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62" d="100"/>
          <a:sy n="62" d="100"/>
        </p:scale>
        <p:origin x="34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312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575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308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19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9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670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00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819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8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323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39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478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Freeform 947">
            <a:extLst>
              <a:ext uri="{FF2B5EF4-FFF2-40B4-BE49-F238E27FC236}">
                <a16:creationId xmlns:a16="http://schemas.microsoft.com/office/drawing/2014/main" id="{B3A33B06-1283-5CAA-46E2-05590FCA241C}"/>
              </a:ext>
            </a:extLst>
          </p:cNvPr>
          <p:cNvSpPr/>
          <p:nvPr/>
        </p:nvSpPr>
        <p:spPr>
          <a:xfrm>
            <a:off x="763199" y="3642350"/>
            <a:ext cx="6880806" cy="7202933"/>
          </a:xfrm>
          <a:custGeom>
            <a:avLst/>
            <a:gdLst>
              <a:gd name="csX0" fmla="*/ 0 w 6880806"/>
              <a:gd name="csY0" fmla="*/ 1948588 h 7202933"/>
              <a:gd name="csX1" fmla="*/ 0 w 6880806"/>
              <a:gd name="csY1" fmla="*/ 6852055 h 7202933"/>
              <a:gd name="csX2" fmla="*/ 0 w 6880806"/>
              <a:gd name="csY2" fmla="*/ 6852055 h 7202933"/>
              <a:gd name="csX3" fmla="*/ 0 w 6880806"/>
              <a:gd name="csY3" fmla="*/ 6940326 h 7202933"/>
              <a:gd name="csX4" fmla="*/ 79368 w 6880806"/>
              <a:gd name="csY4" fmla="*/ 7027495 h 7202933"/>
              <a:gd name="csX5" fmla="*/ 419992 w 6880806"/>
              <a:gd name="csY5" fmla="*/ 7027495 h 7202933"/>
              <a:gd name="csX6" fmla="*/ 514793 w 6880806"/>
              <a:gd name="csY6" fmla="*/ 7071630 h 7202933"/>
              <a:gd name="csX7" fmla="*/ 601878 w 6880806"/>
              <a:gd name="csY7" fmla="*/ 7158798 h 7202933"/>
              <a:gd name="csX8" fmla="*/ 688963 w 6880806"/>
              <a:gd name="csY8" fmla="*/ 7202933 h 7202933"/>
              <a:gd name="csX9" fmla="*/ 1007539 w 6880806"/>
              <a:gd name="csY9" fmla="*/ 7202933 h 7202933"/>
              <a:gd name="csX10" fmla="*/ 1094624 w 6880806"/>
              <a:gd name="csY10" fmla="*/ 7158798 h 7202933"/>
              <a:gd name="csX11" fmla="*/ 1181709 w 6880806"/>
              <a:gd name="csY11" fmla="*/ 7071630 h 7202933"/>
              <a:gd name="csX12" fmla="*/ 1274305 w 6880806"/>
              <a:gd name="csY12" fmla="*/ 7027495 h 7202933"/>
              <a:gd name="csX13" fmla="*/ 6793721 w 6880806"/>
              <a:gd name="csY13" fmla="*/ 7027495 h 7202933"/>
              <a:gd name="csX14" fmla="*/ 6880807 w 6880806"/>
              <a:gd name="csY14" fmla="*/ 6940326 h 7202933"/>
              <a:gd name="csX15" fmla="*/ 6880807 w 6880806"/>
              <a:gd name="csY15" fmla="*/ 6498970 h 7202933"/>
              <a:gd name="csX16" fmla="*/ 6793721 w 6880806"/>
              <a:gd name="csY16" fmla="*/ 6411803 h 7202933"/>
              <a:gd name="csX17" fmla="*/ 1647998 w 6880806"/>
              <a:gd name="csY17" fmla="*/ 6411803 h 7202933"/>
              <a:gd name="csX18" fmla="*/ 1560913 w 6880806"/>
              <a:gd name="csY18" fmla="*/ 6455938 h 7202933"/>
              <a:gd name="csX19" fmla="*/ 1473829 w 6880806"/>
              <a:gd name="csY19" fmla="*/ 6543106 h 7202933"/>
              <a:gd name="csX20" fmla="*/ 1386744 w 6880806"/>
              <a:gd name="csY20" fmla="*/ 6587242 h 7202933"/>
              <a:gd name="csX21" fmla="*/ 996515 w 6880806"/>
              <a:gd name="csY21" fmla="*/ 6587242 h 7202933"/>
              <a:gd name="csX22" fmla="*/ 909431 w 6880806"/>
              <a:gd name="csY22" fmla="*/ 6543106 h 7202933"/>
              <a:gd name="csX23" fmla="*/ 822346 w 6880806"/>
              <a:gd name="csY23" fmla="*/ 6455938 h 7202933"/>
              <a:gd name="csX24" fmla="*/ 735261 w 6880806"/>
              <a:gd name="csY24" fmla="*/ 6411803 h 7202933"/>
              <a:gd name="csX25" fmla="*/ 405661 w 6880806"/>
              <a:gd name="csY25" fmla="*/ 6411803 h 7202933"/>
              <a:gd name="csX26" fmla="*/ 436527 w 6880806"/>
              <a:gd name="csY26" fmla="*/ 6411803 h 7202933"/>
              <a:gd name="csX27" fmla="*/ 383614 w 6880806"/>
              <a:gd name="csY27" fmla="*/ 6411803 h 7202933"/>
              <a:gd name="csX28" fmla="*/ 255743 w 6880806"/>
              <a:gd name="csY28" fmla="*/ 6280499 h 7202933"/>
              <a:gd name="csX29" fmla="*/ 255743 w 6880806"/>
              <a:gd name="csY29" fmla="*/ 5369099 h 7202933"/>
              <a:gd name="csX30" fmla="*/ 371489 w 6880806"/>
              <a:gd name="csY30" fmla="*/ 5256553 h 7202933"/>
              <a:gd name="csX31" fmla="*/ 763922 w 6880806"/>
              <a:gd name="csY31" fmla="*/ 5256553 h 7202933"/>
              <a:gd name="csX32" fmla="*/ 858723 w 6880806"/>
              <a:gd name="csY32" fmla="*/ 5300688 h 7202933"/>
              <a:gd name="csX33" fmla="*/ 948012 w 6880806"/>
              <a:gd name="csY33" fmla="*/ 5390063 h 7202933"/>
              <a:gd name="csX34" fmla="*/ 1028483 w 6880806"/>
              <a:gd name="csY34" fmla="*/ 5433095 h 7202933"/>
              <a:gd name="csX35" fmla="*/ 1361390 w 6880806"/>
              <a:gd name="csY35" fmla="*/ 5433095 h 7202933"/>
              <a:gd name="csX36" fmla="*/ 1442963 w 6880806"/>
              <a:gd name="csY36" fmla="*/ 5388960 h 7202933"/>
              <a:gd name="csX37" fmla="*/ 1530048 w 6880806"/>
              <a:gd name="csY37" fmla="*/ 5301792 h 7202933"/>
              <a:gd name="csX38" fmla="*/ 1624849 w 6880806"/>
              <a:gd name="csY38" fmla="*/ 5256553 h 7202933"/>
              <a:gd name="csX39" fmla="*/ 6788210 w 6880806"/>
              <a:gd name="csY39" fmla="*/ 5256553 h 7202933"/>
              <a:gd name="csX40" fmla="*/ 6875295 w 6880806"/>
              <a:gd name="csY40" fmla="*/ 5169385 h 7202933"/>
              <a:gd name="csX41" fmla="*/ 6875295 w 6880806"/>
              <a:gd name="csY41" fmla="*/ 4363910 h 7202933"/>
              <a:gd name="csX42" fmla="*/ 6788210 w 6880806"/>
              <a:gd name="csY42" fmla="*/ 4276742 h 7202933"/>
              <a:gd name="csX43" fmla="*/ 2015078 w 6880806"/>
              <a:gd name="csY43" fmla="*/ 4276742 h 7202933"/>
              <a:gd name="csX44" fmla="*/ 2009566 w 6880806"/>
              <a:gd name="csY44" fmla="*/ 4276742 h 7202933"/>
              <a:gd name="csX45" fmla="*/ 1650203 w 6880806"/>
              <a:gd name="csY45" fmla="*/ 4276742 h 7202933"/>
              <a:gd name="csX46" fmla="*/ 1563118 w 6880806"/>
              <a:gd name="csY46" fmla="*/ 4320878 h 7202933"/>
              <a:gd name="csX47" fmla="*/ 1476033 w 6880806"/>
              <a:gd name="csY47" fmla="*/ 4408045 h 7202933"/>
              <a:gd name="csX48" fmla="*/ 1388949 w 6880806"/>
              <a:gd name="csY48" fmla="*/ 4452181 h 7202933"/>
              <a:gd name="csX49" fmla="*/ 998720 w 6880806"/>
              <a:gd name="csY49" fmla="*/ 4452181 h 7202933"/>
              <a:gd name="csX50" fmla="*/ 911635 w 6880806"/>
              <a:gd name="csY50" fmla="*/ 4408045 h 7202933"/>
              <a:gd name="csX51" fmla="*/ 824550 w 6880806"/>
              <a:gd name="csY51" fmla="*/ 4320878 h 7202933"/>
              <a:gd name="csX52" fmla="*/ 737465 w 6880806"/>
              <a:gd name="csY52" fmla="*/ 4276742 h 7202933"/>
              <a:gd name="csX53" fmla="*/ 407866 w 6880806"/>
              <a:gd name="csY53" fmla="*/ 4276742 h 7202933"/>
              <a:gd name="csX54" fmla="*/ 435424 w 6880806"/>
              <a:gd name="csY54" fmla="*/ 4276742 h 7202933"/>
              <a:gd name="csX55" fmla="*/ 385819 w 6880806"/>
              <a:gd name="csY55" fmla="*/ 4276742 h 7202933"/>
              <a:gd name="csX56" fmla="*/ 257948 w 6880806"/>
              <a:gd name="csY56" fmla="*/ 4145438 h 7202933"/>
              <a:gd name="csX57" fmla="*/ 257948 w 6880806"/>
              <a:gd name="csY57" fmla="*/ 3232934 h 7202933"/>
              <a:gd name="csX58" fmla="*/ 373693 w 6880806"/>
              <a:gd name="csY58" fmla="*/ 3120388 h 7202933"/>
              <a:gd name="csX59" fmla="*/ 766126 w 6880806"/>
              <a:gd name="csY59" fmla="*/ 3120388 h 7202933"/>
              <a:gd name="csX60" fmla="*/ 860928 w 6880806"/>
              <a:gd name="csY60" fmla="*/ 3164524 h 7202933"/>
              <a:gd name="csX61" fmla="*/ 950217 w 6880806"/>
              <a:gd name="csY61" fmla="*/ 3253899 h 7202933"/>
              <a:gd name="csX62" fmla="*/ 1030688 w 6880806"/>
              <a:gd name="csY62" fmla="*/ 3296931 h 7202933"/>
              <a:gd name="csX63" fmla="*/ 1363595 w 6880806"/>
              <a:gd name="csY63" fmla="*/ 3296931 h 7202933"/>
              <a:gd name="csX64" fmla="*/ 1445168 w 6880806"/>
              <a:gd name="csY64" fmla="*/ 3252795 h 7202933"/>
              <a:gd name="csX65" fmla="*/ 1532253 w 6880806"/>
              <a:gd name="csY65" fmla="*/ 3165628 h 7202933"/>
              <a:gd name="csX66" fmla="*/ 1627054 w 6880806"/>
              <a:gd name="csY66" fmla="*/ 3120388 h 7202933"/>
              <a:gd name="csX67" fmla="*/ 6790415 w 6880806"/>
              <a:gd name="csY67" fmla="*/ 3120388 h 7202933"/>
              <a:gd name="csX68" fmla="*/ 6877500 w 6880806"/>
              <a:gd name="csY68" fmla="*/ 3033221 h 7202933"/>
              <a:gd name="csX69" fmla="*/ 6877500 w 6880806"/>
              <a:gd name="csY69" fmla="*/ 2227746 h 7202933"/>
              <a:gd name="csX70" fmla="*/ 6790415 w 6880806"/>
              <a:gd name="csY70" fmla="*/ 2140578 h 7202933"/>
              <a:gd name="csX71" fmla="*/ 2017282 w 6880806"/>
              <a:gd name="csY71" fmla="*/ 2140578 h 7202933"/>
              <a:gd name="csX72" fmla="*/ 2011771 w 6880806"/>
              <a:gd name="csY72" fmla="*/ 2140578 h 7202933"/>
              <a:gd name="csX73" fmla="*/ 1652408 w 6880806"/>
              <a:gd name="csY73" fmla="*/ 2140578 h 7202933"/>
              <a:gd name="csX74" fmla="*/ 1565323 w 6880806"/>
              <a:gd name="csY74" fmla="*/ 2184713 h 7202933"/>
              <a:gd name="csX75" fmla="*/ 1478238 w 6880806"/>
              <a:gd name="csY75" fmla="*/ 2271881 h 7202933"/>
              <a:gd name="csX76" fmla="*/ 1391153 w 6880806"/>
              <a:gd name="csY76" fmla="*/ 2316017 h 7202933"/>
              <a:gd name="csX77" fmla="*/ 1000925 w 6880806"/>
              <a:gd name="csY77" fmla="*/ 2316017 h 7202933"/>
              <a:gd name="csX78" fmla="*/ 913840 w 6880806"/>
              <a:gd name="csY78" fmla="*/ 2271881 h 7202933"/>
              <a:gd name="csX79" fmla="*/ 826755 w 6880806"/>
              <a:gd name="csY79" fmla="*/ 2184713 h 7202933"/>
              <a:gd name="csX80" fmla="*/ 739670 w 6880806"/>
              <a:gd name="csY80" fmla="*/ 2140578 h 7202933"/>
              <a:gd name="csX81" fmla="*/ 410071 w 6880806"/>
              <a:gd name="csY81" fmla="*/ 2140578 h 7202933"/>
              <a:gd name="csX82" fmla="*/ 437629 w 6880806"/>
              <a:gd name="csY82" fmla="*/ 2140578 h 7202933"/>
              <a:gd name="csX83" fmla="*/ 388024 w 6880806"/>
              <a:gd name="csY83" fmla="*/ 2140578 h 7202933"/>
              <a:gd name="csX84" fmla="*/ 260152 w 6880806"/>
              <a:gd name="csY84" fmla="*/ 2009274 h 7202933"/>
              <a:gd name="csX85" fmla="*/ 260152 w 6880806"/>
              <a:gd name="csY85" fmla="*/ 1092357 h 7202933"/>
              <a:gd name="csX86" fmla="*/ 375898 w 6880806"/>
              <a:gd name="csY86" fmla="*/ 979811 h 7202933"/>
              <a:gd name="csX87" fmla="*/ 768331 w 6880806"/>
              <a:gd name="csY87" fmla="*/ 979811 h 7202933"/>
              <a:gd name="csX88" fmla="*/ 863132 w 6880806"/>
              <a:gd name="csY88" fmla="*/ 1023947 h 7202933"/>
              <a:gd name="csX89" fmla="*/ 952422 w 6880806"/>
              <a:gd name="csY89" fmla="*/ 1113321 h 7202933"/>
              <a:gd name="csX90" fmla="*/ 1032893 w 6880806"/>
              <a:gd name="csY90" fmla="*/ 1156354 h 7202933"/>
              <a:gd name="csX91" fmla="*/ 1365799 w 6880806"/>
              <a:gd name="csY91" fmla="*/ 1156354 h 7202933"/>
              <a:gd name="csX92" fmla="*/ 1447373 w 6880806"/>
              <a:gd name="csY92" fmla="*/ 1112218 h 7202933"/>
              <a:gd name="csX93" fmla="*/ 1534457 w 6880806"/>
              <a:gd name="csY93" fmla="*/ 1025050 h 7202933"/>
              <a:gd name="csX94" fmla="*/ 1629259 w 6880806"/>
              <a:gd name="csY94" fmla="*/ 979811 h 7202933"/>
              <a:gd name="csX95" fmla="*/ 6792619 w 6880806"/>
              <a:gd name="csY95" fmla="*/ 979811 h 7202933"/>
              <a:gd name="csX96" fmla="*/ 6879704 w 6880806"/>
              <a:gd name="csY96" fmla="*/ 892643 h 7202933"/>
              <a:gd name="csX97" fmla="*/ 6879704 w 6880806"/>
              <a:gd name="csY97" fmla="*/ 87168 h 7202933"/>
              <a:gd name="csX98" fmla="*/ 6792619 w 6880806"/>
              <a:gd name="csY98" fmla="*/ 0 h 7202933"/>
              <a:gd name="csX99" fmla="*/ 1310682 w 6880806"/>
              <a:gd name="csY99" fmla="*/ 0 h 7202933"/>
              <a:gd name="csX100" fmla="*/ 1223598 w 6880806"/>
              <a:gd name="csY100" fmla="*/ 44136 h 7202933"/>
              <a:gd name="csX101" fmla="*/ 1136513 w 6880806"/>
              <a:gd name="csY101" fmla="*/ 131304 h 7202933"/>
              <a:gd name="csX102" fmla="*/ 1049428 w 6880806"/>
              <a:gd name="csY102" fmla="*/ 175439 h 7202933"/>
              <a:gd name="csX103" fmla="*/ 668018 w 6880806"/>
              <a:gd name="csY103" fmla="*/ 175439 h 7202933"/>
              <a:gd name="csX104" fmla="*/ 580933 w 6880806"/>
              <a:gd name="csY104" fmla="*/ 131304 h 7202933"/>
              <a:gd name="csX105" fmla="*/ 493848 w 6880806"/>
              <a:gd name="csY105" fmla="*/ 44136 h 7202933"/>
              <a:gd name="csX106" fmla="*/ 406763 w 6880806"/>
              <a:gd name="csY106" fmla="*/ 0 h 7202933"/>
              <a:gd name="csX107" fmla="*/ 95904 w 6880806"/>
              <a:gd name="csY107" fmla="*/ 0 h 7202933"/>
              <a:gd name="csX108" fmla="*/ 8819 w 6880806"/>
              <a:gd name="csY108" fmla="*/ 87168 h 7202933"/>
              <a:gd name="csX109" fmla="*/ 8819 w 6880806"/>
              <a:gd name="csY109" fmla="*/ 415978 h 7202933"/>
              <a:gd name="csX110" fmla="*/ 8819 w 6880806"/>
              <a:gd name="csY110" fmla="*/ 415978 h 7202933"/>
              <a:gd name="csX111" fmla="*/ 8819 w 6880806"/>
              <a:gd name="csY111" fmla="*/ 1949691 h 7202933"/>
              <a:gd name="csX112" fmla="*/ 0 w 6880806"/>
              <a:gd name="csY112" fmla="*/ 1946381 h 720293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</a:cxnLst>
            <a:rect l="l" t="t" r="r" b="b"/>
            <a:pathLst>
              <a:path w="6880806" h="7202933">
                <a:moveTo>
                  <a:pt x="0" y="1948588"/>
                </a:moveTo>
                <a:lnTo>
                  <a:pt x="0" y="6852055"/>
                </a:lnTo>
                <a:lnTo>
                  <a:pt x="0" y="6852055"/>
                </a:lnTo>
                <a:lnTo>
                  <a:pt x="0" y="6940326"/>
                </a:lnTo>
                <a:cubicBezTo>
                  <a:pt x="0" y="6985566"/>
                  <a:pt x="34173" y="7023081"/>
                  <a:pt x="79368" y="7027495"/>
                </a:cubicBezTo>
                <a:lnTo>
                  <a:pt x="419992" y="7027495"/>
                </a:lnTo>
                <a:cubicBezTo>
                  <a:pt x="462983" y="7027495"/>
                  <a:pt x="493848" y="7049562"/>
                  <a:pt x="514793" y="7071630"/>
                </a:cubicBezTo>
                <a:lnTo>
                  <a:pt x="601878" y="7158798"/>
                </a:lnTo>
                <a:cubicBezTo>
                  <a:pt x="623924" y="7180865"/>
                  <a:pt x="634948" y="7202933"/>
                  <a:pt x="688963" y="7202933"/>
                </a:cubicBezTo>
                <a:lnTo>
                  <a:pt x="1007539" y="7202933"/>
                </a:lnTo>
                <a:cubicBezTo>
                  <a:pt x="1058247" y="7202933"/>
                  <a:pt x="1073679" y="7180865"/>
                  <a:pt x="1094624" y="7158798"/>
                </a:cubicBezTo>
                <a:lnTo>
                  <a:pt x="1181709" y="7071630"/>
                </a:lnTo>
                <a:cubicBezTo>
                  <a:pt x="1203755" y="7049562"/>
                  <a:pt x="1231314" y="7028598"/>
                  <a:pt x="1274305" y="7027495"/>
                </a:cubicBezTo>
                <a:lnTo>
                  <a:pt x="6793721" y="7027495"/>
                </a:lnTo>
                <a:cubicBezTo>
                  <a:pt x="6842225" y="7027495"/>
                  <a:pt x="6880807" y="6987772"/>
                  <a:pt x="6880807" y="6940326"/>
                </a:cubicBezTo>
                <a:lnTo>
                  <a:pt x="6880807" y="6498970"/>
                </a:lnTo>
                <a:cubicBezTo>
                  <a:pt x="6880807" y="6450421"/>
                  <a:pt x="6842225" y="6411803"/>
                  <a:pt x="6793721" y="6411803"/>
                </a:cubicBezTo>
                <a:lnTo>
                  <a:pt x="1647998" y="6411803"/>
                </a:lnTo>
                <a:cubicBezTo>
                  <a:pt x="1603905" y="6411803"/>
                  <a:pt x="1581858" y="6433871"/>
                  <a:pt x="1560913" y="6455938"/>
                </a:cubicBezTo>
                <a:lnTo>
                  <a:pt x="1473829" y="6543106"/>
                </a:lnTo>
                <a:cubicBezTo>
                  <a:pt x="1451782" y="6565174"/>
                  <a:pt x="1429735" y="6587242"/>
                  <a:pt x="1386744" y="6587242"/>
                </a:cubicBezTo>
                <a:lnTo>
                  <a:pt x="996515" y="6587242"/>
                </a:lnTo>
                <a:cubicBezTo>
                  <a:pt x="952422" y="6587242"/>
                  <a:pt x="930375" y="6565174"/>
                  <a:pt x="909431" y="6543106"/>
                </a:cubicBezTo>
                <a:lnTo>
                  <a:pt x="822346" y="6455938"/>
                </a:lnTo>
                <a:cubicBezTo>
                  <a:pt x="800299" y="6433871"/>
                  <a:pt x="778252" y="6411803"/>
                  <a:pt x="735261" y="6411803"/>
                </a:cubicBezTo>
                <a:lnTo>
                  <a:pt x="405661" y="6411803"/>
                </a:lnTo>
                <a:lnTo>
                  <a:pt x="436527" y="6411803"/>
                </a:lnTo>
                <a:lnTo>
                  <a:pt x="383614" y="6411803"/>
                </a:lnTo>
                <a:cubicBezTo>
                  <a:pt x="335111" y="6411803"/>
                  <a:pt x="255743" y="6336772"/>
                  <a:pt x="255743" y="6280499"/>
                </a:cubicBezTo>
                <a:lnTo>
                  <a:pt x="255743" y="5369099"/>
                </a:lnTo>
                <a:cubicBezTo>
                  <a:pt x="255743" y="5308412"/>
                  <a:pt x="309758" y="5256553"/>
                  <a:pt x="371489" y="5256553"/>
                </a:cubicBezTo>
                <a:lnTo>
                  <a:pt x="763922" y="5256553"/>
                </a:lnTo>
                <a:cubicBezTo>
                  <a:pt x="808015" y="5256553"/>
                  <a:pt x="836676" y="5278621"/>
                  <a:pt x="858723" y="5300688"/>
                </a:cubicBezTo>
                <a:lnTo>
                  <a:pt x="948012" y="5390063"/>
                </a:lnTo>
                <a:cubicBezTo>
                  <a:pt x="970059" y="5412131"/>
                  <a:pt x="984390" y="5433095"/>
                  <a:pt x="1028483" y="5433095"/>
                </a:cubicBezTo>
                <a:lnTo>
                  <a:pt x="1361390" y="5433095"/>
                </a:lnTo>
                <a:cubicBezTo>
                  <a:pt x="1405484" y="5433095"/>
                  <a:pt x="1420916" y="5411028"/>
                  <a:pt x="1442963" y="5388960"/>
                </a:cubicBezTo>
                <a:lnTo>
                  <a:pt x="1530048" y="5301792"/>
                </a:lnTo>
                <a:cubicBezTo>
                  <a:pt x="1552095" y="5279724"/>
                  <a:pt x="1580756" y="5256553"/>
                  <a:pt x="1624849" y="5256553"/>
                </a:cubicBezTo>
                <a:lnTo>
                  <a:pt x="6788210" y="5256553"/>
                </a:lnTo>
                <a:cubicBezTo>
                  <a:pt x="6836713" y="5256553"/>
                  <a:pt x="6875295" y="5216830"/>
                  <a:pt x="6875295" y="5169385"/>
                </a:cubicBezTo>
                <a:lnTo>
                  <a:pt x="6875295" y="4363910"/>
                </a:lnTo>
                <a:cubicBezTo>
                  <a:pt x="6875295" y="4315361"/>
                  <a:pt x="6835611" y="4276742"/>
                  <a:pt x="6788210" y="4276742"/>
                </a:cubicBezTo>
                <a:lnTo>
                  <a:pt x="2015078" y="4276742"/>
                </a:lnTo>
                <a:cubicBezTo>
                  <a:pt x="2013975" y="4276742"/>
                  <a:pt x="2011771" y="4276742"/>
                  <a:pt x="2009566" y="4276742"/>
                </a:cubicBezTo>
                <a:lnTo>
                  <a:pt x="1650203" y="4276742"/>
                </a:lnTo>
                <a:cubicBezTo>
                  <a:pt x="1606109" y="4276742"/>
                  <a:pt x="1584063" y="4298810"/>
                  <a:pt x="1563118" y="4320878"/>
                </a:cubicBezTo>
                <a:lnTo>
                  <a:pt x="1476033" y="4408045"/>
                </a:lnTo>
                <a:cubicBezTo>
                  <a:pt x="1453986" y="4430113"/>
                  <a:pt x="1431940" y="4452181"/>
                  <a:pt x="1388949" y="4452181"/>
                </a:cubicBezTo>
                <a:lnTo>
                  <a:pt x="998720" y="4452181"/>
                </a:lnTo>
                <a:cubicBezTo>
                  <a:pt x="954626" y="4452181"/>
                  <a:pt x="932580" y="4430113"/>
                  <a:pt x="911635" y="4408045"/>
                </a:cubicBezTo>
                <a:lnTo>
                  <a:pt x="824550" y="4320878"/>
                </a:lnTo>
                <a:cubicBezTo>
                  <a:pt x="802504" y="4298810"/>
                  <a:pt x="780457" y="4276742"/>
                  <a:pt x="737465" y="4276742"/>
                </a:cubicBezTo>
                <a:lnTo>
                  <a:pt x="407866" y="4276742"/>
                </a:lnTo>
                <a:lnTo>
                  <a:pt x="435424" y="4276742"/>
                </a:lnTo>
                <a:lnTo>
                  <a:pt x="385819" y="4276742"/>
                </a:lnTo>
                <a:cubicBezTo>
                  <a:pt x="337316" y="4276742"/>
                  <a:pt x="257948" y="4201711"/>
                  <a:pt x="257948" y="4145438"/>
                </a:cubicBezTo>
                <a:lnTo>
                  <a:pt x="257948" y="3232934"/>
                </a:lnTo>
                <a:cubicBezTo>
                  <a:pt x="257948" y="3172248"/>
                  <a:pt x="311962" y="3120388"/>
                  <a:pt x="373693" y="3120388"/>
                </a:cubicBezTo>
                <a:lnTo>
                  <a:pt x="766126" y="3120388"/>
                </a:lnTo>
                <a:cubicBezTo>
                  <a:pt x="810220" y="3120388"/>
                  <a:pt x="838881" y="3142456"/>
                  <a:pt x="860928" y="3164524"/>
                </a:cubicBezTo>
                <a:lnTo>
                  <a:pt x="950217" y="3253899"/>
                </a:lnTo>
                <a:cubicBezTo>
                  <a:pt x="972264" y="3275967"/>
                  <a:pt x="986594" y="3296931"/>
                  <a:pt x="1030688" y="3296931"/>
                </a:cubicBezTo>
                <a:lnTo>
                  <a:pt x="1363595" y="3296931"/>
                </a:lnTo>
                <a:cubicBezTo>
                  <a:pt x="1407688" y="3296931"/>
                  <a:pt x="1423121" y="3274863"/>
                  <a:pt x="1445168" y="3252795"/>
                </a:cubicBezTo>
                <a:lnTo>
                  <a:pt x="1532253" y="3165628"/>
                </a:lnTo>
                <a:cubicBezTo>
                  <a:pt x="1554300" y="3143560"/>
                  <a:pt x="1582960" y="3120388"/>
                  <a:pt x="1627054" y="3120388"/>
                </a:cubicBezTo>
                <a:lnTo>
                  <a:pt x="6790415" y="3120388"/>
                </a:lnTo>
                <a:cubicBezTo>
                  <a:pt x="6838918" y="3120388"/>
                  <a:pt x="6877500" y="3080667"/>
                  <a:pt x="6877500" y="3033221"/>
                </a:cubicBezTo>
                <a:lnTo>
                  <a:pt x="6877500" y="2227746"/>
                </a:lnTo>
                <a:cubicBezTo>
                  <a:pt x="6877500" y="2179196"/>
                  <a:pt x="6837815" y="2140578"/>
                  <a:pt x="6790415" y="2140578"/>
                </a:cubicBezTo>
                <a:lnTo>
                  <a:pt x="2017282" y="2140578"/>
                </a:lnTo>
                <a:cubicBezTo>
                  <a:pt x="2016180" y="2140578"/>
                  <a:pt x="2013975" y="2140578"/>
                  <a:pt x="2011771" y="2140578"/>
                </a:cubicBezTo>
                <a:lnTo>
                  <a:pt x="1652408" y="2140578"/>
                </a:lnTo>
                <a:cubicBezTo>
                  <a:pt x="1608314" y="2140578"/>
                  <a:pt x="1586267" y="2162645"/>
                  <a:pt x="1565323" y="2184713"/>
                </a:cubicBezTo>
                <a:lnTo>
                  <a:pt x="1478238" y="2271881"/>
                </a:lnTo>
                <a:cubicBezTo>
                  <a:pt x="1456191" y="2293949"/>
                  <a:pt x="1434144" y="2316017"/>
                  <a:pt x="1391153" y="2316017"/>
                </a:cubicBezTo>
                <a:lnTo>
                  <a:pt x="1000925" y="2316017"/>
                </a:lnTo>
                <a:cubicBezTo>
                  <a:pt x="956831" y="2316017"/>
                  <a:pt x="934784" y="2293949"/>
                  <a:pt x="913840" y="2271881"/>
                </a:cubicBezTo>
                <a:lnTo>
                  <a:pt x="826755" y="2184713"/>
                </a:lnTo>
                <a:cubicBezTo>
                  <a:pt x="804708" y="2162645"/>
                  <a:pt x="782661" y="2140578"/>
                  <a:pt x="739670" y="2140578"/>
                </a:cubicBezTo>
                <a:lnTo>
                  <a:pt x="410071" y="2140578"/>
                </a:lnTo>
                <a:lnTo>
                  <a:pt x="437629" y="2140578"/>
                </a:lnTo>
                <a:lnTo>
                  <a:pt x="388024" y="2140578"/>
                </a:lnTo>
                <a:cubicBezTo>
                  <a:pt x="339521" y="2140578"/>
                  <a:pt x="260152" y="2065547"/>
                  <a:pt x="260152" y="2009274"/>
                </a:cubicBezTo>
                <a:lnTo>
                  <a:pt x="260152" y="1092357"/>
                </a:lnTo>
                <a:cubicBezTo>
                  <a:pt x="260152" y="1031670"/>
                  <a:pt x="314167" y="979811"/>
                  <a:pt x="375898" y="979811"/>
                </a:cubicBezTo>
                <a:lnTo>
                  <a:pt x="768331" y="979811"/>
                </a:lnTo>
                <a:cubicBezTo>
                  <a:pt x="812425" y="979811"/>
                  <a:pt x="841085" y="1001879"/>
                  <a:pt x="863132" y="1023947"/>
                </a:cubicBezTo>
                <a:lnTo>
                  <a:pt x="952422" y="1113321"/>
                </a:lnTo>
                <a:cubicBezTo>
                  <a:pt x="974469" y="1135389"/>
                  <a:pt x="988799" y="1156354"/>
                  <a:pt x="1032893" y="1156354"/>
                </a:cubicBezTo>
                <a:lnTo>
                  <a:pt x="1365799" y="1156354"/>
                </a:lnTo>
                <a:cubicBezTo>
                  <a:pt x="1409893" y="1156354"/>
                  <a:pt x="1425326" y="1134286"/>
                  <a:pt x="1447373" y="1112218"/>
                </a:cubicBezTo>
                <a:lnTo>
                  <a:pt x="1534457" y="1025050"/>
                </a:lnTo>
                <a:cubicBezTo>
                  <a:pt x="1556504" y="1002982"/>
                  <a:pt x="1585165" y="979811"/>
                  <a:pt x="1629259" y="979811"/>
                </a:cubicBezTo>
                <a:lnTo>
                  <a:pt x="6792619" y="979811"/>
                </a:lnTo>
                <a:cubicBezTo>
                  <a:pt x="6841123" y="979811"/>
                  <a:pt x="6879704" y="940089"/>
                  <a:pt x="6879704" y="892643"/>
                </a:cubicBezTo>
                <a:lnTo>
                  <a:pt x="6879704" y="87168"/>
                </a:lnTo>
                <a:cubicBezTo>
                  <a:pt x="6879704" y="38619"/>
                  <a:pt x="6840020" y="0"/>
                  <a:pt x="6792619" y="0"/>
                </a:cubicBezTo>
                <a:lnTo>
                  <a:pt x="1310682" y="0"/>
                </a:lnTo>
                <a:cubicBezTo>
                  <a:pt x="1266589" y="0"/>
                  <a:pt x="1244542" y="22068"/>
                  <a:pt x="1223598" y="44136"/>
                </a:cubicBezTo>
                <a:lnTo>
                  <a:pt x="1136513" y="131304"/>
                </a:lnTo>
                <a:cubicBezTo>
                  <a:pt x="1114466" y="153372"/>
                  <a:pt x="1092419" y="175439"/>
                  <a:pt x="1049428" y="175439"/>
                </a:cubicBezTo>
                <a:lnTo>
                  <a:pt x="668018" y="175439"/>
                </a:lnTo>
                <a:cubicBezTo>
                  <a:pt x="623924" y="175439"/>
                  <a:pt x="601878" y="153372"/>
                  <a:pt x="580933" y="131304"/>
                </a:cubicBezTo>
                <a:lnTo>
                  <a:pt x="493848" y="44136"/>
                </a:lnTo>
                <a:cubicBezTo>
                  <a:pt x="471802" y="22068"/>
                  <a:pt x="449755" y="0"/>
                  <a:pt x="406763" y="0"/>
                </a:cubicBezTo>
                <a:lnTo>
                  <a:pt x="95904" y="0"/>
                </a:lnTo>
                <a:cubicBezTo>
                  <a:pt x="47401" y="0"/>
                  <a:pt x="8819" y="39722"/>
                  <a:pt x="8819" y="87168"/>
                </a:cubicBezTo>
                <a:lnTo>
                  <a:pt x="8819" y="415978"/>
                </a:lnTo>
                <a:lnTo>
                  <a:pt x="8819" y="415978"/>
                </a:lnTo>
                <a:lnTo>
                  <a:pt x="8819" y="1949691"/>
                </a:lnTo>
                <a:lnTo>
                  <a:pt x="0" y="1946381"/>
                </a:lnTo>
                <a:close/>
              </a:path>
            </a:pathLst>
          </a:custGeom>
          <a:solidFill>
            <a:srgbClr val="66C8CA"/>
          </a:solidFill>
          <a:ln w="2643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49" name="TextBox 948">
            <a:extLst>
              <a:ext uri="{FF2B5EF4-FFF2-40B4-BE49-F238E27FC236}">
                <a16:creationId xmlns:a16="http://schemas.microsoft.com/office/drawing/2014/main" id="{DB3966A1-E41A-AE8D-DBCD-9CF705BF9232}"/>
              </a:ext>
            </a:extLst>
          </p:cNvPr>
          <p:cNvSpPr txBox="1"/>
          <p:nvPr/>
        </p:nvSpPr>
        <p:spPr>
          <a:xfrm>
            <a:off x="1290171" y="4139498"/>
            <a:ext cx="350903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if</a:t>
            </a:r>
          </a:p>
        </p:txBody>
      </p:sp>
      <p:sp>
        <p:nvSpPr>
          <p:cNvPr id="950" name="TextBox 949">
            <a:extLst>
              <a:ext uri="{FF2B5EF4-FFF2-40B4-BE49-F238E27FC236}">
                <a16:creationId xmlns:a16="http://schemas.microsoft.com/office/drawing/2014/main" id="{BB8B3040-BCF0-93C8-9110-05A4AC343FFC}"/>
              </a:ext>
            </a:extLst>
          </p:cNvPr>
          <p:cNvSpPr txBox="1"/>
          <p:nvPr/>
        </p:nvSpPr>
        <p:spPr>
          <a:xfrm>
            <a:off x="1246078" y="3888657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if</a:t>
            </a:r>
          </a:p>
        </p:txBody>
      </p:sp>
      <p:sp>
        <p:nvSpPr>
          <p:cNvPr id="951" name="TextBox 950">
            <a:extLst>
              <a:ext uri="{FF2B5EF4-FFF2-40B4-BE49-F238E27FC236}">
                <a16:creationId xmlns:a16="http://schemas.microsoft.com/office/drawing/2014/main" id="{BA86F03D-D329-8C4C-4927-17855AEDA38C}"/>
              </a:ext>
            </a:extLst>
          </p:cNvPr>
          <p:cNvSpPr txBox="1"/>
          <p:nvPr/>
        </p:nvSpPr>
        <p:spPr>
          <a:xfrm>
            <a:off x="5407411" y="4139498"/>
            <a:ext cx="51892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then</a:t>
            </a:r>
          </a:p>
        </p:txBody>
      </p:sp>
      <p:sp>
        <p:nvSpPr>
          <p:cNvPr id="952" name="TextBox 951">
            <a:extLst>
              <a:ext uri="{FF2B5EF4-FFF2-40B4-BE49-F238E27FC236}">
                <a16:creationId xmlns:a16="http://schemas.microsoft.com/office/drawing/2014/main" id="{1371C271-FED9-5F07-968F-428B77307154}"/>
              </a:ext>
            </a:extLst>
          </p:cNvPr>
          <p:cNvSpPr txBox="1"/>
          <p:nvPr/>
        </p:nvSpPr>
        <p:spPr>
          <a:xfrm>
            <a:off x="5362215" y="3888657"/>
            <a:ext cx="91257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then</a:t>
            </a:r>
          </a:p>
        </p:txBody>
      </p:sp>
      <p:sp>
        <p:nvSpPr>
          <p:cNvPr id="953" name="Rectangle 952">
            <a:extLst>
              <a:ext uri="{FF2B5EF4-FFF2-40B4-BE49-F238E27FC236}">
                <a16:creationId xmlns:a16="http://schemas.microsoft.com/office/drawing/2014/main" id="{3B07DB6B-21E5-AB1C-0C91-6CAD76D61A5A}"/>
              </a:ext>
            </a:extLst>
          </p:cNvPr>
          <p:cNvSpPr/>
          <p:nvPr/>
        </p:nvSpPr>
        <p:spPr>
          <a:xfrm rot="18900000">
            <a:off x="961970" y="3968440"/>
            <a:ext cx="218263" cy="218471"/>
          </a:xfrm>
          <a:prstGeom prst="rect">
            <a:avLst/>
          </a:pr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54" name="TextBox 953">
            <a:extLst>
              <a:ext uri="{FF2B5EF4-FFF2-40B4-BE49-F238E27FC236}">
                <a16:creationId xmlns:a16="http://schemas.microsoft.com/office/drawing/2014/main" id="{99C8992A-ABEA-7092-B8A6-8360AFF68568}"/>
              </a:ext>
            </a:extLst>
          </p:cNvPr>
          <p:cNvSpPr txBox="1"/>
          <p:nvPr/>
        </p:nvSpPr>
        <p:spPr>
          <a:xfrm>
            <a:off x="3376901" y="4141705"/>
            <a:ext cx="26689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=</a:t>
            </a:r>
          </a:p>
        </p:txBody>
      </p:sp>
      <p:sp>
        <p:nvSpPr>
          <p:cNvPr id="955" name="Freeform 954">
            <a:extLst>
              <a:ext uri="{FF2B5EF4-FFF2-40B4-BE49-F238E27FC236}">
                <a16:creationId xmlns:a16="http://schemas.microsoft.com/office/drawing/2014/main" id="{5DB4E225-2580-D335-203E-85B8E261709D}"/>
              </a:ext>
            </a:extLst>
          </p:cNvPr>
          <p:cNvSpPr/>
          <p:nvPr/>
        </p:nvSpPr>
        <p:spPr>
          <a:xfrm>
            <a:off x="3738414" y="4122325"/>
            <a:ext cx="167555" cy="105925"/>
          </a:xfrm>
          <a:custGeom>
            <a:avLst/>
            <a:gdLst>
              <a:gd name="csX0" fmla="*/ 83778 w 167555"/>
              <a:gd name="csY0" fmla="*/ 105925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2 w 167555"/>
              <a:gd name="csY4" fmla="*/ 6620 h 105925"/>
              <a:gd name="csX5" fmla="*/ 160942 w 167555"/>
              <a:gd name="csY5" fmla="*/ 37515 h 105925"/>
              <a:gd name="csX6" fmla="*/ 99211 w 167555"/>
              <a:gd name="csY6" fmla="*/ 99305 h 105925"/>
              <a:gd name="csX7" fmla="*/ 83778 w 167555"/>
              <a:gd name="csY7" fmla="*/ 105925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5"/>
                </a:moveTo>
                <a:cubicBezTo>
                  <a:pt x="78266" y="105925"/>
                  <a:pt x="72754" y="103719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8"/>
                  <a:pt x="6614" y="6620"/>
                </a:cubicBezTo>
                <a:cubicBezTo>
                  <a:pt x="15433" y="-2207"/>
                  <a:pt x="152123" y="-2207"/>
                  <a:pt x="160942" y="6620"/>
                </a:cubicBezTo>
                <a:cubicBezTo>
                  <a:pt x="169760" y="15448"/>
                  <a:pt x="169760" y="28688"/>
                  <a:pt x="160942" y="37515"/>
                </a:cubicBezTo>
                <a:lnTo>
                  <a:pt x="99211" y="99305"/>
                </a:lnTo>
                <a:cubicBezTo>
                  <a:pt x="94801" y="103719"/>
                  <a:pt x="89289" y="105925"/>
                  <a:pt x="83778" y="105925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56" name="Freeform 955">
            <a:extLst>
              <a:ext uri="{FF2B5EF4-FFF2-40B4-BE49-F238E27FC236}">
                <a16:creationId xmlns:a16="http://schemas.microsoft.com/office/drawing/2014/main" id="{30F5EFC9-5B2D-C514-83BF-D02A6CD92CB8}"/>
              </a:ext>
            </a:extLst>
          </p:cNvPr>
          <p:cNvSpPr/>
          <p:nvPr/>
        </p:nvSpPr>
        <p:spPr>
          <a:xfrm>
            <a:off x="3360311" y="3899440"/>
            <a:ext cx="644868" cy="537350"/>
          </a:xfrm>
          <a:custGeom>
            <a:avLst/>
            <a:gdLst>
              <a:gd name="csX0" fmla="*/ 584240 w 644868"/>
              <a:gd name="csY0" fmla="*/ 24274 h 537350"/>
              <a:gd name="csX1" fmla="*/ 620618 w 644868"/>
              <a:gd name="csY1" fmla="*/ 60686 h 537350"/>
              <a:gd name="csX2" fmla="*/ 620618 w 644868"/>
              <a:gd name="csY2" fmla="*/ 476665 h 537350"/>
              <a:gd name="csX3" fmla="*/ 584240 w 644868"/>
              <a:gd name="csY3" fmla="*/ 513077 h 537350"/>
              <a:gd name="csX4" fmla="*/ 60629 w 644868"/>
              <a:gd name="csY4" fmla="*/ 513077 h 537350"/>
              <a:gd name="csX5" fmla="*/ 24252 w 644868"/>
              <a:gd name="csY5" fmla="*/ 476665 h 537350"/>
              <a:gd name="csX6" fmla="*/ 24252 w 644868"/>
              <a:gd name="csY6" fmla="*/ 60686 h 537350"/>
              <a:gd name="csX7" fmla="*/ 60629 w 644868"/>
              <a:gd name="csY7" fmla="*/ 24274 h 537350"/>
              <a:gd name="csX8" fmla="*/ 584240 w 644868"/>
              <a:gd name="csY8" fmla="*/ 24274 h 537350"/>
              <a:gd name="csX9" fmla="*/ 584240 w 644868"/>
              <a:gd name="csY9" fmla="*/ 0 h 537350"/>
              <a:gd name="csX10" fmla="*/ 60629 w 644868"/>
              <a:gd name="csY10" fmla="*/ 0 h 537350"/>
              <a:gd name="csX11" fmla="*/ 0 w 644868"/>
              <a:gd name="csY11" fmla="*/ 60686 h 537350"/>
              <a:gd name="csX12" fmla="*/ 0 w 644868"/>
              <a:gd name="csY12" fmla="*/ 476665 h 537350"/>
              <a:gd name="csX13" fmla="*/ 60629 w 644868"/>
              <a:gd name="csY13" fmla="*/ 537351 h 537350"/>
              <a:gd name="csX14" fmla="*/ 584240 w 644868"/>
              <a:gd name="csY14" fmla="*/ 537351 h 537350"/>
              <a:gd name="csX15" fmla="*/ 644869 w 644868"/>
              <a:gd name="csY15" fmla="*/ 476665 h 537350"/>
              <a:gd name="csX16" fmla="*/ 644869 w 644868"/>
              <a:gd name="csY16" fmla="*/ 60686 h 537350"/>
              <a:gd name="csX17" fmla="*/ 584240 w 644868"/>
              <a:gd name="csY17" fmla="*/ 0 h 537350"/>
              <a:gd name="csX18" fmla="*/ 584240 w 644868"/>
              <a:gd name="csY18" fmla="*/ 0 h 53735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644868" h="537350">
                <a:moveTo>
                  <a:pt x="584240" y="24274"/>
                </a:moveTo>
                <a:cubicBezTo>
                  <a:pt x="604083" y="24274"/>
                  <a:pt x="620618" y="40825"/>
                  <a:pt x="620618" y="60686"/>
                </a:cubicBezTo>
                <a:lnTo>
                  <a:pt x="620618" y="476665"/>
                </a:lnTo>
                <a:cubicBezTo>
                  <a:pt x="620618" y="496526"/>
                  <a:pt x="604083" y="513077"/>
                  <a:pt x="584240" y="513077"/>
                </a:cubicBezTo>
                <a:lnTo>
                  <a:pt x="60629" y="513077"/>
                </a:lnTo>
                <a:cubicBezTo>
                  <a:pt x="40787" y="513077"/>
                  <a:pt x="24252" y="496526"/>
                  <a:pt x="24252" y="476665"/>
                </a:cubicBezTo>
                <a:lnTo>
                  <a:pt x="24252" y="60686"/>
                </a:lnTo>
                <a:cubicBezTo>
                  <a:pt x="24252" y="40825"/>
                  <a:pt x="40787" y="24274"/>
                  <a:pt x="60629" y="24274"/>
                </a:cubicBezTo>
                <a:lnTo>
                  <a:pt x="584240" y="24274"/>
                </a:lnTo>
                <a:moveTo>
                  <a:pt x="584240" y="0"/>
                </a:moveTo>
                <a:lnTo>
                  <a:pt x="60629" y="0"/>
                </a:lnTo>
                <a:cubicBezTo>
                  <a:pt x="27559" y="0"/>
                  <a:pt x="0" y="27585"/>
                  <a:pt x="0" y="60686"/>
                </a:cubicBezTo>
                <a:lnTo>
                  <a:pt x="0" y="476665"/>
                </a:lnTo>
                <a:cubicBezTo>
                  <a:pt x="0" y="509766"/>
                  <a:pt x="27559" y="537351"/>
                  <a:pt x="60629" y="537351"/>
                </a:cubicBezTo>
                <a:lnTo>
                  <a:pt x="584240" y="537351"/>
                </a:lnTo>
                <a:cubicBezTo>
                  <a:pt x="617310" y="537351"/>
                  <a:pt x="644869" y="509766"/>
                  <a:pt x="644869" y="476665"/>
                </a:cubicBezTo>
                <a:lnTo>
                  <a:pt x="644869" y="60686"/>
                </a:lnTo>
                <a:cubicBezTo>
                  <a:pt x="644869" y="27585"/>
                  <a:pt x="617310" y="0"/>
                  <a:pt x="584240" y="0"/>
                </a:cubicBezTo>
                <a:lnTo>
                  <a:pt x="584240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57" name="TextBox 956">
            <a:extLst>
              <a:ext uri="{FF2B5EF4-FFF2-40B4-BE49-F238E27FC236}">
                <a16:creationId xmlns:a16="http://schemas.microsoft.com/office/drawing/2014/main" id="{4ABA046A-770D-EC34-3265-0D4BB749D374}"/>
              </a:ext>
            </a:extLst>
          </p:cNvPr>
          <p:cNvSpPr txBox="1"/>
          <p:nvPr/>
        </p:nvSpPr>
        <p:spPr>
          <a:xfrm>
            <a:off x="3261155" y="3914035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"7</a:t>
            </a:r>
          </a:p>
        </p:txBody>
      </p:sp>
      <p:sp>
        <p:nvSpPr>
          <p:cNvPr id="958" name="Freeform 957">
            <a:extLst>
              <a:ext uri="{FF2B5EF4-FFF2-40B4-BE49-F238E27FC236}">
                <a16:creationId xmlns:a16="http://schemas.microsoft.com/office/drawing/2014/main" id="{2BAB2247-FC52-11C1-7916-C4DB90E001AF}"/>
              </a:ext>
            </a:extLst>
          </p:cNvPr>
          <p:cNvSpPr/>
          <p:nvPr/>
        </p:nvSpPr>
        <p:spPr>
          <a:xfrm>
            <a:off x="4082344" y="3811169"/>
            <a:ext cx="594161" cy="670861"/>
          </a:xfrm>
          <a:custGeom>
            <a:avLst/>
            <a:gdLst>
              <a:gd name="csX0" fmla="*/ 594161 w 594161"/>
              <a:gd name="csY0" fmla="*/ 636656 h 670861"/>
              <a:gd name="csX1" fmla="*/ 335111 w 594161"/>
              <a:gd name="csY1" fmla="*/ 636656 h 670861"/>
              <a:gd name="csX2" fmla="*/ 33070 w 594161"/>
              <a:gd name="csY2" fmla="*/ 334327 h 670861"/>
              <a:gd name="csX3" fmla="*/ 33070 w 594161"/>
              <a:gd name="csY3" fmla="*/ 334327 h 670861"/>
              <a:gd name="csX4" fmla="*/ 335111 w 594161"/>
              <a:gd name="csY4" fmla="*/ 31998 h 670861"/>
              <a:gd name="csX5" fmla="*/ 594161 w 594161"/>
              <a:gd name="csY5" fmla="*/ 31998 h 670861"/>
              <a:gd name="csX6" fmla="*/ 594161 w 594161"/>
              <a:gd name="csY6" fmla="*/ 0 h 670861"/>
              <a:gd name="csX7" fmla="*/ 335111 w 594161"/>
              <a:gd name="csY7" fmla="*/ 0 h 670861"/>
              <a:gd name="csX8" fmla="*/ 0 w 594161"/>
              <a:gd name="csY8" fmla="*/ 335431 h 670861"/>
              <a:gd name="csX9" fmla="*/ 335111 w 594161"/>
              <a:gd name="csY9" fmla="*/ 670861 h 670861"/>
              <a:gd name="csX10" fmla="*/ 594161 w 594161"/>
              <a:gd name="csY10" fmla="*/ 670861 h 670861"/>
              <a:gd name="csX11" fmla="*/ 594161 w 594161"/>
              <a:gd name="csY11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594161" h="670861">
                <a:moveTo>
                  <a:pt x="594161" y="636656"/>
                </a:moveTo>
                <a:lnTo>
                  <a:pt x="335111" y="636656"/>
                </a:lnTo>
                <a:cubicBezTo>
                  <a:pt x="168658" y="636656"/>
                  <a:pt x="33070" y="500939"/>
                  <a:pt x="33070" y="334327"/>
                </a:cubicBezTo>
                <a:lnTo>
                  <a:pt x="33070" y="334327"/>
                </a:lnTo>
                <a:cubicBezTo>
                  <a:pt x="33070" y="167715"/>
                  <a:pt x="168658" y="31998"/>
                  <a:pt x="335111" y="31998"/>
                </a:cubicBezTo>
                <a:lnTo>
                  <a:pt x="594161" y="31998"/>
                </a:lnTo>
                <a:lnTo>
                  <a:pt x="594161" y="0"/>
                </a:lnTo>
                <a:lnTo>
                  <a:pt x="335111" y="0"/>
                </a:lnTo>
                <a:cubicBezTo>
                  <a:pt x="151021" y="0"/>
                  <a:pt x="0" y="150061"/>
                  <a:pt x="0" y="335431"/>
                </a:cubicBezTo>
                <a:cubicBezTo>
                  <a:pt x="0" y="520800"/>
                  <a:pt x="149918" y="670861"/>
                  <a:pt x="335111" y="670861"/>
                </a:cubicBezTo>
                <a:lnTo>
                  <a:pt x="594161" y="670861"/>
                </a:lnTo>
                <a:lnTo>
                  <a:pt x="594161" y="636656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1" name="Freeform 960">
            <a:extLst>
              <a:ext uri="{FF2B5EF4-FFF2-40B4-BE49-F238E27FC236}">
                <a16:creationId xmlns:a16="http://schemas.microsoft.com/office/drawing/2014/main" id="{9C3ACA15-47C2-5EE9-F2D0-9648D3DA7696}"/>
              </a:ext>
            </a:extLst>
          </p:cNvPr>
          <p:cNvSpPr/>
          <p:nvPr/>
        </p:nvSpPr>
        <p:spPr>
          <a:xfrm>
            <a:off x="4167225" y="3895026"/>
            <a:ext cx="851006" cy="498732"/>
          </a:xfrm>
          <a:custGeom>
            <a:avLst/>
            <a:gdLst>
              <a:gd name="csX0" fmla="*/ 238106 w 851006"/>
              <a:gd name="csY0" fmla="*/ 0 h 498732"/>
              <a:gd name="csX1" fmla="*/ 612901 w 851006"/>
              <a:gd name="csY1" fmla="*/ 0 h 498732"/>
              <a:gd name="csX2" fmla="*/ 851006 w 851006"/>
              <a:gd name="csY2" fmla="*/ 238332 h 498732"/>
              <a:gd name="csX3" fmla="*/ 851006 w 851006"/>
              <a:gd name="csY3" fmla="*/ 260400 h 498732"/>
              <a:gd name="csX4" fmla="*/ 612901 w 851006"/>
              <a:gd name="csY4" fmla="*/ 498732 h 498732"/>
              <a:gd name="csX5" fmla="*/ 238106 w 851006"/>
              <a:gd name="csY5" fmla="*/ 498732 h 498732"/>
              <a:gd name="csX6" fmla="*/ 0 w 851006"/>
              <a:gd name="csY6" fmla="*/ 260400 h 498732"/>
              <a:gd name="csX7" fmla="*/ 0 w 851006"/>
              <a:gd name="csY7" fmla="*/ 238332 h 498732"/>
              <a:gd name="csX8" fmla="*/ 238106 w 851006"/>
              <a:gd name="csY8" fmla="*/ 0 h 4987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851006" h="498732">
                <a:moveTo>
                  <a:pt x="238106" y="0"/>
                </a:moveTo>
                <a:lnTo>
                  <a:pt x="612901" y="0"/>
                </a:lnTo>
                <a:cubicBezTo>
                  <a:pt x="744080" y="0"/>
                  <a:pt x="851006" y="107029"/>
                  <a:pt x="851006" y="238332"/>
                </a:cubicBezTo>
                <a:lnTo>
                  <a:pt x="851006" y="260400"/>
                </a:lnTo>
                <a:cubicBezTo>
                  <a:pt x="851006" y="391704"/>
                  <a:pt x="744080" y="498732"/>
                  <a:pt x="612901" y="498732"/>
                </a:cubicBezTo>
                <a:lnTo>
                  <a:pt x="238106" y="498732"/>
                </a:lnTo>
                <a:cubicBezTo>
                  <a:pt x="106927" y="498732"/>
                  <a:pt x="0" y="391704"/>
                  <a:pt x="0" y="260400"/>
                </a:cubicBezTo>
                <a:lnTo>
                  <a:pt x="0" y="238332"/>
                </a:lnTo>
                <a:cubicBezTo>
                  <a:pt x="0" y="107029"/>
                  <a:pt x="106927" y="0"/>
                  <a:pt x="238106" y="0"/>
                </a:cubicBezTo>
                <a:close/>
              </a:path>
            </a:pathLst>
          </a:custGeom>
          <a:solidFill>
            <a:srgbClr val="FFFFFF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2" name="Freeform 961">
            <a:extLst>
              <a:ext uri="{FF2B5EF4-FFF2-40B4-BE49-F238E27FC236}">
                <a16:creationId xmlns:a16="http://schemas.microsoft.com/office/drawing/2014/main" id="{94F297A2-02F6-517F-D5B2-3ABCA0C3D8E8}"/>
              </a:ext>
            </a:extLst>
          </p:cNvPr>
          <p:cNvSpPr/>
          <p:nvPr/>
        </p:nvSpPr>
        <p:spPr>
          <a:xfrm>
            <a:off x="4158406" y="3885096"/>
            <a:ext cx="870848" cy="518593"/>
          </a:xfrm>
          <a:custGeom>
            <a:avLst/>
            <a:gdLst>
              <a:gd name="csX0" fmla="*/ 622822 w 870848"/>
              <a:gd name="csY0" fmla="*/ 19861 h 518593"/>
              <a:gd name="csX1" fmla="*/ 851007 w 870848"/>
              <a:gd name="csY1" fmla="*/ 248263 h 518593"/>
              <a:gd name="csX2" fmla="*/ 851007 w 870848"/>
              <a:gd name="csY2" fmla="*/ 270331 h 518593"/>
              <a:gd name="csX3" fmla="*/ 622822 w 870848"/>
              <a:gd name="csY3" fmla="*/ 498733 h 518593"/>
              <a:gd name="csX4" fmla="*/ 248027 w 870848"/>
              <a:gd name="csY4" fmla="*/ 498733 h 518593"/>
              <a:gd name="csX5" fmla="*/ 19842 w 870848"/>
              <a:gd name="csY5" fmla="*/ 270331 h 518593"/>
              <a:gd name="csX6" fmla="*/ 19842 w 870848"/>
              <a:gd name="csY6" fmla="*/ 248263 h 518593"/>
              <a:gd name="csX7" fmla="*/ 248027 w 870848"/>
              <a:gd name="csY7" fmla="*/ 19861 h 518593"/>
              <a:gd name="csX8" fmla="*/ 622822 w 870848"/>
              <a:gd name="csY8" fmla="*/ 19861 h 518593"/>
              <a:gd name="csX9" fmla="*/ 622822 w 870848"/>
              <a:gd name="csY9" fmla="*/ 0 h 518593"/>
              <a:gd name="csX10" fmla="*/ 248027 w 870848"/>
              <a:gd name="csY10" fmla="*/ 0 h 518593"/>
              <a:gd name="csX11" fmla="*/ 0 w 870848"/>
              <a:gd name="csY11" fmla="*/ 248263 h 518593"/>
              <a:gd name="csX12" fmla="*/ 0 w 870848"/>
              <a:gd name="csY12" fmla="*/ 270331 h 518593"/>
              <a:gd name="csX13" fmla="*/ 248027 w 870848"/>
              <a:gd name="csY13" fmla="*/ 518594 h 518593"/>
              <a:gd name="csX14" fmla="*/ 622822 w 870848"/>
              <a:gd name="csY14" fmla="*/ 518594 h 518593"/>
              <a:gd name="csX15" fmla="*/ 870849 w 870848"/>
              <a:gd name="csY15" fmla="*/ 270331 h 518593"/>
              <a:gd name="csX16" fmla="*/ 870849 w 870848"/>
              <a:gd name="csY16" fmla="*/ 248263 h 518593"/>
              <a:gd name="csX17" fmla="*/ 622822 w 870848"/>
              <a:gd name="csY17" fmla="*/ 0 h 518593"/>
              <a:gd name="csX18" fmla="*/ 622822 w 870848"/>
              <a:gd name="csY18" fmla="*/ 0 h 518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870848" h="518593">
                <a:moveTo>
                  <a:pt x="622822" y="19861"/>
                </a:moveTo>
                <a:cubicBezTo>
                  <a:pt x="748489" y="19861"/>
                  <a:pt x="851007" y="122476"/>
                  <a:pt x="851007" y="248263"/>
                </a:cubicBezTo>
                <a:lnTo>
                  <a:pt x="851007" y="270331"/>
                </a:lnTo>
                <a:cubicBezTo>
                  <a:pt x="851007" y="396117"/>
                  <a:pt x="748489" y="498733"/>
                  <a:pt x="622822" y="498733"/>
                </a:cubicBezTo>
                <a:lnTo>
                  <a:pt x="248027" y="498733"/>
                </a:lnTo>
                <a:cubicBezTo>
                  <a:pt x="122360" y="498733"/>
                  <a:pt x="19842" y="396117"/>
                  <a:pt x="19842" y="270331"/>
                </a:cubicBezTo>
                <a:lnTo>
                  <a:pt x="19842" y="248263"/>
                </a:lnTo>
                <a:cubicBezTo>
                  <a:pt x="19842" y="122476"/>
                  <a:pt x="122360" y="19861"/>
                  <a:pt x="248027" y="19861"/>
                </a:cubicBezTo>
                <a:lnTo>
                  <a:pt x="622822" y="19861"/>
                </a:lnTo>
                <a:moveTo>
                  <a:pt x="622822" y="0"/>
                </a:moveTo>
                <a:lnTo>
                  <a:pt x="248027" y="0"/>
                </a:lnTo>
                <a:cubicBezTo>
                  <a:pt x="111336" y="0"/>
                  <a:pt x="0" y="111443"/>
                  <a:pt x="0" y="248263"/>
                </a:cubicBezTo>
                <a:lnTo>
                  <a:pt x="0" y="270331"/>
                </a:lnTo>
                <a:cubicBezTo>
                  <a:pt x="0" y="407151"/>
                  <a:pt x="111336" y="518594"/>
                  <a:pt x="248027" y="518594"/>
                </a:cubicBezTo>
                <a:lnTo>
                  <a:pt x="622822" y="518594"/>
                </a:lnTo>
                <a:cubicBezTo>
                  <a:pt x="759513" y="518594"/>
                  <a:pt x="870849" y="407151"/>
                  <a:pt x="870849" y="270331"/>
                </a:cubicBezTo>
                <a:lnTo>
                  <a:pt x="870849" y="248263"/>
                </a:lnTo>
                <a:cubicBezTo>
                  <a:pt x="870849" y="111443"/>
                  <a:pt x="759513" y="0"/>
                  <a:pt x="622822" y="0"/>
                </a:cubicBezTo>
                <a:lnTo>
                  <a:pt x="622822" y="0"/>
                </a:lnTo>
                <a:close/>
              </a:path>
            </a:pathLst>
          </a:custGeom>
          <a:solidFill>
            <a:srgbClr val="EBEBE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3" name="TextBox 962">
            <a:extLst>
              <a:ext uri="{FF2B5EF4-FFF2-40B4-BE49-F238E27FC236}">
                <a16:creationId xmlns:a16="http://schemas.microsoft.com/office/drawing/2014/main" id="{B7563AAC-7942-606B-3ED1-8E3D91131CB8}"/>
              </a:ext>
            </a:extLst>
          </p:cNvPr>
          <p:cNvSpPr txBox="1"/>
          <p:nvPr/>
        </p:nvSpPr>
        <p:spPr>
          <a:xfrm>
            <a:off x="4310583" y="4130671"/>
            <a:ext cx="26689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964" name="Freeform 963">
            <a:extLst>
              <a:ext uri="{FF2B5EF4-FFF2-40B4-BE49-F238E27FC236}">
                <a16:creationId xmlns:a16="http://schemas.microsoft.com/office/drawing/2014/main" id="{461B8349-591B-8AA5-776C-AC03E897292E}"/>
              </a:ext>
            </a:extLst>
          </p:cNvPr>
          <p:cNvSpPr/>
          <p:nvPr/>
        </p:nvSpPr>
        <p:spPr>
          <a:xfrm>
            <a:off x="1802705" y="3741655"/>
            <a:ext cx="3544023" cy="790027"/>
          </a:xfrm>
          <a:custGeom>
            <a:avLst/>
            <a:gdLst>
              <a:gd name="csX0" fmla="*/ 394638 w 3544023"/>
              <a:gd name="csY0" fmla="*/ 790028 h 790027"/>
              <a:gd name="csX1" fmla="*/ 0 w 3544023"/>
              <a:gd name="csY1" fmla="*/ 395014 h 790027"/>
              <a:gd name="csX2" fmla="*/ 394638 w 3544023"/>
              <a:gd name="csY2" fmla="*/ 0 h 790027"/>
              <a:gd name="csX3" fmla="*/ 3149385 w 3544023"/>
              <a:gd name="csY3" fmla="*/ 0 h 790027"/>
              <a:gd name="csX4" fmla="*/ 3544023 w 3544023"/>
              <a:gd name="csY4" fmla="*/ 395014 h 790027"/>
              <a:gd name="csX5" fmla="*/ 3149385 w 3544023"/>
              <a:gd name="csY5" fmla="*/ 790028 h 790027"/>
              <a:gd name="csX6" fmla="*/ 394638 w 3544023"/>
              <a:gd name="csY6" fmla="*/ 790028 h 7900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44023" h="790027">
                <a:moveTo>
                  <a:pt x="394638" y="790028"/>
                </a:moveTo>
                <a:lnTo>
                  <a:pt x="0" y="395014"/>
                </a:lnTo>
                <a:lnTo>
                  <a:pt x="394638" y="0"/>
                </a:lnTo>
                <a:lnTo>
                  <a:pt x="3149385" y="0"/>
                </a:lnTo>
                <a:lnTo>
                  <a:pt x="3544023" y="395014"/>
                </a:lnTo>
                <a:lnTo>
                  <a:pt x="3149385" y="790028"/>
                </a:lnTo>
                <a:lnTo>
                  <a:pt x="394638" y="790028"/>
                </a:lnTo>
                <a:close/>
              </a:path>
            </a:pathLst>
          </a:custGeom>
          <a:noFill/>
          <a:ln w="17625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5" name="Freeform 964">
            <a:extLst>
              <a:ext uri="{FF2B5EF4-FFF2-40B4-BE49-F238E27FC236}">
                <a16:creationId xmlns:a16="http://schemas.microsoft.com/office/drawing/2014/main" id="{0BF63C7C-EF23-5DEF-871D-25204AF09A13}"/>
              </a:ext>
            </a:extLst>
          </p:cNvPr>
          <p:cNvSpPr/>
          <p:nvPr/>
        </p:nvSpPr>
        <p:spPr>
          <a:xfrm>
            <a:off x="426985" y="1508393"/>
            <a:ext cx="3560558" cy="9862104"/>
          </a:xfrm>
          <a:custGeom>
            <a:avLst/>
            <a:gdLst>
              <a:gd name="csX0" fmla="*/ 0 w 3560558"/>
              <a:gd name="csY0" fmla="*/ 9054422 h 9862104"/>
              <a:gd name="csX1" fmla="*/ 0 w 3560558"/>
              <a:gd name="csY1" fmla="*/ 9774936 h 9862104"/>
              <a:gd name="csX2" fmla="*/ 87085 w 3560558"/>
              <a:gd name="csY2" fmla="*/ 9862104 h 9862104"/>
              <a:gd name="csX3" fmla="*/ 3469064 w 3560558"/>
              <a:gd name="csY3" fmla="*/ 9862104 h 9862104"/>
              <a:gd name="csX4" fmla="*/ 3556149 w 3560558"/>
              <a:gd name="csY4" fmla="*/ 9774936 h 9862104"/>
              <a:gd name="csX5" fmla="*/ 3556149 w 3560558"/>
              <a:gd name="csY5" fmla="*/ 9333580 h 9862104"/>
              <a:gd name="csX6" fmla="*/ 3469064 w 3560558"/>
              <a:gd name="csY6" fmla="*/ 9246413 h 9862104"/>
              <a:gd name="csX7" fmla="*/ 1645794 w 3560558"/>
              <a:gd name="csY7" fmla="*/ 9246413 h 9862104"/>
              <a:gd name="csX8" fmla="*/ 1558709 w 3560558"/>
              <a:gd name="csY8" fmla="*/ 9290548 h 9862104"/>
              <a:gd name="csX9" fmla="*/ 1471624 w 3560558"/>
              <a:gd name="csY9" fmla="*/ 9377716 h 9862104"/>
              <a:gd name="csX10" fmla="*/ 1384539 w 3560558"/>
              <a:gd name="csY10" fmla="*/ 9421851 h 9862104"/>
              <a:gd name="csX11" fmla="*/ 994311 w 3560558"/>
              <a:gd name="csY11" fmla="*/ 9421851 h 9862104"/>
              <a:gd name="csX12" fmla="*/ 907226 w 3560558"/>
              <a:gd name="csY12" fmla="*/ 9377716 h 9862104"/>
              <a:gd name="csX13" fmla="*/ 820141 w 3560558"/>
              <a:gd name="csY13" fmla="*/ 9290548 h 9862104"/>
              <a:gd name="csX14" fmla="*/ 733056 w 3560558"/>
              <a:gd name="csY14" fmla="*/ 9246413 h 9862104"/>
              <a:gd name="csX15" fmla="*/ 402354 w 3560558"/>
              <a:gd name="csY15" fmla="*/ 9246413 h 9862104"/>
              <a:gd name="csX16" fmla="*/ 435424 w 3560558"/>
              <a:gd name="csY16" fmla="*/ 9246413 h 9862104"/>
              <a:gd name="csX17" fmla="*/ 381410 w 3560558"/>
              <a:gd name="csY17" fmla="*/ 9246413 h 9862104"/>
              <a:gd name="csX18" fmla="*/ 253538 w 3560558"/>
              <a:gd name="csY18" fmla="*/ 9115109 h 9862104"/>
              <a:gd name="csX19" fmla="*/ 253538 w 3560558"/>
              <a:gd name="csY19" fmla="*/ 1092357 h 9862104"/>
              <a:gd name="csX20" fmla="*/ 369284 w 3560558"/>
              <a:gd name="csY20" fmla="*/ 979811 h 9862104"/>
              <a:gd name="csX21" fmla="*/ 761717 w 3560558"/>
              <a:gd name="csY21" fmla="*/ 979811 h 9862104"/>
              <a:gd name="csX22" fmla="*/ 856518 w 3560558"/>
              <a:gd name="csY22" fmla="*/ 1023946 h 9862104"/>
              <a:gd name="csX23" fmla="*/ 945808 w 3560558"/>
              <a:gd name="csY23" fmla="*/ 1113321 h 9862104"/>
              <a:gd name="csX24" fmla="*/ 1026279 w 3560558"/>
              <a:gd name="csY24" fmla="*/ 1156353 h 9862104"/>
              <a:gd name="csX25" fmla="*/ 1359185 w 3560558"/>
              <a:gd name="csY25" fmla="*/ 1156353 h 9862104"/>
              <a:gd name="csX26" fmla="*/ 1440758 w 3560558"/>
              <a:gd name="csY26" fmla="*/ 1112218 h 9862104"/>
              <a:gd name="csX27" fmla="*/ 1527843 w 3560558"/>
              <a:gd name="csY27" fmla="*/ 1025050 h 9862104"/>
              <a:gd name="csX28" fmla="*/ 1622645 w 3560558"/>
              <a:gd name="csY28" fmla="*/ 979811 h 9862104"/>
              <a:gd name="csX29" fmla="*/ 3473473 w 3560558"/>
              <a:gd name="csY29" fmla="*/ 979811 h 9862104"/>
              <a:gd name="csX30" fmla="*/ 3560558 w 3560558"/>
              <a:gd name="csY30" fmla="*/ 892643 h 9862104"/>
              <a:gd name="csX31" fmla="*/ 3560558 w 3560558"/>
              <a:gd name="csY31" fmla="*/ 87168 h 9862104"/>
              <a:gd name="csX32" fmla="*/ 3473473 w 3560558"/>
              <a:gd name="csY32" fmla="*/ 0 h 9862104"/>
              <a:gd name="csX33" fmla="*/ 88187 w 3560558"/>
              <a:gd name="csY33" fmla="*/ 0 h 9862104"/>
              <a:gd name="csX34" fmla="*/ 1102 w 3560558"/>
              <a:gd name="csY34" fmla="*/ 87168 h 9862104"/>
              <a:gd name="csX35" fmla="*/ 1102 w 3560558"/>
              <a:gd name="csY35" fmla="*/ 9054422 h 9862104"/>
              <a:gd name="csX36" fmla="*/ 0 w 3560558"/>
              <a:gd name="csY36" fmla="*/ 9054422 h 98621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</a:cxnLst>
            <a:rect l="l" t="t" r="r" b="b"/>
            <a:pathLst>
              <a:path w="3560558" h="9862104">
                <a:moveTo>
                  <a:pt x="0" y="9054422"/>
                </a:moveTo>
                <a:lnTo>
                  <a:pt x="0" y="9774936"/>
                </a:lnTo>
                <a:cubicBezTo>
                  <a:pt x="0" y="9823486"/>
                  <a:pt x="39684" y="9862104"/>
                  <a:pt x="87085" y="9862104"/>
                </a:cubicBezTo>
                <a:lnTo>
                  <a:pt x="3469064" y="9862104"/>
                </a:lnTo>
                <a:cubicBezTo>
                  <a:pt x="3517567" y="9862104"/>
                  <a:pt x="3556149" y="9822382"/>
                  <a:pt x="3556149" y="9774936"/>
                </a:cubicBezTo>
                <a:lnTo>
                  <a:pt x="3556149" y="9333580"/>
                </a:lnTo>
                <a:cubicBezTo>
                  <a:pt x="3556149" y="9285031"/>
                  <a:pt x="3517567" y="9246413"/>
                  <a:pt x="3469064" y="9246413"/>
                </a:cubicBezTo>
                <a:lnTo>
                  <a:pt x="1645794" y="9246413"/>
                </a:lnTo>
                <a:cubicBezTo>
                  <a:pt x="1601700" y="9246413"/>
                  <a:pt x="1579653" y="9268480"/>
                  <a:pt x="1558709" y="9290548"/>
                </a:cubicBezTo>
                <a:lnTo>
                  <a:pt x="1471624" y="9377716"/>
                </a:lnTo>
                <a:cubicBezTo>
                  <a:pt x="1449577" y="9399783"/>
                  <a:pt x="1427530" y="9421851"/>
                  <a:pt x="1384539" y="9421851"/>
                </a:cubicBezTo>
                <a:lnTo>
                  <a:pt x="994311" y="9421851"/>
                </a:lnTo>
                <a:cubicBezTo>
                  <a:pt x="950217" y="9421851"/>
                  <a:pt x="928170" y="9399783"/>
                  <a:pt x="907226" y="9377716"/>
                </a:cubicBezTo>
                <a:lnTo>
                  <a:pt x="820141" y="9290548"/>
                </a:lnTo>
                <a:cubicBezTo>
                  <a:pt x="798094" y="9268480"/>
                  <a:pt x="776047" y="9246413"/>
                  <a:pt x="733056" y="9246413"/>
                </a:cubicBezTo>
                <a:lnTo>
                  <a:pt x="402354" y="9246413"/>
                </a:lnTo>
                <a:lnTo>
                  <a:pt x="435424" y="9246413"/>
                </a:lnTo>
                <a:lnTo>
                  <a:pt x="381410" y="9246413"/>
                </a:lnTo>
                <a:cubicBezTo>
                  <a:pt x="332907" y="9246413"/>
                  <a:pt x="253538" y="9171382"/>
                  <a:pt x="253538" y="9115109"/>
                </a:cubicBezTo>
                <a:lnTo>
                  <a:pt x="253538" y="1092357"/>
                </a:lnTo>
                <a:cubicBezTo>
                  <a:pt x="253538" y="1031670"/>
                  <a:pt x="307553" y="979811"/>
                  <a:pt x="369284" y="979811"/>
                </a:cubicBezTo>
                <a:lnTo>
                  <a:pt x="761717" y="979811"/>
                </a:lnTo>
                <a:cubicBezTo>
                  <a:pt x="805811" y="979811"/>
                  <a:pt x="834471" y="1001879"/>
                  <a:pt x="856518" y="1023946"/>
                </a:cubicBezTo>
                <a:lnTo>
                  <a:pt x="945808" y="1113321"/>
                </a:lnTo>
                <a:cubicBezTo>
                  <a:pt x="967855" y="1135389"/>
                  <a:pt x="982185" y="1156353"/>
                  <a:pt x="1026279" y="1156353"/>
                </a:cubicBezTo>
                <a:lnTo>
                  <a:pt x="1359185" y="1156353"/>
                </a:lnTo>
                <a:cubicBezTo>
                  <a:pt x="1403279" y="1156353"/>
                  <a:pt x="1418712" y="1134285"/>
                  <a:pt x="1440758" y="1112218"/>
                </a:cubicBezTo>
                <a:lnTo>
                  <a:pt x="1527843" y="1025050"/>
                </a:lnTo>
                <a:cubicBezTo>
                  <a:pt x="1549890" y="1002982"/>
                  <a:pt x="1578551" y="979811"/>
                  <a:pt x="1622645" y="979811"/>
                </a:cubicBezTo>
                <a:lnTo>
                  <a:pt x="3473473" y="979811"/>
                </a:lnTo>
                <a:cubicBezTo>
                  <a:pt x="3521976" y="979811"/>
                  <a:pt x="3560558" y="940089"/>
                  <a:pt x="3560558" y="892643"/>
                </a:cubicBezTo>
                <a:lnTo>
                  <a:pt x="3560558" y="87168"/>
                </a:lnTo>
                <a:cubicBezTo>
                  <a:pt x="3560558" y="38619"/>
                  <a:pt x="3520874" y="0"/>
                  <a:pt x="3473473" y="0"/>
                </a:cubicBezTo>
                <a:lnTo>
                  <a:pt x="88187" y="0"/>
                </a:lnTo>
                <a:cubicBezTo>
                  <a:pt x="39684" y="0"/>
                  <a:pt x="1102" y="39722"/>
                  <a:pt x="1102" y="87168"/>
                </a:cubicBezTo>
                <a:lnTo>
                  <a:pt x="1102" y="9054422"/>
                </a:lnTo>
                <a:lnTo>
                  <a:pt x="0" y="9054422"/>
                </a:lnTo>
                <a:close/>
              </a:path>
            </a:pathLst>
          </a:custGeom>
          <a:solidFill>
            <a:srgbClr val="E566E5"/>
          </a:solidFill>
          <a:ln w="2643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6" name="Freeform 965">
            <a:extLst>
              <a:ext uri="{FF2B5EF4-FFF2-40B4-BE49-F238E27FC236}">
                <a16:creationId xmlns:a16="http://schemas.microsoft.com/office/drawing/2014/main" id="{4585A95C-391F-74BA-E3AC-62339AEEA755}"/>
              </a:ext>
            </a:extLst>
          </p:cNvPr>
          <p:cNvSpPr/>
          <p:nvPr/>
        </p:nvSpPr>
        <p:spPr>
          <a:xfrm>
            <a:off x="566982" y="1797481"/>
            <a:ext cx="308655" cy="308949"/>
          </a:xfrm>
          <a:custGeom>
            <a:avLst/>
            <a:gdLst>
              <a:gd name="csX0" fmla="*/ 154328 w 308655"/>
              <a:gd name="csY0" fmla="*/ 0 h 308949"/>
              <a:gd name="csX1" fmla="*/ 0 w 308655"/>
              <a:gd name="csY1" fmla="*/ 154475 h 308949"/>
              <a:gd name="csX2" fmla="*/ 154328 w 308655"/>
              <a:gd name="csY2" fmla="*/ 308949 h 308949"/>
              <a:gd name="csX3" fmla="*/ 308655 w 308655"/>
              <a:gd name="csY3" fmla="*/ 154475 h 308949"/>
              <a:gd name="csX4" fmla="*/ 154328 w 308655"/>
              <a:gd name="csY4" fmla="*/ 0 h 3089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08655" h="308949">
                <a:moveTo>
                  <a:pt x="154328" y="0"/>
                </a:moveTo>
                <a:cubicBezTo>
                  <a:pt x="69447" y="0"/>
                  <a:pt x="0" y="69513"/>
                  <a:pt x="0" y="154475"/>
                </a:cubicBezTo>
                <a:cubicBezTo>
                  <a:pt x="0" y="239436"/>
                  <a:pt x="69447" y="308949"/>
                  <a:pt x="154328" y="308949"/>
                </a:cubicBezTo>
                <a:cubicBezTo>
                  <a:pt x="239208" y="308949"/>
                  <a:pt x="308655" y="239436"/>
                  <a:pt x="308655" y="154475"/>
                </a:cubicBezTo>
                <a:cubicBezTo>
                  <a:pt x="308655" y="69513"/>
                  <a:pt x="239208" y="0"/>
                  <a:pt x="154328" y="0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7" name="TextBox 966">
            <a:extLst>
              <a:ext uri="{FF2B5EF4-FFF2-40B4-BE49-F238E27FC236}">
                <a16:creationId xmlns:a16="http://schemas.microsoft.com/office/drawing/2014/main" id="{844F8510-8C62-E510-03DD-AA0402918073}"/>
              </a:ext>
            </a:extLst>
          </p:cNvPr>
          <p:cNvSpPr txBox="1"/>
          <p:nvPr/>
        </p:nvSpPr>
        <p:spPr>
          <a:xfrm>
            <a:off x="861361" y="2005541"/>
            <a:ext cx="350903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on</a:t>
            </a:r>
          </a:p>
        </p:txBody>
      </p:sp>
      <p:sp>
        <p:nvSpPr>
          <p:cNvPr id="968" name="TextBox 967">
            <a:extLst>
              <a:ext uri="{FF2B5EF4-FFF2-40B4-BE49-F238E27FC236}">
                <a16:creationId xmlns:a16="http://schemas.microsoft.com/office/drawing/2014/main" id="{B62297AD-CDAE-4D4E-D93B-0C957C4B8577}"/>
              </a:ext>
            </a:extLst>
          </p:cNvPr>
          <p:cNvSpPr txBox="1"/>
          <p:nvPr/>
        </p:nvSpPr>
        <p:spPr>
          <a:xfrm>
            <a:off x="817267" y="1754699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</a:t>
            </a:r>
          </a:p>
        </p:txBody>
      </p:sp>
      <p:sp>
        <p:nvSpPr>
          <p:cNvPr id="969" name="Rounded Rectangle 968">
            <a:extLst>
              <a:ext uri="{FF2B5EF4-FFF2-40B4-BE49-F238E27FC236}">
                <a16:creationId xmlns:a16="http://schemas.microsoft.com/office/drawing/2014/main" id="{3D51CB6C-058E-55F4-823F-334DD190AAE4}"/>
              </a:ext>
            </a:extLst>
          </p:cNvPr>
          <p:cNvSpPr/>
          <p:nvPr/>
        </p:nvSpPr>
        <p:spPr>
          <a:xfrm>
            <a:off x="1425705" y="1727967"/>
            <a:ext cx="2401998" cy="559418"/>
          </a:xfrm>
          <a:prstGeom prst="roundRect">
            <a:avLst>
              <a:gd name="adj" fmla="val 11034"/>
            </a:avLst>
          </a:prstGeom>
          <a:solidFill>
            <a:srgbClr val="A951A5">
              <a:alpha val="50000"/>
            </a:srgbClr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71" name="TextBox 970">
            <a:extLst>
              <a:ext uri="{FF2B5EF4-FFF2-40B4-BE49-F238E27FC236}">
                <a16:creationId xmlns:a16="http://schemas.microsoft.com/office/drawing/2014/main" id="{736FE2A8-36B7-D15C-6720-124C8FE8EC7C}"/>
              </a:ext>
            </a:extLst>
          </p:cNvPr>
          <p:cNvSpPr txBox="1"/>
          <p:nvPr/>
        </p:nvSpPr>
        <p:spPr>
          <a:xfrm>
            <a:off x="1475364" y="2002231"/>
            <a:ext cx="602939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972" name="TextBox 971">
            <a:extLst>
              <a:ext uri="{FF2B5EF4-FFF2-40B4-BE49-F238E27FC236}">
                <a16:creationId xmlns:a16="http://schemas.microsoft.com/office/drawing/2014/main" id="{97DCD286-6FBF-9F75-E9FA-5FFFD4008D28}"/>
              </a:ext>
            </a:extLst>
          </p:cNvPr>
          <p:cNvSpPr txBox="1"/>
          <p:nvPr/>
        </p:nvSpPr>
        <p:spPr>
          <a:xfrm>
            <a:off x="1475364" y="2002231"/>
            <a:ext cx="602939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 w="4409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973" name="Freeform 972">
            <a:extLst>
              <a:ext uri="{FF2B5EF4-FFF2-40B4-BE49-F238E27FC236}">
                <a16:creationId xmlns:a16="http://schemas.microsoft.com/office/drawing/2014/main" id="{F6C07820-4273-7377-D9FB-AC64ED4E874D}"/>
              </a:ext>
            </a:extLst>
          </p:cNvPr>
          <p:cNvSpPr/>
          <p:nvPr/>
        </p:nvSpPr>
        <p:spPr>
          <a:xfrm>
            <a:off x="1358462" y="1657350"/>
            <a:ext cx="1301863" cy="698446"/>
          </a:xfrm>
          <a:custGeom>
            <a:avLst/>
            <a:gdLst>
              <a:gd name="csX0" fmla="*/ 1301864 w 1301863"/>
              <a:gd name="csY0" fmla="*/ 0 h 698446"/>
              <a:gd name="csX1" fmla="*/ 124564 w 1301863"/>
              <a:gd name="csY1" fmla="*/ 0 h 698446"/>
              <a:gd name="csX2" fmla="*/ 0 w 1301863"/>
              <a:gd name="csY2" fmla="*/ 124683 h 698446"/>
              <a:gd name="csX3" fmla="*/ 0 w 1301863"/>
              <a:gd name="csY3" fmla="*/ 573763 h 698446"/>
              <a:gd name="csX4" fmla="*/ 124564 w 1301863"/>
              <a:gd name="csY4" fmla="*/ 698446 h 698446"/>
              <a:gd name="csX5" fmla="*/ 1301864 w 1301863"/>
              <a:gd name="csY5" fmla="*/ 698446 h 698446"/>
              <a:gd name="csX6" fmla="*/ 1301864 w 1301863"/>
              <a:gd name="csY6" fmla="*/ 670861 h 698446"/>
              <a:gd name="csX7" fmla="*/ 124564 w 1301863"/>
              <a:gd name="csY7" fmla="*/ 670861 h 698446"/>
              <a:gd name="csX8" fmla="*/ 27559 w 1301863"/>
              <a:gd name="csY8" fmla="*/ 573763 h 698446"/>
              <a:gd name="csX9" fmla="*/ 27559 w 1301863"/>
              <a:gd name="csY9" fmla="*/ 124683 h 698446"/>
              <a:gd name="csX10" fmla="*/ 124564 w 1301863"/>
              <a:gd name="csY10" fmla="*/ 27585 h 698446"/>
              <a:gd name="csX11" fmla="*/ 1301864 w 1301863"/>
              <a:gd name="csY11" fmla="*/ 27585 h 698446"/>
              <a:gd name="csX12" fmla="*/ 1301864 w 1301863"/>
              <a:gd name="csY12" fmla="*/ 0 h 6984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301863" h="698446">
                <a:moveTo>
                  <a:pt x="1301864" y="0"/>
                </a:moveTo>
                <a:lnTo>
                  <a:pt x="124564" y="0"/>
                </a:lnTo>
                <a:cubicBezTo>
                  <a:pt x="56219" y="0"/>
                  <a:pt x="0" y="56273"/>
                  <a:pt x="0" y="124683"/>
                </a:cubicBezTo>
                <a:lnTo>
                  <a:pt x="0" y="573763"/>
                </a:lnTo>
                <a:cubicBezTo>
                  <a:pt x="0" y="642173"/>
                  <a:pt x="56219" y="698446"/>
                  <a:pt x="124564" y="698446"/>
                </a:cubicBezTo>
                <a:lnTo>
                  <a:pt x="1301864" y="698446"/>
                </a:lnTo>
                <a:lnTo>
                  <a:pt x="1301864" y="670861"/>
                </a:lnTo>
                <a:lnTo>
                  <a:pt x="124564" y="670861"/>
                </a:lnTo>
                <a:cubicBezTo>
                  <a:pt x="71652" y="670861"/>
                  <a:pt x="27559" y="627829"/>
                  <a:pt x="27559" y="573763"/>
                </a:cubicBezTo>
                <a:lnTo>
                  <a:pt x="27559" y="124683"/>
                </a:lnTo>
                <a:cubicBezTo>
                  <a:pt x="27559" y="71720"/>
                  <a:pt x="70550" y="27585"/>
                  <a:pt x="124564" y="27585"/>
                </a:cubicBezTo>
                <a:lnTo>
                  <a:pt x="1301864" y="27585"/>
                </a:lnTo>
                <a:lnTo>
                  <a:pt x="1301864" y="0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74" name="Freeform 973">
            <a:extLst>
              <a:ext uri="{FF2B5EF4-FFF2-40B4-BE49-F238E27FC236}">
                <a16:creationId xmlns:a16="http://schemas.microsoft.com/office/drawing/2014/main" id="{B9A920C2-6FFA-8666-930C-FB80D1E08D46}"/>
              </a:ext>
            </a:extLst>
          </p:cNvPr>
          <p:cNvSpPr/>
          <p:nvPr/>
        </p:nvSpPr>
        <p:spPr>
          <a:xfrm>
            <a:off x="1099412" y="4711535"/>
            <a:ext cx="8123143" cy="1156353"/>
          </a:xfrm>
          <a:custGeom>
            <a:avLst/>
            <a:gdLst>
              <a:gd name="csX0" fmla="*/ 8036059 w 8123143"/>
              <a:gd name="csY0" fmla="*/ 980914 h 1156353"/>
              <a:gd name="csX1" fmla="*/ 8123144 w 8123143"/>
              <a:gd name="csY1" fmla="*/ 893746 h 1156353"/>
              <a:gd name="csX2" fmla="*/ 8123144 w 8123143"/>
              <a:gd name="csY2" fmla="*/ 87168 h 1156353"/>
              <a:gd name="csX3" fmla="*/ 8036059 w 8123143"/>
              <a:gd name="csY3" fmla="*/ 0 h 1156353"/>
              <a:gd name="csX4" fmla="*/ 1301864 w 8123143"/>
              <a:gd name="csY4" fmla="*/ 0 h 1156353"/>
              <a:gd name="csX5" fmla="*/ 1214779 w 8123143"/>
              <a:gd name="csY5" fmla="*/ 44136 h 1156353"/>
              <a:gd name="csX6" fmla="*/ 1127694 w 8123143"/>
              <a:gd name="csY6" fmla="*/ 131303 h 1156353"/>
              <a:gd name="csX7" fmla="*/ 1040609 w 8123143"/>
              <a:gd name="csY7" fmla="*/ 175439 h 1156353"/>
              <a:gd name="csX8" fmla="*/ 659199 w 8123143"/>
              <a:gd name="csY8" fmla="*/ 175439 h 1156353"/>
              <a:gd name="csX9" fmla="*/ 572114 w 8123143"/>
              <a:gd name="csY9" fmla="*/ 131303 h 1156353"/>
              <a:gd name="csX10" fmla="*/ 485030 w 8123143"/>
              <a:gd name="csY10" fmla="*/ 44136 h 1156353"/>
              <a:gd name="csX11" fmla="*/ 397945 w 8123143"/>
              <a:gd name="csY11" fmla="*/ 0 h 1156353"/>
              <a:gd name="csX12" fmla="*/ 87085 w 8123143"/>
              <a:gd name="csY12" fmla="*/ 0 h 1156353"/>
              <a:gd name="csX13" fmla="*/ 0 w 8123143"/>
              <a:gd name="csY13" fmla="*/ 87168 h 1156353"/>
              <a:gd name="csX14" fmla="*/ 0 w 8123143"/>
              <a:gd name="csY14" fmla="*/ 893746 h 1156353"/>
              <a:gd name="csX15" fmla="*/ 87085 w 8123143"/>
              <a:gd name="csY15" fmla="*/ 980914 h 1156353"/>
              <a:gd name="csX16" fmla="*/ 416684 w 8123143"/>
              <a:gd name="csY16" fmla="*/ 980914 h 1156353"/>
              <a:gd name="csX17" fmla="*/ 513690 w 8123143"/>
              <a:gd name="csY17" fmla="*/ 1025050 h 1156353"/>
              <a:gd name="csX18" fmla="*/ 600775 w 8123143"/>
              <a:gd name="csY18" fmla="*/ 1112218 h 1156353"/>
              <a:gd name="csX19" fmla="*/ 687860 w 8123143"/>
              <a:gd name="csY19" fmla="*/ 1156353 h 1156353"/>
              <a:gd name="csX20" fmla="*/ 1006436 w 8123143"/>
              <a:gd name="csY20" fmla="*/ 1156353 h 1156353"/>
              <a:gd name="csX21" fmla="*/ 1093521 w 8123143"/>
              <a:gd name="csY21" fmla="*/ 1112218 h 1156353"/>
              <a:gd name="csX22" fmla="*/ 1180606 w 8123143"/>
              <a:gd name="csY22" fmla="*/ 1025050 h 1156353"/>
              <a:gd name="csX23" fmla="*/ 1274305 w 8123143"/>
              <a:gd name="csY23" fmla="*/ 980914 h 1156353"/>
              <a:gd name="csX24" fmla="*/ 8037161 w 8123143"/>
              <a:gd name="csY24" fmla="*/ 980914 h 1156353"/>
              <a:gd name="csX25" fmla="*/ 8037161 w 8123143"/>
              <a:gd name="csY25" fmla="*/ 980914 h 11563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8123143" h="1156353">
                <a:moveTo>
                  <a:pt x="8036059" y="980914"/>
                </a:moveTo>
                <a:cubicBezTo>
                  <a:pt x="8084562" y="980914"/>
                  <a:pt x="8123144" y="941192"/>
                  <a:pt x="8123144" y="893746"/>
                </a:cubicBezTo>
                <a:lnTo>
                  <a:pt x="8123144" y="87168"/>
                </a:lnTo>
                <a:cubicBezTo>
                  <a:pt x="8123144" y="38619"/>
                  <a:pt x="8083459" y="0"/>
                  <a:pt x="8036059" y="0"/>
                </a:cubicBezTo>
                <a:lnTo>
                  <a:pt x="1301864" y="0"/>
                </a:lnTo>
                <a:cubicBezTo>
                  <a:pt x="1257770" y="0"/>
                  <a:pt x="1235723" y="22068"/>
                  <a:pt x="1214779" y="44136"/>
                </a:cubicBezTo>
                <a:lnTo>
                  <a:pt x="1127694" y="131303"/>
                </a:lnTo>
                <a:cubicBezTo>
                  <a:pt x="1105647" y="153371"/>
                  <a:pt x="1083600" y="175439"/>
                  <a:pt x="1040609" y="175439"/>
                </a:cubicBezTo>
                <a:lnTo>
                  <a:pt x="659199" y="175439"/>
                </a:lnTo>
                <a:cubicBezTo>
                  <a:pt x="615106" y="175439"/>
                  <a:pt x="593059" y="153371"/>
                  <a:pt x="572114" y="131303"/>
                </a:cubicBezTo>
                <a:lnTo>
                  <a:pt x="485030" y="44136"/>
                </a:lnTo>
                <a:cubicBezTo>
                  <a:pt x="462983" y="22068"/>
                  <a:pt x="440936" y="0"/>
                  <a:pt x="397945" y="0"/>
                </a:cubicBezTo>
                <a:lnTo>
                  <a:pt x="87085" y="0"/>
                </a:lnTo>
                <a:cubicBezTo>
                  <a:pt x="38582" y="0"/>
                  <a:pt x="0" y="39722"/>
                  <a:pt x="0" y="87168"/>
                </a:cubicBezTo>
                <a:lnTo>
                  <a:pt x="0" y="893746"/>
                </a:lnTo>
                <a:cubicBezTo>
                  <a:pt x="0" y="942295"/>
                  <a:pt x="39684" y="980914"/>
                  <a:pt x="87085" y="980914"/>
                </a:cubicBezTo>
                <a:lnTo>
                  <a:pt x="416684" y="980914"/>
                </a:lnTo>
                <a:cubicBezTo>
                  <a:pt x="460778" y="980914"/>
                  <a:pt x="491644" y="1002982"/>
                  <a:pt x="513690" y="1025050"/>
                </a:cubicBezTo>
                <a:lnTo>
                  <a:pt x="600775" y="1112218"/>
                </a:lnTo>
                <a:cubicBezTo>
                  <a:pt x="622822" y="1134285"/>
                  <a:pt x="633846" y="1156353"/>
                  <a:pt x="687860" y="1156353"/>
                </a:cubicBezTo>
                <a:lnTo>
                  <a:pt x="1006436" y="1156353"/>
                </a:lnTo>
                <a:cubicBezTo>
                  <a:pt x="1057144" y="1156353"/>
                  <a:pt x="1072577" y="1134285"/>
                  <a:pt x="1093521" y="1112218"/>
                </a:cubicBezTo>
                <a:lnTo>
                  <a:pt x="1180606" y="1025050"/>
                </a:lnTo>
                <a:cubicBezTo>
                  <a:pt x="1202653" y="1002982"/>
                  <a:pt x="1231314" y="980914"/>
                  <a:pt x="1274305" y="980914"/>
                </a:cubicBezTo>
                <a:lnTo>
                  <a:pt x="8037161" y="980914"/>
                </a:lnTo>
                <a:lnTo>
                  <a:pt x="8037161" y="980914"/>
                </a:lnTo>
                <a:close/>
              </a:path>
            </a:pathLst>
          </a:custGeom>
          <a:solidFill>
            <a:srgbClr val="ED6E65"/>
          </a:solidFill>
          <a:ln w="2643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75" name="TextBox 974">
            <a:extLst>
              <a:ext uri="{FF2B5EF4-FFF2-40B4-BE49-F238E27FC236}">
                <a16:creationId xmlns:a16="http://schemas.microsoft.com/office/drawing/2014/main" id="{7A0BD57A-200A-A783-3750-3898101D3934}"/>
              </a:ext>
            </a:extLst>
          </p:cNvPr>
          <p:cNvSpPr txBox="1"/>
          <p:nvPr/>
        </p:nvSpPr>
        <p:spPr>
          <a:xfrm>
            <a:off x="1559142" y="5200960"/>
            <a:ext cx="51892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976" name="TextBox 975">
            <a:extLst>
              <a:ext uri="{FF2B5EF4-FFF2-40B4-BE49-F238E27FC236}">
                <a16:creationId xmlns:a16="http://schemas.microsoft.com/office/drawing/2014/main" id="{1135A223-647B-8447-A09A-5A98886E4862}"/>
              </a:ext>
            </a:extLst>
          </p:cNvPr>
          <p:cNvSpPr txBox="1"/>
          <p:nvPr/>
        </p:nvSpPr>
        <p:spPr>
          <a:xfrm>
            <a:off x="1515049" y="4950118"/>
            <a:ext cx="91257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977" name="Freeform 976">
            <a:extLst>
              <a:ext uri="{FF2B5EF4-FFF2-40B4-BE49-F238E27FC236}">
                <a16:creationId xmlns:a16="http://schemas.microsoft.com/office/drawing/2014/main" id="{D90F0BC3-E5C0-A8D8-B9F0-E45BA20C3515}"/>
              </a:ext>
            </a:extLst>
          </p:cNvPr>
          <p:cNvSpPr/>
          <p:nvPr/>
        </p:nvSpPr>
        <p:spPr>
          <a:xfrm>
            <a:off x="1237205" y="5010554"/>
            <a:ext cx="308655" cy="228401"/>
          </a:xfrm>
          <a:custGeom>
            <a:avLst/>
            <a:gdLst>
              <a:gd name="csX0" fmla="*/ 289915 w 308655"/>
              <a:gd name="csY0" fmla="*/ 228402 h 228401"/>
              <a:gd name="csX1" fmla="*/ 308655 w 308655"/>
              <a:gd name="csY1" fmla="*/ 154475 h 228401"/>
              <a:gd name="csX2" fmla="*/ 154328 w 308655"/>
              <a:gd name="csY2" fmla="*/ 0 h 228401"/>
              <a:gd name="csX3" fmla="*/ 0 w 308655"/>
              <a:gd name="csY3" fmla="*/ 154475 h 228401"/>
              <a:gd name="csX4" fmla="*/ 18740 w 308655"/>
              <a:gd name="csY4" fmla="*/ 228402 h 228401"/>
              <a:gd name="csX5" fmla="*/ 289915 w 308655"/>
              <a:gd name="csY5" fmla="*/ 228402 h 2284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8655" h="228401">
                <a:moveTo>
                  <a:pt x="289915" y="228402"/>
                </a:moveTo>
                <a:cubicBezTo>
                  <a:pt x="302041" y="206334"/>
                  <a:pt x="308655" y="180956"/>
                  <a:pt x="308655" y="154475"/>
                </a:cubicBezTo>
                <a:cubicBezTo>
                  <a:pt x="308655" y="69514"/>
                  <a:pt x="239208" y="0"/>
                  <a:pt x="154328" y="0"/>
                </a:cubicBezTo>
                <a:cubicBezTo>
                  <a:pt x="69447" y="0"/>
                  <a:pt x="0" y="69514"/>
                  <a:pt x="0" y="154475"/>
                </a:cubicBezTo>
                <a:cubicBezTo>
                  <a:pt x="0" y="239436"/>
                  <a:pt x="6614" y="206334"/>
                  <a:pt x="18740" y="228402"/>
                </a:cubicBezTo>
                <a:lnTo>
                  <a:pt x="289915" y="228402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78" name="Freeform 977">
            <a:extLst>
              <a:ext uri="{FF2B5EF4-FFF2-40B4-BE49-F238E27FC236}">
                <a16:creationId xmlns:a16="http://schemas.microsoft.com/office/drawing/2014/main" id="{8D776A9C-B3D9-C5EB-C8BE-7B0F1349CF67}"/>
              </a:ext>
            </a:extLst>
          </p:cNvPr>
          <p:cNvSpPr/>
          <p:nvPr/>
        </p:nvSpPr>
        <p:spPr>
          <a:xfrm>
            <a:off x="2377024" y="4879251"/>
            <a:ext cx="1810042" cy="670861"/>
          </a:xfrm>
          <a:custGeom>
            <a:avLst/>
            <a:gdLst>
              <a:gd name="csX0" fmla="*/ 1810042 w 1810042"/>
              <a:gd name="csY0" fmla="*/ 636656 h 670861"/>
              <a:gd name="csX1" fmla="*/ 335111 w 1810042"/>
              <a:gd name="csY1" fmla="*/ 636656 h 670861"/>
              <a:gd name="csX2" fmla="*/ 33070 w 1810042"/>
              <a:gd name="csY2" fmla="*/ 334328 h 670861"/>
              <a:gd name="csX3" fmla="*/ 33070 w 1810042"/>
              <a:gd name="csY3" fmla="*/ 334328 h 670861"/>
              <a:gd name="csX4" fmla="*/ 335111 w 1810042"/>
              <a:gd name="csY4" fmla="*/ 31998 h 670861"/>
              <a:gd name="csX5" fmla="*/ 1810042 w 1810042"/>
              <a:gd name="csY5" fmla="*/ 31998 h 670861"/>
              <a:gd name="csX6" fmla="*/ 1810042 w 1810042"/>
              <a:gd name="csY6" fmla="*/ 0 h 670861"/>
              <a:gd name="csX7" fmla="*/ 335111 w 1810042"/>
              <a:gd name="csY7" fmla="*/ 0 h 670861"/>
              <a:gd name="csX8" fmla="*/ 0 w 1810042"/>
              <a:gd name="csY8" fmla="*/ 335431 h 670861"/>
              <a:gd name="csX9" fmla="*/ 335111 w 1810042"/>
              <a:gd name="csY9" fmla="*/ 670862 h 670861"/>
              <a:gd name="csX10" fmla="*/ 1810042 w 1810042"/>
              <a:gd name="csY10" fmla="*/ 670862 h 670861"/>
              <a:gd name="csX11" fmla="*/ 1810042 w 1810042"/>
              <a:gd name="csY11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810042" h="670861">
                <a:moveTo>
                  <a:pt x="1810042" y="636656"/>
                </a:moveTo>
                <a:lnTo>
                  <a:pt x="335111" y="636656"/>
                </a:lnTo>
                <a:cubicBezTo>
                  <a:pt x="168658" y="636656"/>
                  <a:pt x="33070" y="500939"/>
                  <a:pt x="33070" y="334328"/>
                </a:cubicBezTo>
                <a:lnTo>
                  <a:pt x="33070" y="334328"/>
                </a:lnTo>
                <a:cubicBezTo>
                  <a:pt x="33070" y="167715"/>
                  <a:pt x="168658" y="31998"/>
                  <a:pt x="335111" y="31998"/>
                </a:cubicBezTo>
                <a:lnTo>
                  <a:pt x="1810042" y="31998"/>
                </a:lnTo>
                <a:lnTo>
                  <a:pt x="1810042" y="0"/>
                </a:lnTo>
                <a:lnTo>
                  <a:pt x="335111" y="0"/>
                </a:lnTo>
                <a:cubicBezTo>
                  <a:pt x="151021" y="0"/>
                  <a:pt x="0" y="150061"/>
                  <a:pt x="0" y="335431"/>
                </a:cubicBezTo>
                <a:cubicBezTo>
                  <a:pt x="0" y="520800"/>
                  <a:pt x="149918" y="670862"/>
                  <a:pt x="335111" y="670862"/>
                </a:cubicBezTo>
                <a:lnTo>
                  <a:pt x="1810042" y="670862"/>
                </a:lnTo>
                <a:lnTo>
                  <a:pt x="1810042" y="636656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80" name="Rounded Rectangle 979">
            <a:extLst>
              <a:ext uri="{FF2B5EF4-FFF2-40B4-BE49-F238E27FC236}">
                <a16:creationId xmlns:a16="http://schemas.microsoft.com/office/drawing/2014/main" id="{729B8B36-A497-F32B-96EA-5E4F42B55A25}"/>
              </a:ext>
            </a:extLst>
          </p:cNvPr>
          <p:cNvSpPr/>
          <p:nvPr/>
        </p:nvSpPr>
        <p:spPr>
          <a:xfrm>
            <a:off x="2456393" y="4955385"/>
            <a:ext cx="3741341" cy="519696"/>
          </a:xfrm>
          <a:prstGeom prst="roundRect">
            <a:avLst>
              <a:gd name="adj" fmla="val 47725"/>
            </a:avLst>
          </a:prstGeom>
          <a:solidFill>
            <a:srgbClr val="D0544A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82" name="TextBox 981">
            <a:extLst>
              <a:ext uri="{FF2B5EF4-FFF2-40B4-BE49-F238E27FC236}">
                <a16:creationId xmlns:a16="http://schemas.microsoft.com/office/drawing/2014/main" id="{B402BF0E-F78D-95A6-5796-AE11451F7642}"/>
              </a:ext>
            </a:extLst>
          </p:cNvPr>
          <p:cNvSpPr txBox="1"/>
          <p:nvPr/>
        </p:nvSpPr>
        <p:spPr>
          <a:xfrm>
            <a:off x="2533611" y="5200960"/>
            <a:ext cx="135904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983" name="TextBox 982">
            <a:extLst>
              <a:ext uri="{FF2B5EF4-FFF2-40B4-BE49-F238E27FC236}">
                <a16:creationId xmlns:a16="http://schemas.microsoft.com/office/drawing/2014/main" id="{1AAC3783-1D32-4408-39B4-2BA1156268CE}"/>
              </a:ext>
            </a:extLst>
          </p:cNvPr>
          <p:cNvSpPr txBox="1"/>
          <p:nvPr/>
        </p:nvSpPr>
        <p:spPr>
          <a:xfrm>
            <a:off x="2533611" y="5200960"/>
            <a:ext cx="135904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 w="4409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984" name="TextBox 983">
            <a:extLst>
              <a:ext uri="{FF2B5EF4-FFF2-40B4-BE49-F238E27FC236}">
                <a16:creationId xmlns:a16="http://schemas.microsoft.com/office/drawing/2014/main" id="{B5E2C9BA-BD40-4372-6F6E-D35D2A2BA4DC}"/>
              </a:ext>
            </a:extLst>
          </p:cNvPr>
          <p:cNvSpPr txBox="1"/>
          <p:nvPr/>
        </p:nvSpPr>
        <p:spPr>
          <a:xfrm>
            <a:off x="6358731" y="5184409"/>
            <a:ext cx="1275035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985" name="Freeform 984">
            <a:extLst>
              <a:ext uri="{FF2B5EF4-FFF2-40B4-BE49-F238E27FC236}">
                <a16:creationId xmlns:a16="http://schemas.microsoft.com/office/drawing/2014/main" id="{EAA6B8B0-6AFD-DD2D-C592-11D2C3A70B1E}"/>
              </a:ext>
            </a:extLst>
          </p:cNvPr>
          <p:cNvSpPr/>
          <p:nvPr/>
        </p:nvSpPr>
        <p:spPr>
          <a:xfrm>
            <a:off x="8852170" y="5163925"/>
            <a:ext cx="167555" cy="105925"/>
          </a:xfrm>
          <a:custGeom>
            <a:avLst/>
            <a:gdLst>
              <a:gd name="csX0" fmla="*/ 83778 w 167555"/>
              <a:gd name="csY0" fmla="*/ 105925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2 w 167555"/>
              <a:gd name="csY4" fmla="*/ 6620 h 105925"/>
              <a:gd name="csX5" fmla="*/ 160942 w 167555"/>
              <a:gd name="csY5" fmla="*/ 37515 h 105925"/>
              <a:gd name="csX6" fmla="*/ 99210 w 167555"/>
              <a:gd name="csY6" fmla="*/ 99305 h 105925"/>
              <a:gd name="csX7" fmla="*/ 83778 w 167555"/>
              <a:gd name="csY7" fmla="*/ 105925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5"/>
                </a:moveTo>
                <a:cubicBezTo>
                  <a:pt x="78266" y="105925"/>
                  <a:pt x="72754" y="103719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8"/>
                  <a:pt x="6614" y="6620"/>
                </a:cubicBezTo>
                <a:cubicBezTo>
                  <a:pt x="15433" y="-2207"/>
                  <a:pt x="152123" y="-2207"/>
                  <a:pt x="160942" y="6620"/>
                </a:cubicBezTo>
                <a:cubicBezTo>
                  <a:pt x="169760" y="15448"/>
                  <a:pt x="169760" y="28688"/>
                  <a:pt x="160942" y="37515"/>
                </a:cubicBezTo>
                <a:lnTo>
                  <a:pt x="99210" y="99305"/>
                </a:lnTo>
                <a:cubicBezTo>
                  <a:pt x="94801" y="103719"/>
                  <a:pt x="89289" y="105925"/>
                  <a:pt x="83778" y="105925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86" name="Freeform 985">
            <a:extLst>
              <a:ext uri="{FF2B5EF4-FFF2-40B4-BE49-F238E27FC236}">
                <a16:creationId xmlns:a16="http://schemas.microsoft.com/office/drawing/2014/main" id="{2DB6D7B9-EC74-FD34-ECDB-16AF42547333}"/>
              </a:ext>
            </a:extLst>
          </p:cNvPr>
          <p:cNvSpPr/>
          <p:nvPr/>
        </p:nvSpPr>
        <p:spPr>
          <a:xfrm>
            <a:off x="6360881" y="4941041"/>
            <a:ext cx="2754747" cy="537351"/>
          </a:xfrm>
          <a:custGeom>
            <a:avLst/>
            <a:gdLst>
              <a:gd name="csX0" fmla="*/ 2694119 w 2754747"/>
              <a:gd name="csY0" fmla="*/ 25378 h 537351"/>
              <a:gd name="csX1" fmla="*/ 2730496 w 2754747"/>
              <a:gd name="csY1" fmla="*/ 61790 h 537351"/>
              <a:gd name="csX2" fmla="*/ 2730496 w 2754747"/>
              <a:gd name="csY2" fmla="*/ 477768 h 537351"/>
              <a:gd name="csX3" fmla="*/ 2694119 w 2754747"/>
              <a:gd name="csY3" fmla="*/ 514180 h 537351"/>
              <a:gd name="csX4" fmla="*/ 60629 w 2754747"/>
              <a:gd name="csY4" fmla="*/ 514180 h 537351"/>
              <a:gd name="csX5" fmla="*/ 24252 w 2754747"/>
              <a:gd name="csY5" fmla="*/ 477768 h 537351"/>
              <a:gd name="csX6" fmla="*/ 24252 w 2754747"/>
              <a:gd name="csY6" fmla="*/ 61790 h 537351"/>
              <a:gd name="csX7" fmla="*/ 60629 w 2754747"/>
              <a:gd name="csY7" fmla="*/ 25378 h 537351"/>
              <a:gd name="csX8" fmla="*/ 2694119 w 2754747"/>
              <a:gd name="csY8" fmla="*/ 25378 h 537351"/>
              <a:gd name="csX9" fmla="*/ 2694119 w 2754747"/>
              <a:gd name="csY9" fmla="*/ 0 h 537351"/>
              <a:gd name="csX10" fmla="*/ 60629 w 2754747"/>
              <a:gd name="csY10" fmla="*/ 0 h 537351"/>
              <a:gd name="csX11" fmla="*/ 0 w 2754747"/>
              <a:gd name="csY11" fmla="*/ 60686 h 537351"/>
              <a:gd name="csX12" fmla="*/ 0 w 2754747"/>
              <a:gd name="csY12" fmla="*/ 476665 h 537351"/>
              <a:gd name="csX13" fmla="*/ 60629 w 2754747"/>
              <a:gd name="csY13" fmla="*/ 537351 h 537351"/>
              <a:gd name="csX14" fmla="*/ 2694119 w 2754747"/>
              <a:gd name="csY14" fmla="*/ 537351 h 537351"/>
              <a:gd name="csX15" fmla="*/ 2754748 w 2754747"/>
              <a:gd name="csY15" fmla="*/ 476665 h 537351"/>
              <a:gd name="csX16" fmla="*/ 2754748 w 2754747"/>
              <a:gd name="csY16" fmla="*/ 60686 h 537351"/>
              <a:gd name="csX17" fmla="*/ 2694119 w 2754747"/>
              <a:gd name="csY17" fmla="*/ 0 h 537351"/>
              <a:gd name="csX18" fmla="*/ 2694119 w 2754747"/>
              <a:gd name="csY18" fmla="*/ 0 h 5373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54747" h="537351">
                <a:moveTo>
                  <a:pt x="2694119" y="25378"/>
                </a:moveTo>
                <a:cubicBezTo>
                  <a:pt x="2713961" y="25378"/>
                  <a:pt x="2730496" y="41929"/>
                  <a:pt x="2730496" y="61790"/>
                </a:cubicBezTo>
                <a:lnTo>
                  <a:pt x="2730496" y="477768"/>
                </a:lnTo>
                <a:cubicBezTo>
                  <a:pt x="2730496" y="497629"/>
                  <a:pt x="2713961" y="514180"/>
                  <a:pt x="2694119" y="514180"/>
                </a:cubicBezTo>
                <a:lnTo>
                  <a:pt x="60629" y="514180"/>
                </a:lnTo>
                <a:cubicBezTo>
                  <a:pt x="40787" y="514180"/>
                  <a:pt x="24252" y="497629"/>
                  <a:pt x="24252" y="477768"/>
                </a:cubicBezTo>
                <a:lnTo>
                  <a:pt x="24252" y="61790"/>
                </a:lnTo>
                <a:cubicBezTo>
                  <a:pt x="24252" y="41929"/>
                  <a:pt x="40787" y="25378"/>
                  <a:pt x="60629" y="25378"/>
                </a:cubicBezTo>
                <a:lnTo>
                  <a:pt x="2694119" y="25378"/>
                </a:lnTo>
                <a:moveTo>
                  <a:pt x="2694119" y="0"/>
                </a:moveTo>
                <a:lnTo>
                  <a:pt x="60629" y="0"/>
                </a:lnTo>
                <a:cubicBezTo>
                  <a:pt x="27559" y="0"/>
                  <a:pt x="0" y="27585"/>
                  <a:pt x="0" y="60686"/>
                </a:cubicBezTo>
                <a:lnTo>
                  <a:pt x="0" y="476665"/>
                </a:lnTo>
                <a:cubicBezTo>
                  <a:pt x="0" y="509767"/>
                  <a:pt x="27559" y="537351"/>
                  <a:pt x="60629" y="537351"/>
                </a:cubicBezTo>
                <a:lnTo>
                  <a:pt x="2694119" y="537351"/>
                </a:lnTo>
                <a:cubicBezTo>
                  <a:pt x="2727190" y="537351"/>
                  <a:pt x="2754748" y="509767"/>
                  <a:pt x="2754748" y="476665"/>
                </a:cubicBezTo>
                <a:lnTo>
                  <a:pt x="2754748" y="60686"/>
                </a:lnTo>
                <a:cubicBezTo>
                  <a:pt x="2754748" y="27585"/>
                  <a:pt x="2727190" y="0"/>
                  <a:pt x="2694119" y="0"/>
                </a:cubicBezTo>
                <a:lnTo>
                  <a:pt x="2694119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87" name="TextBox 986">
            <a:extLst>
              <a:ext uri="{FF2B5EF4-FFF2-40B4-BE49-F238E27FC236}">
                <a16:creationId xmlns:a16="http://schemas.microsoft.com/office/drawing/2014/main" id="{64038594-7DD6-2E07-01E8-15DA61B9ACC3}"/>
              </a:ext>
            </a:extLst>
          </p:cNvPr>
          <p:cNvSpPr txBox="1"/>
          <p:nvPr/>
        </p:nvSpPr>
        <p:spPr>
          <a:xfrm>
            <a:off x="6359833" y="4956739"/>
            <a:ext cx="2554396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988" name="TextBox 987">
            <a:extLst>
              <a:ext uri="{FF2B5EF4-FFF2-40B4-BE49-F238E27FC236}">
                <a16:creationId xmlns:a16="http://schemas.microsoft.com/office/drawing/2014/main" id="{D4BEE787-5B48-91CB-8B7B-7E372E68C2B2}"/>
              </a:ext>
            </a:extLst>
          </p:cNvPr>
          <p:cNvSpPr txBox="1"/>
          <p:nvPr/>
        </p:nvSpPr>
        <p:spPr>
          <a:xfrm>
            <a:off x="1286864" y="6307660"/>
            <a:ext cx="770963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else if</a:t>
            </a:r>
          </a:p>
        </p:txBody>
      </p:sp>
      <p:sp>
        <p:nvSpPr>
          <p:cNvPr id="989" name="TextBox 988">
            <a:extLst>
              <a:ext uri="{FF2B5EF4-FFF2-40B4-BE49-F238E27FC236}">
                <a16:creationId xmlns:a16="http://schemas.microsoft.com/office/drawing/2014/main" id="{4C88489E-2A90-4CA0-87A2-C757C432E611}"/>
              </a:ext>
            </a:extLst>
          </p:cNvPr>
          <p:cNvSpPr txBox="1"/>
          <p:nvPr/>
        </p:nvSpPr>
        <p:spPr>
          <a:xfrm>
            <a:off x="1242771" y="6056819"/>
            <a:ext cx="1459850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else if</a:t>
            </a:r>
          </a:p>
        </p:txBody>
      </p:sp>
      <p:sp>
        <p:nvSpPr>
          <p:cNvPr id="990" name="TextBox 989">
            <a:extLst>
              <a:ext uri="{FF2B5EF4-FFF2-40B4-BE49-F238E27FC236}">
                <a16:creationId xmlns:a16="http://schemas.microsoft.com/office/drawing/2014/main" id="{1FAE8BBE-3F19-1449-2364-5D7911041A86}"/>
              </a:ext>
            </a:extLst>
          </p:cNvPr>
          <p:cNvSpPr txBox="1"/>
          <p:nvPr/>
        </p:nvSpPr>
        <p:spPr>
          <a:xfrm>
            <a:off x="6174640" y="6272352"/>
            <a:ext cx="51892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then</a:t>
            </a:r>
          </a:p>
        </p:txBody>
      </p:sp>
      <p:sp>
        <p:nvSpPr>
          <p:cNvPr id="991" name="TextBox 990">
            <a:extLst>
              <a:ext uri="{FF2B5EF4-FFF2-40B4-BE49-F238E27FC236}">
                <a16:creationId xmlns:a16="http://schemas.microsoft.com/office/drawing/2014/main" id="{95FB01E6-F690-F923-1454-0100ED21C5FA}"/>
              </a:ext>
            </a:extLst>
          </p:cNvPr>
          <p:cNvSpPr txBox="1"/>
          <p:nvPr/>
        </p:nvSpPr>
        <p:spPr>
          <a:xfrm>
            <a:off x="6158105" y="6021510"/>
            <a:ext cx="91257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then</a:t>
            </a:r>
          </a:p>
        </p:txBody>
      </p:sp>
      <p:sp>
        <p:nvSpPr>
          <p:cNvPr id="992" name="Rectangle 991">
            <a:extLst>
              <a:ext uri="{FF2B5EF4-FFF2-40B4-BE49-F238E27FC236}">
                <a16:creationId xmlns:a16="http://schemas.microsoft.com/office/drawing/2014/main" id="{B13663A2-FFAE-9DB8-C7E9-6709223586C7}"/>
              </a:ext>
            </a:extLst>
          </p:cNvPr>
          <p:cNvSpPr/>
          <p:nvPr/>
        </p:nvSpPr>
        <p:spPr>
          <a:xfrm rot="18900000">
            <a:off x="957940" y="6137250"/>
            <a:ext cx="218263" cy="218471"/>
          </a:xfrm>
          <a:prstGeom prst="rect">
            <a:avLst/>
          </a:pr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93" name="Freeform 992">
            <a:extLst>
              <a:ext uri="{FF2B5EF4-FFF2-40B4-BE49-F238E27FC236}">
                <a16:creationId xmlns:a16="http://schemas.microsoft.com/office/drawing/2014/main" id="{76C29E81-C31E-3A57-E777-9FA9656F2817}"/>
              </a:ext>
            </a:extLst>
          </p:cNvPr>
          <p:cNvSpPr/>
          <p:nvPr/>
        </p:nvSpPr>
        <p:spPr>
          <a:xfrm>
            <a:off x="2658121" y="5874509"/>
            <a:ext cx="3545125" cy="790027"/>
          </a:xfrm>
          <a:custGeom>
            <a:avLst/>
            <a:gdLst>
              <a:gd name="csX0" fmla="*/ 394638 w 3545125"/>
              <a:gd name="csY0" fmla="*/ 790028 h 790027"/>
              <a:gd name="csX1" fmla="*/ 0 w 3545125"/>
              <a:gd name="csY1" fmla="*/ 395014 h 790027"/>
              <a:gd name="csX2" fmla="*/ 394638 w 3545125"/>
              <a:gd name="csY2" fmla="*/ 0 h 790027"/>
              <a:gd name="csX3" fmla="*/ 3150488 w 3545125"/>
              <a:gd name="csY3" fmla="*/ 0 h 790027"/>
              <a:gd name="csX4" fmla="*/ 3545125 w 3545125"/>
              <a:gd name="csY4" fmla="*/ 395014 h 790027"/>
              <a:gd name="csX5" fmla="*/ 3150488 w 3545125"/>
              <a:gd name="csY5" fmla="*/ 790028 h 790027"/>
              <a:gd name="csX6" fmla="*/ 394638 w 3545125"/>
              <a:gd name="csY6" fmla="*/ 790028 h 7900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45125" h="790027">
                <a:moveTo>
                  <a:pt x="394638" y="790028"/>
                </a:moveTo>
                <a:lnTo>
                  <a:pt x="0" y="395014"/>
                </a:lnTo>
                <a:lnTo>
                  <a:pt x="394638" y="0"/>
                </a:lnTo>
                <a:lnTo>
                  <a:pt x="3150488" y="0"/>
                </a:lnTo>
                <a:lnTo>
                  <a:pt x="3545125" y="395014"/>
                </a:lnTo>
                <a:lnTo>
                  <a:pt x="3150488" y="790028"/>
                </a:lnTo>
                <a:lnTo>
                  <a:pt x="394638" y="790028"/>
                </a:lnTo>
                <a:close/>
              </a:path>
            </a:pathLst>
          </a:custGeom>
          <a:noFill/>
          <a:ln w="17625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94" name="Oval 993">
            <a:extLst>
              <a:ext uri="{FF2B5EF4-FFF2-40B4-BE49-F238E27FC236}">
                <a16:creationId xmlns:a16="http://schemas.microsoft.com/office/drawing/2014/main" id="{90D38C0A-4298-91A1-8B56-7AB54466598B}"/>
              </a:ext>
            </a:extLst>
          </p:cNvPr>
          <p:cNvSpPr/>
          <p:nvPr/>
        </p:nvSpPr>
        <p:spPr>
          <a:xfrm>
            <a:off x="7179920" y="6107324"/>
            <a:ext cx="297631" cy="297915"/>
          </a:xfrm>
          <a:prstGeom prst="ellipse">
            <a:avLst/>
          </a:prstGeom>
          <a:noFill/>
          <a:ln w="27540" cap="flat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95" name="Freeform 994">
            <a:extLst>
              <a:ext uri="{FF2B5EF4-FFF2-40B4-BE49-F238E27FC236}">
                <a16:creationId xmlns:a16="http://schemas.microsoft.com/office/drawing/2014/main" id="{AD511B0D-F07C-02D2-41D1-BF8EA6BB3558}"/>
              </a:ext>
            </a:extLst>
          </p:cNvPr>
          <p:cNvSpPr/>
          <p:nvPr/>
        </p:nvSpPr>
        <p:spPr>
          <a:xfrm>
            <a:off x="7248265" y="6256282"/>
            <a:ext cx="159839" cy="11033"/>
          </a:xfrm>
          <a:custGeom>
            <a:avLst/>
            <a:gdLst>
              <a:gd name="csX0" fmla="*/ 0 w 159839"/>
              <a:gd name="csY0" fmla="*/ 0 h 11033"/>
              <a:gd name="csX1" fmla="*/ 159839 w 159839"/>
              <a:gd name="csY1" fmla="*/ 0 h 11033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59839" h="11033">
                <a:moveTo>
                  <a:pt x="0" y="0"/>
                </a:moveTo>
                <a:lnTo>
                  <a:pt x="159839" y="0"/>
                </a:lnTo>
              </a:path>
            </a:pathLst>
          </a:custGeom>
          <a:ln w="27540" cap="flat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96" name="TextBox 995">
            <a:extLst>
              <a:ext uri="{FF2B5EF4-FFF2-40B4-BE49-F238E27FC236}">
                <a16:creationId xmlns:a16="http://schemas.microsoft.com/office/drawing/2014/main" id="{5E5B1FD4-C122-FA32-BEBC-5895EFEDF2C2}"/>
              </a:ext>
            </a:extLst>
          </p:cNvPr>
          <p:cNvSpPr txBox="1"/>
          <p:nvPr/>
        </p:nvSpPr>
        <p:spPr>
          <a:xfrm>
            <a:off x="1286864" y="8443824"/>
            <a:ext cx="51892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else</a:t>
            </a:r>
          </a:p>
        </p:txBody>
      </p:sp>
      <p:sp>
        <p:nvSpPr>
          <p:cNvPr id="997" name="TextBox 996">
            <a:extLst>
              <a:ext uri="{FF2B5EF4-FFF2-40B4-BE49-F238E27FC236}">
                <a16:creationId xmlns:a16="http://schemas.microsoft.com/office/drawing/2014/main" id="{C74F15F9-3675-2230-329D-1B9B6B5FFA38}"/>
              </a:ext>
            </a:extLst>
          </p:cNvPr>
          <p:cNvSpPr txBox="1"/>
          <p:nvPr/>
        </p:nvSpPr>
        <p:spPr>
          <a:xfrm>
            <a:off x="1242771" y="8192983"/>
            <a:ext cx="91257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else</a:t>
            </a:r>
          </a:p>
        </p:txBody>
      </p:sp>
      <p:sp>
        <p:nvSpPr>
          <p:cNvPr id="998" name="Rectangle 997">
            <a:extLst>
              <a:ext uri="{FF2B5EF4-FFF2-40B4-BE49-F238E27FC236}">
                <a16:creationId xmlns:a16="http://schemas.microsoft.com/office/drawing/2014/main" id="{1FF98C59-A761-5C9A-9AAF-53B474AFA265}"/>
              </a:ext>
            </a:extLst>
          </p:cNvPr>
          <p:cNvSpPr/>
          <p:nvPr/>
        </p:nvSpPr>
        <p:spPr>
          <a:xfrm rot="18900000">
            <a:off x="958217" y="8272588"/>
            <a:ext cx="218263" cy="218471"/>
          </a:xfrm>
          <a:prstGeom prst="rect">
            <a:avLst/>
          </a:pr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99" name="Oval 998">
            <a:extLst>
              <a:ext uri="{FF2B5EF4-FFF2-40B4-BE49-F238E27FC236}">
                <a16:creationId xmlns:a16="http://schemas.microsoft.com/office/drawing/2014/main" id="{F9CF7021-E280-4250-D4E4-2B0D7E8230FC}"/>
              </a:ext>
            </a:extLst>
          </p:cNvPr>
          <p:cNvSpPr/>
          <p:nvPr/>
        </p:nvSpPr>
        <p:spPr>
          <a:xfrm>
            <a:off x="7179920" y="8242385"/>
            <a:ext cx="297631" cy="297915"/>
          </a:xfrm>
          <a:prstGeom prst="ellipse">
            <a:avLst/>
          </a:prstGeom>
          <a:noFill/>
          <a:ln w="2754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0" name="Freeform 999">
            <a:extLst>
              <a:ext uri="{FF2B5EF4-FFF2-40B4-BE49-F238E27FC236}">
                <a16:creationId xmlns:a16="http://schemas.microsoft.com/office/drawing/2014/main" id="{A66CA4B5-5344-2353-746A-43B3AE40F249}"/>
              </a:ext>
            </a:extLst>
          </p:cNvPr>
          <p:cNvSpPr/>
          <p:nvPr/>
        </p:nvSpPr>
        <p:spPr>
          <a:xfrm>
            <a:off x="7248265" y="8391343"/>
            <a:ext cx="159839" cy="11033"/>
          </a:xfrm>
          <a:custGeom>
            <a:avLst/>
            <a:gdLst>
              <a:gd name="csX0" fmla="*/ 0 w 159839"/>
              <a:gd name="csY0" fmla="*/ 0 h 11033"/>
              <a:gd name="csX1" fmla="*/ 159839 w 159839"/>
              <a:gd name="csY1" fmla="*/ 0 h 11033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59839" h="11033">
                <a:moveTo>
                  <a:pt x="0" y="0"/>
                </a:moveTo>
                <a:lnTo>
                  <a:pt x="159839" y="0"/>
                </a:lnTo>
              </a:path>
            </a:pathLst>
          </a:custGeom>
          <a:ln w="2754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1" name="Oval 1000">
            <a:extLst>
              <a:ext uri="{FF2B5EF4-FFF2-40B4-BE49-F238E27FC236}">
                <a16:creationId xmlns:a16="http://schemas.microsoft.com/office/drawing/2014/main" id="{67733C1C-9751-058A-D430-76A672E755ED}"/>
              </a:ext>
            </a:extLst>
          </p:cNvPr>
          <p:cNvSpPr/>
          <p:nvPr/>
        </p:nvSpPr>
        <p:spPr>
          <a:xfrm>
            <a:off x="896582" y="10188766"/>
            <a:ext cx="297631" cy="297915"/>
          </a:xfrm>
          <a:prstGeom prst="ellipse">
            <a:avLst/>
          </a:prstGeom>
          <a:noFill/>
          <a:ln w="2754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2" name="Freeform 1001">
            <a:extLst>
              <a:ext uri="{FF2B5EF4-FFF2-40B4-BE49-F238E27FC236}">
                <a16:creationId xmlns:a16="http://schemas.microsoft.com/office/drawing/2014/main" id="{71BC80B2-EF92-F07F-5451-747B0691091D}"/>
              </a:ext>
            </a:extLst>
          </p:cNvPr>
          <p:cNvSpPr/>
          <p:nvPr/>
        </p:nvSpPr>
        <p:spPr>
          <a:xfrm>
            <a:off x="964927" y="10337723"/>
            <a:ext cx="159839" cy="11033"/>
          </a:xfrm>
          <a:custGeom>
            <a:avLst/>
            <a:gdLst>
              <a:gd name="csX0" fmla="*/ 0 w 159839"/>
              <a:gd name="csY0" fmla="*/ 0 h 11033"/>
              <a:gd name="csX1" fmla="*/ 159839 w 159839"/>
              <a:gd name="csY1" fmla="*/ 0 h 11033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59839" h="11033">
                <a:moveTo>
                  <a:pt x="0" y="0"/>
                </a:moveTo>
                <a:lnTo>
                  <a:pt x="159839" y="0"/>
                </a:lnTo>
              </a:path>
            </a:pathLst>
          </a:custGeom>
          <a:ln w="2754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3" name="Freeform 1002">
            <a:extLst>
              <a:ext uri="{FF2B5EF4-FFF2-40B4-BE49-F238E27FC236}">
                <a16:creationId xmlns:a16="http://schemas.microsoft.com/office/drawing/2014/main" id="{E6478AB9-EE74-1A02-6F19-666FE7401B53}"/>
              </a:ext>
            </a:extLst>
          </p:cNvPr>
          <p:cNvSpPr/>
          <p:nvPr/>
        </p:nvSpPr>
        <p:spPr>
          <a:xfrm>
            <a:off x="1045398" y="10257176"/>
            <a:ext cx="11023" cy="159991"/>
          </a:xfrm>
          <a:custGeom>
            <a:avLst/>
            <a:gdLst>
              <a:gd name="csX0" fmla="*/ 0 w 11023"/>
              <a:gd name="csY0" fmla="*/ 0 h 159991"/>
              <a:gd name="csX1" fmla="*/ 0 w 11023"/>
              <a:gd name="csY1" fmla="*/ 159991 h 159991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023" h="159991">
                <a:moveTo>
                  <a:pt x="0" y="0"/>
                </a:moveTo>
                <a:lnTo>
                  <a:pt x="0" y="159991"/>
                </a:lnTo>
              </a:path>
            </a:pathLst>
          </a:custGeom>
          <a:ln w="2754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4" name="Freeform 1003">
            <a:extLst>
              <a:ext uri="{FF2B5EF4-FFF2-40B4-BE49-F238E27FC236}">
                <a16:creationId xmlns:a16="http://schemas.microsoft.com/office/drawing/2014/main" id="{C41C8DB3-ACA8-0417-4BED-358EBEC2B22D}"/>
              </a:ext>
            </a:extLst>
          </p:cNvPr>
          <p:cNvSpPr/>
          <p:nvPr/>
        </p:nvSpPr>
        <p:spPr>
          <a:xfrm>
            <a:off x="1099412" y="8986070"/>
            <a:ext cx="8123143" cy="1156353"/>
          </a:xfrm>
          <a:custGeom>
            <a:avLst/>
            <a:gdLst>
              <a:gd name="csX0" fmla="*/ 8036059 w 8123143"/>
              <a:gd name="csY0" fmla="*/ 980914 h 1156353"/>
              <a:gd name="csX1" fmla="*/ 8123144 w 8123143"/>
              <a:gd name="csY1" fmla="*/ 893746 h 1156353"/>
              <a:gd name="csX2" fmla="*/ 8123144 w 8123143"/>
              <a:gd name="csY2" fmla="*/ 87168 h 1156353"/>
              <a:gd name="csX3" fmla="*/ 8036059 w 8123143"/>
              <a:gd name="csY3" fmla="*/ 0 h 1156353"/>
              <a:gd name="csX4" fmla="*/ 1301864 w 8123143"/>
              <a:gd name="csY4" fmla="*/ 0 h 1156353"/>
              <a:gd name="csX5" fmla="*/ 1214779 w 8123143"/>
              <a:gd name="csY5" fmla="*/ 44136 h 1156353"/>
              <a:gd name="csX6" fmla="*/ 1127694 w 8123143"/>
              <a:gd name="csY6" fmla="*/ 131304 h 1156353"/>
              <a:gd name="csX7" fmla="*/ 1040609 w 8123143"/>
              <a:gd name="csY7" fmla="*/ 175439 h 1156353"/>
              <a:gd name="csX8" fmla="*/ 659199 w 8123143"/>
              <a:gd name="csY8" fmla="*/ 175439 h 1156353"/>
              <a:gd name="csX9" fmla="*/ 572114 w 8123143"/>
              <a:gd name="csY9" fmla="*/ 131304 h 1156353"/>
              <a:gd name="csX10" fmla="*/ 485030 w 8123143"/>
              <a:gd name="csY10" fmla="*/ 44136 h 1156353"/>
              <a:gd name="csX11" fmla="*/ 397945 w 8123143"/>
              <a:gd name="csY11" fmla="*/ 0 h 1156353"/>
              <a:gd name="csX12" fmla="*/ 87085 w 8123143"/>
              <a:gd name="csY12" fmla="*/ 0 h 1156353"/>
              <a:gd name="csX13" fmla="*/ 0 w 8123143"/>
              <a:gd name="csY13" fmla="*/ 87168 h 1156353"/>
              <a:gd name="csX14" fmla="*/ 0 w 8123143"/>
              <a:gd name="csY14" fmla="*/ 893746 h 1156353"/>
              <a:gd name="csX15" fmla="*/ 87085 w 8123143"/>
              <a:gd name="csY15" fmla="*/ 980914 h 1156353"/>
              <a:gd name="csX16" fmla="*/ 416684 w 8123143"/>
              <a:gd name="csY16" fmla="*/ 980914 h 1156353"/>
              <a:gd name="csX17" fmla="*/ 513690 w 8123143"/>
              <a:gd name="csY17" fmla="*/ 1025050 h 1156353"/>
              <a:gd name="csX18" fmla="*/ 600775 w 8123143"/>
              <a:gd name="csY18" fmla="*/ 1112218 h 1156353"/>
              <a:gd name="csX19" fmla="*/ 687860 w 8123143"/>
              <a:gd name="csY19" fmla="*/ 1156354 h 1156353"/>
              <a:gd name="csX20" fmla="*/ 1006436 w 8123143"/>
              <a:gd name="csY20" fmla="*/ 1156354 h 1156353"/>
              <a:gd name="csX21" fmla="*/ 1093521 w 8123143"/>
              <a:gd name="csY21" fmla="*/ 1112218 h 1156353"/>
              <a:gd name="csX22" fmla="*/ 1180606 w 8123143"/>
              <a:gd name="csY22" fmla="*/ 1025050 h 1156353"/>
              <a:gd name="csX23" fmla="*/ 1274305 w 8123143"/>
              <a:gd name="csY23" fmla="*/ 980914 h 1156353"/>
              <a:gd name="csX24" fmla="*/ 8037161 w 8123143"/>
              <a:gd name="csY24" fmla="*/ 980914 h 1156353"/>
              <a:gd name="csX25" fmla="*/ 8037161 w 8123143"/>
              <a:gd name="csY25" fmla="*/ 980914 h 11563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8123143" h="1156353">
                <a:moveTo>
                  <a:pt x="8036059" y="980914"/>
                </a:moveTo>
                <a:cubicBezTo>
                  <a:pt x="8084562" y="980914"/>
                  <a:pt x="8123144" y="941193"/>
                  <a:pt x="8123144" y="893746"/>
                </a:cubicBezTo>
                <a:lnTo>
                  <a:pt x="8123144" y="87168"/>
                </a:lnTo>
                <a:cubicBezTo>
                  <a:pt x="8123144" y="38619"/>
                  <a:pt x="8083459" y="0"/>
                  <a:pt x="8036059" y="0"/>
                </a:cubicBezTo>
                <a:lnTo>
                  <a:pt x="1301864" y="0"/>
                </a:lnTo>
                <a:cubicBezTo>
                  <a:pt x="1257770" y="0"/>
                  <a:pt x="1235723" y="22068"/>
                  <a:pt x="1214779" y="44136"/>
                </a:cubicBezTo>
                <a:lnTo>
                  <a:pt x="1127694" y="131304"/>
                </a:lnTo>
                <a:cubicBezTo>
                  <a:pt x="1105647" y="153372"/>
                  <a:pt x="1083600" y="175439"/>
                  <a:pt x="1040609" y="175439"/>
                </a:cubicBezTo>
                <a:lnTo>
                  <a:pt x="659199" y="175439"/>
                </a:lnTo>
                <a:cubicBezTo>
                  <a:pt x="615106" y="175439"/>
                  <a:pt x="593059" y="153372"/>
                  <a:pt x="572114" y="131304"/>
                </a:cubicBezTo>
                <a:lnTo>
                  <a:pt x="485030" y="44136"/>
                </a:lnTo>
                <a:cubicBezTo>
                  <a:pt x="462983" y="22068"/>
                  <a:pt x="440936" y="0"/>
                  <a:pt x="397945" y="0"/>
                </a:cubicBezTo>
                <a:lnTo>
                  <a:pt x="87085" y="0"/>
                </a:lnTo>
                <a:cubicBezTo>
                  <a:pt x="38582" y="0"/>
                  <a:pt x="0" y="39722"/>
                  <a:pt x="0" y="87168"/>
                </a:cubicBezTo>
                <a:lnTo>
                  <a:pt x="0" y="893746"/>
                </a:lnTo>
                <a:cubicBezTo>
                  <a:pt x="0" y="942296"/>
                  <a:pt x="39684" y="980914"/>
                  <a:pt x="87085" y="980914"/>
                </a:cubicBezTo>
                <a:lnTo>
                  <a:pt x="416684" y="980914"/>
                </a:lnTo>
                <a:cubicBezTo>
                  <a:pt x="460778" y="980914"/>
                  <a:pt x="491644" y="1002982"/>
                  <a:pt x="513690" y="1025050"/>
                </a:cubicBezTo>
                <a:lnTo>
                  <a:pt x="600775" y="1112218"/>
                </a:lnTo>
                <a:cubicBezTo>
                  <a:pt x="622822" y="1134286"/>
                  <a:pt x="633846" y="1156354"/>
                  <a:pt x="687860" y="1156354"/>
                </a:cubicBezTo>
                <a:lnTo>
                  <a:pt x="1006436" y="1156354"/>
                </a:lnTo>
                <a:cubicBezTo>
                  <a:pt x="1057144" y="1156354"/>
                  <a:pt x="1072577" y="1134286"/>
                  <a:pt x="1093521" y="1112218"/>
                </a:cubicBezTo>
                <a:lnTo>
                  <a:pt x="1180606" y="1025050"/>
                </a:lnTo>
                <a:cubicBezTo>
                  <a:pt x="1202653" y="1002982"/>
                  <a:pt x="1231314" y="980914"/>
                  <a:pt x="1274305" y="980914"/>
                </a:cubicBezTo>
                <a:lnTo>
                  <a:pt x="8037161" y="980914"/>
                </a:lnTo>
                <a:lnTo>
                  <a:pt x="8037161" y="980914"/>
                </a:lnTo>
                <a:close/>
              </a:path>
            </a:pathLst>
          </a:custGeom>
          <a:solidFill>
            <a:srgbClr val="ED6E65"/>
          </a:solidFill>
          <a:ln w="2643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5" name="TextBox 1004">
            <a:extLst>
              <a:ext uri="{FF2B5EF4-FFF2-40B4-BE49-F238E27FC236}">
                <a16:creationId xmlns:a16="http://schemas.microsoft.com/office/drawing/2014/main" id="{5EDC0764-57D6-4AB0-B1E3-1BC6C264869B}"/>
              </a:ext>
            </a:extLst>
          </p:cNvPr>
          <p:cNvSpPr txBox="1"/>
          <p:nvPr/>
        </p:nvSpPr>
        <p:spPr>
          <a:xfrm>
            <a:off x="1559142" y="9476598"/>
            <a:ext cx="51892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1006" name="TextBox 1005">
            <a:extLst>
              <a:ext uri="{FF2B5EF4-FFF2-40B4-BE49-F238E27FC236}">
                <a16:creationId xmlns:a16="http://schemas.microsoft.com/office/drawing/2014/main" id="{8B60DC3A-2F4D-14C2-AAD3-12B45C756972}"/>
              </a:ext>
            </a:extLst>
          </p:cNvPr>
          <p:cNvSpPr txBox="1"/>
          <p:nvPr/>
        </p:nvSpPr>
        <p:spPr>
          <a:xfrm>
            <a:off x="1515049" y="9224653"/>
            <a:ext cx="91257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007" name="Freeform 1006">
            <a:extLst>
              <a:ext uri="{FF2B5EF4-FFF2-40B4-BE49-F238E27FC236}">
                <a16:creationId xmlns:a16="http://schemas.microsoft.com/office/drawing/2014/main" id="{1C65C76F-0056-E035-330E-9D40259DAEBE}"/>
              </a:ext>
            </a:extLst>
          </p:cNvPr>
          <p:cNvSpPr/>
          <p:nvPr/>
        </p:nvSpPr>
        <p:spPr>
          <a:xfrm>
            <a:off x="1237205" y="9286192"/>
            <a:ext cx="308655" cy="228401"/>
          </a:xfrm>
          <a:custGeom>
            <a:avLst/>
            <a:gdLst>
              <a:gd name="csX0" fmla="*/ 289915 w 308655"/>
              <a:gd name="csY0" fmla="*/ 228402 h 228401"/>
              <a:gd name="csX1" fmla="*/ 308655 w 308655"/>
              <a:gd name="csY1" fmla="*/ 154475 h 228401"/>
              <a:gd name="csX2" fmla="*/ 154328 w 308655"/>
              <a:gd name="csY2" fmla="*/ 0 h 228401"/>
              <a:gd name="csX3" fmla="*/ 0 w 308655"/>
              <a:gd name="csY3" fmla="*/ 154475 h 228401"/>
              <a:gd name="csX4" fmla="*/ 18740 w 308655"/>
              <a:gd name="csY4" fmla="*/ 228402 h 228401"/>
              <a:gd name="csX5" fmla="*/ 289915 w 308655"/>
              <a:gd name="csY5" fmla="*/ 228402 h 2284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8655" h="228401">
                <a:moveTo>
                  <a:pt x="289915" y="228402"/>
                </a:moveTo>
                <a:cubicBezTo>
                  <a:pt x="302041" y="206334"/>
                  <a:pt x="308655" y="180956"/>
                  <a:pt x="308655" y="154475"/>
                </a:cubicBezTo>
                <a:cubicBezTo>
                  <a:pt x="308655" y="69513"/>
                  <a:pt x="239208" y="0"/>
                  <a:pt x="154328" y="0"/>
                </a:cubicBezTo>
                <a:cubicBezTo>
                  <a:pt x="69447" y="0"/>
                  <a:pt x="0" y="69513"/>
                  <a:pt x="0" y="154475"/>
                </a:cubicBezTo>
                <a:cubicBezTo>
                  <a:pt x="0" y="239436"/>
                  <a:pt x="6614" y="206334"/>
                  <a:pt x="18740" y="228402"/>
                </a:cubicBezTo>
                <a:lnTo>
                  <a:pt x="289915" y="228402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8" name="Freeform 1007">
            <a:extLst>
              <a:ext uri="{FF2B5EF4-FFF2-40B4-BE49-F238E27FC236}">
                <a16:creationId xmlns:a16="http://schemas.microsoft.com/office/drawing/2014/main" id="{3FB7025C-57BF-03A8-B854-6C673FA234E0}"/>
              </a:ext>
            </a:extLst>
          </p:cNvPr>
          <p:cNvSpPr/>
          <p:nvPr/>
        </p:nvSpPr>
        <p:spPr>
          <a:xfrm>
            <a:off x="2377024" y="9153785"/>
            <a:ext cx="1810042" cy="670861"/>
          </a:xfrm>
          <a:custGeom>
            <a:avLst/>
            <a:gdLst>
              <a:gd name="csX0" fmla="*/ 1810042 w 1810042"/>
              <a:gd name="csY0" fmla="*/ 636656 h 670861"/>
              <a:gd name="csX1" fmla="*/ 335111 w 1810042"/>
              <a:gd name="csY1" fmla="*/ 636656 h 670861"/>
              <a:gd name="csX2" fmla="*/ 33070 w 1810042"/>
              <a:gd name="csY2" fmla="*/ 334327 h 670861"/>
              <a:gd name="csX3" fmla="*/ 33070 w 1810042"/>
              <a:gd name="csY3" fmla="*/ 334327 h 670861"/>
              <a:gd name="csX4" fmla="*/ 335111 w 1810042"/>
              <a:gd name="csY4" fmla="*/ 31999 h 670861"/>
              <a:gd name="csX5" fmla="*/ 1810042 w 1810042"/>
              <a:gd name="csY5" fmla="*/ 31999 h 670861"/>
              <a:gd name="csX6" fmla="*/ 1810042 w 1810042"/>
              <a:gd name="csY6" fmla="*/ 0 h 670861"/>
              <a:gd name="csX7" fmla="*/ 335111 w 1810042"/>
              <a:gd name="csY7" fmla="*/ 0 h 670861"/>
              <a:gd name="csX8" fmla="*/ 0 w 1810042"/>
              <a:gd name="csY8" fmla="*/ 335431 h 670861"/>
              <a:gd name="csX9" fmla="*/ 335111 w 1810042"/>
              <a:gd name="csY9" fmla="*/ 670861 h 670861"/>
              <a:gd name="csX10" fmla="*/ 1810042 w 1810042"/>
              <a:gd name="csY10" fmla="*/ 670861 h 670861"/>
              <a:gd name="csX11" fmla="*/ 1810042 w 1810042"/>
              <a:gd name="csY11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810042" h="670861">
                <a:moveTo>
                  <a:pt x="1810042" y="636656"/>
                </a:moveTo>
                <a:lnTo>
                  <a:pt x="335111" y="636656"/>
                </a:lnTo>
                <a:cubicBezTo>
                  <a:pt x="168658" y="636656"/>
                  <a:pt x="33070" y="500940"/>
                  <a:pt x="33070" y="334327"/>
                </a:cubicBezTo>
                <a:lnTo>
                  <a:pt x="33070" y="334327"/>
                </a:lnTo>
                <a:cubicBezTo>
                  <a:pt x="33070" y="167715"/>
                  <a:pt x="168658" y="31999"/>
                  <a:pt x="335111" y="31999"/>
                </a:cubicBezTo>
                <a:lnTo>
                  <a:pt x="1810042" y="31999"/>
                </a:lnTo>
                <a:lnTo>
                  <a:pt x="1810042" y="0"/>
                </a:lnTo>
                <a:lnTo>
                  <a:pt x="335111" y="0"/>
                </a:lnTo>
                <a:cubicBezTo>
                  <a:pt x="151021" y="0"/>
                  <a:pt x="0" y="150062"/>
                  <a:pt x="0" y="335431"/>
                </a:cubicBezTo>
                <a:cubicBezTo>
                  <a:pt x="0" y="520800"/>
                  <a:pt x="149918" y="670861"/>
                  <a:pt x="335111" y="670861"/>
                </a:cubicBezTo>
                <a:lnTo>
                  <a:pt x="1810042" y="670861"/>
                </a:lnTo>
                <a:lnTo>
                  <a:pt x="1810042" y="636656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10" name="Rounded Rectangle 1009">
            <a:extLst>
              <a:ext uri="{FF2B5EF4-FFF2-40B4-BE49-F238E27FC236}">
                <a16:creationId xmlns:a16="http://schemas.microsoft.com/office/drawing/2014/main" id="{14FB1A31-A2A7-00D7-3DAE-3BA35DA9446E}"/>
              </a:ext>
            </a:extLst>
          </p:cNvPr>
          <p:cNvSpPr/>
          <p:nvPr/>
        </p:nvSpPr>
        <p:spPr>
          <a:xfrm>
            <a:off x="2456393" y="9229919"/>
            <a:ext cx="3741341" cy="519696"/>
          </a:xfrm>
          <a:prstGeom prst="roundRect">
            <a:avLst>
              <a:gd name="adj" fmla="val 47725"/>
            </a:avLst>
          </a:prstGeom>
          <a:solidFill>
            <a:srgbClr val="D0544A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12" name="TextBox 1011">
            <a:extLst>
              <a:ext uri="{FF2B5EF4-FFF2-40B4-BE49-F238E27FC236}">
                <a16:creationId xmlns:a16="http://schemas.microsoft.com/office/drawing/2014/main" id="{980C55B3-1C35-694C-F402-44158C42CCF6}"/>
              </a:ext>
            </a:extLst>
          </p:cNvPr>
          <p:cNvSpPr txBox="1"/>
          <p:nvPr/>
        </p:nvSpPr>
        <p:spPr>
          <a:xfrm>
            <a:off x="2533611" y="9475494"/>
            <a:ext cx="135904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1013" name="TextBox 1012">
            <a:extLst>
              <a:ext uri="{FF2B5EF4-FFF2-40B4-BE49-F238E27FC236}">
                <a16:creationId xmlns:a16="http://schemas.microsoft.com/office/drawing/2014/main" id="{7E7C8F7E-5743-4D9B-E668-3E94C5D34743}"/>
              </a:ext>
            </a:extLst>
          </p:cNvPr>
          <p:cNvSpPr txBox="1"/>
          <p:nvPr/>
        </p:nvSpPr>
        <p:spPr>
          <a:xfrm>
            <a:off x="2533611" y="9475494"/>
            <a:ext cx="135904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 w="4409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1014" name="TextBox 1013">
            <a:extLst>
              <a:ext uri="{FF2B5EF4-FFF2-40B4-BE49-F238E27FC236}">
                <a16:creationId xmlns:a16="http://schemas.microsoft.com/office/drawing/2014/main" id="{3403D841-188B-054F-F9B9-C9BD6B3B6363}"/>
              </a:ext>
            </a:extLst>
          </p:cNvPr>
          <p:cNvSpPr txBox="1"/>
          <p:nvPr/>
        </p:nvSpPr>
        <p:spPr>
          <a:xfrm>
            <a:off x="6358731" y="9458944"/>
            <a:ext cx="1275035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1015" name="Freeform 1014">
            <a:extLst>
              <a:ext uri="{FF2B5EF4-FFF2-40B4-BE49-F238E27FC236}">
                <a16:creationId xmlns:a16="http://schemas.microsoft.com/office/drawing/2014/main" id="{020577E6-56BE-07C5-4511-6CDC2470E3D3}"/>
              </a:ext>
            </a:extLst>
          </p:cNvPr>
          <p:cNvSpPr/>
          <p:nvPr/>
        </p:nvSpPr>
        <p:spPr>
          <a:xfrm>
            <a:off x="8852170" y="9439564"/>
            <a:ext cx="167555" cy="105925"/>
          </a:xfrm>
          <a:custGeom>
            <a:avLst/>
            <a:gdLst>
              <a:gd name="csX0" fmla="*/ 83778 w 167555"/>
              <a:gd name="csY0" fmla="*/ 105925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2 w 167555"/>
              <a:gd name="csY4" fmla="*/ 6620 h 105925"/>
              <a:gd name="csX5" fmla="*/ 160942 w 167555"/>
              <a:gd name="csY5" fmla="*/ 37515 h 105925"/>
              <a:gd name="csX6" fmla="*/ 99210 w 167555"/>
              <a:gd name="csY6" fmla="*/ 99305 h 105925"/>
              <a:gd name="csX7" fmla="*/ 83778 w 167555"/>
              <a:gd name="csY7" fmla="*/ 105925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5"/>
                </a:moveTo>
                <a:cubicBezTo>
                  <a:pt x="78266" y="105925"/>
                  <a:pt x="72754" y="103718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7"/>
                  <a:pt x="6614" y="6620"/>
                </a:cubicBezTo>
                <a:cubicBezTo>
                  <a:pt x="15433" y="-2207"/>
                  <a:pt x="152123" y="-2207"/>
                  <a:pt x="160942" y="6620"/>
                </a:cubicBezTo>
                <a:cubicBezTo>
                  <a:pt x="169760" y="15447"/>
                  <a:pt x="169760" y="28688"/>
                  <a:pt x="160942" y="37515"/>
                </a:cubicBezTo>
                <a:lnTo>
                  <a:pt x="99210" y="99305"/>
                </a:lnTo>
                <a:cubicBezTo>
                  <a:pt x="94801" y="103718"/>
                  <a:pt x="89289" y="105925"/>
                  <a:pt x="83778" y="105925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16" name="Freeform 1015">
            <a:extLst>
              <a:ext uri="{FF2B5EF4-FFF2-40B4-BE49-F238E27FC236}">
                <a16:creationId xmlns:a16="http://schemas.microsoft.com/office/drawing/2014/main" id="{10111564-176D-3B44-64ED-B363E6FD6A22}"/>
              </a:ext>
            </a:extLst>
          </p:cNvPr>
          <p:cNvSpPr/>
          <p:nvPr/>
        </p:nvSpPr>
        <p:spPr>
          <a:xfrm>
            <a:off x="6360881" y="9216679"/>
            <a:ext cx="2754747" cy="537351"/>
          </a:xfrm>
          <a:custGeom>
            <a:avLst/>
            <a:gdLst>
              <a:gd name="csX0" fmla="*/ 2694119 w 2754747"/>
              <a:gd name="csY0" fmla="*/ 24275 h 537351"/>
              <a:gd name="csX1" fmla="*/ 2730496 w 2754747"/>
              <a:gd name="csY1" fmla="*/ 60686 h 537351"/>
              <a:gd name="csX2" fmla="*/ 2730496 w 2754747"/>
              <a:gd name="csY2" fmla="*/ 476665 h 537351"/>
              <a:gd name="csX3" fmla="*/ 2694119 w 2754747"/>
              <a:gd name="csY3" fmla="*/ 513077 h 537351"/>
              <a:gd name="csX4" fmla="*/ 60629 w 2754747"/>
              <a:gd name="csY4" fmla="*/ 513077 h 537351"/>
              <a:gd name="csX5" fmla="*/ 24252 w 2754747"/>
              <a:gd name="csY5" fmla="*/ 476665 h 537351"/>
              <a:gd name="csX6" fmla="*/ 24252 w 2754747"/>
              <a:gd name="csY6" fmla="*/ 60686 h 537351"/>
              <a:gd name="csX7" fmla="*/ 60629 w 2754747"/>
              <a:gd name="csY7" fmla="*/ 24275 h 537351"/>
              <a:gd name="csX8" fmla="*/ 2694119 w 2754747"/>
              <a:gd name="csY8" fmla="*/ 24275 h 537351"/>
              <a:gd name="csX9" fmla="*/ 2694119 w 2754747"/>
              <a:gd name="csY9" fmla="*/ 0 h 537351"/>
              <a:gd name="csX10" fmla="*/ 60629 w 2754747"/>
              <a:gd name="csY10" fmla="*/ 0 h 537351"/>
              <a:gd name="csX11" fmla="*/ 0 w 2754747"/>
              <a:gd name="csY11" fmla="*/ 60686 h 537351"/>
              <a:gd name="csX12" fmla="*/ 0 w 2754747"/>
              <a:gd name="csY12" fmla="*/ 476665 h 537351"/>
              <a:gd name="csX13" fmla="*/ 60629 w 2754747"/>
              <a:gd name="csY13" fmla="*/ 537351 h 537351"/>
              <a:gd name="csX14" fmla="*/ 2694119 w 2754747"/>
              <a:gd name="csY14" fmla="*/ 537351 h 537351"/>
              <a:gd name="csX15" fmla="*/ 2754748 w 2754747"/>
              <a:gd name="csY15" fmla="*/ 476665 h 537351"/>
              <a:gd name="csX16" fmla="*/ 2754748 w 2754747"/>
              <a:gd name="csY16" fmla="*/ 60686 h 537351"/>
              <a:gd name="csX17" fmla="*/ 2694119 w 2754747"/>
              <a:gd name="csY17" fmla="*/ 0 h 537351"/>
              <a:gd name="csX18" fmla="*/ 2694119 w 2754747"/>
              <a:gd name="csY18" fmla="*/ 0 h 5373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54747" h="537351">
                <a:moveTo>
                  <a:pt x="2694119" y="24275"/>
                </a:moveTo>
                <a:cubicBezTo>
                  <a:pt x="2713961" y="24275"/>
                  <a:pt x="2730496" y="40826"/>
                  <a:pt x="2730496" y="60686"/>
                </a:cubicBezTo>
                <a:lnTo>
                  <a:pt x="2730496" y="476665"/>
                </a:lnTo>
                <a:cubicBezTo>
                  <a:pt x="2730496" y="496526"/>
                  <a:pt x="2713961" y="513077"/>
                  <a:pt x="2694119" y="513077"/>
                </a:cubicBezTo>
                <a:lnTo>
                  <a:pt x="60629" y="513077"/>
                </a:lnTo>
                <a:cubicBezTo>
                  <a:pt x="40787" y="513077"/>
                  <a:pt x="24252" y="496526"/>
                  <a:pt x="24252" y="476665"/>
                </a:cubicBezTo>
                <a:lnTo>
                  <a:pt x="24252" y="60686"/>
                </a:lnTo>
                <a:cubicBezTo>
                  <a:pt x="24252" y="40826"/>
                  <a:pt x="40787" y="24275"/>
                  <a:pt x="60629" y="24275"/>
                </a:cubicBezTo>
                <a:lnTo>
                  <a:pt x="2694119" y="24275"/>
                </a:lnTo>
                <a:moveTo>
                  <a:pt x="2694119" y="0"/>
                </a:moveTo>
                <a:lnTo>
                  <a:pt x="60629" y="0"/>
                </a:lnTo>
                <a:cubicBezTo>
                  <a:pt x="27559" y="0"/>
                  <a:pt x="0" y="27585"/>
                  <a:pt x="0" y="60686"/>
                </a:cubicBezTo>
                <a:lnTo>
                  <a:pt x="0" y="476665"/>
                </a:lnTo>
                <a:cubicBezTo>
                  <a:pt x="0" y="509767"/>
                  <a:pt x="27559" y="537351"/>
                  <a:pt x="60629" y="537351"/>
                </a:cubicBezTo>
                <a:lnTo>
                  <a:pt x="2694119" y="537351"/>
                </a:lnTo>
                <a:cubicBezTo>
                  <a:pt x="2727190" y="537351"/>
                  <a:pt x="2754748" y="509767"/>
                  <a:pt x="2754748" y="476665"/>
                </a:cubicBezTo>
                <a:lnTo>
                  <a:pt x="2754748" y="60686"/>
                </a:lnTo>
                <a:cubicBezTo>
                  <a:pt x="2754748" y="27585"/>
                  <a:pt x="2727190" y="0"/>
                  <a:pt x="2694119" y="0"/>
                </a:cubicBezTo>
                <a:lnTo>
                  <a:pt x="2694119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17" name="TextBox 1016">
            <a:extLst>
              <a:ext uri="{FF2B5EF4-FFF2-40B4-BE49-F238E27FC236}">
                <a16:creationId xmlns:a16="http://schemas.microsoft.com/office/drawing/2014/main" id="{1EF2B027-2DDC-4D66-480A-751A69A5CBBF}"/>
              </a:ext>
            </a:extLst>
          </p:cNvPr>
          <p:cNvSpPr txBox="1"/>
          <p:nvPr/>
        </p:nvSpPr>
        <p:spPr>
          <a:xfrm>
            <a:off x="6359833" y="9231273"/>
            <a:ext cx="2554396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1018" name="Freeform 1017">
            <a:extLst>
              <a:ext uri="{FF2B5EF4-FFF2-40B4-BE49-F238E27FC236}">
                <a16:creationId xmlns:a16="http://schemas.microsoft.com/office/drawing/2014/main" id="{A7912CDD-2DB3-D75E-5A72-D244B756F262}"/>
              </a:ext>
            </a:extLst>
          </p:cNvPr>
          <p:cNvSpPr/>
          <p:nvPr/>
        </p:nvSpPr>
        <p:spPr>
          <a:xfrm>
            <a:off x="1099412" y="6844389"/>
            <a:ext cx="8123143" cy="1156353"/>
          </a:xfrm>
          <a:custGeom>
            <a:avLst/>
            <a:gdLst>
              <a:gd name="csX0" fmla="*/ 8036059 w 8123143"/>
              <a:gd name="csY0" fmla="*/ 980914 h 1156353"/>
              <a:gd name="csX1" fmla="*/ 8123144 w 8123143"/>
              <a:gd name="csY1" fmla="*/ 893746 h 1156353"/>
              <a:gd name="csX2" fmla="*/ 8123144 w 8123143"/>
              <a:gd name="csY2" fmla="*/ 87168 h 1156353"/>
              <a:gd name="csX3" fmla="*/ 8036059 w 8123143"/>
              <a:gd name="csY3" fmla="*/ 0 h 1156353"/>
              <a:gd name="csX4" fmla="*/ 1301864 w 8123143"/>
              <a:gd name="csY4" fmla="*/ 0 h 1156353"/>
              <a:gd name="csX5" fmla="*/ 1214779 w 8123143"/>
              <a:gd name="csY5" fmla="*/ 44136 h 1156353"/>
              <a:gd name="csX6" fmla="*/ 1127694 w 8123143"/>
              <a:gd name="csY6" fmla="*/ 131304 h 1156353"/>
              <a:gd name="csX7" fmla="*/ 1040609 w 8123143"/>
              <a:gd name="csY7" fmla="*/ 175439 h 1156353"/>
              <a:gd name="csX8" fmla="*/ 659199 w 8123143"/>
              <a:gd name="csY8" fmla="*/ 175439 h 1156353"/>
              <a:gd name="csX9" fmla="*/ 572114 w 8123143"/>
              <a:gd name="csY9" fmla="*/ 131304 h 1156353"/>
              <a:gd name="csX10" fmla="*/ 485030 w 8123143"/>
              <a:gd name="csY10" fmla="*/ 44136 h 1156353"/>
              <a:gd name="csX11" fmla="*/ 397945 w 8123143"/>
              <a:gd name="csY11" fmla="*/ 0 h 1156353"/>
              <a:gd name="csX12" fmla="*/ 87085 w 8123143"/>
              <a:gd name="csY12" fmla="*/ 0 h 1156353"/>
              <a:gd name="csX13" fmla="*/ 0 w 8123143"/>
              <a:gd name="csY13" fmla="*/ 87168 h 1156353"/>
              <a:gd name="csX14" fmla="*/ 0 w 8123143"/>
              <a:gd name="csY14" fmla="*/ 893746 h 1156353"/>
              <a:gd name="csX15" fmla="*/ 87085 w 8123143"/>
              <a:gd name="csY15" fmla="*/ 980914 h 1156353"/>
              <a:gd name="csX16" fmla="*/ 416684 w 8123143"/>
              <a:gd name="csY16" fmla="*/ 980914 h 1156353"/>
              <a:gd name="csX17" fmla="*/ 513690 w 8123143"/>
              <a:gd name="csY17" fmla="*/ 1025050 h 1156353"/>
              <a:gd name="csX18" fmla="*/ 600775 w 8123143"/>
              <a:gd name="csY18" fmla="*/ 1112218 h 1156353"/>
              <a:gd name="csX19" fmla="*/ 687860 w 8123143"/>
              <a:gd name="csY19" fmla="*/ 1156353 h 1156353"/>
              <a:gd name="csX20" fmla="*/ 1006436 w 8123143"/>
              <a:gd name="csY20" fmla="*/ 1156353 h 1156353"/>
              <a:gd name="csX21" fmla="*/ 1093521 w 8123143"/>
              <a:gd name="csY21" fmla="*/ 1112218 h 1156353"/>
              <a:gd name="csX22" fmla="*/ 1180606 w 8123143"/>
              <a:gd name="csY22" fmla="*/ 1025050 h 1156353"/>
              <a:gd name="csX23" fmla="*/ 1274305 w 8123143"/>
              <a:gd name="csY23" fmla="*/ 980914 h 1156353"/>
              <a:gd name="csX24" fmla="*/ 8037161 w 8123143"/>
              <a:gd name="csY24" fmla="*/ 980914 h 1156353"/>
              <a:gd name="csX25" fmla="*/ 8037161 w 8123143"/>
              <a:gd name="csY25" fmla="*/ 980914 h 11563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8123143" h="1156353">
                <a:moveTo>
                  <a:pt x="8036059" y="980914"/>
                </a:moveTo>
                <a:cubicBezTo>
                  <a:pt x="8084562" y="980914"/>
                  <a:pt x="8123144" y="941192"/>
                  <a:pt x="8123144" y="893746"/>
                </a:cubicBezTo>
                <a:lnTo>
                  <a:pt x="8123144" y="87168"/>
                </a:lnTo>
                <a:cubicBezTo>
                  <a:pt x="8123144" y="38619"/>
                  <a:pt x="8083459" y="0"/>
                  <a:pt x="8036059" y="0"/>
                </a:cubicBezTo>
                <a:lnTo>
                  <a:pt x="1301864" y="0"/>
                </a:lnTo>
                <a:cubicBezTo>
                  <a:pt x="1257770" y="0"/>
                  <a:pt x="1235723" y="22068"/>
                  <a:pt x="1214779" y="44136"/>
                </a:cubicBezTo>
                <a:lnTo>
                  <a:pt x="1127694" y="131304"/>
                </a:lnTo>
                <a:cubicBezTo>
                  <a:pt x="1105647" y="153372"/>
                  <a:pt x="1083600" y="175439"/>
                  <a:pt x="1040609" y="175439"/>
                </a:cubicBezTo>
                <a:lnTo>
                  <a:pt x="659199" y="175439"/>
                </a:lnTo>
                <a:cubicBezTo>
                  <a:pt x="615106" y="175439"/>
                  <a:pt x="593059" y="153372"/>
                  <a:pt x="572114" y="131304"/>
                </a:cubicBezTo>
                <a:lnTo>
                  <a:pt x="485030" y="44136"/>
                </a:lnTo>
                <a:cubicBezTo>
                  <a:pt x="462983" y="22068"/>
                  <a:pt x="440936" y="0"/>
                  <a:pt x="397945" y="0"/>
                </a:cubicBezTo>
                <a:lnTo>
                  <a:pt x="87085" y="0"/>
                </a:lnTo>
                <a:cubicBezTo>
                  <a:pt x="38582" y="0"/>
                  <a:pt x="0" y="39722"/>
                  <a:pt x="0" y="87168"/>
                </a:cubicBezTo>
                <a:lnTo>
                  <a:pt x="0" y="893746"/>
                </a:lnTo>
                <a:cubicBezTo>
                  <a:pt x="0" y="942296"/>
                  <a:pt x="39684" y="980914"/>
                  <a:pt x="87085" y="980914"/>
                </a:cubicBezTo>
                <a:lnTo>
                  <a:pt x="416684" y="980914"/>
                </a:lnTo>
                <a:cubicBezTo>
                  <a:pt x="460778" y="980914"/>
                  <a:pt x="491644" y="1002982"/>
                  <a:pt x="513690" y="1025050"/>
                </a:cubicBezTo>
                <a:lnTo>
                  <a:pt x="600775" y="1112218"/>
                </a:lnTo>
                <a:cubicBezTo>
                  <a:pt x="622822" y="1134285"/>
                  <a:pt x="633846" y="1156353"/>
                  <a:pt x="687860" y="1156353"/>
                </a:cubicBezTo>
                <a:lnTo>
                  <a:pt x="1006436" y="1156353"/>
                </a:lnTo>
                <a:cubicBezTo>
                  <a:pt x="1057144" y="1156353"/>
                  <a:pt x="1072577" y="1134285"/>
                  <a:pt x="1093521" y="1112218"/>
                </a:cubicBezTo>
                <a:lnTo>
                  <a:pt x="1180606" y="1025050"/>
                </a:lnTo>
                <a:cubicBezTo>
                  <a:pt x="1202653" y="1002982"/>
                  <a:pt x="1231314" y="980914"/>
                  <a:pt x="1274305" y="980914"/>
                </a:cubicBezTo>
                <a:lnTo>
                  <a:pt x="8037161" y="980914"/>
                </a:lnTo>
                <a:lnTo>
                  <a:pt x="8037161" y="980914"/>
                </a:lnTo>
                <a:close/>
              </a:path>
            </a:pathLst>
          </a:custGeom>
          <a:solidFill>
            <a:srgbClr val="ED6E65"/>
          </a:solidFill>
          <a:ln w="2643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19" name="TextBox 1018">
            <a:extLst>
              <a:ext uri="{FF2B5EF4-FFF2-40B4-BE49-F238E27FC236}">
                <a16:creationId xmlns:a16="http://schemas.microsoft.com/office/drawing/2014/main" id="{3CB48EF1-C96A-7A70-90BD-EECDEB9BFC0B}"/>
              </a:ext>
            </a:extLst>
          </p:cNvPr>
          <p:cNvSpPr txBox="1"/>
          <p:nvPr/>
        </p:nvSpPr>
        <p:spPr>
          <a:xfrm>
            <a:off x="1559142" y="7334917"/>
            <a:ext cx="51892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1020" name="TextBox 1019">
            <a:extLst>
              <a:ext uri="{FF2B5EF4-FFF2-40B4-BE49-F238E27FC236}">
                <a16:creationId xmlns:a16="http://schemas.microsoft.com/office/drawing/2014/main" id="{89D8E6E2-7E8D-E26F-59AD-2A877ECE3EED}"/>
              </a:ext>
            </a:extLst>
          </p:cNvPr>
          <p:cNvSpPr txBox="1"/>
          <p:nvPr/>
        </p:nvSpPr>
        <p:spPr>
          <a:xfrm>
            <a:off x="1515049" y="7082972"/>
            <a:ext cx="91257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021" name="Freeform 1020">
            <a:extLst>
              <a:ext uri="{FF2B5EF4-FFF2-40B4-BE49-F238E27FC236}">
                <a16:creationId xmlns:a16="http://schemas.microsoft.com/office/drawing/2014/main" id="{5A380E6F-0F90-BF79-7228-41DC5EB183FD}"/>
              </a:ext>
            </a:extLst>
          </p:cNvPr>
          <p:cNvSpPr/>
          <p:nvPr/>
        </p:nvSpPr>
        <p:spPr>
          <a:xfrm>
            <a:off x="1237205" y="7144511"/>
            <a:ext cx="308655" cy="228401"/>
          </a:xfrm>
          <a:custGeom>
            <a:avLst/>
            <a:gdLst>
              <a:gd name="csX0" fmla="*/ 289915 w 308655"/>
              <a:gd name="csY0" fmla="*/ 228402 h 228401"/>
              <a:gd name="csX1" fmla="*/ 308655 w 308655"/>
              <a:gd name="csY1" fmla="*/ 154475 h 228401"/>
              <a:gd name="csX2" fmla="*/ 154328 w 308655"/>
              <a:gd name="csY2" fmla="*/ 0 h 228401"/>
              <a:gd name="csX3" fmla="*/ 0 w 308655"/>
              <a:gd name="csY3" fmla="*/ 154475 h 228401"/>
              <a:gd name="csX4" fmla="*/ 18740 w 308655"/>
              <a:gd name="csY4" fmla="*/ 228402 h 228401"/>
              <a:gd name="csX5" fmla="*/ 289915 w 308655"/>
              <a:gd name="csY5" fmla="*/ 228402 h 2284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8655" h="228401">
                <a:moveTo>
                  <a:pt x="289915" y="228402"/>
                </a:moveTo>
                <a:cubicBezTo>
                  <a:pt x="302041" y="206334"/>
                  <a:pt x="308655" y="180956"/>
                  <a:pt x="308655" y="154475"/>
                </a:cubicBezTo>
                <a:cubicBezTo>
                  <a:pt x="308655" y="69513"/>
                  <a:pt x="239208" y="0"/>
                  <a:pt x="154328" y="0"/>
                </a:cubicBezTo>
                <a:cubicBezTo>
                  <a:pt x="69447" y="0"/>
                  <a:pt x="0" y="69513"/>
                  <a:pt x="0" y="154475"/>
                </a:cubicBezTo>
                <a:cubicBezTo>
                  <a:pt x="0" y="239436"/>
                  <a:pt x="6614" y="206334"/>
                  <a:pt x="18740" y="228402"/>
                </a:cubicBezTo>
                <a:lnTo>
                  <a:pt x="289915" y="228402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23" name="Rounded Rectangle 1022">
            <a:extLst>
              <a:ext uri="{FF2B5EF4-FFF2-40B4-BE49-F238E27FC236}">
                <a16:creationId xmlns:a16="http://schemas.microsoft.com/office/drawing/2014/main" id="{3E73B82F-3056-3366-F9E1-DD664074283B}"/>
              </a:ext>
            </a:extLst>
          </p:cNvPr>
          <p:cNvSpPr/>
          <p:nvPr/>
        </p:nvSpPr>
        <p:spPr>
          <a:xfrm>
            <a:off x="2456393" y="7088238"/>
            <a:ext cx="3741341" cy="519696"/>
          </a:xfrm>
          <a:prstGeom prst="roundRect">
            <a:avLst>
              <a:gd name="adj" fmla="val 47725"/>
            </a:avLst>
          </a:prstGeom>
          <a:solidFill>
            <a:srgbClr val="D0544A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25" name="TextBox 1024">
            <a:extLst>
              <a:ext uri="{FF2B5EF4-FFF2-40B4-BE49-F238E27FC236}">
                <a16:creationId xmlns:a16="http://schemas.microsoft.com/office/drawing/2014/main" id="{9D08856C-4BC7-55F5-D554-A829A8D5CA7B}"/>
              </a:ext>
            </a:extLst>
          </p:cNvPr>
          <p:cNvSpPr txBox="1"/>
          <p:nvPr/>
        </p:nvSpPr>
        <p:spPr>
          <a:xfrm>
            <a:off x="2533611" y="7333814"/>
            <a:ext cx="135904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1026" name="TextBox 1025">
            <a:extLst>
              <a:ext uri="{FF2B5EF4-FFF2-40B4-BE49-F238E27FC236}">
                <a16:creationId xmlns:a16="http://schemas.microsoft.com/office/drawing/2014/main" id="{33A0C433-03B9-E91C-6A15-E13FCE8F625A}"/>
              </a:ext>
            </a:extLst>
          </p:cNvPr>
          <p:cNvSpPr txBox="1"/>
          <p:nvPr/>
        </p:nvSpPr>
        <p:spPr>
          <a:xfrm>
            <a:off x="2533611" y="7333814"/>
            <a:ext cx="135904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 w="4409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9091FC53-82DA-D639-98C1-78DD680CFFF8}"/>
              </a:ext>
            </a:extLst>
          </p:cNvPr>
          <p:cNvSpPr txBox="1"/>
          <p:nvPr/>
        </p:nvSpPr>
        <p:spPr>
          <a:xfrm>
            <a:off x="6358731" y="7317263"/>
            <a:ext cx="1275035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1028" name="Freeform 1027">
            <a:extLst>
              <a:ext uri="{FF2B5EF4-FFF2-40B4-BE49-F238E27FC236}">
                <a16:creationId xmlns:a16="http://schemas.microsoft.com/office/drawing/2014/main" id="{AE13CBED-B4D4-CB54-3D2A-0AF0EFEC0019}"/>
              </a:ext>
            </a:extLst>
          </p:cNvPr>
          <p:cNvSpPr/>
          <p:nvPr/>
        </p:nvSpPr>
        <p:spPr>
          <a:xfrm>
            <a:off x="8852170" y="7297883"/>
            <a:ext cx="167555" cy="105925"/>
          </a:xfrm>
          <a:custGeom>
            <a:avLst/>
            <a:gdLst>
              <a:gd name="csX0" fmla="*/ 83778 w 167555"/>
              <a:gd name="csY0" fmla="*/ 105925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2 w 167555"/>
              <a:gd name="csY4" fmla="*/ 6620 h 105925"/>
              <a:gd name="csX5" fmla="*/ 160942 w 167555"/>
              <a:gd name="csY5" fmla="*/ 37515 h 105925"/>
              <a:gd name="csX6" fmla="*/ 99210 w 167555"/>
              <a:gd name="csY6" fmla="*/ 99305 h 105925"/>
              <a:gd name="csX7" fmla="*/ 83778 w 167555"/>
              <a:gd name="csY7" fmla="*/ 105925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5"/>
                </a:moveTo>
                <a:cubicBezTo>
                  <a:pt x="78266" y="105925"/>
                  <a:pt x="72754" y="103718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7"/>
                  <a:pt x="6614" y="6620"/>
                </a:cubicBezTo>
                <a:cubicBezTo>
                  <a:pt x="15433" y="-2207"/>
                  <a:pt x="152123" y="-2207"/>
                  <a:pt x="160942" y="6620"/>
                </a:cubicBezTo>
                <a:cubicBezTo>
                  <a:pt x="169760" y="15447"/>
                  <a:pt x="169760" y="28688"/>
                  <a:pt x="160942" y="37515"/>
                </a:cubicBezTo>
                <a:lnTo>
                  <a:pt x="99210" y="99305"/>
                </a:lnTo>
                <a:cubicBezTo>
                  <a:pt x="94801" y="103718"/>
                  <a:pt x="89289" y="105925"/>
                  <a:pt x="83778" y="105925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29" name="Freeform 1028">
            <a:extLst>
              <a:ext uri="{FF2B5EF4-FFF2-40B4-BE49-F238E27FC236}">
                <a16:creationId xmlns:a16="http://schemas.microsoft.com/office/drawing/2014/main" id="{1F21DCD9-B7AA-931A-D33D-110B25A9A7E5}"/>
              </a:ext>
            </a:extLst>
          </p:cNvPr>
          <p:cNvSpPr/>
          <p:nvPr/>
        </p:nvSpPr>
        <p:spPr>
          <a:xfrm>
            <a:off x="6360881" y="7074998"/>
            <a:ext cx="2754747" cy="537350"/>
          </a:xfrm>
          <a:custGeom>
            <a:avLst/>
            <a:gdLst>
              <a:gd name="csX0" fmla="*/ 2694119 w 2754747"/>
              <a:gd name="csY0" fmla="*/ 24274 h 537350"/>
              <a:gd name="csX1" fmla="*/ 2730496 w 2754747"/>
              <a:gd name="csY1" fmla="*/ 60686 h 537350"/>
              <a:gd name="csX2" fmla="*/ 2730496 w 2754747"/>
              <a:gd name="csY2" fmla="*/ 476664 h 537350"/>
              <a:gd name="csX3" fmla="*/ 2694119 w 2754747"/>
              <a:gd name="csY3" fmla="*/ 513077 h 537350"/>
              <a:gd name="csX4" fmla="*/ 60629 w 2754747"/>
              <a:gd name="csY4" fmla="*/ 513077 h 537350"/>
              <a:gd name="csX5" fmla="*/ 24252 w 2754747"/>
              <a:gd name="csY5" fmla="*/ 476664 h 537350"/>
              <a:gd name="csX6" fmla="*/ 24252 w 2754747"/>
              <a:gd name="csY6" fmla="*/ 60686 h 537350"/>
              <a:gd name="csX7" fmla="*/ 60629 w 2754747"/>
              <a:gd name="csY7" fmla="*/ 24274 h 537350"/>
              <a:gd name="csX8" fmla="*/ 2694119 w 2754747"/>
              <a:gd name="csY8" fmla="*/ 24274 h 537350"/>
              <a:gd name="csX9" fmla="*/ 2694119 w 2754747"/>
              <a:gd name="csY9" fmla="*/ 0 h 537350"/>
              <a:gd name="csX10" fmla="*/ 60629 w 2754747"/>
              <a:gd name="csY10" fmla="*/ 0 h 537350"/>
              <a:gd name="csX11" fmla="*/ 0 w 2754747"/>
              <a:gd name="csY11" fmla="*/ 60686 h 537350"/>
              <a:gd name="csX12" fmla="*/ 0 w 2754747"/>
              <a:gd name="csY12" fmla="*/ 476664 h 537350"/>
              <a:gd name="csX13" fmla="*/ 60629 w 2754747"/>
              <a:gd name="csY13" fmla="*/ 537351 h 537350"/>
              <a:gd name="csX14" fmla="*/ 2694119 w 2754747"/>
              <a:gd name="csY14" fmla="*/ 537351 h 537350"/>
              <a:gd name="csX15" fmla="*/ 2754748 w 2754747"/>
              <a:gd name="csY15" fmla="*/ 476664 h 537350"/>
              <a:gd name="csX16" fmla="*/ 2754748 w 2754747"/>
              <a:gd name="csY16" fmla="*/ 60686 h 537350"/>
              <a:gd name="csX17" fmla="*/ 2694119 w 2754747"/>
              <a:gd name="csY17" fmla="*/ 0 h 537350"/>
              <a:gd name="csX18" fmla="*/ 2694119 w 2754747"/>
              <a:gd name="csY18" fmla="*/ 0 h 53735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54747" h="537350">
                <a:moveTo>
                  <a:pt x="2694119" y="24274"/>
                </a:moveTo>
                <a:cubicBezTo>
                  <a:pt x="2713961" y="24274"/>
                  <a:pt x="2730496" y="40825"/>
                  <a:pt x="2730496" y="60686"/>
                </a:cubicBezTo>
                <a:lnTo>
                  <a:pt x="2730496" y="476664"/>
                </a:lnTo>
                <a:cubicBezTo>
                  <a:pt x="2730496" y="496526"/>
                  <a:pt x="2713961" y="513077"/>
                  <a:pt x="2694119" y="513077"/>
                </a:cubicBezTo>
                <a:lnTo>
                  <a:pt x="60629" y="513077"/>
                </a:lnTo>
                <a:cubicBezTo>
                  <a:pt x="40787" y="513077"/>
                  <a:pt x="24252" y="496526"/>
                  <a:pt x="24252" y="476664"/>
                </a:cubicBezTo>
                <a:lnTo>
                  <a:pt x="24252" y="60686"/>
                </a:lnTo>
                <a:cubicBezTo>
                  <a:pt x="24252" y="40825"/>
                  <a:pt x="40787" y="24274"/>
                  <a:pt x="60629" y="24274"/>
                </a:cubicBezTo>
                <a:lnTo>
                  <a:pt x="2694119" y="24274"/>
                </a:lnTo>
                <a:moveTo>
                  <a:pt x="2694119" y="0"/>
                </a:moveTo>
                <a:lnTo>
                  <a:pt x="60629" y="0"/>
                </a:lnTo>
                <a:cubicBezTo>
                  <a:pt x="27559" y="0"/>
                  <a:pt x="0" y="27585"/>
                  <a:pt x="0" y="60686"/>
                </a:cubicBezTo>
                <a:lnTo>
                  <a:pt x="0" y="476664"/>
                </a:lnTo>
                <a:cubicBezTo>
                  <a:pt x="0" y="509766"/>
                  <a:pt x="27559" y="537351"/>
                  <a:pt x="60629" y="537351"/>
                </a:cubicBezTo>
                <a:lnTo>
                  <a:pt x="2694119" y="537351"/>
                </a:lnTo>
                <a:cubicBezTo>
                  <a:pt x="2727190" y="537351"/>
                  <a:pt x="2754748" y="509766"/>
                  <a:pt x="2754748" y="476664"/>
                </a:cubicBezTo>
                <a:lnTo>
                  <a:pt x="2754748" y="60686"/>
                </a:lnTo>
                <a:cubicBezTo>
                  <a:pt x="2754748" y="27585"/>
                  <a:pt x="2727190" y="0"/>
                  <a:pt x="2694119" y="0"/>
                </a:cubicBezTo>
                <a:lnTo>
                  <a:pt x="2694119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61B6E6AB-61D8-3538-CB63-7FF32F67F648}"/>
              </a:ext>
            </a:extLst>
          </p:cNvPr>
          <p:cNvSpPr txBox="1"/>
          <p:nvPr/>
        </p:nvSpPr>
        <p:spPr>
          <a:xfrm>
            <a:off x="6359833" y="7089592"/>
            <a:ext cx="2554396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1032" name="Rounded Rectangle 1031">
            <a:extLst>
              <a:ext uri="{FF2B5EF4-FFF2-40B4-BE49-F238E27FC236}">
                <a16:creationId xmlns:a16="http://schemas.microsoft.com/office/drawing/2014/main" id="{EA67712A-8292-5464-DBB7-C7B79CC8A58F}"/>
              </a:ext>
            </a:extLst>
          </p:cNvPr>
          <p:cNvSpPr/>
          <p:nvPr/>
        </p:nvSpPr>
        <p:spPr>
          <a:xfrm>
            <a:off x="2456393" y="7088238"/>
            <a:ext cx="3741341" cy="519696"/>
          </a:xfrm>
          <a:prstGeom prst="roundRect">
            <a:avLst>
              <a:gd name="adj" fmla="val 47725"/>
            </a:avLst>
          </a:prstGeom>
          <a:solidFill>
            <a:srgbClr val="D0544A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41DE6EE1-054C-3CC7-D098-D46146985F12}"/>
              </a:ext>
            </a:extLst>
          </p:cNvPr>
          <p:cNvSpPr txBox="1"/>
          <p:nvPr/>
        </p:nvSpPr>
        <p:spPr>
          <a:xfrm>
            <a:off x="2533611" y="7333814"/>
            <a:ext cx="1695095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entertainer</a:t>
            </a:r>
          </a:p>
        </p:txBody>
      </p:sp>
      <p:sp>
        <p:nvSpPr>
          <p:cNvPr id="1035" name="TextBox 1034">
            <a:extLst>
              <a:ext uri="{FF2B5EF4-FFF2-40B4-BE49-F238E27FC236}">
                <a16:creationId xmlns:a16="http://schemas.microsoft.com/office/drawing/2014/main" id="{F5D7FFFD-1211-CB3A-9A93-88BE88BDB6EC}"/>
              </a:ext>
            </a:extLst>
          </p:cNvPr>
          <p:cNvSpPr txBox="1"/>
          <p:nvPr/>
        </p:nvSpPr>
        <p:spPr>
          <a:xfrm>
            <a:off x="2459754" y="7082972"/>
            <a:ext cx="346651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entertainer</a:t>
            </a:r>
          </a:p>
        </p:txBody>
      </p:sp>
      <p:sp>
        <p:nvSpPr>
          <p:cNvPr id="1036" name="Freeform 1035">
            <a:extLst>
              <a:ext uri="{FF2B5EF4-FFF2-40B4-BE49-F238E27FC236}">
                <a16:creationId xmlns:a16="http://schemas.microsoft.com/office/drawing/2014/main" id="{D4A3F30F-3C06-1880-D450-73BE373E0312}"/>
              </a:ext>
            </a:extLst>
          </p:cNvPr>
          <p:cNvSpPr/>
          <p:nvPr/>
        </p:nvSpPr>
        <p:spPr>
          <a:xfrm>
            <a:off x="5863726" y="7290159"/>
            <a:ext cx="167555" cy="105925"/>
          </a:xfrm>
          <a:custGeom>
            <a:avLst/>
            <a:gdLst>
              <a:gd name="csX0" fmla="*/ 83778 w 167555"/>
              <a:gd name="csY0" fmla="*/ 105925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1 w 167555"/>
              <a:gd name="csY4" fmla="*/ 6620 h 105925"/>
              <a:gd name="csX5" fmla="*/ 160941 w 167555"/>
              <a:gd name="csY5" fmla="*/ 37515 h 105925"/>
              <a:gd name="csX6" fmla="*/ 99211 w 167555"/>
              <a:gd name="csY6" fmla="*/ 99305 h 105925"/>
              <a:gd name="csX7" fmla="*/ 83778 w 167555"/>
              <a:gd name="csY7" fmla="*/ 105925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5"/>
                </a:moveTo>
                <a:cubicBezTo>
                  <a:pt x="78266" y="105925"/>
                  <a:pt x="72755" y="103718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7"/>
                  <a:pt x="6614" y="6620"/>
                </a:cubicBezTo>
                <a:cubicBezTo>
                  <a:pt x="15433" y="-2207"/>
                  <a:pt x="152123" y="-2207"/>
                  <a:pt x="160941" y="6620"/>
                </a:cubicBezTo>
                <a:cubicBezTo>
                  <a:pt x="169761" y="15447"/>
                  <a:pt x="169761" y="28688"/>
                  <a:pt x="160941" y="37515"/>
                </a:cubicBezTo>
                <a:lnTo>
                  <a:pt x="99211" y="99305"/>
                </a:lnTo>
                <a:cubicBezTo>
                  <a:pt x="94801" y="103718"/>
                  <a:pt x="89290" y="105925"/>
                  <a:pt x="83778" y="105925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38" name="Rounded Rectangle 1037">
            <a:extLst>
              <a:ext uri="{FF2B5EF4-FFF2-40B4-BE49-F238E27FC236}">
                <a16:creationId xmlns:a16="http://schemas.microsoft.com/office/drawing/2014/main" id="{ABC640E4-B389-C711-9374-B4400BF46965}"/>
              </a:ext>
            </a:extLst>
          </p:cNvPr>
          <p:cNvSpPr/>
          <p:nvPr/>
        </p:nvSpPr>
        <p:spPr>
          <a:xfrm>
            <a:off x="2456393" y="4955385"/>
            <a:ext cx="3741341" cy="519696"/>
          </a:xfrm>
          <a:prstGeom prst="roundRect">
            <a:avLst>
              <a:gd name="adj" fmla="val 47725"/>
            </a:avLst>
          </a:prstGeom>
          <a:solidFill>
            <a:srgbClr val="D0544A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40" name="TextBox 1039">
            <a:extLst>
              <a:ext uri="{FF2B5EF4-FFF2-40B4-BE49-F238E27FC236}">
                <a16:creationId xmlns:a16="http://schemas.microsoft.com/office/drawing/2014/main" id="{21BFC37A-0971-50EC-554D-86C23D8942B4}"/>
              </a:ext>
            </a:extLst>
          </p:cNvPr>
          <p:cNvSpPr txBox="1"/>
          <p:nvPr/>
        </p:nvSpPr>
        <p:spPr>
          <a:xfrm>
            <a:off x="2533611" y="5200960"/>
            <a:ext cx="1022999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ode</a:t>
            </a:r>
          </a:p>
        </p:txBody>
      </p:sp>
      <p:sp>
        <p:nvSpPr>
          <p:cNvPr id="1041" name="TextBox 1040">
            <a:extLst>
              <a:ext uri="{FF2B5EF4-FFF2-40B4-BE49-F238E27FC236}">
                <a16:creationId xmlns:a16="http://schemas.microsoft.com/office/drawing/2014/main" id="{BAC7B33F-64D0-167E-1B83-32FBD429FCC4}"/>
              </a:ext>
            </a:extLst>
          </p:cNvPr>
          <p:cNvSpPr txBox="1"/>
          <p:nvPr/>
        </p:nvSpPr>
        <p:spPr>
          <a:xfrm>
            <a:off x="2459754" y="4949015"/>
            <a:ext cx="2007123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ode</a:t>
            </a:r>
          </a:p>
        </p:txBody>
      </p:sp>
      <p:sp>
        <p:nvSpPr>
          <p:cNvPr id="1042" name="Freeform 1041">
            <a:extLst>
              <a:ext uri="{FF2B5EF4-FFF2-40B4-BE49-F238E27FC236}">
                <a16:creationId xmlns:a16="http://schemas.microsoft.com/office/drawing/2014/main" id="{06725BE9-A313-1B4B-EC24-4CC52F523634}"/>
              </a:ext>
            </a:extLst>
          </p:cNvPr>
          <p:cNvSpPr/>
          <p:nvPr/>
        </p:nvSpPr>
        <p:spPr>
          <a:xfrm>
            <a:off x="5863726" y="5157305"/>
            <a:ext cx="167555" cy="105925"/>
          </a:xfrm>
          <a:custGeom>
            <a:avLst/>
            <a:gdLst>
              <a:gd name="csX0" fmla="*/ 83778 w 167555"/>
              <a:gd name="csY0" fmla="*/ 105926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1 w 167555"/>
              <a:gd name="csY4" fmla="*/ 6620 h 105925"/>
              <a:gd name="csX5" fmla="*/ 160941 w 167555"/>
              <a:gd name="csY5" fmla="*/ 37515 h 105925"/>
              <a:gd name="csX6" fmla="*/ 99211 w 167555"/>
              <a:gd name="csY6" fmla="*/ 99305 h 105925"/>
              <a:gd name="csX7" fmla="*/ 83778 w 167555"/>
              <a:gd name="csY7" fmla="*/ 105926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6"/>
                </a:moveTo>
                <a:cubicBezTo>
                  <a:pt x="78266" y="105926"/>
                  <a:pt x="72755" y="103719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7"/>
                  <a:pt x="6614" y="6620"/>
                </a:cubicBezTo>
                <a:cubicBezTo>
                  <a:pt x="15433" y="-2207"/>
                  <a:pt x="152123" y="-2207"/>
                  <a:pt x="160941" y="6620"/>
                </a:cubicBezTo>
                <a:cubicBezTo>
                  <a:pt x="169761" y="15447"/>
                  <a:pt x="169761" y="28688"/>
                  <a:pt x="160941" y="37515"/>
                </a:cubicBezTo>
                <a:lnTo>
                  <a:pt x="99211" y="99305"/>
                </a:lnTo>
                <a:cubicBezTo>
                  <a:pt x="94801" y="103719"/>
                  <a:pt x="89290" y="105926"/>
                  <a:pt x="83778" y="105926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44" name="Rounded Rectangle 1043">
            <a:extLst>
              <a:ext uri="{FF2B5EF4-FFF2-40B4-BE49-F238E27FC236}">
                <a16:creationId xmlns:a16="http://schemas.microsoft.com/office/drawing/2014/main" id="{590B5D80-6F5F-5698-94DD-1DEAB18A5448}"/>
              </a:ext>
            </a:extLst>
          </p:cNvPr>
          <p:cNvSpPr/>
          <p:nvPr/>
        </p:nvSpPr>
        <p:spPr>
          <a:xfrm>
            <a:off x="2456393" y="9229919"/>
            <a:ext cx="3741341" cy="519696"/>
          </a:xfrm>
          <a:prstGeom prst="roundRect">
            <a:avLst>
              <a:gd name="adj" fmla="val 47725"/>
            </a:avLst>
          </a:prstGeom>
          <a:solidFill>
            <a:srgbClr val="D0544A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46" name="TextBox 1045">
            <a:extLst>
              <a:ext uri="{FF2B5EF4-FFF2-40B4-BE49-F238E27FC236}">
                <a16:creationId xmlns:a16="http://schemas.microsoft.com/office/drawing/2014/main" id="{A7B5205A-CFFF-2498-5627-F9CC1C7616F4}"/>
              </a:ext>
            </a:extLst>
          </p:cNvPr>
          <p:cNvSpPr txBox="1"/>
          <p:nvPr/>
        </p:nvSpPr>
        <p:spPr>
          <a:xfrm>
            <a:off x="2533611" y="9475494"/>
            <a:ext cx="135904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prelude</a:t>
            </a:r>
          </a:p>
        </p:txBody>
      </p:sp>
      <p:sp>
        <p:nvSpPr>
          <p:cNvPr id="1047" name="TextBox 1046">
            <a:extLst>
              <a:ext uri="{FF2B5EF4-FFF2-40B4-BE49-F238E27FC236}">
                <a16:creationId xmlns:a16="http://schemas.microsoft.com/office/drawing/2014/main" id="{CEB91976-07C7-DC44-380C-F11966748EE7}"/>
              </a:ext>
            </a:extLst>
          </p:cNvPr>
          <p:cNvSpPr txBox="1"/>
          <p:nvPr/>
        </p:nvSpPr>
        <p:spPr>
          <a:xfrm>
            <a:off x="2459754" y="9224653"/>
            <a:ext cx="2736820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prelude</a:t>
            </a:r>
          </a:p>
        </p:txBody>
      </p:sp>
      <p:sp>
        <p:nvSpPr>
          <p:cNvPr id="1048" name="Freeform 1047">
            <a:extLst>
              <a:ext uri="{FF2B5EF4-FFF2-40B4-BE49-F238E27FC236}">
                <a16:creationId xmlns:a16="http://schemas.microsoft.com/office/drawing/2014/main" id="{A6CF4D79-C2AE-738B-33E4-0B057BC98E5B}"/>
              </a:ext>
            </a:extLst>
          </p:cNvPr>
          <p:cNvSpPr/>
          <p:nvPr/>
        </p:nvSpPr>
        <p:spPr>
          <a:xfrm>
            <a:off x="5863726" y="9431840"/>
            <a:ext cx="167555" cy="105925"/>
          </a:xfrm>
          <a:custGeom>
            <a:avLst/>
            <a:gdLst>
              <a:gd name="csX0" fmla="*/ 83778 w 167555"/>
              <a:gd name="csY0" fmla="*/ 105925 h 105925"/>
              <a:gd name="csX1" fmla="*/ 68345 w 167555"/>
              <a:gd name="csY1" fmla="*/ 99305 h 105925"/>
              <a:gd name="csX2" fmla="*/ 6614 w 167555"/>
              <a:gd name="csY2" fmla="*/ 37516 h 105925"/>
              <a:gd name="csX3" fmla="*/ 6614 w 167555"/>
              <a:gd name="csY3" fmla="*/ 6620 h 105925"/>
              <a:gd name="csX4" fmla="*/ 160941 w 167555"/>
              <a:gd name="csY4" fmla="*/ 6620 h 105925"/>
              <a:gd name="csX5" fmla="*/ 160941 w 167555"/>
              <a:gd name="csY5" fmla="*/ 37516 h 105925"/>
              <a:gd name="csX6" fmla="*/ 99211 w 167555"/>
              <a:gd name="csY6" fmla="*/ 99305 h 105925"/>
              <a:gd name="csX7" fmla="*/ 83778 w 167555"/>
              <a:gd name="csY7" fmla="*/ 105925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5"/>
                </a:moveTo>
                <a:cubicBezTo>
                  <a:pt x="78266" y="105925"/>
                  <a:pt x="72755" y="103719"/>
                  <a:pt x="68345" y="99305"/>
                </a:cubicBezTo>
                <a:lnTo>
                  <a:pt x="6614" y="37516"/>
                </a:lnTo>
                <a:cubicBezTo>
                  <a:pt x="-2205" y="28688"/>
                  <a:pt x="-2205" y="15448"/>
                  <a:pt x="6614" y="6620"/>
                </a:cubicBezTo>
                <a:cubicBezTo>
                  <a:pt x="15433" y="-2207"/>
                  <a:pt x="152123" y="-2207"/>
                  <a:pt x="160941" y="6620"/>
                </a:cubicBezTo>
                <a:cubicBezTo>
                  <a:pt x="169761" y="15448"/>
                  <a:pt x="169761" y="28688"/>
                  <a:pt x="160941" y="37516"/>
                </a:cubicBezTo>
                <a:lnTo>
                  <a:pt x="99211" y="99305"/>
                </a:lnTo>
                <a:cubicBezTo>
                  <a:pt x="94801" y="103719"/>
                  <a:pt x="89290" y="105925"/>
                  <a:pt x="83778" y="105925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49" name="Freeform 1048">
            <a:extLst>
              <a:ext uri="{FF2B5EF4-FFF2-40B4-BE49-F238E27FC236}">
                <a16:creationId xmlns:a16="http://schemas.microsoft.com/office/drawing/2014/main" id="{74D1A9B7-AA12-CC60-D1CF-1F09562BB1C7}"/>
              </a:ext>
            </a:extLst>
          </p:cNvPr>
          <p:cNvSpPr/>
          <p:nvPr/>
        </p:nvSpPr>
        <p:spPr>
          <a:xfrm>
            <a:off x="767608" y="2576475"/>
            <a:ext cx="7988658" cy="1156353"/>
          </a:xfrm>
          <a:custGeom>
            <a:avLst/>
            <a:gdLst>
              <a:gd name="csX0" fmla="*/ 7901573 w 7988658"/>
              <a:gd name="csY0" fmla="*/ 980914 h 1156353"/>
              <a:gd name="csX1" fmla="*/ 7988658 w 7988658"/>
              <a:gd name="csY1" fmla="*/ 893747 h 1156353"/>
              <a:gd name="csX2" fmla="*/ 7988658 w 7988658"/>
              <a:gd name="csY2" fmla="*/ 87168 h 1156353"/>
              <a:gd name="csX3" fmla="*/ 7901573 w 7988658"/>
              <a:gd name="csY3" fmla="*/ 0 h 1156353"/>
              <a:gd name="csX4" fmla="*/ 1301864 w 7988658"/>
              <a:gd name="csY4" fmla="*/ 0 h 1156353"/>
              <a:gd name="csX5" fmla="*/ 1214779 w 7988658"/>
              <a:gd name="csY5" fmla="*/ 44136 h 1156353"/>
              <a:gd name="csX6" fmla="*/ 1127694 w 7988658"/>
              <a:gd name="csY6" fmla="*/ 131304 h 1156353"/>
              <a:gd name="csX7" fmla="*/ 1040609 w 7988658"/>
              <a:gd name="csY7" fmla="*/ 175439 h 1156353"/>
              <a:gd name="csX8" fmla="*/ 659199 w 7988658"/>
              <a:gd name="csY8" fmla="*/ 175439 h 1156353"/>
              <a:gd name="csX9" fmla="*/ 572114 w 7988658"/>
              <a:gd name="csY9" fmla="*/ 131304 h 1156353"/>
              <a:gd name="csX10" fmla="*/ 485030 w 7988658"/>
              <a:gd name="csY10" fmla="*/ 44136 h 1156353"/>
              <a:gd name="csX11" fmla="*/ 397945 w 7988658"/>
              <a:gd name="csY11" fmla="*/ 0 h 1156353"/>
              <a:gd name="csX12" fmla="*/ 87085 w 7988658"/>
              <a:gd name="csY12" fmla="*/ 0 h 1156353"/>
              <a:gd name="csX13" fmla="*/ 0 w 7988658"/>
              <a:gd name="csY13" fmla="*/ 87168 h 1156353"/>
              <a:gd name="csX14" fmla="*/ 0 w 7988658"/>
              <a:gd name="csY14" fmla="*/ 893747 h 1156353"/>
              <a:gd name="csX15" fmla="*/ 87085 w 7988658"/>
              <a:gd name="csY15" fmla="*/ 980914 h 1156353"/>
              <a:gd name="csX16" fmla="*/ 416685 w 7988658"/>
              <a:gd name="csY16" fmla="*/ 980914 h 1156353"/>
              <a:gd name="csX17" fmla="*/ 513690 w 7988658"/>
              <a:gd name="csY17" fmla="*/ 1025050 h 1156353"/>
              <a:gd name="csX18" fmla="*/ 600775 w 7988658"/>
              <a:gd name="csY18" fmla="*/ 1112218 h 1156353"/>
              <a:gd name="csX19" fmla="*/ 687860 w 7988658"/>
              <a:gd name="csY19" fmla="*/ 1156353 h 1156353"/>
              <a:gd name="csX20" fmla="*/ 1006436 w 7988658"/>
              <a:gd name="csY20" fmla="*/ 1156353 h 1156353"/>
              <a:gd name="csX21" fmla="*/ 1093521 w 7988658"/>
              <a:gd name="csY21" fmla="*/ 1112218 h 1156353"/>
              <a:gd name="csX22" fmla="*/ 1180606 w 7988658"/>
              <a:gd name="csY22" fmla="*/ 1025050 h 1156353"/>
              <a:gd name="csX23" fmla="*/ 1274305 w 7988658"/>
              <a:gd name="csY23" fmla="*/ 980914 h 1156353"/>
              <a:gd name="csX24" fmla="*/ 7901573 w 7988658"/>
              <a:gd name="csY24" fmla="*/ 980914 h 11563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7988658" h="1156353">
                <a:moveTo>
                  <a:pt x="7901573" y="980914"/>
                </a:moveTo>
                <a:cubicBezTo>
                  <a:pt x="7950077" y="980914"/>
                  <a:pt x="7988658" y="941192"/>
                  <a:pt x="7988658" y="893747"/>
                </a:cubicBezTo>
                <a:lnTo>
                  <a:pt x="7988658" y="87168"/>
                </a:lnTo>
                <a:cubicBezTo>
                  <a:pt x="7988658" y="38619"/>
                  <a:pt x="7948974" y="0"/>
                  <a:pt x="7901573" y="0"/>
                </a:cubicBezTo>
                <a:lnTo>
                  <a:pt x="1301864" y="0"/>
                </a:lnTo>
                <a:cubicBezTo>
                  <a:pt x="1257770" y="0"/>
                  <a:pt x="1235723" y="22068"/>
                  <a:pt x="1214779" y="44136"/>
                </a:cubicBezTo>
                <a:lnTo>
                  <a:pt x="1127694" y="131304"/>
                </a:lnTo>
                <a:cubicBezTo>
                  <a:pt x="1105647" y="153371"/>
                  <a:pt x="1083600" y="175439"/>
                  <a:pt x="1040609" y="175439"/>
                </a:cubicBezTo>
                <a:lnTo>
                  <a:pt x="659199" y="175439"/>
                </a:lnTo>
                <a:cubicBezTo>
                  <a:pt x="615106" y="175439"/>
                  <a:pt x="593059" y="153371"/>
                  <a:pt x="572114" y="131304"/>
                </a:cubicBezTo>
                <a:lnTo>
                  <a:pt x="485030" y="44136"/>
                </a:lnTo>
                <a:cubicBezTo>
                  <a:pt x="462983" y="22068"/>
                  <a:pt x="440936" y="0"/>
                  <a:pt x="397945" y="0"/>
                </a:cubicBezTo>
                <a:lnTo>
                  <a:pt x="87085" y="0"/>
                </a:lnTo>
                <a:cubicBezTo>
                  <a:pt x="38582" y="0"/>
                  <a:pt x="0" y="39722"/>
                  <a:pt x="0" y="87168"/>
                </a:cubicBezTo>
                <a:lnTo>
                  <a:pt x="0" y="893747"/>
                </a:lnTo>
                <a:cubicBezTo>
                  <a:pt x="0" y="942296"/>
                  <a:pt x="39684" y="980914"/>
                  <a:pt x="87085" y="980914"/>
                </a:cubicBezTo>
                <a:lnTo>
                  <a:pt x="416685" y="980914"/>
                </a:lnTo>
                <a:cubicBezTo>
                  <a:pt x="460778" y="980914"/>
                  <a:pt x="491644" y="1002982"/>
                  <a:pt x="513690" y="1025050"/>
                </a:cubicBezTo>
                <a:lnTo>
                  <a:pt x="600775" y="1112218"/>
                </a:lnTo>
                <a:cubicBezTo>
                  <a:pt x="622822" y="1134286"/>
                  <a:pt x="633845" y="1156353"/>
                  <a:pt x="687860" y="1156353"/>
                </a:cubicBezTo>
                <a:lnTo>
                  <a:pt x="1006436" y="1156353"/>
                </a:lnTo>
                <a:cubicBezTo>
                  <a:pt x="1057144" y="1156353"/>
                  <a:pt x="1072577" y="1134286"/>
                  <a:pt x="1093521" y="1112218"/>
                </a:cubicBezTo>
                <a:lnTo>
                  <a:pt x="1180606" y="1025050"/>
                </a:lnTo>
                <a:cubicBezTo>
                  <a:pt x="1202653" y="1002982"/>
                  <a:pt x="1231314" y="980914"/>
                  <a:pt x="1274305" y="980914"/>
                </a:cubicBezTo>
                <a:lnTo>
                  <a:pt x="7901573" y="980914"/>
                </a:lnTo>
                <a:close/>
              </a:path>
            </a:pathLst>
          </a:custGeom>
          <a:solidFill>
            <a:srgbClr val="ED6E65"/>
          </a:solidFill>
          <a:ln w="2643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51" name="TextBox 1050">
            <a:extLst>
              <a:ext uri="{FF2B5EF4-FFF2-40B4-BE49-F238E27FC236}">
                <a16:creationId xmlns:a16="http://schemas.microsoft.com/office/drawing/2014/main" id="{7287A519-6B13-AD76-99D7-73039AC51DFA}"/>
              </a:ext>
            </a:extLst>
          </p:cNvPr>
          <p:cNvSpPr txBox="1"/>
          <p:nvPr/>
        </p:nvSpPr>
        <p:spPr>
          <a:xfrm>
            <a:off x="1227338" y="3065899"/>
            <a:ext cx="434915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set</a:t>
            </a:r>
          </a:p>
        </p:txBody>
      </p:sp>
      <p:sp>
        <p:nvSpPr>
          <p:cNvPr id="1052" name="TextBox 1051">
            <a:extLst>
              <a:ext uri="{FF2B5EF4-FFF2-40B4-BE49-F238E27FC236}">
                <a16:creationId xmlns:a16="http://schemas.microsoft.com/office/drawing/2014/main" id="{6E83F612-02FE-24C0-4767-6B2B733DBB7E}"/>
              </a:ext>
            </a:extLst>
          </p:cNvPr>
          <p:cNvSpPr txBox="1"/>
          <p:nvPr/>
        </p:nvSpPr>
        <p:spPr>
          <a:xfrm>
            <a:off x="1183244" y="2815058"/>
            <a:ext cx="730153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set</a:t>
            </a:r>
          </a:p>
        </p:txBody>
      </p:sp>
      <p:sp>
        <p:nvSpPr>
          <p:cNvPr id="1053" name="Freeform 1052">
            <a:extLst>
              <a:ext uri="{FF2B5EF4-FFF2-40B4-BE49-F238E27FC236}">
                <a16:creationId xmlns:a16="http://schemas.microsoft.com/office/drawing/2014/main" id="{1B705E42-7977-DC22-8AF9-80D6366A7DF9}"/>
              </a:ext>
            </a:extLst>
          </p:cNvPr>
          <p:cNvSpPr/>
          <p:nvPr/>
        </p:nvSpPr>
        <p:spPr>
          <a:xfrm>
            <a:off x="905400" y="2875494"/>
            <a:ext cx="308655" cy="228401"/>
          </a:xfrm>
          <a:custGeom>
            <a:avLst/>
            <a:gdLst>
              <a:gd name="csX0" fmla="*/ 289915 w 308655"/>
              <a:gd name="csY0" fmla="*/ 228402 h 228401"/>
              <a:gd name="csX1" fmla="*/ 308655 w 308655"/>
              <a:gd name="csY1" fmla="*/ 154475 h 228401"/>
              <a:gd name="csX2" fmla="*/ 154328 w 308655"/>
              <a:gd name="csY2" fmla="*/ 0 h 228401"/>
              <a:gd name="csX3" fmla="*/ 0 w 308655"/>
              <a:gd name="csY3" fmla="*/ 154475 h 228401"/>
              <a:gd name="csX4" fmla="*/ 18740 w 308655"/>
              <a:gd name="csY4" fmla="*/ 228402 h 228401"/>
              <a:gd name="csX5" fmla="*/ 289915 w 308655"/>
              <a:gd name="csY5" fmla="*/ 228402 h 2284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8655" h="228401">
                <a:moveTo>
                  <a:pt x="289915" y="228402"/>
                </a:moveTo>
                <a:cubicBezTo>
                  <a:pt x="302041" y="206334"/>
                  <a:pt x="308655" y="180956"/>
                  <a:pt x="308655" y="154475"/>
                </a:cubicBezTo>
                <a:cubicBezTo>
                  <a:pt x="308655" y="69514"/>
                  <a:pt x="239208" y="0"/>
                  <a:pt x="154328" y="0"/>
                </a:cubicBezTo>
                <a:cubicBezTo>
                  <a:pt x="69447" y="0"/>
                  <a:pt x="0" y="69514"/>
                  <a:pt x="0" y="154475"/>
                </a:cubicBezTo>
                <a:cubicBezTo>
                  <a:pt x="0" y="239436"/>
                  <a:pt x="6614" y="206334"/>
                  <a:pt x="18740" y="228402"/>
                </a:cubicBezTo>
                <a:lnTo>
                  <a:pt x="289915" y="228402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55" name="Freeform 1054">
            <a:extLst>
              <a:ext uri="{FF2B5EF4-FFF2-40B4-BE49-F238E27FC236}">
                <a16:creationId xmlns:a16="http://schemas.microsoft.com/office/drawing/2014/main" id="{2F35C688-6425-7030-DFC0-9DD064C617BC}"/>
              </a:ext>
            </a:extLst>
          </p:cNvPr>
          <p:cNvSpPr/>
          <p:nvPr/>
        </p:nvSpPr>
        <p:spPr>
          <a:xfrm>
            <a:off x="1931679" y="2853426"/>
            <a:ext cx="1191629" cy="488802"/>
          </a:xfrm>
          <a:custGeom>
            <a:avLst/>
            <a:gdLst>
              <a:gd name="csX0" fmla="*/ 1155252 w 1191629"/>
              <a:gd name="csY0" fmla="*/ 0 h 488802"/>
              <a:gd name="csX1" fmla="*/ 1191630 w 1191629"/>
              <a:gd name="csY1" fmla="*/ 36412 h 488802"/>
              <a:gd name="csX2" fmla="*/ 1191630 w 1191629"/>
              <a:gd name="csY2" fmla="*/ 452390 h 488802"/>
              <a:gd name="csX3" fmla="*/ 1155252 w 1191629"/>
              <a:gd name="csY3" fmla="*/ 488802 h 488802"/>
              <a:gd name="csX4" fmla="*/ 36377 w 1191629"/>
              <a:gd name="csY4" fmla="*/ 488802 h 488802"/>
              <a:gd name="csX5" fmla="*/ 0 w 1191629"/>
              <a:gd name="csY5" fmla="*/ 452390 h 488802"/>
              <a:gd name="csX6" fmla="*/ 0 w 1191629"/>
              <a:gd name="csY6" fmla="*/ 36412 h 488802"/>
              <a:gd name="csX7" fmla="*/ 36377 w 1191629"/>
              <a:gd name="csY7" fmla="*/ 0 h 488802"/>
              <a:gd name="csX8" fmla="*/ 1155252 w 1191629"/>
              <a:gd name="csY8" fmla="*/ 0 h 4888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91629" h="488802">
                <a:moveTo>
                  <a:pt x="1155252" y="0"/>
                </a:moveTo>
                <a:cubicBezTo>
                  <a:pt x="1175094" y="0"/>
                  <a:pt x="1191630" y="16551"/>
                  <a:pt x="1191630" y="36412"/>
                </a:cubicBezTo>
                <a:lnTo>
                  <a:pt x="1191630" y="452390"/>
                </a:lnTo>
                <a:cubicBezTo>
                  <a:pt x="1191630" y="472251"/>
                  <a:pt x="1175094" y="488802"/>
                  <a:pt x="1155252" y="488802"/>
                </a:cubicBezTo>
                <a:lnTo>
                  <a:pt x="36377" y="488802"/>
                </a:lnTo>
                <a:cubicBezTo>
                  <a:pt x="16535" y="488802"/>
                  <a:pt x="0" y="472251"/>
                  <a:pt x="0" y="452390"/>
                </a:cubicBezTo>
                <a:lnTo>
                  <a:pt x="0" y="36412"/>
                </a:lnTo>
                <a:cubicBezTo>
                  <a:pt x="0" y="16551"/>
                  <a:pt x="16535" y="0"/>
                  <a:pt x="36377" y="0"/>
                </a:cubicBezTo>
                <a:lnTo>
                  <a:pt x="1155252" y="0"/>
                </a:lnTo>
              </a:path>
            </a:pathLst>
          </a:custGeom>
          <a:solidFill>
            <a:srgbClr val="D0544A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57" name="TextBox 1056">
            <a:extLst>
              <a:ext uri="{FF2B5EF4-FFF2-40B4-BE49-F238E27FC236}">
                <a16:creationId xmlns:a16="http://schemas.microsoft.com/office/drawing/2014/main" id="{9564E76E-8E14-DB25-D031-CF7AD217B2B6}"/>
              </a:ext>
            </a:extLst>
          </p:cNvPr>
          <p:cNvSpPr txBox="1"/>
          <p:nvPr/>
        </p:nvSpPr>
        <p:spPr>
          <a:xfrm>
            <a:off x="1950473" y="3081347"/>
            <a:ext cx="51892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1058" name="TextBox 1057">
            <a:extLst>
              <a:ext uri="{FF2B5EF4-FFF2-40B4-BE49-F238E27FC236}">
                <a16:creationId xmlns:a16="http://schemas.microsoft.com/office/drawing/2014/main" id="{34510B69-D9C6-5B51-47A0-2FD94B3BDCC1}"/>
              </a:ext>
            </a:extLst>
          </p:cNvPr>
          <p:cNvSpPr txBox="1"/>
          <p:nvPr/>
        </p:nvSpPr>
        <p:spPr>
          <a:xfrm>
            <a:off x="1900868" y="2830505"/>
            <a:ext cx="91257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1059" name="Freeform 1058">
            <a:extLst>
              <a:ext uri="{FF2B5EF4-FFF2-40B4-BE49-F238E27FC236}">
                <a16:creationId xmlns:a16="http://schemas.microsoft.com/office/drawing/2014/main" id="{9E9A857C-67E2-6643-DF73-759EE6819873}"/>
              </a:ext>
            </a:extLst>
          </p:cNvPr>
          <p:cNvSpPr/>
          <p:nvPr/>
        </p:nvSpPr>
        <p:spPr>
          <a:xfrm>
            <a:off x="2799221" y="3037692"/>
            <a:ext cx="167555" cy="105925"/>
          </a:xfrm>
          <a:custGeom>
            <a:avLst/>
            <a:gdLst>
              <a:gd name="csX0" fmla="*/ 83778 w 167555"/>
              <a:gd name="csY0" fmla="*/ 105926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2 w 167555"/>
              <a:gd name="csY4" fmla="*/ 6620 h 105925"/>
              <a:gd name="csX5" fmla="*/ 160942 w 167555"/>
              <a:gd name="csY5" fmla="*/ 37515 h 105925"/>
              <a:gd name="csX6" fmla="*/ 99211 w 167555"/>
              <a:gd name="csY6" fmla="*/ 99305 h 105925"/>
              <a:gd name="csX7" fmla="*/ 83778 w 167555"/>
              <a:gd name="csY7" fmla="*/ 105926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6"/>
                </a:moveTo>
                <a:cubicBezTo>
                  <a:pt x="78266" y="105926"/>
                  <a:pt x="72754" y="103719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7"/>
                  <a:pt x="6614" y="6620"/>
                </a:cubicBezTo>
                <a:cubicBezTo>
                  <a:pt x="15433" y="-2207"/>
                  <a:pt x="152123" y="-2207"/>
                  <a:pt x="160942" y="6620"/>
                </a:cubicBezTo>
                <a:cubicBezTo>
                  <a:pt x="169760" y="15447"/>
                  <a:pt x="169760" y="28688"/>
                  <a:pt x="160942" y="37515"/>
                </a:cubicBezTo>
                <a:lnTo>
                  <a:pt x="99211" y="99305"/>
                </a:lnTo>
                <a:cubicBezTo>
                  <a:pt x="94801" y="103719"/>
                  <a:pt x="89290" y="105926"/>
                  <a:pt x="83778" y="105926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61" name="TextBox 1060">
            <a:extLst>
              <a:ext uri="{FF2B5EF4-FFF2-40B4-BE49-F238E27FC236}">
                <a16:creationId xmlns:a16="http://schemas.microsoft.com/office/drawing/2014/main" id="{F1100598-1B02-C601-2239-258FF90464C5}"/>
              </a:ext>
            </a:extLst>
          </p:cNvPr>
          <p:cNvSpPr txBox="1"/>
          <p:nvPr/>
        </p:nvSpPr>
        <p:spPr>
          <a:xfrm>
            <a:off x="3159740" y="3065899"/>
            <a:ext cx="350903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</a:t>
            </a:r>
          </a:p>
        </p:txBody>
      </p:sp>
      <p:sp>
        <p:nvSpPr>
          <p:cNvPr id="1062" name="TextBox 1061">
            <a:extLst>
              <a:ext uri="{FF2B5EF4-FFF2-40B4-BE49-F238E27FC236}">
                <a16:creationId xmlns:a16="http://schemas.microsoft.com/office/drawing/2014/main" id="{C50EE698-0A13-D48B-BA97-626845F099D5}"/>
              </a:ext>
            </a:extLst>
          </p:cNvPr>
          <p:cNvSpPr txBox="1"/>
          <p:nvPr/>
        </p:nvSpPr>
        <p:spPr>
          <a:xfrm>
            <a:off x="3114544" y="2815058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</a:t>
            </a:r>
          </a:p>
        </p:txBody>
      </p:sp>
      <p:sp>
        <p:nvSpPr>
          <p:cNvPr id="1063" name="Rounded Rectangle 1062">
            <a:extLst>
              <a:ext uri="{FF2B5EF4-FFF2-40B4-BE49-F238E27FC236}">
                <a16:creationId xmlns:a16="http://schemas.microsoft.com/office/drawing/2014/main" id="{C040E779-0915-00EB-CF20-46E0D3A1FF4F}"/>
              </a:ext>
            </a:extLst>
          </p:cNvPr>
          <p:cNvSpPr/>
          <p:nvPr/>
        </p:nvSpPr>
        <p:spPr>
          <a:xfrm>
            <a:off x="3601724" y="2722122"/>
            <a:ext cx="5038796" cy="722720"/>
          </a:xfrm>
          <a:prstGeom prst="roundRect">
            <a:avLst>
              <a:gd name="adj" fmla="val 49723"/>
            </a:avLst>
          </a:prstGeom>
          <a:solidFill>
            <a:srgbClr val="C099D8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65" name="TextBox 1064">
            <a:extLst>
              <a:ext uri="{FF2B5EF4-FFF2-40B4-BE49-F238E27FC236}">
                <a16:creationId xmlns:a16="http://schemas.microsoft.com/office/drawing/2014/main" id="{8821B8D2-7B6C-8C25-18B7-71A3C71A6568}"/>
              </a:ext>
            </a:extLst>
          </p:cNvPr>
          <p:cNvSpPr txBox="1"/>
          <p:nvPr/>
        </p:nvSpPr>
        <p:spPr>
          <a:xfrm>
            <a:off x="4034998" y="3065899"/>
            <a:ext cx="110701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pick random</a:t>
            </a:r>
          </a:p>
        </p:txBody>
      </p:sp>
      <p:sp>
        <p:nvSpPr>
          <p:cNvPr id="1066" name="TextBox 1065">
            <a:extLst>
              <a:ext uri="{FF2B5EF4-FFF2-40B4-BE49-F238E27FC236}">
                <a16:creationId xmlns:a16="http://schemas.microsoft.com/office/drawing/2014/main" id="{2AA43DC1-D20A-C060-100B-7E1DD4B8DD2E}"/>
              </a:ext>
            </a:extLst>
          </p:cNvPr>
          <p:cNvSpPr txBox="1"/>
          <p:nvPr/>
        </p:nvSpPr>
        <p:spPr>
          <a:xfrm>
            <a:off x="3990904" y="2813954"/>
            <a:ext cx="218954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pick random</a:t>
            </a:r>
          </a:p>
        </p:txBody>
      </p:sp>
      <p:sp>
        <p:nvSpPr>
          <p:cNvPr id="1068" name="TextBox 1067">
            <a:extLst>
              <a:ext uri="{FF2B5EF4-FFF2-40B4-BE49-F238E27FC236}">
                <a16:creationId xmlns:a16="http://schemas.microsoft.com/office/drawing/2014/main" id="{25373FBF-0168-826C-EE3C-1C529653546B}"/>
              </a:ext>
            </a:extLst>
          </p:cNvPr>
          <p:cNvSpPr txBox="1"/>
          <p:nvPr/>
        </p:nvSpPr>
        <p:spPr>
          <a:xfrm>
            <a:off x="7037772" y="3065899"/>
            <a:ext cx="350903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</a:t>
            </a:r>
          </a:p>
        </p:txBody>
      </p:sp>
      <p:sp>
        <p:nvSpPr>
          <p:cNvPr id="1069" name="TextBox 1068">
            <a:extLst>
              <a:ext uri="{FF2B5EF4-FFF2-40B4-BE49-F238E27FC236}">
                <a16:creationId xmlns:a16="http://schemas.microsoft.com/office/drawing/2014/main" id="{419B9745-D13A-0181-BD20-5CD555D05FB0}"/>
              </a:ext>
            </a:extLst>
          </p:cNvPr>
          <p:cNvSpPr txBox="1"/>
          <p:nvPr/>
        </p:nvSpPr>
        <p:spPr>
          <a:xfrm>
            <a:off x="6993678" y="2813954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</a:t>
            </a:r>
          </a:p>
        </p:txBody>
      </p:sp>
      <p:sp>
        <p:nvSpPr>
          <p:cNvPr id="1070" name="Freeform 1069">
            <a:extLst>
              <a:ext uri="{FF2B5EF4-FFF2-40B4-BE49-F238E27FC236}">
                <a16:creationId xmlns:a16="http://schemas.microsoft.com/office/drawing/2014/main" id="{E5ACEE2A-0EA0-39ED-508C-9D004192D076}"/>
              </a:ext>
            </a:extLst>
          </p:cNvPr>
          <p:cNvSpPr/>
          <p:nvPr/>
        </p:nvSpPr>
        <p:spPr>
          <a:xfrm>
            <a:off x="7522747" y="2746397"/>
            <a:ext cx="594161" cy="670861"/>
          </a:xfrm>
          <a:custGeom>
            <a:avLst/>
            <a:gdLst>
              <a:gd name="csX0" fmla="*/ 594162 w 594161"/>
              <a:gd name="csY0" fmla="*/ 636656 h 670861"/>
              <a:gd name="csX1" fmla="*/ 335112 w 594161"/>
              <a:gd name="csY1" fmla="*/ 636656 h 670861"/>
              <a:gd name="csX2" fmla="*/ 33070 w 594161"/>
              <a:gd name="csY2" fmla="*/ 334327 h 670861"/>
              <a:gd name="csX3" fmla="*/ 33070 w 594161"/>
              <a:gd name="csY3" fmla="*/ 334327 h 670861"/>
              <a:gd name="csX4" fmla="*/ 335112 w 594161"/>
              <a:gd name="csY4" fmla="*/ 31998 h 670861"/>
              <a:gd name="csX5" fmla="*/ 594162 w 594161"/>
              <a:gd name="csY5" fmla="*/ 31998 h 670861"/>
              <a:gd name="csX6" fmla="*/ 594162 w 594161"/>
              <a:gd name="csY6" fmla="*/ 0 h 670861"/>
              <a:gd name="csX7" fmla="*/ 335112 w 594161"/>
              <a:gd name="csY7" fmla="*/ 0 h 670861"/>
              <a:gd name="csX8" fmla="*/ 0 w 594161"/>
              <a:gd name="csY8" fmla="*/ 335431 h 670861"/>
              <a:gd name="csX9" fmla="*/ 335112 w 594161"/>
              <a:gd name="csY9" fmla="*/ 670861 h 670861"/>
              <a:gd name="csX10" fmla="*/ 594162 w 594161"/>
              <a:gd name="csY10" fmla="*/ 670861 h 670861"/>
              <a:gd name="csX11" fmla="*/ 594162 w 594161"/>
              <a:gd name="csY11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594161" h="670861">
                <a:moveTo>
                  <a:pt x="594162" y="636656"/>
                </a:moveTo>
                <a:lnTo>
                  <a:pt x="335112" y="636656"/>
                </a:lnTo>
                <a:cubicBezTo>
                  <a:pt x="168658" y="636656"/>
                  <a:pt x="33070" y="500939"/>
                  <a:pt x="33070" y="334327"/>
                </a:cubicBezTo>
                <a:lnTo>
                  <a:pt x="33070" y="334327"/>
                </a:lnTo>
                <a:cubicBezTo>
                  <a:pt x="33070" y="167715"/>
                  <a:pt x="168658" y="31998"/>
                  <a:pt x="335112" y="31998"/>
                </a:cubicBezTo>
                <a:lnTo>
                  <a:pt x="594162" y="31998"/>
                </a:lnTo>
                <a:lnTo>
                  <a:pt x="594162" y="0"/>
                </a:lnTo>
                <a:lnTo>
                  <a:pt x="335112" y="0"/>
                </a:lnTo>
                <a:cubicBezTo>
                  <a:pt x="151021" y="0"/>
                  <a:pt x="0" y="150061"/>
                  <a:pt x="0" y="335431"/>
                </a:cubicBezTo>
                <a:cubicBezTo>
                  <a:pt x="0" y="520800"/>
                  <a:pt x="149918" y="670861"/>
                  <a:pt x="335112" y="670861"/>
                </a:cubicBezTo>
                <a:lnTo>
                  <a:pt x="594162" y="670861"/>
                </a:lnTo>
                <a:lnTo>
                  <a:pt x="594162" y="636656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72" name="Rounded Rectangle 1071">
            <a:extLst>
              <a:ext uri="{FF2B5EF4-FFF2-40B4-BE49-F238E27FC236}">
                <a16:creationId xmlns:a16="http://schemas.microsoft.com/office/drawing/2014/main" id="{AFBEFEFB-B5A4-28C8-ED60-821BE2D980B7}"/>
              </a:ext>
            </a:extLst>
          </p:cNvPr>
          <p:cNvSpPr/>
          <p:nvPr/>
        </p:nvSpPr>
        <p:spPr>
          <a:xfrm>
            <a:off x="7607628" y="2831358"/>
            <a:ext cx="852108" cy="499835"/>
          </a:xfrm>
          <a:prstGeom prst="roundRect">
            <a:avLst>
              <a:gd name="adj" fmla="val 47636"/>
            </a:avLst>
          </a:prstGeom>
          <a:solidFill>
            <a:srgbClr val="FFFFFF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73" name="Freeform 1072">
            <a:extLst>
              <a:ext uri="{FF2B5EF4-FFF2-40B4-BE49-F238E27FC236}">
                <a16:creationId xmlns:a16="http://schemas.microsoft.com/office/drawing/2014/main" id="{D3A2DE8F-4A3B-5415-D494-87E4A45C8FC2}"/>
              </a:ext>
            </a:extLst>
          </p:cNvPr>
          <p:cNvSpPr/>
          <p:nvPr/>
        </p:nvSpPr>
        <p:spPr>
          <a:xfrm>
            <a:off x="7598809" y="2821427"/>
            <a:ext cx="870848" cy="518593"/>
          </a:xfrm>
          <a:custGeom>
            <a:avLst/>
            <a:gdLst>
              <a:gd name="csX0" fmla="*/ 622822 w 870848"/>
              <a:gd name="csY0" fmla="*/ 19861 h 518593"/>
              <a:gd name="csX1" fmla="*/ 851006 w 870848"/>
              <a:gd name="csY1" fmla="*/ 248263 h 518593"/>
              <a:gd name="csX2" fmla="*/ 851006 w 870848"/>
              <a:gd name="csY2" fmla="*/ 270331 h 518593"/>
              <a:gd name="csX3" fmla="*/ 622822 w 870848"/>
              <a:gd name="csY3" fmla="*/ 498733 h 518593"/>
              <a:gd name="csX4" fmla="*/ 248027 w 870848"/>
              <a:gd name="csY4" fmla="*/ 498733 h 518593"/>
              <a:gd name="csX5" fmla="*/ 19842 w 870848"/>
              <a:gd name="csY5" fmla="*/ 270331 h 518593"/>
              <a:gd name="csX6" fmla="*/ 19842 w 870848"/>
              <a:gd name="csY6" fmla="*/ 248263 h 518593"/>
              <a:gd name="csX7" fmla="*/ 248027 w 870848"/>
              <a:gd name="csY7" fmla="*/ 19861 h 518593"/>
              <a:gd name="csX8" fmla="*/ 622822 w 870848"/>
              <a:gd name="csY8" fmla="*/ 19861 h 518593"/>
              <a:gd name="csX9" fmla="*/ 622822 w 870848"/>
              <a:gd name="csY9" fmla="*/ 0 h 518593"/>
              <a:gd name="csX10" fmla="*/ 248027 w 870848"/>
              <a:gd name="csY10" fmla="*/ 0 h 518593"/>
              <a:gd name="csX11" fmla="*/ 0 w 870848"/>
              <a:gd name="csY11" fmla="*/ 248263 h 518593"/>
              <a:gd name="csX12" fmla="*/ 0 w 870848"/>
              <a:gd name="csY12" fmla="*/ 270331 h 518593"/>
              <a:gd name="csX13" fmla="*/ 248027 w 870848"/>
              <a:gd name="csY13" fmla="*/ 518594 h 518593"/>
              <a:gd name="csX14" fmla="*/ 622822 w 870848"/>
              <a:gd name="csY14" fmla="*/ 518594 h 518593"/>
              <a:gd name="csX15" fmla="*/ 870849 w 870848"/>
              <a:gd name="csY15" fmla="*/ 270331 h 518593"/>
              <a:gd name="csX16" fmla="*/ 870849 w 870848"/>
              <a:gd name="csY16" fmla="*/ 248263 h 518593"/>
              <a:gd name="csX17" fmla="*/ 622822 w 870848"/>
              <a:gd name="csY17" fmla="*/ 0 h 518593"/>
              <a:gd name="csX18" fmla="*/ 622822 w 870848"/>
              <a:gd name="csY18" fmla="*/ 0 h 518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870848" h="518593">
                <a:moveTo>
                  <a:pt x="622822" y="19861"/>
                </a:moveTo>
                <a:cubicBezTo>
                  <a:pt x="748488" y="19861"/>
                  <a:pt x="851006" y="122476"/>
                  <a:pt x="851006" y="248263"/>
                </a:cubicBezTo>
                <a:lnTo>
                  <a:pt x="851006" y="270331"/>
                </a:lnTo>
                <a:cubicBezTo>
                  <a:pt x="851006" y="396117"/>
                  <a:pt x="748488" y="498733"/>
                  <a:pt x="622822" y="498733"/>
                </a:cubicBezTo>
                <a:lnTo>
                  <a:pt x="248027" y="498733"/>
                </a:lnTo>
                <a:cubicBezTo>
                  <a:pt x="122359" y="498733"/>
                  <a:pt x="19842" y="396117"/>
                  <a:pt x="19842" y="270331"/>
                </a:cubicBezTo>
                <a:lnTo>
                  <a:pt x="19842" y="248263"/>
                </a:lnTo>
                <a:cubicBezTo>
                  <a:pt x="19842" y="122476"/>
                  <a:pt x="122359" y="19861"/>
                  <a:pt x="248027" y="19861"/>
                </a:cubicBezTo>
                <a:lnTo>
                  <a:pt x="622822" y="19861"/>
                </a:lnTo>
                <a:moveTo>
                  <a:pt x="622822" y="0"/>
                </a:moveTo>
                <a:lnTo>
                  <a:pt x="248027" y="0"/>
                </a:lnTo>
                <a:cubicBezTo>
                  <a:pt x="111336" y="0"/>
                  <a:pt x="0" y="111443"/>
                  <a:pt x="0" y="248263"/>
                </a:cubicBezTo>
                <a:lnTo>
                  <a:pt x="0" y="270331"/>
                </a:lnTo>
                <a:cubicBezTo>
                  <a:pt x="0" y="407151"/>
                  <a:pt x="111336" y="518594"/>
                  <a:pt x="248027" y="518594"/>
                </a:cubicBezTo>
                <a:lnTo>
                  <a:pt x="622822" y="518594"/>
                </a:lnTo>
                <a:cubicBezTo>
                  <a:pt x="759512" y="518594"/>
                  <a:pt x="870849" y="407151"/>
                  <a:pt x="870849" y="270331"/>
                </a:cubicBezTo>
                <a:lnTo>
                  <a:pt x="870849" y="248263"/>
                </a:lnTo>
                <a:cubicBezTo>
                  <a:pt x="870849" y="111443"/>
                  <a:pt x="759512" y="0"/>
                  <a:pt x="622822" y="0"/>
                </a:cubicBezTo>
                <a:lnTo>
                  <a:pt x="622822" y="0"/>
                </a:lnTo>
                <a:close/>
              </a:path>
            </a:pathLst>
          </a:custGeom>
          <a:solidFill>
            <a:srgbClr val="EBEBE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74" name="TextBox 1073">
            <a:extLst>
              <a:ext uri="{FF2B5EF4-FFF2-40B4-BE49-F238E27FC236}">
                <a16:creationId xmlns:a16="http://schemas.microsoft.com/office/drawing/2014/main" id="{E7216446-86B2-DF7A-9BF6-BC4A513FBC7E}"/>
              </a:ext>
            </a:extLst>
          </p:cNvPr>
          <p:cNvSpPr txBox="1"/>
          <p:nvPr/>
        </p:nvSpPr>
        <p:spPr>
          <a:xfrm>
            <a:off x="7750986" y="3067002"/>
            <a:ext cx="350903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10</a:t>
            </a:r>
          </a:p>
        </p:txBody>
      </p:sp>
      <p:sp>
        <p:nvSpPr>
          <p:cNvPr id="1075" name="Freeform 1074">
            <a:extLst>
              <a:ext uri="{FF2B5EF4-FFF2-40B4-BE49-F238E27FC236}">
                <a16:creationId xmlns:a16="http://schemas.microsoft.com/office/drawing/2014/main" id="{6AE82412-5B81-CF88-B718-C056FC3C5949}"/>
              </a:ext>
            </a:extLst>
          </p:cNvPr>
          <p:cNvSpPr/>
          <p:nvPr/>
        </p:nvSpPr>
        <p:spPr>
          <a:xfrm>
            <a:off x="6117264" y="2746397"/>
            <a:ext cx="594161" cy="670861"/>
          </a:xfrm>
          <a:custGeom>
            <a:avLst/>
            <a:gdLst>
              <a:gd name="csX0" fmla="*/ 594162 w 594161"/>
              <a:gd name="csY0" fmla="*/ 636656 h 670861"/>
              <a:gd name="csX1" fmla="*/ 335112 w 594161"/>
              <a:gd name="csY1" fmla="*/ 636656 h 670861"/>
              <a:gd name="csX2" fmla="*/ 33070 w 594161"/>
              <a:gd name="csY2" fmla="*/ 334327 h 670861"/>
              <a:gd name="csX3" fmla="*/ 33070 w 594161"/>
              <a:gd name="csY3" fmla="*/ 334327 h 670861"/>
              <a:gd name="csX4" fmla="*/ 335112 w 594161"/>
              <a:gd name="csY4" fmla="*/ 31998 h 670861"/>
              <a:gd name="csX5" fmla="*/ 594162 w 594161"/>
              <a:gd name="csY5" fmla="*/ 31998 h 670861"/>
              <a:gd name="csX6" fmla="*/ 594162 w 594161"/>
              <a:gd name="csY6" fmla="*/ 0 h 670861"/>
              <a:gd name="csX7" fmla="*/ 335112 w 594161"/>
              <a:gd name="csY7" fmla="*/ 0 h 670861"/>
              <a:gd name="csX8" fmla="*/ 0 w 594161"/>
              <a:gd name="csY8" fmla="*/ 335431 h 670861"/>
              <a:gd name="csX9" fmla="*/ 335112 w 594161"/>
              <a:gd name="csY9" fmla="*/ 670861 h 670861"/>
              <a:gd name="csX10" fmla="*/ 594162 w 594161"/>
              <a:gd name="csY10" fmla="*/ 670861 h 670861"/>
              <a:gd name="csX11" fmla="*/ 594162 w 594161"/>
              <a:gd name="csY11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594161" h="670861">
                <a:moveTo>
                  <a:pt x="594162" y="636656"/>
                </a:moveTo>
                <a:lnTo>
                  <a:pt x="335112" y="636656"/>
                </a:lnTo>
                <a:cubicBezTo>
                  <a:pt x="168658" y="636656"/>
                  <a:pt x="33070" y="500939"/>
                  <a:pt x="33070" y="334327"/>
                </a:cubicBezTo>
                <a:lnTo>
                  <a:pt x="33070" y="334327"/>
                </a:lnTo>
                <a:cubicBezTo>
                  <a:pt x="33070" y="167715"/>
                  <a:pt x="168658" y="31998"/>
                  <a:pt x="335112" y="31998"/>
                </a:cubicBezTo>
                <a:lnTo>
                  <a:pt x="594162" y="31998"/>
                </a:lnTo>
                <a:lnTo>
                  <a:pt x="594162" y="0"/>
                </a:lnTo>
                <a:lnTo>
                  <a:pt x="335112" y="0"/>
                </a:lnTo>
                <a:cubicBezTo>
                  <a:pt x="151021" y="0"/>
                  <a:pt x="0" y="150061"/>
                  <a:pt x="0" y="335431"/>
                </a:cubicBezTo>
                <a:cubicBezTo>
                  <a:pt x="0" y="520800"/>
                  <a:pt x="149918" y="670861"/>
                  <a:pt x="335112" y="670861"/>
                </a:cubicBezTo>
                <a:lnTo>
                  <a:pt x="594162" y="670861"/>
                </a:lnTo>
                <a:lnTo>
                  <a:pt x="594162" y="636656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78" name="Rounded Rectangle 1077">
            <a:extLst>
              <a:ext uri="{FF2B5EF4-FFF2-40B4-BE49-F238E27FC236}">
                <a16:creationId xmlns:a16="http://schemas.microsoft.com/office/drawing/2014/main" id="{79E7394D-7254-C466-7BD6-BBD29BE73EE2}"/>
              </a:ext>
            </a:extLst>
          </p:cNvPr>
          <p:cNvSpPr/>
          <p:nvPr/>
        </p:nvSpPr>
        <p:spPr>
          <a:xfrm>
            <a:off x="6203246" y="2831358"/>
            <a:ext cx="852108" cy="499835"/>
          </a:xfrm>
          <a:prstGeom prst="roundRect">
            <a:avLst>
              <a:gd name="adj" fmla="val 47636"/>
            </a:avLst>
          </a:prstGeom>
          <a:solidFill>
            <a:srgbClr val="FFFFFF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79" name="Freeform 1078">
            <a:extLst>
              <a:ext uri="{FF2B5EF4-FFF2-40B4-BE49-F238E27FC236}">
                <a16:creationId xmlns:a16="http://schemas.microsoft.com/office/drawing/2014/main" id="{EB442D40-09DA-9E1F-BC6F-2BC0EE19DFEB}"/>
              </a:ext>
            </a:extLst>
          </p:cNvPr>
          <p:cNvSpPr/>
          <p:nvPr/>
        </p:nvSpPr>
        <p:spPr>
          <a:xfrm>
            <a:off x="6193326" y="2821427"/>
            <a:ext cx="870848" cy="518593"/>
          </a:xfrm>
          <a:custGeom>
            <a:avLst/>
            <a:gdLst>
              <a:gd name="csX0" fmla="*/ 622822 w 870848"/>
              <a:gd name="csY0" fmla="*/ 19861 h 518593"/>
              <a:gd name="csX1" fmla="*/ 851006 w 870848"/>
              <a:gd name="csY1" fmla="*/ 248263 h 518593"/>
              <a:gd name="csX2" fmla="*/ 851006 w 870848"/>
              <a:gd name="csY2" fmla="*/ 270331 h 518593"/>
              <a:gd name="csX3" fmla="*/ 622822 w 870848"/>
              <a:gd name="csY3" fmla="*/ 498733 h 518593"/>
              <a:gd name="csX4" fmla="*/ 248027 w 870848"/>
              <a:gd name="csY4" fmla="*/ 498733 h 518593"/>
              <a:gd name="csX5" fmla="*/ 19842 w 870848"/>
              <a:gd name="csY5" fmla="*/ 270331 h 518593"/>
              <a:gd name="csX6" fmla="*/ 19842 w 870848"/>
              <a:gd name="csY6" fmla="*/ 248263 h 518593"/>
              <a:gd name="csX7" fmla="*/ 248027 w 870848"/>
              <a:gd name="csY7" fmla="*/ 19861 h 518593"/>
              <a:gd name="csX8" fmla="*/ 622822 w 870848"/>
              <a:gd name="csY8" fmla="*/ 19861 h 518593"/>
              <a:gd name="csX9" fmla="*/ 622822 w 870848"/>
              <a:gd name="csY9" fmla="*/ 0 h 518593"/>
              <a:gd name="csX10" fmla="*/ 248027 w 870848"/>
              <a:gd name="csY10" fmla="*/ 0 h 518593"/>
              <a:gd name="csX11" fmla="*/ 0 w 870848"/>
              <a:gd name="csY11" fmla="*/ 248263 h 518593"/>
              <a:gd name="csX12" fmla="*/ 0 w 870848"/>
              <a:gd name="csY12" fmla="*/ 270331 h 518593"/>
              <a:gd name="csX13" fmla="*/ 248027 w 870848"/>
              <a:gd name="csY13" fmla="*/ 518594 h 518593"/>
              <a:gd name="csX14" fmla="*/ 622822 w 870848"/>
              <a:gd name="csY14" fmla="*/ 518594 h 518593"/>
              <a:gd name="csX15" fmla="*/ 870849 w 870848"/>
              <a:gd name="csY15" fmla="*/ 270331 h 518593"/>
              <a:gd name="csX16" fmla="*/ 870849 w 870848"/>
              <a:gd name="csY16" fmla="*/ 248263 h 518593"/>
              <a:gd name="csX17" fmla="*/ 622822 w 870848"/>
              <a:gd name="csY17" fmla="*/ 0 h 518593"/>
              <a:gd name="csX18" fmla="*/ 622822 w 870848"/>
              <a:gd name="csY18" fmla="*/ 0 h 518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870848" h="518593">
                <a:moveTo>
                  <a:pt x="622822" y="19861"/>
                </a:moveTo>
                <a:cubicBezTo>
                  <a:pt x="748488" y="19861"/>
                  <a:pt x="851006" y="122476"/>
                  <a:pt x="851006" y="248263"/>
                </a:cubicBezTo>
                <a:lnTo>
                  <a:pt x="851006" y="270331"/>
                </a:lnTo>
                <a:cubicBezTo>
                  <a:pt x="851006" y="396117"/>
                  <a:pt x="748488" y="498733"/>
                  <a:pt x="622822" y="498733"/>
                </a:cubicBezTo>
                <a:lnTo>
                  <a:pt x="248027" y="498733"/>
                </a:lnTo>
                <a:cubicBezTo>
                  <a:pt x="122359" y="498733"/>
                  <a:pt x="19842" y="396117"/>
                  <a:pt x="19842" y="270331"/>
                </a:cubicBezTo>
                <a:lnTo>
                  <a:pt x="19842" y="248263"/>
                </a:lnTo>
                <a:cubicBezTo>
                  <a:pt x="19842" y="122476"/>
                  <a:pt x="122359" y="19861"/>
                  <a:pt x="248027" y="19861"/>
                </a:cubicBezTo>
                <a:lnTo>
                  <a:pt x="622822" y="19861"/>
                </a:lnTo>
                <a:moveTo>
                  <a:pt x="622822" y="0"/>
                </a:moveTo>
                <a:lnTo>
                  <a:pt x="248027" y="0"/>
                </a:lnTo>
                <a:cubicBezTo>
                  <a:pt x="111336" y="0"/>
                  <a:pt x="0" y="111443"/>
                  <a:pt x="0" y="248263"/>
                </a:cubicBezTo>
                <a:lnTo>
                  <a:pt x="0" y="270331"/>
                </a:lnTo>
                <a:cubicBezTo>
                  <a:pt x="0" y="407151"/>
                  <a:pt x="111336" y="518594"/>
                  <a:pt x="248027" y="518594"/>
                </a:cubicBezTo>
                <a:lnTo>
                  <a:pt x="622822" y="518594"/>
                </a:lnTo>
                <a:cubicBezTo>
                  <a:pt x="759512" y="518594"/>
                  <a:pt x="870849" y="407151"/>
                  <a:pt x="870849" y="270331"/>
                </a:cubicBezTo>
                <a:lnTo>
                  <a:pt x="870849" y="248263"/>
                </a:lnTo>
                <a:cubicBezTo>
                  <a:pt x="870849" y="111443"/>
                  <a:pt x="759512" y="0"/>
                  <a:pt x="622822" y="0"/>
                </a:cubicBezTo>
                <a:lnTo>
                  <a:pt x="622822" y="0"/>
                </a:lnTo>
                <a:close/>
              </a:path>
            </a:pathLst>
          </a:custGeom>
          <a:solidFill>
            <a:srgbClr val="EBEBE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80" name="TextBox 1079">
            <a:extLst>
              <a:ext uri="{FF2B5EF4-FFF2-40B4-BE49-F238E27FC236}">
                <a16:creationId xmlns:a16="http://schemas.microsoft.com/office/drawing/2014/main" id="{34860FE1-18EA-8989-A4C4-5FAD4542BDF9}"/>
              </a:ext>
            </a:extLst>
          </p:cNvPr>
          <p:cNvSpPr txBox="1"/>
          <p:nvPr/>
        </p:nvSpPr>
        <p:spPr>
          <a:xfrm>
            <a:off x="6345503" y="3067002"/>
            <a:ext cx="26689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081" name="Freeform 1080">
            <a:extLst>
              <a:ext uri="{FF2B5EF4-FFF2-40B4-BE49-F238E27FC236}">
                <a16:creationId xmlns:a16="http://schemas.microsoft.com/office/drawing/2014/main" id="{9FD00D17-D7E9-7951-0D98-46281C3FF0B1}"/>
              </a:ext>
            </a:extLst>
          </p:cNvPr>
          <p:cNvSpPr/>
          <p:nvPr/>
        </p:nvSpPr>
        <p:spPr>
          <a:xfrm>
            <a:off x="1853413" y="2772878"/>
            <a:ext cx="640459" cy="651000"/>
          </a:xfrm>
          <a:custGeom>
            <a:avLst/>
            <a:gdLst>
              <a:gd name="csX0" fmla="*/ 640460 w 640459"/>
              <a:gd name="csY0" fmla="*/ 0 h 651000"/>
              <a:gd name="csX1" fmla="*/ 115746 w 640459"/>
              <a:gd name="csY1" fmla="*/ 0 h 651000"/>
              <a:gd name="csX2" fmla="*/ 0 w 640459"/>
              <a:gd name="csY2" fmla="*/ 115856 h 651000"/>
              <a:gd name="csX3" fmla="*/ 0 w 640459"/>
              <a:gd name="csY3" fmla="*/ 535144 h 651000"/>
              <a:gd name="csX4" fmla="*/ 115746 w 640459"/>
              <a:gd name="csY4" fmla="*/ 651000 h 651000"/>
              <a:gd name="csX5" fmla="*/ 640460 w 640459"/>
              <a:gd name="csY5" fmla="*/ 651000 h 651000"/>
              <a:gd name="csX6" fmla="*/ 640460 w 640459"/>
              <a:gd name="csY6" fmla="*/ 625623 h 651000"/>
              <a:gd name="csX7" fmla="*/ 115746 w 640459"/>
              <a:gd name="csY7" fmla="*/ 625623 h 651000"/>
              <a:gd name="csX8" fmla="*/ 25354 w 640459"/>
              <a:gd name="csY8" fmla="*/ 535144 h 651000"/>
              <a:gd name="csX9" fmla="*/ 25354 w 640459"/>
              <a:gd name="csY9" fmla="*/ 115856 h 651000"/>
              <a:gd name="csX10" fmla="*/ 115746 w 640459"/>
              <a:gd name="csY10" fmla="*/ 25378 h 651000"/>
              <a:gd name="csX11" fmla="*/ 640460 w 640459"/>
              <a:gd name="csY11" fmla="*/ 25378 h 651000"/>
              <a:gd name="csX12" fmla="*/ 640460 w 640459"/>
              <a:gd name="csY12" fmla="*/ 0 h 651000"/>
              <a:gd name="csX13" fmla="*/ 640460 w 640459"/>
              <a:gd name="csY13" fmla="*/ 0 h 651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640459" h="651000">
                <a:moveTo>
                  <a:pt x="640460" y="0"/>
                </a:moveTo>
                <a:lnTo>
                  <a:pt x="115746" y="0"/>
                </a:lnTo>
                <a:cubicBezTo>
                  <a:pt x="51810" y="0"/>
                  <a:pt x="0" y="51859"/>
                  <a:pt x="0" y="115856"/>
                </a:cubicBezTo>
                <a:lnTo>
                  <a:pt x="0" y="535144"/>
                </a:lnTo>
                <a:cubicBezTo>
                  <a:pt x="0" y="599141"/>
                  <a:pt x="51810" y="651000"/>
                  <a:pt x="115746" y="651000"/>
                </a:cubicBezTo>
                <a:lnTo>
                  <a:pt x="640460" y="651000"/>
                </a:lnTo>
                <a:lnTo>
                  <a:pt x="640460" y="625623"/>
                </a:lnTo>
                <a:lnTo>
                  <a:pt x="115746" y="625623"/>
                </a:lnTo>
                <a:cubicBezTo>
                  <a:pt x="66140" y="625623"/>
                  <a:pt x="25354" y="584797"/>
                  <a:pt x="25354" y="535144"/>
                </a:cubicBezTo>
                <a:lnTo>
                  <a:pt x="25354" y="115856"/>
                </a:lnTo>
                <a:cubicBezTo>
                  <a:pt x="25354" y="66203"/>
                  <a:pt x="66140" y="25378"/>
                  <a:pt x="115746" y="25378"/>
                </a:cubicBezTo>
                <a:lnTo>
                  <a:pt x="640460" y="25378"/>
                </a:lnTo>
                <a:lnTo>
                  <a:pt x="640460" y="0"/>
                </a:lnTo>
                <a:lnTo>
                  <a:pt x="640460" y="0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83" name="Rounded Rectangle 1082">
            <a:extLst>
              <a:ext uri="{FF2B5EF4-FFF2-40B4-BE49-F238E27FC236}">
                <a16:creationId xmlns:a16="http://schemas.microsoft.com/office/drawing/2014/main" id="{F40924C0-16D9-1EB6-4C45-A5CA308E04A2}"/>
              </a:ext>
            </a:extLst>
          </p:cNvPr>
          <p:cNvSpPr/>
          <p:nvPr/>
        </p:nvSpPr>
        <p:spPr>
          <a:xfrm>
            <a:off x="2077188" y="3885096"/>
            <a:ext cx="1164071" cy="519696"/>
          </a:xfrm>
          <a:prstGeom prst="roundRect">
            <a:avLst>
              <a:gd name="adj" fmla="val 47725"/>
            </a:avLst>
          </a:prstGeom>
          <a:solidFill>
            <a:srgbClr val="D0544A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84" name="TextBox 1083">
            <a:extLst>
              <a:ext uri="{FF2B5EF4-FFF2-40B4-BE49-F238E27FC236}">
                <a16:creationId xmlns:a16="http://schemas.microsoft.com/office/drawing/2014/main" id="{4BF89EF7-F00F-8283-B46E-0527B4CAFA88}"/>
              </a:ext>
            </a:extLst>
          </p:cNvPr>
          <p:cNvSpPr txBox="1"/>
          <p:nvPr/>
        </p:nvSpPr>
        <p:spPr>
          <a:xfrm>
            <a:off x="2136768" y="4130671"/>
            <a:ext cx="51892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1085" name="TextBox 1084">
            <a:extLst>
              <a:ext uri="{FF2B5EF4-FFF2-40B4-BE49-F238E27FC236}">
                <a16:creationId xmlns:a16="http://schemas.microsoft.com/office/drawing/2014/main" id="{50801B21-0112-3DF2-D93D-0AC82757A519}"/>
              </a:ext>
            </a:extLst>
          </p:cNvPr>
          <p:cNvSpPr txBox="1"/>
          <p:nvPr/>
        </p:nvSpPr>
        <p:spPr>
          <a:xfrm>
            <a:off x="2086061" y="3878726"/>
            <a:ext cx="91257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1086" name="Freeform 1085">
            <a:extLst>
              <a:ext uri="{FF2B5EF4-FFF2-40B4-BE49-F238E27FC236}">
                <a16:creationId xmlns:a16="http://schemas.microsoft.com/office/drawing/2014/main" id="{CBB37E3E-FBF1-1250-7106-DF2B895E9FD5}"/>
              </a:ext>
            </a:extLst>
          </p:cNvPr>
          <p:cNvSpPr/>
          <p:nvPr/>
        </p:nvSpPr>
        <p:spPr>
          <a:xfrm>
            <a:off x="2984414" y="4087016"/>
            <a:ext cx="167555" cy="105925"/>
          </a:xfrm>
          <a:custGeom>
            <a:avLst/>
            <a:gdLst>
              <a:gd name="csX0" fmla="*/ 83778 w 167555"/>
              <a:gd name="csY0" fmla="*/ 105926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2 w 167555"/>
              <a:gd name="csY4" fmla="*/ 6620 h 105925"/>
              <a:gd name="csX5" fmla="*/ 160942 w 167555"/>
              <a:gd name="csY5" fmla="*/ 37515 h 105925"/>
              <a:gd name="csX6" fmla="*/ 99211 w 167555"/>
              <a:gd name="csY6" fmla="*/ 99305 h 105925"/>
              <a:gd name="csX7" fmla="*/ 83778 w 167555"/>
              <a:gd name="csY7" fmla="*/ 105926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6"/>
                </a:moveTo>
                <a:cubicBezTo>
                  <a:pt x="78266" y="105926"/>
                  <a:pt x="72754" y="103719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7"/>
                  <a:pt x="6614" y="6620"/>
                </a:cubicBezTo>
                <a:cubicBezTo>
                  <a:pt x="15433" y="-2207"/>
                  <a:pt x="152123" y="-2207"/>
                  <a:pt x="160942" y="6620"/>
                </a:cubicBezTo>
                <a:cubicBezTo>
                  <a:pt x="169760" y="15447"/>
                  <a:pt x="169760" y="28688"/>
                  <a:pt x="160942" y="37515"/>
                </a:cubicBezTo>
                <a:lnTo>
                  <a:pt x="99211" y="99305"/>
                </a:lnTo>
                <a:cubicBezTo>
                  <a:pt x="94801" y="103719"/>
                  <a:pt x="89289" y="105926"/>
                  <a:pt x="83778" y="105926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89" name="Rounded Rectangle 1088">
            <a:extLst>
              <a:ext uri="{FF2B5EF4-FFF2-40B4-BE49-F238E27FC236}">
                <a16:creationId xmlns:a16="http://schemas.microsoft.com/office/drawing/2014/main" id="{7DE039D5-1FFF-94D7-422C-15F17A2BC029}"/>
              </a:ext>
            </a:extLst>
          </p:cNvPr>
          <p:cNvSpPr/>
          <p:nvPr/>
        </p:nvSpPr>
        <p:spPr>
          <a:xfrm>
            <a:off x="6203246" y="2831358"/>
            <a:ext cx="852108" cy="499835"/>
          </a:xfrm>
          <a:prstGeom prst="roundRect">
            <a:avLst>
              <a:gd name="adj" fmla="val 47636"/>
            </a:avLst>
          </a:prstGeom>
          <a:solidFill>
            <a:srgbClr val="FFFFFF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90" name="Freeform 1089">
            <a:extLst>
              <a:ext uri="{FF2B5EF4-FFF2-40B4-BE49-F238E27FC236}">
                <a16:creationId xmlns:a16="http://schemas.microsoft.com/office/drawing/2014/main" id="{951FB875-1697-2537-A91C-E1E3790A97E0}"/>
              </a:ext>
            </a:extLst>
          </p:cNvPr>
          <p:cNvSpPr/>
          <p:nvPr/>
        </p:nvSpPr>
        <p:spPr>
          <a:xfrm>
            <a:off x="6193326" y="2821427"/>
            <a:ext cx="870848" cy="518593"/>
          </a:xfrm>
          <a:custGeom>
            <a:avLst/>
            <a:gdLst>
              <a:gd name="csX0" fmla="*/ 622822 w 870848"/>
              <a:gd name="csY0" fmla="*/ 19861 h 518593"/>
              <a:gd name="csX1" fmla="*/ 851006 w 870848"/>
              <a:gd name="csY1" fmla="*/ 248263 h 518593"/>
              <a:gd name="csX2" fmla="*/ 851006 w 870848"/>
              <a:gd name="csY2" fmla="*/ 270331 h 518593"/>
              <a:gd name="csX3" fmla="*/ 622822 w 870848"/>
              <a:gd name="csY3" fmla="*/ 498733 h 518593"/>
              <a:gd name="csX4" fmla="*/ 248027 w 870848"/>
              <a:gd name="csY4" fmla="*/ 498733 h 518593"/>
              <a:gd name="csX5" fmla="*/ 19842 w 870848"/>
              <a:gd name="csY5" fmla="*/ 270331 h 518593"/>
              <a:gd name="csX6" fmla="*/ 19842 w 870848"/>
              <a:gd name="csY6" fmla="*/ 248263 h 518593"/>
              <a:gd name="csX7" fmla="*/ 248027 w 870848"/>
              <a:gd name="csY7" fmla="*/ 19861 h 518593"/>
              <a:gd name="csX8" fmla="*/ 622822 w 870848"/>
              <a:gd name="csY8" fmla="*/ 19861 h 518593"/>
              <a:gd name="csX9" fmla="*/ 622822 w 870848"/>
              <a:gd name="csY9" fmla="*/ 0 h 518593"/>
              <a:gd name="csX10" fmla="*/ 248027 w 870848"/>
              <a:gd name="csY10" fmla="*/ 0 h 518593"/>
              <a:gd name="csX11" fmla="*/ 0 w 870848"/>
              <a:gd name="csY11" fmla="*/ 248263 h 518593"/>
              <a:gd name="csX12" fmla="*/ 0 w 870848"/>
              <a:gd name="csY12" fmla="*/ 270331 h 518593"/>
              <a:gd name="csX13" fmla="*/ 248027 w 870848"/>
              <a:gd name="csY13" fmla="*/ 518594 h 518593"/>
              <a:gd name="csX14" fmla="*/ 622822 w 870848"/>
              <a:gd name="csY14" fmla="*/ 518594 h 518593"/>
              <a:gd name="csX15" fmla="*/ 870849 w 870848"/>
              <a:gd name="csY15" fmla="*/ 270331 h 518593"/>
              <a:gd name="csX16" fmla="*/ 870849 w 870848"/>
              <a:gd name="csY16" fmla="*/ 248263 h 518593"/>
              <a:gd name="csX17" fmla="*/ 622822 w 870848"/>
              <a:gd name="csY17" fmla="*/ 0 h 518593"/>
              <a:gd name="csX18" fmla="*/ 622822 w 870848"/>
              <a:gd name="csY18" fmla="*/ 0 h 518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870848" h="518593">
                <a:moveTo>
                  <a:pt x="622822" y="19861"/>
                </a:moveTo>
                <a:cubicBezTo>
                  <a:pt x="748488" y="19861"/>
                  <a:pt x="851006" y="122476"/>
                  <a:pt x="851006" y="248263"/>
                </a:cubicBezTo>
                <a:lnTo>
                  <a:pt x="851006" y="270331"/>
                </a:lnTo>
                <a:cubicBezTo>
                  <a:pt x="851006" y="396117"/>
                  <a:pt x="748488" y="498733"/>
                  <a:pt x="622822" y="498733"/>
                </a:cubicBezTo>
                <a:lnTo>
                  <a:pt x="248027" y="498733"/>
                </a:lnTo>
                <a:cubicBezTo>
                  <a:pt x="122359" y="498733"/>
                  <a:pt x="19842" y="396117"/>
                  <a:pt x="19842" y="270331"/>
                </a:cubicBezTo>
                <a:lnTo>
                  <a:pt x="19842" y="248263"/>
                </a:lnTo>
                <a:cubicBezTo>
                  <a:pt x="19842" y="122476"/>
                  <a:pt x="122359" y="19861"/>
                  <a:pt x="248027" y="19861"/>
                </a:cubicBezTo>
                <a:lnTo>
                  <a:pt x="622822" y="19861"/>
                </a:lnTo>
                <a:moveTo>
                  <a:pt x="622822" y="0"/>
                </a:moveTo>
                <a:lnTo>
                  <a:pt x="248027" y="0"/>
                </a:lnTo>
                <a:cubicBezTo>
                  <a:pt x="111336" y="0"/>
                  <a:pt x="0" y="111443"/>
                  <a:pt x="0" y="248263"/>
                </a:cubicBezTo>
                <a:lnTo>
                  <a:pt x="0" y="270331"/>
                </a:lnTo>
                <a:cubicBezTo>
                  <a:pt x="0" y="407151"/>
                  <a:pt x="111336" y="518594"/>
                  <a:pt x="248027" y="518594"/>
                </a:cubicBezTo>
                <a:lnTo>
                  <a:pt x="622822" y="518594"/>
                </a:lnTo>
                <a:cubicBezTo>
                  <a:pt x="759512" y="518594"/>
                  <a:pt x="870849" y="407151"/>
                  <a:pt x="870849" y="270331"/>
                </a:cubicBezTo>
                <a:lnTo>
                  <a:pt x="870849" y="248263"/>
                </a:lnTo>
                <a:cubicBezTo>
                  <a:pt x="870849" y="111443"/>
                  <a:pt x="759512" y="0"/>
                  <a:pt x="622822" y="0"/>
                </a:cubicBezTo>
                <a:lnTo>
                  <a:pt x="622822" y="0"/>
                </a:lnTo>
                <a:close/>
              </a:path>
            </a:pathLst>
          </a:custGeom>
          <a:solidFill>
            <a:srgbClr val="EBEBE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91" name="TextBox 1090">
            <a:extLst>
              <a:ext uri="{FF2B5EF4-FFF2-40B4-BE49-F238E27FC236}">
                <a16:creationId xmlns:a16="http://schemas.microsoft.com/office/drawing/2014/main" id="{C102F645-C0F9-1809-C746-5CECA41DA3AE}"/>
              </a:ext>
            </a:extLst>
          </p:cNvPr>
          <p:cNvSpPr txBox="1"/>
          <p:nvPr/>
        </p:nvSpPr>
        <p:spPr>
          <a:xfrm>
            <a:off x="6345503" y="3067002"/>
            <a:ext cx="26689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1092" name="TextBox 1091">
            <a:extLst>
              <a:ext uri="{FF2B5EF4-FFF2-40B4-BE49-F238E27FC236}">
                <a16:creationId xmlns:a16="http://schemas.microsoft.com/office/drawing/2014/main" id="{B73EEC2E-85DF-1CEF-E029-5214806C0B5B}"/>
              </a:ext>
            </a:extLst>
          </p:cNvPr>
          <p:cNvSpPr txBox="1"/>
          <p:nvPr/>
        </p:nvSpPr>
        <p:spPr>
          <a:xfrm>
            <a:off x="6290386" y="2815058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1095" name="Rounded Rectangle 1094">
            <a:extLst>
              <a:ext uri="{FF2B5EF4-FFF2-40B4-BE49-F238E27FC236}">
                <a16:creationId xmlns:a16="http://schemas.microsoft.com/office/drawing/2014/main" id="{41F791B1-ECB4-DC97-5F8F-887602F04D3A}"/>
              </a:ext>
            </a:extLst>
          </p:cNvPr>
          <p:cNvSpPr/>
          <p:nvPr/>
        </p:nvSpPr>
        <p:spPr>
          <a:xfrm>
            <a:off x="7607628" y="2831358"/>
            <a:ext cx="852108" cy="499835"/>
          </a:xfrm>
          <a:prstGeom prst="roundRect">
            <a:avLst>
              <a:gd name="adj" fmla="val 47636"/>
            </a:avLst>
          </a:prstGeom>
          <a:solidFill>
            <a:srgbClr val="FFFFFF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96" name="Freeform 1095">
            <a:extLst>
              <a:ext uri="{FF2B5EF4-FFF2-40B4-BE49-F238E27FC236}">
                <a16:creationId xmlns:a16="http://schemas.microsoft.com/office/drawing/2014/main" id="{99571D92-7147-168A-073A-AAD88E6353C4}"/>
              </a:ext>
            </a:extLst>
          </p:cNvPr>
          <p:cNvSpPr/>
          <p:nvPr/>
        </p:nvSpPr>
        <p:spPr>
          <a:xfrm>
            <a:off x="7598809" y="2821427"/>
            <a:ext cx="870848" cy="518593"/>
          </a:xfrm>
          <a:custGeom>
            <a:avLst/>
            <a:gdLst>
              <a:gd name="csX0" fmla="*/ 622822 w 870848"/>
              <a:gd name="csY0" fmla="*/ 19861 h 518593"/>
              <a:gd name="csX1" fmla="*/ 851006 w 870848"/>
              <a:gd name="csY1" fmla="*/ 248263 h 518593"/>
              <a:gd name="csX2" fmla="*/ 851006 w 870848"/>
              <a:gd name="csY2" fmla="*/ 270331 h 518593"/>
              <a:gd name="csX3" fmla="*/ 622822 w 870848"/>
              <a:gd name="csY3" fmla="*/ 498733 h 518593"/>
              <a:gd name="csX4" fmla="*/ 248027 w 870848"/>
              <a:gd name="csY4" fmla="*/ 498733 h 518593"/>
              <a:gd name="csX5" fmla="*/ 19842 w 870848"/>
              <a:gd name="csY5" fmla="*/ 270331 h 518593"/>
              <a:gd name="csX6" fmla="*/ 19842 w 870848"/>
              <a:gd name="csY6" fmla="*/ 248263 h 518593"/>
              <a:gd name="csX7" fmla="*/ 248027 w 870848"/>
              <a:gd name="csY7" fmla="*/ 19861 h 518593"/>
              <a:gd name="csX8" fmla="*/ 622822 w 870848"/>
              <a:gd name="csY8" fmla="*/ 19861 h 518593"/>
              <a:gd name="csX9" fmla="*/ 622822 w 870848"/>
              <a:gd name="csY9" fmla="*/ 0 h 518593"/>
              <a:gd name="csX10" fmla="*/ 248027 w 870848"/>
              <a:gd name="csY10" fmla="*/ 0 h 518593"/>
              <a:gd name="csX11" fmla="*/ 0 w 870848"/>
              <a:gd name="csY11" fmla="*/ 248263 h 518593"/>
              <a:gd name="csX12" fmla="*/ 0 w 870848"/>
              <a:gd name="csY12" fmla="*/ 270331 h 518593"/>
              <a:gd name="csX13" fmla="*/ 248027 w 870848"/>
              <a:gd name="csY13" fmla="*/ 518594 h 518593"/>
              <a:gd name="csX14" fmla="*/ 622822 w 870848"/>
              <a:gd name="csY14" fmla="*/ 518594 h 518593"/>
              <a:gd name="csX15" fmla="*/ 870849 w 870848"/>
              <a:gd name="csY15" fmla="*/ 270331 h 518593"/>
              <a:gd name="csX16" fmla="*/ 870849 w 870848"/>
              <a:gd name="csY16" fmla="*/ 248263 h 518593"/>
              <a:gd name="csX17" fmla="*/ 622822 w 870848"/>
              <a:gd name="csY17" fmla="*/ 0 h 518593"/>
              <a:gd name="csX18" fmla="*/ 622822 w 870848"/>
              <a:gd name="csY18" fmla="*/ 0 h 518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870848" h="518593">
                <a:moveTo>
                  <a:pt x="622822" y="19861"/>
                </a:moveTo>
                <a:cubicBezTo>
                  <a:pt x="748488" y="19861"/>
                  <a:pt x="851006" y="122476"/>
                  <a:pt x="851006" y="248263"/>
                </a:cubicBezTo>
                <a:lnTo>
                  <a:pt x="851006" y="270331"/>
                </a:lnTo>
                <a:cubicBezTo>
                  <a:pt x="851006" y="396117"/>
                  <a:pt x="748488" y="498733"/>
                  <a:pt x="622822" y="498733"/>
                </a:cubicBezTo>
                <a:lnTo>
                  <a:pt x="248027" y="498733"/>
                </a:lnTo>
                <a:cubicBezTo>
                  <a:pt x="122359" y="498733"/>
                  <a:pt x="19842" y="396117"/>
                  <a:pt x="19842" y="270331"/>
                </a:cubicBezTo>
                <a:lnTo>
                  <a:pt x="19842" y="248263"/>
                </a:lnTo>
                <a:cubicBezTo>
                  <a:pt x="19842" y="122476"/>
                  <a:pt x="122359" y="19861"/>
                  <a:pt x="248027" y="19861"/>
                </a:cubicBezTo>
                <a:lnTo>
                  <a:pt x="622822" y="19861"/>
                </a:lnTo>
                <a:moveTo>
                  <a:pt x="622822" y="0"/>
                </a:moveTo>
                <a:lnTo>
                  <a:pt x="248027" y="0"/>
                </a:lnTo>
                <a:cubicBezTo>
                  <a:pt x="111336" y="0"/>
                  <a:pt x="0" y="111443"/>
                  <a:pt x="0" y="248263"/>
                </a:cubicBezTo>
                <a:lnTo>
                  <a:pt x="0" y="270331"/>
                </a:lnTo>
                <a:cubicBezTo>
                  <a:pt x="0" y="407151"/>
                  <a:pt x="111336" y="518594"/>
                  <a:pt x="248027" y="518594"/>
                </a:cubicBezTo>
                <a:lnTo>
                  <a:pt x="622822" y="518594"/>
                </a:lnTo>
                <a:cubicBezTo>
                  <a:pt x="759512" y="518594"/>
                  <a:pt x="870849" y="407151"/>
                  <a:pt x="870849" y="270331"/>
                </a:cubicBezTo>
                <a:lnTo>
                  <a:pt x="870849" y="248263"/>
                </a:lnTo>
                <a:cubicBezTo>
                  <a:pt x="870849" y="111443"/>
                  <a:pt x="759512" y="0"/>
                  <a:pt x="622822" y="0"/>
                </a:cubicBezTo>
                <a:lnTo>
                  <a:pt x="622822" y="0"/>
                </a:lnTo>
                <a:close/>
              </a:path>
            </a:pathLst>
          </a:custGeom>
          <a:solidFill>
            <a:srgbClr val="EBEBE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97" name="TextBox 1096">
            <a:extLst>
              <a:ext uri="{FF2B5EF4-FFF2-40B4-BE49-F238E27FC236}">
                <a16:creationId xmlns:a16="http://schemas.microsoft.com/office/drawing/2014/main" id="{12EB491E-494F-F07F-31AE-747AFA84ABD3}"/>
              </a:ext>
            </a:extLst>
          </p:cNvPr>
          <p:cNvSpPr txBox="1"/>
          <p:nvPr/>
        </p:nvSpPr>
        <p:spPr>
          <a:xfrm>
            <a:off x="7750986" y="3067002"/>
            <a:ext cx="26689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3</a:t>
            </a:r>
          </a:p>
        </p:txBody>
      </p:sp>
      <p:sp>
        <p:nvSpPr>
          <p:cNvPr id="1098" name="TextBox 1097">
            <a:extLst>
              <a:ext uri="{FF2B5EF4-FFF2-40B4-BE49-F238E27FC236}">
                <a16:creationId xmlns:a16="http://schemas.microsoft.com/office/drawing/2014/main" id="{D62A4AB0-F400-DA26-327B-FF99DE671897}"/>
              </a:ext>
            </a:extLst>
          </p:cNvPr>
          <p:cNvSpPr txBox="1"/>
          <p:nvPr/>
        </p:nvSpPr>
        <p:spPr>
          <a:xfrm>
            <a:off x="7694767" y="2815058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⠼c</a:t>
            </a:r>
          </a:p>
        </p:txBody>
      </p:sp>
      <p:sp>
        <p:nvSpPr>
          <p:cNvPr id="1101" name="Freeform 1100">
            <a:extLst>
              <a:ext uri="{FF2B5EF4-FFF2-40B4-BE49-F238E27FC236}">
                <a16:creationId xmlns:a16="http://schemas.microsoft.com/office/drawing/2014/main" id="{706C6AF5-0474-65C1-B61A-B7A7A18337A4}"/>
              </a:ext>
            </a:extLst>
          </p:cNvPr>
          <p:cNvSpPr/>
          <p:nvPr/>
        </p:nvSpPr>
        <p:spPr>
          <a:xfrm>
            <a:off x="4167225" y="3895026"/>
            <a:ext cx="851006" cy="498732"/>
          </a:xfrm>
          <a:custGeom>
            <a:avLst/>
            <a:gdLst>
              <a:gd name="csX0" fmla="*/ 238106 w 851006"/>
              <a:gd name="csY0" fmla="*/ 0 h 498732"/>
              <a:gd name="csX1" fmla="*/ 612901 w 851006"/>
              <a:gd name="csY1" fmla="*/ 0 h 498732"/>
              <a:gd name="csX2" fmla="*/ 851006 w 851006"/>
              <a:gd name="csY2" fmla="*/ 238332 h 498732"/>
              <a:gd name="csX3" fmla="*/ 851006 w 851006"/>
              <a:gd name="csY3" fmla="*/ 260400 h 498732"/>
              <a:gd name="csX4" fmla="*/ 612901 w 851006"/>
              <a:gd name="csY4" fmla="*/ 498732 h 498732"/>
              <a:gd name="csX5" fmla="*/ 238106 w 851006"/>
              <a:gd name="csY5" fmla="*/ 498732 h 498732"/>
              <a:gd name="csX6" fmla="*/ 0 w 851006"/>
              <a:gd name="csY6" fmla="*/ 260400 h 498732"/>
              <a:gd name="csX7" fmla="*/ 0 w 851006"/>
              <a:gd name="csY7" fmla="*/ 238332 h 498732"/>
              <a:gd name="csX8" fmla="*/ 238106 w 851006"/>
              <a:gd name="csY8" fmla="*/ 0 h 4987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851006" h="498732">
                <a:moveTo>
                  <a:pt x="238106" y="0"/>
                </a:moveTo>
                <a:lnTo>
                  <a:pt x="612901" y="0"/>
                </a:lnTo>
                <a:cubicBezTo>
                  <a:pt x="744080" y="0"/>
                  <a:pt x="851006" y="107029"/>
                  <a:pt x="851006" y="238332"/>
                </a:cubicBezTo>
                <a:lnTo>
                  <a:pt x="851006" y="260400"/>
                </a:lnTo>
                <a:cubicBezTo>
                  <a:pt x="851006" y="391704"/>
                  <a:pt x="744080" y="498732"/>
                  <a:pt x="612901" y="498732"/>
                </a:cubicBezTo>
                <a:lnTo>
                  <a:pt x="238106" y="498732"/>
                </a:lnTo>
                <a:cubicBezTo>
                  <a:pt x="106927" y="498732"/>
                  <a:pt x="0" y="391704"/>
                  <a:pt x="0" y="260400"/>
                </a:cubicBezTo>
                <a:lnTo>
                  <a:pt x="0" y="238332"/>
                </a:lnTo>
                <a:cubicBezTo>
                  <a:pt x="0" y="107029"/>
                  <a:pt x="106927" y="0"/>
                  <a:pt x="238106" y="0"/>
                </a:cubicBezTo>
                <a:close/>
              </a:path>
            </a:pathLst>
          </a:custGeom>
          <a:solidFill>
            <a:srgbClr val="FFFFFF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02" name="Freeform 1101">
            <a:extLst>
              <a:ext uri="{FF2B5EF4-FFF2-40B4-BE49-F238E27FC236}">
                <a16:creationId xmlns:a16="http://schemas.microsoft.com/office/drawing/2014/main" id="{12F895C5-EFA8-F560-738A-8352CE82D34E}"/>
              </a:ext>
            </a:extLst>
          </p:cNvPr>
          <p:cNvSpPr/>
          <p:nvPr/>
        </p:nvSpPr>
        <p:spPr>
          <a:xfrm>
            <a:off x="4158406" y="3885096"/>
            <a:ext cx="870848" cy="518593"/>
          </a:xfrm>
          <a:custGeom>
            <a:avLst/>
            <a:gdLst>
              <a:gd name="csX0" fmla="*/ 622822 w 870848"/>
              <a:gd name="csY0" fmla="*/ 19861 h 518593"/>
              <a:gd name="csX1" fmla="*/ 851007 w 870848"/>
              <a:gd name="csY1" fmla="*/ 248263 h 518593"/>
              <a:gd name="csX2" fmla="*/ 851007 w 870848"/>
              <a:gd name="csY2" fmla="*/ 270331 h 518593"/>
              <a:gd name="csX3" fmla="*/ 622822 w 870848"/>
              <a:gd name="csY3" fmla="*/ 498733 h 518593"/>
              <a:gd name="csX4" fmla="*/ 248027 w 870848"/>
              <a:gd name="csY4" fmla="*/ 498733 h 518593"/>
              <a:gd name="csX5" fmla="*/ 19842 w 870848"/>
              <a:gd name="csY5" fmla="*/ 270331 h 518593"/>
              <a:gd name="csX6" fmla="*/ 19842 w 870848"/>
              <a:gd name="csY6" fmla="*/ 248263 h 518593"/>
              <a:gd name="csX7" fmla="*/ 248027 w 870848"/>
              <a:gd name="csY7" fmla="*/ 19861 h 518593"/>
              <a:gd name="csX8" fmla="*/ 622822 w 870848"/>
              <a:gd name="csY8" fmla="*/ 19861 h 518593"/>
              <a:gd name="csX9" fmla="*/ 622822 w 870848"/>
              <a:gd name="csY9" fmla="*/ 0 h 518593"/>
              <a:gd name="csX10" fmla="*/ 248027 w 870848"/>
              <a:gd name="csY10" fmla="*/ 0 h 518593"/>
              <a:gd name="csX11" fmla="*/ 0 w 870848"/>
              <a:gd name="csY11" fmla="*/ 248263 h 518593"/>
              <a:gd name="csX12" fmla="*/ 0 w 870848"/>
              <a:gd name="csY12" fmla="*/ 270331 h 518593"/>
              <a:gd name="csX13" fmla="*/ 248027 w 870848"/>
              <a:gd name="csY13" fmla="*/ 518594 h 518593"/>
              <a:gd name="csX14" fmla="*/ 622822 w 870848"/>
              <a:gd name="csY14" fmla="*/ 518594 h 518593"/>
              <a:gd name="csX15" fmla="*/ 870849 w 870848"/>
              <a:gd name="csY15" fmla="*/ 270331 h 518593"/>
              <a:gd name="csX16" fmla="*/ 870849 w 870848"/>
              <a:gd name="csY16" fmla="*/ 248263 h 518593"/>
              <a:gd name="csX17" fmla="*/ 622822 w 870848"/>
              <a:gd name="csY17" fmla="*/ 0 h 518593"/>
              <a:gd name="csX18" fmla="*/ 622822 w 870848"/>
              <a:gd name="csY18" fmla="*/ 0 h 518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870848" h="518593">
                <a:moveTo>
                  <a:pt x="622822" y="19861"/>
                </a:moveTo>
                <a:cubicBezTo>
                  <a:pt x="748489" y="19861"/>
                  <a:pt x="851007" y="122476"/>
                  <a:pt x="851007" y="248263"/>
                </a:cubicBezTo>
                <a:lnTo>
                  <a:pt x="851007" y="270331"/>
                </a:lnTo>
                <a:cubicBezTo>
                  <a:pt x="851007" y="396117"/>
                  <a:pt x="748489" y="498733"/>
                  <a:pt x="622822" y="498733"/>
                </a:cubicBezTo>
                <a:lnTo>
                  <a:pt x="248027" y="498733"/>
                </a:lnTo>
                <a:cubicBezTo>
                  <a:pt x="122360" y="498733"/>
                  <a:pt x="19842" y="396117"/>
                  <a:pt x="19842" y="270331"/>
                </a:cubicBezTo>
                <a:lnTo>
                  <a:pt x="19842" y="248263"/>
                </a:lnTo>
                <a:cubicBezTo>
                  <a:pt x="19842" y="122476"/>
                  <a:pt x="122360" y="19861"/>
                  <a:pt x="248027" y="19861"/>
                </a:cubicBezTo>
                <a:lnTo>
                  <a:pt x="622822" y="19861"/>
                </a:lnTo>
                <a:moveTo>
                  <a:pt x="622822" y="0"/>
                </a:moveTo>
                <a:lnTo>
                  <a:pt x="248027" y="0"/>
                </a:lnTo>
                <a:cubicBezTo>
                  <a:pt x="111336" y="0"/>
                  <a:pt x="0" y="111443"/>
                  <a:pt x="0" y="248263"/>
                </a:cubicBezTo>
                <a:lnTo>
                  <a:pt x="0" y="270331"/>
                </a:lnTo>
                <a:cubicBezTo>
                  <a:pt x="0" y="407151"/>
                  <a:pt x="111336" y="518594"/>
                  <a:pt x="248027" y="518594"/>
                </a:cubicBezTo>
                <a:lnTo>
                  <a:pt x="622822" y="518594"/>
                </a:lnTo>
                <a:cubicBezTo>
                  <a:pt x="759513" y="518594"/>
                  <a:pt x="870849" y="407151"/>
                  <a:pt x="870849" y="270331"/>
                </a:cubicBezTo>
                <a:lnTo>
                  <a:pt x="870849" y="248263"/>
                </a:lnTo>
                <a:cubicBezTo>
                  <a:pt x="870849" y="111443"/>
                  <a:pt x="759513" y="0"/>
                  <a:pt x="622822" y="0"/>
                </a:cubicBezTo>
                <a:lnTo>
                  <a:pt x="622822" y="0"/>
                </a:lnTo>
                <a:close/>
              </a:path>
            </a:pathLst>
          </a:custGeom>
          <a:solidFill>
            <a:srgbClr val="EBEBE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03" name="TextBox 1102">
            <a:extLst>
              <a:ext uri="{FF2B5EF4-FFF2-40B4-BE49-F238E27FC236}">
                <a16:creationId xmlns:a16="http://schemas.microsoft.com/office/drawing/2014/main" id="{621D4346-54A0-F012-2D6D-2F4837D0638E}"/>
              </a:ext>
            </a:extLst>
          </p:cNvPr>
          <p:cNvSpPr txBox="1"/>
          <p:nvPr/>
        </p:nvSpPr>
        <p:spPr>
          <a:xfrm>
            <a:off x="4310583" y="4130671"/>
            <a:ext cx="26689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1104" name="TextBox 1103">
            <a:extLst>
              <a:ext uri="{FF2B5EF4-FFF2-40B4-BE49-F238E27FC236}">
                <a16:creationId xmlns:a16="http://schemas.microsoft.com/office/drawing/2014/main" id="{FC625F8A-B6D1-5D3C-80AA-E292EC54C971}"/>
              </a:ext>
            </a:extLst>
          </p:cNvPr>
          <p:cNvSpPr txBox="1"/>
          <p:nvPr/>
        </p:nvSpPr>
        <p:spPr>
          <a:xfrm>
            <a:off x="4254364" y="3879830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1106" name="Rounded Rectangle 1105">
            <a:extLst>
              <a:ext uri="{FF2B5EF4-FFF2-40B4-BE49-F238E27FC236}">
                <a16:creationId xmlns:a16="http://schemas.microsoft.com/office/drawing/2014/main" id="{2DB39BF2-FF55-E7BB-B6EA-426DC957C0D8}"/>
              </a:ext>
            </a:extLst>
          </p:cNvPr>
          <p:cNvSpPr/>
          <p:nvPr/>
        </p:nvSpPr>
        <p:spPr>
          <a:xfrm>
            <a:off x="1425705" y="1727967"/>
            <a:ext cx="2401998" cy="559418"/>
          </a:xfrm>
          <a:prstGeom prst="roundRect">
            <a:avLst>
              <a:gd name="adj" fmla="val 11034"/>
            </a:avLst>
          </a:prstGeom>
          <a:solidFill>
            <a:srgbClr val="E566E5"/>
          </a:solidFill>
          <a:ln w="26438" cap="flat">
            <a:solidFill>
              <a:srgbClr val="DF42DF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08" name="TextBox 1107">
            <a:extLst>
              <a:ext uri="{FF2B5EF4-FFF2-40B4-BE49-F238E27FC236}">
                <a16:creationId xmlns:a16="http://schemas.microsoft.com/office/drawing/2014/main" id="{D92D4353-EBF8-1D33-E87F-1346388E79C7}"/>
              </a:ext>
            </a:extLst>
          </p:cNvPr>
          <p:cNvSpPr txBox="1"/>
          <p:nvPr/>
        </p:nvSpPr>
        <p:spPr>
          <a:xfrm>
            <a:off x="1475364" y="2002231"/>
            <a:ext cx="110701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screen down</a:t>
            </a:r>
          </a:p>
        </p:txBody>
      </p:sp>
      <p:sp>
        <p:nvSpPr>
          <p:cNvPr id="1109" name="TextBox 1108">
            <a:extLst>
              <a:ext uri="{FF2B5EF4-FFF2-40B4-BE49-F238E27FC236}">
                <a16:creationId xmlns:a16="http://schemas.microsoft.com/office/drawing/2014/main" id="{00BB4AD7-E82D-C704-1383-3F5E41EB77F7}"/>
              </a:ext>
            </a:extLst>
          </p:cNvPr>
          <p:cNvSpPr txBox="1"/>
          <p:nvPr/>
        </p:nvSpPr>
        <p:spPr>
          <a:xfrm>
            <a:off x="1431271" y="1751389"/>
            <a:ext cx="218954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screen down</a:t>
            </a:r>
          </a:p>
        </p:txBody>
      </p:sp>
      <p:sp>
        <p:nvSpPr>
          <p:cNvPr id="1110" name="Freeform 1109">
            <a:extLst>
              <a:ext uri="{FF2B5EF4-FFF2-40B4-BE49-F238E27FC236}">
                <a16:creationId xmlns:a16="http://schemas.microsoft.com/office/drawing/2014/main" id="{7E2EC6CB-F01C-08DB-4F49-3090FBE3BB35}"/>
              </a:ext>
            </a:extLst>
          </p:cNvPr>
          <p:cNvSpPr/>
          <p:nvPr/>
        </p:nvSpPr>
        <p:spPr>
          <a:xfrm>
            <a:off x="3563142" y="1908923"/>
            <a:ext cx="167555" cy="105925"/>
          </a:xfrm>
          <a:custGeom>
            <a:avLst/>
            <a:gdLst>
              <a:gd name="csX0" fmla="*/ 83778 w 167555"/>
              <a:gd name="csY0" fmla="*/ 105926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2 w 167555"/>
              <a:gd name="csY4" fmla="*/ 6620 h 105925"/>
              <a:gd name="csX5" fmla="*/ 160942 w 167555"/>
              <a:gd name="csY5" fmla="*/ 37515 h 105925"/>
              <a:gd name="csX6" fmla="*/ 99210 w 167555"/>
              <a:gd name="csY6" fmla="*/ 99305 h 105925"/>
              <a:gd name="csX7" fmla="*/ 83778 w 167555"/>
              <a:gd name="csY7" fmla="*/ 105926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6"/>
                </a:moveTo>
                <a:cubicBezTo>
                  <a:pt x="78266" y="105926"/>
                  <a:pt x="72754" y="103719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8"/>
                  <a:pt x="6614" y="6620"/>
                </a:cubicBezTo>
                <a:cubicBezTo>
                  <a:pt x="15433" y="-2207"/>
                  <a:pt x="152123" y="-2207"/>
                  <a:pt x="160942" y="6620"/>
                </a:cubicBezTo>
                <a:cubicBezTo>
                  <a:pt x="169760" y="15448"/>
                  <a:pt x="169760" y="28688"/>
                  <a:pt x="160942" y="37515"/>
                </a:cubicBezTo>
                <a:lnTo>
                  <a:pt x="99210" y="99305"/>
                </a:lnTo>
                <a:cubicBezTo>
                  <a:pt x="94801" y="103719"/>
                  <a:pt x="89289" y="105926"/>
                  <a:pt x="83778" y="105926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11" name="Freeform 1110">
            <a:extLst>
              <a:ext uri="{FF2B5EF4-FFF2-40B4-BE49-F238E27FC236}">
                <a16:creationId xmlns:a16="http://schemas.microsoft.com/office/drawing/2014/main" id="{E80F69F6-9C1F-C82D-3666-FCB7B130E07C}"/>
              </a:ext>
            </a:extLst>
          </p:cNvPr>
          <p:cNvSpPr/>
          <p:nvPr/>
        </p:nvSpPr>
        <p:spPr>
          <a:xfrm>
            <a:off x="2607413" y="1657350"/>
            <a:ext cx="1301863" cy="698446"/>
          </a:xfrm>
          <a:custGeom>
            <a:avLst/>
            <a:gdLst>
              <a:gd name="csX0" fmla="*/ 0 w 1301863"/>
              <a:gd name="csY0" fmla="*/ 27585 h 698446"/>
              <a:gd name="csX1" fmla="*/ 1177299 w 1301863"/>
              <a:gd name="csY1" fmla="*/ 27585 h 698446"/>
              <a:gd name="csX2" fmla="*/ 1274305 w 1301863"/>
              <a:gd name="csY2" fmla="*/ 124683 h 698446"/>
              <a:gd name="csX3" fmla="*/ 1274305 w 1301863"/>
              <a:gd name="csY3" fmla="*/ 573763 h 698446"/>
              <a:gd name="csX4" fmla="*/ 1177299 w 1301863"/>
              <a:gd name="csY4" fmla="*/ 670861 h 698446"/>
              <a:gd name="csX5" fmla="*/ 0 w 1301863"/>
              <a:gd name="csY5" fmla="*/ 670861 h 698446"/>
              <a:gd name="csX6" fmla="*/ 0 w 1301863"/>
              <a:gd name="csY6" fmla="*/ 698446 h 698446"/>
              <a:gd name="csX7" fmla="*/ 1177299 w 1301863"/>
              <a:gd name="csY7" fmla="*/ 698446 h 698446"/>
              <a:gd name="csX8" fmla="*/ 1301864 w 1301863"/>
              <a:gd name="csY8" fmla="*/ 573763 h 698446"/>
              <a:gd name="csX9" fmla="*/ 1301864 w 1301863"/>
              <a:gd name="csY9" fmla="*/ 124683 h 698446"/>
              <a:gd name="csX10" fmla="*/ 1177299 w 1301863"/>
              <a:gd name="csY10" fmla="*/ 0 h 698446"/>
              <a:gd name="csX11" fmla="*/ 0 w 1301863"/>
              <a:gd name="csY11" fmla="*/ 0 h 698446"/>
              <a:gd name="csX12" fmla="*/ 0 w 1301863"/>
              <a:gd name="csY12" fmla="*/ 27585 h 698446"/>
              <a:gd name="csX13" fmla="*/ 0 w 1301863"/>
              <a:gd name="csY13" fmla="*/ 27585 h 6984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301863" h="698446">
                <a:moveTo>
                  <a:pt x="0" y="27585"/>
                </a:moveTo>
                <a:lnTo>
                  <a:pt x="1177299" y="27585"/>
                </a:lnTo>
                <a:cubicBezTo>
                  <a:pt x="1230212" y="27585"/>
                  <a:pt x="1274305" y="70617"/>
                  <a:pt x="1274305" y="124683"/>
                </a:cubicBezTo>
                <a:lnTo>
                  <a:pt x="1274305" y="573763"/>
                </a:lnTo>
                <a:cubicBezTo>
                  <a:pt x="1274305" y="626726"/>
                  <a:pt x="1231314" y="670861"/>
                  <a:pt x="1177299" y="670861"/>
                </a:cubicBezTo>
                <a:lnTo>
                  <a:pt x="0" y="670861"/>
                </a:lnTo>
                <a:lnTo>
                  <a:pt x="0" y="698446"/>
                </a:lnTo>
                <a:lnTo>
                  <a:pt x="1177299" y="698446"/>
                </a:lnTo>
                <a:cubicBezTo>
                  <a:pt x="1245644" y="698446"/>
                  <a:pt x="1301864" y="642173"/>
                  <a:pt x="1301864" y="573763"/>
                </a:cubicBezTo>
                <a:lnTo>
                  <a:pt x="1301864" y="124683"/>
                </a:lnTo>
                <a:cubicBezTo>
                  <a:pt x="1301864" y="56273"/>
                  <a:pt x="1245644" y="0"/>
                  <a:pt x="1177299" y="0"/>
                </a:cubicBezTo>
                <a:lnTo>
                  <a:pt x="0" y="0"/>
                </a:lnTo>
                <a:lnTo>
                  <a:pt x="0" y="27585"/>
                </a:lnTo>
                <a:lnTo>
                  <a:pt x="0" y="27585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12" name="Freeform 1111">
            <a:extLst>
              <a:ext uri="{FF2B5EF4-FFF2-40B4-BE49-F238E27FC236}">
                <a16:creationId xmlns:a16="http://schemas.microsoft.com/office/drawing/2014/main" id="{AAD8137F-6525-57D7-E9E3-BC5CBB2BE2A3}"/>
              </a:ext>
            </a:extLst>
          </p:cNvPr>
          <p:cNvSpPr/>
          <p:nvPr/>
        </p:nvSpPr>
        <p:spPr>
          <a:xfrm>
            <a:off x="2373717" y="2772878"/>
            <a:ext cx="820141" cy="651000"/>
          </a:xfrm>
          <a:custGeom>
            <a:avLst/>
            <a:gdLst>
              <a:gd name="csX0" fmla="*/ 0 w 820141"/>
              <a:gd name="csY0" fmla="*/ 25378 h 651000"/>
              <a:gd name="csX1" fmla="*/ 704395 w 820141"/>
              <a:gd name="csY1" fmla="*/ 25378 h 651000"/>
              <a:gd name="csX2" fmla="*/ 794787 w 820141"/>
              <a:gd name="csY2" fmla="*/ 115856 h 651000"/>
              <a:gd name="csX3" fmla="*/ 794787 w 820141"/>
              <a:gd name="csY3" fmla="*/ 535144 h 651000"/>
              <a:gd name="csX4" fmla="*/ 704395 w 820141"/>
              <a:gd name="csY4" fmla="*/ 625623 h 651000"/>
              <a:gd name="csX5" fmla="*/ 0 w 820141"/>
              <a:gd name="csY5" fmla="*/ 625623 h 651000"/>
              <a:gd name="csX6" fmla="*/ 0 w 820141"/>
              <a:gd name="csY6" fmla="*/ 651000 h 651000"/>
              <a:gd name="csX7" fmla="*/ 704395 w 820141"/>
              <a:gd name="csY7" fmla="*/ 651000 h 651000"/>
              <a:gd name="csX8" fmla="*/ 820141 w 820141"/>
              <a:gd name="csY8" fmla="*/ 535144 h 651000"/>
              <a:gd name="csX9" fmla="*/ 820141 w 820141"/>
              <a:gd name="csY9" fmla="*/ 115856 h 651000"/>
              <a:gd name="csX10" fmla="*/ 704395 w 820141"/>
              <a:gd name="csY10" fmla="*/ 0 h 651000"/>
              <a:gd name="csX11" fmla="*/ 0 w 820141"/>
              <a:gd name="csY11" fmla="*/ 0 h 651000"/>
              <a:gd name="csX12" fmla="*/ 0 w 820141"/>
              <a:gd name="csY12" fmla="*/ 25378 h 651000"/>
              <a:gd name="csX13" fmla="*/ 0 w 820141"/>
              <a:gd name="csY13" fmla="*/ 25378 h 651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820141" h="651000">
                <a:moveTo>
                  <a:pt x="0" y="25378"/>
                </a:moveTo>
                <a:lnTo>
                  <a:pt x="704395" y="25378"/>
                </a:lnTo>
                <a:cubicBezTo>
                  <a:pt x="754001" y="25378"/>
                  <a:pt x="794787" y="66203"/>
                  <a:pt x="794787" y="115856"/>
                </a:cubicBezTo>
                <a:lnTo>
                  <a:pt x="794787" y="535144"/>
                </a:lnTo>
                <a:cubicBezTo>
                  <a:pt x="794787" y="584797"/>
                  <a:pt x="754001" y="625623"/>
                  <a:pt x="704395" y="625623"/>
                </a:cubicBezTo>
                <a:lnTo>
                  <a:pt x="0" y="625623"/>
                </a:lnTo>
                <a:lnTo>
                  <a:pt x="0" y="651000"/>
                </a:lnTo>
                <a:lnTo>
                  <a:pt x="704395" y="651000"/>
                </a:lnTo>
                <a:cubicBezTo>
                  <a:pt x="768331" y="651000"/>
                  <a:pt x="820141" y="599141"/>
                  <a:pt x="820141" y="535144"/>
                </a:cubicBezTo>
                <a:lnTo>
                  <a:pt x="820141" y="115856"/>
                </a:lnTo>
                <a:cubicBezTo>
                  <a:pt x="820141" y="51859"/>
                  <a:pt x="768331" y="0"/>
                  <a:pt x="704395" y="0"/>
                </a:cubicBezTo>
                <a:lnTo>
                  <a:pt x="0" y="0"/>
                </a:lnTo>
                <a:lnTo>
                  <a:pt x="0" y="25378"/>
                </a:lnTo>
                <a:lnTo>
                  <a:pt x="0" y="25378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13" name="Freeform 1112">
            <a:extLst>
              <a:ext uri="{FF2B5EF4-FFF2-40B4-BE49-F238E27FC236}">
                <a16:creationId xmlns:a16="http://schemas.microsoft.com/office/drawing/2014/main" id="{0622F953-3F27-DC83-6262-7431ADA81A58}"/>
              </a:ext>
            </a:extLst>
          </p:cNvPr>
          <p:cNvSpPr/>
          <p:nvPr/>
        </p:nvSpPr>
        <p:spPr>
          <a:xfrm>
            <a:off x="1998922" y="3810065"/>
            <a:ext cx="1310705" cy="670861"/>
          </a:xfrm>
          <a:custGeom>
            <a:avLst/>
            <a:gdLst>
              <a:gd name="csX0" fmla="*/ 975571 w 1310705"/>
              <a:gd name="csY0" fmla="*/ 0 h 670861"/>
              <a:gd name="csX1" fmla="*/ 335111 w 1310705"/>
              <a:gd name="csY1" fmla="*/ 0 h 670861"/>
              <a:gd name="csX2" fmla="*/ 0 w 1310705"/>
              <a:gd name="csY2" fmla="*/ 335431 h 670861"/>
              <a:gd name="csX3" fmla="*/ 335111 w 1310705"/>
              <a:gd name="csY3" fmla="*/ 670861 h 670861"/>
              <a:gd name="csX4" fmla="*/ 968957 w 1310705"/>
              <a:gd name="csY4" fmla="*/ 670861 h 670861"/>
              <a:gd name="csX5" fmla="*/ 1310682 w 1310705"/>
              <a:gd name="csY5" fmla="*/ 329914 h 670861"/>
              <a:gd name="csX6" fmla="*/ 976673 w 1310705"/>
              <a:gd name="csY6" fmla="*/ 1103 h 670861"/>
              <a:gd name="csX7" fmla="*/ 975571 w 1310705"/>
              <a:gd name="csY7" fmla="*/ 1103 h 670861"/>
              <a:gd name="csX8" fmla="*/ 975571 w 1310705"/>
              <a:gd name="csY8" fmla="*/ 637760 h 670861"/>
              <a:gd name="csX9" fmla="*/ 335111 w 1310705"/>
              <a:gd name="csY9" fmla="*/ 637760 h 670861"/>
              <a:gd name="csX10" fmla="*/ 33070 w 1310705"/>
              <a:gd name="csY10" fmla="*/ 335431 h 670861"/>
              <a:gd name="csX11" fmla="*/ 33070 w 1310705"/>
              <a:gd name="csY11" fmla="*/ 335431 h 670861"/>
              <a:gd name="csX12" fmla="*/ 335111 w 1310705"/>
              <a:gd name="csY12" fmla="*/ 33102 h 670861"/>
              <a:gd name="csX13" fmla="*/ 975571 w 1310705"/>
              <a:gd name="csY13" fmla="*/ 33102 h 670861"/>
              <a:gd name="csX14" fmla="*/ 1277612 w 1310705"/>
              <a:gd name="csY14" fmla="*/ 335431 h 670861"/>
              <a:gd name="csX15" fmla="*/ 1277612 w 1310705"/>
              <a:gd name="csY15" fmla="*/ 335431 h 670861"/>
              <a:gd name="csX16" fmla="*/ 975571 w 1310705"/>
              <a:gd name="csY16" fmla="*/ 637760 h 670861"/>
              <a:gd name="csX17" fmla="*/ 975571 w 1310705"/>
              <a:gd name="csY17" fmla="*/ 637760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310705" h="670861">
                <a:moveTo>
                  <a:pt x="975571" y="0"/>
                </a:moveTo>
                <a:lnTo>
                  <a:pt x="335111" y="0"/>
                </a:lnTo>
                <a:cubicBezTo>
                  <a:pt x="151021" y="0"/>
                  <a:pt x="0" y="150061"/>
                  <a:pt x="0" y="335431"/>
                </a:cubicBezTo>
                <a:cubicBezTo>
                  <a:pt x="0" y="520800"/>
                  <a:pt x="149918" y="670861"/>
                  <a:pt x="335111" y="670861"/>
                </a:cubicBezTo>
                <a:lnTo>
                  <a:pt x="968957" y="670861"/>
                </a:lnTo>
                <a:cubicBezTo>
                  <a:pt x="1156355" y="670861"/>
                  <a:pt x="1312887" y="517490"/>
                  <a:pt x="1310682" y="329914"/>
                </a:cubicBezTo>
                <a:cubicBezTo>
                  <a:pt x="1307375" y="147854"/>
                  <a:pt x="1158559" y="1103"/>
                  <a:pt x="976673" y="1103"/>
                </a:cubicBezTo>
                <a:lnTo>
                  <a:pt x="975571" y="1103"/>
                </a:lnTo>
                <a:close/>
                <a:moveTo>
                  <a:pt x="975571" y="637760"/>
                </a:moveTo>
                <a:lnTo>
                  <a:pt x="335111" y="637760"/>
                </a:lnTo>
                <a:cubicBezTo>
                  <a:pt x="168658" y="637760"/>
                  <a:pt x="33070" y="502043"/>
                  <a:pt x="33070" y="335431"/>
                </a:cubicBezTo>
                <a:lnTo>
                  <a:pt x="33070" y="335431"/>
                </a:lnTo>
                <a:cubicBezTo>
                  <a:pt x="33070" y="168819"/>
                  <a:pt x="168658" y="33102"/>
                  <a:pt x="335111" y="33102"/>
                </a:cubicBezTo>
                <a:lnTo>
                  <a:pt x="975571" y="33102"/>
                </a:lnTo>
                <a:cubicBezTo>
                  <a:pt x="1142024" y="33102"/>
                  <a:pt x="1277612" y="168819"/>
                  <a:pt x="1277612" y="335431"/>
                </a:cubicBezTo>
                <a:lnTo>
                  <a:pt x="1277612" y="335431"/>
                </a:lnTo>
                <a:cubicBezTo>
                  <a:pt x="1277612" y="502043"/>
                  <a:pt x="1142024" y="637760"/>
                  <a:pt x="975571" y="637760"/>
                </a:cubicBezTo>
                <a:lnTo>
                  <a:pt x="975571" y="637760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14" name="Freeform 1113">
            <a:extLst>
              <a:ext uri="{FF2B5EF4-FFF2-40B4-BE49-F238E27FC236}">
                <a16:creationId xmlns:a16="http://schemas.microsoft.com/office/drawing/2014/main" id="{54F214F0-D0CA-B978-F226-36ED095CD3D4}"/>
              </a:ext>
            </a:extLst>
          </p:cNvPr>
          <p:cNvSpPr/>
          <p:nvPr/>
        </p:nvSpPr>
        <p:spPr>
          <a:xfrm>
            <a:off x="4082344" y="3810065"/>
            <a:ext cx="1020789" cy="670861"/>
          </a:xfrm>
          <a:custGeom>
            <a:avLst/>
            <a:gdLst>
              <a:gd name="csX0" fmla="*/ 685656 w 1020789"/>
              <a:gd name="csY0" fmla="*/ 0 h 670861"/>
              <a:gd name="csX1" fmla="*/ 335111 w 1020789"/>
              <a:gd name="csY1" fmla="*/ 0 h 670861"/>
              <a:gd name="csX2" fmla="*/ 0 w 1020789"/>
              <a:gd name="csY2" fmla="*/ 335431 h 670861"/>
              <a:gd name="csX3" fmla="*/ 335111 w 1020789"/>
              <a:gd name="csY3" fmla="*/ 670861 h 670861"/>
              <a:gd name="csX4" fmla="*/ 679042 w 1020789"/>
              <a:gd name="csY4" fmla="*/ 670861 h 670861"/>
              <a:gd name="csX5" fmla="*/ 1020767 w 1020789"/>
              <a:gd name="csY5" fmla="*/ 329914 h 670861"/>
              <a:gd name="csX6" fmla="*/ 686758 w 1020789"/>
              <a:gd name="csY6" fmla="*/ 1103 h 670861"/>
              <a:gd name="csX7" fmla="*/ 685656 w 1020789"/>
              <a:gd name="csY7" fmla="*/ 1103 h 670861"/>
              <a:gd name="csX8" fmla="*/ 685656 w 1020789"/>
              <a:gd name="csY8" fmla="*/ 637760 h 670861"/>
              <a:gd name="csX9" fmla="*/ 335111 w 1020789"/>
              <a:gd name="csY9" fmla="*/ 637760 h 670861"/>
              <a:gd name="csX10" fmla="*/ 33070 w 1020789"/>
              <a:gd name="csY10" fmla="*/ 335431 h 670861"/>
              <a:gd name="csX11" fmla="*/ 33070 w 1020789"/>
              <a:gd name="csY11" fmla="*/ 335431 h 670861"/>
              <a:gd name="csX12" fmla="*/ 335111 w 1020789"/>
              <a:gd name="csY12" fmla="*/ 33102 h 670861"/>
              <a:gd name="csX13" fmla="*/ 685656 w 1020789"/>
              <a:gd name="csY13" fmla="*/ 33102 h 670861"/>
              <a:gd name="csX14" fmla="*/ 987697 w 1020789"/>
              <a:gd name="csY14" fmla="*/ 335431 h 670861"/>
              <a:gd name="csX15" fmla="*/ 987697 w 1020789"/>
              <a:gd name="csY15" fmla="*/ 335431 h 670861"/>
              <a:gd name="csX16" fmla="*/ 685656 w 1020789"/>
              <a:gd name="csY16" fmla="*/ 637760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020789" h="670861">
                <a:moveTo>
                  <a:pt x="685656" y="0"/>
                </a:moveTo>
                <a:lnTo>
                  <a:pt x="335111" y="0"/>
                </a:lnTo>
                <a:cubicBezTo>
                  <a:pt x="151021" y="0"/>
                  <a:pt x="0" y="150061"/>
                  <a:pt x="0" y="335431"/>
                </a:cubicBezTo>
                <a:cubicBezTo>
                  <a:pt x="0" y="520800"/>
                  <a:pt x="149918" y="670861"/>
                  <a:pt x="335111" y="670861"/>
                </a:cubicBezTo>
                <a:lnTo>
                  <a:pt x="679042" y="670861"/>
                </a:lnTo>
                <a:cubicBezTo>
                  <a:pt x="866439" y="670861"/>
                  <a:pt x="1022972" y="517490"/>
                  <a:pt x="1020767" y="329914"/>
                </a:cubicBezTo>
                <a:cubicBezTo>
                  <a:pt x="1017460" y="147854"/>
                  <a:pt x="868644" y="1103"/>
                  <a:pt x="686758" y="1103"/>
                </a:cubicBezTo>
                <a:lnTo>
                  <a:pt x="685656" y="1103"/>
                </a:lnTo>
                <a:close/>
                <a:moveTo>
                  <a:pt x="685656" y="637760"/>
                </a:moveTo>
                <a:lnTo>
                  <a:pt x="335111" y="637760"/>
                </a:lnTo>
                <a:cubicBezTo>
                  <a:pt x="168658" y="637760"/>
                  <a:pt x="33070" y="502043"/>
                  <a:pt x="33070" y="335431"/>
                </a:cubicBezTo>
                <a:lnTo>
                  <a:pt x="33070" y="335431"/>
                </a:lnTo>
                <a:cubicBezTo>
                  <a:pt x="33070" y="168819"/>
                  <a:pt x="168658" y="33102"/>
                  <a:pt x="335111" y="33102"/>
                </a:cubicBezTo>
                <a:lnTo>
                  <a:pt x="685656" y="33102"/>
                </a:lnTo>
                <a:cubicBezTo>
                  <a:pt x="852109" y="33102"/>
                  <a:pt x="987697" y="168819"/>
                  <a:pt x="987697" y="335431"/>
                </a:cubicBezTo>
                <a:lnTo>
                  <a:pt x="987697" y="335431"/>
                </a:lnTo>
                <a:cubicBezTo>
                  <a:pt x="987697" y="502043"/>
                  <a:pt x="852109" y="637760"/>
                  <a:pt x="685656" y="637760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16" name="TextBox 1115">
            <a:extLst>
              <a:ext uri="{FF2B5EF4-FFF2-40B4-BE49-F238E27FC236}">
                <a16:creationId xmlns:a16="http://schemas.microsoft.com/office/drawing/2014/main" id="{65739BA1-8189-94F6-B8D2-382C1E4F635B}"/>
              </a:ext>
            </a:extLst>
          </p:cNvPr>
          <p:cNvSpPr txBox="1"/>
          <p:nvPr/>
        </p:nvSpPr>
        <p:spPr>
          <a:xfrm>
            <a:off x="4232317" y="6275662"/>
            <a:ext cx="26689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=</a:t>
            </a:r>
          </a:p>
        </p:txBody>
      </p:sp>
      <p:sp>
        <p:nvSpPr>
          <p:cNvPr id="1117" name="Freeform 1116">
            <a:extLst>
              <a:ext uri="{FF2B5EF4-FFF2-40B4-BE49-F238E27FC236}">
                <a16:creationId xmlns:a16="http://schemas.microsoft.com/office/drawing/2014/main" id="{AAECDDDE-F585-D4F3-8F59-F785798EF13D}"/>
              </a:ext>
            </a:extLst>
          </p:cNvPr>
          <p:cNvSpPr/>
          <p:nvPr/>
        </p:nvSpPr>
        <p:spPr>
          <a:xfrm>
            <a:off x="4593830" y="6255179"/>
            <a:ext cx="167555" cy="105925"/>
          </a:xfrm>
          <a:custGeom>
            <a:avLst/>
            <a:gdLst>
              <a:gd name="csX0" fmla="*/ 83778 w 167555"/>
              <a:gd name="csY0" fmla="*/ 105925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2 w 167555"/>
              <a:gd name="csY4" fmla="*/ 6620 h 105925"/>
              <a:gd name="csX5" fmla="*/ 160942 w 167555"/>
              <a:gd name="csY5" fmla="*/ 37515 h 105925"/>
              <a:gd name="csX6" fmla="*/ 99210 w 167555"/>
              <a:gd name="csY6" fmla="*/ 99305 h 105925"/>
              <a:gd name="csX7" fmla="*/ 83778 w 167555"/>
              <a:gd name="csY7" fmla="*/ 105925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5"/>
                </a:moveTo>
                <a:cubicBezTo>
                  <a:pt x="78266" y="105925"/>
                  <a:pt x="72754" y="103718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7"/>
                  <a:pt x="6614" y="6620"/>
                </a:cubicBezTo>
                <a:cubicBezTo>
                  <a:pt x="15433" y="-2207"/>
                  <a:pt x="152123" y="-2207"/>
                  <a:pt x="160942" y="6620"/>
                </a:cubicBezTo>
                <a:cubicBezTo>
                  <a:pt x="169760" y="15447"/>
                  <a:pt x="169760" y="28688"/>
                  <a:pt x="160942" y="37515"/>
                </a:cubicBezTo>
                <a:lnTo>
                  <a:pt x="99210" y="99305"/>
                </a:lnTo>
                <a:cubicBezTo>
                  <a:pt x="94801" y="103718"/>
                  <a:pt x="89289" y="105925"/>
                  <a:pt x="83778" y="105925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18" name="Freeform 1117">
            <a:extLst>
              <a:ext uri="{FF2B5EF4-FFF2-40B4-BE49-F238E27FC236}">
                <a16:creationId xmlns:a16="http://schemas.microsoft.com/office/drawing/2014/main" id="{7F03F20D-D884-0B9A-E1D6-9C2AF7587BB2}"/>
              </a:ext>
            </a:extLst>
          </p:cNvPr>
          <p:cNvSpPr/>
          <p:nvPr/>
        </p:nvSpPr>
        <p:spPr>
          <a:xfrm>
            <a:off x="4215727" y="6032294"/>
            <a:ext cx="644868" cy="537350"/>
          </a:xfrm>
          <a:custGeom>
            <a:avLst/>
            <a:gdLst>
              <a:gd name="csX0" fmla="*/ 584240 w 644868"/>
              <a:gd name="csY0" fmla="*/ 25378 h 537350"/>
              <a:gd name="csX1" fmla="*/ 620617 w 644868"/>
              <a:gd name="csY1" fmla="*/ 61790 h 537350"/>
              <a:gd name="csX2" fmla="*/ 620617 w 644868"/>
              <a:gd name="csY2" fmla="*/ 477768 h 537350"/>
              <a:gd name="csX3" fmla="*/ 584240 w 644868"/>
              <a:gd name="csY3" fmla="*/ 514180 h 537350"/>
              <a:gd name="csX4" fmla="*/ 60629 w 644868"/>
              <a:gd name="csY4" fmla="*/ 514180 h 537350"/>
              <a:gd name="csX5" fmla="*/ 24252 w 644868"/>
              <a:gd name="csY5" fmla="*/ 477768 h 537350"/>
              <a:gd name="csX6" fmla="*/ 24252 w 644868"/>
              <a:gd name="csY6" fmla="*/ 61790 h 537350"/>
              <a:gd name="csX7" fmla="*/ 60629 w 644868"/>
              <a:gd name="csY7" fmla="*/ 25378 h 537350"/>
              <a:gd name="csX8" fmla="*/ 584240 w 644868"/>
              <a:gd name="csY8" fmla="*/ 25378 h 537350"/>
              <a:gd name="csX9" fmla="*/ 584240 w 644868"/>
              <a:gd name="csY9" fmla="*/ 0 h 537350"/>
              <a:gd name="csX10" fmla="*/ 60629 w 644868"/>
              <a:gd name="csY10" fmla="*/ 0 h 537350"/>
              <a:gd name="csX11" fmla="*/ 0 w 644868"/>
              <a:gd name="csY11" fmla="*/ 60686 h 537350"/>
              <a:gd name="csX12" fmla="*/ 0 w 644868"/>
              <a:gd name="csY12" fmla="*/ 476664 h 537350"/>
              <a:gd name="csX13" fmla="*/ 60629 w 644868"/>
              <a:gd name="csY13" fmla="*/ 537351 h 537350"/>
              <a:gd name="csX14" fmla="*/ 584240 w 644868"/>
              <a:gd name="csY14" fmla="*/ 537351 h 537350"/>
              <a:gd name="csX15" fmla="*/ 644869 w 644868"/>
              <a:gd name="csY15" fmla="*/ 476664 h 537350"/>
              <a:gd name="csX16" fmla="*/ 644869 w 644868"/>
              <a:gd name="csY16" fmla="*/ 60686 h 537350"/>
              <a:gd name="csX17" fmla="*/ 584240 w 644868"/>
              <a:gd name="csY17" fmla="*/ 0 h 537350"/>
              <a:gd name="csX18" fmla="*/ 584240 w 644868"/>
              <a:gd name="csY18" fmla="*/ 0 h 53735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644868" h="537350">
                <a:moveTo>
                  <a:pt x="584240" y="25378"/>
                </a:moveTo>
                <a:cubicBezTo>
                  <a:pt x="604082" y="25378"/>
                  <a:pt x="620617" y="41929"/>
                  <a:pt x="620617" y="61790"/>
                </a:cubicBezTo>
                <a:lnTo>
                  <a:pt x="620617" y="477768"/>
                </a:lnTo>
                <a:cubicBezTo>
                  <a:pt x="620617" y="497629"/>
                  <a:pt x="604082" y="514180"/>
                  <a:pt x="584240" y="514180"/>
                </a:cubicBezTo>
                <a:lnTo>
                  <a:pt x="60629" y="514180"/>
                </a:lnTo>
                <a:cubicBezTo>
                  <a:pt x="40787" y="514180"/>
                  <a:pt x="24252" y="497629"/>
                  <a:pt x="24252" y="477768"/>
                </a:cubicBezTo>
                <a:lnTo>
                  <a:pt x="24252" y="61790"/>
                </a:lnTo>
                <a:cubicBezTo>
                  <a:pt x="24252" y="41929"/>
                  <a:pt x="40787" y="25378"/>
                  <a:pt x="60629" y="25378"/>
                </a:cubicBezTo>
                <a:lnTo>
                  <a:pt x="584240" y="25378"/>
                </a:lnTo>
                <a:moveTo>
                  <a:pt x="584240" y="0"/>
                </a:moveTo>
                <a:lnTo>
                  <a:pt x="60629" y="0"/>
                </a:lnTo>
                <a:cubicBezTo>
                  <a:pt x="27559" y="0"/>
                  <a:pt x="0" y="27585"/>
                  <a:pt x="0" y="60686"/>
                </a:cubicBezTo>
                <a:lnTo>
                  <a:pt x="0" y="476664"/>
                </a:lnTo>
                <a:cubicBezTo>
                  <a:pt x="0" y="509766"/>
                  <a:pt x="27559" y="537351"/>
                  <a:pt x="60629" y="537351"/>
                </a:cubicBezTo>
                <a:lnTo>
                  <a:pt x="584240" y="537351"/>
                </a:lnTo>
                <a:cubicBezTo>
                  <a:pt x="617310" y="537351"/>
                  <a:pt x="644869" y="509766"/>
                  <a:pt x="644869" y="476664"/>
                </a:cubicBezTo>
                <a:lnTo>
                  <a:pt x="644869" y="60686"/>
                </a:lnTo>
                <a:cubicBezTo>
                  <a:pt x="644869" y="27585"/>
                  <a:pt x="617310" y="0"/>
                  <a:pt x="584240" y="0"/>
                </a:cubicBezTo>
                <a:lnTo>
                  <a:pt x="584240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19" name="TextBox 1118">
            <a:extLst>
              <a:ext uri="{FF2B5EF4-FFF2-40B4-BE49-F238E27FC236}">
                <a16:creationId xmlns:a16="http://schemas.microsoft.com/office/drawing/2014/main" id="{C60E32FA-3819-5846-BBCE-EA6910812017}"/>
              </a:ext>
            </a:extLst>
          </p:cNvPr>
          <p:cNvSpPr txBox="1"/>
          <p:nvPr/>
        </p:nvSpPr>
        <p:spPr>
          <a:xfrm>
            <a:off x="4116571" y="6047992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"7</a:t>
            </a:r>
          </a:p>
        </p:txBody>
      </p:sp>
      <p:sp>
        <p:nvSpPr>
          <p:cNvPr id="1120" name="Freeform 1119">
            <a:extLst>
              <a:ext uri="{FF2B5EF4-FFF2-40B4-BE49-F238E27FC236}">
                <a16:creationId xmlns:a16="http://schemas.microsoft.com/office/drawing/2014/main" id="{1FB5FC99-426B-C3AB-9634-EE94C122D4FE}"/>
              </a:ext>
            </a:extLst>
          </p:cNvPr>
          <p:cNvSpPr/>
          <p:nvPr/>
        </p:nvSpPr>
        <p:spPr>
          <a:xfrm>
            <a:off x="4937760" y="5944022"/>
            <a:ext cx="594161" cy="670861"/>
          </a:xfrm>
          <a:custGeom>
            <a:avLst/>
            <a:gdLst>
              <a:gd name="csX0" fmla="*/ 594161 w 594161"/>
              <a:gd name="csY0" fmla="*/ 636656 h 670861"/>
              <a:gd name="csX1" fmla="*/ 335111 w 594161"/>
              <a:gd name="csY1" fmla="*/ 636656 h 670861"/>
              <a:gd name="csX2" fmla="*/ 33070 w 594161"/>
              <a:gd name="csY2" fmla="*/ 334328 h 670861"/>
              <a:gd name="csX3" fmla="*/ 33070 w 594161"/>
              <a:gd name="csY3" fmla="*/ 334328 h 670861"/>
              <a:gd name="csX4" fmla="*/ 335111 w 594161"/>
              <a:gd name="csY4" fmla="*/ 31998 h 670861"/>
              <a:gd name="csX5" fmla="*/ 594161 w 594161"/>
              <a:gd name="csY5" fmla="*/ 31998 h 670861"/>
              <a:gd name="csX6" fmla="*/ 594161 w 594161"/>
              <a:gd name="csY6" fmla="*/ 0 h 670861"/>
              <a:gd name="csX7" fmla="*/ 335111 w 594161"/>
              <a:gd name="csY7" fmla="*/ 0 h 670861"/>
              <a:gd name="csX8" fmla="*/ 0 w 594161"/>
              <a:gd name="csY8" fmla="*/ 335431 h 670861"/>
              <a:gd name="csX9" fmla="*/ 335111 w 594161"/>
              <a:gd name="csY9" fmla="*/ 670862 h 670861"/>
              <a:gd name="csX10" fmla="*/ 594161 w 594161"/>
              <a:gd name="csY10" fmla="*/ 670862 h 670861"/>
              <a:gd name="csX11" fmla="*/ 594161 w 594161"/>
              <a:gd name="csY11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594161" h="670861">
                <a:moveTo>
                  <a:pt x="594161" y="636656"/>
                </a:moveTo>
                <a:lnTo>
                  <a:pt x="335111" y="636656"/>
                </a:lnTo>
                <a:cubicBezTo>
                  <a:pt x="168658" y="636656"/>
                  <a:pt x="33070" y="500939"/>
                  <a:pt x="33070" y="334328"/>
                </a:cubicBezTo>
                <a:lnTo>
                  <a:pt x="33070" y="334328"/>
                </a:lnTo>
                <a:cubicBezTo>
                  <a:pt x="33070" y="167715"/>
                  <a:pt x="168658" y="31998"/>
                  <a:pt x="335111" y="31998"/>
                </a:cubicBezTo>
                <a:lnTo>
                  <a:pt x="594161" y="31998"/>
                </a:lnTo>
                <a:lnTo>
                  <a:pt x="594161" y="0"/>
                </a:lnTo>
                <a:lnTo>
                  <a:pt x="335111" y="0"/>
                </a:lnTo>
                <a:cubicBezTo>
                  <a:pt x="151021" y="0"/>
                  <a:pt x="0" y="150061"/>
                  <a:pt x="0" y="335431"/>
                </a:cubicBezTo>
                <a:cubicBezTo>
                  <a:pt x="0" y="520800"/>
                  <a:pt x="149918" y="670862"/>
                  <a:pt x="335111" y="670862"/>
                </a:cubicBezTo>
                <a:lnTo>
                  <a:pt x="594161" y="670862"/>
                </a:lnTo>
                <a:lnTo>
                  <a:pt x="594161" y="636656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122" name="Graphic 944">
            <a:extLst>
              <a:ext uri="{FF2B5EF4-FFF2-40B4-BE49-F238E27FC236}">
                <a16:creationId xmlns:a16="http://schemas.microsoft.com/office/drawing/2014/main" id="{AF787937-EF85-D434-2880-4E3FDE29013D}"/>
              </a:ext>
            </a:extLst>
          </p:cNvPr>
          <p:cNvGrpSpPr/>
          <p:nvPr/>
        </p:nvGrpSpPr>
        <p:grpSpPr>
          <a:xfrm>
            <a:off x="5013821" y="6019053"/>
            <a:ext cx="870848" cy="518593"/>
            <a:chOff x="5013821" y="6019053"/>
            <a:chExt cx="870848" cy="518593"/>
          </a:xfrm>
        </p:grpSpPr>
        <p:sp>
          <p:nvSpPr>
            <p:cNvPr id="1123" name="Rounded Rectangle 1122">
              <a:extLst>
                <a:ext uri="{FF2B5EF4-FFF2-40B4-BE49-F238E27FC236}">
                  <a16:creationId xmlns:a16="http://schemas.microsoft.com/office/drawing/2014/main" id="{7CEBA866-A465-9285-4211-E89FDA88A1AE}"/>
                </a:ext>
              </a:extLst>
            </p:cNvPr>
            <p:cNvSpPr/>
            <p:nvPr/>
          </p:nvSpPr>
          <p:spPr>
            <a:xfrm>
              <a:off x="5022640" y="6028984"/>
              <a:ext cx="852108" cy="499835"/>
            </a:xfrm>
            <a:prstGeom prst="roundRect">
              <a:avLst>
                <a:gd name="adj" fmla="val 47636"/>
              </a:avLst>
            </a:prstGeom>
            <a:solidFill>
              <a:srgbClr val="FFFFFF"/>
            </a:solidFill>
            <a:ln w="11016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4" name="Freeform 1123">
              <a:extLst>
                <a:ext uri="{FF2B5EF4-FFF2-40B4-BE49-F238E27FC236}">
                  <a16:creationId xmlns:a16="http://schemas.microsoft.com/office/drawing/2014/main" id="{78E5D914-9752-6306-7887-F387EB8720EE}"/>
                </a:ext>
              </a:extLst>
            </p:cNvPr>
            <p:cNvSpPr/>
            <p:nvPr/>
          </p:nvSpPr>
          <p:spPr>
            <a:xfrm>
              <a:off x="5013821" y="6019053"/>
              <a:ext cx="870848" cy="518593"/>
            </a:xfrm>
            <a:custGeom>
              <a:avLst/>
              <a:gdLst>
                <a:gd name="csX0" fmla="*/ 622822 w 870848"/>
                <a:gd name="csY0" fmla="*/ 19861 h 518593"/>
                <a:gd name="csX1" fmla="*/ 851007 w 870848"/>
                <a:gd name="csY1" fmla="*/ 248263 h 518593"/>
                <a:gd name="csX2" fmla="*/ 851007 w 870848"/>
                <a:gd name="csY2" fmla="*/ 270331 h 518593"/>
                <a:gd name="csX3" fmla="*/ 622822 w 870848"/>
                <a:gd name="csY3" fmla="*/ 498733 h 518593"/>
                <a:gd name="csX4" fmla="*/ 248027 w 870848"/>
                <a:gd name="csY4" fmla="*/ 498733 h 518593"/>
                <a:gd name="csX5" fmla="*/ 19842 w 870848"/>
                <a:gd name="csY5" fmla="*/ 270331 h 518593"/>
                <a:gd name="csX6" fmla="*/ 19842 w 870848"/>
                <a:gd name="csY6" fmla="*/ 248263 h 518593"/>
                <a:gd name="csX7" fmla="*/ 248027 w 870848"/>
                <a:gd name="csY7" fmla="*/ 19861 h 518593"/>
                <a:gd name="csX8" fmla="*/ 622822 w 870848"/>
                <a:gd name="csY8" fmla="*/ 19861 h 518593"/>
                <a:gd name="csX9" fmla="*/ 622822 w 870848"/>
                <a:gd name="csY9" fmla="*/ 0 h 518593"/>
                <a:gd name="csX10" fmla="*/ 248027 w 870848"/>
                <a:gd name="csY10" fmla="*/ 0 h 518593"/>
                <a:gd name="csX11" fmla="*/ 0 w 870848"/>
                <a:gd name="csY11" fmla="*/ 248263 h 518593"/>
                <a:gd name="csX12" fmla="*/ 0 w 870848"/>
                <a:gd name="csY12" fmla="*/ 270331 h 518593"/>
                <a:gd name="csX13" fmla="*/ 248027 w 870848"/>
                <a:gd name="csY13" fmla="*/ 518594 h 518593"/>
                <a:gd name="csX14" fmla="*/ 622822 w 870848"/>
                <a:gd name="csY14" fmla="*/ 518594 h 518593"/>
                <a:gd name="csX15" fmla="*/ 870849 w 870848"/>
                <a:gd name="csY15" fmla="*/ 270331 h 518593"/>
                <a:gd name="csX16" fmla="*/ 870849 w 870848"/>
                <a:gd name="csY16" fmla="*/ 248263 h 518593"/>
                <a:gd name="csX17" fmla="*/ 622822 w 870848"/>
                <a:gd name="csY17" fmla="*/ 0 h 518593"/>
                <a:gd name="csX18" fmla="*/ 622822 w 870848"/>
                <a:gd name="csY18" fmla="*/ 0 h 5185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70848" h="518593">
                  <a:moveTo>
                    <a:pt x="622822" y="19861"/>
                  </a:moveTo>
                  <a:cubicBezTo>
                    <a:pt x="748489" y="19861"/>
                    <a:pt x="851007" y="122476"/>
                    <a:pt x="851007" y="248263"/>
                  </a:cubicBezTo>
                  <a:lnTo>
                    <a:pt x="851007" y="270331"/>
                  </a:lnTo>
                  <a:cubicBezTo>
                    <a:pt x="851007" y="396117"/>
                    <a:pt x="748489" y="498733"/>
                    <a:pt x="622822" y="498733"/>
                  </a:cubicBezTo>
                  <a:lnTo>
                    <a:pt x="248027" y="498733"/>
                  </a:lnTo>
                  <a:cubicBezTo>
                    <a:pt x="122360" y="498733"/>
                    <a:pt x="19842" y="396117"/>
                    <a:pt x="19842" y="270331"/>
                  </a:cubicBezTo>
                  <a:lnTo>
                    <a:pt x="19842" y="248263"/>
                  </a:lnTo>
                  <a:cubicBezTo>
                    <a:pt x="19842" y="122476"/>
                    <a:pt x="122360" y="19861"/>
                    <a:pt x="248027" y="19861"/>
                  </a:cubicBezTo>
                  <a:lnTo>
                    <a:pt x="622822" y="19861"/>
                  </a:lnTo>
                  <a:moveTo>
                    <a:pt x="622822" y="0"/>
                  </a:moveTo>
                  <a:lnTo>
                    <a:pt x="248027" y="0"/>
                  </a:lnTo>
                  <a:cubicBezTo>
                    <a:pt x="111336" y="0"/>
                    <a:pt x="0" y="111442"/>
                    <a:pt x="0" y="248263"/>
                  </a:cubicBezTo>
                  <a:lnTo>
                    <a:pt x="0" y="270331"/>
                  </a:lnTo>
                  <a:cubicBezTo>
                    <a:pt x="0" y="407151"/>
                    <a:pt x="111336" y="518594"/>
                    <a:pt x="248027" y="518594"/>
                  </a:cubicBezTo>
                  <a:lnTo>
                    <a:pt x="622822" y="518594"/>
                  </a:lnTo>
                  <a:cubicBezTo>
                    <a:pt x="759512" y="518594"/>
                    <a:pt x="870849" y="407151"/>
                    <a:pt x="870849" y="270331"/>
                  </a:cubicBezTo>
                  <a:lnTo>
                    <a:pt x="870849" y="248263"/>
                  </a:lnTo>
                  <a:cubicBezTo>
                    <a:pt x="870849" y="111442"/>
                    <a:pt x="759512" y="0"/>
                    <a:pt x="622822" y="0"/>
                  </a:cubicBezTo>
                  <a:lnTo>
                    <a:pt x="622822" y="0"/>
                  </a:lnTo>
                  <a:close/>
                </a:path>
              </a:pathLst>
            </a:custGeom>
            <a:solidFill>
              <a:srgbClr val="EBEBEB"/>
            </a:solidFill>
            <a:ln w="11016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5" name="TextBox 1124">
            <a:extLst>
              <a:ext uri="{FF2B5EF4-FFF2-40B4-BE49-F238E27FC236}">
                <a16:creationId xmlns:a16="http://schemas.microsoft.com/office/drawing/2014/main" id="{6DFAC4F0-E3DC-D940-F677-2BFF9C5E8491}"/>
              </a:ext>
            </a:extLst>
          </p:cNvPr>
          <p:cNvSpPr txBox="1"/>
          <p:nvPr/>
        </p:nvSpPr>
        <p:spPr>
          <a:xfrm>
            <a:off x="5165999" y="6264628"/>
            <a:ext cx="26689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126" name="Freeform 1125">
            <a:extLst>
              <a:ext uri="{FF2B5EF4-FFF2-40B4-BE49-F238E27FC236}">
                <a16:creationId xmlns:a16="http://schemas.microsoft.com/office/drawing/2014/main" id="{275672D1-6DB3-A558-FC25-1CA3F311187A}"/>
              </a:ext>
            </a:extLst>
          </p:cNvPr>
          <p:cNvSpPr/>
          <p:nvPr/>
        </p:nvSpPr>
        <p:spPr>
          <a:xfrm>
            <a:off x="2658121" y="5874509"/>
            <a:ext cx="3545125" cy="790027"/>
          </a:xfrm>
          <a:custGeom>
            <a:avLst/>
            <a:gdLst>
              <a:gd name="csX0" fmla="*/ 394638 w 3545125"/>
              <a:gd name="csY0" fmla="*/ 790028 h 790027"/>
              <a:gd name="csX1" fmla="*/ 0 w 3545125"/>
              <a:gd name="csY1" fmla="*/ 395014 h 790027"/>
              <a:gd name="csX2" fmla="*/ 394638 w 3545125"/>
              <a:gd name="csY2" fmla="*/ 0 h 790027"/>
              <a:gd name="csX3" fmla="*/ 3150488 w 3545125"/>
              <a:gd name="csY3" fmla="*/ 0 h 790027"/>
              <a:gd name="csX4" fmla="*/ 3545125 w 3545125"/>
              <a:gd name="csY4" fmla="*/ 395014 h 790027"/>
              <a:gd name="csX5" fmla="*/ 3150488 w 3545125"/>
              <a:gd name="csY5" fmla="*/ 790028 h 790027"/>
              <a:gd name="csX6" fmla="*/ 394638 w 3545125"/>
              <a:gd name="csY6" fmla="*/ 790028 h 7900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45125" h="790027">
                <a:moveTo>
                  <a:pt x="394638" y="790028"/>
                </a:moveTo>
                <a:lnTo>
                  <a:pt x="0" y="395014"/>
                </a:lnTo>
                <a:lnTo>
                  <a:pt x="394638" y="0"/>
                </a:lnTo>
                <a:lnTo>
                  <a:pt x="3150488" y="0"/>
                </a:lnTo>
                <a:lnTo>
                  <a:pt x="3545125" y="395014"/>
                </a:lnTo>
                <a:lnTo>
                  <a:pt x="3150488" y="790028"/>
                </a:lnTo>
                <a:lnTo>
                  <a:pt x="394638" y="790028"/>
                </a:lnTo>
                <a:close/>
              </a:path>
            </a:pathLst>
          </a:custGeom>
          <a:noFill/>
          <a:ln w="17625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28" name="Rounded Rectangle 1127">
            <a:extLst>
              <a:ext uri="{FF2B5EF4-FFF2-40B4-BE49-F238E27FC236}">
                <a16:creationId xmlns:a16="http://schemas.microsoft.com/office/drawing/2014/main" id="{E909857C-BC49-B330-AD63-B63CEEFC383A}"/>
              </a:ext>
            </a:extLst>
          </p:cNvPr>
          <p:cNvSpPr/>
          <p:nvPr/>
        </p:nvSpPr>
        <p:spPr>
          <a:xfrm>
            <a:off x="2932604" y="6017950"/>
            <a:ext cx="1164071" cy="519696"/>
          </a:xfrm>
          <a:prstGeom prst="roundRect">
            <a:avLst>
              <a:gd name="adj" fmla="val 47725"/>
            </a:avLst>
          </a:prstGeom>
          <a:solidFill>
            <a:srgbClr val="D0544A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29" name="TextBox 1128">
            <a:extLst>
              <a:ext uri="{FF2B5EF4-FFF2-40B4-BE49-F238E27FC236}">
                <a16:creationId xmlns:a16="http://schemas.microsoft.com/office/drawing/2014/main" id="{99A90BF6-B78C-B1F7-9FE8-70AE5AB566FF}"/>
              </a:ext>
            </a:extLst>
          </p:cNvPr>
          <p:cNvSpPr txBox="1"/>
          <p:nvPr/>
        </p:nvSpPr>
        <p:spPr>
          <a:xfrm>
            <a:off x="2992184" y="6263525"/>
            <a:ext cx="518927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1130" name="TextBox 1129">
            <a:extLst>
              <a:ext uri="{FF2B5EF4-FFF2-40B4-BE49-F238E27FC236}">
                <a16:creationId xmlns:a16="http://schemas.microsoft.com/office/drawing/2014/main" id="{4A2B2023-977B-664A-D809-903EB34A5658}"/>
              </a:ext>
            </a:extLst>
          </p:cNvPr>
          <p:cNvSpPr txBox="1"/>
          <p:nvPr/>
        </p:nvSpPr>
        <p:spPr>
          <a:xfrm>
            <a:off x="2941477" y="6012683"/>
            <a:ext cx="912577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1131" name="Freeform 1130">
            <a:extLst>
              <a:ext uri="{FF2B5EF4-FFF2-40B4-BE49-F238E27FC236}">
                <a16:creationId xmlns:a16="http://schemas.microsoft.com/office/drawing/2014/main" id="{518CB59A-2277-68B2-6AD6-C27710658C0B}"/>
              </a:ext>
            </a:extLst>
          </p:cNvPr>
          <p:cNvSpPr/>
          <p:nvPr/>
        </p:nvSpPr>
        <p:spPr>
          <a:xfrm>
            <a:off x="3840932" y="6219870"/>
            <a:ext cx="167555" cy="105925"/>
          </a:xfrm>
          <a:custGeom>
            <a:avLst/>
            <a:gdLst>
              <a:gd name="csX0" fmla="*/ 83778 w 167555"/>
              <a:gd name="csY0" fmla="*/ 105925 h 105925"/>
              <a:gd name="csX1" fmla="*/ 68345 w 167555"/>
              <a:gd name="csY1" fmla="*/ 99305 h 105925"/>
              <a:gd name="csX2" fmla="*/ 6614 w 167555"/>
              <a:gd name="csY2" fmla="*/ 37515 h 105925"/>
              <a:gd name="csX3" fmla="*/ 6614 w 167555"/>
              <a:gd name="csY3" fmla="*/ 6620 h 105925"/>
              <a:gd name="csX4" fmla="*/ 160942 w 167555"/>
              <a:gd name="csY4" fmla="*/ 6620 h 105925"/>
              <a:gd name="csX5" fmla="*/ 160942 w 167555"/>
              <a:gd name="csY5" fmla="*/ 37515 h 105925"/>
              <a:gd name="csX6" fmla="*/ 99211 w 167555"/>
              <a:gd name="csY6" fmla="*/ 99305 h 105925"/>
              <a:gd name="csX7" fmla="*/ 83778 w 167555"/>
              <a:gd name="csY7" fmla="*/ 105925 h 1059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555" h="105925">
                <a:moveTo>
                  <a:pt x="83778" y="105925"/>
                </a:moveTo>
                <a:cubicBezTo>
                  <a:pt x="78266" y="105925"/>
                  <a:pt x="72755" y="103718"/>
                  <a:pt x="68345" y="99305"/>
                </a:cubicBezTo>
                <a:lnTo>
                  <a:pt x="6614" y="37515"/>
                </a:lnTo>
                <a:cubicBezTo>
                  <a:pt x="-2205" y="28688"/>
                  <a:pt x="-2205" y="15447"/>
                  <a:pt x="6614" y="6620"/>
                </a:cubicBezTo>
                <a:cubicBezTo>
                  <a:pt x="15433" y="-2207"/>
                  <a:pt x="152123" y="-2207"/>
                  <a:pt x="160942" y="6620"/>
                </a:cubicBezTo>
                <a:cubicBezTo>
                  <a:pt x="169760" y="15447"/>
                  <a:pt x="169760" y="28688"/>
                  <a:pt x="160942" y="37515"/>
                </a:cubicBezTo>
                <a:lnTo>
                  <a:pt x="99211" y="99305"/>
                </a:lnTo>
                <a:cubicBezTo>
                  <a:pt x="94801" y="103718"/>
                  <a:pt x="89290" y="105925"/>
                  <a:pt x="83778" y="105925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133" name="Graphic 944">
            <a:extLst>
              <a:ext uri="{FF2B5EF4-FFF2-40B4-BE49-F238E27FC236}">
                <a16:creationId xmlns:a16="http://schemas.microsoft.com/office/drawing/2014/main" id="{0A88B4D0-4556-F338-E76A-A2FE99CD3D7D}"/>
              </a:ext>
            </a:extLst>
          </p:cNvPr>
          <p:cNvGrpSpPr/>
          <p:nvPr/>
        </p:nvGrpSpPr>
        <p:grpSpPr>
          <a:xfrm>
            <a:off x="5013821" y="6019053"/>
            <a:ext cx="870848" cy="518593"/>
            <a:chOff x="5013821" y="6019053"/>
            <a:chExt cx="870848" cy="518593"/>
          </a:xfrm>
        </p:grpSpPr>
        <p:sp>
          <p:nvSpPr>
            <p:cNvPr id="1134" name="Rounded Rectangle 1133">
              <a:extLst>
                <a:ext uri="{FF2B5EF4-FFF2-40B4-BE49-F238E27FC236}">
                  <a16:creationId xmlns:a16="http://schemas.microsoft.com/office/drawing/2014/main" id="{E176FC61-83B3-8696-1BEB-ACAB5AA9BB5B}"/>
                </a:ext>
              </a:extLst>
            </p:cNvPr>
            <p:cNvSpPr/>
            <p:nvPr/>
          </p:nvSpPr>
          <p:spPr>
            <a:xfrm>
              <a:off x="5022640" y="6028984"/>
              <a:ext cx="852108" cy="499835"/>
            </a:xfrm>
            <a:prstGeom prst="roundRect">
              <a:avLst>
                <a:gd name="adj" fmla="val 47636"/>
              </a:avLst>
            </a:prstGeom>
            <a:solidFill>
              <a:srgbClr val="FFFFFF"/>
            </a:solidFill>
            <a:ln w="11016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" name="Freeform 1134">
              <a:extLst>
                <a:ext uri="{FF2B5EF4-FFF2-40B4-BE49-F238E27FC236}">
                  <a16:creationId xmlns:a16="http://schemas.microsoft.com/office/drawing/2014/main" id="{F9678116-A191-1DF8-9540-9471E2FAC7F8}"/>
                </a:ext>
              </a:extLst>
            </p:cNvPr>
            <p:cNvSpPr/>
            <p:nvPr/>
          </p:nvSpPr>
          <p:spPr>
            <a:xfrm>
              <a:off x="5013821" y="6019053"/>
              <a:ext cx="870848" cy="518593"/>
            </a:xfrm>
            <a:custGeom>
              <a:avLst/>
              <a:gdLst>
                <a:gd name="csX0" fmla="*/ 622822 w 870848"/>
                <a:gd name="csY0" fmla="*/ 19861 h 518593"/>
                <a:gd name="csX1" fmla="*/ 851007 w 870848"/>
                <a:gd name="csY1" fmla="*/ 248263 h 518593"/>
                <a:gd name="csX2" fmla="*/ 851007 w 870848"/>
                <a:gd name="csY2" fmla="*/ 270331 h 518593"/>
                <a:gd name="csX3" fmla="*/ 622822 w 870848"/>
                <a:gd name="csY3" fmla="*/ 498733 h 518593"/>
                <a:gd name="csX4" fmla="*/ 248027 w 870848"/>
                <a:gd name="csY4" fmla="*/ 498733 h 518593"/>
                <a:gd name="csX5" fmla="*/ 19842 w 870848"/>
                <a:gd name="csY5" fmla="*/ 270331 h 518593"/>
                <a:gd name="csX6" fmla="*/ 19842 w 870848"/>
                <a:gd name="csY6" fmla="*/ 248263 h 518593"/>
                <a:gd name="csX7" fmla="*/ 248027 w 870848"/>
                <a:gd name="csY7" fmla="*/ 19861 h 518593"/>
                <a:gd name="csX8" fmla="*/ 622822 w 870848"/>
                <a:gd name="csY8" fmla="*/ 19861 h 518593"/>
                <a:gd name="csX9" fmla="*/ 622822 w 870848"/>
                <a:gd name="csY9" fmla="*/ 0 h 518593"/>
                <a:gd name="csX10" fmla="*/ 248027 w 870848"/>
                <a:gd name="csY10" fmla="*/ 0 h 518593"/>
                <a:gd name="csX11" fmla="*/ 0 w 870848"/>
                <a:gd name="csY11" fmla="*/ 248263 h 518593"/>
                <a:gd name="csX12" fmla="*/ 0 w 870848"/>
                <a:gd name="csY12" fmla="*/ 270331 h 518593"/>
                <a:gd name="csX13" fmla="*/ 248027 w 870848"/>
                <a:gd name="csY13" fmla="*/ 518594 h 518593"/>
                <a:gd name="csX14" fmla="*/ 622822 w 870848"/>
                <a:gd name="csY14" fmla="*/ 518594 h 518593"/>
                <a:gd name="csX15" fmla="*/ 870849 w 870848"/>
                <a:gd name="csY15" fmla="*/ 270331 h 518593"/>
                <a:gd name="csX16" fmla="*/ 870849 w 870848"/>
                <a:gd name="csY16" fmla="*/ 248263 h 518593"/>
                <a:gd name="csX17" fmla="*/ 622822 w 870848"/>
                <a:gd name="csY17" fmla="*/ 0 h 518593"/>
                <a:gd name="csX18" fmla="*/ 622822 w 870848"/>
                <a:gd name="csY18" fmla="*/ 0 h 5185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70848" h="518593">
                  <a:moveTo>
                    <a:pt x="622822" y="19861"/>
                  </a:moveTo>
                  <a:cubicBezTo>
                    <a:pt x="748489" y="19861"/>
                    <a:pt x="851007" y="122476"/>
                    <a:pt x="851007" y="248263"/>
                  </a:cubicBezTo>
                  <a:lnTo>
                    <a:pt x="851007" y="270331"/>
                  </a:lnTo>
                  <a:cubicBezTo>
                    <a:pt x="851007" y="396117"/>
                    <a:pt x="748489" y="498733"/>
                    <a:pt x="622822" y="498733"/>
                  </a:cubicBezTo>
                  <a:lnTo>
                    <a:pt x="248027" y="498733"/>
                  </a:lnTo>
                  <a:cubicBezTo>
                    <a:pt x="122360" y="498733"/>
                    <a:pt x="19842" y="396117"/>
                    <a:pt x="19842" y="270331"/>
                  </a:cubicBezTo>
                  <a:lnTo>
                    <a:pt x="19842" y="248263"/>
                  </a:lnTo>
                  <a:cubicBezTo>
                    <a:pt x="19842" y="122476"/>
                    <a:pt x="122360" y="19861"/>
                    <a:pt x="248027" y="19861"/>
                  </a:cubicBezTo>
                  <a:lnTo>
                    <a:pt x="622822" y="19861"/>
                  </a:lnTo>
                  <a:moveTo>
                    <a:pt x="622822" y="0"/>
                  </a:moveTo>
                  <a:lnTo>
                    <a:pt x="248027" y="0"/>
                  </a:lnTo>
                  <a:cubicBezTo>
                    <a:pt x="111336" y="0"/>
                    <a:pt x="0" y="111442"/>
                    <a:pt x="0" y="248263"/>
                  </a:cubicBezTo>
                  <a:lnTo>
                    <a:pt x="0" y="270331"/>
                  </a:lnTo>
                  <a:cubicBezTo>
                    <a:pt x="0" y="407151"/>
                    <a:pt x="111336" y="518594"/>
                    <a:pt x="248027" y="518594"/>
                  </a:cubicBezTo>
                  <a:lnTo>
                    <a:pt x="622822" y="518594"/>
                  </a:lnTo>
                  <a:cubicBezTo>
                    <a:pt x="759512" y="518594"/>
                    <a:pt x="870849" y="407151"/>
                    <a:pt x="870849" y="270331"/>
                  </a:cubicBezTo>
                  <a:lnTo>
                    <a:pt x="870849" y="248263"/>
                  </a:lnTo>
                  <a:cubicBezTo>
                    <a:pt x="870849" y="111442"/>
                    <a:pt x="759512" y="0"/>
                    <a:pt x="622822" y="0"/>
                  </a:cubicBezTo>
                  <a:lnTo>
                    <a:pt x="622822" y="0"/>
                  </a:lnTo>
                  <a:close/>
                </a:path>
              </a:pathLst>
            </a:custGeom>
            <a:solidFill>
              <a:srgbClr val="EBEBEB"/>
            </a:solidFill>
            <a:ln w="11016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36" name="TextBox 1135">
            <a:extLst>
              <a:ext uri="{FF2B5EF4-FFF2-40B4-BE49-F238E27FC236}">
                <a16:creationId xmlns:a16="http://schemas.microsoft.com/office/drawing/2014/main" id="{1BFEEC58-C84D-7E3A-D24A-D20EC234A62F}"/>
              </a:ext>
            </a:extLst>
          </p:cNvPr>
          <p:cNvSpPr txBox="1"/>
          <p:nvPr/>
        </p:nvSpPr>
        <p:spPr>
          <a:xfrm>
            <a:off x="5165999" y="6264628"/>
            <a:ext cx="266891" cy="266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2</a:t>
            </a:r>
          </a:p>
        </p:txBody>
      </p:sp>
      <p:sp>
        <p:nvSpPr>
          <p:cNvPr id="1137" name="TextBox 1136">
            <a:extLst>
              <a:ext uri="{FF2B5EF4-FFF2-40B4-BE49-F238E27FC236}">
                <a16:creationId xmlns:a16="http://schemas.microsoft.com/office/drawing/2014/main" id="{B63CE8EB-437D-3B99-A8F8-A7D1B27328F7}"/>
              </a:ext>
            </a:extLst>
          </p:cNvPr>
          <p:cNvSpPr txBox="1"/>
          <p:nvPr/>
        </p:nvSpPr>
        <p:spPr>
          <a:xfrm>
            <a:off x="5109779" y="6012683"/>
            <a:ext cx="547728" cy="364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1138" name="Freeform 1137">
            <a:extLst>
              <a:ext uri="{FF2B5EF4-FFF2-40B4-BE49-F238E27FC236}">
                <a16:creationId xmlns:a16="http://schemas.microsoft.com/office/drawing/2014/main" id="{7DBC89A9-1AD9-F842-47A2-DB41519A82BB}"/>
              </a:ext>
            </a:extLst>
          </p:cNvPr>
          <p:cNvSpPr/>
          <p:nvPr/>
        </p:nvSpPr>
        <p:spPr>
          <a:xfrm>
            <a:off x="2854338" y="5944022"/>
            <a:ext cx="1310705" cy="670861"/>
          </a:xfrm>
          <a:custGeom>
            <a:avLst/>
            <a:gdLst>
              <a:gd name="csX0" fmla="*/ 975571 w 1310705"/>
              <a:gd name="csY0" fmla="*/ 0 h 670861"/>
              <a:gd name="csX1" fmla="*/ 335111 w 1310705"/>
              <a:gd name="csY1" fmla="*/ 0 h 670861"/>
              <a:gd name="csX2" fmla="*/ 0 w 1310705"/>
              <a:gd name="csY2" fmla="*/ 335431 h 670861"/>
              <a:gd name="csX3" fmla="*/ 335111 w 1310705"/>
              <a:gd name="csY3" fmla="*/ 670862 h 670861"/>
              <a:gd name="csX4" fmla="*/ 968957 w 1310705"/>
              <a:gd name="csY4" fmla="*/ 670862 h 670861"/>
              <a:gd name="csX5" fmla="*/ 1310682 w 1310705"/>
              <a:gd name="csY5" fmla="*/ 329914 h 670861"/>
              <a:gd name="csX6" fmla="*/ 976673 w 1310705"/>
              <a:gd name="csY6" fmla="*/ 1103 h 670861"/>
              <a:gd name="csX7" fmla="*/ 975571 w 1310705"/>
              <a:gd name="csY7" fmla="*/ 1103 h 670861"/>
              <a:gd name="csX8" fmla="*/ 975571 w 1310705"/>
              <a:gd name="csY8" fmla="*/ 636656 h 670861"/>
              <a:gd name="csX9" fmla="*/ 335111 w 1310705"/>
              <a:gd name="csY9" fmla="*/ 636656 h 670861"/>
              <a:gd name="csX10" fmla="*/ 33070 w 1310705"/>
              <a:gd name="csY10" fmla="*/ 334328 h 670861"/>
              <a:gd name="csX11" fmla="*/ 33070 w 1310705"/>
              <a:gd name="csY11" fmla="*/ 334328 h 670861"/>
              <a:gd name="csX12" fmla="*/ 335111 w 1310705"/>
              <a:gd name="csY12" fmla="*/ 31998 h 670861"/>
              <a:gd name="csX13" fmla="*/ 975571 w 1310705"/>
              <a:gd name="csY13" fmla="*/ 31998 h 670861"/>
              <a:gd name="csX14" fmla="*/ 1277612 w 1310705"/>
              <a:gd name="csY14" fmla="*/ 334328 h 670861"/>
              <a:gd name="csX15" fmla="*/ 1277612 w 1310705"/>
              <a:gd name="csY15" fmla="*/ 334328 h 670861"/>
              <a:gd name="csX16" fmla="*/ 975571 w 1310705"/>
              <a:gd name="csY16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310705" h="670861">
                <a:moveTo>
                  <a:pt x="975571" y="0"/>
                </a:moveTo>
                <a:lnTo>
                  <a:pt x="335111" y="0"/>
                </a:lnTo>
                <a:cubicBezTo>
                  <a:pt x="151021" y="0"/>
                  <a:pt x="0" y="150061"/>
                  <a:pt x="0" y="335431"/>
                </a:cubicBezTo>
                <a:cubicBezTo>
                  <a:pt x="0" y="520800"/>
                  <a:pt x="149918" y="670862"/>
                  <a:pt x="335111" y="670862"/>
                </a:cubicBezTo>
                <a:lnTo>
                  <a:pt x="968957" y="670862"/>
                </a:lnTo>
                <a:cubicBezTo>
                  <a:pt x="1156355" y="670862"/>
                  <a:pt x="1312887" y="517490"/>
                  <a:pt x="1310682" y="329914"/>
                </a:cubicBezTo>
                <a:cubicBezTo>
                  <a:pt x="1307375" y="147854"/>
                  <a:pt x="1158559" y="1103"/>
                  <a:pt x="976673" y="1103"/>
                </a:cubicBezTo>
                <a:lnTo>
                  <a:pt x="975571" y="1103"/>
                </a:lnTo>
                <a:close/>
                <a:moveTo>
                  <a:pt x="975571" y="636656"/>
                </a:moveTo>
                <a:lnTo>
                  <a:pt x="335111" y="636656"/>
                </a:lnTo>
                <a:cubicBezTo>
                  <a:pt x="168658" y="636656"/>
                  <a:pt x="33070" y="500939"/>
                  <a:pt x="33070" y="334328"/>
                </a:cubicBezTo>
                <a:lnTo>
                  <a:pt x="33070" y="334328"/>
                </a:lnTo>
                <a:cubicBezTo>
                  <a:pt x="33070" y="167715"/>
                  <a:pt x="168658" y="31998"/>
                  <a:pt x="335111" y="31998"/>
                </a:cubicBezTo>
                <a:lnTo>
                  <a:pt x="975571" y="31998"/>
                </a:lnTo>
                <a:cubicBezTo>
                  <a:pt x="1142024" y="31998"/>
                  <a:pt x="1277612" y="167715"/>
                  <a:pt x="1277612" y="334328"/>
                </a:cubicBezTo>
                <a:lnTo>
                  <a:pt x="1277612" y="334328"/>
                </a:lnTo>
                <a:cubicBezTo>
                  <a:pt x="1277612" y="500939"/>
                  <a:pt x="1142024" y="636656"/>
                  <a:pt x="975571" y="636656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39" name="Freeform 1138">
            <a:extLst>
              <a:ext uri="{FF2B5EF4-FFF2-40B4-BE49-F238E27FC236}">
                <a16:creationId xmlns:a16="http://schemas.microsoft.com/office/drawing/2014/main" id="{EC38FDC0-1406-6ADD-AC17-F82D5F676D1F}"/>
              </a:ext>
            </a:extLst>
          </p:cNvPr>
          <p:cNvSpPr/>
          <p:nvPr/>
        </p:nvSpPr>
        <p:spPr>
          <a:xfrm>
            <a:off x="4938863" y="5944022"/>
            <a:ext cx="1020789" cy="670861"/>
          </a:xfrm>
          <a:custGeom>
            <a:avLst/>
            <a:gdLst>
              <a:gd name="csX0" fmla="*/ 685655 w 1020789"/>
              <a:gd name="csY0" fmla="*/ 0 h 670861"/>
              <a:gd name="csX1" fmla="*/ 335111 w 1020789"/>
              <a:gd name="csY1" fmla="*/ 0 h 670861"/>
              <a:gd name="csX2" fmla="*/ 0 w 1020789"/>
              <a:gd name="csY2" fmla="*/ 335431 h 670861"/>
              <a:gd name="csX3" fmla="*/ 335111 w 1020789"/>
              <a:gd name="csY3" fmla="*/ 670862 h 670861"/>
              <a:gd name="csX4" fmla="*/ 679042 w 1020789"/>
              <a:gd name="csY4" fmla="*/ 670862 h 670861"/>
              <a:gd name="csX5" fmla="*/ 1020767 w 1020789"/>
              <a:gd name="csY5" fmla="*/ 329914 h 670861"/>
              <a:gd name="csX6" fmla="*/ 686758 w 1020789"/>
              <a:gd name="csY6" fmla="*/ 1103 h 670861"/>
              <a:gd name="csX7" fmla="*/ 685655 w 1020789"/>
              <a:gd name="csY7" fmla="*/ 1103 h 670861"/>
              <a:gd name="csX8" fmla="*/ 685655 w 1020789"/>
              <a:gd name="csY8" fmla="*/ 636656 h 670861"/>
              <a:gd name="csX9" fmla="*/ 335111 w 1020789"/>
              <a:gd name="csY9" fmla="*/ 636656 h 670861"/>
              <a:gd name="csX10" fmla="*/ 33070 w 1020789"/>
              <a:gd name="csY10" fmla="*/ 334328 h 670861"/>
              <a:gd name="csX11" fmla="*/ 33070 w 1020789"/>
              <a:gd name="csY11" fmla="*/ 334328 h 670861"/>
              <a:gd name="csX12" fmla="*/ 335111 w 1020789"/>
              <a:gd name="csY12" fmla="*/ 31998 h 670861"/>
              <a:gd name="csX13" fmla="*/ 685655 w 1020789"/>
              <a:gd name="csY13" fmla="*/ 31998 h 670861"/>
              <a:gd name="csX14" fmla="*/ 987697 w 1020789"/>
              <a:gd name="csY14" fmla="*/ 334328 h 670861"/>
              <a:gd name="csX15" fmla="*/ 987697 w 1020789"/>
              <a:gd name="csY15" fmla="*/ 334328 h 670861"/>
              <a:gd name="csX16" fmla="*/ 685655 w 1020789"/>
              <a:gd name="csY16" fmla="*/ 636656 h 670861"/>
              <a:gd name="csX17" fmla="*/ 685655 w 1020789"/>
              <a:gd name="csY17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20789" h="670861">
                <a:moveTo>
                  <a:pt x="685655" y="0"/>
                </a:moveTo>
                <a:lnTo>
                  <a:pt x="335111" y="0"/>
                </a:lnTo>
                <a:cubicBezTo>
                  <a:pt x="151020" y="0"/>
                  <a:pt x="0" y="150061"/>
                  <a:pt x="0" y="335431"/>
                </a:cubicBezTo>
                <a:cubicBezTo>
                  <a:pt x="0" y="520800"/>
                  <a:pt x="149918" y="670862"/>
                  <a:pt x="335111" y="670862"/>
                </a:cubicBezTo>
                <a:lnTo>
                  <a:pt x="679042" y="670862"/>
                </a:lnTo>
                <a:cubicBezTo>
                  <a:pt x="866439" y="670862"/>
                  <a:pt x="1022971" y="517490"/>
                  <a:pt x="1020767" y="329914"/>
                </a:cubicBezTo>
                <a:cubicBezTo>
                  <a:pt x="1017460" y="147854"/>
                  <a:pt x="868644" y="1103"/>
                  <a:pt x="686758" y="1103"/>
                </a:cubicBezTo>
                <a:lnTo>
                  <a:pt x="685655" y="1103"/>
                </a:lnTo>
                <a:close/>
                <a:moveTo>
                  <a:pt x="685655" y="636656"/>
                </a:moveTo>
                <a:lnTo>
                  <a:pt x="335111" y="636656"/>
                </a:lnTo>
                <a:cubicBezTo>
                  <a:pt x="168658" y="636656"/>
                  <a:pt x="33070" y="500939"/>
                  <a:pt x="33070" y="334328"/>
                </a:cubicBezTo>
                <a:lnTo>
                  <a:pt x="33070" y="334328"/>
                </a:lnTo>
                <a:cubicBezTo>
                  <a:pt x="33070" y="167715"/>
                  <a:pt x="168658" y="31998"/>
                  <a:pt x="335111" y="31998"/>
                </a:cubicBezTo>
                <a:lnTo>
                  <a:pt x="685655" y="31998"/>
                </a:lnTo>
                <a:cubicBezTo>
                  <a:pt x="852109" y="31998"/>
                  <a:pt x="987697" y="167715"/>
                  <a:pt x="987697" y="334328"/>
                </a:cubicBezTo>
                <a:lnTo>
                  <a:pt x="987697" y="334328"/>
                </a:lnTo>
                <a:cubicBezTo>
                  <a:pt x="987697" y="500939"/>
                  <a:pt x="852109" y="636656"/>
                  <a:pt x="685655" y="636656"/>
                </a:cubicBezTo>
                <a:lnTo>
                  <a:pt x="685655" y="636656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40" name="Freeform 1139">
            <a:extLst>
              <a:ext uri="{FF2B5EF4-FFF2-40B4-BE49-F238E27FC236}">
                <a16:creationId xmlns:a16="http://schemas.microsoft.com/office/drawing/2014/main" id="{E119F61F-67CF-C173-9FE9-D237E03E1AFB}"/>
              </a:ext>
            </a:extLst>
          </p:cNvPr>
          <p:cNvSpPr/>
          <p:nvPr/>
        </p:nvSpPr>
        <p:spPr>
          <a:xfrm>
            <a:off x="2377024" y="7012105"/>
            <a:ext cx="3900101" cy="670861"/>
          </a:xfrm>
          <a:custGeom>
            <a:avLst/>
            <a:gdLst>
              <a:gd name="csX0" fmla="*/ 3564968 w 3900101"/>
              <a:gd name="csY0" fmla="*/ 0 h 670861"/>
              <a:gd name="csX1" fmla="*/ 335111 w 3900101"/>
              <a:gd name="csY1" fmla="*/ 0 h 670861"/>
              <a:gd name="csX2" fmla="*/ 0 w 3900101"/>
              <a:gd name="csY2" fmla="*/ 335430 h 670861"/>
              <a:gd name="csX3" fmla="*/ 335111 w 3900101"/>
              <a:gd name="csY3" fmla="*/ 670861 h 670861"/>
              <a:gd name="csX4" fmla="*/ 3558354 w 3900101"/>
              <a:gd name="csY4" fmla="*/ 670861 h 670861"/>
              <a:gd name="csX5" fmla="*/ 3900079 w 3900101"/>
              <a:gd name="csY5" fmla="*/ 329913 h 670861"/>
              <a:gd name="csX6" fmla="*/ 3566070 w 3900101"/>
              <a:gd name="csY6" fmla="*/ 1103 h 670861"/>
              <a:gd name="csX7" fmla="*/ 3564968 w 3900101"/>
              <a:gd name="csY7" fmla="*/ 1103 h 670861"/>
              <a:gd name="csX8" fmla="*/ 3564968 w 3900101"/>
              <a:gd name="csY8" fmla="*/ 636656 h 670861"/>
              <a:gd name="csX9" fmla="*/ 335111 w 3900101"/>
              <a:gd name="csY9" fmla="*/ 636656 h 670861"/>
              <a:gd name="csX10" fmla="*/ 33070 w 3900101"/>
              <a:gd name="csY10" fmla="*/ 334327 h 670861"/>
              <a:gd name="csX11" fmla="*/ 33070 w 3900101"/>
              <a:gd name="csY11" fmla="*/ 334327 h 670861"/>
              <a:gd name="csX12" fmla="*/ 335111 w 3900101"/>
              <a:gd name="csY12" fmla="*/ 31998 h 670861"/>
              <a:gd name="csX13" fmla="*/ 3564968 w 3900101"/>
              <a:gd name="csY13" fmla="*/ 31998 h 670861"/>
              <a:gd name="csX14" fmla="*/ 3867009 w 3900101"/>
              <a:gd name="csY14" fmla="*/ 334327 h 670861"/>
              <a:gd name="csX15" fmla="*/ 3867009 w 3900101"/>
              <a:gd name="csY15" fmla="*/ 334327 h 670861"/>
              <a:gd name="csX16" fmla="*/ 3564968 w 3900101"/>
              <a:gd name="csY16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900101" h="670861">
                <a:moveTo>
                  <a:pt x="3564968" y="0"/>
                </a:moveTo>
                <a:lnTo>
                  <a:pt x="335111" y="0"/>
                </a:lnTo>
                <a:cubicBezTo>
                  <a:pt x="151021" y="0"/>
                  <a:pt x="0" y="150061"/>
                  <a:pt x="0" y="335430"/>
                </a:cubicBezTo>
                <a:cubicBezTo>
                  <a:pt x="0" y="520800"/>
                  <a:pt x="149918" y="670861"/>
                  <a:pt x="335111" y="670861"/>
                </a:cubicBezTo>
                <a:lnTo>
                  <a:pt x="3558354" y="670861"/>
                </a:lnTo>
                <a:cubicBezTo>
                  <a:pt x="3745751" y="670861"/>
                  <a:pt x="3902284" y="517490"/>
                  <a:pt x="3900079" y="329913"/>
                </a:cubicBezTo>
                <a:cubicBezTo>
                  <a:pt x="3896772" y="147854"/>
                  <a:pt x="3747956" y="1103"/>
                  <a:pt x="3566070" y="1103"/>
                </a:cubicBezTo>
                <a:lnTo>
                  <a:pt x="3564968" y="1103"/>
                </a:lnTo>
                <a:close/>
                <a:moveTo>
                  <a:pt x="3564968" y="636656"/>
                </a:moveTo>
                <a:lnTo>
                  <a:pt x="335111" y="636656"/>
                </a:lnTo>
                <a:cubicBezTo>
                  <a:pt x="168658" y="636656"/>
                  <a:pt x="33070" y="500939"/>
                  <a:pt x="33070" y="334327"/>
                </a:cubicBezTo>
                <a:lnTo>
                  <a:pt x="33070" y="334327"/>
                </a:lnTo>
                <a:cubicBezTo>
                  <a:pt x="33070" y="167715"/>
                  <a:pt x="168658" y="31998"/>
                  <a:pt x="335111" y="31998"/>
                </a:cubicBezTo>
                <a:lnTo>
                  <a:pt x="3564968" y="31998"/>
                </a:lnTo>
                <a:cubicBezTo>
                  <a:pt x="3731421" y="31998"/>
                  <a:pt x="3867009" y="167715"/>
                  <a:pt x="3867009" y="334327"/>
                </a:cubicBezTo>
                <a:lnTo>
                  <a:pt x="3867009" y="334327"/>
                </a:lnTo>
                <a:cubicBezTo>
                  <a:pt x="3867009" y="500939"/>
                  <a:pt x="3731421" y="636656"/>
                  <a:pt x="3564968" y="636656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41" name="Freeform 1140">
            <a:extLst>
              <a:ext uri="{FF2B5EF4-FFF2-40B4-BE49-F238E27FC236}">
                <a16:creationId xmlns:a16="http://schemas.microsoft.com/office/drawing/2014/main" id="{2210EAA9-A82E-8844-A2D1-B830F17DCBDA}"/>
              </a:ext>
            </a:extLst>
          </p:cNvPr>
          <p:cNvSpPr/>
          <p:nvPr/>
        </p:nvSpPr>
        <p:spPr>
          <a:xfrm>
            <a:off x="2377024" y="4878147"/>
            <a:ext cx="3900101" cy="670861"/>
          </a:xfrm>
          <a:custGeom>
            <a:avLst/>
            <a:gdLst>
              <a:gd name="csX0" fmla="*/ 3564968 w 3900101"/>
              <a:gd name="csY0" fmla="*/ 0 h 670861"/>
              <a:gd name="csX1" fmla="*/ 335111 w 3900101"/>
              <a:gd name="csY1" fmla="*/ 0 h 670861"/>
              <a:gd name="csX2" fmla="*/ 0 w 3900101"/>
              <a:gd name="csY2" fmla="*/ 335431 h 670861"/>
              <a:gd name="csX3" fmla="*/ 335111 w 3900101"/>
              <a:gd name="csY3" fmla="*/ 670862 h 670861"/>
              <a:gd name="csX4" fmla="*/ 3558354 w 3900101"/>
              <a:gd name="csY4" fmla="*/ 670862 h 670861"/>
              <a:gd name="csX5" fmla="*/ 3900079 w 3900101"/>
              <a:gd name="csY5" fmla="*/ 329914 h 670861"/>
              <a:gd name="csX6" fmla="*/ 3566070 w 3900101"/>
              <a:gd name="csY6" fmla="*/ 1103 h 670861"/>
              <a:gd name="csX7" fmla="*/ 3564968 w 3900101"/>
              <a:gd name="csY7" fmla="*/ 1103 h 670861"/>
              <a:gd name="csX8" fmla="*/ 3564968 w 3900101"/>
              <a:gd name="csY8" fmla="*/ 637760 h 670861"/>
              <a:gd name="csX9" fmla="*/ 335111 w 3900101"/>
              <a:gd name="csY9" fmla="*/ 637760 h 670861"/>
              <a:gd name="csX10" fmla="*/ 33070 w 3900101"/>
              <a:gd name="csY10" fmla="*/ 335431 h 670861"/>
              <a:gd name="csX11" fmla="*/ 33070 w 3900101"/>
              <a:gd name="csY11" fmla="*/ 335431 h 670861"/>
              <a:gd name="csX12" fmla="*/ 335111 w 3900101"/>
              <a:gd name="csY12" fmla="*/ 33102 h 670861"/>
              <a:gd name="csX13" fmla="*/ 3564968 w 3900101"/>
              <a:gd name="csY13" fmla="*/ 33102 h 670861"/>
              <a:gd name="csX14" fmla="*/ 3867009 w 3900101"/>
              <a:gd name="csY14" fmla="*/ 335431 h 670861"/>
              <a:gd name="csX15" fmla="*/ 3867009 w 3900101"/>
              <a:gd name="csY15" fmla="*/ 335431 h 670861"/>
              <a:gd name="csX16" fmla="*/ 3564968 w 3900101"/>
              <a:gd name="csY16" fmla="*/ 637760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900101" h="670861">
                <a:moveTo>
                  <a:pt x="3564968" y="0"/>
                </a:moveTo>
                <a:lnTo>
                  <a:pt x="335111" y="0"/>
                </a:lnTo>
                <a:cubicBezTo>
                  <a:pt x="151021" y="0"/>
                  <a:pt x="0" y="150061"/>
                  <a:pt x="0" y="335431"/>
                </a:cubicBezTo>
                <a:cubicBezTo>
                  <a:pt x="0" y="520800"/>
                  <a:pt x="149918" y="670862"/>
                  <a:pt x="335111" y="670862"/>
                </a:cubicBezTo>
                <a:lnTo>
                  <a:pt x="3558354" y="670862"/>
                </a:lnTo>
                <a:cubicBezTo>
                  <a:pt x="3745751" y="670862"/>
                  <a:pt x="3902284" y="517490"/>
                  <a:pt x="3900079" y="329914"/>
                </a:cubicBezTo>
                <a:cubicBezTo>
                  <a:pt x="3896772" y="147855"/>
                  <a:pt x="3747956" y="1103"/>
                  <a:pt x="3566070" y="1103"/>
                </a:cubicBezTo>
                <a:lnTo>
                  <a:pt x="3564968" y="1103"/>
                </a:lnTo>
                <a:close/>
                <a:moveTo>
                  <a:pt x="3564968" y="637760"/>
                </a:moveTo>
                <a:lnTo>
                  <a:pt x="335111" y="637760"/>
                </a:lnTo>
                <a:cubicBezTo>
                  <a:pt x="168658" y="637760"/>
                  <a:pt x="33070" y="502043"/>
                  <a:pt x="33070" y="335431"/>
                </a:cubicBezTo>
                <a:lnTo>
                  <a:pt x="33070" y="335431"/>
                </a:lnTo>
                <a:cubicBezTo>
                  <a:pt x="33070" y="168819"/>
                  <a:pt x="168658" y="33102"/>
                  <a:pt x="335111" y="33102"/>
                </a:cubicBezTo>
                <a:lnTo>
                  <a:pt x="3564968" y="33102"/>
                </a:lnTo>
                <a:cubicBezTo>
                  <a:pt x="3731421" y="33102"/>
                  <a:pt x="3867009" y="168819"/>
                  <a:pt x="3867009" y="335431"/>
                </a:cubicBezTo>
                <a:lnTo>
                  <a:pt x="3867009" y="335431"/>
                </a:lnTo>
                <a:cubicBezTo>
                  <a:pt x="3867009" y="502043"/>
                  <a:pt x="3731421" y="637760"/>
                  <a:pt x="3564968" y="637760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42" name="Freeform 1141">
            <a:extLst>
              <a:ext uri="{FF2B5EF4-FFF2-40B4-BE49-F238E27FC236}">
                <a16:creationId xmlns:a16="http://schemas.microsoft.com/office/drawing/2014/main" id="{A9EAF89D-D74C-57B6-FE18-75EA967A08B5}"/>
              </a:ext>
            </a:extLst>
          </p:cNvPr>
          <p:cNvSpPr/>
          <p:nvPr/>
        </p:nvSpPr>
        <p:spPr>
          <a:xfrm>
            <a:off x="2377024" y="9153785"/>
            <a:ext cx="3900101" cy="670861"/>
          </a:xfrm>
          <a:custGeom>
            <a:avLst/>
            <a:gdLst>
              <a:gd name="csX0" fmla="*/ 3564968 w 3900101"/>
              <a:gd name="csY0" fmla="*/ 0 h 670861"/>
              <a:gd name="csX1" fmla="*/ 335111 w 3900101"/>
              <a:gd name="csY1" fmla="*/ 0 h 670861"/>
              <a:gd name="csX2" fmla="*/ 0 w 3900101"/>
              <a:gd name="csY2" fmla="*/ 335431 h 670861"/>
              <a:gd name="csX3" fmla="*/ 335111 w 3900101"/>
              <a:gd name="csY3" fmla="*/ 670861 h 670861"/>
              <a:gd name="csX4" fmla="*/ 3558354 w 3900101"/>
              <a:gd name="csY4" fmla="*/ 670861 h 670861"/>
              <a:gd name="csX5" fmla="*/ 3900079 w 3900101"/>
              <a:gd name="csY5" fmla="*/ 329914 h 670861"/>
              <a:gd name="csX6" fmla="*/ 3566070 w 3900101"/>
              <a:gd name="csY6" fmla="*/ 1104 h 670861"/>
              <a:gd name="csX7" fmla="*/ 3564968 w 3900101"/>
              <a:gd name="csY7" fmla="*/ 1104 h 670861"/>
              <a:gd name="csX8" fmla="*/ 3564968 w 3900101"/>
              <a:gd name="csY8" fmla="*/ 636656 h 670861"/>
              <a:gd name="csX9" fmla="*/ 335111 w 3900101"/>
              <a:gd name="csY9" fmla="*/ 636656 h 670861"/>
              <a:gd name="csX10" fmla="*/ 33070 w 3900101"/>
              <a:gd name="csY10" fmla="*/ 334327 h 670861"/>
              <a:gd name="csX11" fmla="*/ 33070 w 3900101"/>
              <a:gd name="csY11" fmla="*/ 334327 h 670861"/>
              <a:gd name="csX12" fmla="*/ 335111 w 3900101"/>
              <a:gd name="csY12" fmla="*/ 31999 h 670861"/>
              <a:gd name="csX13" fmla="*/ 3564968 w 3900101"/>
              <a:gd name="csY13" fmla="*/ 31999 h 670861"/>
              <a:gd name="csX14" fmla="*/ 3867009 w 3900101"/>
              <a:gd name="csY14" fmla="*/ 334327 h 670861"/>
              <a:gd name="csX15" fmla="*/ 3867009 w 3900101"/>
              <a:gd name="csY15" fmla="*/ 334327 h 670861"/>
              <a:gd name="csX16" fmla="*/ 3564968 w 3900101"/>
              <a:gd name="csY16" fmla="*/ 636656 h 670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900101" h="670861">
                <a:moveTo>
                  <a:pt x="3564968" y="0"/>
                </a:moveTo>
                <a:lnTo>
                  <a:pt x="335111" y="0"/>
                </a:lnTo>
                <a:cubicBezTo>
                  <a:pt x="151021" y="0"/>
                  <a:pt x="0" y="150062"/>
                  <a:pt x="0" y="335431"/>
                </a:cubicBezTo>
                <a:cubicBezTo>
                  <a:pt x="0" y="520800"/>
                  <a:pt x="149918" y="670861"/>
                  <a:pt x="335111" y="670861"/>
                </a:cubicBezTo>
                <a:lnTo>
                  <a:pt x="3558354" y="670861"/>
                </a:lnTo>
                <a:cubicBezTo>
                  <a:pt x="3745751" y="670861"/>
                  <a:pt x="3902284" y="517490"/>
                  <a:pt x="3900079" y="329914"/>
                </a:cubicBezTo>
                <a:cubicBezTo>
                  <a:pt x="3896772" y="147855"/>
                  <a:pt x="3747956" y="1104"/>
                  <a:pt x="3566070" y="1104"/>
                </a:cubicBezTo>
                <a:lnTo>
                  <a:pt x="3564968" y="1104"/>
                </a:lnTo>
                <a:close/>
                <a:moveTo>
                  <a:pt x="3564968" y="636656"/>
                </a:moveTo>
                <a:lnTo>
                  <a:pt x="335111" y="636656"/>
                </a:lnTo>
                <a:cubicBezTo>
                  <a:pt x="168658" y="636656"/>
                  <a:pt x="33070" y="500940"/>
                  <a:pt x="33070" y="334327"/>
                </a:cubicBezTo>
                <a:lnTo>
                  <a:pt x="33070" y="334327"/>
                </a:lnTo>
                <a:cubicBezTo>
                  <a:pt x="33070" y="167715"/>
                  <a:pt x="168658" y="31999"/>
                  <a:pt x="335111" y="31999"/>
                </a:cubicBezTo>
                <a:lnTo>
                  <a:pt x="3564968" y="31999"/>
                </a:lnTo>
                <a:cubicBezTo>
                  <a:pt x="3731421" y="31999"/>
                  <a:pt x="3867009" y="167715"/>
                  <a:pt x="3867009" y="334327"/>
                </a:cubicBezTo>
                <a:lnTo>
                  <a:pt x="3867009" y="334327"/>
                </a:lnTo>
                <a:cubicBezTo>
                  <a:pt x="3867009" y="500940"/>
                  <a:pt x="3731421" y="636656"/>
                  <a:pt x="3564968" y="636656"/>
                </a:cubicBez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43" name="Freeform 1142">
            <a:extLst>
              <a:ext uri="{FF2B5EF4-FFF2-40B4-BE49-F238E27FC236}">
                <a16:creationId xmlns:a16="http://schemas.microsoft.com/office/drawing/2014/main" id="{D9E42EE3-A5EB-5C55-3E34-52310DAD5E17}"/>
              </a:ext>
            </a:extLst>
          </p:cNvPr>
          <p:cNvSpPr/>
          <p:nvPr/>
        </p:nvSpPr>
        <p:spPr>
          <a:xfrm>
            <a:off x="3754949" y="2865563"/>
            <a:ext cx="270073" cy="269227"/>
          </a:xfrm>
          <a:custGeom>
            <a:avLst/>
            <a:gdLst>
              <a:gd name="csX0" fmla="*/ 270073 w 270073"/>
              <a:gd name="csY0" fmla="*/ 92685 h 269227"/>
              <a:gd name="csX1" fmla="*/ 176374 w 270073"/>
              <a:gd name="csY1" fmla="*/ 92685 h 269227"/>
              <a:gd name="csX2" fmla="*/ 176374 w 270073"/>
              <a:gd name="csY2" fmla="*/ 0 h 269227"/>
              <a:gd name="csX3" fmla="*/ 93699 w 270073"/>
              <a:gd name="csY3" fmla="*/ 0 h 269227"/>
              <a:gd name="csX4" fmla="*/ 93699 w 270073"/>
              <a:gd name="csY4" fmla="*/ 92685 h 269227"/>
              <a:gd name="csX5" fmla="*/ 0 w 270073"/>
              <a:gd name="csY5" fmla="*/ 92685 h 269227"/>
              <a:gd name="csX6" fmla="*/ 0 w 270073"/>
              <a:gd name="csY6" fmla="*/ 176542 h 269227"/>
              <a:gd name="csX7" fmla="*/ 93699 w 270073"/>
              <a:gd name="csY7" fmla="*/ 176542 h 269227"/>
              <a:gd name="csX8" fmla="*/ 93699 w 270073"/>
              <a:gd name="csY8" fmla="*/ 269227 h 269227"/>
              <a:gd name="csX9" fmla="*/ 176374 w 270073"/>
              <a:gd name="csY9" fmla="*/ 269227 h 269227"/>
              <a:gd name="csX10" fmla="*/ 176374 w 270073"/>
              <a:gd name="csY10" fmla="*/ 176542 h 269227"/>
              <a:gd name="csX11" fmla="*/ 270073 w 270073"/>
              <a:gd name="csY11" fmla="*/ 176542 h 269227"/>
              <a:gd name="csX12" fmla="*/ 270073 w 270073"/>
              <a:gd name="csY12" fmla="*/ 92685 h 2692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70073" h="269227">
                <a:moveTo>
                  <a:pt x="270073" y="92685"/>
                </a:moveTo>
                <a:lnTo>
                  <a:pt x="176374" y="92685"/>
                </a:lnTo>
                <a:lnTo>
                  <a:pt x="176374" y="0"/>
                </a:lnTo>
                <a:lnTo>
                  <a:pt x="93699" y="0"/>
                </a:lnTo>
                <a:lnTo>
                  <a:pt x="93699" y="92685"/>
                </a:lnTo>
                <a:lnTo>
                  <a:pt x="0" y="92685"/>
                </a:lnTo>
                <a:lnTo>
                  <a:pt x="0" y="176542"/>
                </a:lnTo>
                <a:lnTo>
                  <a:pt x="93699" y="176542"/>
                </a:lnTo>
                <a:lnTo>
                  <a:pt x="93699" y="269227"/>
                </a:lnTo>
                <a:lnTo>
                  <a:pt x="176374" y="269227"/>
                </a:lnTo>
                <a:lnTo>
                  <a:pt x="176374" y="176542"/>
                </a:lnTo>
                <a:lnTo>
                  <a:pt x="270073" y="176542"/>
                </a:lnTo>
                <a:lnTo>
                  <a:pt x="270073" y="92685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144" name="Graphic 944">
            <a:extLst>
              <a:ext uri="{FF2B5EF4-FFF2-40B4-BE49-F238E27FC236}">
                <a16:creationId xmlns:a16="http://schemas.microsoft.com/office/drawing/2014/main" id="{FFA1D000-B2D6-B357-09D9-4C1A6F013C07}"/>
              </a:ext>
            </a:extLst>
          </p:cNvPr>
          <p:cNvGrpSpPr/>
          <p:nvPr/>
        </p:nvGrpSpPr>
        <p:grpSpPr>
          <a:xfrm>
            <a:off x="4797763" y="11558599"/>
            <a:ext cx="4413769" cy="958845"/>
            <a:chOff x="4797763" y="11995017"/>
            <a:chExt cx="4413769" cy="958845"/>
          </a:xfrm>
        </p:grpSpPr>
        <p:grpSp>
          <p:nvGrpSpPr>
            <p:cNvPr id="1145" name="Graphic 944">
              <a:extLst>
                <a:ext uri="{FF2B5EF4-FFF2-40B4-BE49-F238E27FC236}">
                  <a16:creationId xmlns:a16="http://schemas.microsoft.com/office/drawing/2014/main" id="{BB2DF6F5-5D7B-BFA2-E97D-CF17C066A7F3}"/>
                </a:ext>
              </a:extLst>
            </p:cNvPr>
            <p:cNvGrpSpPr/>
            <p:nvPr/>
          </p:nvGrpSpPr>
          <p:grpSpPr>
            <a:xfrm>
              <a:off x="4797763" y="12529056"/>
              <a:ext cx="4402746" cy="424805"/>
              <a:chOff x="4797763" y="12529056"/>
              <a:chExt cx="4402746" cy="424805"/>
            </a:xfrm>
            <a:solidFill>
              <a:srgbClr val="DADADA"/>
            </a:solidFill>
          </p:grpSpPr>
          <p:sp>
            <p:nvSpPr>
              <p:cNvPr id="1146" name="Freeform 1145">
                <a:extLst>
                  <a:ext uri="{FF2B5EF4-FFF2-40B4-BE49-F238E27FC236}">
                    <a16:creationId xmlns:a16="http://schemas.microsoft.com/office/drawing/2014/main" id="{4517B935-3E27-6C6E-3015-9EB20A52DFA3}"/>
                  </a:ext>
                </a:extLst>
              </p:cNvPr>
              <p:cNvSpPr/>
              <p:nvPr/>
            </p:nvSpPr>
            <p:spPr>
              <a:xfrm>
                <a:off x="6106241" y="12529056"/>
                <a:ext cx="147713" cy="147854"/>
              </a:xfrm>
              <a:custGeom>
                <a:avLst/>
                <a:gdLst>
                  <a:gd name="csX0" fmla="*/ 73857 w 147713"/>
                  <a:gd name="csY0" fmla="*/ 0 h 147854"/>
                  <a:gd name="csX1" fmla="*/ 110234 w 147713"/>
                  <a:gd name="csY1" fmla="*/ 9931 h 147854"/>
                  <a:gd name="csX2" fmla="*/ 137793 w 147713"/>
                  <a:gd name="csY2" fmla="*/ 37516 h 147854"/>
                  <a:gd name="csX3" fmla="*/ 147714 w 147713"/>
                  <a:gd name="csY3" fmla="*/ 73928 h 147854"/>
                  <a:gd name="csX4" fmla="*/ 137793 w 147713"/>
                  <a:gd name="csY4" fmla="*/ 110339 h 147854"/>
                  <a:gd name="csX5" fmla="*/ 110234 w 147713"/>
                  <a:gd name="csY5" fmla="*/ 137924 h 147854"/>
                  <a:gd name="csX6" fmla="*/ 73857 w 147713"/>
                  <a:gd name="csY6" fmla="*/ 147855 h 147854"/>
                  <a:gd name="csX7" fmla="*/ 37480 w 147713"/>
                  <a:gd name="csY7" fmla="*/ 137924 h 147854"/>
                  <a:gd name="csX8" fmla="*/ 9921 w 147713"/>
                  <a:gd name="csY8" fmla="*/ 110339 h 147854"/>
                  <a:gd name="csX9" fmla="*/ 0 w 147713"/>
                  <a:gd name="csY9" fmla="*/ 73928 h 147854"/>
                  <a:gd name="csX10" fmla="*/ 9921 w 147713"/>
                  <a:gd name="csY10" fmla="*/ 37516 h 147854"/>
                  <a:gd name="csX11" fmla="*/ 37480 w 147713"/>
                  <a:gd name="csY11" fmla="*/ 9931 h 147854"/>
                  <a:gd name="csX12" fmla="*/ 73857 w 147713"/>
                  <a:gd name="csY12" fmla="*/ 0 h 147854"/>
                  <a:gd name="csX13" fmla="*/ 73857 w 147713"/>
                  <a:gd name="csY13" fmla="*/ 12138 h 147854"/>
                  <a:gd name="csX14" fmla="*/ 44094 w 147713"/>
                  <a:gd name="csY14" fmla="*/ 19862 h 147854"/>
                  <a:gd name="csX15" fmla="*/ 20945 w 147713"/>
                  <a:gd name="csY15" fmla="*/ 41929 h 147854"/>
                  <a:gd name="csX16" fmla="*/ 13228 w 147713"/>
                  <a:gd name="csY16" fmla="*/ 72825 h 147854"/>
                  <a:gd name="csX17" fmla="*/ 20945 w 147713"/>
                  <a:gd name="csY17" fmla="*/ 102616 h 147854"/>
                  <a:gd name="csX18" fmla="*/ 44094 w 147713"/>
                  <a:gd name="csY18" fmla="*/ 124684 h 147854"/>
                  <a:gd name="csX19" fmla="*/ 74959 w 147713"/>
                  <a:gd name="csY19" fmla="*/ 132407 h 147854"/>
                  <a:gd name="csX20" fmla="*/ 105824 w 147713"/>
                  <a:gd name="csY20" fmla="*/ 124684 h 147854"/>
                  <a:gd name="csX21" fmla="*/ 127871 w 147713"/>
                  <a:gd name="csY21" fmla="*/ 102616 h 147854"/>
                  <a:gd name="csX22" fmla="*/ 135588 w 147713"/>
                  <a:gd name="csY22" fmla="*/ 72825 h 147854"/>
                  <a:gd name="csX23" fmla="*/ 127871 w 147713"/>
                  <a:gd name="csY23" fmla="*/ 41929 h 147854"/>
                  <a:gd name="csX24" fmla="*/ 104722 w 147713"/>
                  <a:gd name="csY24" fmla="*/ 19862 h 147854"/>
                  <a:gd name="csX25" fmla="*/ 74959 w 147713"/>
                  <a:gd name="csY25" fmla="*/ 12138 h 147854"/>
                  <a:gd name="csX26" fmla="*/ 74959 w 147713"/>
                  <a:gd name="csY26" fmla="*/ 12138 h 147854"/>
                  <a:gd name="csX27" fmla="*/ 98109 w 147713"/>
                  <a:gd name="csY27" fmla="*/ 84962 h 147854"/>
                  <a:gd name="csX28" fmla="*/ 110234 w 147713"/>
                  <a:gd name="csY28" fmla="*/ 88271 h 147854"/>
                  <a:gd name="csX29" fmla="*/ 98109 w 147713"/>
                  <a:gd name="csY29" fmla="*/ 108133 h 147854"/>
                  <a:gd name="csX30" fmla="*/ 74959 w 147713"/>
                  <a:gd name="csY30" fmla="*/ 115856 h 147854"/>
                  <a:gd name="csX31" fmla="*/ 47400 w 147713"/>
                  <a:gd name="csY31" fmla="*/ 104822 h 147854"/>
                  <a:gd name="csX32" fmla="*/ 36377 w 147713"/>
                  <a:gd name="csY32" fmla="*/ 73928 h 147854"/>
                  <a:gd name="csX33" fmla="*/ 40787 w 147713"/>
                  <a:gd name="csY33" fmla="*/ 51860 h 147854"/>
                  <a:gd name="csX34" fmla="*/ 55117 w 147713"/>
                  <a:gd name="csY34" fmla="*/ 37516 h 147854"/>
                  <a:gd name="csX35" fmla="*/ 76062 w 147713"/>
                  <a:gd name="csY35" fmla="*/ 33102 h 147854"/>
                  <a:gd name="csX36" fmla="*/ 97006 w 147713"/>
                  <a:gd name="csY36" fmla="*/ 39723 h 147854"/>
                  <a:gd name="csX37" fmla="*/ 109132 w 147713"/>
                  <a:gd name="csY37" fmla="*/ 56274 h 147854"/>
                  <a:gd name="csX38" fmla="*/ 98109 w 147713"/>
                  <a:gd name="csY38" fmla="*/ 59583 h 147854"/>
                  <a:gd name="csX39" fmla="*/ 89289 w 147713"/>
                  <a:gd name="csY39" fmla="*/ 48549 h 147854"/>
                  <a:gd name="csX40" fmla="*/ 76062 w 147713"/>
                  <a:gd name="csY40" fmla="*/ 45240 h 147854"/>
                  <a:gd name="csX41" fmla="*/ 57322 w 147713"/>
                  <a:gd name="csY41" fmla="*/ 52963 h 147854"/>
                  <a:gd name="csX42" fmla="*/ 49605 w 147713"/>
                  <a:gd name="csY42" fmla="*/ 76134 h 147854"/>
                  <a:gd name="csX43" fmla="*/ 56219 w 147713"/>
                  <a:gd name="csY43" fmla="*/ 98202 h 147854"/>
                  <a:gd name="csX44" fmla="*/ 73857 w 147713"/>
                  <a:gd name="csY44" fmla="*/ 105927 h 147854"/>
                  <a:gd name="csX45" fmla="*/ 89289 w 147713"/>
                  <a:gd name="csY45" fmla="*/ 100410 h 147854"/>
                  <a:gd name="csX46" fmla="*/ 98109 w 147713"/>
                  <a:gd name="csY46" fmla="*/ 87168 h 147854"/>
                  <a:gd name="csX47" fmla="*/ 98109 w 147713"/>
                  <a:gd name="csY47" fmla="*/ 84962 h 14785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</a:cxnLst>
                <a:rect l="l" t="t" r="r" b="b"/>
                <a:pathLst>
                  <a:path w="147713" h="147854">
                    <a:moveTo>
                      <a:pt x="73857" y="0"/>
                    </a:moveTo>
                    <a:cubicBezTo>
                      <a:pt x="85982" y="0"/>
                      <a:pt x="98109" y="3311"/>
                      <a:pt x="110234" y="9931"/>
                    </a:cubicBezTo>
                    <a:cubicBezTo>
                      <a:pt x="122359" y="16551"/>
                      <a:pt x="131179" y="25379"/>
                      <a:pt x="137793" y="37516"/>
                    </a:cubicBezTo>
                    <a:cubicBezTo>
                      <a:pt x="144406" y="49653"/>
                      <a:pt x="147714" y="61791"/>
                      <a:pt x="147714" y="73928"/>
                    </a:cubicBezTo>
                    <a:cubicBezTo>
                      <a:pt x="147714" y="86065"/>
                      <a:pt x="144406" y="98202"/>
                      <a:pt x="137793" y="110339"/>
                    </a:cubicBezTo>
                    <a:cubicBezTo>
                      <a:pt x="131179" y="122477"/>
                      <a:pt x="122359" y="131304"/>
                      <a:pt x="110234" y="137924"/>
                    </a:cubicBezTo>
                    <a:cubicBezTo>
                      <a:pt x="98109" y="144545"/>
                      <a:pt x="85982" y="147855"/>
                      <a:pt x="73857" y="147855"/>
                    </a:cubicBezTo>
                    <a:cubicBezTo>
                      <a:pt x="61731" y="147855"/>
                      <a:pt x="49605" y="144545"/>
                      <a:pt x="37480" y="137924"/>
                    </a:cubicBezTo>
                    <a:cubicBezTo>
                      <a:pt x="25354" y="131304"/>
                      <a:pt x="16535" y="122477"/>
                      <a:pt x="9921" y="110339"/>
                    </a:cubicBezTo>
                    <a:cubicBezTo>
                      <a:pt x="3307" y="98202"/>
                      <a:pt x="0" y="86065"/>
                      <a:pt x="0" y="73928"/>
                    </a:cubicBezTo>
                    <a:cubicBezTo>
                      <a:pt x="0" y="61791"/>
                      <a:pt x="3307" y="48549"/>
                      <a:pt x="9921" y="37516"/>
                    </a:cubicBezTo>
                    <a:cubicBezTo>
                      <a:pt x="16535" y="25379"/>
                      <a:pt x="25354" y="16551"/>
                      <a:pt x="37480" y="9931"/>
                    </a:cubicBezTo>
                    <a:cubicBezTo>
                      <a:pt x="49605" y="3311"/>
                      <a:pt x="60629" y="0"/>
                      <a:pt x="73857" y="0"/>
                    </a:cubicBezTo>
                    <a:close/>
                    <a:moveTo>
                      <a:pt x="73857" y="12138"/>
                    </a:moveTo>
                    <a:cubicBezTo>
                      <a:pt x="63936" y="12138"/>
                      <a:pt x="54015" y="14345"/>
                      <a:pt x="44094" y="19862"/>
                    </a:cubicBezTo>
                    <a:cubicBezTo>
                      <a:pt x="34172" y="25379"/>
                      <a:pt x="26456" y="33102"/>
                      <a:pt x="20945" y="41929"/>
                    </a:cubicBezTo>
                    <a:cubicBezTo>
                      <a:pt x="15433" y="51860"/>
                      <a:pt x="13228" y="61791"/>
                      <a:pt x="13228" y="72825"/>
                    </a:cubicBezTo>
                    <a:cubicBezTo>
                      <a:pt x="13228" y="83859"/>
                      <a:pt x="15433" y="93788"/>
                      <a:pt x="20945" y="102616"/>
                    </a:cubicBezTo>
                    <a:cubicBezTo>
                      <a:pt x="26456" y="112547"/>
                      <a:pt x="34172" y="120270"/>
                      <a:pt x="44094" y="124684"/>
                    </a:cubicBezTo>
                    <a:cubicBezTo>
                      <a:pt x="54015" y="129098"/>
                      <a:pt x="63936" y="132407"/>
                      <a:pt x="74959" y="132407"/>
                    </a:cubicBezTo>
                    <a:cubicBezTo>
                      <a:pt x="85982" y="132407"/>
                      <a:pt x="95904" y="130201"/>
                      <a:pt x="105824" y="124684"/>
                    </a:cubicBezTo>
                    <a:cubicBezTo>
                      <a:pt x="115746" y="119167"/>
                      <a:pt x="123462" y="111444"/>
                      <a:pt x="127871" y="102616"/>
                    </a:cubicBezTo>
                    <a:cubicBezTo>
                      <a:pt x="133383" y="92685"/>
                      <a:pt x="135588" y="82754"/>
                      <a:pt x="135588" y="72825"/>
                    </a:cubicBezTo>
                    <a:cubicBezTo>
                      <a:pt x="135588" y="62894"/>
                      <a:pt x="133383" y="51860"/>
                      <a:pt x="127871" y="41929"/>
                    </a:cubicBezTo>
                    <a:cubicBezTo>
                      <a:pt x="122359" y="31999"/>
                      <a:pt x="114644" y="24275"/>
                      <a:pt x="104722" y="19862"/>
                    </a:cubicBezTo>
                    <a:cubicBezTo>
                      <a:pt x="94801" y="15448"/>
                      <a:pt x="84880" y="12138"/>
                      <a:pt x="74959" y="12138"/>
                    </a:cubicBezTo>
                    <a:lnTo>
                      <a:pt x="74959" y="12138"/>
                    </a:lnTo>
                    <a:close/>
                    <a:moveTo>
                      <a:pt x="98109" y="84962"/>
                    </a:moveTo>
                    <a:lnTo>
                      <a:pt x="110234" y="88271"/>
                    </a:lnTo>
                    <a:cubicBezTo>
                      <a:pt x="108029" y="95996"/>
                      <a:pt x="103620" y="102616"/>
                      <a:pt x="98109" y="108133"/>
                    </a:cubicBezTo>
                    <a:cubicBezTo>
                      <a:pt x="91494" y="112547"/>
                      <a:pt x="83778" y="115856"/>
                      <a:pt x="74959" y="115856"/>
                    </a:cubicBezTo>
                    <a:cubicBezTo>
                      <a:pt x="66140" y="115856"/>
                      <a:pt x="54015" y="112547"/>
                      <a:pt x="47400" y="104822"/>
                    </a:cubicBezTo>
                    <a:cubicBezTo>
                      <a:pt x="40787" y="97099"/>
                      <a:pt x="36377" y="87168"/>
                      <a:pt x="36377" y="73928"/>
                    </a:cubicBezTo>
                    <a:cubicBezTo>
                      <a:pt x="36377" y="60686"/>
                      <a:pt x="36377" y="58480"/>
                      <a:pt x="40787" y="51860"/>
                    </a:cubicBezTo>
                    <a:cubicBezTo>
                      <a:pt x="44094" y="45240"/>
                      <a:pt x="48503" y="40826"/>
                      <a:pt x="55117" y="37516"/>
                    </a:cubicBezTo>
                    <a:cubicBezTo>
                      <a:pt x="60629" y="34206"/>
                      <a:pt x="68345" y="33102"/>
                      <a:pt x="76062" y="33102"/>
                    </a:cubicBezTo>
                    <a:cubicBezTo>
                      <a:pt x="83778" y="33102"/>
                      <a:pt x="91494" y="35309"/>
                      <a:pt x="97006" y="39723"/>
                    </a:cubicBezTo>
                    <a:cubicBezTo>
                      <a:pt x="102517" y="44136"/>
                      <a:pt x="106927" y="49653"/>
                      <a:pt x="109132" y="56274"/>
                    </a:cubicBezTo>
                    <a:lnTo>
                      <a:pt x="98109" y="59583"/>
                    </a:lnTo>
                    <a:cubicBezTo>
                      <a:pt x="95904" y="55170"/>
                      <a:pt x="93699" y="50757"/>
                      <a:pt x="89289" y="48549"/>
                    </a:cubicBezTo>
                    <a:cubicBezTo>
                      <a:pt x="85982" y="46343"/>
                      <a:pt x="81573" y="45240"/>
                      <a:pt x="76062" y="45240"/>
                    </a:cubicBezTo>
                    <a:cubicBezTo>
                      <a:pt x="70550" y="45240"/>
                      <a:pt x="62834" y="47446"/>
                      <a:pt x="57322" y="52963"/>
                    </a:cubicBezTo>
                    <a:cubicBezTo>
                      <a:pt x="52912" y="58480"/>
                      <a:pt x="49605" y="66203"/>
                      <a:pt x="49605" y="76134"/>
                    </a:cubicBezTo>
                    <a:cubicBezTo>
                      <a:pt x="49605" y="86065"/>
                      <a:pt x="51810" y="93788"/>
                      <a:pt x="56219" y="98202"/>
                    </a:cubicBezTo>
                    <a:cubicBezTo>
                      <a:pt x="60629" y="103719"/>
                      <a:pt x="66140" y="105927"/>
                      <a:pt x="73857" y="105927"/>
                    </a:cubicBezTo>
                    <a:cubicBezTo>
                      <a:pt x="81573" y="105927"/>
                      <a:pt x="84880" y="103719"/>
                      <a:pt x="89289" y="100410"/>
                    </a:cubicBezTo>
                    <a:cubicBezTo>
                      <a:pt x="93699" y="97099"/>
                      <a:pt x="97006" y="92685"/>
                      <a:pt x="98109" y="87168"/>
                    </a:cubicBezTo>
                    <a:lnTo>
                      <a:pt x="98109" y="84962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7" name="Freeform 1146">
                <a:extLst>
                  <a:ext uri="{FF2B5EF4-FFF2-40B4-BE49-F238E27FC236}">
                    <a16:creationId xmlns:a16="http://schemas.microsoft.com/office/drawing/2014/main" id="{0B550410-A908-7111-A37A-7AB51932DBAA}"/>
                  </a:ext>
                </a:extLst>
              </p:cNvPr>
              <p:cNvSpPr/>
              <p:nvPr/>
            </p:nvSpPr>
            <p:spPr>
              <a:xfrm>
                <a:off x="6323402" y="12530161"/>
                <a:ext cx="136689" cy="143440"/>
              </a:xfrm>
              <a:custGeom>
                <a:avLst/>
                <a:gdLst>
                  <a:gd name="csX0" fmla="*/ 0 w 136689"/>
                  <a:gd name="csY0" fmla="*/ 143441 h 143440"/>
                  <a:gd name="csX1" fmla="*/ 0 w 136689"/>
                  <a:gd name="csY1" fmla="*/ 1103 h 143440"/>
                  <a:gd name="csX2" fmla="*/ 28661 w 136689"/>
                  <a:gd name="csY2" fmla="*/ 1103 h 143440"/>
                  <a:gd name="csX3" fmla="*/ 62834 w 136689"/>
                  <a:gd name="csY3" fmla="*/ 101511 h 143440"/>
                  <a:gd name="csX4" fmla="*/ 69447 w 136689"/>
                  <a:gd name="csY4" fmla="*/ 122476 h 143440"/>
                  <a:gd name="csX5" fmla="*/ 77164 w 136689"/>
                  <a:gd name="csY5" fmla="*/ 99305 h 143440"/>
                  <a:gd name="csX6" fmla="*/ 111336 w 136689"/>
                  <a:gd name="csY6" fmla="*/ 0 h 143440"/>
                  <a:gd name="csX7" fmla="*/ 136690 w 136689"/>
                  <a:gd name="csY7" fmla="*/ 0 h 143440"/>
                  <a:gd name="csX8" fmla="*/ 136690 w 136689"/>
                  <a:gd name="csY8" fmla="*/ 142336 h 143440"/>
                  <a:gd name="csX9" fmla="*/ 119053 w 136689"/>
                  <a:gd name="csY9" fmla="*/ 142336 h 143440"/>
                  <a:gd name="csX10" fmla="*/ 119053 w 136689"/>
                  <a:gd name="csY10" fmla="*/ 23171 h 143440"/>
                  <a:gd name="csX11" fmla="*/ 78266 w 136689"/>
                  <a:gd name="csY11" fmla="*/ 142336 h 143440"/>
                  <a:gd name="csX12" fmla="*/ 61731 w 136689"/>
                  <a:gd name="csY12" fmla="*/ 142336 h 143440"/>
                  <a:gd name="csX13" fmla="*/ 20944 w 136689"/>
                  <a:gd name="csY13" fmla="*/ 20963 h 143440"/>
                  <a:gd name="csX14" fmla="*/ 20944 w 136689"/>
                  <a:gd name="csY14" fmla="*/ 142336 h 143440"/>
                  <a:gd name="csX15" fmla="*/ 0 w 136689"/>
                  <a:gd name="csY15" fmla="*/ 142336 h 1434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136689" h="143440">
                    <a:moveTo>
                      <a:pt x="0" y="143441"/>
                    </a:moveTo>
                    <a:lnTo>
                      <a:pt x="0" y="1103"/>
                    </a:lnTo>
                    <a:lnTo>
                      <a:pt x="28661" y="1103"/>
                    </a:lnTo>
                    <a:lnTo>
                      <a:pt x="62834" y="101511"/>
                    </a:lnTo>
                    <a:cubicBezTo>
                      <a:pt x="66140" y="110339"/>
                      <a:pt x="68345" y="118062"/>
                      <a:pt x="69447" y="122476"/>
                    </a:cubicBezTo>
                    <a:cubicBezTo>
                      <a:pt x="69447" y="116959"/>
                      <a:pt x="73857" y="109235"/>
                      <a:pt x="77164" y="99305"/>
                    </a:cubicBezTo>
                    <a:lnTo>
                      <a:pt x="111336" y="0"/>
                    </a:lnTo>
                    <a:lnTo>
                      <a:pt x="136690" y="0"/>
                    </a:lnTo>
                    <a:lnTo>
                      <a:pt x="136690" y="142336"/>
                    </a:lnTo>
                    <a:lnTo>
                      <a:pt x="119053" y="142336"/>
                    </a:lnTo>
                    <a:lnTo>
                      <a:pt x="119053" y="23171"/>
                    </a:lnTo>
                    <a:lnTo>
                      <a:pt x="78266" y="142336"/>
                    </a:lnTo>
                    <a:lnTo>
                      <a:pt x="61731" y="142336"/>
                    </a:lnTo>
                    <a:lnTo>
                      <a:pt x="20944" y="20963"/>
                    </a:lnTo>
                    <a:lnTo>
                      <a:pt x="20944" y="142336"/>
                    </a:lnTo>
                    <a:lnTo>
                      <a:pt x="0" y="14233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8" name="Freeform 1147">
                <a:extLst>
                  <a:ext uri="{FF2B5EF4-FFF2-40B4-BE49-F238E27FC236}">
                    <a16:creationId xmlns:a16="http://schemas.microsoft.com/office/drawing/2014/main" id="{29091865-DD41-217E-4850-47D9E4740A80}"/>
                  </a:ext>
                </a:extLst>
              </p:cNvPr>
              <p:cNvSpPr/>
              <p:nvPr/>
            </p:nvSpPr>
            <p:spPr>
              <a:xfrm>
                <a:off x="6486548" y="12532367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7 w 17637"/>
                  <a:gd name="csY2" fmla="*/ 0 h 141234"/>
                  <a:gd name="csX3" fmla="*/ 17637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7 w 17637"/>
                  <a:gd name="csY7" fmla="*/ 38619 h 141234"/>
                  <a:gd name="csX8" fmla="*/ 17637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7" y="38619"/>
                    </a:lnTo>
                    <a:lnTo>
                      <a:pt x="17637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9" name="Freeform 1148">
                <a:extLst>
                  <a:ext uri="{FF2B5EF4-FFF2-40B4-BE49-F238E27FC236}">
                    <a16:creationId xmlns:a16="http://schemas.microsoft.com/office/drawing/2014/main" id="{811A18FF-6283-2ECB-3FF6-297500083D6F}"/>
                  </a:ext>
                </a:extLst>
              </p:cNvPr>
              <p:cNvSpPr/>
              <p:nvPr/>
            </p:nvSpPr>
            <p:spPr>
              <a:xfrm>
                <a:off x="6525130" y="12567675"/>
                <a:ext cx="90392" cy="108132"/>
              </a:xfrm>
              <a:custGeom>
                <a:avLst/>
                <a:gdLst>
                  <a:gd name="csX0" fmla="*/ 72754 w 90392"/>
                  <a:gd name="csY0" fmla="*/ 68411 h 108132"/>
                  <a:gd name="csX1" fmla="*/ 90392 w 90392"/>
                  <a:gd name="csY1" fmla="*/ 70617 h 108132"/>
                  <a:gd name="csX2" fmla="*/ 76062 w 90392"/>
                  <a:gd name="csY2" fmla="*/ 98202 h 108132"/>
                  <a:gd name="csX3" fmla="*/ 47400 w 90392"/>
                  <a:gd name="csY3" fmla="*/ 108133 h 108132"/>
                  <a:gd name="csX4" fmla="*/ 13228 w 90392"/>
                  <a:gd name="csY4" fmla="*/ 93788 h 108132"/>
                  <a:gd name="csX5" fmla="*/ 0 w 90392"/>
                  <a:gd name="csY5" fmla="*/ 54066 h 108132"/>
                  <a:gd name="csX6" fmla="*/ 5512 w 90392"/>
                  <a:gd name="csY6" fmla="*/ 25379 h 108132"/>
                  <a:gd name="csX7" fmla="*/ 22047 w 90392"/>
                  <a:gd name="csY7" fmla="*/ 6621 h 108132"/>
                  <a:gd name="csX8" fmla="*/ 46298 w 90392"/>
                  <a:gd name="csY8" fmla="*/ 0 h 108132"/>
                  <a:gd name="csX9" fmla="*/ 73857 w 90392"/>
                  <a:gd name="csY9" fmla="*/ 8828 h 108132"/>
                  <a:gd name="csX10" fmla="*/ 87085 w 90392"/>
                  <a:gd name="csY10" fmla="*/ 33102 h 108132"/>
                  <a:gd name="csX11" fmla="*/ 70550 w 90392"/>
                  <a:gd name="csY11" fmla="*/ 35309 h 108132"/>
                  <a:gd name="csX12" fmla="*/ 61731 w 90392"/>
                  <a:gd name="csY12" fmla="*/ 19862 h 108132"/>
                  <a:gd name="csX13" fmla="*/ 47400 w 90392"/>
                  <a:gd name="csY13" fmla="*/ 14345 h 108132"/>
                  <a:gd name="csX14" fmla="*/ 26456 w 90392"/>
                  <a:gd name="csY14" fmla="*/ 24275 h 108132"/>
                  <a:gd name="csX15" fmla="*/ 18740 w 90392"/>
                  <a:gd name="csY15" fmla="*/ 54066 h 108132"/>
                  <a:gd name="csX16" fmla="*/ 26456 w 90392"/>
                  <a:gd name="csY16" fmla="*/ 83859 h 108132"/>
                  <a:gd name="csX17" fmla="*/ 47400 w 90392"/>
                  <a:gd name="csY17" fmla="*/ 93788 h 108132"/>
                  <a:gd name="csX18" fmla="*/ 65038 w 90392"/>
                  <a:gd name="csY18" fmla="*/ 87168 h 108132"/>
                  <a:gd name="csX19" fmla="*/ 73857 w 90392"/>
                  <a:gd name="csY19" fmla="*/ 67308 h 108132"/>
                  <a:gd name="csX20" fmla="*/ 72754 w 90392"/>
                  <a:gd name="csY20" fmla="*/ 67308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2">
                    <a:moveTo>
                      <a:pt x="72754" y="68411"/>
                    </a:moveTo>
                    <a:lnTo>
                      <a:pt x="90392" y="70617"/>
                    </a:lnTo>
                    <a:cubicBezTo>
                      <a:pt x="88187" y="82754"/>
                      <a:pt x="83778" y="91582"/>
                      <a:pt x="76062" y="98202"/>
                    </a:cubicBezTo>
                    <a:cubicBezTo>
                      <a:pt x="68345" y="104822"/>
                      <a:pt x="58424" y="108133"/>
                      <a:pt x="47400" y="108133"/>
                    </a:cubicBezTo>
                    <a:cubicBezTo>
                      <a:pt x="36377" y="108133"/>
                      <a:pt x="22047" y="103719"/>
                      <a:pt x="13228" y="93788"/>
                    </a:cubicBezTo>
                    <a:cubicBezTo>
                      <a:pt x="4410" y="84962"/>
                      <a:pt x="0" y="71720"/>
                      <a:pt x="0" y="54066"/>
                    </a:cubicBezTo>
                    <a:cubicBezTo>
                      <a:pt x="0" y="36412"/>
                      <a:pt x="2205" y="33102"/>
                      <a:pt x="5512" y="25379"/>
                    </a:cubicBezTo>
                    <a:cubicBezTo>
                      <a:pt x="8819" y="17655"/>
                      <a:pt x="14330" y="11034"/>
                      <a:pt x="22047" y="6621"/>
                    </a:cubicBezTo>
                    <a:cubicBezTo>
                      <a:pt x="29763" y="2208"/>
                      <a:pt x="37480" y="0"/>
                      <a:pt x="46298" y="0"/>
                    </a:cubicBezTo>
                    <a:cubicBezTo>
                      <a:pt x="55117" y="0"/>
                      <a:pt x="66140" y="3311"/>
                      <a:pt x="73857" y="8828"/>
                    </a:cubicBezTo>
                    <a:cubicBezTo>
                      <a:pt x="81573" y="14345"/>
                      <a:pt x="85982" y="22068"/>
                      <a:pt x="87085" y="33102"/>
                    </a:cubicBezTo>
                    <a:lnTo>
                      <a:pt x="70550" y="35309"/>
                    </a:lnTo>
                    <a:cubicBezTo>
                      <a:pt x="70550" y="28689"/>
                      <a:pt x="66140" y="23172"/>
                      <a:pt x="61731" y="19862"/>
                    </a:cubicBezTo>
                    <a:cubicBezTo>
                      <a:pt x="57322" y="16551"/>
                      <a:pt x="52912" y="14345"/>
                      <a:pt x="47400" y="14345"/>
                    </a:cubicBezTo>
                    <a:cubicBezTo>
                      <a:pt x="38582" y="14345"/>
                      <a:pt x="31968" y="17655"/>
                      <a:pt x="26456" y="24275"/>
                    </a:cubicBezTo>
                    <a:cubicBezTo>
                      <a:pt x="20945" y="30895"/>
                      <a:pt x="18740" y="40826"/>
                      <a:pt x="18740" y="54066"/>
                    </a:cubicBezTo>
                    <a:cubicBezTo>
                      <a:pt x="18740" y="67308"/>
                      <a:pt x="20945" y="78342"/>
                      <a:pt x="26456" y="83859"/>
                    </a:cubicBezTo>
                    <a:cubicBezTo>
                      <a:pt x="31968" y="89376"/>
                      <a:pt x="38582" y="93788"/>
                      <a:pt x="47400" y="93788"/>
                    </a:cubicBezTo>
                    <a:cubicBezTo>
                      <a:pt x="56219" y="93788"/>
                      <a:pt x="59527" y="91582"/>
                      <a:pt x="65038" y="87168"/>
                    </a:cubicBezTo>
                    <a:cubicBezTo>
                      <a:pt x="70550" y="82754"/>
                      <a:pt x="72754" y="76134"/>
                      <a:pt x="73857" y="67308"/>
                    </a:cubicBezTo>
                    <a:lnTo>
                      <a:pt x="72754" y="6730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0" name="Freeform 1149">
                <a:extLst>
                  <a:ext uri="{FF2B5EF4-FFF2-40B4-BE49-F238E27FC236}">
                    <a16:creationId xmlns:a16="http://schemas.microsoft.com/office/drawing/2014/main" id="{310E1F66-5A92-E664-538B-B430527CEA8A}"/>
                  </a:ext>
                </a:extLst>
              </p:cNvPr>
              <p:cNvSpPr/>
              <p:nvPr/>
            </p:nvSpPr>
            <p:spPr>
              <a:xfrm>
                <a:off x="6628750" y="12568780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7 w 56219"/>
                  <a:gd name="csY7" fmla="*/ 22068 h 105925"/>
                  <a:gd name="csX8" fmla="*/ 37479 w 56219"/>
                  <a:gd name="csY8" fmla="*/ 18757 h 105925"/>
                  <a:gd name="csX9" fmla="*/ 27559 w 56219"/>
                  <a:gd name="csY9" fmla="*/ 22068 h 105925"/>
                  <a:gd name="csX10" fmla="*/ 20944 w 56219"/>
                  <a:gd name="csY10" fmla="*/ 31997 h 105925"/>
                  <a:gd name="csX11" fmla="*/ 17637 w 56219"/>
                  <a:gd name="csY11" fmla="*/ 51859 h 105925"/>
                  <a:gd name="csX12" fmla="*/ 17637 w 56219"/>
                  <a:gd name="csY12" fmla="*/ 105925 h 105925"/>
                  <a:gd name="csX13" fmla="*/ 0 w 56219"/>
                  <a:gd name="csY13" fmla="*/ 105925 h 105925"/>
                  <a:gd name="csX14" fmla="*/ 0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4" y="9929"/>
                      <a:pt x="24251" y="5517"/>
                      <a:pt x="27559" y="3309"/>
                    </a:cubicBezTo>
                    <a:cubicBezTo>
                      <a:pt x="30865" y="1103"/>
                      <a:pt x="34172" y="0"/>
                      <a:pt x="38582" y="0"/>
                    </a:cubicBezTo>
                    <a:cubicBezTo>
                      <a:pt x="42991" y="0"/>
                      <a:pt x="50707" y="2206"/>
                      <a:pt x="56219" y="5517"/>
                    </a:cubicBezTo>
                    <a:lnTo>
                      <a:pt x="50707" y="22068"/>
                    </a:lnTo>
                    <a:cubicBezTo>
                      <a:pt x="46298" y="19860"/>
                      <a:pt x="41889" y="18757"/>
                      <a:pt x="37479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4" y="31997"/>
                    </a:cubicBezTo>
                    <a:cubicBezTo>
                      <a:pt x="18739" y="38619"/>
                      <a:pt x="17637" y="45239"/>
                      <a:pt x="17637" y="51859"/>
                    </a:cubicBezTo>
                    <a:lnTo>
                      <a:pt x="17637" y="105925"/>
                    </a:lnTo>
                    <a:lnTo>
                      <a:pt x="0" y="105925"/>
                    </a:lnTo>
                    <a:lnTo>
                      <a:pt x="0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1" name="Freeform 1150">
                <a:extLst>
                  <a:ext uri="{FF2B5EF4-FFF2-40B4-BE49-F238E27FC236}">
                    <a16:creationId xmlns:a16="http://schemas.microsoft.com/office/drawing/2014/main" id="{84D406EF-7FF7-6D40-4918-A8413612231D}"/>
                  </a:ext>
                </a:extLst>
              </p:cNvPr>
              <p:cNvSpPr/>
              <p:nvPr/>
            </p:nvSpPr>
            <p:spPr>
              <a:xfrm>
                <a:off x="6687174" y="12569883"/>
                <a:ext cx="97005" cy="108131"/>
              </a:xfrm>
              <a:custGeom>
                <a:avLst/>
                <a:gdLst>
                  <a:gd name="csX0" fmla="*/ 2205 w 97005"/>
                  <a:gd name="csY0" fmla="*/ 52962 h 108131"/>
                  <a:gd name="csX1" fmla="*/ 17637 w 97005"/>
                  <a:gd name="csY1" fmla="*/ 11034 h 108131"/>
                  <a:gd name="csX2" fmla="*/ 49605 w 97005"/>
                  <a:gd name="csY2" fmla="*/ 0 h 108131"/>
                  <a:gd name="csX3" fmla="*/ 83778 w 97005"/>
                  <a:gd name="csY3" fmla="*/ 14343 h 108131"/>
                  <a:gd name="csX4" fmla="*/ 97006 w 97005"/>
                  <a:gd name="csY4" fmla="*/ 52962 h 108131"/>
                  <a:gd name="csX5" fmla="*/ 91494 w 97005"/>
                  <a:gd name="csY5" fmla="*/ 83857 h 108131"/>
                  <a:gd name="csX6" fmla="*/ 73857 w 97005"/>
                  <a:gd name="csY6" fmla="*/ 101511 h 108131"/>
                  <a:gd name="csX7" fmla="*/ 48503 w 97005"/>
                  <a:gd name="csY7" fmla="*/ 108131 h 108131"/>
                  <a:gd name="csX8" fmla="*/ 13228 w 97005"/>
                  <a:gd name="csY8" fmla="*/ 93788 h 108131"/>
                  <a:gd name="csX9" fmla="*/ 0 w 97005"/>
                  <a:gd name="csY9" fmla="*/ 54066 h 108131"/>
                  <a:gd name="csX10" fmla="*/ 2205 w 97005"/>
                  <a:gd name="csY10" fmla="*/ 54066 h 108131"/>
                  <a:gd name="csX11" fmla="*/ 19842 w 97005"/>
                  <a:gd name="csY11" fmla="*/ 52962 h 108131"/>
                  <a:gd name="csX12" fmla="*/ 28661 w 97005"/>
                  <a:gd name="csY12" fmla="*/ 82754 h 108131"/>
                  <a:gd name="csX13" fmla="*/ 50707 w 97005"/>
                  <a:gd name="csY13" fmla="*/ 92685 h 108131"/>
                  <a:gd name="csX14" fmla="*/ 72754 w 97005"/>
                  <a:gd name="csY14" fmla="*/ 82754 h 108131"/>
                  <a:gd name="csX15" fmla="*/ 81573 w 97005"/>
                  <a:gd name="csY15" fmla="*/ 52962 h 108131"/>
                  <a:gd name="csX16" fmla="*/ 72754 w 97005"/>
                  <a:gd name="csY16" fmla="*/ 24274 h 108131"/>
                  <a:gd name="csX17" fmla="*/ 50707 w 97005"/>
                  <a:gd name="csY17" fmla="*/ 14343 h 108131"/>
                  <a:gd name="csX18" fmla="*/ 28661 w 97005"/>
                  <a:gd name="csY18" fmla="*/ 24274 h 108131"/>
                  <a:gd name="csX19" fmla="*/ 19842 w 97005"/>
                  <a:gd name="csY19" fmla="*/ 54066 h 108131"/>
                  <a:gd name="csX20" fmla="*/ 19842 w 97005"/>
                  <a:gd name="csY20" fmla="*/ 54066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1">
                    <a:moveTo>
                      <a:pt x="2205" y="52962"/>
                    </a:moveTo>
                    <a:cubicBezTo>
                      <a:pt x="2205" y="34205"/>
                      <a:pt x="7717" y="19860"/>
                      <a:pt x="17637" y="11034"/>
                    </a:cubicBezTo>
                    <a:cubicBezTo>
                      <a:pt x="26456" y="3309"/>
                      <a:pt x="37479" y="0"/>
                      <a:pt x="49605" y="0"/>
                    </a:cubicBezTo>
                    <a:cubicBezTo>
                      <a:pt x="61731" y="0"/>
                      <a:pt x="74959" y="4414"/>
                      <a:pt x="83778" y="14343"/>
                    </a:cubicBezTo>
                    <a:cubicBezTo>
                      <a:pt x="92596" y="24274"/>
                      <a:pt x="97006" y="36411"/>
                      <a:pt x="97006" y="52962"/>
                    </a:cubicBezTo>
                    <a:cubicBezTo>
                      <a:pt x="97006" y="69513"/>
                      <a:pt x="94801" y="76134"/>
                      <a:pt x="91494" y="83857"/>
                    </a:cubicBezTo>
                    <a:cubicBezTo>
                      <a:pt x="87084" y="91581"/>
                      <a:pt x="81573" y="97098"/>
                      <a:pt x="73857" y="101511"/>
                    </a:cubicBezTo>
                    <a:cubicBezTo>
                      <a:pt x="66140" y="105925"/>
                      <a:pt x="58424" y="108131"/>
                      <a:pt x="48503" y="108131"/>
                    </a:cubicBezTo>
                    <a:cubicBezTo>
                      <a:pt x="34172" y="108131"/>
                      <a:pt x="22047" y="103719"/>
                      <a:pt x="13228" y="93788"/>
                    </a:cubicBezTo>
                    <a:cubicBezTo>
                      <a:pt x="4409" y="84961"/>
                      <a:pt x="0" y="71720"/>
                      <a:pt x="0" y="54066"/>
                    </a:cubicBezTo>
                    <a:lnTo>
                      <a:pt x="2205" y="54066"/>
                    </a:lnTo>
                    <a:close/>
                    <a:moveTo>
                      <a:pt x="19842" y="52962"/>
                    </a:moveTo>
                    <a:cubicBezTo>
                      <a:pt x="19842" y="66203"/>
                      <a:pt x="23149" y="76134"/>
                      <a:pt x="28661" y="82754"/>
                    </a:cubicBezTo>
                    <a:cubicBezTo>
                      <a:pt x="34172" y="89374"/>
                      <a:pt x="41889" y="92685"/>
                      <a:pt x="50707" y="92685"/>
                    </a:cubicBezTo>
                    <a:cubicBezTo>
                      <a:pt x="59526" y="92685"/>
                      <a:pt x="66140" y="89374"/>
                      <a:pt x="72754" y="82754"/>
                    </a:cubicBezTo>
                    <a:cubicBezTo>
                      <a:pt x="79369" y="76134"/>
                      <a:pt x="81573" y="66203"/>
                      <a:pt x="81573" y="52962"/>
                    </a:cubicBezTo>
                    <a:cubicBezTo>
                      <a:pt x="81573" y="39722"/>
                      <a:pt x="78266" y="30894"/>
                      <a:pt x="72754" y="24274"/>
                    </a:cubicBezTo>
                    <a:cubicBezTo>
                      <a:pt x="67242" y="17654"/>
                      <a:pt x="59526" y="14343"/>
                      <a:pt x="50707" y="14343"/>
                    </a:cubicBezTo>
                    <a:cubicBezTo>
                      <a:pt x="41889" y="14343"/>
                      <a:pt x="35275" y="17654"/>
                      <a:pt x="28661" y="24274"/>
                    </a:cubicBezTo>
                    <a:cubicBezTo>
                      <a:pt x="22047" y="30894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2" name="Freeform 1151">
                <a:extLst>
                  <a:ext uri="{FF2B5EF4-FFF2-40B4-BE49-F238E27FC236}">
                    <a16:creationId xmlns:a16="http://schemas.microsoft.com/office/drawing/2014/main" id="{00784F3C-40F1-27EC-D685-A5A626788A45}"/>
                  </a:ext>
                </a:extLst>
              </p:cNvPr>
              <p:cNvSpPr/>
              <p:nvPr/>
            </p:nvSpPr>
            <p:spPr>
              <a:xfrm>
                <a:off x="6811738" y="12570986"/>
                <a:ext cx="19841" cy="102615"/>
              </a:xfrm>
              <a:custGeom>
                <a:avLst/>
                <a:gdLst>
                  <a:gd name="csX0" fmla="*/ 0 w 19841"/>
                  <a:gd name="csY0" fmla="*/ 19862 h 102615"/>
                  <a:gd name="csX1" fmla="*/ 0 w 19841"/>
                  <a:gd name="csY1" fmla="*/ 0 h 102615"/>
                  <a:gd name="csX2" fmla="*/ 19842 w 19841"/>
                  <a:gd name="csY2" fmla="*/ 0 h 102615"/>
                  <a:gd name="csX3" fmla="*/ 19842 w 19841"/>
                  <a:gd name="csY3" fmla="*/ 19862 h 102615"/>
                  <a:gd name="csX4" fmla="*/ 0 w 19841"/>
                  <a:gd name="csY4" fmla="*/ 19862 h 102615"/>
                  <a:gd name="csX5" fmla="*/ 0 w 19841"/>
                  <a:gd name="csY5" fmla="*/ 102616 h 102615"/>
                  <a:gd name="csX6" fmla="*/ 0 w 19841"/>
                  <a:gd name="csY6" fmla="*/ 82754 h 102615"/>
                  <a:gd name="csX7" fmla="*/ 19842 w 19841"/>
                  <a:gd name="csY7" fmla="*/ 82754 h 102615"/>
                  <a:gd name="csX8" fmla="*/ 19842 w 19841"/>
                  <a:gd name="csY8" fmla="*/ 102616 h 102615"/>
                  <a:gd name="csX9" fmla="*/ 0 w 19841"/>
                  <a:gd name="csY9" fmla="*/ 102616 h 10261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9841" h="102615">
                    <a:moveTo>
                      <a:pt x="0" y="19862"/>
                    </a:moveTo>
                    <a:lnTo>
                      <a:pt x="0" y="0"/>
                    </a:lnTo>
                    <a:lnTo>
                      <a:pt x="19842" y="0"/>
                    </a:lnTo>
                    <a:lnTo>
                      <a:pt x="19842" y="19862"/>
                    </a:lnTo>
                    <a:lnTo>
                      <a:pt x="0" y="19862"/>
                    </a:lnTo>
                    <a:close/>
                    <a:moveTo>
                      <a:pt x="0" y="102616"/>
                    </a:moveTo>
                    <a:lnTo>
                      <a:pt x="0" y="82754"/>
                    </a:lnTo>
                    <a:lnTo>
                      <a:pt x="19842" y="82754"/>
                    </a:lnTo>
                    <a:lnTo>
                      <a:pt x="19842" y="102616"/>
                    </a:lnTo>
                    <a:lnTo>
                      <a:pt x="0" y="10261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3" name="Freeform 1152">
                <a:extLst>
                  <a:ext uri="{FF2B5EF4-FFF2-40B4-BE49-F238E27FC236}">
                    <a16:creationId xmlns:a16="http://schemas.microsoft.com/office/drawing/2014/main" id="{F271A73E-403B-1169-7129-093C4BADEE79}"/>
                  </a:ext>
                </a:extLst>
              </p:cNvPr>
              <p:cNvSpPr/>
              <p:nvPr/>
            </p:nvSpPr>
            <p:spPr>
              <a:xfrm>
                <a:off x="6861343" y="12531264"/>
                <a:ext cx="90392" cy="143440"/>
              </a:xfrm>
              <a:custGeom>
                <a:avLst/>
                <a:gdLst>
                  <a:gd name="csX0" fmla="*/ 16535 w 90392"/>
                  <a:gd name="csY0" fmla="*/ 142338 h 143440"/>
                  <a:gd name="csX1" fmla="*/ 0 w 90392"/>
                  <a:gd name="csY1" fmla="*/ 142338 h 143440"/>
                  <a:gd name="csX2" fmla="*/ 0 w 90392"/>
                  <a:gd name="csY2" fmla="*/ 0 h 143440"/>
                  <a:gd name="csX3" fmla="*/ 17637 w 90392"/>
                  <a:gd name="csY3" fmla="*/ 0 h 143440"/>
                  <a:gd name="csX4" fmla="*/ 17637 w 90392"/>
                  <a:gd name="csY4" fmla="*/ 50756 h 143440"/>
                  <a:gd name="csX5" fmla="*/ 46298 w 90392"/>
                  <a:gd name="csY5" fmla="*/ 36411 h 143440"/>
                  <a:gd name="csX6" fmla="*/ 63936 w 90392"/>
                  <a:gd name="csY6" fmla="*/ 39722 h 143440"/>
                  <a:gd name="csX7" fmla="*/ 78266 w 90392"/>
                  <a:gd name="csY7" fmla="*/ 50756 h 143440"/>
                  <a:gd name="csX8" fmla="*/ 87085 w 90392"/>
                  <a:gd name="csY8" fmla="*/ 67307 h 143440"/>
                  <a:gd name="csX9" fmla="*/ 90392 w 90392"/>
                  <a:gd name="csY9" fmla="*/ 88271 h 143440"/>
                  <a:gd name="csX10" fmla="*/ 77164 w 90392"/>
                  <a:gd name="csY10" fmla="*/ 129096 h 143440"/>
                  <a:gd name="csX11" fmla="*/ 46298 w 90392"/>
                  <a:gd name="csY11" fmla="*/ 143441 h 143440"/>
                  <a:gd name="csX12" fmla="*/ 17637 w 90392"/>
                  <a:gd name="csY12" fmla="*/ 127993 h 143440"/>
                  <a:gd name="csX13" fmla="*/ 17637 w 90392"/>
                  <a:gd name="csY13" fmla="*/ 141233 h 143440"/>
                  <a:gd name="csX14" fmla="*/ 17637 w 90392"/>
                  <a:gd name="csY14" fmla="*/ 141233 h 143440"/>
                  <a:gd name="csX15" fmla="*/ 16535 w 90392"/>
                  <a:gd name="csY15" fmla="*/ 90477 h 143440"/>
                  <a:gd name="csX16" fmla="*/ 22047 w 90392"/>
                  <a:gd name="csY16" fmla="*/ 116959 h 143440"/>
                  <a:gd name="csX17" fmla="*/ 44094 w 90392"/>
                  <a:gd name="csY17" fmla="*/ 130199 h 143440"/>
                  <a:gd name="csX18" fmla="*/ 63936 w 90392"/>
                  <a:gd name="csY18" fmla="*/ 120270 h 143440"/>
                  <a:gd name="csX19" fmla="*/ 72754 w 90392"/>
                  <a:gd name="csY19" fmla="*/ 90477 h 143440"/>
                  <a:gd name="csX20" fmla="*/ 65038 w 90392"/>
                  <a:gd name="csY20" fmla="*/ 60686 h 143440"/>
                  <a:gd name="csX21" fmla="*/ 45196 w 90392"/>
                  <a:gd name="csY21" fmla="*/ 50756 h 143440"/>
                  <a:gd name="csX22" fmla="*/ 25354 w 90392"/>
                  <a:gd name="csY22" fmla="*/ 60686 h 143440"/>
                  <a:gd name="csX23" fmla="*/ 16535 w 90392"/>
                  <a:gd name="csY23" fmla="*/ 89374 h 143440"/>
                  <a:gd name="csX24" fmla="*/ 16535 w 90392"/>
                  <a:gd name="csY24" fmla="*/ 89374 h 1434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90392" h="143440">
                    <a:moveTo>
                      <a:pt x="16535" y="142338"/>
                    </a:moveTo>
                    <a:lnTo>
                      <a:pt x="0" y="142338"/>
                    </a:ln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50756"/>
                    </a:lnTo>
                    <a:cubicBezTo>
                      <a:pt x="25354" y="41928"/>
                      <a:pt x="34172" y="36411"/>
                      <a:pt x="46298" y="36411"/>
                    </a:cubicBezTo>
                    <a:cubicBezTo>
                      <a:pt x="58424" y="36411"/>
                      <a:pt x="58424" y="36411"/>
                      <a:pt x="63936" y="39722"/>
                    </a:cubicBezTo>
                    <a:cubicBezTo>
                      <a:pt x="69447" y="41928"/>
                      <a:pt x="73857" y="46342"/>
                      <a:pt x="78266" y="50756"/>
                    </a:cubicBezTo>
                    <a:cubicBezTo>
                      <a:pt x="81573" y="55170"/>
                      <a:pt x="84880" y="60686"/>
                      <a:pt x="87085" y="67307"/>
                    </a:cubicBezTo>
                    <a:cubicBezTo>
                      <a:pt x="89289" y="73927"/>
                      <a:pt x="90392" y="80547"/>
                      <a:pt x="90392" y="88271"/>
                    </a:cubicBezTo>
                    <a:cubicBezTo>
                      <a:pt x="90392" y="105925"/>
                      <a:pt x="85982" y="119165"/>
                      <a:pt x="77164" y="129096"/>
                    </a:cubicBezTo>
                    <a:cubicBezTo>
                      <a:pt x="68345" y="139027"/>
                      <a:pt x="58424" y="143441"/>
                      <a:pt x="46298" y="143441"/>
                    </a:cubicBezTo>
                    <a:cubicBezTo>
                      <a:pt x="34172" y="143441"/>
                      <a:pt x="24252" y="137924"/>
                      <a:pt x="17637" y="127993"/>
                    </a:cubicBezTo>
                    <a:lnTo>
                      <a:pt x="17637" y="141233"/>
                    </a:lnTo>
                    <a:lnTo>
                      <a:pt x="17637" y="141233"/>
                    </a:lnTo>
                    <a:close/>
                    <a:moveTo>
                      <a:pt x="16535" y="90477"/>
                    </a:moveTo>
                    <a:cubicBezTo>
                      <a:pt x="16535" y="102615"/>
                      <a:pt x="18740" y="111442"/>
                      <a:pt x="22047" y="116959"/>
                    </a:cubicBezTo>
                    <a:cubicBezTo>
                      <a:pt x="27559" y="125787"/>
                      <a:pt x="35275" y="130199"/>
                      <a:pt x="44094" y="130199"/>
                    </a:cubicBezTo>
                    <a:cubicBezTo>
                      <a:pt x="52912" y="130199"/>
                      <a:pt x="58424" y="126890"/>
                      <a:pt x="63936" y="120270"/>
                    </a:cubicBezTo>
                    <a:cubicBezTo>
                      <a:pt x="69447" y="113648"/>
                      <a:pt x="72754" y="103719"/>
                      <a:pt x="72754" y="90477"/>
                    </a:cubicBezTo>
                    <a:cubicBezTo>
                      <a:pt x="72754" y="77237"/>
                      <a:pt x="70550" y="67307"/>
                      <a:pt x="65038" y="60686"/>
                    </a:cubicBezTo>
                    <a:cubicBezTo>
                      <a:pt x="59527" y="54066"/>
                      <a:pt x="52912" y="50756"/>
                      <a:pt x="45196" y="50756"/>
                    </a:cubicBezTo>
                    <a:cubicBezTo>
                      <a:pt x="37480" y="50756"/>
                      <a:pt x="30865" y="54066"/>
                      <a:pt x="25354" y="60686"/>
                    </a:cubicBezTo>
                    <a:cubicBezTo>
                      <a:pt x="19842" y="67307"/>
                      <a:pt x="16535" y="77237"/>
                      <a:pt x="16535" y="89374"/>
                    </a:cubicBezTo>
                    <a:lnTo>
                      <a:pt x="16535" y="89374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4" name="Freeform 1153">
                <a:extLst>
                  <a:ext uri="{FF2B5EF4-FFF2-40B4-BE49-F238E27FC236}">
                    <a16:creationId xmlns:a16="http://schemas.microsoft.com/office/drawing/2014/main" id="{2F370C5E-0EF3-D40F-6A19-B12289FDAD60}"/>
                  </a:ext>
                </a:extLst>
              </p:cNvPr>
              <p:cNvSpPr/>
              <p:nvPr/>
            </p:nvSpPr>
            <p:spPr>
              <a:xfrm>
                <a:off x="6971577" y="12532367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7 w 17637"/>
                  <a:gd name="csY2" fmla="*/ 0 h 141234"/>
                  <a:gd name="csX3" fmla="*/ 17637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7 w 17637"/>
                  <a:gd name="csY7" fmla="*/ 38619 h 141234"/>
                  <a:gd name="csX8" fmla="*/ 17637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7" y="38619"/>
                    </a:lnTo>
                    <a:lnTo>
                      <a:pt x="17637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5" name="Freeform 1154">
                <a:extLst>
                  <a:ext uri="{FF2B5EF4-FFF2-40B4-BE49-F238E27FC236}">
                    <a16:creationId xmlns:a16="http://schemas.microsoft.com/office/drawing/2014/main" id="{D85687EC-048A-C760-58E8-28BBFCF4D296}"/>
                  </a:ext>
                </a:extLst>
              </p:cNvPr>
              <p:cNvSpPr/>
              <p:nvPr/>
            </p:nvSpPr>
            <p:spPr>
              <a:xfrm>
                <a:off x="7005750" y="12533470"/>
                <a:ext cx="50708" cy="140131"/>
              </a:xfrm>
              <a:custGeom>
                <a:avLst/>
                <a:gdLst>
                  <a:gd name="csX0" fmla="*/ 48503 w 50708"/>
                  <a:gd name="csY0" fmla="*/ 124684 h 140131"/>
                  <a:gd name="csX1" fmla="*/ 50708 w 50708"/>
                  <a:gd name="csY1" fmla="*/ 140131 h 140131"/>
                  <a:gd name="csX2" fmla="*/ 37480 w 50708"/>
                  <a:gd name="csY2" fmla="*/ 140131 h 140131"/>
                  <a:gd name="csX3" fmla="*/ 23150 w 50708"/>
                  <a:gd name="csY3" fmla="*/ 136821 h 140131"/>
                  <a:gd name="csX4" fmla="*/ 15433 w 50708"/>
                  <a:gd name="csY4" fmla="*/ 129098 h 140131"/>
                  <a:gd name="csX5" fmla="*/ 13228 w 50708"/>
                  <a:gd name="csY5" fmla="*/ 108133 h 140131"/>
                  <a:gd name="csX6" fmla="*/ 13228 w 50708"/>
                  <a:gd name="csY6" fmla="*/ 48549 h 140131"/>
                  <a:gd name="csX7" fmla="*/ 0 w 50708"/>
                  <a:gd name="csY7" fmla="*/ 48549 h 140131"/>
                  <a:gd name="csX8" fmla="*/ 0 w 50708"/>
                  <a:gd name="csY8" fmla="*/ 35309 h 140131"/>
                  <a:gd name="csX9" fmla="*/ 13228 w 50708"/>
                  <a:gd name="csY9" fmla="*/ 35309 h 140131"/>
                  <a:gd name="csX10" fmla="*/ 13228 w 50708"/>
                  <a:gd name="csY10" fmla="*/ 9931 h 140131"/>
                  <a:gd name="csX11" fmla="*/ 30866 w 50708"/>
                  <a:gd name="csY11" fmla="*/ 0 h 140131"/>
                  <a:gd name="csX12" fmla="*/ 30866 w 50708"/>
                  <a:gd name="csY12" fmla="*/ 36412 h 140131"/>
                  <a:gd name="csX13" fmla="*/ 48503 w 50708"/>
                  <a:gd name="csY13" fmla="*/ 36412 h 140131"/>
                  <a:gd name="csX14" fmla="*/ 48503 w 50708"/>
                  <a:gd name="csY14" fmla="*/ 49653 h 140131"/>
                  <a:gd name="csX15" fmla="*/ 30866 w 50708"/>
                  <a:gd name="csY15" fmla="*/ 49653 h 140131"/>
                  <a:gd name="csX16" fmla="*/ 30866 w 50708"/>
                  <a:gd name="csY16" fmla="*/ 120270 h 140131"/>
                  <a:gd name="csX17" fmla="*/ 34173 w 50708"/>
                  <a:gd name="csY17" fmla="*/ 123581 h 140131"/>
                  <a:gd name="csX18" fmla="*/ 39685 w 50708"/>
                  <a:gd name="csY18" fmla="*/ 123581 h 140131"/>
                  <a:gd name="csX19" fmla="*/ 48503 w 50708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8" h="140131">
                    <a:moveTo>
                      <a:pt x="48503" y="124684"/>
                    </a:moveTo>
                    <a:lnTo>
                      <a:pt x="50708" y="140131"/>
                    </a:lnTo>
                    <a:cubicBezTo>
                      <a:pt x="46298" y="140131"/>
                      <a:pt x="41889" y="140131"/>
                      <a:pt x="37480" y="140131"/>
                    </a:cubicBezTo>
                    <a:cubicBezTo>
                      <a:pt x="30866" y="140131"/>
                      <a:pt x="26456" y="140131"/>
                      <a:pt x="23150" y="136821"/>
                    </a:cubicBezTo>
                    <a:cubicBezTo>
                      <a:pt x="19843" y="133510"/>
                      <a:pt x="17638" y="132407"/>
                      <a:pt x="15433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6" y="0"/>
                    </a:lnTo>
                    <a:lnTo>
                      <a:pt x="30866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6" y="49653"/>
                    </a:lnTo>
                    <a:lnTo>
                      <a:pt x="30866" y="120270"/>
                    </a:lnTo>
                    <a:cubicBezTo>
                      <a:pt x="30866" y="120270"/>
                      <a:pt x="30866" y="122476"/>
                      <a:pt x="34173" y="123581"/>
                    </a:cubicBezTo>
                    <a:cubicBezTo>
                      <a:pt x="34173" y="123581"/>
                      <a:pt x="37480" y="123581"/>
                      <a:pt x="39685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6" name="Freeform 1155">
                <a:extLst>
                  <a:ext uri="{FF2B5EF4-FFF2-40B4-BE49-F238E27FC236}">
                    <a16:creationId xmlns:a16="http://schemas.microsoft.com/office/drawing/2014/main" id="{E9ACE60B-0D97-91B2-87F7-8AEF1AD29282}"/>
                  </a:ext>
                </a:extLst>
              </p:cNvPr>
              <p:cNvSpPr/>
              <p:nvPr/>
            </p:nvSpPr>
            <p:spPr>
              <a:xfrm>
                <a:off x="7129212" y="12531264"/>
                <a:ext cx="105825" cy="142337"/>
              </a:xfrm>
              <a:custGeom>
                <a:avLst/>
                <a:gdLst>
                  <a:gd name="csX0" fmla="*/ 0 w 105825"/>
                  <a:gd name="csY0" fmla="*/ 142338 h 142337"/>
                  <a:gd name="csX1" fmla="*/ 0 w 105825"/>
                  <a:gd name="csY1" fmla="*/ 0 h 142337"/>
                  <a:gd name="csX2" fmla="*/ 102517 w 105825"/>
                  <a:gd name="csY2" fmla="*/ 0 h 142337"/>
                  <a:gd name="csX3" fmla="*/ 102517 w 105825"/>
                  <a:gd name="csY3" fmla="*/ 16551 h 142337"/>
                  <a:gd name="csX4" fmla="*/ 18740 w 105825"/>
                  <a:gd name="csY4" fmla="*/ 16551 h 142337"/>
                  <a:gd name="csX5" fmla="*/ 18740 w 105825"/>
                  <a:gd name="csY5" fmla="*/ 59583 h 142337"/>
                  <a:gd name="csX6" fmla="*/ 97006 w 105825"/>
                  <a:gd name="csY6" fmla="*/ 59583 h 142337"/>
                  <a:gd name="csX7" fmla="*/ 97006 w 105825"/>
                  <a:gd name="csY7" fmla="*/ 76134 h 142337"/>
                  <a:gd name="csX8" fmla="*/ 18740 w 105825"/>
                  <a:gd name="csY8" fmla="*/ 76134 h 142337"/>
                  <a:gd name="csX9" fmla="*/ 18740 w 105825"/>
                  <a:gd name="csY9" fmla="*/ 124682 h 142337"/>
                  <a:gd name="csX10" fmla="*/ 105825 w 105825"/>
                  <a:gd name="csY10" fmla="*/ 124682 h 142337"/>
                  <a:gd name="csX11" fmla="*/ 105825 w 105825"/>
                  <a:gd name="csY11" fmla="*/ 141233 h 142337"/>
                  <a:gd name="csX12" fmla="*/ 0 w 105825"/>
                  <a:gd name="csY12" fmla="*/ 141233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105825" h="142337">
                    <a:moveTo>
                      <a:pt x="0" y="142338"/>
                    </a:moveTo>
                    <a:lnTo>
                      <a:pt x="0" y="0"/>
                    </a:lnTo>
                    <a:lnTo>
                      <a:pt x="102517" y="0"/>
                    </a:lnTo>
                    <a:lnTo>
                      <a:pt x="102517" y="16551"/>
                    </a:lnTo>
                    <a:lnTo>
                      <a:pt x="18740" y="16551"/>
                    </a:lnTo>
                    <a:lnTo>
                      <a:pt x="18740" y="59583"/>
                    </a:lnTo>
                    <a:lnTo>
                      <a:pt x="97006" y="59583"/>
                    </a:lnTo>
                    <a:lnTo>
                      <a:pt x="97006" y="76134"/>
                    </a:lnTo>
                    <a:lnTo>
                      <a:pt x="18740" y="76134"/>
                    </a:lnTo>
                    <a:lnTo>
                      <a:pt x="18740" y="124682"/>
                    </a:lnTo>
                    <a:lnTo>
                      <a:pt x="105825" y="124682"/>
                    </a:lnTo>
                    <a:lnTo>
                      <a:pt x="105825" y="141233"/>
                    </a:lnTo>
                    <a:lnTo>
                      <a:pt x="0" y="141233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7" name="Freeform 1156">
                <a:extLst>
                  <a:ext uri="{FF2B5EF4-FFF2-40B4-BE49-F238E27FC236}">
                    <a16:creationId xmlns:a16="http://schemas.microsoft.com/office/drawing/2014/main" id="{D16C6449-FF62-45B7-0C11-CA5D108D2FA4}"/>
                  </a:ext>
                </a:extLst>
              </p:cNvPr>
              <p:cNvSpPr/>
              <p:nvPr/>
            </p:nvSpPr>
            <p:spPr>
              <a:xfrm>
                <a:off x="7251572" y="12533470"/>
                <a:ext cx="90391" cy="142337"/>
              </a:xfrm>
              <a:custGeom>
                <a:avLst/>
                <a:gdLst>
                  <a:gd name="csX0" fmla="*/ 73856 w 90391"/>
                  <a:gd name="csY0" fmla="*/ 140131 h 142337"/>
                  <a:gd name="csX1" fmla="*/ 73856 w 90391"/>
                  <a:gd name="csY1" fmla="*/ 126890 h 142337"/>
                  <a:gd name="csX2" fmla="*/ 45196 w 90391"/>
                  <a:gd name="csY2" fmla="*/ 142338 h 142337"/>
                  <a:gd name="csX3" fmla="*/ 22047 w 90391"/>
                  <a:gd name="csY3" fmla="*/ 135718 h 142337"/>
                  <a:gd name="csX4" fmla="*/ 5512 w 90391"/>
                  <a:gd name="csY4" fmla="*/ 116959 h 142337"/>
                  <a:gd name="csX5" fmla="*/ 0 w 90391"/>
                  <a:gd name="csY5" fmla="*/ 89374 h 142337"/>
                  <a:gd name="csX6" fmla="*/ 5512 w 90391"/>
                  <a:gd name="csY6" fmla="*/ 61790 h 142337"/>
                  <a:gd name="csX7" fmla="*/ 20944 w 90391"/>
                  <a:gd name="csY7" fmla="*/ 43033 h 142337"/>
                  <a:gd name="csX8" fmla="*/ 44094 w 90391"/>
                  <a:gd name="csY8" fmla="*/ 36412 h 142337"/>
                  <a:gd name="csX9" fmla="*/ 60629 w 90391"/>
                  <a:gd name="csY9" fmla="*/ 40826 h 142337"/>
                  <a:gd name="csX10" fmla="*/ 72754 w 90391"/>
                  <a:gd name="csY10" fmla="*/ 50756 h 142337"/>
                  <a:gd name="csX11" fmla="*/ 72754 w 90391"/>
                  <a:gd name="csY11" fmla="*/ 0 h 142337"/>
                  <a:gd name="csX12" fmla="*/ 90391 w 90391"/>
                  <a:gd name="csY12" fmla="*/ 0 h 142337"/>
                  <a:gd name="csX13" fmla="*/ 90391 w 90391"/>
                  <a:gd name="csY13" fmla="*/ 142338 h 142337"/>
                  <a:gd name="csX14" fmla="*/ 73856 w 90391"/>
                  <a:gd name="csY14" fmla="*/ 142338 h 142337"/>
                  <a:gd name="csX15" fmla="*/ 73856 w 90391"/>
                  <a:gd name="csY15" fmla="*/ 140131 h 142337"/>
                  <a:gd name="csX16" fmla="*/ 18739 w 90391"/>
                  <a:gd name="csY16" fmla="*/ 89374 h 142337"/>
                  <a:gd name="csX17" fmla="*/ 27559 w 90391"/>
                  <a:gd name="csY17" fmla="*/ 119167 h 142337"/>
                  <a:gd name="csX18" fmla="*/ 47400 w 90391"/>
                  <a:gd name="csY18" fmla="*/ 129098 h 142337"/>
                  <a:gd name="csX19" fmla="*/ 67242 w 90391"/>
                  <a:gd name="csY19" fmla="*/ 120270 h 142337"/>
                  <a:gd name="csX20" fmla="*/ 74959 w 90391"/>
                  <a:gd name="csY20" fmla="*/ 91582 h 142337"/>
                  <a:gd name="csX21" fmla="*/ 67242 w 90391"/>
                  <a:gd name="csY21" fmla="*/ 60686 h 142337"/>
                  <a:gd name="csX22" fmla="*/ 47400 w 90391"/>
                  <a:gd name="csY22" fmla="*/ 50756 h 142337"/>
                  <a:gd name="csX23" fmla="*/ 27559 w 90391"/>
                  <a:gd name="csY23" fmla="*/ 60686 h 142337"/>
                  <a:gd name="csX24" fmla="*/ 19842 w 90391"/>
                  <a:gd name="csY24" fmla="*/ 90479 h 142337"/>
                  <a:gd name="csX25" fmla="*/ 19842 w 90391"/>
                  <a:gd name="csY25" fmla="*/ 90479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0391" h="142337">
                    <a:moveTo>
                      <a:pt x="73856" y="140131"/>
                    </a:moveTo>
                    <a:lnTo>
                      <a:pt x="73856" y="126890"/>
                    </a:lnTo>
                    <a:cubicBezTo>
                      <a:pt x="67242" y="136821"/>
                      <a:pt x="57321" y="142338"/>
                      <a:pt x="45196" y="142338"/>
                    </a:cubicBezTo>
                    <a:cubicBezTo>
                      <a:pt x="33070" y="142338"/>
                      <a:pt x="29763" y="140131"/>
                      <a:pt x="22047" y="135718"/>
                    </a:cubicBezTo>
                    <a:cubicBezTo>
                      <a:pt x="15432" y="131304"/>
                      <a:pt x="9921" y="124684"/>
                      <a:pt x="5512" y="116959"/>
                    </a:cubicBezTo>
                    <a:cubicBezTo>
                      <a:pt x="2204" y="109236"/>
                      <a:pt x="0" y="99305"/>
                      <a:pt x="0" y="89374"/>
                    </a:cubicBezTo>
                    <a:cubicBezTo>
                      <a:pt x="0" y="79445"/>
                      <a:pt x="2204" y="69514"/>
                      <a:pt x="5512" y="61790"/>
                    </a:cubicBezTo>
                    <a:cubicBezTo>
                      <a:pt x="8819" y="54066"/>
                      <a:pt x="14330" y="47446"/>
                      <a:pt x="20944" y="43033"/>
                    </a:cubicBezTo>
                    <a:cubicBezTo>
                      <a:pt x="27559" y="38619"/>
                      <a:pt x="35274" y="36412"/>
                      <a:pt x="44094" y="36412"/>
                    </a:cubicBezTo>
                    <a:cubicBezTo>
                      <a:pt x="52912" y="36412"/>
                      <a:pt x="56219" y="36412"/>
                      <a:pt x="60629" y="40826"/>
                    </a:cubicBezTo>
                    <a:cubicBezTo>
                      <a:pt x="65038" y="43033"/>
                      <a:pt x="69447" y="46343"/>
                      <a:pt x="72754" y="50756"/>
                    </a:cubicBezTo>
                    <a:lnTo>
                      <a:pt x="72754" y="0"/>
                    </a:lnTo>
                    <a:lnTo>
                      <a:pt x="90391" y="0"/>
                    </a:lnTo>
                    <a:lnTo>
                      <a:pt x="90391" y="142338"/>
                    </a:lnTo>
                    <a:lnTo>
                      <a:pt x="73856" y="142338"/>
                    </a:lnTo>
                    <a:lnTo>
                      <a:pt x="73856" y="140131"/>
                    </a:lnTo>
                    <a:close/>
                    <a:moveTo>
                      <a:pt x="18739" y="89374"/>
                    </a:moveTo>
                    <a:cubicBezTo>
                      <a:pt x="18739" y="102616"/>
                      <a:pt x="22047" y="112547"/>
                      <a:pt x="27559" y="119167"/>
                    </a:cubicBezTo>
                    <a:cubicBezTo>
                      <a:pt x="33070" y="125787"/>
                      <a:pt x="39684" y="129098"/>
                      <a:pt x="47400" y="129098"/>
                    </a:cubicBezTo>
                    <a:cubicBezTo>
                      <a:pt x="55117" y="129098"/>
                      <a:pt x="61731" y="125787"/>
                      <a:pt x="67242" y="120270"/>
                    </a:cubicBezTo>
                    <a:cubicBezTo>
                      <a:pt x="72754" y="113650"/>
                      <a:pt x="74959" y="104822"/>
                      <a:pt x="74959" y="91582"/>
                    </a:cubicBezTo>
                    <a:cubicBezTo>
                      <a:pt x="74959" y="78340"/>
                      <a:pt x="72754" y="67307"/>
                      <a:pt x="67242" y="60686"/>
                    </a:cubicBezTo>
                    <a:cubicBezTo>
                      <a:pt x="61731" y="54066"/>
                      <a:pt x="55117" y="50756"/>
                      <a:pt x="47400" y="50756"/>
                    </a:cubicBezTo>
                    <a:cubicBezTo>
                      <a:pt x="39684" y="50756"/>
                      <a:pt x="33070" y="54066"/>
                      <a:pt x="27559" y="60686"/>
                    </a:cubicBezTo>
                    <a:cubicBezTo>
                      <a:pt x="22047" y="67307"/>
                      <a:pt x="19842" y="77237"/>
                      <a:pt x="19842" y="90479"/>
                    </a:cubicBezTo>
                    <a:lnTo>
                      <a:pt x="19842" y="9047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8" name="Freeform 1157">
                <a:extLst>
                  <a:ext uri="{FF2B5EF4-FFF2-40B4-BE49-F238E27FC236}">
                    <a16:creationId xmlns:a16="http://schemas.microsoft.com/office/drawing/2014/main" id="{849861D7-47D6-CD0A-2EC8-69B55FD5C47C}"/>
                  </a:ext>
                </a:extLst>
              </p:cNvPr>
              <p:cNvSpPr/>
              <p:nvPr/>
            </p:nvSpPr>
            <p:spPr>
              <a:xfrm>
                <a:off x="7369522" y="12569883"/>
                <a:ext cx="82675" cy="105925"/>
              </a:xfrm>
              <a:custGeom>
                <a:avLst/>
                <a:gdLst>
                  <a:gd name="csX0" fmla="*/ 67243 w 82675"/>
                  <a:gd name="csY0" fmla="*/ 103719 h 105925"/>
                  <a:gd name="csX1" fmla="*/ 67243 w 82675"/>
                  <a:gd name="csY1" fmla="*/ 88271 h 105925"/>
                  <a:gd name="csX2" fmla="*/ 34173 w 82675"/>
                  <a:gd name="csY2" fmla="*/ 105925 h 105925"/>
                  <a:gd name="csX3" fmla="*/ 17638 w 82675"/>
                  <a:gd name="csY3" fmla="*/ 102615 h 105925"/>
                  <a:gd name="csX4" fmla="*/ 5512 w 82675"/>
                  <a:gd name="csY4" fmla="*/ 93788 h 105925"/>
                  <a:gd name="csX5" fmla="*/ 0 w 82675"/>
                  <a:gd name="csY5" fmla="*/ 80547 h 105925"/>
                  <a:gd name="csX6" fmla="*/ 0 w 82675"/>
                  <a:gd name="csY6" fmla="*/ 0 h 105925"/>
                  <a:gd name="csX7" fmla="*/ 17638 w 82675"/>
                  <a:gd name="csY7" fmla="*/ 0 h 105925"/>
                  <a:gd name="csX8" fmla="*/ 17638 w 82675"/>
                  <a:gd name="csY8" fmla="*/ 76134 h 105925"/>
                  <a:gd name="csX9" fmla="*/ 24252 w 82675"/>
                  <a:gd name="csY9" fmla="*/ 87168 h 105925"/>
                  <a:gd name="csX10" fmla="*/ 37480 w 82675"/>
                  <a:gd name="csY10" fmla="*/ 91581 h 105925"/>
                  <a:gd name="csX11" fmla="*/ 51810 w 82675"/>
                  <a:gd name="csY11" fmla="*/ 87168 h 105925"/>
                  <a:gd name="csX12" fmla="*/ 61731 w 82675"/>
                  <a:gd name="csY12" fmla="*/ 76134 h 105925"/>
                  <a:gd name="csX13" fmla="*/ 65038 w 82675"/>
                  <a:gd name="csY13" fmla="*/ 56273 h 105925"/>
                  <a:gd name="csX14" fmla="*/ 65038 w 82675"/>
                  <a:gd name="csY14" fmla="*/ 1103 h 105925"/>
                  <a:gd name="csX15" fmla="*/ 82676 w 82675"/>
                  <a:gd name="csY15" fmla="*/ 1103 h 105925"/>
                  <a:gd name="csX16" fmla="*/ 82676 w 82675"/>
                  <a:gd name="csY16" fmla="*/ 103719 h 105925"/>
                  <a:gd name="csX17" fmla="*/ 67243 w 82675"/>
                  <a:gd name="csY17" fmla="*/ 103719 h 105925"/>
                  <a:gd name="csX18" fmla="*/ 67243 w 82675"/>
                  <a:gd name="csY18" fmla="*/ 103719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82675" h="105925">
                    <a:moveTo>
                      <a:pt x="67243" y="103719"/>
                    </a:moveTo>
                    <a:lnTo>
                      <a:pt x="67243" y="88271"/>
                    </a:lnTo>
                    <a:cubicBezTo>
                      <a:pt x="59527" y="100408"/>
                      <a:pt x="48503" y="105925"/>
                      <a:pt x="34173" y="105925"/>
                    </a:cubicBezTo>
                    <a:cubicBezTo>
                      <a:pt x="19843" y="105925"/>
                      <a:pt x="22047" y="105925"/>
                      <a:pt x="17638" y="102615"/>
                    </a:cubicBezTo>
                    <a:cubicBezTo>
                      <a:pt x="12126" y="100408"/>
                      <a:pt x="8819" y="97098"/>
                      <a:pt x="5512" y="93788"/>
                    </a:cubicBezTo>
                    <a:cubicBezTo>
                      <a:pt x="3308" y="90477"/>
                      <a:pt x="1103" y="86064"/>
                      <a:pt x="0" y="80547"/>
                    </a:cubicBez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76134"/>
                    </a:lnTo>
                    <a:cubicBezTo>
                      <a:pt x="17638" y="80547"/>
                      <a:pt x="20945" y="83857"/>
                      <a:pt x="24252" y="87168"/>
                    </a:cubicBezTo>
                    <a:cubicBezTo>
                      <a:pt x="27559" y="89374"/>
                      <a:pt x="31968" y="91581"/>
                      <a:pt x="37480" y="91581"/>
                    </a:cubicBezTo>
                    <a:cubicBezTo>
                      <a:pt x="42992" y="91581"/>
                      <a:pt x="47401" y="91581"/>
                      <a:pt x="51810" y="87168"/>
                    </a:cubicBezTo>
                    <a:cubicBezTo>
                      <a:pt x="56220" y="82754"/>
                      <a:pt x="59527" y="80547"/>
                      <a:pt x="61731" y="76134"/>
                    </a:cubicBezTo>
                    <a:cubicBezTo>
                      <a:pt x="63936" y="71720"/>
                      <a:pt x="65038" y="65100"/>
                      <a:pt x="65038" y="56273"/>
                    </a:cubicBezTo>
                    <a:lnTo>
                      <a:pt x="65038" y="1103"/>
                    </a:lnTo>
                    <a:lnTo>
                      <a:pt x="82676" y="1103"/>
                    </a:lnTo>
                    <a:lnTo>
                      <a:pt x="82676" y="103719"/>
                    </a:lnTo>
                    <a:lnTo>
                      <a:pt x="67243" y="103719"/>
                    </a:lnTo>
                    <a:lnTo>
                      <a:pt x="67243" y="10371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9" name="Freeform 1158">
                <a:extLst>
                  <a:ext uri="{FF2B5EF4-FFF2-40B4-BE49-F238E27FC236}">
                    <a16:creationId xmlns:a16="http://schemas.microsoft.com/office/drawing/2014/main" id="{D93E5A8F-51D7-9EB2-D666-5C1F23575992}"/>
                  </a:ext>
                </a:extLst>
              </p:cNvPr>
              <p:cNvSpPr/>
              <p:nvPr/>
            </p:nvSpPr>
            <p:spPr>
              <a:xfrm>
                <a:off x="7474244" y="12567675"/>
                <a:ext cx="90392" cy="108132"/>
              </a:xfrm>
              <a:custGeom>
                <a:avLst/>
                <a:gdLst>
                  <a:gd name="csX0" fmla="*/ 72755 w 90392"/>
                  <a:gd name="csY0" fmla="*/ 68411 h 108132"/>
                  <a:gd name="csX1" fmla="*/ 90392 w 90392"/>
                  <a:gd name="csY1" fmla="*/ 70617 h 108132"/>
                  <a:gd name="csX2" fmla="*/ 76062 w 90392"/>
                  <a:gd name="csY2" fmla="*/ 98202 h 108132"/>
                  <a:gd name="csX3" fmla="*/ 47401 w 90392"/>
                  <a:gd name="csY3" fmla="*/ 108133 h 108132"/>
                  <a:gd name="csX4" fmla="*/ 13228 w 90392"/>
                  <a:gd name="csY4" fmla="*/ 93788 h 108132"/>
                  <a:gd name="csX5" fmla="*/ 0 w 90392"/>
                  <a:gd name="csY5" fmla="*/ 54066 h 108132"/>
                  <a:gd name="csX6" fmla="*/ 5512 w 90392"/>
                  <a:gd name="csY6" fmla="*/ 25379 h 108132"/>
                  <a:gd name="csX7" fmla="*/ 22047 w 90392"/>
                  <a:gd name="csY7" fmla="*/ 6621 h 108132"/>
                  <a:gd name="csX8" fmla="*/ 46298 w 90392"/>
                  <a:gd name="csY8" fmla="*/ 0 h 108132"/>
                  <a:gd name="csX9" fmla="*/ 73857 w 90392"/>
                  <a:gd name="csY9" fmla="*/ 8828 h 108132"/>
                  <a:gd name="csX10" fmla="*/ 87085 w 90392"/>
                  <a:gd name="csY10" fmla="*/ 33102 h 108132"/>
                  <a:gd name="csX11" fmla="*/ 70550 w 90392"/>
                  <a:gd name="csY11" fmla="*/ 35309 h 108132"/>
                  <a:gd name="csX12" fmla="*/ 61731 w 90392"/>
                  <a:gd name="csY12" fmla="*/ 19862 h 108132"/>
                  <a:gd name="csX13" fmla="*/ 47401 w 90392"/>
                  <a:gd name="csY13" fmla="*/ 14345 h 108132"/>
                  <a:gd name="csX14" fmla="*/ 26456 w 90392"/>
                  <a:gd name="csY14" fmla="*/ 24275 h 108132"/>
                  <a:gd name="csX15" fmla="*/ 18740 w 90392"/>
                  <a:gd name="csY15" fmla="*/ 54066 h 108132"/>
                  <a:gd name="csX16" fmla="*/ 26456 w 90392"/>
                  <a:gd name="csY16" fmla="*/ 83859 h 108132"/>
                  <a:gd name="csX17" fmla="*/ 47401 w 90392"/>
                  <a:gd name="csY17" fmla="*/ 93788 h 108132"/>
                  <a:gd name="csX18" fmla="*/ 65038 w 90392"/>
                  <a:gd name="csY18" fmla="*/ 87168 h 108132"/>
                  <a:gd name="csX19" fmla="*/ 73857 w 90392"/>
                  <a:gd name="csY19" fmla="*/ 67308 h 108132"/>
                  <a:gd name="csX20" fmla="*/ 72755 w 90392"/>
                  <a:gd name="csY20" fmla="*/ 67308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2">
                    <a:moveTo>
                      <a:pt x="72755" y="68411"/>
                    </a:moveTo>
                    <a:lnTo>
                      <a:pt x="90392" y="70617"/>
                    </a:lnTo>
                    <a:cubicBezTo>
                      <a:pt x="88187" y="82754"/>
                      <a:pt x="83778" y="91582"/>
                      <a:pt x="76062" y="98202"/>
                    </a:cubicBezTo>
                    <a:cubicBezTo>
                      <a:pt x="68345" y="104822"/>
                      <a:pt x="58425" y="108133"/>
                      <a:pt x="47401" y="108133"/>
                    </a:cubicBezTo>
                    <a:cubicBezTo>
                      <a:pt x="36378" y="108133"/>
                      <a:pt x="22047" y="103719"/>
                      <a:pt x="13228" y="93788"/>
                    </a:cubicBezTo>
                    <a:cubicBezTo>
                      <a:pt x="4410" y="84962"/>
                      <a:pt x="0" y="71720"/>
                      <a:pt x="0" y="54066"/>
                    </a:cubicBezTo>
                    <a:cubicBezTo>
                      <a:pt x="0" y="36412"/>
                      <a:pt x="2205" y="33102"/>
                      <a:pt x="5512" y="25379"/>
                    </a:cubicBezTo>
                    <a:cubicBezTo>
                      <a:pt x="8819" y="17655"/>
                      <a:pt x="14331" y="11034"/>
                      <a:pt x="22047" y="6621"/>
                    </a:cubicBezTo>
                    <a:cubicBezTo>
                      <a:pt x="29763" y="2208"/>
                      <a:pt x="37480" y="0"/>
                      <a:pt x="46298" y="0"/>
                    </a:cubicBezTo>
                    <a:cubicBezTo>
                      <a:pt x="55117" y="0"/>
                      <a:pt x="66140" y="3311"/>
                      <a:pt x="73857" y="8828"/>
                    </a:cubicBezTo>
                    <a:cubicBezTo>
                      <a:pt x="81573" y="14345"/>
                      <a:pt x="85983" y="22068"/>
                      <a:pt x="87085" y="33102"/>
                    </a:cubicBezTo>
                    <a:lnTo>
                      <a:pt x="70550" y="35309"/>
                    </a:lnTo>
                    <a:cubicBezTo>
                      <a:pt x="70550" y="28689"/>
                      <a:pt x="66140" y="23172"/>
                      <a:pt x="61731" y="19862"/>
                    </a:cubicBezTo>
                    <a:cubicBezTo>
                      <a:pt x="57322" y="16551"/>
                      <a:pt x="52913" y="14345"/>
                      <a:pt x="47401" y="14345"/>
                    </a:cubicBezTo>
                    <a:cubicBezTo>
                      <a:pt x="38582" y="14345"/>
                      <a:pt x="31968" y="17655"/>
                      <a:pt x="26456" y="24275"/>
                    </a:cubicBezTo>
                    <a:cubicBezTo>
                      <a:pt x="20945" y="30895"/>
                      <a:pt x="18740" y="40826"/>
                      <a:pt x="18740" y="54066"/>
                    </a:cubicBezTo>
                    <a:cubicBezTo>
                      <a:pt x="18740" y="67308"/>
                      <a:pt x="20945" y="78342"/>
                      <a:pt x="26456" y="83859"/>
                    </a:cubicBezTo>
                    <a:cubicBezTo>
                      <a:pt x="31968" y="89376"/>
                      <a:pt x="38582" y="93788"/>
                      <a:pt x="47401" y="93788"/>
                    </a:cubicBezTo>
                    <a:cubicBezTo>
                      <a:pt x="56220" y="93788"/>
                      <a:pt x="59527" y="91582"/>
                      <a:pt x="65038" y="87168"/>
                    </a:cubicBezTo>
                    <a:cubicBezTo>
                      <a:pt x="70550" y="82754"/>
                      <a:pt x="72755" y="76134"/>
                      <a:pt x="73857" y="67308"/>
                    </a:cubicBezTo>
                    <a:lnTo>
                      <a:pt x="72755" y="6730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0" name="Freeform 1159">
                <a:extLst>
                  <a:ext uri="{FF2B5EF4-FFF2-40B4-BE49-F238E27FC236}">
                    <a16:creationId xmlns:a16="http://schemas.microsoft.com/office/drawing/2014/main" id="{4FAB6942-3003-350A-1E56-6478FAC3C980}"/>
                  </a:ext>
                </a:extLst>
              </p:cNvPr>
              <p:cNvSpPr/>
              <p:nvPr/>
            </p:nvSpPr>
            <p:spPr>
              <a:xfrm>
                <a:off x="7573455" y="12570986"/>
                <a:ext cx="92596" cy="105925"/>
              </a:xfrm>
              <a:custGeom>
                <a:avLst/>
                <a:gdLst>
                  <a:gd name="csX0" fmla="*/ 72755 w 92596"/>
                  <a:gd name="csY0" fmla="*/ 90477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59 h 105925"/>
                  <a:gd name="csX7" fmla="*/ 24252 w 92596"/>
                  <a:gd name="csY7" fmla="*/ 46342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7 h 105925"/>
                  <a:gd name="csX12" fmla="*/ 46298 w 92596"/>
                  <a:gd name="csY12" fmla="*/ 13240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0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62893 h 105925"/>
                  <a:gd name="csX23" fmla="*/ 88187 w 92596"/>
                  <a:gd name="csY23" fmla="*/ 93788 h 105925"/>
                  <a:gd name="csX24" fmla="*/ 92597 w 92596"/>
                  <a:gd name="csY24" fmla="*/ 105925 h 105925"/>
                  <a:gd name="csX25" fmla="*/ 73857 w 92596"/>
                  <a:gd name="csY25" fmla="*/ 105925 h 105925"/>
                  <a:gd name="csX26" fmla="*/ 70550 w 92596"/>
                  <a:gd name="csY26" fmla="*/ 92685 h 105925"/>
                  <a:gd name="csX27" fmla="*/ 70550 w 92596"/>
                  <a:gd name="csY27" fmla="*/ 90477 h 105925"/>
                  <a:gd name="csX28" fmla="*/ 70550 w 92596"/>
                  <a:gd name="csY28" fmla="*/ 50756 h 105925"/>
                  <a:gd name="csX29" fmla="*/ 41889 w 92596"/>
                  <a:gd name="csY29" fmla="*/ 57376 h 105925"/>
                  <a:gd name="csX30" fmla="*/ 26456 w 92596"/>
                  <a:gd name="csY30" fmla="*/ 60686 h 105925"/>
                  <a:gd name="csX31" fmla="*/ 19843 w 92596"/>
                  <a:gd name="csY31" fmla="*/ 66203 h 105925"/>
                  <a:gd name="csX32" fmla="*/ 17638 w 92596"/>
                  <a:gd name="csY32" fmla="*/ 75031 h 105925"/>
                  <a:gd name="csX33" fmla="*/ 23150 w 92596"/>
                  <a:gd name="csY33" fmla="*/ 87168 h 105925"/>
                  <a:gd name="csX34" fmla="*/ 38582 w 92596"/>
                  <a:gd name="csY34" fmla="*/ 91582 h 105925"/>
                  <a:gd name="csX35" fmla="*/ 56220 w 92596"/>
                  <a:gd name="csY35" fmla="*/ 87168 h 105925"/>
                  <a:gd name="csX36" fmla="*/ 67243 w 92596"/>
                  <a:gd name="csY36" fmla="*/ 75031 h 105925"/>
                  <a:gd name="csX37" fmla="*/ 70550 w 92596"/>
                  <a:gd name="csY37" fmla="*/ 57376 h 105925"/>
                  <a:gd name="csX38" fmla="*/ 70550 w 92596"/>
                  <a:gd name="csY38" fmla="*/ 50756 h 105925"/>
                  <a:gd name="csX39" fmla="*/ 70550 w 92596"/>
                  <a:gd name="csY39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</a:cxnLst>
                <a:rect l="l" t="t" r="r" b="b"/>
                <a:pathLst>
                  <a:path w="92596" h="105925">
                    <a:moveTo>
                      <a:pt x="72755" y="90477"/>
                    </a:moveTo>
                    <a:cubicBezTo>
                      <a:pt x="66140" y="95994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1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6"/>
                      <a:pt x="8819" y="54066"/>
                      <a:pt x="12126" y="51859"/>
                    </a:cubicBezTo>
                    <a:cubicBezTo>
                      <a:pt x="15433" y="49653"/>
                      <a:pt x="19843" y="47446"/>
                      <a:pt x="24252" y="46342"/>
                    </a:cubicBezTo>
                    <a:cubicBezTo>
                      <a:pt x="27559" y="46342"/>
                      <a:pt x="33070" y="44136"/>
                      <a:pt x="39685" y="44136"/>
                    </a:cubicBezTo>
                    <a:cubicBezTo>
                      <a:pt x="54015" y="41929"/>
                      <a:pt x="63936" y="40825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68345" y="22068"/>
                      <a:pt x="66140" y="18757"/>
                    </a:cubicBezTo>
                    <a:cubicBezTo>
                      <a:pt x="61731" y="14345"/>
                      <a:pt x="55117" y="13240"/>
                      <a:pt x="46298" y="13240"/>
                    </a:cubicBezTo>
                    <a:cubicBezTo>
                      <a:pt x="37480" y="13240"/>
                      <a:pt x="31968" y="13240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0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3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62893"/>
                    </a:lnTo>
                    <a:cubicBezTo>
                      <a:pt x="88187" y="79444"/>
                      <a:pt x="88187" y="89374"/>
                      <a:pt x="88187" y="93788"/>
                    </a:cubicBez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0550" y="90477"/>
                    </a:lnTo>
                    <a:close/>
                    <a:moveTo>
                      <a:pt x="70550" y="50756"/>
                    </a:moveTo>
                    <a:cubicBezTo>
                      <a:pt x="63936" y="52963"/>
                      <a:pt x="55117" y="55170"/>
                      <a:pt x="41889" y="57376"/>
                    </a:cubicBezTo>
                    <a:cubicBezTo>
                      <a:pt x="34173" y="57376"/>
                      <a:pt x="29763" y="59583"/>
                      <a:pt x="26456" y="60686"/>
                    </a:cubicBezTo>
                    <a:cubicBezTo>
                      <a:pt x="23150" y="61790"/>
                      <a:pt x="20945" y="63997"/>
                      <a:pt x="19843" y="66203"/>
                    </a:cubicBezTo>
                    <a:cubicBezTo>
                      <a:pt x="18740" y="68410"/>
                      <a:pt x="17638" y="71720"/>
                      <a:pt x="17638" y="75031"/>
                    </a:cubicBezTo>
                    <a:cubicBezTo>
                      <a:pt x="17638" y="78340"/>
                      <a:pt x="19843" y="83857"/>
                      <a:pt x="23150" y="87168"/>
                    </a:cubicBezTo>
                    <a:cubicBezTo>
                      <a:pt x="26456" y="90477"/>
                      <a:pt x="31968" y="91582"/>
                      <a:pt x="38582" y="91582"/>
                    </a:cubicBezTo>
                    <a:cubicBezTo>
                      <a:pt x="45196" y="91582"/>
                      <a:pt x="51810" y="91582"/>
                      <a:pt x="56220" y="87168"/>
                    </a:cubicBezTo>
                    <a:cubicBezTo>
                      <a:pt x="60629" y="82754"/>
                      <a:pt x="65038" y="80548"/>
                      <a:pt x="67243" y="75031"/>
                    </a:cubicBezTo>
                    <a:cubicBezTo>
                      <a:pt x="69448" y="70617"/>
                      <a:pt x="70550" y="65100"/>
                      <a:pt x="70550" y="57376"/>
                    </a:cubicBezTo>
                    <a:lnTo>
                      <a:pt x="70550" y="50756"/>
                    </a:lnTo>
                    <a:lnTo>
                      <a:pt x="70550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1" name="Freeform 1160">
                <a:extLst>
                  <a:ext uri="{FF2B5EF4-FFF2-40B4-BE49-F238E27FC236}">
                    <a16:creationId xmlns:a16="http://schemas.microsoft.com/office/drawing/2014/main" id="{F531D1DD-C3D0-E183-1EC6-0932B6DC9D43}"/>
                  </a:ext>
                </a:extLst>
              </p:cNvPr>
              <p:cNvSpPr/>
              <p:nvPr/>
            </p:nvSpPr>
            <p:spPr>
              <a:xfrm>
                <a:off x="7678177" y="12533470"/>
                <a:ext cx="50708" cy="140131"/>
              </a:xfrm>
              <a:custGeom>
                <a:avLst/>
                <a:gdLst>
                  <a:gd name="csX0" fmla="*/ 48503 w 50708"/>
                  <a:gd name="csY0" fmla="*/ 124684 h 140131"/>
                  <a:gd name="csX1" fmla="*/ 50708 w 50708"/>
                  <a:gd name="csY1" fmla="*/ 140131 h 140131"/>
                  <a:gd name="csX2" fmla="*/ 37480 w 50708"/>
                  <a:gd name="csY2" fmla="*/ 140131 h 140131"/>
                  <a:gd name="csX3" fmla="*/ 23150 w 50708"/>
                  <a:gd name="csY3" fmla="*/ 136821 h 140131"/>
                  <a:gd name="csX4" fmla="*/ 15433 w 50708"/>
                  <a:gd name="csY4" fmla="*/ 129098 h 140131"/>
                  <a:gd name="csX5" fmla="*/ 13228 w 50708"/>
                  <a:gd name="csY5" fmla="*/ 108133 h 140131"/>
                  <a:gd name="csX6" fmla="*/ 13228 w 50708"/>
                  <a:gd name="csY6" fmla="*/ 48549 h 140131"/>
                  <a:gd name="csX7" fmla="*/ 0 w 50708"/>
                  <a:gd name="csY7" fmla="*/ 48549 h 140131"/>
                  <a:gd name="csX8" fmla="*/ 0 w 50708"/>
                  <a:gd name="csY8" fmla="*/ 35309 h 140131"/>
                  <a:gd name="csX9" fmla="*/ 13228 w 50708"/>
                  <a:gd name="csY9" fmla="*/ 35309 h 140131"/>
                  <a:gd name="csX10" fmla="*/ 13228 w 50708"/>
                  <a:gd name="csY10" fmla="*/ 9931 h 140131"/>
                  <a:gd name="csX11" fmla="*/ 30866 w 50708"/>
                  <a:gd name="csY11" fmla="*/ 0 h 140131"/>
                  <a:gd name="csX12" fmla="*/ 30866 w 50708"/>
                  <a:gd name="csY12" fmla="*/ 36412 h 140131"/>
                  <a:gd name="csX13" fmla="*/ 48503 w 50708"/>
                  <a:gd name="csY13" fmla="*/ 36412 h 140131"/>
                  <a:gd name="csX14" fmla="*/ 48503 w 50708"/>
                  <a:gd name="csY14" fmla="*/ 49653 h 140131"/>
                  <a:gd name="csX15" fmla="*/ 30866 w 50708"/>
                  <a:gd name="csY15" fmla="*/ 49653 h 140131"/>
                  <a:gd name="csX16" fmla="*/ 30866 w 50708"/>
                  <a:gd name="csY16" fmla="*/ 120270 h 140131"/>
                  <a:gd name="csX17" fmla="*/ 34173 w 50708"/>
                  <a:gd name="csY17" fmla="*/ 123581 h 140131"/>
                  <a:gd name="csX18" fmla="*/ 39685 w 50708"/>
                  <a:gd name="csY18" fmla="*/ 123581 h 140131"/>
                  <a:gd name="csX19" fmla="*/ 48503 w 50708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8" h="140131">
                    <a:moveTo>
                      <a:pt x="48503" y="124684"/>
                    </a:moveTo>
                    <a:lnTo>
                      <a:pt x="50708" y="140131"/>
                    </a:lnTo>
                    <a:cubicBezTo>
                      <a:pt x="46298" y="140131"/>
                      <a:pt x="41889" y="140131"/>
                      <a:pt x="37480" y="140131"/>
                    </a:cubicBezTo>
                    <a:cubicBezTo>
                      <a:pt x="30866" y="140131"/>
                      <a:pt x="26456" y="140131"/>
                      <a:pt x="23150" y="136821"/>
                    </a:cubicBezTo>
                    <a:cubicBezTo>
                      <a:pt x="19843" y="133510"/>
                      <a:pt x="17638" y="132407"/>
                      <a:pt x="15433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6" y="0"/>
                    </a:lnTo>
                    <a:lnTo>
                      <a:pt x="30866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6" y="49653"/>
                    </a:lnTo>
                    <a:lnTo>
                      <a:pt x="30866" y="120270"/>
                    </a:lnTo>
                    <a:cubicBezTo>
                      <a:pt x="30866" y="120270"/>
                      <a:pt x="30866" y="122476"/>
                      <a:pt x="34173" y="123581"/>
                    </a:cubicBezTo>
                    <a:cubicBezTo>
                      <a:pt x="34173" y="123581"/>
                      <a:pt x="37480" y="123581"/>
                      <a:pt x="39685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2" name="Freeform 1161">
                <a:extLst>
                  <a:ext uri="{FF2B5EF4-FFF2-40B4-BE49-F238E27FC236}">
                    <a16:creationId xmlns:a16="http://schemas.microsoft.com/office/drawing/2014/main" id="{73D30FF0-4271-1273-EF8B-DB25CC7B4112}"/>
                  </a:ext>
                </a:extLst>
              </p:cNvPr>
              <p:cNvSpPr/>
              <p:nvPr/>
            </p:nvSpPr>
            <p:spPr>
              <a:xfrm>
                <a:off x="7744317" y="12532367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3" name="Freeform 1162">
                <a:extLst>
                  <a:ext uri="{FF2B5EF4-FFF2-40B4-BE49-F238E27FC236}">
                    <a16:creationId xmlns:a16="http://schemas.microsoft.com/office/drawing/2014/main" id="{51804E00-BE1F-19C6-581D-C2CA76639E44}"/>
                  </a:ext>
                </a:extLst>
              </p:cNvPr>
              <p:cNvSpPr/>
              <p:nvPr/>
            </p:nvSpPr>
            <p:spPr>
              <a:xfrm>
                <a:off x="7779592" y="12569883"/>
                <a:ext cx="97005" cy="108131"/>
              </a:xfrm>
              <a:custGeom>
                <a:avLst/>
                <a:gdLst>
                  <a:gd name="csX0" fmla="*/ 2205 w 97005"/>
                  <a:gd name="csY0" fmla="*/ 52962 h 108131"/>
                  <a:gd name="csX1" fmla="*/ 17638 w 97005"/>
                  <a:gd name="csY1" fmla="*/ 11034 h 108131"/>
                  <a:gd name="csX2" fmla="*/ 49605 w 97005"/>
                  <a:gd name="csY2" fmla="*/ 0 h 108131"/>
                  <a:gd name="csX3" fmla="*/ 83778 w 97005"/>
                  <a:gd name="csY3" fmla="*/ 14343 h 108131"/>
                  <a:gd name="csX4" fmla="*/ 97006 w 97005"/>
                  <a:gd name="csY4" fmla="*/ 52962 h 108131"/>
                  <a:gd name="csX5" fmla="*/ 91494 w 97005"/>
                  <a:gd name="csY5" fmla="*/ 83857 h 108131"/>
                  <a:gd name="csX6" fmla="*/ 73857 w 97005"/>
                  <a:gd name="csY6" fmla="*/ 101511 h 108131"/>
                  <a:gd name="csX7" fmla="*/ 48503 w 97005"/>
                  <a:gd name="csY7" fmla="*/ 108131 h 108131"/>
                  <a:gd name="csX8" fmla="*/ 13228 w 97005"/>
                  <a:gd name="csY8" fmla="*/ 93788 h 108131"/>
                  <a:gd name="csX9" fmla="*/ 0 w 97005"/>
                  <a:gd name="csY9" fmla="*/ 54066 h 108131"/>
                  <a:gd name="csX10" fmla="*/ 2205 w 97005"/>
                  <a:gd name="csY10" fmla="*/ 54066 h 108131"/>
                  <a:gd name="csX11" fmla="*/ 19842 w 97005"/>
                  <a:gd name="csY11" fmla="*/ 52962 h 108131"/>
                  <a:gd name="csX12" fmla="*/ 28661 w 97005"/>
                  <a:gd name="csY12" fmla="*/ 82754 h 108131"/>
                  <a:gd name="csX13" fmla="*/ 50708 w 97005"/>
                  <a:gd name="csY13" fmla="*/ 92685 h 108131"/>
                  <a:gd name="csX14" fmla="*/ 72755 w 97005"/>
                  <a:gd name="csY14" fmla="*/ 82754 h 108131"/>
                  <a:gd name="csX15" fmla="*/ 81573 w 97005"/>
                  <a:gd name="csY15" fmla="*/ 52962 h 108131"/>
                  <a:gd name="csX16" fmla="*/ 72755 w 97005"/>
                  <a:gd name="csY16" fmla="*/ 24274 h 108131"/>
                  <a:gd name="csX17" fmla="*/ 50708 w 97005"/>
                  <a:gd name="csY17" fmla="*/ 14343 h 108131"/>
                  <a:gd name="csX18" fmla="*/ 28661 w 97005"/>
                  <a:gd name="csY18" fmla="*/ 24274 h 108131"/>
                  <a:gd name="csX19" fmla="*/ 19842 w 97005"/>
                  <a:gd name="csY19" fmla="*/ 54066 h 108131"/>
                  <a:gd name="csX20" fmla="*/ 19842 w 97005"/>
                  <a:gd name="csY20" fmla="*/ 54066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1">
                    <a:moveTo>
                      <a:pt x="2205" y="52962"/>
                    </a:moveTo>
                    <a:cubicBezTo>
                      <a:pt x="2205" y="34205"/>
                      <a:pt x="7717" y="19860"/>
                      <a:pt x="17638" y="11034"/>
                    </a:cubicBezTo>
                    <a:cubicBezTo>
                      <a:pt x="26456" y="3309"/>
                      <a:pt x="37480" y="0"/>
                      <a:pt x="49605" y="0"/>
                    </a:cubicBezTo>
                    <a:cubicBezTo>
                      <a:pt x="61731" y="0"/>
                      <a:pt x="74959" y="4414"/>
                      <a:pt x="83778" y="14343"/>
                    </a:cubicBezTo>
                    <a:cubicBezTo>
                      <a:pt x="92597" y="24274"/>
                      <a:pt x="97006" y="36411"/>
                      <a:pt x="97006" y="52962"/>
                    </a:cubicBezTo>
                    <a:cubicBezTo>
                      <a:pt x="97006" y="69513"/>
                      <a:pt x="94802" y="76134"/>
                      <a:pt x="91494" y="83857"/>
                    </a:cubicBezTo>
                    <a:cubicBezTo>
                      <a:pt x="87085" y="91581"/>
                      <a:pt x="81573" y="97098"/>
                      <a:pt x="73857" y="101511"/>
                    </a:cubicBezTo>
                    <a:cubicBezTo>
                      <a:pt x="66140" y="105925"/>
                      <a:pt x="58424" y="108131"/>
                      <a:pt x="48503" y="108131"/>
                    </a:cubicBezTo>
                    <a:cubicBezTo>
                      <a:pt x="34173" y="108131"/>
                      <a:pt x="22047" y="103719"/>
                      <a:pt x="13228" y="93788"/>
                    </a:cubicBezTo>
                    <a:cubicBezTo>
                      <a:pt x="4410" y="84961"/>
                      <a:pt x="0" y="71720"/>
                      <a:pt x="0" y="54066"/>
                    </a:cubicBezTo>
                    <a:lnTo>
                      <a:pt x="2205" y="54066"/>
                    </a:lnTo>
                    <a:close/>
                    <a:moveTo>
                      <a:pt x="19842" y="52962"/>
                    </a:moveTo>
                    <a:cubicBezTo>
                      <a:pt x="19842" y="66203"/>
                      <a:pt x="23150" y="76134"/>
                      <a:pt x="28661" y="82754"/>
                    </a:cubicBezTo>
                    <a:cubicBezTo>
                      <a:pt x="34173" y="89374"/>
                      <a:pt x="41889" y="92685"/>
                      <a:pt x="50708" y="92685"/>
                    </a:cubicBezTo>
                    <a:cubicBezTo>
                      <a:pt x="59527" y="92685"/>
                      <a:pt x="66140" y="89374"/>
                      <a:pt x="72755" y="82754"/>
                    </a:cubicBezTo>
                    <a:cubicBezTo>
                      <a:pt x="79369" y="76134"/>
                      <a:pt x="81573" y="66203"/>
                      <a:pt x="81573" y="52962"/>
                    </a:cubicBezTo>
                    <a:cubicBezTo>
                      <a:pt x="81573" y="39722"/>
                      <a:pt x="78267" y="30894"/>
                      <a:pt x="72755" y="24274"/>
                    </a:cubicBezTo>
                    <a:cubicBezTo>
                      <a:pt x="67243" y="17654"/>
                      <a:pt x="59527" y="14343"/>
                      <a:pt x="50708" y="14343"/>
                    </a:cubicBezTo>
                    <a:cubicBezTo>
                      <a:pt x="41889" y="14343"/>
                      <a:pt x="35275" y="17654"/>
                      <a:pt x="28661" y="24274"/>
                    </a:cubicBezTo>
                    <a:cubicBezTo>
                      <a:pt x="22047" y="30894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4" name="Freeform 1163">
                <a:extLst>
                  <a:ext uri="{FF2B5EF4-FFF2-40B4-BE49-F238E27FC236}">
                    <a16:creationId xmlns:a16="http://schemas.microsoft.com/office/drawing/2014/main" id="{51A78781-0E66-F9B7-2004-F5BF5F2628C3}"/>
                  </a:ext>
                </a:extLst>
              </p:cNvPr>
              <p:cNvSpPr/>
              <p:nvPr/>
            </p:nvSpPr>
            <p:spPr>
              <a:xfrm>
                <a:off x="7898645" y="12568780"/>
                <a:ext cx="83778" cy="104822"/>
              </a:xfrm>
              <a:custGeom>
                <a:avLst/>
                <a:gdLst>
                  <a:gd name="csX0" fmla="*/ 0 w 83778"/>
                  <a:gd name="csY0" fmla="*/ 104822 h 104822"/>
                  <a:gd name="csX1" fmla="*/ 0 w 83778"/>
                  <a:gd name="csY1" fmla="*/ 2206 h 104822"/>
                  <a:gd name="csX2" fmla="*/ 15433 w 83778"/>
                  <a:gd name="csY2" fmla="*/ 2206 h 104822"/>
                  <a:gd name="csX3" fmla="*/ 15433 w 83778"/>
                  <a:gd name="csY3" fmla="*/ 16551 h 104822"/>
                  <a:gd name="csX4" fmla="*/ 48503 w 83778"/>
                  <a:gd name="csY4" fmla="*/ 0 h 104822"/>
                  <a:gd name="csX5" fmla="*/ 66140 w 83778"/>
                  <a:gd name="csY5" fmla="*/ 3309 h 104822"/>
                  <a:gd name="csX6" fmla="*/ 78267 w 83778"/>
                  <a:gd name="csY6" fmla="*/ 12137 h 104822"/>
                  <a:gd name="csX7" fmla="*/ 83778 w 83778"/>
                  <a:gd name="csY7" fmla="*/ 25377 h 104822"/>
                  <a:gd name="csX8" fmla="*/ 83778 w 83778"/>
                  <a:gd name="csY8" fmla="*/ 104822 h 104822"/>
                  <a:gd name="csX9" fmla="*/ 66140 w 83778"/>
                  <a:gd name="csY9" fmla="*/ 104822 h 104822"/>
                  <a:gd name="csX10" fmla="*/ 66140 w 83778"/>
                  <a:gd name="csY10" fmla="*/ 41928 h 104822"/>
                  <a:gd name="csX11" fmla="*/ 63936 w 83778"/>
                  <a:gd name="csY11" fmla="*/ 26480 h 104822"/>
                  <a:gd name="csX12" fmla="*/ 56220 w 83778"/>
                  <a:gd name="csY12" fmla="*/ 17654 h 104822"/>
                  <a:gd name="csX13" fmla="*/ 44094 w 83778"/>
                  <a:gd name="csY13" fmla="*/ 14343 h 104822"/>
                  <a:gd name="csX14" fmla="*/ 25354 w 83778"/>
                  <a:gd name="csY14" fmla="*/ 20963 h 104822"/>
                  <a:gd name="csX15" fmla="*/ 17638 w 83778"/>
                  <a:gd name="csY15" fmla="*/ 47445 h 104822"/>
                  <a:gd name="csX16" fmla="*/ 17638 w 83778"/>
                  <a:gd name="csY16" fmla="*/ 103718 h 104822"/>
                  <a:gd name="csX17" fmla="*/ 0 w 83778"/>
                  <a:gd name="csY17" fmla="*/ 103718 h 1048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3778" h="104822">
                    <a:moveTo>
                      <a:pt x="0" y="104822"/>
                    </a:moveTo>
                    <a:lnTo>
                      <a:pt x="0" y="2206"/>
                    </a:lnTo>
                    <a:lnTo>
                      <a:pt x="15433" y="2206"/>
                    </a:lnTo>
                    <a:lnTo>
                      <a:pt x="15433" y="16551"/>
                    </a:lnTo>
                    <a:cubicBezTo>
                      <a:pt x="23150" y="5517"/>
                      <a:pt x="34173" y="0"/>
                      <a:pt x="48503" y="0"/>
                    </a:cubicBezTo>
                    <a:cubicBezTo>
                      <a:pt x="62834" y="0"/>
                      <a:pt x="60629" y="0"/>
                      <a:pt x="66140" y="3309"/>
                    </a:cubicBezTo>
                    <a:cubicBezTo>
                      <a:pt x="71652" y="5517"/>
                      <a:pt x="74960" y="8826"/>
                      <a:pt x="78267" y="12137"/>
                    </a:cubicBezTo>
                    <a:cubicBezTo>
                      <a:pt x="81573" y="15446"/>
                      <a:pt x="82676" y="19860"/>
                      <a:pt x="83778" y="25377"/>
                    </a:cubicBezTo>
                    <a:lnTo>
                      <a:pt x="83778" y="104822"/>
                    </a:lnTo>
                    <a:lnTo>
                      <a:pt x="66140" y="104822"/>
                    </a:lnTo>
                    <a:lnTo>
                      <a:pt x="66140" y="41928"/>
                    </a:lnTo>
                    <a:cubicBezTo>
                      <a:pt x="66140" y="35308"/>
                      <a:pt x="66140" y="29791"/>
                      <a:pt x="63936" y="26480"/>
                    </a:cubicBezTo>
                    <a:cubicBezTo>
                      <a:pt x="61731" y="23171"/>
                      <a:pt x="60629" y="19860"/>
                      <a:pt x="56220" y="17654"/>
                    </a:cubicBezTo>
                    <a:cubicBezTo>
                      <a:pt x="52913" y="15446"/>
                      <a:pt x="48503" y="14343"/>
                      <a:pt x="44094" y="14343"/>
                    </a:cubicBezTo>
                    <a:cubicBezTo>
                      <a:pt x="36378" y="14343"/>
                      <a:pt x="29763" y="16551"/>
                      <a:pt x="25354" y="20963"/>
                    </a:cubicBezTo>
                    <a:cubicBezTo>
                      <a:pt x="19843" y="25377"/>
                      <a:pt x="17638" y="34205"/>
                      <a:pt x="17638" y="47445"/>
                    </a:cubicBezTo>
                    <a:lnTo>
                      <a:pt x="17638" y="103718"/>
                    </a:lnTo>
                    <a:lnTo>
                      <a:pt x="0" y="10371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5" name="Freeform 1164">
                <a:extLst>
                  <a:ext uri="{FF2B5EF4-FFF2-40B4-BE49-F238E27FC236}">
                    <a16:creationId xmlns:a16="http://schemas.microsoft.com/office/drawing/2014/main" id="{99899362-3894-6CA4-6CDF-F787B2C1785E}"/>
                  </a:ext>
                </a:extLst>
              </p:cNvPr>
              <p:cNvSpPr/>
              <p:nvPr/>
            </p:nvSpPr>
            <p:spPr>
              <a:xfrm>
                <a:off x="8003367" y="12570986"/>
                <a:ext cx="92596" cy="105925"/>
              </a:xfrm>
              <a:custGeom>
                <a:avLst/>
                <a:gdLst>
                  <a:gd name="csX0" fmla="*/ 72755 w 92596"/>
                  <a:gd name="csY0" fmla="*/ 90477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59 h 105925"/>
                  <a:gd name="csX7" fmla="*/ 24252 w 92596"/>
                  <a:gd name="csY7" fmla="*/ 46342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7 h 105925"/>
                  <a:gd name="csX12" fmla="*/ 46298 w 92596"/>
                  <a:gd name="csY12" fmla="*/ 13240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0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93788 h 105925"/>
                  <a:gd name="csX23" fmla="*/ 92597 w 92596"/>
                  <a:gd name="csY23" fmla="*/ 105925 h 105925"/>
                  <a:gd name="csX24" fmla="*/ 73857 w 92596"/>
                  <a:gd name="csY24" fmla="*/ 105925 h 105925"/>
                  <a:gd name="csX25" fmla="*/ 70550 w 92596"/>
                  <a:gd name="csY25" fmla="*/ 92685 h 105925"/>
                  <a:gd name="csX26" fmla="*/ 72755 w 92596"/>
                  <a:gd name="csY26" fmla="*/ 90477 h 105925"/>
                  <a:gd name="csX27" fmla="*/ 71652 w 92596"/>
                  <a:gd name="csY27" fmla="*/ 50756 h 105925"/>
                  <a:gd name="csX28" fmla="*/ 42992 w 92596"/>
                  <a:gd name="csY28" fmla="*/ 57376 h 105925"/>
                  <a:gd name="csX29" fmla="*/ 27559 w 92596"/>
                  <a:gd name="csY29" fmla="*/ 60686 h 105925"/>
                  <a:gd name="csX30" fmla="*/ 20945 w 92596"/>
                  <a:gd name="csY30" fmla="*/ 66203 h 105925"/>
                  <a:gd name="csX31" fmla="*/ 18740 w 92596"/>
                  <a:gd name="csY31" fmla="*/ 75031 h 105925"/>
                  <a:gd name="csX32" fmla="*/ 24252 w 92596"/>
                  <a:gd name="csY32" fmla="*/ 87168 h 105925"/>
                  <a:gd name="csX33" fmla="*/ 39685 w 92596"/>
                  <a:gd name="csY33" fmla="*/ 91582 h 105925"/>
                  <a:gd name="csX34" fmla="*/ 57322 w 92596"/>
                  <a:gd name="csY34" fmla="*/ 87168 h 105925"/>
                  <a:gd name="csX35" fmla="*/ 68345 w 92596"/>
                  <a:gd name="csY35" fmla="*/ 75031 h 105925"/>
                  <a:gd name="csX36" fmla="*/ 71652 w 92596"/>
                  <a:gd name="csY36" fmla="*/ 57376 h 105925"/>
                  <a:gd name="csX37" fmla="*/ 71652 w 92596"/>
                  <a:gd name="csY37" fmla="*/ 50756 h 105925"/>
                  <a:gd name="csX38" fmla="*/ 71652 w 92596"/>
                  <a:gd name="csY38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2596" h="105925">
                    <a:moveTo>
                      <a:pt x="72755" y="90477"/>
                    </a:moveTo>
                    <a:cubicBezTo>
                      <a:pt x="66140" y="95994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1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6"/>
                      <a:pt x="8819" y="54066"/>
                      <a:pt x="12126" y="51859"/>
                    </a:cubicBezTo>
                    <a:cubicBezTo>
                      <a:pt x="15433" y="49653"/>
                      <a:pt x="19843" y="47446"/>
                      <a:pt x="24252" y="46342"/>
                    </a:cubicBezTo>
                    <a:cubicBezTo>
                      <a:pt x="27559" y="46342"/>
                      <a:pt x="33070" y="44136"/>
                      <a:pt x="39685" y="44136"/>
                    </a:cubicBezTo>
                    <a:cubicBezTo>
                      <a:pt x="54015" y="41929"/>
                      <a:pt x="63936" y="40825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70550" y="22068"/>
                      <a:pt x="66140" y="18757"/>
                    </a:cubicBezTo>
                    <a:cubicBezTo>
                      <a:pt x="61731" y="15448"/>
                      <a:pt x="55117" y="13240"/>
                      <a:pt x="46298" y="13240"/>
                    </a:cubicBezTo>
                    <a:cubicBezTo>
                      <a:pt x="37480" y="13240"/>
                      <a:pt x="31968" y="13240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0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3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93788"/>
                    </a:ln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2755" y="90477"/>
                    </a:lnTo>
                    <a:close/>
                    <a:moveTo>
                      <a:pt x="71652" y="50756"/>
                    </a:moveTo>
                    <a:cubicBezTo>
                      <a:pt x="65038" y="52963"/>
                      <a:pt x="56220" y="55170"/>
                      <a:pt x="42992" y="57376"/>
                    </a:cubicBezTo>
                    <a:cubicBezTo>
                      <a:pt x="35275" y="57376"/>
                      <a:pt x="30866" y="59583"/>
                      <a:pt x="27559" y="60686"/>
                    </a:cubicBezTo>
                    <a:cubicBezTo>
                      <a:pt x="24252" y="61790"/>
                      <a:pt x="22047" y="63997"/>
                      <a:pt x="20945" y="66203"/>
                    </a:cubicBezTo>
                    <a:cubicBezTo>
                      <a:pt x="19843" y="68410"/>
                      <a:pt x="18740" y="71720"/>
                      <a:pt x="18740" y="75031"/>
                    </a:cubicBezTo>
                    <a:cubicBezTo>
                      <a:pt x="18740" y="78340"/>
                      <a:pt x="20945" y="83857"/>
                      <a:pt x="24252" y="87168"/>
                    </a:cubicBezTo>
                    <a:cubicBezTo>
                      <a:pt x="27559" y="90477"/>
                      <a:pt x="33070" y="91582"/>
                      <a:pt x="39685" y="91582"/>
                    </a:cubicBezTo>
                    <a:cubicBezTo>
                      <a:pt x="46298" y="91582"/>
                      <a:pt x="52913" y="91582"/>
                      <a:pt x="57322" y="87168"/>
                    </a:cubicBezTo>
                    <a:cubicBezTo>
                      <a:pt x="61731" y="82754"/>
                      <a:pt x="66140" y="80548"/>
                      <a:pt x="68345" y="75031"/>
                    </a:cubicBezTo>
                    <a:cubicBezTo>
                      <a:pt x="70550" y="70617"/>
                      <a:pt x="71652" y="65100"/>
                      <a:pt x="71652" y="57376"/>
                    </a:cubicBezTo>
                    <a:lnTo>
                      <a:pt x="71652" y="50756"/>
                    </a:lnTo>
                    <a:lnTo>
                      <a:pt x="71652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6" name="Freeform 1165">
                <a:extLst>
                  <a:ext uri="{FF2B5EF4-FFF2-40B4-BE49-F238E27FC236}">
                    <a16:creationId xmlns:a16="http://schemas.microsoft.com/office/drawing/2014/main" id="{E9FFD0E2-33F5-D2FC-22A2-8A96B40311AF}"/>
                  </a:ext>
                </a:extLst>
              </p:cNvPr>
              <p:cNvSpPr/>
              <p:nvPr/>
            </p:nvSpPr>
            <p:spPr>
              <a:xfrm>
                <a:off x="8119113" y="12531264"/>
                <a:ext cx="17637" cy="142337"/>
              </a:xfrm>
              <a:custGeom>
                <a:avLst/>
                <a:gdLst>
                  <a:gd name="csX0" fmla="*/ 0 w 17637"/>
                  <a:gd name="csY0" fmla="*/ 142338 h 142337"/>
                  <a:gd name="csX1" fmla="*/ 0 w 17637"/>
                  <a:gd name="csY1" fmla="*/ 0 h 142337"/>
                  <a:gd name="csX2" fmla="*/ 17638 w 17637"/>
                  <a:gd name="csY2" fmla="*/ 0 h 142337"/>
                  <a:gd name="csX3" fmla="*/ 17638 w 17637"/>
                  <a:gd name="csY3" fmla="*/ 142338 h 142337"/>
                  <a:gd name="csX4" fmla="*/ 0 w 17637"/>
                  <a:gd name="csY4" fmla="*/ 142338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7637" h="142337">
                    <a:moveTo>
                      <a:pt x="0" y="142338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42338"/>
                    </a:lnTo>
                    <a:lnTo>
                      <a:pt x="0" y="14233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" name="Freeform 1166">
                <a:extLst>
                  <a:ext uri="{FF2B5EF4-FFF2-40B4-BE49-F238E27FC236}">
                    <a16:creationId xmlns:a16="http://schemas.microsoft.com/office/drawing/2014/main" id="{77554A93-8F1A-44F8-81CE-941E1674AE81}"/>
                  </a:ext>
                </a:extLst>
              </p:cNvPr>
              <p:cNvSpPr/>
              <p:nvPr/>
            </p:nvSpPr>
            <p:spPr>
              <a:xfrm>
                <a:off x="8221631" y="12531264"/>
                <a:ext cx="95903" cy="142337"/>
              </a:xfrm>
              <a:custGeom>
                <a:avLst/>
                <a:gdLst>
                  <a:gd name="csX0" fmla="*/ 0 w 95903"/>
                  <a:gd name="csY0" fmla="*/ 142338 h 142337"/>
                  <a:gd name="csX1" fmla="*/ 0 w 95903"/>
                  <a:gd name="csY1" fmla="*/ 0 h 142337"/>
                  <a:gd name="csX2" fmla="*/ 95903 w 95903"/>
                  <a:gd name="csY2" fmla="*/ 0 h 142337"/>
                  <a:gd name="csX3" fmla="*/ 95903 w 95903"/>
                  <a:gd name="csY3" fmla="*/ 16551 h 142337"/>
                  <a:gd name="csX4" fmla="*/ 18739 w 95903"/>
                  <a:gd name="csY4" fmla="*/ 16551 h 142337"/>
                  <a:gd name="csX5" fmla="*/ 18739 w 95903"/>
                  <a:gd name="csY5" fmla="*/ 60686 h 142337"/>
                  <a:gd name="csX6" fmla="*/ 84880 w 95903"/>
                  <a:gd name="csY6" fmla="*/ 60686 h 142337"/>
                  <a:gd name="csX7" fmla="*/ 84880 w 95903"/>
                  <a:gd name="csY7" fmla="*/ 77237 h 142337"/>
                  <a:gd name="csX8" fmla="*/ 18739 w 95903"/>
                  <a:gd name="csY8" fmla="*/ 77237 h 142337"/>
                  <a:gd name="csX9" fmla="*/ 18739 w 95903"/>
                  <a:gd name="csY9" fmla="*/ 142338 h 142337"/>
                  <a:gd name="csX10" fmla="*/ 0 w 95903"/>
                  <a:gd name="csY10" fmla="*/ 142338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95903" h="142337">
                    <a:moveTo>
                      <a:pt x="0" y="142338"/>
                    </a:moveTo>
                    <a:lnTo>
                      <a:pt x="0" y="0"/>
                    </a:lnTo>
                    <a:lnTo>
                      <a:pt x="95903" y="0"/>
                    </a:lnTo>
                    <a:lnTo>
                      <a:pt x="95903" y="16551"/>
                    </a:lnTo>
                    <a:lnTo>
                      <a:pt x="18739" y="16551"/>
                    </a:lnTo>
                    <a:lnTo>
                      <a:pt x="18739" y="60686"/>
                    </a:lnTo>
                    <a:lnTo>
                      <a:pt x="84880" y="60686"/>
                    </a:lnTo>
                    <a:lnTo>
                      <a:pt x="84880" y="77237"/>
                    </a:lnTo>
                    <a:lnTo>
                      <a:pt x="18739" y="77237"/>
                    </a:lnTo>
                    <a:lnTo>
                      <a:pt x="18739" y="142338"/>
                    </a:lnTo>
                    <a:lnTo>
                      <a:pt x="0" y="14233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8" name="Freeform 1167">
                <a:extLst>
                  <a:ext uri="{FF2B5EF4-FFF2-40B4-BE49-F238E27FC236}">
                    <a16:creationId xmlns:a16="http://schemas.microsoft.com/office/drawing/2014/main" id="{590CFB9D-53CB-4FF0-59CA-9F3078F6D546}"/>
                  </a:ext>
                </a:extLst>
              </p:cNvPr>
              <p:cNvSpPr/>
              <p:nvPr/>
            </p:nvSpPr>
            <p:spPr>
              <a:xfrm>
                <a:off x="8330762" y="12569883"/>
                <a:ext cx="97005" cy="108131"/>
              </a:xfrm>
              <a:custGeom>
                <a:avLst/>
                <a:gdLst>
                  <a:gd name="csX0" fmla="*/ 2205 w 97005"/>
                  <a:gd name="csY0" fmla="*/ 52962 h 108131"/>
                  <a:gd name="csX1" fmla="*/ 17638 w 97005"/>
                  <a:gd name="csY1" fmla="*/ 11034 h 108131"/>
                  <a:gd name="csX2" fmla="*/ 49605 w 97005"/>
                  <a:gd name="csY2" fmla="*/ 0 h 108131"/>
                  <a:gd name="csX3" fmla="*/ 83778 w 97005"/>
                  <a:gd name="csY3" fmla="*/ 14343 h 108131"/>
                  <a:gd name="csX4" fmla="*/ 97006 w 97005"/>
                  <a:gd name="csY4" fmla="*/ 52962 h 108131"/>
                  <a:gd name="csX5" fmla="*/ 91494 w 97005"/>
                  <a:gd name="csY5" fmla="*/ 83857 h 108131"/>
                  <a:gd name="csX6" fmla="*/ 73857 w 97005"/>
                  <a:gd name="csY6" fmla="*/ 101511 h 108131"/>
                  <a:gd name="csX7" fmla="*/ 48503 w 97005"/>
                  <a:gd name="csY7" fmla="*/ 108131 h 108131"/>
                  <a:gd name="csX8" fmla="*/ 13228 w 97005"/>
                  <a:gd name="csY8" fmla="*/ 93788 h 108131"/>
                  <a:gd name="csX9" fmla="*/ 0 w 97005"/>
                  <a:gd name="csY9" fmla="*/ 54066 h 108131"/>
                  <a:gd name="csX10" fmla="*/ 2205 w 97005"/>
                  <a:gd name="csY10" fmla="*/ 54066 h 108131"/>
                  <a:gd name="csX11" fmla="*/ 19842 w 97005"/>
                  <a:gd name="csY11" fmla="*/ 52962 h 108131"/>
                  <a:gd name="csX12" fmla="*/ 28661 w 97005"/>
                  <a:gd name="csY12" fmla="*/ 82754 h 108131"/>
                  <a:gd name="csX13" fmla="*/ 50708 w 97005"/>
                  <a:gd name="csY13" fmla="*/ 92685 h 108131"/>
                  <a:gd name="csX14" fmla="*/ 72755 w 97005"/>
                  <a:gd name="csY14" fmla="*/ 82754 h 108131"/>
                  <a:gd name="csX15" fmla="*/ 81573 w 97005"/>
                  <a:gd name="csY15" fmla="*/ 52962 h 108131"/>
                  <a:gd name="csX16" fmla="*/ 72755 w 97005"/>
                  <a:gd name="csY16" fmla="*/ 24274 h 108131"/>
                  <a:gd name="csX17" fmla="*/ 50708 w 97005"/>
                  <a:gd name="csY17" fmla="*/ 14343 h 108131"/>
                  <a:gd name="csX18" fmla="*/ 28661 w 97005"/>
                  <a:gd name="csY18" fmla="*/ 24274 h 108131"/>
                  <a:gd name="csX19" fmla="*/ 19842 w 97005"/>
                  <a:gd name="csY19" fmla="*/ 54066 h 108131"/>
                  <a:gd name="csX20" fmla="*/ 19842 w 97005"/>
                  <a:gd name="csY20" fmla="*/ 54066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1">
                    <a:moveTo>
                      <a:pt x="2205" y="52962"/>
                    </a:moveTo>
                    <a:cubicBezTo>
                      <a:pt x="2205" y="34205"/>
                      <a:pt x="7717" y="19860"/>
                      <a:pt x="17638" y="11034"/>
                    </a:cubicBezTo>
                    <a:cubicBezTo>
                      <a:pt x="26456" y="3309"/>
                      <a:pt x="37480" y="0"/>
                      <a:pt x="49605" y="0"/>
                    </a:cubicBezTo>
                    <a:cubicBezTo>
                      <a:pt x="61731" y="0"/>
                      <a:pt x="74959" y="4414"/>
                      <a:pt x="83778" y="14343"/>
                    </a:cubicBezTo>
                    <a:cubicBezTo>
                      <a:pt x="92597" y="24274"/>
                      <a:pt x="97006" y="36411"/>
                      <a:pt x="97006" y="52962"/>
                    </a:cubicBezTo>
                    <a:cubicBezTo>
                      <a:pt x="97006" y="69513"/>
                      <a:pt x="94802" y="76134"/>
                      <a:pt x="91494" y="83857"/>
                    </a:cubicBezTo>
                    <a:cubicBezTo>
                      <a:pt x="87085" y="91581"/>
                      <a:pt x="81573" y="97098"/>
                      <a:pt x="73857" y="101511"/>
                    </a:cubicBezTo>
                    <a:cubicBezTo>
                      <a:pt x="66140" y="105925"/>
                      <a:pt x="58424" y="108131"/>
                      <a:pt x="48503" y="108131"/>
                    </a:cubicBezTo>
                    <a:cubicBezTo>
                      <a:pt x="34173" y="108131"/>
                      <a:pt x="22047" y="103719"/>
                      <a:pt x="13228" y="93788"/>
                    </a:cubicBezTo>
                    <a:cubicBezTo>
                      <a:pt x="4410" y="84961"/>
                      <a:pt x="0" y="71720"/>
                      <a:pt x="0" y="54066"/>
                    </a:cubicBezTo>
                    <a:lnTo>
                      <a:pt x="2205" y="54066"/>
                    </a:lnTo>
                    <a:close/>
                    <a:moveTo>
                      <a:pt x="19842" y="52962"/>
                    </a:moveTo>
                    <a:cubicBezTo>
                      <a:pt x="19842" y="66203"/>
                      <a:pt x="23150" y="76134"/>
                      <a:pt x="28661" y="82754"/>
                    </a:cubicBezTo>
                    <a:cubicBezTo>
                      <a:pt x="34173" y="89374"/>
                      <a:pt x="41889" y="92685"/>
                      <a:pt x="50708" y="92685"/>
                    </a:cubicBezTo>
                    <a:cubicBezTo>
                      <a:pt x="59527" y="92685"/>
                      <a:pt x="66140" y="89374"/>
                      <a:pt x="72755" y="82754"/>
                    </a:cubicBezTo>
                    <a:cubicBezTo>
                      <a:pt x="79369" y="76134"/>
                      <a:pt x="81573" y="66203"/>
                      <a:pt x="81573" y="52962"/>
                    </a:cubicBezTo>
                    <a:cubicBezTo>
                      <a:pt x="81573" y="39722"/>
                      <a:pt x="78267" y="30894"/>
                      <a:pt x="72755" y="24274"/>
                    </a:cubicBezTo>
                    <a:cubicBezTo>
                      <a:pt x="67243" y="17654"/>
                      <a:pt x="59527" y="14343"/>
                      <a:pt x="50708" y="14343"/>
                    </a:cubicBezTo>
                    <a:cubicBezTo>
                      <a:pt x="41889" y="14343"/>
                      <a:pt x="35275" y="17654"/>
                      <a:pt x="28661" y="24274"/>
                    </a:cubicBezTo>
                    <a:cubicBezTo>
                      <a:pt x="22047" y="30894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9" name="Freeform 1168">
                <a:extLst>
                  <a:ext uri="{FF2B5EF4-FFF2-40B4-BE49-F238E27FC236}">
                    <a16:creationId xmlns:a16="http://schemas.microsoft.com/office/drawing/2014/main" id="{27AF7C6F-885C-9BB3-4CCB-3367D21A3E19}"/>
                  </a:ext>
                </a:extLst>
              </p:cNvPr>
              <p:cNvSpPr/>
              <p:nvPr/>
            </p:nvSpPr>
            <p:spPr>
              <a:xfrm>
                <a:off x="8449815" y="12569883"/>
                <a:ext cx="82675" cy="105925"/>
              </a:xfrm>
              <a:custGeom>
                <a:avLst/>
                <a:gdLst>
                  <a:gd name="csX0" fmla="*/ 67243 w 82675"/>
                  <a:gd name="csY0" fmla="*/ 103719 h 105925"/>
                  <a:gd name="csX1" fmla="*/ 67243 w 82675"/>
                  <a:gd name="csY1" fmla="*/ 88271 h 105925"/>
                  <a:gd name="csX2" fmla="*/ 34173 w 82675"/>
                  <a:gd name="csY2" fmla="*/ 105925 h 105925"/>
                  <a:gd name="csX3" fmla="*/ 17638 w 82675"/>
                  <a:gd name="csY3" fmla="*/ 102615 h 105925"/>
                  <a:gd name="csX4" fmla="*/ 5512 w 82675"/>
                  <a:gd name="csY4" fmla="*/ 93788 h 105925"/>
                  <a:gd name="csX5" fmla="*/ 0 w 82675"/>
                  <a:gd name="csY5" fmla="*/ 80547 h 105925"/>
                  <a:gd name="csX6" fmla="*/ 0 w 82675"/>
                  <a:gd name="csY6" fmla="*/ 0 h 105925"/>
                  <a:gd name="csX7" fmla="*/ 17638 w 82675"/>
                  <a:gd name="csY7" fmla="*/ 0 h 105925"/>
                  <a:gd name="csX8" fmla="*/ 17638 w 82675"/>
                  <a:gd name="csY8" fmla="*/ 76134 h 105925"/>
                  <a:gd name="csX9" fmla="*/ 24252 w 82675"/>
                  <a:gd name="csY9" fmla="*/ 87168 h 105925"/>
                  <a:gd name="csX10" fmla="*/ 37480 w 82675"/>
                  <a:gd name="csY10" fmla="*/ 91581 h 105925"/>
                  <a:gd name="csX11" fmla="*/ 51810 w 82675"/>
                  <a:gd name="csY11" fmla="*/ 87168 h 105925"/>
                  <a:gd name="csX12" fmla="*/ 61731 w 82675"/>
                  <a:gd name="csY12" fmla="*/ 76134 h 105925"/>
                  <a:gd name="csX13" fmla="*/ 65038 w 82675"/>
                  <a:gd name="csY13" fmla="*/ 56273 h 105925"/>
                  <a:gd name="csX14" fmla="*/ 65038 w 82675"/>
                  <a:gd name="csY14" fmla="*/ 1103 h 105925"/>
                  <a:gd name="csX15" fmla="*/ 82676 w 82675"/>
                  <a:gd name="csY15" fmla="*/ 1103 h 105925"/>
                  <a:gd name="csX16" fmla="*/ 82676 w 82675"/>
                  <a:gd name="csY16" fmla="*/ 103719 h 105925"/>
                  <a:gd name="csX17" fmla="*/ 67243 w 82675"/>
                  <a:gd name="csY17" fmla="*/ 103719 h 105925"/>
                  <a:gd name="csX18" fmla="*/ 67243 w 82675"/>
                  <a:gd name="csY18" fmla="*/ 103719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82675" h="105925">
                    <a:moveTo>
                      <a:pt x="67243" y="103719"/>
                    </a:moveTo>
                    <a:lnTo>
                      <a:pt x="67243" y="88271"/>
                    </a:lnTo>
                    <a:cubicBezTo>
                      <a:pt x="59527" y="100408"/>
                      <a:pt x="48503" y="105925"/>
                      <a:pt x="34173" y="105925"/>
                    </a:cubicBezTo>
                    <a:cubicBezTo>
                      <a:pt x="19843" y="105925"/>
                      <a:pt x="22047" y="105925"/>
                      <a:pt x="17638" y="102615"/>
                    </a:cubicBezTo>
                    <a:cubicBezTo>
                      <a:pt x="12126" y="100408"/>
                      <a:pt x="8819" y="97098"/>
                      <a:pt x="5512" y="93788"/>
                    </a:cubicBezTo>
                    <a:cubicBezTo>
                      <a:pt x="3308" y="90477"/>
                      <a:pt x="1103" y="86064"/>
                      <a:pt x="0" y="80547"/>
                    </a:cubicBez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76134"/>
                    </a:lnTo>
                    <a:cubicBezTo>
                      <a:pt x="17638" y="80547"/>
                      <a:pt x="20945" y="83857"/>
                      <a:pt x="24252" y="87168"/>
                    </a:cubicBezTo>
                    <a:cubicBezTo>
                      <a:pt x="27559" y="89374"/>
                      <a:pt x="31968" y="91581"/>
                      <a:pt x="37480" y="91581"/>
                    </a:cubicBezTo>
                    <a:cubicBezTo>
                      <a:pt x="42992" y="91581"/>
                      <a:pt x="47401" y="91581"/>
                      <a:pt x="51810" y="87168"/>
                    </a:cubicBezTo>
                    <a:cubicBezTo>
                      <a:pt x="56220" y="82754"/>
                      <a:pt x="59527" y="80547"/>
                      <a:pt x="61731" y="76134"/>
                    </a:cubicBezTo>
                    <a:cubicBezTo>
                      <a:pt x="63936" y="71720"/>
                      <a:pt x="65038" y="65100"/>
                      <a:pt x="65038" y="56273"/>
                    </a:cubicBezTo>
                    <a:lnTo>
                      <a:pt x="65038" y="1103"/>
                    </a:lnTo>
                    <a:lnTo>
                      <a:pt x="82676" y="1103"/>
                    </a:lnTo>
                    <a:lnTo>
                      <a:pt x="82676" y="103719"/>
                    </a:lnTo>
                    <a:lnTo>
                      <a:pt x="67243" y="103719"/>
                    </a:lnTo>
                    <a:lnTo>
                      <a:pt x="67243" y="10371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0" name="Freeform 1169">
                <a:extLst>
                  <a:ext uri="{FF2B5EF4-FFF2-40B4-BE49-F238E27FC236}">
                    <a16:creationId xmlns:a16="http://schemas.microsoft.com/office/drawing/2014/main" id="{890F61DE-ADC6-2401-4242-2811C3A06B0C}"/>
                  </a:ext>
                </a:extLst>
              </p:cNvPr>
              <p:cNvSpPr/>
              <p:nvPr/>
            </p:nvSpPr>
            <p:spPr>
              <a:xfrm>
                <a:off x="8560049" y="12568780"/>
                <a:ext cx="83778" cy="104822"/>
              </a:xfrm>
              <a:custGeom>
                <a:avLst/>
                <a:gdLst>
                  <a:gd name="csX0" fmla="*/ 0 w 83778"/>
                  <a:gd name="csY0" fmla="*/ 104822 h 104822"/>
                  <a:gd name="csX1" fmla="*/ 0 w 83778"/>
                  <a:gd name="csY1" fmla="*/ 2206 h 104822"/>
                  <a:gd name="csX2" fmla="*/ 15433 w 83778"/>
                  <a:gd name="csY2" fmla="*/ 2206 h 104822"/>
                  <a:gd name="csX3" fmla="*/ 15433 w 83778"/>
                  <a:gd name="csY3" fmla="*/ 16551 h 104822"/>
                  <a:gd name="csX4" fmla="*/ 48503 w 83778"/>
                  <a:gd name="csY4" fmla="*/ 0 h 104822"/>
                  <a:gd name="csX5" fmla="*/ 66140 w 83778"/>
                  <a:gd name="csY5" fmla="*/ 3309 h 104822"/>
                  <a:gd name="csX6" fmla="*/ 78267 w 83778"/>
                  <a:gd name="csY6" fmla="*/ 12137 h 104822"/>
                  <a:gd name="csX7" fmla="*/ 83778 w 83778"/>
                  <a:gd name="csY7" fmla="*/ 25377 h 104822"/>
                  <a:gd name="csX8" fmla="*/ 83778 w 83778"/>
                  <a:gd name="csY8" fmla="*/ 104822 h 104822"/>
                  <a:gd name="csX9" fmla="*/ 66140 w 83778"/>
                  <a:gd name="csY9" fmla="*/ 104822 h 104822"/>
                  <a:gd name="csX10" fmla="*/ 66140 w 83778"/>
                  <a:gd name="csY10" fmla="*/ 41928 h 104822"/>
                  <a:gd name="csX11" fmla="*/ 63936 w 83778"/>
                  <a:gd name="csY11" fmla="*/ 26480 h 104822"/>
                  <a:gd name="csX12" fmla="*/ 56220 w 83778"/>
                  <a:gd name="csY12" fmla="*/ 17654 h 104822"/>
                  <a:gd name="csX13" fmla="*/ 44094 w 83778"/>
                  <a:gd name="csY13" fmla="*/ 14343 h 104822"/>
                  <a:gd name="csX14" fmla="*/ 25354 w 83778"/>
                  <a:gd name="csY14" fmla="*/ 20963 h 104822"/>
                  <a:gd name="csX15" fmla="*/ 17638 w 83778"/>
                  <a:gd name="csY15" fmla="*/ 47445 h 104822"/>
                  <a:gd name="csX16" fmla="*/ 17638 w 83778"/>
                  <a:gd name="csY16" fmla="*/ 103718 h 104822"/>
                  <a:gd name="csX17" fmla="*/ 0 w 83778"/>
                  <a:gd name="csY17" fmla="*/ 103718 h 1048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3778" h="104822">
                    <a:moveTo>
                      <a:pt x="0" y="104822"/>
                    </a:moveTo>
                    <a:lnTo>
                      <a:pt x="0" y="2206"/>
                    </a:lnTo>
                    <a:lnTo>
                      <a:pt x="15433" y="2206"/>
                    </a:lnTo>
                    <a:lnTo>
                      <a:pt x="15433" y="16551"/>
                    </a:lnTo>
                    <a:cubicBezTo>
                      <a:pt x="23150" y="5517"/>
                      <a:pt x="34173" y="0"/>
                      <a:pt x="48503" y="0"/>
                    </a:cubicBezTo>
                    <a:cubicBezTo>
                      <a:pt x="62834" y="0"/>
                      <a:pt x="60629" y="0"/>
                      <a:pt x="66140" y="3309"/>
                    </a:cubicBezTo>
                    <a:cubicBezTo>
                      <a:pt x="71652" y="5517"/>
                      <a:pt x="74960" y="8826"/>
                      <a:pt x="78267" y="12137"/>
                    </a:cubicBezTo>
                    <a:cubicBezTo>
                      <a:pt x="81573" y="15446"/>
                      <a:pt x="82676" y="19860"/>
                      <a:pt x="83778" y="25377"/>
                    </a:cubicBezTo>
                    <a:lnTo>
                      <a:pt x="83778" y="104822"/>
                    </a:lnTo>
                    <a:lnTo>
                      <a:pt x="66140" y="104822"/>
                    </a:lnTo>
                    <a:lnTo>
                      <a:pt x="66140" y="41928"/>
                    </a:lnTo>
                    <a:cubicBezTo>
                      <a:pt x="66140" y="35308"/>
                      <a:pt x="66140" y="29791"/>
                      <a:pt x="63936" y="26480"/>
                    </a:cubicBezTo>
                    <a:cubicBezTo>
                      <a:pt x="61731" y="23171"/>
                      <a:pt x="60629" y="19860"/>
                      <a:pt x="56220" y="17654"/>
                    </a:cubicBezTo>
                    <a:cubicBezTo>
                      <a:pt x="52913" y="15446"/>
                      <a:pt x="48503" y="14343"/>
                      <a:pt x="44094" y="14343"/>
                    </a:cubicBezTo>
                    <a:cubicBezTo>
                      <a:pt x="36378" y="14343"/>
                      <a:pt x="29763" y="16551"/>
                      <a:pt x="25354" y="20963"/>
                    </a:cubicBezTo>
                    <a:cubicBezTo>
                      <a:pt x="19843" y="25377"/>
                      <a:pt x="17638" y="34205"/>
                      <a:pt x="17638" y="47445"/>
                    </a:cubicBezTo>
                    <a:lnTo>
                      <a:pt x="17638" y="103718"/>
                    </a:lnTo>
                    <a:lnTo>
                      <a:pt x="0" y="10371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1" name="Freeform 1170">
                <a:extLst>
                  <a:ext uri="{FF2B5EF4-FFF2-40B4-BE49-F238E27FC236}">
                    <a16:creationId xmlns:a16="http://schemas.microsoft.com/office/drawing/2014/main" id="{ACEF4E17-791E-2652-7763-372357563B0A}"/>
                  </a:ext>
                </a:extLst>
              </p:cNvPr>
              <p:cNvSpPr/>
              <p:nvPr/>
            </p:nvSpPr>
            <p:spPr>
              <a:xfrm>
                <a:off x="8663669" y="12533470"/>
                <a:ext cx="90392" cy="142337"/>
              </a:xfrm>
              <a:custGeom>
                <a:avLst/>
                <a:gdLst>
                  <a:gd name="csX0" fmla="*/ 73857 w 90392"/>
                  <a:gd name="csY0" fmla="*/ 140131 h 142337"/>
                  <a:gd name="csX1" fmla="*/ 73857 w 90392"/>
                  <a:gd name="csY1" fmla="*/ 126890 h 142337"/>
                  <a:gd name="csX2" fmla="*/ 45196 w 90392"/>
                  <a:gd name="csY2" fmla="*/ 142338 h 142337"/>
                  <a:gd name="csX3" fmla="*/ 22047 w 90392"/>
                  <a:gd name="csY3" fmla="*/ 135718 h 142337"/>
                  <a:gd name="csX4" fmla="*/ 5512 w 90392"/>
                  <a:gd name="csY4" fmla="*/ 116959 h 142337"/>
                  <a:gd name="csX5" fmla="*/ 0 w 90392"/>
                  <a:gd name="csY5" fmla="*/ 89374 h 142337"/>
                  <a:gd name="csX6" fmla="*/ 5512 w 90392"/>
                  <a:gd name="csY6" fmla="*/ 61790 h 142337"/>
                  <a:gd name="csX7" fmla="*/ 20945 w 90392"/>
                  <a:gd name="csY7" fmla="*/ 43033 h 142337"/>
                  <a:gd name="csX8" fmla="*/ 44094 w 90392"/>
                  <a:gd name="csY8" fmla="*/ 36412 h 142337"/>
                  <a:gd name="csX9" fmla="*/ 60629 w 90392"/>
                  <a:gd name="csY9" fmla="*/ 40826 h 142337"/>
                  <a:gd name="csX10" fmla="*/ 72754 w 90392"/>
                  <a:gd name="csY10" fmla="*/ 50756 h 142337"/>
                  <a:gd name="csX11" fmla="*/ 72754 w 90392"/>
                  <a:gd name="csY11" fmla="*/ 0 h 142337"/>
                  <a:gd name="csX12" fmla="*/ 90392 w 90392"/>
                  <a:gd name="csY12" fmla="*/ 0 h 142337"/>
                  <a:gd name="csX13" fmla="*/ 90392 w 90392"/>
                  <a:gd name="csY13" fmla="*/ 142338 h 142337"/>
                  <a:gd name="csX14" fmla="*/ 73857 w 90392"/>
                  <a:gd name="csY14" fmla="*/ 142338 h 142337"/>
                  <a:gd name="csX15" fmla="*/ 73857 w 90392"/>
                  <a:gd name="csY15" fmla="*/ 140131 h 142337"/>
                  <a:gd name="csX16" fmla="*/ 18740 w 90392"/>
                  <a:gd name="csY16" fmla="*/ 89374 h 142337"/>
                  <a:gd name="csX17" fmla="*/ 27559 w 90392"/>
                  <a:gd name="csY17" fmla="*/ 119167 h 142337"/>
                  <a:gd name="csX18" fmla="*/ 47400 w 90392"/>
                  <a:gd name="csY18" fmla="*/ 129098 h 142337"/>
                  <a:gd name="csX19" fmla="*/ 67242 w 90392"/>
                  <a:gd name="csY19" fmla="*/ 120270 h 142337"/>
                  <a:gd name="csX20" fmla="*/ 74959 w 90392"/>
                  <a:gd name="csY20" fmla="*/ 91582 h 142337"/>
                  <a:gd name="csX21" fmla="*/ 67242 w 90392"/>
                  <a:gd name="csY21" fmla="*/ 60686 h 142337"/>
                  <a:gd name="csX22" fmla="*/ 47400 w 90392"/>
                  <a:gd name="csY22" fmla="*/ 50756 h 142337"/>
                  <a:gd name="csX23" fmla="*/ 27559 w 90392"/>
                  <a:gd name="csY23" fmla="*/ 60686 h 142337"/>
                  <a:gd name="csX24" fmla="*/ 19842 w 90392"/>
                  <a:gd name="csY24" fmla="*/ 90479 h 142337"/>
                  <a:gd name="csX25" fmla="*/ 19842 w 90392"/>
                  <a:gd name="csY25" fmla="*/ 90479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0392" h="142337">
                    <a:moveTo>
                      <a:pt x="73857" y="140131"/>
                    </a:moveTo>
                    <a:lnTo>
                      <a:pt x="73857" y="126890"/>
                    </a:lnTo>
                    <a:cubicBezTo>
                      <a:pt x="67242" y="136821"/>
                      <a:pt x="57322" y="142338"/>
                      <a:pt x="45196" y="142338"/>
                    </a:cubicBezTo>
                    <a:cubicBezTo>
                      <a:pt x="33070" y="142338"/>
                      <a:pt x="29763" y="140131"/>
                      <a:pt x="22047" y="135718"/>
                    </a:cubicBezTo>
                    <a:cubicBezTo>
                      <a:pt x="15433" y="131304"/>
                      <a:pt x="9921" y="124684"/>
                      <a:pt x="5512" y="116959"/>
                    </a:cubicBezTo>
                    <a:cubicBezTo>
                      <a:pt x="2205" y="109236"/>
                      <a:pt x="0" y="99305"/>
                      <a:pt x="0" y="89374"/>
                    </a:cubicBezTo>
                    <a:cubicBezTo>
                      <a:pt x="0" y="79445"/>
                      <a:pt x="2205" y="69514"/>
                      <a:pt x="5512" y="61790"/>
                    </a:cubicBezTo>
                    <a:cubicBezTo>
                      <a:pt x="8819" y="54066"/>
                      <a:pt x="14330" y="47446"/>
                      <a:pt x="20945" y="43033"/>
                    </a:cubicBezTo>
                    <a:cubicBezTo>
                      <a:pt x="27559" y="38619"/>
                      <a:pt x="35275" y="36412"/>
                      <a:pt x="44094" y="36412"/>
                    </a:cubicBezTo>
                    <a:cubicBezTo>
                      <a:pt x="52912" y="36412"/>
                      <a:pt x="56219" y="36412"/>
                      <a:pt x="60629" y="40826"/>
                    </a:cubicBezTo>
                    <a:cubicBezTo>
                      <a:pt x="65038" y="43033"/>
                      <a:pt x="69447" y="46343"/>
                      <a:pt x="72754" y="50756"/>
                    </a:cubicBezTo>
                    <a:lnTo>
                      <a:pt x="72754" y="0"/>
                    </a:lnTo>
                    <a:lnTo>
                      <a:pt x="90392" y="0"/>
                    </a:lnTo>
                    <a:lnTo>
                      <a:pt x="90392" y="142338"/>
                    </a:lnTo>
                    <a:lnTo>
                      <a:pt x="73857" y="142338"/>
                    </a:lnTo>
                    <a:lnTo>
                      <a:pt x="73857" y="140131"/>
                    </a:lnTo>
                    <a:close/>
                    <a:moveTo>
                      <a:pt x="18740" y="89374"/>
                    </a:moveTo>
                    <a:cubicBezTo>
                      <a:pt x="18740" y="102616"/>
                      <a:pt x="22047" y="112547"/>
                      <a:pt x="27559" y="119167"/>
                    </a:cubicBezTo>
                    <a:cubicBezTo>
                      <a:pt x="33070" y="125787"/>
                      <a:pt x="39684" y="129098"/>
                      <a:pt x="47400" y="129098"/>
                    </a:cubicBezTo>
                    <a:cubicBezTo>
                      <a:pt x="55117" y="129098"/>
                      <a:pt x="61731" y="125787"/>
                      <a:pt x="67242" y="120270"/>
                    </a:cubicBezTo>
                    <a:cubicBezTo>
                      <a:pt x="72754" y="113650"/>
                      <a:pt x="74959" y="104822"/>
                      <a:pt x="74959" y="91582"/>
                    </a:cubicBezTo>
                    <a:cubicBezTo>
                      <a:pt x="74959" y="78340"/>
                      <a:pt x="72754" y="67307"/>
                      <a:pt x="67242" y="60686"/>
                    </a:cubicBezTo>
                    <a:cubicBezTo>
                      <a:pt x="61731" y="54066"/>
                      <a:pt x="55117" y="50756"/>
                      <a:pt x="47400" y="50756"/>
                    </a:cubicBezTo>
                    <a:cubicBezTo>
                      <a:pt x="39684" y="50756"/>
                      <a:pt x="33070" y="54066"/>
                      <a:pt x="27559" y="60686"/>
                    </a:cubicBezTo>
                    <a:cubicBezTo>
                      <a:pt x="22047" y="67307"/>
                      <a:pt x="19842" y="77237"/>
                      <a:pt x="19842" y="90479"/>
                    </a:cubicBezTo>
                    <a:lnTo>
                      <a:pt x="19842" y="9047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2" name="Freeform 1171">
                <a:extLst>
                  <a:ext uri="{FF2B5EF4-FFF2-40B4-BE49-F238E27FC236}">
                    <a16:creationId xmlns:a16="http://schemas.microsoft.com/office/drawing/2014/main" id="{09E1AF3F-1474-986B-D6BE-2F447E8F26D7}"/>
                  </a:ext>
                </a:extLst>
              </p:cNvPr>
              <p:cNvSpPr/>
              <p:nvPr/>
            </p:nvSpPr>
            <p:spPr>
              <a:xfrm>
                <a:off x="8775005" y="12570986"/>
                <a:ext cx="92596" cy="105925"/>
              </a:xfrm>
              <a:custGeom>
                <a:avLst/>
                <a:gdLst>
                  <a:gd name="csX0" fmla="*/ 72755 w 92596"/>
                  <a:gd name="csY0" fmla="*/ 90477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59 h 105925"/>
                  <a:gd name="csX7" fmla="*/ 24252 w 92596"/>
                  <a:gd name="csY7" fmla="*/ 46342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7 h 105925"/>
                  <a:gd name="csX12" fmla="*/ 46298 w 92596"/>
                  <a:gd name="csY12" fmla="*/ 13240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0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93788 h 105925"/>
                  <a:gd name="csX23" fmla="*/ 92597 w 92596"/>
                  <a:gd name="csY23" fmla="*/ 105925 h 105925"/>
                  <a:gd name="csX24" fmla="*/ 73857 w 92596"/>
                  <a:gd name="csY24" fmla="*/ 105925 h 105925"/>
                  <a:gd name="csX25" fmla="*/ 70550 w 92596"/>
                  <a:gd name="csY25" fmla="*/ 92685 h 105925"/>
                  <a:gd name="csX26" fmla="*/ 72755 w 92596"/>
                  <a:gd name="csY26" fmla="*/ 90477 h 105925"/>
                  <a:gd name="csX27" fmla="*/ 71652 w 92596"/>
                  <a:gd name="csY27" fmla="*/ 50756 h 105925"/>
                  <a:gd name="csX28" fmla="*/ 42992 w 92596"/>
                  <a:gd name="csY28" fmla="*/ 57376 h 105925"/>
                  <a:gd name="csX29" fmla="*/ 27559 w 92596"/>
                  <a:gd name="csY29" fmla="*/ 60686 h 105925"/>
                  <a:gd name="csX30" fmla="*/ 20945 w 92596"/>
                  <a:gd name="csY30" fmla="*/ 66203 h 105925"/>
                  <a:gd name="csX31" fmla="*/ 18740 w 92596"/>
                  <a:gd name="csY31" fmla="*/ 75031 h 105925"/>
                  <a:gd name="csX32" fmla="*/ 24252 w 92596"/>
                  <a:gd name="csY32" fmla="*/ 87168 h 105925"/>
                  <a:gd name="csX33" fmla="*/ 39685 w 92596"/>
                  <a:gd name="csY33" fmla="*/ 91582 h 105925"/>
                  <a:gd name="csX34" fmla="*/ 57322 w 92596"/>
                  <a:gd name="csY34" fmla="*/ 87168 h 105925"/>
                  <a:gd name="csX35" fmla="*/ 68345 w 92596"/>
                  <a:gd name="csY35" fmla="*/ 75031 h 105925"/>
                  <a:gd name="csX36" fmla="*/ 71652 w 92596"/>
                  <a:gd name="csY36" fmla="*/ 57376 h 105925"/>
                  <a:gd name="csX37" fmla="*/ 71652 w 92596"/>
                  <a:gd name="csY37" fmla="*/ 50756 h 105925"/>
                  <a:gd name="csX38" fmla="*/ 71652 w 92596"/>
                  <a:gd name="csY38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2596" h="105925">
                    <a:moveTo>
                      <a:pt x="72755" y="90477"/>
                    </a:moveTo>
                    <a:cubicBezTo>
                      <a:pt x="66140" y="95994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1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6"/>
                      <a:pt x="8819" y="54066"/>
                      <a:pt x="12126" y="51859"/>
                    </a:cubicBezTo>
                    <a:cubicBezTo>
                      <a:pt x="15433" y="49653"/>
                      <a:pt x="19843" y="47446"/>
                      <a:pt x="24252" y="46342"/>
                    </a:cubicBezTo>
                    <a:cubicBezTo>
                      <a:pt x="27559" y="46342"/>
                      <a:pt x="33070" y="44136"/>
                      <a:pt x="39685" y="44136"/>
                    </a:cubicBezTo>
                    <a:cubicBezTo>
                      <a:pt x="54015" y="41929"/>
                      <a:pt x="63936" y="40825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70550" y="22068"/>
                      <a:pt x="66140" y="18757"/>
                    </a:cubicBezTo>
                    <a:cubicBezTo>
                      <a:pt x="61731" y="15448"/>
                      <a:pt x="55117" y="13240"/>
                      <a:pt x="46298" y="13240"/>
                    </a:cubicBezTo>
                    <a:cubicBezTo>
                      <a:pt x="37480" y="13240"/>
                      <a:pt x="31968" y="13240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0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3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93788"/>
                    </a:ln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2755" y="90477"/>
                    </a:lnTo>
                    <a:close/>
                    <a:moveTo>
                      <a:pt x="71652" y="50756"/>
                    </a:moveTo>
                    <a:cubicBezTo>
                      <a:pt x="65038" y="52963"/>
                      <a:pt x="56220" y="55170"/>
                      <a:pt x="42992" y="57376"/>
                    </a:cubicBezTo>
                    <a:cubicBezTo>
                      <a:pt x="35275" y="57376"/>
                      <a:pt x="30866" y="59583"/>
                      <a:pt x="27559" y="60686"/>
                    </a:cubicBezTo>
                    <a:cubicBezTo>
                      <a:pt x="24252" y="61790"/>
                      <a:pt x="22047" y="63997"/>
                      <a:pt x="20945" y="66203"/>
                    </a:cubicBezTo>
                    <a:cubicBezTo>
                      <a:pt x="19843" y="68410"/>
                      <a:pt x="18740" y="71720"/>
                      <a:pt x="18740" y="75031"/>
                    </a:cubicBezTo>
                    <a:cubicBezTo>
                      <a:pt x="18740" y="78340"/>
                      <a:pt x="20945" y="83857"/>
                      <a:pt x="24252" y="87168"/>
                    </a:cubicBezTo>
                    <a:cubicBezTo>
                      <a:pt x="27559" y="90477"/>
                      <a:pt x="33070" y="91582"/>
                      <a:pt x="39685" y="91582"/>
                    </a:cubicBezTo>
                    <a:cubicBezTo>
                      <a:pt x="46298" y="91582"/>
                      <a:pt x="52913" y="91582"/>
                      <a:pt x="57322" y="87168"/>
                    </a:cubicBezTo>
                    <a:cubicBezTo>
                      <a:pt x="61731" y="82754"/>
                      <a:pt x="66140" y="80548"/>
                      <a:pt x="68345" y="75031"/>
                    </a:cubicBezTo>
                    <a:cubicBezTo>
                      <a:pt x="70550" y="70617"/>
                      <a:pt x="71652" y="65100"/>
                      <a:pt x="71652" y="57376"/>
                    </a:cubicBezTo>
                    <a:lnTo>
                      <a:pt x="71652" y="50756"/>
                    </a:lnTo>
                    <a:lnTo>
                      <a:pt x="71652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3" name="Freeform 1172">
                <a:extLst>
                  <a:ext uri="{FF2B5EF4-FFF2-40B4-BE49-F238E27FC236}">
                    <a16:creationId xmlns:a16="http://schemas.microsoft.com/office/drawing/2014/main" id="{41B00B1A-BB18-EF66-F767-59C58AE7F291}"/>
                  </a:ext>
                </a:extLst>
              </p:cNvPr>
              <p:cNvSpPr/>
              <p:nvPr/>
            </p:nvSpPr>
            <p:spPr>
              <a:xfrm>
                <a:off x="8880830" y="12533470"/>
                <a:ext cx="50707" cy="140131"/>
              </a:xfrm>
              <a:custGeom>
                <a:avLst/>
                <a:gdLst>
                  <a:gd name="csX0" fmla="*/ 48503 w 50707"/>
                  <a:gd name="csY0" fmla="*/ 124684 h 140131"/>
                  <a:gd name="csX1" fmla="*/ 50707 w 50707"/>
                  <a:gd name="csY1" fmla="*/ 140131 h 140131"/>
                  <a:gd name="csX2" fmla="*/ 37479 w 50707"/>
                  <a:gd name="csY2" fmla="*/ 140131 h 140131"/>
                  <a:gd name="csX3" fmla="*/ 23149 w 50707"/>
                  <a:gd name="csY3" fmla="*/ 136821 h 140131"/>
                  <a:gd name="csX4" fmla="*/ 15432 w 50707"/>
                  <a:gd name="csY4" fmla="*/ 129098 h 140131"/>
                  <a:gd name="csX5" fmla="*/ 13228 w 50707"/>
                  <a:gd name="csY5" fmla="*/ 108133 h 140131"/>
                  <a:gd name="csX6" fmla="*/ 13228 w 50707"/>
                  <a:gd name="csY6" fmla="*/ 48549 h 140131"/>
                  <a:gd name="csX7" fmla="*/ 0 w 50707"/>
                  <a:gd name="csY7" fmla="*/ 48549 h 140131"/>
                  <a:gd name="csX8" fmla="*/ 0 w 50707"/>
                  <a:gd name="csY8" fmla="*/ 35309 h 140131"/>
                  <a:gd name="csX9" fmla="*/ 13228 w 50707"/>
                  <a:gd name="csY9" fmla="*/ 35309 h 140131"/>
                  <a:gd name="csX10" fmla="*/ 13228 w 50707"/>
                  <a:gd name="csY10" fmla="*/ 9931 h 140131"/>
                  <a:gd name="csX11" fmla="*/ 30865 w 50707"/>
                  <a:gd name="csY11" fmla="*/ 0 h 140131"/>
                  <a:gd name="csX12" fmla="*/ 30865 w 50707"/>
                  <a:gd name="csY12" fmla="*/ 36412 h 140131"/>
                  <a:gd name="csX13" fmla="*/ 48503 w 50707"/>
                  <a:gd name="csY13" fmla="*/ 36412 h 140131"/>
                  <a:gd name="csX14" fmla="*/ 48503 w 50707"/>
                  <a:gd name="csY14" fmla="*/ 49653 h 140131"/>
                  <a:gd name="csX15" fmla="*/ 30865 w 50707"/>
                  <a:gd name="csY15" fmla="*/ 49653 h 140131"/>
                  <a:gd name="csX16" fmla="*/ 30865 w 50707"/>
                  <a:gd name="csY16" fmla="*/ 120270 h 140131"/>
                  <a:gd name="csX17" fmla="*/ 34172 w 50707"/>
                  <a:gd name="csY17" fmla="*/ 123581 h 140131"/>
                  <a:gd name="csX18" fmla="*/ 39684 w 50707"/>
                  <a:gd name="csY18" fmla="*/ 123581 h 140131"/>
                  <a:gd name="csX19" fmla="*/ 48503 w 50707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7" h="140131">
                    <a:moveTo>
                      <a:pt x="48503" y="124684"/>
                    </a:moveTo>
                    <a:lnTo>
                      <a:pt x="50707" y="140131"/>
                    </a:lnTo>
                    <a:cubicBezTo>
                      <a:pt x="46298" y="140131"/>
                      <a:pt x="41889" y="140131"/>
                      <a:pt x="37479" y="140131"/>
                    </a:cubicBezTo>
                    <a:cubicBezTo>
                      <a:pt x="30865" y="140131"/>
                      <a:pt x="26456" y="140131"/>
                      <a:pt x="23149" y="136821"/>
                    </a:cubicBezTo>
                    <a:cubicBezTo>
                      <a:pt x="19842" y="133510"/>
                      <a:pt x="17637" y="132407"/>
                      <a:pt x="15432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5" y="0"/>
                    </a:lnTo>
                    <a:lnTo>
                      <a:pt x="30865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5" y="49653"/>
                    </a:lnTo>
                    <a:lnTo>
                      <a:pt x="30865" y="120270"/>
                    </a:lnTo>
                    <a:cubicBezTo>
                      <a:pt x="30865" y="120270"/>
                      <a:pt x="30865" y="122476"/>
                      <a:pt x="34172" y="123581"/>
                    </a:cubicBezTo>
                    <a:cubicBezTo>
                      <a:pt x="34172" y="123581"/>
                      <a:pt x="37479" y="123581"/>
                      <a:pt x="39684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4" name="Freeform 1173">
                <a:extLst>
                  <a:ext uri="{FF2B5EF4-FFF2-40B4-BE49-F238E27FC236}">
                    <a16:creationId xmlns:a16="http://schemas.microsoft.com/office/drawing/2014/main" id="{622AD213-BAFE-92DF-7361-B893ED8A46D5}"/>
                  </a:ext>
                </a:extLst>
              </p:cNvPr>
              <p:cNvSpPr/>
              <p:nvPr/>
            </p:nvSpPr>
            <p:spPr>
              <a:xfrm>
                <a:off x="8946971" y="12532367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7 w 17637"/>
                  <a:gd name="csY2" fmla="*/ 0 h 141234"/>
                  <a:gd name="csX3" fmla="*/ 17637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7 w 17637"/>
                  <a:gd name="csY7" fmla="*/ 38619 h 141234"/>
                  <a:gd name="csX8" fmla="*/ 17637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7" y="38619"/>
                    </a:lnTo>
                    <a:lnTo>
                      <a:pt x="17637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5" name="Freeform 1174">
                <a:extLst>
                  <a:ext uri="{FF2B5EF4-FFF2-40B4-BE49-F238E27FC236}">
                    <a16:creationId xmlns:a16="http://schemas.microsoft.com/office/drawing/2014/main" id="{77E6E0D6-76EE-6298-C59D-C22E8E2FB361}"/>
                  </a:ext>
                </a:extLst>
              </p:cNvPr>
              <p:cNvSpPr/>
              <p:nvPr/>
            </p:nvSpPr>
            <p:spPr>
              <a:xfrm>
                <a:off x="8982246" y="12569883"/>
                <a:ext cx="97005" cy="108131"/>
              </a:xfrm>
              <a:custGeom>
                <a:avLst/>
                <a:gdLst>
                  <a:gd name="csX0" fmla="*/ 2204 w 97005"/>
                  <a:gd name="csY0" fmla="*/ 52962 h 108131"/>
                  <a:gd name="csX1" fmla="*/ 17637 w 97005"/>
                  <a:gd name="csY1" fmla="*/ 11034 h 108131"/>
                  <a:gd name="csX2" fmla="*/ 49605 w 97005"/>
                  <a:gd name="csY2" fmla="*/ 0 h 108131"/>
                  <a:gd name="csX3" fmla="*/ 83778 w 97005"/>
                  <a:gd name="csY3" fmla="*/ 14343 h 108131"/>
                  <a:gd name="csX4" fmla="*/ 97006 w 97005"/>
                  <a:gd name="csY4" fmla="*/ 52962 h 108131"/>
                  <a:gd name="csX5" fmla="*/ 91494 w 97005"/>
                  <a:gd name="csY5" fmla="*/ 83857 h 108131"/>
                  <a:gd name="csX6" fmla="*/ 73856 w 97005"/>
                  <a:gd name="csY6" fmla="*/ 101511 h 108131"/>
                  <a:gd name="csX7" fmla="*/ 48503 w 97005"/>
                  <a:gd name="csY7" fmla="*/ 108131 h 108131"/>
                  <a:gd name="csX8" fmla="*/ 13228 w 97005"/>
                  <a:gd name="csY8" fmla="*/ 93788 h 108131"/>
                  <a:gd name="csX9" fmla="*/ 0 w 97005"/>
                  <a:gd name="csY9" fmla="*/ 54066 h 108131"/>
                  <a:gd name="csX10" fmla="*/ 2204 w 97005"/>
                  <a:gd name="csY10" fmla="*/ 54066 h 108131"/>
                  <a:gd name="csX11" fmla="*/ 19842 w 97005"/>
                  <a:gd name="csY11" fmla="*/ 52962 h 108131"/>
                  <a:gd name="csX12" fmla="*/ 28661 w 97005"/>
                  <a:gd name="csY12" fmla="*/ 82754 h 108131"/>
                  <a:gd name="csX13" fmla="*/ 50707 w 97005"/>
                  <a:gd name="csY13" fmla="*/ 92685 h 108131"/>
                  <a:gd name="csX14" fmla="*/ 72754 w 97005"/>
                  <a:gd name="csY14" fmla="*/ 82754 h 108131"/>
                  <a:gd name="csX15" fmla="*/ 81573 w 97005"/>
                  <a:gd name="csY15" fmla="*/ 52962 h 108131"/>
                  <a:gd name="csX16" fmla="*/ 72754 w 97005"/>
                  <a:gd name="csY16" fmla="*/ 24274 h 108131"/>
                  <a:gd name="csX17" fmla="*/ 50707 w 97005"/>
                  <a:gd name="csY17" fmla="*/ 14343 h 108131"/>
                  <a:gd name="csX18" fmla="*/ 28661 w 97005"/>
                  <a:gd name="csY18" fmla="*/ 24274 h 108131"/>
                  <a:gd name="csX19" fmla="*/ 19842 w 97005"/>
                  <a:gd name="csY19" fmla="*/ 54066 h 108131"/>
                  <a:gd name="csX20" fmla="*/ 19842 w 97005"/>
                  <a:gd name="csY20" fmla="*/ 54066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1">
                    <a:moveTo>
                      <a:pt x="2204" y="52962"/>
                    </a:moveTo>
                    <a:cubicBezTo>
                      <a:pt x="2204" y="34205"/>
                      <a:pt x="7716" y="19860"/>
                      <a:pt x="17637" y="11034"/>
                    </a:cubicBezTo>
                    <a:cubicBezTo>
                      <a:pt x="26456" y="3309"/>
                      <a:pt x="37479" y="0"/>
                      <a:pt x="49605" y="0"/>
                    </a:cubicBezTo>
                    <a:cubicBezTo>
                      <a:pt x="61731" y="0"/>
                      <a:pt x="74959" y="4414"/>
                      <a:pt x="83778" y="14343"/>
                    </a:cubicBezTo>
                    <a:cubicBezTo>
                      <a:pt x="92596" y="24274"/>
                      <a:pt x="97006" y="36411"/>
                      <a:pt x="97006" y="52962"/>
                    </a:cubicBezTo>
                    <a:cubicBezTo>
                      <a:pt x="97006" y="69513"/>
                      <a:pt x="94801" y="76134"/>
                      <a:pt x="91494" y="83857"/>
                    </a:cubicBezTo>
                    <a:cubicBezTo>
                      <a:pt x="87084" y="91581"/>
                      <a:pt x="81573" y="97098"/>
                      <a:pt x="73856" y="101511"/>
                    </a:cubicBezTo>
                    <a:cubicBezTo>
                      <a:pt x="66140" y="105925"/>
                      <a:pt x="58424" y="108131"/>
                      <a:pt x="48503" y="108131"/>
                    </a:cubicBezTo>
                    <a:cubicBezTo>
                      <a:pt x="34172" y="108131"/>
                      <a:pt x="22047" y="103719"/>
                      <a:pt x="13228" y="93788"/>
                    </a:cubicBezTo>
                    <a:cubicBezTo>
                      <a:pt x="4409" y="84961"/>
                      <a:pt x="0" y="71720"/>
                      <a:pt x="0" y="54066"/>
                    </a:cubicBezTo>
                    <a:lnTo>
                      <a:pt x="2204" y="54066"/>
                    </a:lnTo>
                    <a:close/>
                    <a:moveTo>
                      <a:pt x="19842" y="52962"/>
                    </a:moveTo>
                    <a:cubicBezTo>
                      <a:pt x="19842" y="66203"/>
                      <a:pt x="23149" y="76134"/>
                      <a:pt x="28661" y="82754"/>
                    </a:cubicBezTo>
                    <a:cubicBezTo>
                      <a:pt x="34172" y="89374"/>
                      <a:pt x="41889" y="92685"/>
                      <a:pt x="50707" y="92685"/>
                    </a:cubicBezTo>
                    <a:cubicBezTo>
                      <a:pt x="59526" y="92685"/>
                      <a:pt x="66140" y="89374"/>
                      <a:pt x="72754" y="82754"/>
                    </a:cubicBezTo>
                    <a:cubicBezTo>
                      <a:pt x="79368" y="76134"/>
                      <a:pt x="81573" y="66203"/>
                      <a:pt x="81573" y="52962"/>
                    </a:cubicBezTo>
                    <a:cubicBezTo>
                      <a:pt x="81573" y="39722"/>
                      <a:pt x="78266" y="30894"/>
                      <a:pt x="72754" y="24274"/>
                    </a:cubicBezTo>
                    <a:cubicBezTo>
                      <a:pt x="67242" y="17654"/>
                      <a:pt x="59526" y="14343"/>
                      <a:pt x="50707" y="14343"/>
                    </a:cubicBezTo>
                    <a:cubicBezTo>
                      <a:pt x="41889" y="14343"/>
                      <a:pt x="35274" y="17654"/>
                      <a:pt x="28661" y="24274"/>
                    </a:cubicBezTo>
                    <a:cubicBezTo>
                      <a:pt x="22047" y="30894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6" name="Freeform 1175">
                <a:extLst>
                  <a:ext uri="{FF2B5EF4-FFF2-40B4-BE49-F238E27FC236}">
                    <a16:creationId xmlns:a16="http://schemas.microsoft.com/office/drawing/2014/main" id="{FE5A57B1-835B-B3E0-B44F-7958CE767336}"/>
                  </a:ext>
                </a:extLst>
              </p:cNvPr>
              <p:cNvSpPr/>
              <p:nvPr/>
            </p:nvSpPr>
            <p:spPr>
              <a:xfrm>
                <a:off x="9101298" y="12568780"/>
                <a:ext cx="83777" cy="104822"/>
              </a:xfrm>
              <a:custGeom>
                <a:avLst/>
                <a:gdLst>
                  <a:gd name="csX0" fmla="*/ 0 w 83777"/>
                  <a:gd name="csY0" fmla="*/ 104822 h 104822"/>
                  <a:gd name="csX1" fmla="*/ 0 w 83777"/>
                  <a:gd name="csY1" fmla="*/ 2206 h 104822"/>
                  <a:gd name="csX2" fmla="*/ 15432 w 83777"/>
                  <a:gd name="csY2" fmla="*/ 2206 h 104822"/>
                  <a:gd name="csX3" fmla="*/ 15432 w 83777"/>
                  <a:gd name="csY3" fmla="*/ 16551 h 104822"/>
                  <a:gd name="csX4" fmla="*/ 48503 w 83777"/>
                  <a:gd name="csY4" fmla="*/ 0 h 104822"/>
                  <a:gd name="csX5" fmla="*/ 66140 w 83777"/>
                  <a:gd name="csY5" fmla="*/ 3309 h 104822"/>
                  <a:gd name="csX6" fmla="*/ 78266 w 83777"/>
                  <a:gd name="csY6" fmla="*/ 12137 h 104822"/>
                  <a:gd name="csX7" fmla="*/ 83778 w 83777"/>
                  <a:gd name="csY7" fmla="*/ 25377 h 104822"/>
                  <a:gd name="csX8" fmla="*/ 83778 w 83777"/>
                  <a:gd name="csY8" fmla="*/ 104822 h 104822"/>
                  <a:gd name="csX9" fmla="*/ 66140 w 83777"/>
                  <a:gd name="csY9" fmla="*/ 104822 h 104822"/>
                  <a:gd name="csX10" fmla="*/ 66140 w 83777"/>
                  <a:gd name="csY10" fmla="*/ 41928 h 104822"/>
                  <a:gd name="csX11" fmla="*/ 63936 w 83777"/>
                  <a:gd name="csY11" fmla="*/ 26480 h 104822"/>
                  <a:gd name="csX12" fmla="*/ 56219 w 83777"/>
                  <a:gd name="csY12" fmla="*/ 17654 h 104822"/>
                  <a:gd name="csX13" fmla="*/ 44094 w 83777"/>
                  <a:gd name="csY13" fmla="*/ 14343 h 104822"/>
                  <a:gd name="csX14" fmla="*/ 25354 w 83777"/>
                  <a:gd name="csY14" fmla="*/ 20963 h 104822"/>
                  <a:gd name="csX15" fmla="*/ 17637 w 83777"/>
                  <a:gd name="csY15" fmla="*/ 47445 h 104822"/>
                  <a:gd name="csX16" fmla="*/ 17637 w 83777"/>
                  <a:gd name="csY16" fmla="*/ 103718 h 104822"/>
                  <a:gd name="csX17" fmla="*/ 0 w 83777"/>
                  <a:gd name="csY17" fmla="*/ 103718 h 1048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3777" h="104822">
                    <a:moveTo>
                      <a:pt x="0" y="104822"/>
                    </a:moveTo>
                    <a:lnTo>
                      <a:pt x="0" y="2206"/>
                    </a:lnTo>
                    <a:lnTo>
                      <a:pt x="15432" y="2206"/>
                    </a:lnTo>
                    <a:lnTo>
                      <a:pt x="15432" y="16551"/>
                    </a:lnTo>
                    <a:cubicBezTo>
                      <a:pt x="23149" y="5517"/>
                      <a:pt x="34172" y="0"/>
                      <a:pt x="48503" y="0"/>
                    </a:cubicBezTo>
                    <a:cubicBezTo>
                      <a:pt x="62834" y="0"/>
                      <a:pt x="60629" y="0"/>
                      <a:pt x="66140" y="3309"/>
                    </a:cubicBezTo>
                    <a:cubicBezTo>
                      <a:pt x="71652" y="5517"/>
                      <a:pt x="74959" y="8826"/>
                      <a:pt x="78266" y="12137"/>
                    </a:cubicBezTo>
                    <a:cubicBezTo>
                      <a:pt x="81573" y="15446"/>
                      <a:pt x="82676" y="19860"/>
                      <a:pt x="83778" y="25377"/>
                    </a:cubicBezTo>
                    <a:lnTo>
                      <a:pt x="83778" y="104822"/>
                    </a:lnTo>
                    <a:lnTo>
                      <a:pt x="66140" y="104822"/>
                    </a:lnTo>
                    <a:lnTo>
                      <a:pt x="66140" y="41928"/>
                    </a:lnTo>
                    <a:cubicBezTo>
                      <a:pt x="66140" y="35308"/>
                      <a:pt x="66140" y="29791"/>
                      <a:pt x="63936" y="26480"/>
                    </a:cubicBezTo>
                    <a:cubicBezTo>
                      <a:pt x="61731" y="23171"/>
                      <a:pt x="60629" y="19860"/>
                      <a:pt x="56219" y="17654"/>
                    </a:cubicBezTo>
                    <a:cubicBezTo>
                      <a:pt x="52912" y="15446"/>
                      <a:pt x="48503" y="14343"/>
                      <a:pt x="44094" y="14343"/>
                    </a:cubicBezTo>
                    <a:cubicBezTo>
                      <a:pt x="36377" y="14343"/>
                      <a:pt x="29763" y="16551"/>
                      <a:pt x="25354" y="20963"/>
                    </a:cubicBezTo>
                    <a:cubicBezTo>
                      <a:pt x="19842" y="25377"/>
                      <a:pt x="17637" y="34205"/>
                      <a:pt x="17637" y="47445"/>
                    </a:cubicBezTo>
                    <a:lnTo>
                      <a:pt x="17637" y="103718"/>
                    </a:lnTo>
                    <a:lnTo>
                      <a:pt x="0" y="10371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" name="Freeform 1176">
                <a:extLst>
                  <a:ext uri="{FF2B5EF4-FFF2-40B4-BE49-F238E27FC236}">
                    <a16:creationId xmlns:a16="http://schemas.microsoft.com/office/drawing/2014/main" id="{C6BB50C5-8B18-B2CF-69B8-8F7E8D2039E0}"/>
                  </a:ext>
                </a:extLst>
              </p:cNvPr>
              <p:cNvSpPr/>
              <p:nvPr/>
            </p:nvSpPr>
            <p:spPr>
              <a:xfrm>
                <a:off x="4797763" y="12807112"/>
                <a:ext cx="141099" cy="105925"/>
              </a:xfrm>
              <a:custGeom>
                <a:avLst/>
                <a:gdLst>
                  <a:gd name="csX0" fmla="*/ 2205 w 141099"/>
                  <a:gd name="csY0" fmla="*/ 104822 h 105925"/>
                  <a:gd name="csX1" fmla="*/ 2205 w 141099"/>
                  <a:gd name="csY1" fmla="*/ 2206 h 105925"/>
                  <a:gd name="csX2" fmla="*/ 17638 w 141099"/>
                  <a:gd name="csY2" fmla="*/ 2206 h 105925"/>
                  <a:gd name="csX3" fmla="*/ 17638 w 141099"/>
                  <a:gd name="csY3" fmla="*/ 16551 h 105925"/>
                  <a:gd name="csX4" fmla="*/ 30866 w 141099"/>
                  <a:gd name="csY4" fmla="*/ 4414 h 105925"/>
                  <a:gd name="csX5" fmla="*/ 49605 w 141099"/>
                  <a:gd name="csY5" fmla="*/ 0 h 105925"/>
                  <a:gd name="csX6" fmla="*/ 68345 w 141099"/>
                  <a:gd name="csY6" fmla="*/ 4414 h 105925"/>
                  <a:gd name="csX7" fmla="*/ 78266 w 141099"/>
                  <a:gd name="csY7" fmla="*/ 17654 h 105925"/>
                  <a:gd name="csX8" fmla="*/ 110234 w 141099"/>
                  <a:gd name="csY8" fmla="*/ 0 h 105925"/>
                  <a:gd name="csX9" fmla="*/ 133383 w 141099"/>
                  <a:gd name="csY9" fmla="*/ 8826 h 105925"/>
                  <a:gd name="csX10" fmla="*/ 141100 w 141099"/>
                  <a:gd name="csY10" fmla="*/ 35308 h 105925"/>
                  <a:gd name="csX11" fmla="*/ 141100 w 141099"/>
                  <a:gd name="csY11" fmla="*/ 105925 h 105925"/>
                  <a:gd name="csX12" fmla="*/ 123462 w 141099"/>
                  <a:gd name="csY12" fmla="*/ 105925 h 105925"/>
                  <a:gd name="csX13" fmla="*/ 123462 w 141099"/>
                  <a:gd name="csY13" fmla="*/ 40825 h 105925"/>
                  <a:gd name="csX14" fmla="*/ 121257 w 141099"/>
                  <a:gd name="csY14" fmla="*/ 25377 h 105925"/>
                  <a:gd name="csX15" fmla="*/ 114644 w 141099"/>
                  <a:gd name="csY15" fmla="*/ 17654 h 105925"/>
                  <a:gd name="csX16" fmla="*/ 104722 w 141099"/>
                  <a:gd name="csY16" fmla="*/ 14343 h 105925"/>
                  <a:gd name="csX17" fmla="*/ 87085 w 141099"/>
                  <a:gd name="csY17" fmla="*/ 22068 h 105925"/>
                  <a:gd name="csX18" fmla="*/ 79369 w 141099"/>
                  <a:gd name="csY18" fmla="*/ 45239 h 105925"/>
                  <a:gd name="csX19" fmla="*/ 79369 w 141099"/>
                  <a:gd name="csY19" fmla="*/ 104822 h 105925"/>
                  <a:gd name="csX20" fmla="*/ 61731 w 141099"/>
                  <a:gd name="csY20" fmla="*/ 104822 h 105925"/>
                  <a:gd name="csX21" fmla="*/ 61731 w 141099"/>
                  <a:gd name="csY21" fmla="*/ 37516 h 105925"/>
                  <a:gd name="csX22" fmla="*/ 57322 w 141099"/>
                  <a:gd name="csY22" fmla="*/ 19860 h 105925"/>
                  <a:gd name="csX23" fmla="*/ 42992 w 141099"/>
                  <a:gd name="csY23" fmla="*/ 14343 h 105925"/>
                  <a:gd name="csX24" fmla="*/ 29763 w 141099"/>
                  <a:gd name="csY24" fmla="*/ 18757 h 105925"/>
                  <a:gd name="csX25" fmla="*/ 20945 w 141099"/>
                  <a:gd name="csY25" fmla="*/ 29791 h 105925"/>
                  <a:gd name="csX26" fmla="*/ 17638 w 141099"/>
                  <a:gd name="csY26" fmla="*/ 51859 h 105925"/>
                  <a:gd name="csX27" fmla="*/ 17638 w 141099"/>
                  <a:gd name="csY27" fmla="*/ 104822 h 105925"/>
                  <a:gd name="csX28" fmla="*/ 0 w 141099"/>
                  <a:gd name="csY28" fmla="*/ 104822 h 105925"/>
                  <a:gd name="csX29" fmla="*/ 2205 w 141099"/>
                  <a:gd name="csY29" fmla="*/ 104822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141099" h="105925">
                    <a:moveTo>
                      <a:pt x="2205" y="104822"/>
                    </a:moveTo>
                    <a:lnTo>
                      <a:pt x="2205" y="2206"/>
                    </a:lnTo>
                    <a:lnTo>
                      <a:pt x="17638" y="2206"/>
                    </a:lnTo>
                    <a:lnTo>
                      <a:pt x="17638" y="16551"/>
                    </a:lnTo>
                    <a:cubicBezTo>
                      <a:pt x="20945" y="11034"/>
                      <a:pt x="25354" y="7723"/>
                      <a:pt x="30866" y="4414"/>
                    </a:cubicBezTo>
                    <a:cubicBezTo>
                      <a:pt x="36377" y="1103"/>
                      <a:pt x="41889" y="0"/>
                      <a:pt x="49605" y="0"/>
                    </a:cubicBezTo>
                    <a:cubicBezTo>
                      <a:pt x="57322" y="0"/>
                      <a:pt x="63936" y="0"/>
                      <a:pt x="68345" y="4414"/>
                    </a:cubicBezTo>
                    <a:cubicBezTo>
                      <a:pt x="72755" y="7723"/>
                      <a:pt x="77164" y="12137"/>
                      <a:pt x="78266" y="17654"/>
                    </a:cubicBezTo>
                    <a:cubicBezTo>
                      <a:pt x="85983" y="5517"/>
                      <a:pt x="97006" y="0"/>
                      <a:pt x="110234" y="0"/>
                    </a:cubicBezTo>
                    <a:cubicBezTo>
                      <a:pt x="123462" y="0"/>
                      <a:pt x="127872" y="3309"/>
                      <a:pt x="133383" y="8826"/>
                    </a:cubicBezTo>
                    <a:cubicBezTo>
                      <a:pt x="138895" y="14343"/>
                      <a:pt x="141100" y="23171"/>
                      <a:pt x="141100" y="35308"/>
                    </a:cubicBezTo>
                    <a:lnTo>
                      <a:pt x="141100" y="105925"/>
                    </a:lnTo>
                    <a:lnTo>
                      <a:pt x="123462" y="105925"/>
                    </a:lnTo>
                    <a:lnTo>
                      <a:pt x="123462" y="40825"/>
                    </a:lnTo>
                    <a:cubicBezTo>
                      <a:pt x="123462" y="34205"/>
                      <a:pt x="123462" y="28688"/>
                      <a:pt x="121257" y="25377"/>
                    </a:cubicBezTo>
                    <a:cubicBezTo>
                      <a:pt x="120155" y="22068"/>
                      <a:pt x="117951" y="19860"/>
                      <a:pt x="114644" y="17654"/>
                    </a:cubicBezTo>
                    <a:cubicBezTo>
                      <a:pt x="111336" y="15448"/>
                      <a:pt x="108030" y="14343"/>
                      <a:pt x="104722" y="14343"/>
                    </a:cubicBezTo>
                    <a:cubicBezTo>
                      <a:pt x="97006" y="14343"/>
                      <a:pt x="91494" y="16551"/>
                      <a:pt x="87085" y="22068"/>
                    </a:cubicBezTo>
                    <a:cubicBezTo>
                      <a:pt x="82676" y="26482"/>
                      <a:pt x="79369" y="34205"/>
                      <a:pt x="79369" y="45239"/>
                    </a:cubicBezTo>
                    <a:lnTo>
                      <a:pt x="79369" y="104822"/>
                    </a:lnTo>
                    <a:lnTo>
                      <a:pt x="61731" y="104822"/>
                    </a:lnTo>
                    <a:lnTo>
                      <a:pt x="61731" y="37516"/>
                    </a:lnTo>
                    <a:cubicBezTo>
                      <a:pt x="61731" y="29791"/>
                      <a:pt x="60629" y="24274"/>
                      <a:pt x="57322" y="19860"/>
                    </a:cubicBezTo>
                    <a:cubicBezTo>
                      <a:pt x="54015" y="15448"/>
                      <a:pt x="49605" y="14343"/>
                      <a:pt x="42992" y="14343"/>
                    </a:cubicBezTo>
                    <a:cubicBezTo>
                      <a:pt x="36377" y="14343"/>
                      <a:pt x="33070" y="14343"/>
                      <a:pt x="29763" y="18757"/>
                    </a:cubicBezTo>
                    <a:cubicBezTo>
                      <a:pt x="25354" y="20965"/>
                      <a:pt x="22047" y="25377"/>
                      <a:pt x="20945" y="29791"/>
                    </a:cubicBezTo>
                    <a:cubicBezTo>
                      <a:pt x="19842" y="34205"/>
                      <a:pt x="17638" y="41928"/>
                      <a:pt x="17638" y="51859"/>
                    </a:cubicBezTo>
                    <a:lnTo>
                      <a:pt x="17638" y="104822"/>
                    </a:lnTo>
                    <a:lnTo>
                      <a:pt x="0" y="104822"/>
                    </a:lnTo>
                    <a:lnTo>
                      <a:pt x="2205" y="104822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8" name="Freeform 1177">
                <a:extLst>
                  <a:ext uri="{FF2B5EF4-FFF2-40B4-BE49-F238E27FC236}">
                    <a16:creationId xmlns:a16="http://schemas.microsoft.com/office/drawing/2014/main" id="{3F6983D0-6F9D-B2FC-C515-291CAA51B972}"/>
                  </a:ext>
                </a:extLst>
              </p:cNvPr>
              <p:cNvSpPr/>
              <p:nvPr/>
            </p:nvSpPr>
            <p:spPr>
              <a:xfrm>
                <a:off x="4965319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9" name="Freeform 1178">
                <a:extLst>
                  <a:ext uri="{FF2B5EF4-FFF2-40B4-BE49-F238E27FC236}">
                    <a16:creationId xmlns:a16="http://schemas.microsoft.com/office/drawing/2014/main" id="{A22DAA81-8E1F-21D2-3C7D-DD48D8F5EB39}"/>
                  </a:ext>
                </a:extLst>
              </p:cNvPr>
              <p:cNvSpPr/>
              <p:nvPr/>
            </p:nvSpPr>
            <p:spPr>
              <a:xfrm>
                <a:off x="5003901" y="12806009"/>
                <a:ext cx="90392" cy="108131"/>
              </a:xfrm>
              <a:custGeom>
                <a:avLst/>
                <a:gdLst>
                  <a:gd name="csX0" fmla="*/ 72755 w 90392"/>
                  <a:gd name="csY0" fmla="*/ 68410 h 108131"/>
                  <a:gd name="csX1" fmla="*/ 90392 w 90392"/>
                  <a:gd name="csY1" fmla="*/ 70616 h 108131"/>
                  <a:gd name="csX2" fmla="*/ 76061 w 90392"/>
                  <a:gd name="csY2" fmla="*/ 98201 h 108131"/>
                  <a:gd name="csX3" fmla="*/ 47400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0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0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5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5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1" y="98201"/>
                    </a:cubicBezTo>
                    <a:cubicBezTo>
                      <a:pt x="68345" y="104822"/>
                      <a:pt x="58424" y="108131"/>
                      <a:pt x="47400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09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0" y="11034"/>
                      <a:pt x="22047" y="6620"/>
                    </a:cubicBezTo>
                    <a:cubicBezTo>
                      <a:pt x="29763" y="2206"/>
                      <a:pt x="37479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2" y="22068"/>
                      <a:pt x="87085" y="33102"/>
                    </a:cubicBezTo>
                    <a:lnTo>
                      <a:pt x="70550" y="35308"/>
                    </a:lnTo>
                    <a:cubicBezTo>
                      <a:pt x="69447" y="28688"/>
                      <a:pt x="66140" y="23171"/>
                      <a:pt x="61731" y="19860"/>
                    </a:cubicBezTo>
                    <a:cubicBezTo>
                      <a:pt x="57322" y="16551"/>
                      <a:pt x="52912" y="14343"/>
                      <a:pt x="47400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4" y="30894"/>
                      <a:pt x="18740" y="40825"/>
                      <a:pt x="18740" y="54065"/>
                    </a:cubicBezTo>
                    <a:cubicBezTo>
                      <a:pt x="18740" y="67307"/>
                      <a:pt x="20944" y="78340"/>
                      <a:pt x="26456" y="83857"/>
                    </a:cubicBezTo>
                    <a:cubicBezTo>
                      <a:pt x="31968" y="89374"/>
                      <a:pt x="38582" y="93788"/>
                      <a:pt x="47400" y="93788"/>
                    </a:cubicBezTo>
                    <a:cubicBezTo>
                      <a:pt x="56219" y="93788"/>
                      <a:pt x="59526" y="91581"/>
                      <a:pt x="65038" y="87167"/>
                    </a:cubicBezTo>
                    <a:cubicBezTo>
                      <a:pt x="70550" y="82754"/>
                      <a:pt x="72755" y="76133"/>
                      <a:pt x="73857" y="67307"/>
                    </a:cubicBezTo>
                    <a:lnTo>
                      <a:pt x="72755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0" name="Freeform 1179">
                <a:extLst>
                  <a:ext uri="{FF2B5EF4-FFF2-40B4-BE49-F238E27FC236}">
                    <a16:creationId xmlns:a16="http://schemas.microsoft.com/office/drawing/2014/main" id="{223886F8-EFDB-21E5-0C35-132CF30E9597}"/>
                  </a:ext>
                </a:extLst>
              </p:cNvPr>
              <p:cNvSpPr/>
              <p:nvPr/>
            </p:nvSpPr>
            <p:spPr>
              <a:xfrm>
                <a:off x="5107520" y="12807112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8 w 56219"/>
                  <a:gd name="csY7" fmla="*/ 22068 h 105925"/>
                  <a:gd name="csX8" fmla="*/ 37479 w 56219"/>
                  <a:gd name="csY8" fmla="*/ 18757 h 105925"/>
                  <a:gd name="csX9" fmla="*/ 27559 w 56219"/>
                  <a:gd name="csY9" fmla="*/ 22068 h 105925"/>
                  <a:gd name="csX10" fmla="*/ 20944 w 56219"/>
                  <a:gd name="csY10" fmla="*/ 31999 h 105925"/>
                  <a:gd name="csX11" fmla="*/ 17638 w 56219"/>
                  <a:gd name="csY11" fmla="*/ 51859 h 105925"/>
                  <a:gd name="csX12" fmla="*/ 17638 w 56219"/>
                  <a:gd name="csY12" fmla="*/ 105925 h 105925"/>
                  <a:gd name="csX13" fmla="*/ 0 w 56219"/>
                  <a:gd name="csY13" fmla="*/ 105925 h 105925"/>
                  <a:gd name="csX14" fmla="*/ 1102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4" y="9931"/>
                      <a:pt x="24252" y="5517"/>
                      <a:pt x="27559" y="3309"/>
                    </a:cubicBezTo>
                    <a:cubicBezTo>
                      <a:pt x="30866" y="1103"/>
                      <a:pt x="34173" y="0"/>
                      <a:pt x="38582" y="0"/>
                    </a:cubicBezTo>
                    <a:cubicBezTo>
                      <a:pt x="42991" y="0"/>
                      <a:pt x="50708" y="2206"/>
                      <a:pt x="56219" y="5517"/>
                    </a:cubicBezTo>
                    <a:lnTo>
                      <a:pt x="50708" y="22068"/>
                    </a:lnTo>
                    <a:cubicBezTo>
                      <a:pt x="46298" y="19860"/>
                      <a:pt x="41889" y="18757"/>
                      <a:pt x="37479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4" y="31999"/>
                    </a:cubicBezTo>
                    <a:cubicBezTo>
                      <a:pt x="18740" y="38619"/>
                      <a:pt x="17638" y="45239"/>
                      <a:pt x="17638" y="51859"/>
                    </a:cubicBezTo>
                    <a:lnTo>
                      <a:pt x="17638" y="105925"/>
                    </a:lnTo>
                    <a:lnTo>
                      <a:pt x="0" y="105925"/>
                    </a:lnTo>
                    <a:lnTo>
                      <a:pt x="1102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1" name="Freeform 1180">
                <a:extLst>
                  <a:ext uri="{FF2B5EF4-FFF2-40B4-BE49-F238E27FC236}">
                    <a16:creationId xmlns:a16="http://schemas.microsoft.com/office/drawing/2014/main" id="{9D2AA3E1-9E04-14EE-B157-94036608D69B}"/>
                  </a:ext>
                </a:extLst>
              </p:cNvPr>
              <p:cNvSpPr/>
              <p:nvPr/>
            </p:nvSpPr>
            <p:spPr>
              <a:xfrm>
                <a:off x="5165945" y="12808215"/>
                <a:ext cx="97005" cy="108132"/>
              </a:xfrm>
              <a:custGeom>
                <a:avLst/>
                <a:gdLst>
                  <a:gd name="csX0" fmla="*/ 2204 w 97005"/>
                  <a:gd name="csY0" fmla="*/ 52963 h 108132"/>
                  <a:gd name="csX1" fmla="*/ 17637 w 97005"/>
                  <a:gd name="csY1" fmla="*/ 11034 h 108132"/>
                  <a:gd name="csX2" fmla="*/ 49605 w 97005"/>
                  <a:gd name="csY2" fmla="*/ 0 h 108132"/>
                  <a:gd name="csX3" fmla="*/ 83778 w 97005"/>
                  <a:gd name="csY3" fmla="*/ 14345 h 108132"/>
                  <a:gd name="csX4" fmla="*/ 97006 w 97005"/>
                  <a:gd name="csY4" fmla="*/ 52963 h 108132"/>
                  <a:gd name="csX5" fmla="*/ 91494 w 97005"/>
                  <a:gd name="csY5" fmla="*/ 83857 h 108132"/>
                  <a:gd name="csX6" fmla="*/ 73857 w 97005"/>
                  <a:gd name="csY6" fmla="*/ 101511 h 108132"/>
                  <a:gd name="csX7" fmla="*/ 48503 w 97005"/>
                  <a:gd name="csY7" fmla="*/ 108133 h 108132"/>
                  <a:gd name="csX8" fmla="*/ 13228 w 97005"/>
                  <a:gd name="csY8" fmla="*/ 93788 h 108132"/>
                  <a:gd name="csX9" fmla="*/ 0 w 97005"/>
                  <a:gd name="csY9" fmla="*/ 54066 h 108132"/>
                  <a:gd name="csX10" fmla="*/ 2204 w 97005"/>
                  <a:gd name="csY10" fmla="*/ 54066 h 108132"/>
                  <a:gd name="csX11" fmla="*/ 19842 w 97005"/>
                  <a:gd name="csY11" fmla="*/ 52963 h 108132"/>
                  <a:gd name="csX12" fmla="*/ 28661 w 97005"/>
                  <a:gd name="csY12" fmla="*/ 82754 h 108132"/>
                  <a:gd name="csX13" fmla="*/ 50707 w 97005"/>
                  <a:gd name="csY13" fmla="*/ 92685 h 108132"/>
                  <a:gd name="csX14" fmla="*/ 72754 w 97005"/>
                  <a:gd name="csY14" fmla="*/ 82754 h 108132"/>
                  <a:gd name="csX15" fmla="*/ 81573 w 97005"/>
                  <a:gd name="csY15" fmla="*/ 52963 h 108132"/>
                  <a:gd name="csX16" fmla="*/ 72754 w 97005"/>
                  <a:gd name="csY16" fmla="*/ 24274 h 108132"/>
                  <a:gd name="csX17" fmla="*/ 50707 w 97005"/>
                  <a:gd name="csY17" fmla="*/ 14345 h 108132"/>
                  <a:gd name="csX18" fmla="*/ 28661 w 97005"/>
                  <a:gd name="csY18" fmla="*/ 24274 h 108132"/>
                  <a:gd name="csX19" fmla="*/ 19842 w 97005"/>
                  <a:gd name="csY19" fmla="*/ 54066 h 108132"/>
                  <a:gd name="csX20" fmla="*/ 19842 w 97005"/>
                  <a:gd name="csY20" fmla="*/ 54066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2">
                    <a:moveTo>
                      <a:pt x="2204" y="52963"/>
                    </a:moveTo>
                    <a:cubicBezTo>
                      <a:pt x="2204" y="34205"/>
                      <a:pt x="7716" y="19862"/>
                      <a:pt x="17637" y="11034"/>
                    </a:cubicBezTo>
                    <a:cubicBezTo>
                      <a:pt x="26456" y="3311"/>
                      <a:pt x="37479" y="0"/>
                      <a:pt x="49605" y="0"/>
                    </a:cubicBezTo>
                    <a:cubicBezTo>
                      <a:pt x="61731" y="0"/>
                      <a:pt x="74959" y="4414"/>
                      <a:pt x="83778" y="14345"/>
                    </a:cubicBezTo>
                    <a:cubicBezTo>
                      <a:pt x="92596" y="24274"/>
                      <a:pt x="97006" y="36412"/>
                      <a:pt x="97006" y="52963"/>
                    </a:cubicBezTo>
                    <a:cubicBezTo>
                      <a:pt x="97006" y="69514"/>
                      <a:pt x="94801" y="76134"/>
                      <a:pt x="91494" y="83857"/>
                    </a:cubicBezTo>
                    <a:cubicBezTo>
                      <a:pt x="87085" y="91582"/>
                      <a:pt x="81573" y="97099"/>
                      <a:pt x="73857" y="101511"/>
                    </a:cubicBezTo>
                    <a:cubicBezTo>
                      <a:pt x="66140" y="105925"/>
                      <a:pt x="58424" y="108133"/>
                      <a:pt x="48503" y="108133"/>
                    </a:cubicBezTo>
                    <a:cubicBezTo>
                      <a:pt x="34172" y="108133"/>
                      <a:pt x="22047" y="103719"/>
                      <a:pt x="13228" y="93788"/>
                    </a:cubicBezTo>
                    <a:cubicBezTo>
                      <a:pt x="4409" y="84961"/>
                      <a:pt x="0" y="71720"/>
                      <a:pt x="0" y="54066"/>
                    </a:cubicBezTo>
                    <a:lnTo>
                      <a:pt x="2204" y="54066"/>
                    </a:lnTo>
                    <a:close/>
                    <a:moveTo>
                      <a:pt x="19842" y="52963"/>
                    </a:moveTo>
                    <a:cubicBezTo>
                      <a:pt x="19842" y="66203"/>
                      <a:pt x="23149" y="76134"/>
                      <a:pt x="28661" y="82754"/>
                    </a:cubicBezTo>
                    <a:cubicBezTo>
                      <a:pt x="34172" y="89374"/>
                      <a:pt x="41889" y="92685"/>
                      <a:pt x="50707" y="92685"/>
                    </a:cubicBezTo>
                    <a:cubicBezTo>
                      <a:pt x="59526" y="92685"/>
                      <a:pt x="66140" y="89374"/>
                      <a:pt x="72754" y="82754"/>
                    </a:cubicBezTo>
                    <a:cubicBezTo>
                      <a:pt x="79368" y="76134"/>
                      <a:pt x="81573" y="66203"/>
                      <a:pt x="81573" y="52963"/>
                    </a:cubicBezTo>
                    <a:cubicBezTo>
                      <a:pt x="81573" y="39722"/>
                      <a:pt x="78266" y="30895"/>
                      <a:pt x="72754" y="24274"/>
                    </a:cubicBezTo>
                    <a:cubicBezTo>
                      <a:pt x="67242" y="17654"/>
                      <a:pt x="59526" y="14345"/>
                      <a:pt x="50707" y="14345"/>
                    </a:cubicBezTo>
                    <a:cubicBezTo>
                      <a:pt x="41889" y="14345"/>
                      <a:pt x="35275" y="17654"/>
                      <a:pt x="28661" y="24274"/>
                    </a:cubicBezTo>
                    <a:cubicBezTo>
                      <a:pt x="22047" y="30895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2" name="Freeform 1181">
                <a:extLst>
                  <a:ext uri="{FF2B5EF4-FFF2-40B4-BE49-F238E27FC236}">
                    <a16:creationId xmlns:a16="http://schemas.microsoft.com/office/drawing/2014/main" id="{DF0E82F0-8D53-7980-7A89-0356A014BB5A}"/>
                  </a:ext>
                </a:extLst>
              </p:cNvPr>
              <p:cNvSpPr/>
              <p:nvPr/>
            </p:nvSpPr>
            <p:spPr>
              <a:xfrm>
                <a:off x="5284997" y="12769596"/>
                <a:ext cx="90392" cy="143440"/>
              </a:xfrm>
              <a:custGeom>
                <a:avLst/>
                <a:gdLst>
                  <a:gd name="csX0" fmla="*/ 16535 w 90392"/>
                  <a:gd name="csY0" fmla="*/ 142338 h 143440"/>
                  <a:gd name="csX1" fmla="*/ 0 w 90392"/>
                  <a:gd name="csY1" fmla="*/ 142338 h 143440"/>
                  <a:gd name="csX2" fmla="*/ 0 w 90392"/>
                  <a:gd name="csY2" fmla="*/ 0 h 143440"/>
                  <a:gd name="csX3" fmla="*/ 17638 w 90392"/>
                  <a:gd name="csY3" fmla="*/ 0 h 143440"/>
                  <a:gd name="csX4" fmla="*/ 17638 w 90392"/>
                  <a:gd name="csY4" fmla="*/ 50756 h 143440"/>
                  <a:gd name="csX5" fmla="*/ 46298 w 90392"/>
                  <a:gd name="csY5" fmla="*/ 36412 h 143440"/>
                  <a:gd name="csX6" fmla="*/ 63936 w 90392"/>
                  <a:gd name="csY6" fmla="*/ 39722 h 143440"/>
                  <a:gd name="csX7" fmla="*/ 78266 w 90392"/>
                  <a:gd name="csY7" fmla="*/ 50756 h 143440"/>
                  <a:gd name="csX8" fmla="*/ 87085 w 90392"/>
                  <a:gd name="csY8" fmla="*/ 67307 h 143440"/>
                  <a:gd name="csX9" fmla="*/ 90392 w 90392"/>
                  <a:gd name="csY9" fmla="*/ 88271 h 143440"/>
                  <a:gd name="csX10" fmla="*/ 77164 w 90392"/>
                  <a:gd name="csY10" fmla="*/ 129096 h 143440"/>
                  <a:gd name="csX11" fmla="*/ 46298 w 90392"/>
                  <a:gd name="csY11" fmla="*/ 143441 h 143440"/>
                  <a:gd name="csX12" fmla="*/ 17638 w 90392"/>
                  <a:gd name="csY12" fmla="*/ 127993 h 143440"/>
                  <a:gd name="csX13" fmla="*/ 17638 w 90392"/>
                  <a:gd name="csY13" fmla="*/ 141235 h 143440"/>
                  <a:gd name="csX14" fmla="*/ 17638 w 90392"/>
                  <a:gd name="csY14" fmla="*/ 141235 h 143440"/>
                  <a:gd name="csX15" fmla="*/ 16535 w 90392"/>
                  <a:gd name="csY15" fmla="*/ 90477 h 143440"/>
                  <a:gd name="csX16" fmla="*/ 22047 w 90392"/>
                  <a:gd name="csY16" fmla="*/ 116959 h 143440"/>
                  <a:gd name="csX17" fmla="*/ 44094 w 90392"/>
                  <a:gd name="csY17" fmla="*/ 130201 h 143440"/>
                  <a:gd name="csX18" fmla="*/ 63936 w 90392"/>
                  <a:gd name="csY18" fmla="*/ 120270 h 143440"/>
                  <a:gd name="csX19" fmla="*/ 72755 w 90392"/>
                  <a:gd name="csY19" fmla="*/ 90477 h 143440"/>
                  <a:gd name="csX20" fmla="*/ 65038 w 90392"/>
                  <a:gd name="csY20" fmla="*/ 60686 h 143440"/>
                  <a:gd name="csX21" fmla="*/ 45196 w 90392"/>
                  <a:gd name="csY21" fmla="*/ 50756 h 143440"/>
                  <a:gd name="csX22" fmla="*/ 25354 w 90392"/>
                  <a:gd name="csY22" fmla="*/ 60686 h 143440"/>
                  <a:gd name="csX23" fmla="*/ 16535 w 90392"/>
                  <a:gd name="csY23" fmla="*/ 89374 h 143440"/>
                  <a:gd name="csX24" fmla="*/ 16535 w 90392"/>
                  <a:gd name="csY24" fmla="*/ 89374 h 1434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90392" h="143440">
                    <a:moveTo>
                      <a:pt x="16535" y="142338"/>
                    </a:moveTo>
                    <a:lnTo>
                      <a:pt x="0" y="142338"/>
                    </a:ln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50756"/>
                    </a:lnTo>
                    <a:cubicBezTo>
                      <a:pt x="25354" y="41929"/>
                      <a:pt x="34173" y="36412"/>
                      <a:pt x="46298" y="36412"/>
                    </a:cubicBezTo>
                    <a:cubicBezTo>
                      <a:pt x="58424" y="36412"/>
                      <a:pt x="58424" y="36412"/>
                      <a:pt x="63936" y="39722"/>
                    </a:cubicBezTo>
                    <a:cubicBezTo>
                      <a:pt x="69447" y="41929"/>
                      <a:pt x="73857" y="46342"/>
                      <a:pt x="78266" y="50756"/>
                    </a:cubicBezTo>
                    <a:cubicBezTo>
                      <a:pt x="81573" y="55170"/>
                      <a:pt x="84880" y="60686"/>
                      <a:pt x="87085" y="67307"/>
                    </a:cubicBezTo>
                    <a:cubicBezTo>
                      <a:pt x="89290" y="73927"/>
                      <a:pt x="90392" y="80548"/>
                      <a:pt x="90392" y="88271"/>
                    </a:cubicBezTo>
                    <a:cubicBezTo>
                      <a:pt x="90392" y="105925"/>
                      <a:pt x="85982" y="119167"/>
                      <a:pt x="77164" y="129096"/>
                    </a:cubicBezTo>
                    <a:cubicBezTo>
                      <a:pt x="68345" y="139027"/>
                      <a:pt x="58424" y="143441"/>
                      <a:pt x="46298" y="143441"/>
                    </a:cubicBezTo>
                    <a:cubicBezTo>
                      <a:pt x="34173" y="143441"/>
                      <a:pt x="24252" y="137924"/>
                      <a:pt x="17638" y="127993"/>
                    </a:cubicBezTo>
                    <a:lnTo>
                      <a:pt x="17638" y="141235"/>
                    </a:lnTo>
                    <a:lnTo>
                      <a:pt x="17638" y="141235"/>
                    </a:lnTo>
                    <a:close/>
                    <a:moveTo>
                      <a:pt x="16535" y="90477"/>
                    </a:moveTo>
                    <a:cubicBezTo>
                      <a:pt x="16535" y="102616"/>
                      <a:pt x="18740" y="111442"/>
                      <a:pt x="22047" y="116959"/>
                    </a:cubicBezTo>
                    <a:cubicBezTo>
                      <a:pt x="27559" y="125787"/>
                      <a:pt x="35275" y="130201"/>
                      <a:pt x="44094" y="130201"/>
                    </a:cubicBezTo>
                    <a:cubicBezTo>
                      <a:pt x="52912" y="130201"/>
                      <a:pt x="58424" y="126890"/>
                      <a:pt x="63936" y="120270"/>
                    </a:cubicBezTo>
                    <a:cubicBezTo>
                      <a:pt x="69447" y="113650"/>
                      <a:pt x="72755" y="103719"/>
                      <a:pt x="72755" y="90477"/>
                    </a:cubicBezTo>
                    <a:cubicBezTo>
                      <a:pt x="72755" y="77237"/>
                      <a:pt x="70550" y="67307"/>
                      <a:pt x="65038" y="60686"/>
                    </a:cubicBezTo>
                    <a:cubicBezTo>
                      <a:pt x="59526" y="54066"/>
                      <a:pt x="52912" y="50756"/>
                      <a:pt x="45196" y="50756"/>
                    </a:cubicBezTo>
                    <a:cubicBezTo>
                      <a:pt x="37479" y="50756"/>
                      <a:pt x="30865" y="54066"/>
                      <a:pt x="25354" y="60686"/>
                    </a:cubicBezTo>
                    <a:cubicBezTo>
                      <a:pt x="19842" y="67307"/>
                      <a:pt x="16535" y="77237"/>
                      <a:pt x="16535" y="89374"/>
                    </a:cubicBezTo>
                    <a:lnTo>
                      <a:pt x="16535" y="89374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3" name="Freeform 1182">
                <a:extLst>
                  <a:ext uri="{FF2B5EF4-FFF2-40B4-BE49-F238E27FC236}">
                    <a16:creationId xmlns:a16="http://schemas.microsoft.com/office/drawing/2014/main" id="{005E9D40-F475-E374-CDFB-D01D2F5EA95F}"/>
                  </a:ext>
                </a:extLst>
              </p:cNvPr>
              <p:cNvSpPr/>
              <p:nvPr/>
            </p:nvSpPr>
            <p:spPr>
              <a:xfrm>
                <a:off x="5395231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4" name="Freeform 1183">
                <a:extLst>
                  <a:ext uri="{FF2B5EF4-FFF2-40B4-BE49-F238E27FC236}">
                    <a16:creationId xmlns:a16="http://schemas.microsoft.com/office/drawing/2014/main" id="{3B627B9A-DD19-5F6F-A2F1-2999F6D2E675}"/>
                  </a:ext>
                </a:extLst>
              </p:cNvPr>
              <p:cNvSpPr/>
              <p:nvPr/>
            </p:nvSpPr>
            <p:spPr>
              <a:xfrm>
                <a:off x="5429404" y="12771802"/>
                <a:ext cx="50707" cy="140131"/>
              </a:xfrm>
              <a:custGeom>
                <a:avLst/>
                <a:gdLst>
                  <a:gd name="csX0" fmla="*/ 48503 w 50707"/>
                  <a:gd name="csY0" fmla="*/ 124684 h 140131"/>
                  <a:gd name="csX1" fmla="*/ 50708 w 50707"/>
                  <a:gd name="csY1" fmla="*/ 140131 h 140131"/>
                  <a:gd name="csX2" fmla="*/ 37479 w 50707"/>
                  <a:gd name="csY2" fmla="*/ 140131 h 140131"/>
                  <a:gd name="csX3" fmla="*/ 23149 w 50707"/>
                  <a:gd name="csY3" fmla="*/ 136821 h 140131"/>
                  <a:gd name="csX4" fmla="*/ 15433 w 50707"/>
                  <a:gd name="csY4" fmla="*/ 129098 h 140131"/>
                  <a:gd name="csX5" fmla="*/ 13228 w 50707"/>
                  <a:gd name="csY5" fmla="*/ 108133 h 140131"/>
                  <a:gd name="csX6" fmla="*/ 13228 w 50707"/>
                  <a:gd name="csY6" fmla="*/ 48549 h 140131"/>
                  <a:gd name="csX7" fmla="*/ 0 w 50707"/>
                  <a:gd name="csY7" fmla="*/ 48549 h 140131"/>
                  <a:gd name="csX8" fmla="*/ 0 w 50707"/>
                  <a:gd name="csY8" fmla="*/ 35309 h 140131"/>
                  <a:gd name="csX9" fmla="*/ 13228 w 50707"/>
                  <a:gd name="csY9" fmla="*/ 35309 h 140131"/>
                  <a:gd name="csX10" fmla="*/ 13228 w 50707"/>
                  <a:gd name="csY10" fmla="*/ 9931 h 140131"/>
                  <a:gd name="csX11" fmla="*/ 30865 w 50707"/>
                  <a:gd name="csY11" fmla="*/ 0 h 140131"/>
                  <a:gd name="csX12" fmla="*/ 30865 w 50707"/>
                  <a:gd name="csY12" fmla="*/ 36412 h 140131"/>
                  <a:gd name="csX13" fmla="*/ 48503 w 50707"/>
                  <a:gd name="csY13" fmla="*/ 36412 h 140131"/>
                  <a:gd name="csX14" fmla="*/ 48503 w 50707"/>
                  <a:gd name="csY14" fmla="*/ 49653 h 140131"/>
                  <a:gd name="csX15" fmla="*/ 30865 w 50707"/>
                  <a:gd name="csY15" fmla="*/ 49653 h 140131"/>
                  <a:gd name="csX16" fmla="*/ 30865 w 50707"/>
                  <a:gd name="csY16" fmla="*/ 120270 h 140131"/>
                  <a:gd name="csX17" fmla="*/ 34173 w 50707"/>
                  <a:gd name="csY17" fmla="*/ 123581 h 140131"/>
                  <a:gd name="csX18" fmla="*/ 39684 w 50707"/>
                  <a:gd name="csY18" fmla="*/ 123581 h 140131"/>
                  <a:gd name="csX19" fmla="*/ 48503 w 50707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7" h="140131">
                    <a:moveTo>
                      <a:pt x="48503" y="124684"/>
                    </a:moveTo>
                    <a:lnTo>
                      <a:pt x="50708" y="140131"/>
                    </a:lnTo>
                    <a:cubicBezTo>
                      <a:pt x="46298" y="140131"/>
                      <a:pt x="41889" y="140131"/>
                      <a:pt x="37479" y="140131"/>
                    </a:cubicBezTo>
                    <a:cubicBezTo>
                      <a:pt x="30865" y="140131"/>
                      <a:pt x="26456" y="140131"/>
                      <a:pt x="23149" y="136821"/>
                    </a:cubicBezTo>
                    <a:cubicBezTo>
                      <a:pt x="19842" y="133511"/>
                      <a:pt x="17638" y="132407"/>
                      <a:pt x="15433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5" y="0"/>
                    </a:lnTo>
                    <a:lnTo>
                      <a:pt x="30865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5" y="49653"/>
                    </a:lnTo>
                    <a:lnTo>
                      <a:pt x="30865" y="120270"/>
                    </a:lnTo>
                    <a:cubicBezTo>
                      <a:pt x="30865" y="120270"/>
                      <a:pt x="31968" y="122477"/>
                      <a:pt x="34173" y="123581"/>
                    </a:cubicBezTo>
                    <a:cubicBezTo>
                      <a:pt x="35275" y="123581"/>
                      <a:pt x="37479" y="123581"/>
                      <a:pt x="39684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5" name="Freeform 1184">
                <a:extLst>
                  <a:ext uri="{FF2B5EF4-FFF2-40B4-BE49-F238E27FC236}">
                    <a16:creationId xmlns:a16="http://schemas.microsoft.com/office/drawing/2014/main" id="{E693028D-6D33-6468-8BEE-EC62BEE694A2}"/>
                  </a:ext>
                </a:extLst>
              </p:cNvPr>
              <p:cNvSpPr/>
              <p:nvPr/>
            </p:nvSpPr>
            <p:spPr>
              <a:xfrm>
                <a:off x="5499954" y="12892072"/>
                <a:ext cx="19841" cy="19861"/>
              </a:xfrm>
              <a:custGeom>
                <a:avLst/>
                <a:gdLst>
                  <a:gd name="csX0" fmla="*/ 0 w 19841"/>
                  <a:gd name="csY0" fmla="*/ 19862 h 19861"/>
                  <a:gd name="csX1" fmla="*/ 0 w 19841"/>
                  <a:gd name="csY1" fmla="*/ 0 h 19861"/>
                  <a:gd name="csX2" fmla="*/ 19842 w 19841"/>
                  <a:gd name="csY2" fmla="*/ 0 h 19861"/>
                  <a:gd name="csX3" fmla="*/ 19842 w 19841"/>
                  <a:gd name="csY3" fmla="*/ 19862 h 19861"/>
                  <a:gd name="csX4" fmla="*/ 0 w 19841"/>
                  <a:gd name="csY4" fmla="*/ 19862 h 198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9841" h="19861">
                    <a:moveTo>
                      <a:pt x="0" y="19862"/>
                    </a:moveTo>
                    <a:lnTo>
                      <a:pt x="0" y="0"/>
                    </a:lnTo>
                    <a:lnTo>
                      <a:pt x="19842" y="0"/>
                    </a:lnTo>
                    <a:lnTo>
                      <a:pt x="19842" y="19862"/>
                    </a:lnTo>
                    <a:lnTo>
                      <a:pt x="0" y="19862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6" name="Freeform 1185">
                <a:extLst>
                  <a:ext uri="{FF2B5EF4-FFF2-40B4-BE49-F238E27FC236}">
                    <a16:creationId xmlns:a16="http://schemas.microsoft.com/office/drawing/2014/main" id="{0CDA61A9-ADBE-1820-7DC9-9092737BF042}"/>
                  </a:ext>
                </a:extLst>
              </p:cNvPr>
              <p:cNvSpPr/>
              <p:nvPr/>
            </p:nvSpPr>
            <p:spPr>
              <a:xfrm>
                <a:off x="5540740" y="12808215"/>
                <a:ext cx="97005" cy="108132"/>
              </a:xfrm>
              <a:custGeom>
                <a:avLst/>
                <a:gdLst>
                  <a:gd name="csX0" fmla="*/ 2204 w 97005"/>
                  <a:gd name="csY0" fmla="*/ 52963 h 108132"/>
                  <a:gd name="csX1" fmla="*/ 17637 w 97005"/>
                  <a:gd name="csY1" fmla="*/ 11034 h 108132"/>
                  <a:gd name="csX2" fmla="*/ 49605 w 97005"/>
                  <a:gd name="csY2" fmla="*/ 0 h 108132"/>
                  <a:gd name="csX3" fmla="*/ 83778 w 97005"/>
                  <a:gd name="csY3" fmla="*/ 14345 h 108132"/>
                  <a:gd name="csX4" fmla="*/ 97006 w 97005"/>
                  <a:gd name="csY4" fmla="*/ 52963 h 108132"/>
                  <a:gd name="csX5" fmla="*/ 91494 w 97005"/>
                  <a:gd name="csY5" fmla="*/ 83857 h 108132"/>
                  <a:gd name="csX6" fmla="*/ 73857 w 97005"/>
                  <a:gd name="csY6" fmla="*/ 101511 h 108132"/>
                  <a:gd name="csX7" fmla="*/ 48503 w 97005"/>
                  <a:gd name="csY7" fmla="*/ 108133 h 108132"/>
                  <a:gd name="csX8" fmla="*/ 13228 w 97005"/>
                  <a:gd name="csY8" fmla="*/ 93788 h 108132"/>
                  <a:gd name="csX9" fmla="*/ 0 w 97005"/>
                  <a:gd name="csY9" fmla="*/ 54066 h 108132"/>
                  <a:gd name="csX10" fmla="*/ 2204 w 97005"/>
                  <a:gd name="csY10" fmla="*/ 54066 h 108132"/>
                  <a:gd name="csX11" fmla="*/ 20944 w 97005"/>
                  <a:gd name="csY11" fmla="*/ 52963 h 108132"/>
                  <a:gd name="csX12" fmla="*/ 29763 w 97005"/>
                  <a:gd name="csY12" fmla="*/ 82754 h 108132"/>
                  <a:gd name="csX13" fmla="*/ 51810 w 97005"/>
                  <a:gd name="csY13" fmla="*/ 92685 h 108132"/>
                  <a:gd name="csX14" fmla="*/ 73857 w 97005"/>
                  <a:gd name="csY14" fmla="*/ 82754 h 108132"/>
                  <a:gd name="csX15" fmla="*/ 82676 w 97005"/>
                  <a:gd name="csY15" fmla="*/ 52963 h 108132"/>
                  <a:gd name="csX16" fmla="*/ 73857 w 97005"/>
                  <a:gd name="csY16" fmla="*/ 24274 h 108132"/>
                  <a:gd name="csX17" fmla="*/ 51810 w 97005"/>
                  <a:gd name="csY17" fmla="*/ 14345 h 108132"/>
                  <a:gd name="csX18" fmla="*/ 29763 w 97005"/>
                  <a:gd name="csY18" fmla="*/ 24274 h 108132"/>
                  <a:gd name="csX19" fmla="*/ 20944 w 97005"/>
                  <a:gd name="csY19" fmla="*/ 54066 h 108132"/>
                  <a:gd name="csX20" fmla="*/ 20944 w 97005"/>
                  <a:gd name="csY20" fmla="*/ 54066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2">
                    <a:moveTo>
                      <a:pt x="2204" y="52963"/>
                    </a:moveTo>
                    <a:cubicBezTo>
                      <a:pt x="2204" y="34205"/>
                      <a:pt x="7716" y="19862"/>
                      <a:pt x="17637" y="11034"/>
                    </a:cubicBezTo>
                    <a:cubicBezTo>
                      <a:pt x="26456" y="3311"/>
                      <a:pt x="37479" y="0"/>
                      <a:pt x="49605" y="0"/>
                    </a:cubicBezTo>
                    <a:cubicBezTo>
                      <a:pt x="61731" y="0"/>
                      <a:pt x="74959" y="4414"/>
                      <a:pt x="83778" y="14345"/>
                    </a:cubicBezTo>
                    <a:cubicBezTo>
                      <a:pt x="92596" y="24274"/>
                      <a:pt x="97006" y="36412"/>
                      <a:pt x="97006" y="52963"/>
                    </a:cubicBezTo>
                    <a:cubicBezTo>
                      <a:pt x="97006" y="69514"/>
                      <a:pt x="94801" y="76134"/>
                      <a:pt x="91494" y="83857"/>
                    </a:cubicBezTo>
                    <a:cubicBezTo>
                      <a:pt x="87085" y="91582"/>
                      <a:pt x="81573" y="97099"/>
                      <a:pt x="73857" y="101511"/>
                    </a:cubicBezTo>
                    <a:cubicBezTo>
                      <a:pt x="66140" y="105925"/>
                      <a:pt x="58424" y="108133"/>
                      <a:pt x="48503" y="108133"/>
                    </a:cubicBezTo>
                    <a:cubicBezTo>
                      <a:pt x="34172" y="108133"/>
                      <a:pt x="22047" y="103719"/>
                      <a:pt x="13228" y="93788"/>
                    </a:cubicBezTo>
                    <a:cubicBezTo>
                      <a:pt x="4409" y="84961"/>
                      <a:pt x="0" y="71720"/>
                      <a:pt x="0" y="54066"/>
                    </a:cubicBezTo>
                    <a:lnTo>
                      <a:pt x="2204" y="54066"/>
                    </a:lnTo>
                    <a:close/>
                    <a:moveTo>
                      <a:pt x="20944" y="52963"/>
                    </a:moveTo>
                    <a:cubicBezTo>
                      <a:pt x="20944" y="66203"/>
                      <a:pt x="24251" y="76134"/>
                      <a:pt x="29763" y="82754"/>
                    </a:cubicBezTo>
                    <a:cubicBezTo>
                      <a:pt x="35275" y="89374"/>
                      <a:pt x="42991" y="92685"/>
                      <a:pt x="51810" y="92685"/>
                    </a:cubicBezTo>
                    <a:cubicBezTo>
                      <a:pt x="60629" y="92685"/>
                      <a:pt x="67242" y="89374"/>
                      <a:pt x="73857" y="82754"/>
                    </a:cubicBezTo>
                    <a:cubicBezTo>
                      <a:pt x="80471" y="76134"/>
                      <a:pt x="82676" y="66203"/>
                      <a:pt x="82676" y="52963"/>
                    </a:cubicBezTo>
                    <a:cubicBezTo>
                      <a:pt x="82676" y="39722"/>
                      <a:pt x="79368" y="30895"/>
                      <a:pt x="73857" y="24274"/>
                    </a:cubicBezTo>
                    <a:cubicBezTo>
                      <a:pt x="68345" y="17654"/>
                      <a:pt x="60629" y="14345"/>
                      <a:pt x="51810" y="14345"/>
                    </a:cubicBezTo>
                    <a:cubicBezTo>
                      <a:pt x="42991" y="14345"/>
                      <a:pt x="36377" y="17654"/>
                      <a:pt x="29763" y="24274"/>
                    </a:cubicBezTo>
                    <a:cubicBezTo>
                      <a:pt x="23149" y="30895"/>
                      <a:pt x="20944" y="40825"/>
                      <a:pt x="20944" y="54066"/>
                    </a:cubicBezTo>
                    <a:lnTo>
                      <a:pt x="20944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7" name="Freeform 1186">
                <a:extLst>
                  <a:ext uri="{FF2B5EF4-FFF2-40B4-BE49-F238E27FC236}">
                    <a16:creationId xmlns:a16="http://schemas.microsoft.com/office/drawing/2014/main" id="{BF1A2147-8175-6578-F281-87500DFC2389}"/>
                  </a:ext>
                </a:extLst>
              </p:cNvPr>
              <p:cNvSpPr/>
              <p:nvPr/>
            </p:nvSpPr>
            <p:spPr>
              <a:xfrm>
                <a:off x="5658690" y="12807112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8 w 56219"/>
                  <a:gd name="csY7" fmla="*/ 22068 h 105925"/>
                  <a:gd name="csX8" fmla="*/ 37479 w 56219"/>
                  <a:gd name="csY8" fmla="*/ 18757 h 105925"/>
                  <a:gd name="csX9" fmla="*/ 27559 w 56219"/>
                  <a:gd name="csY9" fmla="*/ 22068 h 105925"/>
                  <a:gd name="csX10" fmla="*/ 20944 w 56219"/>
                  <a:gd name="csY10" fmla="*/ 31999 h 105925"/>
                  <a:gd name="csX11" fmla="*/ 17638 w 56219"/>
                  <a:gd name="csY11" fmla="*/ 51859 h 105925"/>
                  <a:gd name="csX12" fmla="*/ 17638 w 56219"/>
                  <a:gd name="csY12" fmla="*/ 105925 h 105925"/>
                  <a:gd name="csX13" fmla="*/ 0 w 56219"/>
                  <a:gd name="csY13" fmla="*/ 105925 h 105925"/>
                  <a:gd name="csX14" fmla="*/ 1102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4" y="9931"/>
                      <a:pt x="24252" y="5517"/>
                      <a:pt x="27559" y="3309"/>
                    </a:cubicBezTo>
                    <a:cubicBezTo>
                      <a:pt x="30866" y="1103"/>
                      <a:pt x="34173" y="0"/>
                      <a:pt x="38582" y="0"/>
                    </a:cubicBezTo>
                    <a:cubicBezTo>
                      <a:pt x="42991" y="0"/>
                      <a:pt x="50708" y="2206"/>
                      <a:pt x="56219" y="5517"/>
                    </a:cubicBezTo>
                    <a:lnTo>
                      <a:pt x="50708" y="22068"/>
                    </a:lnTo>
                    <a:cubicBezTo>
                      <a:pt x="46298" y="19860"/>
                      <a:pt x="41889" y="18757"/>
                      <a:pt x="37479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4" y="31999"/>
                    </a:cubicBezTo>
                    <a:cubicBezTo>
                      <a:pt x="18740" y="38619"/>
                      <a:pt x="17638" y="45239"/>
                      <a:pt x="17638" y="51859"/>
                    </a:cubicBezTo>
                    <a:lnTo>
                      <a:pt x="17638" y="105925"/>
                    </a:lnTo>
                    <a:lnTo>
                      <a:pt x="0" y="105925"/>
                    </a:lnTo>
                    <a:lnTo>
                      <a:pt x="1102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" name="Freeform 1187">
                <a:extLst>
                  <a:ext uri="{FF2B5EF4-FFF2-40B4-BE49-F238E27FC236}">
                    <a16:creationId xmlns:a16="http://schemas.microsoft.com/office/drawing/2014/main" id="{81AF6330-1B18-30E7-D6D9-0016CC8FA350}"/>
                  </a:ext>
                </a:extLst>
              </p:cNvPr>
              <p:cNvSpPr/>
              <p:nvPr/>
            </p:nvSpPr>
            <p:spPr>
              <a:xfrm>
                <a:off x="5717115" y="12807112"/>
                <a:ext cx="91494" cy="146750"/>
              </a:xfrm>
              <a:custGeom>
                <a:avLst/>
                <a:gdLst>
                  <a:gd name="csX0" fmla="*/ 5512 w 91494"/>
                  <a:gd name="csY0" fmla="*/ 113648 h 146750"/>
                  <a:gd name="csX1" fmla="*/ 22047 w 91494"/>
                  <a:gd name="csY1" fmla="*/ 115856 h 146750"/>
                  <a:gd name="csX2" fmla="*/ 27559 w 91494"/>
                  <a:gd name="csY2" fmla="*/ 126890 h 146750"/>
                  <a:gd name="csX3" fmla="*/ 45196 w 91494"/>
                  <a:gd name="csY3" fmla="*/ 131304 h 146750"/>
                  <a:gd name="csX4" fmla="*/ 63936 w 91494"/>
                  <a:gd name="csY4" fmla="*/ 126890 h 146750"/>
                  <a:gd name="csX5" fmla="*/ 72754 w 91494"/>
                  <a:gd name="csY5" fmla="*/ 113648 h 146750"/>
                  <a:gd name="csX6" fmla="*/ 73857 w 91494"/>
                  <a:gd name="csY6" fmla="*/ 91581 h 146750"/>
                  <a:gd name="csX7" fmla="*/ 45196 w 91494"/>
                  <a:gd name="csY7" fmla="*/ 104822 h 146750"/>
                  <a:gd name="csX8" fmla="*/ 12125 w 91494"/>
                  <a:gd name="csY8" fmla="*/ 89374 h 146750"/>
                  <a:gd name="csX9" fmla="*/ 0 w 91494"/>
                  <a:gd name="csY9" fmla="*/ 52962 h 146750"/>
                  <a:gd name="csX10" fmla="*/ 5512 w 91494"/>
                  <a:gd name="csY10" fmla="*/ 25377 h 146750"/>
                  <a:gd name="csX11" fmla="*/ 20944 w 91494"/>
                  <a:gd name="csY11" fmla="*/ 6620 h 146750"/>
                  <a:gd name="csX12" fmla="*/ 45196 w 91494"/>
                  <a:gd name="csY12" fmla="*/ 0 h 146750"/>
                  <a:gd name="csX13" fmla="*/ 74959 w 91494"/>
                  <a:gd name="csY13" fmla="*/ 14343 h 146750"/>
                  <a:gd name="csX14" fmla="*/ 74959 w 91494"/>
                  <a:gd name="csY14" fmla="*/ 2206 h 146750"/>
                  <a:gd name="csX15" fmla="*/ 91494 w 91494"/>
                  <a:gd name="csY15" fmla="*/ 2206 h 146750"/>
                  <a:gd name="csX16" fmla="*/ 91494 w 91494"/>
                  <a:gd name="csY16" fmla="*/ 91581 h 146750"/>
                  <a:gd name="csX17" fmla="*/ 87085 w 91494"/>
                  <a:gd name="csY17" fmla="*/ 125787 h 146750"/>
                  <a:gd name="csX18" fmla="*/ 71652 w 91494"/>
                  <a:gd name="csY18" fmla="*/ 141233 h 146750"/>
                  <a:gd name="csX19" fmla="*/ 45196 w 91494"/>
                  <a:gd name="csY19" fmla="*/ 146750 h 146750"/>
                  <a:gd name="csX20" fmla="*/ 15433 w 91494"/>
                  <a:gd name="csY20" fmla="*/ 137924 h 146750"/>
                  <a:gd name="csX21" fmla="*/ 4409 w 91494"/>
                  <a:gd name="csY21" fmla="*/ 112545 h 146750"/>
                  <a:gd name="csX22" fmla="*/ 4409 w 91494"/>
                  <a:gd name="csY22" fmla="*/ 112545 h 146750"/>
                  <a:gd name="csX23" fmla="*/ 20944 w 91494"/>
                  <a:gd name="csY23" fmla="*/ 51859 h 146750"/>
                  <a:gd name="csX24" fmla="*/ 28661 w 91494"/>
                  <a:gd name="csY24" fmla="*/ 81651 h 146750"/>
                  <a:gd name="csX25" fmla="*/ 48503 w 91494"/>
                  <a:gd name="csY25" fmla="*/ 90477 h 146750"/>
                  <a:gd name="csX26" fmla="*/ 68345 w 91494"/>
                  <a:gd name="csY26" fmla="*/ 81651 h 146750"/>
                  <a:gd name="csX27" fmla="*/ 76061 w 91494"/>
                  <a:gd name="csY27" fmla="*/ 52962 h 146750"/>
                  <a:gd name="csX28" fmla="*/ 67242 w 91494"/>
                  <a:gd name="csY28" fmla="*/ 24274 h 146750"/>
                  <a:gd name="csX29" fmla="*/ 47400 w 91494"/>
                  <a:gd name="csY29" fmla="*/ 14343 h 146750"/>
                  <a:gd name="csX30" fmla="*/ 27559 w 91494"/>
                  <a:gd name="csY30" fmla="*/ 24274 h 146750"/>
                  <a:gd name="csX31" fmla="*/ 19842 w 91494"/>
                  <a:gd name="csY31" fmla="*/ 51859 h 146750"/>
                  <a:gd name="csX32" fmla="*/ 19842 w 91494"/>
                  <a:gd name="csY32" fmla="*/ 51859 h 146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</a:cxnLst>
                <a:rect l="l" t="t" r="r" b="b"/>
                <a:pathLst>
                  <a:path w="91494" h="146750">
                    <a:moveTo>
                      <a:pt x="5512" y="113648"/>
                    </a:moveTo>
                    <a:lnTo>
                      <a:pt x="22047" y="115856"/>
                    </a:lnTo>
                    <a:cubicBezTo>
                      <a:pt x="22047" y="121373"/>
                      <a:pt x="24251" y="124682"/>
                      <a:pt x="27559" y="126890"/>
                    </a:cubicBezTo>
                    <a:cubicBezTo>
                      <a:pt x="31968" y="130199"/>
                      <a:pt x="37479" y="131304"/>
                      <a:pt x="45196" y="131304"/>
                    </a:cubicBezTo>
                    <a:cubicBezTo>
                      <a:pt x="52912" y="131304"/>
                      <a:pt x="59526" y="131304"/>
                      <a:pt x="63936" y="126890"/>
                    </a:cubicBezTo>
                    <a:cubicBezTo>
                      <a:pt x="68345" y="122476"/>
                      <a:pt x="71652" y="119165"/>
                      <a:pt x="72754" y="113648"/>
                    </a:cubicBezTo>
                    <a:cubicBezTo>
                      <a:pt x="72754" y="110339"/>
                      <a:pt x="73857" y="102615"/>
                      <a:pt x="73857" y="91581"/>
                    </a:cubicBezTo>
                    <a:cubicBezTo>
                      <a:pt x="66140" y="100408"/>
                      <a:pt x="56219" y="104822"/>
                      <a:pt x="45196" y="104822"/>
                    </a:cubicBezTo>
                    <a:cubicBezTo>
                      <a:pt x="34172" y="104822"/>
                      <a:pt x="19842" y="99305"/>
                      <a:pt x="12125" y="89374"/>
                    </a:cubicBezTo>
                    <a:cubicBezTo>
                      <a:pt x="4409" y="79444"/>
                      <a:pt x="0" y="67307"/>
                      <a:pt x="0" y="52962"/>
                    </a:cubicBezTo>
                    <a:cubicBezTo>
                      <a:pt x="0" y="38619"/>
                      <a:pt x="2204" y="34205"/>
                      <a:pt x="5512" y="25377"/>
                    </a:cubicBezTo>
                    <a:cubicBezTo>
                      <a:pt x="8819" y="16551"/>
                      <a:pt x="14330" y="11034"/>
                      <a:pt x="20944" y="6620"/>
                    </a:cubicBezTo>
                    <a:cubicBezTo>
                      <a:pt x="27559" y="2206"/>
                      <a:pt x="35275" y="0"/>
                      <a:pt x="45196" y="0"/>
                    </a:cubicBezTo>
                    <a:cubicBezTo>
                      <a:pt x="55117" y="0"/>
                      <a:pt x="67242" y="4414"/>
                      <a:pt x="74959" y="14343"/>
                    </a:cubicBezTo>
                    <a:lnTo>
                      <a:pt x="74959" y="2206"/>
                    </a:lnTo>
                    <a:lnTo>
                      <a:pt x="91494" y="2206"/>
                    </a:lnTo>
                    <a:lnTo>
                      <a:pt x="91494" y="91581"/>
                    </a:lnTo>
                    <a:cubicBezTo>
                      <a:pt x="91494" y="108131"/>
                      <a:pt x="90392" y="119165"/>
                      <a:pt x="87085" y="125787"/>
                    </a:cubicBezTo>
                    <a:cubicBezTo>
                      <a:pt x="83778" y="132407"/>
                      <a:pt x="78266" y="137924"/>
                      <a:pt x="71652" y="141233"/>
                    </a:cubicBezTo>
                    <a:cubicBezTo>
                      <a:pt x="65038" y="145647"/>
                      <a:pt x="56219" y="146750"/>
                      <a:pt x="45196" y="146750"/>
                    </a:cubicBezTo>
                    <a:cubicBezTo>
                      <a:pt x="34172" y="146750"/>
                      <a:pt x="23149" y="143441"/>
                      <a:pt x="15433" y="137924"/>
                    </a:cubicBezTo>
                    <a:cubicBezTo>
                      <a:pt x="7716" y="132407"/>
                      <a:pt x="4409" y="123579"/>
                      <a:pt x="4409" y="112545"/>
                    </a:cubicBezTo>
                    <a:lnTo>
                      <a:pt x="4409" y="112545"/>
                    </a:lnTo>
                    <a:close/>
                    <a:moveTo>
                      <a:pt x="20944" y="51859"/>
                    </a:moveTo>
                    <a:cubicBezTo>
                      <a:pt x="20944" y="65100"/>
                      <a:pt x="23149" y="75030"/>
                      <a:pt x="28661" y="81651"/>
                    </a:cubicBezTo>
                    <a:cubicBezTo>
                      <a:pt x="34172" y="88271"/>
                      <a:pt x="40786" y="90477"/>
                      <a:pt x="48503" y="90477"/>
                    </a:cubicBezTo>
                    <a:cubicBezTo>
                      <a:pt x="56219" y="90477"/>
                      <a:pt x="62833" y="87168"/>
                      <a:pt x="68345" y="81651"/>
                    </a:cubicBezTo>
                    <a:cubicBezTo>
                      <a:pt x="73857" y="76134"/>
                      <a:pt x="76061" y="66203"/>
                      <a:pt x="76061" y="52962"/>
                    </a:cubicBezTo>
                    <a:cubicBezTo>
                      <a:pt x="76061" y="39722"/>
                      <a:pt x="72754" y="30894"/>
                      <a:pt x="67242" y="24274"/>
                    </a:cubicBezTo>
                    <a:cubicBezTo>
                      <a:pt x="61731" y="17654"/>
                      <a:pt x="55117" y="14343"/>
                      <a:pt x="47400" y="14343"/>
                    </a:cubicBezTo>
                    <a:cubicBezTo>
                      <a:pt x="39684" y="14343"/>
                      <a:pt x="33070" y="17654"/>
                      <a:pt x="27559" y="24274"/>
                    </a:cubicBezTo>
                    <a:cubicBezTo>
                      <a:pt x="22047" y="30894"/>
                      <a:pt x="19842" y="39722"/>
                      <a:pt x="19842" y="51859"/>
                    </a:cubicBezTo>
                    <a:lnTo>
                      <a:pt x="19842" y="5185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9" name="Freeform 1188">
                <a:extLst>
                  <a:ext uri="{FF2B5EF4-FFF2-40B4-BE49-F238E27FC236}">
                    <a16:creationId xmlns:a16="http://schemas.microsoft.com/office/drawing/2014/main" id="{B4C3D483-B328-CF68-CCE4-25FF69EFAD71}"/>
                  </a:ext>
                </a:extLst>
              </p:cNvPr>
              <p:cNvSpPr/>
              <p:nvPr/>
            </p:nvSpPr>
            <p:spPr>
              <a:xfrm>
                <a:off x="5824041" y="12767390"/>
                <a:ext cx="55117" cy="146750"/>
              </a:xfrm>
              <a:custGeom>
                <a:avLst/>
                <a:gdLst>
                  <a:gd name="csX0" fmla="*/ 0 w 55117"/>
                  <a:gd name="csY0" fmla="*/ 146750 h 146750"/>
                  <a:gd name="csX1" fmla="*/ 40787 w 55117"/>
                  <a:gd name="csY1" fmla="*/ 0 h 146750"/>
                  <a:gd name="csX2" fmla="*/ 55117 w 55117"/>
                  <a:gd name="csY2" fmla="*/ 0 h 146750"/>
                  <a:gd name="csX3" fmla="*/ 14331 w 55117"/>
                  <a:gd name="csY3" fmla="*/ 146750 h 146750"/>
                  <a:gd name="csX4" fmla="*/ 0 w 55117"/>
                  <a:gd name="csY4" fmla="*/ 146750 h 146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5117" h="146750">
                    <a:moveTo>
                      <a:pt x="0" y="146750"/>
                    </a:moveTo>
                    <a:lnTo>
                      <a:pt x="40787" y="0"/>
                    </a:lnTo>
                    <a:lnTo>
                      <a:pt x="55117" y="0"/>
                    </a:lnTo>
                    <a:lnTo>
                      <a:pt x="14331" y="146750"/>
                    </a:lnTo>
                    <a:lnTo>
                      <a:pt x="0" y="14675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0" name="Freeform 1189">
                <a:extLst>
                  <a:ext uri="{FF2B5EF4-FFF2-40B4-BE49-F238E27FC236}">
                    <a16:creationId xmlns:a16="http://schemas.microsoft.com/office/drawing/2014/main" id="{51932585-32FB-D2AB-9AC9-F62B48F5439C}"/>
                  </a:ext>
                </a:extLst>
              </p:cNvPr>
              <p:cNvSpPr/>
              <p:nvPr/>
            </p:nvSpPr>
            <p:spPr>
              <a:xfrm>
                <a:off x="5885773" y="12809318"/>
                <a:ext cx="92596" cy="105925"/>
              </a:xfrm>
              <a:custGeom>
                <a:avLst/>
                <a:gdLst>
                  <a:gd name="csX0" fmla="*/ 72755 w 92596"/>
                  <a:gd name="csY0" fmla="*/ 90479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7 w 92596"/>
                  <a:gd name="csY5" fmla="*/ 61790 h 105925"/>
                  <a:gd name="csX6" fmla="*/ 12126 w 92596"/>
                  <a:gd name="csY6" fmla="*/ 51860 h 105925"/>
                  <a:gd name="csX7" fmla="*/ 24252 w 92596"/>
                  <a:gd name="csY7" fmla="*/ 46343 h 105925"/>
                  <a:gd name="csX8" fmla="*/ 39684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8 h 105925"/>
                  <a:gd name="csX12" fmla="*/ 46298 w 92596"/>
                  <a:gd name="csY12" fmla="*/ 13241 h 105925"/>
                  <a:gd name="csX13" fmla="*/ 28661 w 92596"/>
                  <a:gd name="csY13" fmla="*/ 17654 h 105925"/>
                  <a:gd name="csX14" fmla="*/ 19842 w 92596"/>
                  <a:gd name="csY14" fmla="*/ 33102 h 105925"/>
                  <a:gd name="csX15" fmla="*/ 3307 w 92596"/>
                  <a:gd name="csY15" fmla="*/ 30895 h 105925"/>
                  <a:gd name="csX16" fmla="*/ 11023 w 92596"/>
                  <a:gd name="csY16" fmla="*/ 13241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62894 h 105925"/>
                  <a:gd name="csX23" fmla="*/ 88187 w 92596"/>
                  <a:gd name="csY23" fmla="*/ 93788 h 105925"/>
                  <a:gd name="csX24" fmla="*/ 92596 w 92596"/>
                  <a:gd name="csY24" fmla="*/ 105925 h 105925"/>
                  <a:gd name="csX25" fmla="*/ 73857 w 92596"/>
                  <a:gd name="csY25" fmla="*/ 105925 h 105925"/>
                  <a:gd name="csX26" fmla="*/ 70550 w 92596"/>
                  <a:gd name="csY26" fmla="*/ 92685 h 105925"/>
                  <a:gd name="csX27" fmla="*/ 70550 w 92596"/>
                  <a:gd name="csY27" fmla="*/ 90479 h 105925"/>
                  <a:gd name="csX28" fmla="*/ 71652 w 92596"/>
                  <a:gd name="csY28" fmla="*/ 50756 h 105925"/>
                  <a:gd name="csX29" fmla="*/ 42991 w 92596"/>
                  <a:gd name="csY29" fmla="*/ 57377 h 105925"/>
                  <a:gd name="csX30" fmla="*/ 27559 w 92596"/>
                  <a:gd name="csY30" fmla="*/ 60686 h 105925"/>
                  <a:gd name="csX31" fmla="*/ 20944 w 92596"/>
                  <a:gd name="csY31" fmla="*/ 66203 h 105925"/>
                  <a:gd name="csX32" fmla="*/ 18740 w 92596"/>
                  <a:gd name="csY32" fmla="*/ 75031 h 105925"/>
                  <a:gd name="csX33" fmla="*/ 24252 w 92596"/>
                  <a:gd name="csY33" fmla="*/ 87168 h 105925"/>
                  <a:gd name="csX34" fmla="*/ 39684 w 92596"/>
                  <a:gd name="csY34" fmla="*/ 91582 h 105925"/>
                  <a:gd name="csX35" fmla="*/ 57322 w 92596"/>
                  <a:gd name="csY35" fmla="*/ 87168 h 105925"/>
                  <a:gd name="csX36" fmla="*/ 68345 w 92596"/>
                  <a:gd name="csY36" fmla="*/ 75031 h 105925"/>
                  <a:gd name="csX37" fmla="*/ 71652 w 92596"/>
                  <a:gd name="csY37" fmla="*/ 57377 h 105925"/>
                  <a:gd name="csX38" fmla="*/ 71652 w 92596"/>
                  <a:gd name="csY38" fmla="*/ 50756 h 105925"/>
                  <a:gd name="csX39" fmla="*/ 71652 w 92596"/>
                  <a:gd name="csY39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</a:cxnLst>
                <a:rect l="l" t="t" r="r" b="b"/>
                <a:pathLst>
                  <a:path w="92596" h="105925">
                    <a:moveTo>
                      <a:pt x="72755" y="90479"/>
                    </a:moveTo>
                    <a:cubicBezTo>
                      <a:pt x="66140" y="95996"/>
                      <a:pt x="59526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2"/>
                      <a:pt x="0" y="76134"/>
                    </a:cubicBezTo>
                    <a:cubicBezTo>
                      <a:pt x="0" y="67307"/>
                      <a:pt x="0" y="66203"/>
                      <a:pt x="3307" y="61790"/>
                    </a:cubicBezTo>
                    <a:cubicBezTo>
                      <a:pt x="6614" y="57377"/>
                      <a:pt x="8819" y="54066"/>
                      <a:pt x="12126" y="51860"/>
                    </a:cubicBezTo>
                    <a:cubicBezTo>
                      <a:pt x="15433" y="49653"/>
                      <a:pt x="19842" y="47446"/>
                      <a:pt x="24252" y="46343"/>
                    </a:cubicBezTo>
                    <a:cubicBezTo>
                      <a:pt x="27559" y="46343"/>
                      <a:pt x="33070" y="44136"/>
                      <a:pt x="39684" y="44136"/>
                    </a:cubicBezTo>
                    <a:cubicBezTo>
                      <a:pt x="54015" y="41929"/>
                      <a:pt x="63936" y="40826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68345" y="22068"/>
                      <a:pt x="66140" y="18758"/>
                    </a:cubicBezTo>
                    <a:cubicBezTo>
                      <a:pt x="61731" y="14345"/>
                      <a:pt x="55117" y="13241"/>
                      <a:pt x="46298" y="13241"/>
                    </a:cubicBezTo>
                    <a:cubicBezTo>
                      <a:pt x="37479" y="13241"/>
                      <a:pt x="31968" y="13241"/>
                      <a:pt x="28661" y="17654"/>
                    </a:cubicBezTo>
                    <a:cubicBezTo>
                      <a:pt x="24252" y="20965"/>
                      <a:pt x="22047" y="25379"/>
                      <a:pt x="19842" y="33102"/>
                    </a:cubicBezTo>
                    <a:lnTo>
                      <a:pt x="3307" y="30895"/>
                    </a:lnTo>
                    <a:cubicBezTo>
                      <a:pt x="3307" y="23171"/>
                      <a:pt x="7717" y="17654"/>
                      <a:pt x="11023" y="13241"/>
                    </a:cubicBezTo>
                    <a:cubicBezTo>
                      <a:pt x="14330" y="8828"/>
                      <a:pt x="19842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4" y="0"/>
                      <a:pt x="65038" y="0"/>
                      <a:pt x="70550" y="3311"/>
                    </a:cubicBezTo>
                    <a:cubicBezTo>
                      <a:pt x="76061" y="6620"/>
                      <a:pt x="80471" y="7725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62894"/>
                    </a:lnTo>
                    <a:cubicBezTo>
                      <a:pt x="88187" y="79445"/>
                      <a:pt x="88187" y="89374"/>
                      <a:pt x="88187" y="93788"/>
                    </a:cubicBezTo>
                    <a:cubicBezTo>
                      <a:pt x="88187" y="98202"/>
                      <a:pt x="90392" y="102616"/>
                      <a:pt x="92596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0550" y="90479"/>
                    </a:lnTo>
                    <a:close/>
                    <a:moveTo>
                      <a:pt x="71652" y="50756"/>
                    </a:moveTo>
                    <a:cubicBezTo>
                      <a:pt x="65038" y="52963"/>
                      <a:pt x="56219" y="55170"/>
                      <a:pt x="42991" y="57377"/>
                    </a:cubicBezTo>
                    <a:cubicBezTo>
                      <a:pt x="35275" y="57377"/>
                      <a:pt x="30865" y="59583"/>
                      <a:pt x="27559" y="60686"/>
                    </a:cubicBezTo>
                    <a:cubicBezTo>
                      <a:pt x="24252" y="61790"/>
                      <a:pt x="22047" y="63997"/>
                      <a:pt x="20944" y="66203"/>
                    </a:cubicBezTo>
                    <a:cubicBezTo>
                      <a:pt x="19842" y="68411"/>
                      <a:pt x="18740" y="71720"/>
                      <a:pt x="18740" y="75031"/>
                    </a:cubicBezTo>
                    <a:cubicBezTo>
                      <a:pt x="18740" y="78340"/>
                      <a:pt x="20944" y="83857"/>
                      <a:pt x="24252" y="87168"/>
                    </a:cubicBezTo>
                    <a:cubicBezTo>
                      <a:pt x="27559" y="90479"/>
                      <a:pt x="33070" y="91582"/>
                      <a:pt x="39684" y="91582"/>
                    </a:cubicBezTo>
                    <a:cubicBezTo>
                      <a:pt x="46298" y="91582"/>
                      <a:pt x="52912" y="91582"/>
                      <a:pt x="57322" y="87168"/>
                    </a:cubicBezTo>
                    <a:cubicBezTo>
                      <a:pt x="61731" y="82754"/>
                      <a:pt x="66140" y="80548"/>
                      <a:pt x="68345" y="75031"/>
                    </a:cubicBezTo>
                    <a:cubicBezTo>
                      <a:pt x="70550" y="70617"/>
                      <a:pt x="71652" y="65100"/>
                      <a:pt x="71652" y="57377"/>
                    </a:cubicBezTo>
                    <a:lnTo>
                      <a:pt x="71652" y="50756"/>
                    </a:lnTo>
                    <a:lnTo>
                      <a:pt x="71652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1" name="Freeform 1190">
                <a:extLst>
                  <a:ext uri="{FF2B5EF4-FFF2-40B4-BE49-F238E27FC236}">
                    <a16:creationId xmlns:a16="http://schemas.microsoft.com/office/drawing/2014/main" id="{83CA02D0-E9E0-B7F1-9CAC-0F6490EFEB2F}"/>
                  </a:ext>
                </a:extLst>
              </p:cNvPr>
              <p:cNvSpPr/>
              <p:nvPr/>
            </p:nvSpPr>
            <p:spPr>
              <a:xfrm>
                <a:off x="5996007" y="12806009"/>
                <a:ext cx="90392" cy="108131"/>
              </a:xfrm>
              <a:custGeom>
                <a:avLst/>
                <a:gdLst>
                  <a:gd name="csX0" fmla="*/ 72754 w 90392"/>
                  <a:gd name="csY0" fmla="*/ 68410 h 108131"/>
                  <a:gd name="csX1" fmla="*/ 90392 w 90392"/>
                  <a:gd name="csY1" fmla="*/ 70616 h 108131"/>
                  <a:gd name="csX2" fmla="*/ 76062 w 90392"/>
                  <a:gd name="csY2" fmla="*/ 98201 h 108131"/>
                  <a:gd name="csX3" fmla="*/ 47400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0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0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4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4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2" y="98201"/>
                    </a:cubicBezTo>
                    <a:cubicBezTo>
                      <a:pt x="68345" y="104822"/>
                      <a:pt x="58424" y="108131"/>
                      <a:pt x="47400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09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0" y="11034"/>
                      <a:pt x="22047" y="6620"/>
                    </a:cubicBezTo>
                    <a:cubicBezTo>
                      <a:pt x="29763" y="2206"/>
                      <a:pt x="37480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2" y="22068"/>
                      <a:pt x="87085" y="33102"/>
                    </a:cubicBezTo>
                    <a:lnTo>
                      <a:pt x="70550" y="35308"/>
                    </a:lnTo>
                    <a:cubicBezTo>
                      <a:pt x="70550" y="28688"/>
                      <a:pt x="66140" y="23171"/>
                      <a:pt x="61731" y="19860"/>
                    </a:cubicBezTo>
                    <a:cubicBezTo>
                      <a:pt x="57322" y="16551"/>
                      <a:pt x="52912" y="14343"/>
                      <a:pt x="47400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4" y="30894"/>
                      <a:pt x="18740" y="40825"/>
                      <a:pt x="18740" y="54065"/>
                    </a:cubicBezTo>
                    <a:cubicBezTo>
                      <a:pt x="18740" y="67307"/>
                      <a:pt x="20944" y="78340"/>
                      <a:pt x="26456" y="83857"/>
                    </a:cubicBezTo>
                    <a:cubicBezTo>
                      <a:pt x="31968" y="89374"/>
                      <a:pt x="38582" y="93788"/>
                      <a:pt x="47400" y="93788"/>
                    </a:cubicBezTo>
                    <a:cubicBezTo>
                      <a:pt x="56219" y="93788"/>
                      <a:pt x="59527" y="91581"/>
                      <a:pt x="65038" y="87167"/>
                    </a:cubicBezTo>
                    <a:cubicBezTo>
                      <a:pt x="70550" y="82754"/>
                      <a:pt x="72754" y="76133"/>
                      <a:pt x="73857" y="67307"/>
                    </a:cubicBezTo>
                    <a:lnTo>
                      <a:pt x="72754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2" name="Freeform 1191">
                <a:extLst>
                  <a:ext uri="{FF2B5EF4-FFF2-40B4-BE49-F238E27FC236}">
                    <a16:creationId xmlns:a16="http://schemas.microsoft.com/office/drawing/2014/main" id="{359105BA-0166-E77D-8B7A-2125F9254021}"/>
                  </a:ext>
                </a:extLst>
              </p:cNvPr>
              <p:cNvSpPr/>
              <p:nvPr/>
            </p:nvSpPr>
            <p:spPr>
              <a:xfrm>
                <a:off x="6095217" y="12806009"/>
                <a:ext cx="90392" cy="108131"/>
              </a:xfrm>
              <a:custGeom>
                <a:avLst/>
                <a:gdLst>
                  <a:gd name="csX0" fmla="*/ 72754 w 90392"/>
                  <a:gd name="csY0" fmla="*/ 68410 h 108131"/>
                  <a:gd name="csX1" fmla="*/ 90392 w 90392"/>
                  <a:gd name="csY1" fmla="*/ 70616 h 108131"/>
                  <a:gd name="csX2" fmla="*/ 76062 w 90392"/>
                  <a:gd name="csY2" fmla="*/ 98201 h 108131"/>
                  <a:gd name="csX3" fmla="*/ 47400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0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0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4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4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2" y="98201"/>
                    </a:cubicBezTo>
                    <a:cubicBezTo>
                      <a:pt x="68345" y="104822"/>
                      <a:pt x="58424" y="108131"/>
                      <a:pt x="47400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0" y="11034"/>
                      <a:pt x="22047" y="6620"/>
                    </a:cubicBezTo>
                    <a:cubicBezTo>
                      <a:pt x="29763" y="2206"/>
                      <a:pt x="37480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2" y="22068"/>
                      <a:pt x="87085" y="33102"/>
                    </a:cubicBezTo>
                    <a:lnTo>
                      <a:pt x="70550" y="35308"/>
                    </a:lnTo>
                    <a:cubicBezTo>
                      <a:pt x="70550" y="28688"/>
                      <a:pt x="66140" y="23171"/>
                      <a:pt x="61731" y="19860"/>
                    </a:cubicBezTo>
                    <a:cubicBezTo>
                      <a:pt x="57322" y="16551"/>
                      <a:pt x="52912" y="14343"/>
                      <a:pt x="47400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5" y="30894"/>
                      <a:pt x="18740" y="40825"/>
                      <a:pt x="18740" y="54065"/>
                    </a:cubicBezTo>
                    <a:cubicBezTo>
                      <a:pt x="18740" y="67307"/>
                      <a:pt x="20945" y="78340"/>
                      <a:pt x="26456" y="83857"/>
                    </a:cubicBezTo>
                    <a:cubicBezTo>
                      <a:pt x="31968" y="89374"/>
                      <a:pt x="38582" y="93788"/>
                      <a:pt x="47400" y="93788"/>
                    </a:cubicBezTo>
                    <a:cubicBezTo>
                      <a:pt x="56219" y="93788"/>
                      <a:pt x="59527" y="91581"/>
                      <a:pt x="65038" y="87167"/>
                    </a:cubicBezTo>
                    <a:cubicBezTo>
                      <a:pt x="70550" y="82754"/>
                      <a:pt x="72754" y="76133"/>
                      <a:pt x="73857" y="67307"/>
                    </a:cubicBezTo>
                    <a:lnTo>
                      <a:pt x="72754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3" name="Freeform 1192">
                <a:extLst>
                  <a:ext uri="{FF2B5EF4-FFF2-40B4-BE49-F238E27FC236}">
                    <a16:creationId xmlns:a16="http://schemas.microsoft.com/office/drawing/2014/main" id="{B56896B9-516C-EDBB-CEAA-96F83EF9B336}"/>
                  </a:ext>
                </a:extLst>
              </p:cNvPr>
              <p:cNvSpPr/>
              <p:nvPr/>
            </p:nvSpPr>
            <p:spPr>
              <a:xfrm>
                <a:off x="6194428" y="12806009"/>
                <a:ext cx="94800" cy="108131"/>
              </a:xfrm>
              <a:custGeom>
                <a:avLst/>
                <a:gdLst>
                  <a:gd name="csX0" fmla="*/ 76062 w 94800"/>
                  <a:gd name="csY0" fmla="*/ 72824 h 108131"/>
                  <a:gd name="csX1" fmla="*/ 93699 w 94800"/>
                  <a:gd name="csY1" fmla="*/ 75030 h 108131"/>
                  <a:gd name="csX2" fmla="*/ 78266 w 94800"/>
                  <a:gd name="csY2" fmla="*/ 99305 h 108131"/>
                  <a:gd name="csX3" fmla="*/ 48503 w 94800"/>
                  <a:gd name="csY3" fmla="*/ 108131 h 108131"/>
                  <a:gd name="csX4" fmla="*/ 13228 w 94800"/>
                  <a:gd name="csY4" fmla="*/ 93788 h 108131"/>
                  <a:gd name="csX5" fmla="*/ 0 w 94800"/>
                  <a:gd name="csY5" fmla="*/ 55170 h 108131"/>
                  <a:gd name="csX6" fmla="*/ 13228 w 94800"/>
                  <a:gd name="csY6" fmla="*/ 14343 h 108131"/>
                  <a:gd name="csX7" fmla="*/ 47400 w 94800"/>
                  <a:gd name="csY7" fmla="*/ 0 h 108131"/>
                  <a:gd name="csX8" fmla="*/ 81573 w 94800"/>
                  <a:gd name="csY8" fmla="*/ 14343 h 108131"/>
                  <a:gd name="csX9" fmla="*/ 94801 w 94800"/>
                  <a:gd name="csY9" fmla="*/ 54065 h 108131"/>
                  <a:gd name="csX10" fmla="*/ 94801 w 94800"/>
                  <a:gd name="csY10" fmla="*/ 58479 h 108131"/>
                  <a:gd name="csX11" fmla="*/ 17637 w 94800"/>
                  <a:gd name="csY11" fmla="*/ 58479 h 108131"/>
                  <a:gd name="csX12" fmla="*/ 27559 w 94800"/>
                  <a:gd name="csY12" fmla="*/ 84961 h 108131"/>
                  <a:gd name="csX13" fmla="*/ 49605 w 94800"/>
                  <a:gd name="csY13" fmla="*/ 93788 h 108131"/>
                  <a:gd name="csX14" fmla="*/ 66140 w 94800"/>
                  <a:gd name="csY14" fmla="*/ 88271 h 108131"/>
                  <a:gd name="csX15" fmla="*/ 77164 w 94800"/>
                  <a:gd name="csY15" fmla="*/ 71720 h 108131"/>
                  <a:gd name="csX16" fmla="*/ 77164 w 94800"/>
                  <a:gd name="csY16" fmla="*/ 71720 h 108131"/>
                  <a:gd name="csX17" fmla="*/ 19842 w 94800"/>
                  <a:gd name="csY17" fmla="*/ 45239 h 108131"/>
                  <a:gd name="csX18" fmla="*/ 77164 w 94800"/>
                  <a:gd name="csY18" fmla="*/ 45239 h 108131"/>
                  <a:gd name="csX19" fmla="*/ 70550 w 94800"/>
                  <a:gd name="csY19" fmla="*/ 25377 h 108131"/>
                  <a:gd name="csX20" fmla="*/ 48503 w 94800"/>
                  <a:gd name="csY20" fmla="*/ 15446 h 108131"/>
                  <a:gd name="csX21" fmla="*/ 28661 w 94800"/>
                  <a:gd name="csY21" fmla="*/ 23171 h 108131"/>
                  <a:gd name="csX22" fmla="*/ 19842 w 94800"/>
                  <a:gd name="csY22" fmla="*/ 45239 h 108131"/>
                  <a:gd name="csX23" fmla="*/ 19842 w 94800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0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2" y="93788"/>
                      <a:pt x="78266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2" y="0"/>
                      <a:pt x="47400" y="0"/>
                    </a:cubicBezTo>
                    <a:cubicBezTo>
                      <a:pt x="60629" y="0"/>
                      <a:pt x="72754" y="4412"/>
                      <a:pt x="81573" y="14343"/>
                    </a:cubicBezTo>
                    <a:cubicBezTo>
                      <a:pt x="90392" y="24274"/>
                      <a:pt x="94801" y="36411"/>
                      <a:pt x="94801" y="54065"/>
                    </a:cubicBezTo>
                    <a:cubicBezTo>
                      <a:pt x="94801" y="71720"/>
                      <a:pt x="94801" y="56273"/>
                      <a:pt x="94801" y="58479"/>
                    </a:cubicBezTo>
                    <a:lnTo>
                      <a:pt x="17637" y="58479"/>
                    </a:lnTo>
                    <a:cubicBezTo>
                      <a:pt x="17637" y="69513"/>
                      <a:pt x="20945" y="78340"/>
                      <a:pt x="27559" y="84961"/>
                    </a:cubicBezTo>
                    <a:cubicBezTo>
                      <a:pt x="34172" y="91581"/>
                      <a:pt x="40787" y="93788"/>
                      <a:pt x="49605" y="93788"/>
                    </a:cubicBezTo>
                    <a:cubicBezTo>
                      <a:pt x="58424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9842" y="45239"/>
                    </a:moveTo>
                    <a:lnTo>
                      <a:pt x="77164" y="45239"/>
                    </a:lnTo>
                    <a:cubicBezTo>
                      <a:pt x="77164" y="36411"/>
                      <a:pt x="73857" y="29791"/>
                      <a:pt x="70550" y="25377"/>
                    </a:cubicBezTo>
                    <a:cubicBezTo>
                      <a:pt x="65038" y="18757"/>
                      <a:pt x="57322" y="15446"/>
                      <a:pt x="48503" y="15446"/>
                    </a:cubicBezTo>
                    <a:cubicBezTo>
                      <a:pt x="39684" y="15446"/>
                      <a:pt x="34172" y="17654"/>
                      <a:pt x="28661" y="23171"/>
                    </a:cubicBezTo>
                    <a:cubicBezTo>
                      <a:pt x="23149" y="28688"/>
                      <a:pt x="19842" y="35308"/>
                      <a:pt x="19842" y="45239"/>
                    </a:cubicBezTo>
                    <a:lnTo>
                      <a:pt x="19842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4" name="Freeform 1193">
                <a:extLst>
                  <a:ext uri="{FF2B5EF4-FFF2-40B4-BE49-F238E27FC236}">
                    <a16:creationId xmlns:a16="http://schemas.microsoft.com/office/drawing/2014/main" id="{1469B8B4-9DD5-99FF-6BBE-ACBDF17BDFDC}"/>
                  </a:ext>
                </a:extLst>
              </p:cNvPr>
              <p:cNvSpPr/>
              <p:nvPr/>
            </p:nvSpPr>
            <p:spPr>
              <a:xfrm>
                <a:off x="6302457" y="12806009"/>
                <a:ext cx="85982" cy="108131"/>
              </a:xfrm>
              <a:custGeom>
                <a:avLst/>
                <a:gdLst>
                  <a:gd name="csX0" fmla="*/ 1103 w 85982"/>
                  <a:gd name="csY0" fmla="*/ 75030 h 108131"/>
                  <a:gd name="csX1" fmla="*/ 18740 w 85982"/>
                  <a:gd name="csY1" fmla="*/ 72824 h 108131"/>
                  <a:gd name="csX2" fmla="*/ 26456 w 85982"/>
                  <a:gd name="csY2" fmla="*/ 88271 h 108131"/>
                  <a:gd name="csX3" fmla="*/ 45196 w 85982"/>
                  <a:gd name="csY3" fmla="*/ 93788 h 108131"/>
                  <a:gd name="csX4" fmla="*/ 62834 w 85982"/>
                  <a:gd name="csY4" fmla="*/ 89374 h 108131"/>
                  <a:gd name="csX5" fmla="*/ 68345 w 85982"/>
                  <a:gd name="csY5" fmla="*/ 78340 h 108131"/>
                  <a:gd name="csX6" fmla="*/ 62834 w 85982"/>
                  <a:gd name="csY6" fmla="*/ 69513 h 108131"/>
                  <a:gd name="csX7" fmla="*/ 45196 w 85982"/>
                  <a:gd name="csY7" fmla="*/ 63996 h 108131"/>
                  <a:gd name="csX8" fmla="*/ 18740 w 85982"/>
                  <a:gd name="csY8" fmla="*/ 55170 h 108131"/>
                  <a:gd name="csX9" fmla="*/ 7717 w 85982"/>
                  <a:gd name="csY9" fmla="*/ 45239 h 108131"/>
                  <a:gd name="csX10" fmla="*/ 4410 w 85982"/>
                  <a:gd name="csY10" fmla="*/ 30894 h 108131"/>
                  <a:gd name="csX11" fmla="*/ 7717 w 85982"/>
                  <a:gd name="csY11" fmla="*/ 17654 h 108131"/>
                  <a:gd name="csX12" fmla="*/ 16535 w 85982"/>
                  <a:gd name="csY12" fmla="*/ 7723 h 108131"/>
                  <a:gd name="csX13" fmla="*/ 27559 w 85982"/>
                  <a:gd name="csY13" fmla="*/ 2206 h 108131"/>
                  <a:gd name="csX14" fmla="*/ 42992 w 85982"/>
                  <a:gd name="csY14" fmla="*/ 0 h 108131"/>
                  <a:gd name="csX15" fmla="*/ 63936 w 85982"/>
                  <a:gd name="csY15" fmla="*/ 3309 h 108131"/>
                  <a:gd name="csX16" fmla="*/ 77164 w 85982"/>
                  <a:gd name="csY16" fmla="*/ 13240 h 108131"/>
                  <a:gd name="csX17" fmla="*/ 82676 w 85982"/>
                  <a:gd name="csY17" fmla="*/ 28688 h 108131"/>
                  <a:gd name="csX18" fmla="*/ 66140 w 85982"/>
                  <a:gd name="csY18" fmla="*/ 30894 h 108131"/>
                  <a:gd name="csX19" fmla="*/ 59527 w 85982"/>
                  <a:gd name="csY19" fmla="*/ 18757 h 108131"/>
                  <a:gd name="csX20" fmla="*/ 44094 w 85982"/>
                  <a:gd name="csY20" fmla="*/ 14343 h 108131"/>
                  <a:gd name="csX21" fmla="*/ 26456 w 85982"/>
                  <a:gd name="csY21" fmla="*/ 18757 h 108131"/>
                  <a:gd name="csX22" fmla="*/ 20945 w 85982"/>
                  <a:gd name="csY22" fmla="*/ 27585 h 108131"/>
                  <a:gd name="csX23" fmla="*/ 23150 w 85982"/>
                  <a:gd name="csY23" fmla="*/ 34205 h 108131"/>
                  <a:gd name="csX24" fmla="*/ 29763 w 85982"/>
                  <a:gd name="csY24" fmla="*/ 38619 h 108131"/>
                  <a:gd name="csX25" fmla="*/ 45196 w 85982"/>
                  <a:gd name="csY25" fmla="*/ 43031 h 108131"/>
                  <a:gd name="csX26" fmla="*/ 70550 w 85982"/>
                  <a:gd name="csY26" fmla="*/ 50756 h 108131"/>
                  <a:gd name="csX27" fmla="*/ 81573 w 85982"/>
                  <a:gd name="csY27" fmla="*/ 59582 h 108131"/>
                  <a:gd name="csX28" fmla="*/ 85982 w 85982"/>
                  <a:gd name="csY28" fmla="*/ 75030 h 108131"/>
                  <a:gd name="csX29" fmla="*/ 80471 w 85982"/>
                  <a:gd name="csY29" fmla="*/ 91581 h 108131"/>
                  <a:gd name="csX30" fmla="*/ 66140 w 85982"/>
                  <a:gd name="csY30" fmla="*/ 103718 h 108131"/>
                  <a:gd name="csX31" fmla="*/ 44094 w 85982"/>
                  <a:gd name="csY31" fmla="*/ 108131 h 108131"/>
                  <a:gd name="csX32" fmla="*/ 13228 w 85982"/>
                  <a:gd name="csY32" fmla="*/ 99305 h 108131"/>
                  <a:gd name="csX33" fmla="*/ 0 w 85982"/>
                  <a:gd name="csY33" fmla="*/ 75030 h 108131"/>
                  <a:gd name="csX34" fmla="*/ 0 w 85982"/>
                  <a:gd name="csY34" fmla="*/ 75030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</a:cxnLst>
                <a:rect l="l" t="t" r="r" b="b"/>
                <a:pathLst>
                  <a:path w="85982" h="108131">
                    <a:moveTo>
                      <a:pt x="1103" y="75030"/>
                    </a:moveTo>
                    <a:lnTo>
                      <a:pt x="18740" y="72824"/>
                    </a:lnTo>
                    <a:cubicBezTo>
                      <a:pt x="18740" y="79444"/>
                      <a:pt x="22047" y="84961"/>
                      <a:pt x="26456" y="88271"/>
                    </a:cubicBezTo>
                    <a:cubicBezTo>
                      <a:pt x="30865" y="91581"/>
                      <a:pt x="37480" y="93788"/>
                      <a:pt x="45196" y="93788"/>
                    </a:cubicBezTo>
                    <a:cubicBezTo>
                      <a:pt x="52912" y="93788"/>
                      <a:pt x="59527" y="93788"/>
                      <a:pt x="62834" y="89374"/>
                    </a:cubicBezTo>
                    <a:cubicBezTo>
                      <a:pt x="66140" y="84961"/>
                      <a:pt x="68345" y="82754"/>
                      <a:pt x="68345" y="78340"/>
                    </a:cubicBezTo>
                    <a:cubicBezTo>
                      <a:pt x="68345" y="73927"/>
                      <a:pt x="66140" y="71720"/>
                      <a:pt x="62834" y="69513"/>
                    </a:cubicBezTo>
                    <a:cubicBezTo>
                      <a:pt x="60629" y="69513"/>
                      <a:pt x="54015" y="66203"/>
                      <a:pt x="45196" y="63996"/>
                    </a:cubicBezTo>
                    <a:cubicBezTo>
                      <a:pt x="31968" y="60686"/>
                      <a:pt x="23150" y="58479"/>
                      <a:pt x="18740" y="55170"/>
                    </a:cubicBezTo>
                    <a:cubicBezTo>
                      <a:pt x="14330" y="52962"/>
                      <a:pt x="9921" y="49653"/>
                      <a:pt x="7717" y="45239"/>
                    </a:cubicBezTo>
                    <a:cubicBezTo>
                      <a:pt x="5512" y="40825"/>
                      <a:pt x="4410" y="36411"/>
                      <a:pt x="4410" y="30894"/>
                    </a:cubicBezTo>
                    <a:cubicBezTo>
                      <a:pt x="4410" y="25377"/>
                      <a:pt x="4410" y="22068"/>
                      <a:pt x="7717" y="17654"/>
                    </a:cubicBezTo>
                    <a:cubicBezTo>
                      <a:pt x="9921" y="13240"/>
                      <a:pt x="12126" y="11034"/>
                      <a:pt x="16535" y="7723"/>
                    </a:cubicBezTo>
                    <a:cubicBezTo>
                      <a:pt x="18740" y="5517"/>
                      <a:pt x="23150" y="4412"/>
                      <a:pt x="27559" y="2206"/>
                    </a:cubicBezTo>
                    <a:cubicBezTo>
                      <a:pt x="31968" y="2206"/>
                      <a:pt x="37480" y="0"/>
                      <a:pt x="42992" y="0"/>
                    </a:cubicBezTo>
                    <a:cubicBezTo>
                      <a:pt x="48503" y="0"/>
                      <a:pt x="58424" y="0"/>
                      <a:pt x="63936" y="3309"/>
                    </a:cubicBezTo>
                    <a:cubicBezTo>
                      <a:pt x="70550" y="5517"/>
                      <a:pt x="74959" y="8826"/>
                      <a:pt x="77164" y="13240"/>
                    </a:cubicBezTo>
                    <a:cubicBezTo>
                      <a:pt x="80471" y="17654"/>
                      <a:pt x="81573" y="22068"/>
                      <a:pt x="82676" y="28688"/>
                    </a:cubicBezTo>
                    <a:lnTo>
                      <a:pt x="66140" y="30894"/>
                    </a:lnTo>
                    <a:cubicBezTo>
                      <a:pt x="66140" y="25377"/>
                      <a:pt x="62834" y="20963"/>
                      <a:pt x="59527" y="18757"/>
                    </a:cubicBezTo>
                    <a:cubicBezTo>
                      <a:pt x="56220" y="15446"/>
                      <a:pt x="50708" y="14343"/>
                      <a:pt x="44094" y="14343"/>
                    </a:cubicBezTo>
                    <a:cubicBezTo>
                      <a:pt x="37480" y="14343"/>
                      <a:pt x="30865" y="14343"/>
                      <a:pt x="26456" y="18757"/>
                    </a:cubicBezTo>
                    <a:cubicBezTo>
                      <a:pt x="22047" y="23171"/>
                      <a:pt x="20945" y="24274"/>
                      <a:pt x="20945" y="27585"/>
                    </a:cubicBezTo>
                    <a:cubicBezTo>
                      <a:pt x="20945" y="30894"/>
                      <a:pt x="20945" y="31997"/>
                      <a:pt x="23150" y="34205"/>
                    </a:cubicBezTo>
                    <a:cubicBezTo>
                      <a:pt x="23150" y="36411"/>
                      <a:pt x="26456" y="37514"/>
                      <a:pt x="29763" y="38619"/>
                    </a:cubicBezTo>
                    <a:cubicBezTo>
                      <a:pt x="31968" y="38619"/>
                      <a:pt x="36377" y="40825"/>
                      <a:pt x="45196" y="43031"/>
                    </a:cubicBezTo>
                    <a:cubicBezTo>
                      <a:pt x="57322" y="46342"/>
                      <a:pt x="66140" y="48548"/>
                      <a:pt x="70550" y="50756"/>
                    </a:cubicBezTo>
                    <a:cubicBezTo>
                      <a:pt x="74959" y="52962"/>
                      <a:pt x="79369" y="56273"/>
                      <a:pt x="81573" y="59582"/>
                    </a:cubicBezTo>
                    <a:cubicBezTo>
                      <a:pt x="83778" y="62893"/>
                      <a:pt x="85982" y="68410"/>
                      <a:pt x="85982" y="75030"/>
                    </a:cubicBezTo>
                    <a:cubicBezTo>
                      <a:pt x="85982" y="81650"/>
                      <a:pt x="83778" y="86064"/>
                      <a:pt x="80471" y="91581"/>
                    </a:cubicBezTo>
                    <a:cubicBezTo>
                      <a:pt x="77164" y="97098"/>
                      <a:pt x="71652" y="100408"/>
                      <a:pt x="66140" y="103718"/>
                    </a:cubicBezTo>
                    <a:cubicBezTo>
                      <a:pt x="59527" y="107028"/>
                      <a:pt x="52912" y="108131"/>
                      <a:pt x="44094" y="108131"/>
                    </a:cubicBezTo>
                    <a:cubicBezTo>
                      <a:pt x="30865" y="108131"/>
                      <a:pt x="20945" y="104822"/>
                      <a:pt x="13228" y="99305"/>
                    </a:cubicBezTo>
                    <a:cubicBezTo>
                      <a:pt x="6614" y="93788"/>
                      <a:pt x="2205" y="84961"/>
                      <a:pt x="0" y="75030"/>
                    </a:cubicBezTo>
                    <a:lnTo>
                      <a:pt x="0" y="7503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5" name="Freeform 1194">
                <a:extLst>
                  <a:ext uri="{FF2B5EF4-FFF2-40B4-BE49-F238E27FC236}">
                    <a16:creationId xmlns:a16="http://schemas.microsoft.com/office/drawing/2014/main" id="{DDDE3619-C108-5C2F-0302-FDA78A7ACA1B}"/>
                  </a:ext>
                </a:extLst>
              </p:cNvPr>
              <p:cNvSpPr/>
              <p:nvPr/>
            </p:nvSpPr>
            <p:spPr>
              <a:xfrm>
                <a:off x="6401667" y="12806009"/>
                <a:ext cx="85982" cy="108131"/>
              </a:xfrm>
              <a:custGeom>
                <a:avLst/>
                <a:gdLst>
                  <a:gd name="csX0" fmla="*/ 1103 w 85982"/>
                  <a:gd name="csY0" fmla="*/ 75030 h 108131"/>
                  <a:gd name="csX1" fmla="*/ 18740 w 85982"/>
                  <a:gd name="csY1" fmla="*/ 72824 h 108131"/>
                  <a:gd name="csX2" fmla="*/ 26456 w 85982"/>
                  <a:gd name="csY2" fmla="*/ 88271 h 108131"/>
                  <a:gd name="csX3" fmla="*/ 45196 w 85982"/>
                  <a:gd name="csY3" fmla="*/ 93788 h 108131"/>
                  <a:gd name="csX4" fmla="*/ 62834 w 85982"/>
                  <a:gd name="csY4" fmla="*/ 89374 h 108131"/>
                  <a:gd name="csX5" fmla="*/ 68345 w 85982"/>
                  <a:gd name="csY5" fmla="*/ 78340 h 108131"/>
                  <a:gd name="csX6" fmla="*/ 62834 w 85982"/>
                  <a:gd name="csY6" fmla="*/ 69513 h 108131"/>
                  <a:gd name="csX7" fmla="*/ 45196 w 85982"/>
                  <a:gd name="csY7" fmla="*/ 63996 h 108131"/>
                  <a:gd name="csX8" fmla="*/ 18740 w 85982"/>
                  <a:gd name="csY8" fmla="*/ 55170 h 108131"/>
                  <a:gd name="csX9" fmla="*/ 7717 w 85982"/>
                  <a:gd name="csY9" fmla="*/ 45239 h 108131"/>
                  <a:gd name="csX10" fmla="*/ 4410 w 85982"/>
                  <a:gd name="csY10" fmla="*/ 30894 h 108131"/>
                  <a:gd name="csX11" fmla="*/ 7717 w 85982"/>
                  <a:gd name="csY11" fmla="*/ 17654 h 108131"/>
                  <a:gd name="csX12" fmla="*/ 16535 w 85982"/>
                  <a:gd name="csY12" fmla="*/ 7723 h 108131"/>
                  <a:gd name="csX13" fmla="*/ 27559 w 85982"/>
                  <a:gd name="csY13" fmla="*/ 2206 h 108131"/>
                  <a:gd name="csX14" fmla="*/ 42992 w 85982"/>
                  <a:gd name="csY14" fmla="*/ 0 h 108131"/>
                  <a:gd name="csX15" fmla="*/ 63936 w 85982"/>
                  <a:gd name="csY15" fmla="*/ 3309 h 108131"/>
                  <a:gd name="csX16" fmla="*/ 77164 w 85982"/>
                  <a:gd name="csY16" fmla="*/ 13240 h 108131"/>
                  <a:gd name="csX17" fmla="*/ 82676 w 85982"/>
                  <a:gd name="csY17" fmla="*/ 28688 h 108131"/>
                  <a:gd name="csX18" fmla="*/ 66140 w 85982"/>
                  <a:gd name="csY18" fmla="*/ 30894 h 108131"/>
                  <a:gd name="csX19" fmla="*/ 59527 w 85982"/>
                  <a:gd name="csY19" fmla="*/ 18757 h 108131"/>
                  <a:gd name="csX20" fmla="*/ 44094 w 85982"/>
                  <a:gd name="csY20" fmla="*/ 14343 h 108131"/>
                  <a:gd name="csX21" fmla="*/ 26456 w 85982"/>
                  <a:gd name="csY21" fmla="*/ 18757 h 108131"/>
                  <a:gd name="csX22" fmla="*/ 20945 w 85982"/>
                  <a:gd name="csY22" fmla="*/ 27585 h 108131"/>
                  <a:gd name="csX23" fmla="*/ 23150 w 85982"/>
                  <a:gd name="csY23" fmla="*/ 34205 h 108131"/>
                  <a:gd name="csX24" fmla="*/ 29763 w 85982"/>
                  <a:gd name="csY24" fmla="*/ 38619 h 108131"/>
                  <a:gd name="csX25" fmla="*/ 45196 w 85982"/>
                  <a:gd name="csY25" fmla="*/ 43031 h 108131"/>
                  <a:gd name="csX26" fmla="*/ 70550 w 85982"/>
                  <a:gd name="csY26" fmla="*/ 50756 h 108131"/>
                  <a:gd name="csX27" fmla="*/ 81573 w 85982"/>
                  <a:gd name="csY27" fmla="*/ 59582 h 108131"/>
                  <a:gd name="csX28" fmla="*/ 85982 w 85982"/>
                  <a:gd name="csY28" fmla="*/ 75030 h 108131"/>
                  <a:gd name="csX29" fmla="*/ 80471 w 85982"/>
                  <a:gd name="csY29" fmla="*/ 91581 h 108131"/>
                  <a:gd name="csX30" fmla="*/ 66140 w 85982"/>
                  <a:gd name="csY30" fmla="*/ 103718 h 108131"/>
                  <a:gd name="csX31" fmla="*/ 44094 w 85982"/>
                  <a:gd name="csY31" fmla="*/ 108131 h 108131"/>
                  <a:gd name="csX32" fmla="*/ 13228 w 85982"/>
                  <a:gd name="csY32" fmla="*/ 99305 h 108131"/>
                  <a:gd name="csX33" fmla="*/ 0 w 85982"/>
                  <a:gd name="csY33" fmla="*/ 75030 h 108131"/>
                  <a:gd name="csX34" fmla="*/ 0 w 85982"/>
                  <a:gd name="csY34" fmla="*/ 75030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</a:cxnLst>
                <a:rect l="l" t="t" r="r" b="b"/>
                <a:pathLst>
                  <a:path w="85982" h="108131">
                    <a:moveTo>
                      <a:pt x="1103" y="75030"/>
                    </a:moveTo>
                    <a:lnTo>
                      <a:pt x="18740" y="72824"/>
                    </a:lnTo>
                    <a:cubicBezTo>
                      <a:pt x="18740" y="79444"/>
                      <a:pt x="22047" y="84961"/>
                      <a:pt x="26456" y="88271"/>
                    </a:cubicBezTo>
                    <a:cubicBezTo>
                      <a:pt x="30865" y="91581"/>
                      <a:pt x="37480" y="93788"/>
                      <a:pt x="45196" y="93788"/>
                    </a:cubicBezTo>
                    <a:cubicBezTo>
                      <a:pt x="52912" y="93788"/>
                      <a:pt x="59527" y="93788"/>
                      <a:pt x="62834" y="89374"/>
                    </a:cubicBezTo>
                    <a:cubicBezTo>
                      <a:pt x="66140" y="84961"/>
                      <a:pt x="68345" y="82754"/>
                      <a:pt x="68345" y="78340"/>
                    </a:cubicBezTo>
                    <a:cubicBezTo>
                      <a:pt x="68345" y="73927"/>
                      <a:pt x="66140" y="71720"/>
                      <a:pt x="62834" y="69513"/>
                    </a:cubicBezTo>
                    <a:cubicBezTo>
                      <a:pt x="60629" y="69513"/>
                      <a:pt x="54015" y="66203"/>
                      <a:pt x="45196" y="63996"/>
                    </a:cubicBezTo>
                    <a:cubicBezTo>
                      <a:pt x="31968" y="60686"/>
                      <a:pt x="23150" y="58479"/>
                      <a:pt x="18740" y="55170"/>
                    </a:cubicBezTo>
                    <a:cubicBezTo>
                      <a:pt x="14330" y="52962"/>
                      <a:pt x="9921" y="49653"/>
                      <a:pt x="7717" y="45239"/>
                    </a:cubicBezTo>
                    <a:cubicBezTo>
                      <a:pt x="5512" y="40825"/>
                      <a:pt x="4410" y="36411"/>
                      <a:pt x="4410" y="30894"/>
                    </a:cubicBezTo>
                    <a:cubicBezTo>
                      <a:pt x="4410" y="25377"/>
                      <a:pt x="4410" y="22068"/>
                      <a:pt x="7717" y="17654"/>
                    </a:cubicBezTo>
                    <a:cubicBezTo>
                      <a:pt x="9921" y="13240"/>
                      <a:pt x="12126" y="11034"/>
                      <a:pt x="16535" y="7723"/>
                    </a:cubicBezTo>
                    <a:cubicBezTo>
                      <a:pt x="18740" y="5517"/>
                      <a:pt x="23150" y="4412"/>
                      <a:pt x="27559" y="2206"/>
                    </a:cubicBezTo>
                    <a:cubicBezTo>
                      <a:pt x="31968" y="2206"/>
                      <a:pt x="37480" y="0"/>
                      <a:pt x="42992" y="0"/>
                    </a:cubicBezTo>
                    <a:cubicBezTo>
                      <a:pt x="48503" y="0"/>
                      <a:pt x="58424" y="0"/>
                      <a:pt x="63936" y="3309"/>
                    </a:cubicBezTo>
                    <a:cubicBezTo>
                      <a:pt x="70550" y="5517"/>
                      <a:pt x="74959" y="8826"/>
                      <a:pt x="77164" y="13240"/>
                    </a:cubicBezTo>
                    <a:cubicBezTo>
                      <a:pt x="80471" y="17654"/>
                      <a:pt x="81573" y="22068"/>
                      <a:pt x="82676" y="28688"/>
                    </a:cubicBezTo>
                    <a:lnTo>
                      <a:pt x="66140" y="30894"/>
                    </a:lnTo>
                    <a:cubicBezTo>
                      <a:pt x="66140" y="25377"/>
                      <a:pt x="62834" y="20963"/>
                      <a:pt x="59527" y="18757"/>
                    </a:cubicBezTo>
                    <a:cubicBezTo>
                      <a:pt x="56220" y="15446"/>
                      <a:pt x="50708" y="14343"/>
                      <a:pt x="44094" y="14343"/>
                    </a:cubicBezTo>
                    <a:cubicBezTo>
                      <a:pt x="37480" y="14343"/>
                      <a:pt x="30865" y="14343"/>
                      <a:pt x="26456" y="18757"/>
                    </a:cubicBezTo>
                    <a:cubicBezTo>
                      <a:pt x="22047" y="23171"/>
                      <a:pt x="20945" y="24274"/>
                      <a:pt x="20945" y="27585"/>
                    </a:cubicBezTo>
                    <a:cubicBezTo>
                      <a:pt x="20945" y="30894"/>
                      <a:pt x="20945" y="31997"/>
                      <a:pt x="23150" y="34205"/>
                    </a:cubicBezTo>
                    <a:cubicBezTo>
                      <a:pt x="23150" y="36411"/>
                      <a:pt x="26456" y="37514"/>
                      <a:pt x="29763" y="38619"/>
                    </a:cubicBezTo>
                    <a:cubicBezTo>
                      <a:pt x="31968" y="38619"/>
                      <a:pt x="36377" y="40825"/>
                      <a:pt x="45196" y="43031"/>
                    </a:cubicBezTo>
                    <a:cubicBezTo>
                      <a:pt x="57322" y="46342"/>
                      <a:pt x="66140" y="48548"/>
                      <a:pt x="70550" y="50756"/>
                    </a:cubicBezTo>
                    <a:cubicBezTo>
                      <a:pt x="74959" y="52962"/>
                      <a:pt x="79369" y="56273"/>
                      <a:pt x="81573" y="59582"/>
                    </a:cubicBezTo>
                    <a:cubicBezTo>
                      <a:pt x="83778" y="62893"/>
                      <a:pt x="85982" y="68410"/>
                      <a:pt x="85982" y="75030"/>
                    </a:cubicBezTo>
                    <a:cubicBezTo>
                      <a:pt x="85982" y="81650"/>
                      <a:pt x="83778" y="86064"/>
                      <a:pt x="80471" y="91581"/>
                    </a:cubicBezTo>
                    <a:cubicBezTo>
                      <a:pt x="77164" y="97098"/>
                      <a:pt x="71652" y="100408"/>
                      <a:pt x="66140" y="103718"/>
                    </a:cubicBezTo>
                    <a:cubicBezTo>
                      <a:pt x="59527" y="107028"/>
                      <a:pt x="52912" y="108131"/>
                      <a:pt x="44094" y="108131"/>
                    </a:cubicBezTo>
                    <a:cubicBezTo>
                      <a:pt x="30865" y="108131"/>
                      <a:pt x="20945" y="104822"/>
                      <a:pt x="13228" y="99305"/>
                    </a:cubicBezTo>
                    <a:cubicBezTo>
                      <a:pt x="6614" y="93788"/>
                      <a:pt x="2205" y="84961"/>
                      <a:pt x="0" y="75030"/>
                    </a:cubicBezTo>
                    <a:lnTo>
                      <a:pt x="0" y="7503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6" name="Freeform 1195">
                <a:extLst>
                  <a:ext uri="{FF2B5EF4-FFF2-40B4-BE49-F238E27FC236}">
                    <a16:creationId xmlns:a16="http://schemas.microsoft.com/office/drawing/2014/main" id="{11B89F40-D931-94C6-D0AD-C4566F0272C6}"/>
                  </a:ext>
                </a:extLst>
              </p:cNvPr>
              <p:cNvSpPr/>
              <p:nvPr/>
            </p:nvSpPr>
            <p:spPr>
              <a:xfrm>
                <a:off x="6509697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7" name="Freeform 1196">
                <a:extLst>
                  <a:ext uri="{FF2B5EF4-FFF2-40B4-BE49-F238E27FC236}">
                    <a16:creationId xmlns:a16="http://schemas.microsoft.com/office/drawing/2014/main" id="{713B001F-0186-3DA6-524A-6FDE38ECC8FF}"/>
                  </a:ext>
                </a:extLst>
              </p:cNvPr>
              <p:cNvSpPr/>
              <p:nvPr/>
            </p:nvSpPr>
            <p:spPr>
              <a:xfrm>
                <a:off x="6552688" y="12769596"/>
                <a:ext cx="90392" cy="143440"/>
              </a:xfrm>
              <a:custGeom>
                <a:avLst/>
                <a:gdLst>
                  <a:gd name="csX0" fmla="*/ 16535 w 90392"/>
                  <a:gd name="csY0" fmla="*/ 142338 h 143440"/>
                  <a:gd name="csX1" fmla="*/ 0 w 90392"/>
                  <a:gd name="csY1" fmla="*/ 142338 h 143440"/>
                  <a:gd name="csX2" fmla="*/ 0 w 90392"/>
                  <a:gd name="csY2" fmla="*/ 0 h 143440"/>
                  <a:gd name="csX3" fmla="*/ 17637 w 90392"/>
                  <a:gd name="csY3" fmla="*/ 0 h 143440"/>
                  <a:gd name="csX4" fmla="*/ 17637 w 90392"/>
                  <a:gd name="csY4" fmla="*/ 50756 h 143440"/>
                  <a:gd name="csX5" fmla="*/ 46298 w 90392"/>
                  <a:gd name="csY5" fmla="*/ 36412 h 143440"/>
                  <a:gd name="csX6" fmla="*/ 63936 w 90392"/>
                  <a:gd name="csY6" fmla="*/ 39722 h 143440"/>
                  <a:gd name="csX7" fmla="*/ 78266 w 90392"/>
                  <a:gd name="csY7" fmla="*/ 50756 h 143440"/>
                  <a:gd name="csX8" fmla="*/ 87085 w 90392"/>
                  <a:gd name="csY8" fmla="*/ 67307 h 143440"/>
                  <a:gd name="csX9" fmla="*/ 90392 w 90392"/>
                  <a:gd name="csY9" fmla="*/ 88271 h 143440"/>
                  <a:gd name="csX10" fmla="*/ 77164 w 90392"/>
                  <a:gd name="csY10" fmla="*/ 129096 h 143440"/>
                  <a:gd name="csX11" fmla="*/ 46298 w 90392"/>
                  <a:gd name="csY11" fmla="*/ 143441 h 143440"/>
                  <a:gd name="csX12" fmla="*/ 17637 w 90392"/>
                  <a:gd name="csY12" fmla="*/ 127993 h 143440"/>
                  <a:gd name="csX13" fmla="*/ 17637 w 90392"/>
                  <a:gd name="csY13" fmla="*/ 141235 h 143440"/>
                  <a:gd name="csX14" fmla="*/ 17637 w 90392"/>
                  <a:gd name="csY14" fmla="*/ 141235 h 143440"/>
                  <a:gd name="csX15" fmla="*/ 16535 w 90392"/>
                  <a:gd name="csY15" fmla="*/ 90477 h 143440"/>
                  <a:gd name="csX16" fmla="*/ 22047 w 90392"/>
                  <a:gd name="csY16" fmla="*/ 116959 h 143440"/>
                  <a:gd name="csX17" fmla="*/ 44094 w 90392"/>
                  <a:gd name="csY17" fmla="*/ 130201 h 143440"/>
                  <a:gd name="csX18" fmla="*/ 63936 w 90392"/>
                  <a:gd name="csY18" fmla="*/ 120270 h 143440"/>
                  <a:gd name="csX19" fmla="*/ 72754 w 90392"/>
                  <a:gd name="csY19" fmla="*/ 90477 h 143440"/>
                  <a:gd name="csX20" fmla="*/ 65038 w 90392"/>
                  <a:gd name="csY20" fmla="*/ 60686 h 143440"/>
                  <a:gd name="csX21" fmla="*/ 45196 w 90392"/>
                  <a:gd name="csY21" fmla="*/ 50756 h 143440"/>
                  <a:gd name="csX22" fmla="*/ 25354 w 90392"/>
                  <a:gd name="csY22" fmla="*/ 60686 h 143440"/>
                  <a:gd name="csX23" fmla="*/ 16535 w 90392"/>
                  <a:gd name="csY23" fmla="*/ 89374 h 143440"/>
                  <a:gd name="csX24" fmla="*/ 16535 w 90392"/>
                  <a:gd name="csY24" fmla="*/ 89374 h 1434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90392" h="143440">
                    <a:moveTo>
                      <a:pt x="16535" y="142338"/>
                    </a:moveTo>
                    <a:lnTo>
                      <a:pt x="0" y="142338"/>
                    </a:ln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50756"/>
                    </a:lnTo>
                    <a:cubicBezTo>
                      <a:pt x="25354" y="41929"/>
                      <a:pt x="34172" y="36412"/>
                      <a:pt x="46298" y="36412"/>
                    </a:cubicBezTo>
                    <a:cubicBezTo>
                      <a:pt x="58424" y="36412"/>
                      <a:pt x="58424" y="36412"/>
                      <a:pt x="63936" y="39722"/>
                    </a:cubicBezTo>
                    <a:cubicBezTo>
                      <a:pt x="69447" y="41929"/>
                      <a:pt x="73857" y="46342"/>
                      <a:pt x="78266" y="50756"/>
                    </a:cubicBezTo>
                    <a:cubicBezTo>
                      <a:pt x="81573" y="55170"/>
                      <a:pt x="84880" y="60686"/>
                      <a:pt x="87085" y="67307"/>
                    </a:cubicBezTo>
                    <a:cubicBezTo>
                      <a:pt x="89289" y="73927"/>
                      <a:pt x="90392" y="80548"/>
                      <a:pt x="90392" y="88271"/>
                    </a:cubicBezTo>
                    <a:cubicBezTo>
                      <a:pt x="90392" y="105925"/>
                      <a:pt x="85982" y="119167"/>
                      <a:pt x="77164" y="129096"/>
                    </a:cubicBezTo>
                    <a:cubicBezTo>
                      <a:pt x="68345" y="139027"/>
                      <a:pt x="58424" y="143441"/>
                      <a:pt x="46298" y="143441"/>
                    </a:cubicBezTo>
                    <a:cubicBezTo>
                      <a:pt x="34172" y="143441"/>
                      <a:pt x="24252" y="137924"/>
                      <a:pt x="17637" y="127993"/>
                    </a:cubicBezTo>
                    <a:lnTo>
                      <a:pt x="17637" y="141235"/>
                    </a:lnTo>
                    <a:lnTo>
                      <a:pt x="17637" y="141235"/>
                    </a:lnTo>
                    <a:close/>
                    <a:moveTo>
                      <a:pt x="16535" y="90477"/>
                    </a:moveTo>
                    <a:cubicBezTo>
                      <a:pt x="16535" y="102616"/>
                      <a:pt x="18740" y="111442"/>
                      <a:pt x="22047" y="116959"/>
                    </a:cubicBezTo>
                    <a:cubicBezTo>
                      <a:pt x="27559" y="125787"/>
                      <a:pt x="35275" y="130201"/>
                      <a:pt x="44094" y="130201"/>
                    </a:cubicBezTo>
                    <a:cubicBezTo>
                      <a:pt x="52912" y="130201"/>
                      <a:pt x="58424" y="126890"/>
                      <a:pt x="63936" y="120270"/>
                    </a:cubicBezTo>
                    <a:cubicBezTo>
                      <a:pt x="69447" y="113650"/>
                      <a:pt x="72754" y="103719"/>
                      <a:pt x="72754" y="90477"/>
                    </a:cubicBezTo>
                    <a:cubicBezTo>
                      <a:pt x="72754" y="77237"/>
                      <a:pt x="70550" y="67307"/>
                      <a:pt x="65038" y="60686"/>
                    </a:cubicBezTo>
                    <a:cubicBezTo>
                      <a:pt x="59527" y="54066"/>
                      <a:pt x="52912" y="50756"/>
                      <a:pt x="45196" y="50756"/>
                    </a:cubicBezTo>
                    <a:cubicBezTo>
                      <a:pt x="37480" y="50756"/>
                      <a:pt x="30865" y="54066"/>
                      <a:pt x="25354" y="60686"/>
                    </a:cubicBezTo>
                    <a:cubicBezTo>
                      <a:pt x="19842" y="67307"/>
                      <a:pt x="16535" y="77237"/>
                      <a:pt x="16535" y="89374"/>
                    </a:cubicBezTo>
                    <a:lnTo>
                      <a:pt x="16535" y="89374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8" name="Freeform 1197">
                <a:extLst>
                  <a:ext uri="{FF2B5EF4-FFF2-40B4-BE49-F238E27FC236}">
                    <a16:creationId xmlns:a16="http://schemas.microsoft.com/office/drawing/2014/main" id="{AF0FB927-C91D-42ED-FC56-61871E0A1624}"/>
                  </a:ext>
                </a:extLst>
              </p:cNvPr>
              <p:cNvSpPr/>
              <p:nvPr/>
            </p:nvSpPr>
            <p:spPr>
              <a:xfrm>
                <a:off x="6664024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9" name="Freeform 1198">
                <a:extLst>
                  <a:ext uri="{FF2B5EF4-FFF2-40B4-BE49-F238E27FC236}">
                    <a16:creationId xmlns:a16="http://schemas.microsoft.com/office/drawing/2014/main" id="{5007B48F-B7C1-428E-FF7E-52077CE77F96}"/>
                  </a:ext>
                </a:extLst>
              </p:cNvPr>
              <p:cNvSpPr/>
              <p:nvPr/>
            </p:nvSpPr>
            <p:spPr>
              <a:xfrm>
                <a:off x="6707016" y="12769596"/>
                <a:ext cx="17637" cy="142337"/>
              </a:xfrm>
              <a:custGeom>
                <a:avLst/>
                <a:gdLst>
                  <a:gd name="csX0" fmla="*/ 0 w 17637"/>
                  <a:gd name="csY0" fmla="*/ 142338 h 142337"/>
                  <a:gd name="csX1" fmla="*/ 0 w 17637"/>
                  <a:gd name="csY1" fmla="*/ 0 h 142337"/>
                  <a:gd name="csX2" fmla="*/ 17637 w 17637"/>
                  <a:gd name="csY2" fmla="*/ 0 h 142337"/>
                  <a:gd name="csX3" fmla="*/ 17637 w 17637"/>
                  <a:gd name="csY3" fmla="*/ 142338 h 142337"/>
                  <a:gd name="csX4" fmla="*/ 0 w 17637"/>
                  <a:gd name="csY4" fmla="*/ 142338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7637" h="142337">
                    <a:moveTo>
                      <a:pt x="0" y="142338"/>
                    </a:move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142338"/>
                    </a:lnTo>
                    <a:lnTo>
                      <a:pt x="0" y="14233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0" name="Freeform 1199">
                <a:extLst>
                  <a:ext uri="{FF2B5EF4-FFF2-40B4-BE49-F238E27FC236}">
                    <a16:creationId xmlns:a16="http://schemas.microsoft.com/office/drawing/2014/main" id="{0E46C103-FB11-DD74-272A-85D6A3C76B1A}"/>
                  </a:ext>
                </a:extLst>
              </p:cNvPr>
              <p:cNvSpPr/>
              <p:nvPr/>
            </p:nvSpPr>
            <p:spPr>
              <a:xfrm>
                <a:off x="6752211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1" name="Freeform 1200">
                <a:extLst>
                  <a:ext uri="{FF2B5EF4-FFF2-40B4-BE49-F238E27FC236}">
                    <a16:creationId xmlns:a16="http://schemas.microsoft.com/office/drawing/2014/main" id="{3DF04656-9CD6-6B5B-33DD-0EC9B502E69B}"/>
                  </a:ext>
                </a:extLst>
              </p:cNvPr>
              <p:cNvSpPr/>
              <p:nvPr/>
            </p:nvSpPr>
            <p:spPr>
              <a:xfrm>
                <a:off x="6785282" y="12771802"/>
                <a:ext cx="50708" cy="140131"/>
              </a:xfrm>
              <a:custGeom>
                <a:avLst/>
                <a:gdLst>
                  <a:gd name="csX0" fmla="*/ 48503 w 50708"/>
                  <a:gd name="csY0" fmla="*/ 124684 h 140131"/>
                  <a:gd name="csX1" fmla="*/ 50708 w 50708"/>
                  <a:gd name="csY1" fmla="*/ 140131 h 140131"/>
                  <a:gd name="csX2" fmla="*/ 37480 w 50708"/>
                  <a:gd name="csY2" fmla="*/ 140131 h 140131"/>
                  <a:gd name="csX3" fmla="*/ 23150 w 50708"/>
                  <a:gd name="csY3" fmla="*/ 136821 h 140131"/>
                  <a:gd name="csX4" fmla="*/ 15433 w 50708"/>
                  <a:gd name="csY4" fmla="*/ 129098 h 140131"/>
                  <a:gd name="csX5" fmla="*/ 13228 w 50708"/>
                  <a:gd name="csY5" fmla="*/ 108133 h 140131"/>
                  <a:gd name="csX6" fmla="*/ 13228 w 50708"/>
                  <a:gd name="csY6" fmla="*/ 48549 h 140131"/>
                  <a:gd name="csX7" fmla="*/ 0 w 50708"/>
                  <a:gd name="csY7" fmla="*/ 48549 h 140131"/>
                  <a:gd name="csX8" fmla="*/ 0 w 50708"/>
                  <a:gd name="csY8" fmla="*/ 35309 h 140131"/>
                  <a:gd name="csX9" fmla="*/ 13228 w 50708"/>
                  <a:gd name="csY9" fmla="*/ 35309 h 140131"/>
                  <a:gd name="csX10" fmla="*/ 13228 w 50708"/>
                  <a:gd name="csY10" fmla="*/ 9931 h 140131"/>
                  <a:gd name="csX11" fmla="*/ 30866 w 50708"/>
                  <a:gd name="csY11" fmla="*/ 0 h 140131"/>
                  <a:gd name="csX12" fmla="*/ 30866 w 50708"/>
                  <a:gd name="csY12" fmla="*/ 36412 h 140131"/>
                  <a:gd name="csX13" fmla="*/ 48503 w 50708"/>
                  <a:gd name="csY13" fmla="*/ 36412 h 140131"/>
                  <a:gd name="csX14" fmla="*/ 48503 w 50708"/>
                  <a:gd name="csY14" fmla="*/ 49653 h 140131"/>
                  <a:gd name="csX15" fmla="*/ 30866 w 50708"/>
                  <a:gd name="csY15" fmla="*/ 49653 h 140131"/>
                  <a:gd name="csX16" fmla="*/ 30866 w 50708"/>
                  <a:gd name="csY16" fmla="*/ 120270 h 140131"/>
                  <a:gd name="csX17" fmla="*/ 34173 w 50708"/>
                  <a:gd name="csY17" fmla="*/ 123581 h 140131"/>
                  <a:gd name="csX18" fmla="*/ 39685 w 50708"/>
                  <a:gd name="csY18" fmla="*/ 123581 h 140131"/>
                  <a:gd name="csX19" fmla="*/ 48503 w 50708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8" h="140131">
                    <a:moveTo>
                      <a:pt x="48503" y="124684"/>
                    </a:moveTo>
                    <a:lnTo>
                      <a:pt x="50708" y="140131"/>
                    </a:lnTo>
                    <a:cubicBezTo>
                      <a:pt x="46298" y="140131"/>
                      <a:pt x="41889" y="140131"/>
                      <a:pt x="37480" y="140131"/>
                    </a:cubicBezTo>
                    <a:cubicBezTo>
                      <a:pt x="30866" y="140131"/>
                      <a:pt x="26456" y="140131"/>
                      <a:pt x="23150" y="136821"/>
                    </a:cubicBezTo>
                    <a:cubicBezTo>
                      <a:pt x="19843" y="133511"/>
                      <a:pt x="17638" y="132407"/>
                      <a:pt x="15433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6" y="0"/>
                    </a:lnTo>
                    <a:lnTo>
                      <a:pt x="30866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6" y="49653"/>
                    </a:lnTo>
                    <a:lnTo>
                      <a:pt x="30866" y="120270"/>
                    </a:lnTo>
                    <a:cubicBezTo>
                      <a:pt x="30866" y="120270"/>
                      <a:pt x="30866" y="122477"/>
                      <a:pt x="34173" y="123581"/>
                    </a:cubicBezTo>
                    <a:cubicBezTo>
                      <a:pt x="34173" y="123581"/>
                      <a:pt x="37480" y="123581"/>
                      <a:pt x="39685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2" name="Freeform 1201">
                <a:extLst>
                  <a:ext uri="{FF2B5EF4-FFF2-40B4-BE49-F238E27FC236}">
                    <a16:creationId xmlns:a16="http://schemas.microsoft.com/office/drawing/2014/main" id="{ED3DE461-79D3-335A-6276-9343B621DDFD}"/>
                  </a:ext>
                </a:extLst>
              </p:cNvPr>
              <p:cNvSpPr/>
              <p:nvPr/>
            </p:nvSpPr>
            <p:spPr>
              <a:xfrm>
                <a:off x="6839297" y="12806009"/>
                <a:ext cx="94800" cy="145647"/>
              </a:xfrm>
              <a:custGeom>
                <a:avLst/>
                <a:gdLst>
                  <a:gd name="csX0" fmla="*/ 11023 w 94800"/>
                  <a:gd name="csY0" fmla="*/ 145647 h 145647"/>
                  <a:gd name="csX1" fmla="*/ 8819 w 94800"/>
                  <a:gd name="csY1" fmla="*/ 129096 h 145647"/>
                  <a:gd name="csX2" fmla="*/ 18740 w 94800"/>
                  <a:gd name="csY2" fmla="*/ 129096 h 145647"/>
                  <a:gd name="csX3" fmla="*/ 27559 w 94800"/>
                  <a:gd name="csY3" fmla="*/ 126890 h 145647"/>
                  <a:gd name="csX4" fmla="*/ 33070 w 94800"/>
                  <a:gd name="csY4" fmla="*/ 121373 h 145647"/>
                  <a:gd name="csX5" fmla="*/ 38582 w 94800"/>
                  <a:gd name="csY5" fmla="*/ 108131 h 145647"/>
                  <a:gd name="csX6" fmla="*/ 38582 w 94800"/>
                  <a:gd name="csY6" fmla="*/ 103718 h 145647"/>
                  <a:gd name="csX7" fmla="*/ 0 w 94800"/>
                  <a:gd name="csY7" fmla="*/ 0 h 145647"/>
                  <a:gd name="csX8" fmla="*/ 18740 w 94800"/>
                  <a:gd name="csY8" fmla="*/ 0 h 145647"/>
                  <a:gd name="csX9" fmla="*/ 39684 w 94800"/>
                  <a:gd name="csY9" fmla="*/ 59582 h 145647"/>
                  <a:gd name="csX10" fmla="*/ 47400 w 94800"/>
                  <a:gd name="csY10" fmla="*/ 83857 h 145647"/>
                  <a:gd name="csX11" fmla="*/ 55117 w 94800"/>
                  <a:gd name="csY11" fmla="*/ 60686 h 145647"/>
                  <a:gd name="csX12" fmla="*/ 77164 w 94800"/>
                  <a:gd name="csY12" fmla="*/ 1103 h 145647"/>
                  <a:gd name="csX13" fmla="*/ 94801 w 94800"/>
                  <a:gd name="csY13" fmla="*/ 1103 h 145647"/>
                  <a:gd name="csX14" fmla="*/ 55117 w 94800"/>
                  <a:gd name="csY14" fmla="*/ 105925 h 145647"/>
                  <a:gd name="csX15" fmla="*/ 45196 w 94800"/>
                  <a:gd name="csY15" fmla="*/ 129096 h 145647"/>
                  <a:gd name="csX16" fmla="*/ 34172 w 94800"/>
                  <a:gd name="csY16" fmla="*/ 141233 h 145647"/>
                  <a:gd name="csX17" fmla="*/ 19842 w 94800"/>
                  <a:gd name="csY17" fmla="*/ 145647 h 145647"/>
                  <a:gd name="csX18" fmla="*/ 8819 w 94800"/>
                  <a:gd name="csY18" fmla="*/ 143441 h 145647"/>
                  <a:gd name="csX19" fmla="*/ 8819 w 94800"/>
                  <a:gd name="csY19" fmla="*/ 143441 h 14564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94800" h="145647">
                    <a:moveTo>
                      <a:pt x="11023" y="145647"/>
                    </a:moveTo>
                    <a:lnTo>
                      <a:pt x="8819" y="129096"/>
                    </a:lnTo>
                    <a:cubicBezTo>
                      <a:pt x="12125" y="129096"/>
                      <a:pt x="15433" y="129096"/>
                      <a:pt x="18740" y="129096"/>
                    </a:cubicBezTo>
                    <a:cubicBezTo>
                      <a:pt x="22047" y="129096"/>
                      <a:pt x="25354" y="129096"/>
                      <a:pt x="27559" y="126890"/>
                    </a:cubicBezTo>
                    <a:cubicBezTo>
                      <a:pt x="29763" y="124682"/>
                      <a:pt x="31968" y="123579"/>
                      <a:pt x="33070" y="121373"/>
                    </a:cubicBezTo>
                    <a:cubicBezTo>
                      <a:pt x="33070" y="119165"/>
                      <a:pt x="36377" y="114752"/>
                      <a:pt x="38582" y="108131"/>
                    </a:cubicBezTo>
                    <a:cubicBezTo>
                      <a:pt x="38582" y="108131"/>
                      <a:pt x="38582" y="105925"/>
                      <a:pt x="38582" y="103718"/>
                    </a:cubicBezTo>
                    <a:lnTo>
                      <a:pt x="0" y="0"/>
                    </a:lnTo>
                    <a:lnTo>
                      <a:pt x="18740" y="0"/>
                    </a:lnTo>
                    <a:lnTo>
                      <a:pt x="39684" y="59582"/>
                    </a:lnTo>
                    <a:cubicBezTo>
                      <a:pt x="42992" y="67307"/>
                      <a:pt x="45196" y="75030"/>
                      <a:pt x="47400" y="83857"/>
                    </a:cubicBezTo>
                    <a:cubicBezTo>
                      <a:pt x="49605" y="76133"/>
                      <a:pt x="51810" y="68410"/>
                      <a:pt x="55117" y="60686"/>
                    </a:cubicBezTo>
                    <a:lnTo>
                      <a:pt x="77164" y="1103"/>
                    </a:lnTo>
                    <a:lnTo>
                      <a:pt x="94801" y="1103"/>
                    </a:lnTo>
                    <a:lnTo>
                      <a:pt x="55117" y="105925"/>
                    </a:lnTo>
                    <a:cubicBezTo>
                      <a:pt x="50707" y="116959"/>
                      <a:pt x="47400" y="124682"/>
                      <a:pt x="45196" y="129096"/>
                    </a:cubicBezTo>
                    <a:cubicBezTo>
                      <a:pt x="41889" y="134613"/>
                      <a:pt x="38582" y="139027"/>
                      <a:pt x="34172" y="141233"/>
                    </a:cubicBezTo>
                    <a:cubicBezTo>
                      <a:pt x="29763" y="143441"/>
                      <a:pt x="25354" y="145647"/>
                      <a:pt x="19842" y="145647"/>
                    </a:cubicBezTo>
                    <a:cubicBezTo>
                      <a:pt x="14330" y="145647"/>
                      <a:pt x="13228" y="145647"/>
                      <a:pt x="8819" y="143441"/>
                    </a:cubicBezTo>
                    <a:lnTo>
                      <a:pt x="8819" y="14344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3" name="Freeform 1202">
                <a:extLst>
                  <a:ext uri="{FF2B5EF4-FFF2-40B4-BE49-F238E27FC236}">
                    <a16:creationId xmlns:a16="http://schemas.microsoft.com/office/drawing/2014/main" id="{C4BBA15D-F297-E423-6F26-4C0D32E2011E}"/>
                  </a:ext>
                </a:extLst>
              </p:cNvPr>
              <p:cNvSpPr/>
              <p:nvPr/>
            </p:nvSpPr>
            <p:spPr>
              <a:xfrm>
                <a:off x="6937405" y="12767390"/>
                <a:ext cx="55117" cy="146750"/>
              </a:xfrm>
              <a:custGeom>
                <a:avLst/>
                <a:gdLst>
                  <a:gd name="csX0" fmla="*/ 0 w 55117"/>
                  <a:gd name="csY0" fmla="*/ 146750 h 146750"/>
                  <a:gd name="csX1" fmla="*/ 40786 w 55117"/>
                  <a:gd name="csY1" fmla="*/ 0 h 146750"/>
                  <a:gd name="csX2" fmla="*/ 55117 w 55117"/>
                  <a:gd name="csY2" fmla="*/ 0 h 146750"/>
                  <a:gd name="csX3" fmla="*/ 14330 w 55117"/>
                  <a:gd name="csY3" fmla="*/ 146750 h 146750"/>
                  <a:gd name="csX4" fmla="*/ 0 w 55117"/>
                  <a:gd name="csY4" fmla="*/ 146750 h 146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5117" h="146750">
                    <a:moveTo>
                      <a:pt x="0" y="146750"/>
                    </a:moveTo>
                    <a:lnTo>
                      <a:pt x="40786" y="0"/>
                    </a:lnTo>
                    <a:lnTo>
                      <a:pt x="55117" y="0"/>
                    </a:lnTo>
                    <a:lnTo>
                      <a:pt x="14330" y="146750"/>
                    </a:lnTo>
                    <a:lnTo>
                      <a:pt x="0" y="14675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4" name="Freeform 1203">
                <a:extLst>
                  <a:ext uri="{FF2B5EF4-FFF2-40B4-BE49-F238E27FC236}">
                    <a16:creationId xmlns:a16="http://schemas.microsoft.com/office/drawing/2014/main" id="{1ABBA7A1-DDBB-28F8-ABD0-9CEBEEF5D4FA}"/>
                  </a:ext>
                </a:extLst>
              </p:cNvPr>
              <p:cNvSpPr/>
              <p:nvPr/>
            </p:nvSpPr>
            <p:spPr>
              <a:xfrm>
                <a:off x="7003546" y="12807112"/>
                <a:ext cx="141099" cy="105925"/>
              </a:xfrm>
              <a:custGeom>
                <a:avLst/>
                <a:gdLst>
                  <a:gd name="csX0" fmla="*/ 2204 w 141099"/>
                  <a:gd name="csY0" fmla="*/ 104822 h 105925"/>
                  <a:gd name="csX1" fmla="*/ 2204 w 141099"/>
                  <a:gd name="csY1" fmla="*/ 2206 h 105925"/>
                  <a:gd name="csX2" fmla="*/ 17637 w 141099"/>
                  <a:gd name="csY2" fmla="*/ 2206 h 105925"/>
                  <a:gd name="csX3" fmla="*/ 17637 w 141099"/>
                  <a:gd name="csY3" fmla="*/ 16551 h 105925"/>
                  <a:gd name="csX4" fmla="*/ 30865 w 141099"/>
                  <a:gd name="csY4" fmla="*/ 4414 h 105925"/>
                  <a:gd name="csX5" fmla="*/ 49605 w 141099"/>
                  <a:gd name="csY5" fmla="*/ 0 h 105925"/>
                  <a:gd name="csX6" fmla="*/ 68345 w 141099"/>
                  <a:gd name="csY6" fmla="*/ 4414 h 105925"/>
                  <a:gd name="csX7" fmla="*/ 78266 w 141099"/>
                  <a:gd name="csY7" fmla="*/ 17654 h 105925"/>
                  <a:gd name="csX8" fmla="*/ 110234 w 141099"/>
                  <a:gd name="csY8" fmla="*/ 0 h 105925"/>
                  <a:gd name="csX9" fmla="*/ 133383 w 141099"/>
                  <a:gd name="csY9" fmla="*/ 8826 h 105925"/>
                  <a:gd name="csX10" fmla="*/ 141099 w 141099"/>
                  <a:gd name="csY10" fmla="*/ 35308 h 105925"/>
                  <a:gd name="csX11" fmla="*/ 141099 w 141099"/>
                  <a:gd name="csY11" fmla="*/ 105925 h 105925"/>
                  <a:gd name="csX12" fmla="*/ 123462 w 141099"/>
                  <a:gd name="csY12" fmla="*/ 105925 h 105925"/>
                  <a:gd name="csX13" fmla="*/ 123462 w 141099"/>
                  <a:gd name="csY13" fmla="*/ 40825 h 105925"/>
                  <a:gd name="csX14" fmla="*/ 121257 w 141099"/>
                  <a:gd name="csY14" fmla="*/ 25377 h 105925"/>
                  <a:gd name="csX15" fmla="*/ 114643 w 141099"/>
                  <a:gd name="csY15" fmla="*/ 17654 h 105925"/>
                  <a:gd name="csX16" fmla="*/ 104722 w 141099"/>
                  <a:gd name="csY16" fmla="*/ 14343 h 105925"/>
                  <a:gd name="csX17" fmla="*/ 87084 w 141099"/>
                  <a:gd name="csY17" fmla="*/ 22068 h 105925"/>
                  <a:gd name="csX18" fmla="*/ 79368 w 141099"/>
                  <a:gd name="csY18" fmla="*/ 45239 h 105925"/>
                  <a:gd name="csX19" fmla="*/ 79368 w 141099"/>
                  <a:gd name="csY19" fmla="*/ 104822 h 105925"/>
                  <a:gd name="csX20" fmla="*/ 61731 w 141099"/>
                  <a:gd name="csY20" fmla="*/ 104822 h 105925"/>
                  <a:gd name="csX21" fmla="*/ 61731 w 141099"/>
                  <a:gd name="csY21" fmla="*/ 37516 h 105925"/>
                  <a:gd name="csX22" fmla="*/ 57321 w 141099"/>
                  <a:gd name="csY22" fmla="*/ 19860 h 105925"/>
                  <a:gd name="csX23" fmla="*/ 42991 w 141099"/>
                  <a:gd name="csY23" fmla="*/ 14343 h 105925"/>
                  <a:gd name="csX24" fmla="*/ 29763 w 141099"/>
                  <a:gd name="csY24" fmla="*/ 18757 h 105925"/>
                  <a:gd name="csX25" fmla="*/ 20944 w 141099"/>
                  <a:gd name="csY25" fmla="*/ 29791 h 105925"/>
                  <a:gd name="csX26" fmla="*/ 17637 w 141099"/>
                  <a:gd name="csY26" fmla="*/ 51859 h 105925"/>
                  <a:gd name="csX27" fmla="*/ 17637 w 141099"/>
                  <a:gd name="csY27" fmla="*/ 104822 h 105925"/>
                  <a:gd name="csX28" fmla="*/ 0 w 141099"/>
                  <a:gd name="csY28" fmla="*/ 104822 h 105925"/>
                  <a:gd name="csX29" fmla="*/ 2204 w 141099"/>
                  <a:gd name="csY29" fmla="*/ 104822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141099" h="105925">
                    <a:moveTo>
                      <a:pt x="2204" y="104822"/>
                    </a:moveTo>
                    <a:lnTo>
                      <a:pt x="2204" y="2206"/>
                    </a:lnTo>
                    <a:lnTo>
                      <a:pt x="17637" y="2206"/>
                    </a:lnTo>
                    <a:lnTo>
                      <a:pt x="17637" y="16551"/>
                    </a:lnTo>
                    <a:cubicBezTo>
                      <a:pt x="20944" y="11034"/>
                      <a:pt x="25354" y="7723"/>
                      <a:pt x="30865" y="4414"/>
                    </a:cubicBezTo>
                    <a:cubicBezTo>
                      <a:pt x="36377" y="1103"/>
                      <a:pt x="41889" y="0"/>
                      <a:pt x="49605" y="0"/>
                    </a:cubicBezTo>
                    <a:cubicBezTo>
                      <a:pt x="57321" y="0"/>
                      <a:pt x="63936" y="0"/>
                      <a:pt x="68345" y="4414"/>
                    </a:cubicBezTo>
                    <a:cubicBezTo>
                      <a:pt x="72754" y="8826"/>
                      <a:pt x="77164" y="12137"/>
                      <a:pt x="78266" y="17654"/>
                    </a:cubicBezTo>
                    <a:cubicBezTo>
                      <a:pt x="85982" y="5517"/>
                      <a:pt x="97006" y="0"/>
                      <a:pt x="110234" y="0"/>
                    </a:cubicBezTo>
                    <a:cubicBezTo>
                      <a:pt x="123462" y="0"/>
                      <a:pt x="127871" y="3309"/>
                      <a:pt x="133383" y="8826"/>
                    </a:cubicBezTo>
                    <a:cubicBezTo>
                      <a:pt x="138895" y="14343"/>
                      <a:pt x="141099" y="23171"/>
                      <a:pt x="141099" y="35308"/>
                    </a:cubicBezTo>
                    <a:lnTo>
                      <a:pt x="141099" y="105925"/>
                    </a:lnTo>
                    <a:lnTo>
                      <a:pt x="123462" y="105925"/>
                    </a:lnTo>
                    <a:lnTo>
                      <a:pt x="123462" y="40825"/>
                    </a:lnTo>
                    <a:cubicBezTo>
                      <a:pt x="123462" y="34205"/>
                      <a:pt x="123462" y="28688"/>
                      <a:pt x="121257" y="25377"/>
                    </a:cubicBezTo>
                    <a:cubicBezTo>
                      <a:pt x="121257" y="22068"/>
                      <a:pt x="117950" y="19860"/>
                      <a:pt x="114643" y="17654"/>
                    </a:cubicBezTo>
                    <a:cubicBezTo>
                      <a:pt x="111336" y="15448"/>
                      <a:pt x="108029" y="14343"/>
                      <a:pt x="104722" y="14343"/>
                    </a:cubicBezTo>
                    <a:cubicBezTo>
                      <a:pt x="97006" y="14343"/>
                      <a:pt x="91494" y="16551"/>
                      <a:pt x="87084" y="22068"/>
                    </a:cubicBezTo>
                    <a:cubicBezTo>
                      <a:pt x="82676" y="26482"/>
                      <a:pt x="79368" y="34205"/>
                      <a:pt x="79368" y="45239"/>
                    </a:cubicBezTo>
                    <a:lnTo>
                      <a:pt x="79368" y="104822"/>
                    </a:lnTo>
                    <a:lnTo>
                      <a:pt x="61731" y="104822"/>
                    </a:lnTo>
                    <a:lnTo>
                      <a:pt x="61731" y="37516"/>
                    </a:lnTo>
                    <a:cubicBezTo>
                      <a:pt x="61731" y="29791"/>
                      <a:pt x="61731" y="24274"/>
                      <a:pt x="57321" y="19860"/>
                    </a:cubicBezTo>
                    <a:cubicBezTo>
                      <a:pt x="52912" y="15448"/>
                      <a:pt x="49605" y="14343"/>
                      <a:pt x="42991" y="14343"/>
                    </a:cubicBezTo>
                    <a:cubicBezTo>
                      <a:pt x="36377" y="14343"/>
                      <a:pt x="33070" y="14343"/>
                      <a:pt x="29763" y="18757"/>
                    </a:cubicBezTo>
                    <a:cubicBezTo>
                      <a:pt x="25354" y="20965"/>
                      <a:pt x="22047" y="25377"/>
                      <a:pt x="20944" y="29791"/>
                    </a:cubicBezTo>
                    <a:cubicBezTo>
                      <a:pt x="19842" y="34205"/>
                      <a:pt x="17637" y="41928"/>
                      <a:pt x="17637" y="51859"/>
                    </a:cubicBezTo>
                    <a:lnTo>
                      <a:pt x="17637" y="104822"/>
                    </a:lnTo>
                    <a:lnTo>
                      <a:pt x="0" y="104822"/>
                    </a:lnTo>
                    <a:lnTo>
                      <a:pt x="2204" y="104822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5" name="Freeform 1204">
                <a:extLst>
                  <a:ext uri="{FF2B5EF4-FFF2-40B4-BE49-F238E27FC236}">
                    <a16:creationId xmlns:a16="http://schemas.microsoft.com/office/drawing/2014/main" id="{6D3E828F-502D-EA48-DF76-E325B0E68B40}"/>
                  </a:ext>
                </a:extLst>
              </p:cNvPr>
              <p:cNvSpPr/>
              <p:nvPr/>
            </p:nvSpPr>
            <p:spPr>
              <a:xfrm>
                <a:off x="7165589" y="12809318"/>
                <a:ext cx="92596" cy="105925"/>
              </a:xfrm>
              <a:custGeom>
                <a:avLst/>
                <a:gdLst>
                  <a:gd name="csX0" fmla="*/ 72755 w 92596"/>
                  <a:gd name="csY0" fmla="*/ 90479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60 h 105925"/>
                  <a:gd name="csX7" fmla="*/ 24252 w 92596"/>
                  <a:gd name="csY7" fmla="*/ 46343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8 h 105925"/>
                  <a:gd name="csX12" fmla="*/ 46298 w 92596"/>
                  <a:gd name="csY12" fmla="*/ 13241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1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93788 h 105925"/>
                  <a:gd name="csX23" fmla="*/ 92597 w 92596"/>
                  <a:gd name="csY23" fmla="*/ 105925 h 105925"/>
                  <a:gd name="csX24" fmla="*/ 73857 w 92596"/>
                  <a:gd name="csY24" fmla="*/ 105925 h 105925"/>
                  <a:gd name="csX25" fmla="*/ 70550 w 92596"/>
                  <a:gd name="csY25" fmla="*/ 92685 h 105925"/>
                  <a:gd name="csX26" fmla="*/ 72755 w 92596"/>
                  <a:gd name="csY26" fmla="*/ 90479 h 105925"/>
                  <a:gd name="csX27" fmla="*/ 70550 w 92596"/>
                  <a:gd name="csY27" fmla="*/ 50756 h 105925"/>
                  <a:gd name="csX28" fmla="*/ 41889 w 92596"/>
                  <a:gd name="csY28" fmla="*/ 57377 h 105925"/>
                  <a:gd name="csX29" fmla="*/ 26456 w 92596"/>
                  <a:gd name="csY29" fmla="*/ 60686 h 105925"/>
                  <a:gd name="csX30" fmla="*/ 19843 w 92596"/>
                  <a:gd name="csY30" fmla="*/ 66203 h 105925"/>
                  <a:gd name="csX31" fmla="*/ 17638 w 92596"/>
                  <a:gd name="csY31" fmla="*/ 75031 h 105925"/>
                  <a:gd name="csX32" fmla="*/ 23150 w 92596"/>
                  <a:gd name="csY32" fmla="*/ 87168 h 105925"/>
                  <a:gd name="csX33" fmla="*/ 38582 w 92596"/>
                  <a:gd name="csY33" fmla="*/ 91582 h 105925"/>
                  <a:gd name="csX34" fmla="*/ 56220 w 92596"/>
                  <a:gd name="csY34" fmla="*/ 87168 h 105925"/>
                  <a:gd name="csX35" fmla="*/ 67243 w 92596"/>
                  <a:gd name="csY35" fmla="*/ 75031 h 105925"/>
                  <a:gd name="csX36" fmla="*/ 70550 w 92596"/>
                  <a:gd name="csY36" fmla="*/ 57377 h 105925"/>
                  <a:gd name="csX37" fmla="*/ 70550 w 92596"/>
                  <a:gd name="csY37" fmla="*/ 50756 h 105925"/>
                  <a:gd name="csX38" fmla="*/ 70550 w 92596"/>
                  <a:gd name="csY38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2596" h="105925">
                    <a:moveTo>
                      <a:pt x="72755" y="90479"/>
                    </a:moveTo>
                    <a:cubicBezTo>
                      <a:pt x="66140" y="95996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2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7"/>
                      <a:pt x="8819" y="54066"/>
                      <a:pt x="12126" y="51860"/>
                    </a:cubicBezTo>
                    <a:cubicBezTo>
                      <a:pt x="15433" y="49653"/>
                      <a:pt x="19843" y="47446"/>
                      <a:pt x="24252" y="46343"/>
                    </a:cubicBezTo>
                    <a:cubicBezTo>
                      <a:pt x="27559" y="46343"/>
                      <a:pt x="33070" y="44136"/>
                      <a:pt x="39685" y="44136"/>
                    </a:cubicBezTo>
                    <a:cubicBezTo>
                      <a:pt x="54015" y="41929"/>
                      <a:pt x="63936" y="40826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70550" y="22068"/>
                      <a:pt x="66140" y="18758"/>
                    </a:cubicBezTo>
                    <a:cubicBezTo>
                      <a:pt x="61731" y="15448"/>
                      <a:pt x="55117" y="13241"/>
                      <a:pt x="46298" y="13241"/>
                    </a:cubicBezTo>
                    <a:cubicBezTo>
                      <a:pt x="37480" y="13241"/>
                      <a:pt x="31968" y="13241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1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5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93788"/>
                    </a:ln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2755" y="90479"/>
                    </a:lnTo>
                    <a:close/>
                    <a:moveTo>
                      <a:pt x="70550" y="50756"/>
                    </a:moveTo>
                    <a:cubicBezTo>
                      <a:pt x="63936" y="52963"/>
                      <a:pt x="55117" y="55170"/>
                      <a:pt x="41889" y="57377"/>
                    </a:cubicBezTo>
                    <a:cubicBezTo>
                      <a:pt x="34173" y="57377"/>
                      <a:pt x="29763" y="59583"/>
                      <a:pt x="26456" y="60686"/>
                    </a:cubicBezTo>
                    <a:cubicBezTo>
                      <a:pt x="23150" y="61790"/>
                      <a:pt x="20945" y="63997"/>
                      <a:pt x="19843" y="66203"/>
                    </a:cubicBezTo>
                    <a:cubicBezTo>
                      <a:pt x="18740" y="68411"/>
                      <a:pt x="17638" y="71720"/>
                      <a:pt x="17638" y="75031"/>
                    </a:cubicBezTo>
                    <a:cubicBezTo>
                      <a:pt x="17638" y="78340"/>
                      <a:pt x="19843" y="83857"/>
                      <a:pt x="23150" y="87168"/>
                    </a:cubicBezTo>
                    <a:cubicBezTo>
                      <a:pt x="26456" y="90479"/>
                      <a:pt x="31968" y="91582"/>
                      <a:pt x="38582" y="91582"/>
                    </a:cubicBezTo>
                    <a:cubicBezTo>
                      <a:pt x="45196" y="91582"/>
                      <a:pt x="51810" y="91582"/>
                      <a:pt x="56220" y="87168"/>
                    </a:cubicBezTo>
                    <a:cubicBezTo>
                      <a:pt x="60629" y="82754"/>
                      <a:pt x="65038" y="80548"/>
                      <a:pt x="67243" y="75031"/>
                    </a:cubicBezTo>
                    <a:cubicBezTo>
                      <a:pt x="69448" y="70617"/>
                      <a:pt x="70550" y="65100"/>
                      <a:pt x="70550" y="57377"/>
                    </a:cubicBezTo>
                    <a:lnTo>
                      <a:pt x="70550" y="50756"/>
                    </a:lnTo>
                    <a:lnTo>
                      <a:pt x="70550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6" name="Freeform 1205">
                <a:extLst>
                  <a:ext uri="{FF2B5EF4-FFF2-40B4-BE49-F238E27FC236}">
                    <a16:creationId xmlns:a16="http://schemas.microsoft.com/office/drawing/2014/main" id="{E2BD2A99-7C72-D6CD-1B29-26998E937381}"/>
                  </a:ext>
                </a:extLst>
              </p:cNvPr>
              <p:cNvSpPr/>
              <p:nvPr/>
            </p:nvSpPr>
            <p:spPr>
              <a:xfrm>
                <a:off x="7279131" y="12769596"/>
                <a:ext cx="85982" cy="142337"/>
              </a:xfrm>
              <a:custGeom>
                <a:avLst/>
                <a:gdLst>
                  <a:gd name="csX0" fmla="*/ 2204 w 85982"/>
                  <a:gd name="csY0" fmla="*/ 142338 h 142337"/>
                  <a:gd name="csX1" fmla="*/ 2204 w 85982"/>
                  <a:gd name="csY1" fmla="*/ 0 h 142337"/>
                  <a:gd name="csX2" fmla="*/ 19842 w 85982"/>
                  <a:gd name="csY2" fmla="*/ 0 h 142337"/>
                  <a:gd name="csX3" fmla="*/ 19842 w 85982"/>
                  <a:gd name="csY3" fmla="*/ 80548 h 142337"/>
                  <a:gd name="csX4" fmla="*/ 60629 w 85982"/>
                  <a:gd name="csY4" fmla="*/ 38619 h 142337"/>
                  <a:gd name="csX5" fmla="*/ 82676 w 85982"/>
                  <a:gd name="csY5" fmla="*/ 38619 h 142337"/>
                  <a:gd name="csX6" fmla="*/ 42991 w 85982"/>
                  <a:gd name="csY6" fmla="*/ 77237 h 142337"/>
                  <a:gd name="csX7" fmla="*/ 85982 w 85982"/>
                  <a:gd name="csY7" fmla="*/ 142338 h 142337"/>
                  <a:gd name="csX8" fmla="*/ 63936 w 85982"/>
                  <a:gd name="csY8" fmla="*/ 142338 h 142337"/>
                  <a:gd name="csX9" fmla="*/ 29763 w 85982"/>
                  <a:gd name="csY9" fmla="*/ 89374 h 142337"/>
                  <a:gd name="csX10" fmla="*/ 17637 w 85982"/>
                  <a:gd name="csY10" fmla="*/ 101511 h 142337"/>
                  <a:gd name="csX11" fmla="*/ 17637 w 85982"/>
                  <a:gd name="csY11" fmla="*/ 142338 h 142337"/>
                  <a:gd name="csX12" fmla="*/ 0 w 85982"/>
                  <a:gd name="csY12" fmla="*/ 142338 h 142337"/>
                  <a:gd name="csX13" fmla="*/ 2204 w 85982"/>
                  <a:gd name="csY13" fmla="*/ 142338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85982" h="142337">
                    <a:moveTo>
                      <a:pt x="2204" y="142338"/>
                    </a:moveTo>
                    <a:lnTo>
                      <a:pt x="2204" y="0"/>
                    </a:lnTo>
                    <a:lnTo>
                      <a:pt x="19842" y="0"/>
                    </a:lnTo>
                    <a:lnTo>
                      <a:pt x="19842" y="80548"/>
                    </a:lnTo>
                    <a:lnTo>
                      <a:pt x="60629" y="38619"/>
                    </a:lnTo>
                    <a:lnTo>
                      <a:pt x="82676" y="38619"/>
                    </a:lnTo>
                    <a:lnTo>
                      <a:pt x="42991" y="77237"/>
                    </a:lnTo>
                    <a:lnTo>
                      <a:pt x="85982" y="142338"/>
                    </a:lnTo>
                    <a:lnTo>
                      <a:pt x="63936" y="142338"/>
                    </a:lnTo>
                    <a:lnTo>
                      <a:pt x="29763" y="89374"/>
                    </a:lnTo>
                    <a:lnTo>
                      <a:pt x="17637" y="101511"/>
                    </a:lnTo>
                    <a:lnTo>
                      <a:pt x="17637" y="142338"/>
                    </a:lnTo>
                    <a:lnTo>
                      <a:pt x="0" y="142338"/>
                    </a:lnTo>
                    <a:lnTo>
                      <a:pt x="2204" y="14233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7" name="Freeform 1206">
                <a:extLst>
                  <a:ext uri="{FF2B5EF4-FFF2-40B4-BE49-F238E27FC236}">
                    <a16:creationId xmlns:a16="http://schemas.microsoft.com/office/drawing/2014/main" id="{C158917F-298F-29AD-A86D-4DC173EDC24F}"/>
                  </a:ext>
                </a:extLst>
              </p:cNvPr>
              <p:cNvSpPr/>
              <p:nvPr/>
            </p:nvSpPr>
            <p:spPr>
              <a:xfrm>
                <a:off x="7375034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" name="Freeform 1207">
                <a:extLst>
                  <a:ext uri="{FF2B5EF4-FFF2-40B4-BE49-F238E27FC236}">
                    <a16:creationId xmlns:a16="http://schemas.microsoft.com/office/drawing/2014/main" id="{8B95DF15-9986-9C76-6486-904D9A3DC4B7}"/>
                  </a:ext>
                </a:extLst>
              </p:cNvPr>
              <p:cNvSpPr/>
              <p:nvPr/>
            </p:nvSpPr>
            <p:spPr>
              <a:xfrm>
                <a:off x="7485268" y="12806009"/>
                <a:ext cx="90392" cy="108131"/>
              </a:xfrm>
              <a:custGeom>
                <a:avLst/>
                <a:gdLst>
                  <a:gd name="csX0" fmla="*/ 72755 w 90392"/>
                  <a:gd name="csY0" fmla="*/ 68410 h 108131"/>
                  <a:gd name="csX1" fmla="*/ 90392 w 90392"/>
                  <a:gd name="csY1" fmla="*/ 70616 h 108131"/>
                  <a:gd name="csX2" fmla="*/ 76062 w 90392"/>
                  <a:gd name="csY2" fmla="*/ 98201 h 108131"/>
                  <a:gd name="csX3" fmla="*/ 47401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1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1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5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5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2" y="98201"/>
                    </a:cubicBezTo>
                    <a:cubicBezTo>
                      <a:pt x="68345" y="104822"/>
                      <a:pt x="58425" y="108131"/>
                      <a:pt x="47401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1" y="11034"/>
                      <a:pt x="22047" y="6620"/>
                    </a:cubicBezTo>
                    <a:cubicBezTo>
                      <a:pt x="29763" y="2206"/>
                      <a:pt x="37480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3" y="22068"/>
                      <a:pt x="87085" y="33102"/>
                    </a:cubicBezTo>
                    <a:lnTo>
                      <a:pt x="70550" y="35308"/>
                    </a:lnTo>
                    <a:cubicBezTo>
                      <a:pt x="70550" y="28688"/>
                      <a:pt x="66140" y="23171"/>
                      <a:pt x="61731" y="19860"/>
                    </a:cubicBezTo>
                    <a:cubicBezTo>
                      <a:pt x="57322" y="16551"/>
                      <a:pt x="52913" y="14343"/>
                      <a:pt x="47401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5" y="30894"/>
                      <a:pt x="18740" y="40825"/>
                      <a:pt x="18740" y="54065"/>
                    </a:cubicBezTo>
                    <a:cubicBezTo>
                      <a:pt x="18740" y="67307"/>
                      <a:pt x="20945" y="78340"/>
                      <a:pt x="26456" y="83857"/>
                    </a:cubicBezTo>
                    <a:cubicBezTo>
                      <a:pt x="31968" y="89374"/>
                      <a:pt x="38582" y="93788"/>
                      <a:pt x="47401" y="93788"/>
                    </a:cubicBezTo>
                    <a:cubicBezTo>
                      <a:pt x="56220" y="93788"/>
                      <a:pt x="59527" y="91581"/>
                      <a:pt x="65038" y="87167"/>
                    </a:cubicBezTo>
                    <a:cubicBezTo>
                      <a:pt x="70550" y="82754"/>
                      <a:pt x="72755" y="76133"/>
                      <a:pt x="73857" y="67307"/>
                    </a:cubicBezTo>
                    <a:lnTo>
                      <a:pt x="72755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9" name="Freeform 1208">
                <a:extLst>
                  <a:ext uri="{FF2B5EF4-FFF2-40B4-BE49-F238E27FC236}">
                    <a16:creationId xmlns:a16="http://schemas.microsoft.com/office/drawing/2014/main" id="{52A63587-5F3A-E802-1473-B1315A815EDC}"/>
                  </a:ext>
                </a:extLst>
              </p:cNvPr>
              <p:cNvSpPr/>
              <p:nvPr/>
            </p:nvSpPr>
            <p:spPr>
              <a:xfrm>
                <a:off x="7581171" y="12808215"/>
                <a:ext cx="97005" cy="108132"/>
              </a:xfrm>
              <a:custGeom>
                <a:avLst/>
                <a:gdLst>
                  <a:gd name="csX0" fmla="*/ 2205 w 97005"/>
                  <a:gd name="csY0" fmla="*/ 52963 h 108132"/>
                  <a:gd name="csX1" fmla="*/ 17638 w 97005"/>
                  <a:gd name="csY1" fmla="*/ 11034 h 108132"/>
                  <a:gd name="csX2" fmla="*/ 49605 w 97005"/>
                  <a:gd name="csY2" fmla="*/ 0 h 108132"/>
                  <a:gd name="csX3" fmla="*/ 83778 w 97005"/>
                  <a:gd name="csY3" fmla="*/ 14345 h 108132"/>
                  <a:gd name="csX4" fmla="*/ 97006 w 97005"/>
                  <a:gd name="csY4" fmla="*/ 52963 h 108132"/>
                  <a:gd name="csX5" fmla="*/ 91494 w 97005"/>
                  <a:gd name="csY5" fmla="*/ 83857 h 108132"/>
                  <a:gd name="csX6" fmla="*/ 73857 w 97005"/>
                  <a:gd name="csY6" fmla="*/ 101511 h 108132"/>
                  <a:gd name="csX7" fmla="*/ 48503 w 97005"/>
                  <a:gd name="csY7" fmla="*/ 108133 h 108132"/>
                  <a:gd name="csX8" fmla="*/ 13228 w 97005"/>
                  <a:gd name="csY8" fmla="*/ 93788 h 108132"/>
                  <a:gd name="csX9" fmla="*/ 0 w 97005"/>
                  <a:gd name="csY9" fmla="*/ 54066 h 108132"/>
                  <a:gd name="csX10" fmla="*/ 2205 w 97005"/>
                  <a:gd name="csY10" fmla="*/ 54066 h 108132"/>
                  <a:gd name="csX11" fmla="*/ 19842 w 97005"/>
                  <a:gd name="csY11" fmla="*/ 52963 h 108132"/>
                  <a:gd name="csX12" fmla="*/ 28661 w 97005"/>
                  <a:gd name="csY12" fmla="*/ 82754 h 108132"/>
                  <a:gd name="csX13" fmla="*/ 50708 w 97005"/>
                  <a:gd name="csY13" fmla="*/ 92685 h 108132"/>
                  <a:gd name="csX14" fmla="*/ 72755 w 97005"/>
                  <a:gd name="csY14" fmla="*/ 82754 h 108132"/>
                  <a:gd name="csX15" fmla="*/ 81573 w 97005"/>
                  <a:gd name="csY15" fmla="*/ 52963 h 108132"/>
                  <a:gd name="csX16" fmla="*/ 72755 w 97005"/>
                  <a:gd name="csY16" fmla="*/ 24274 h 108132"/>
                  <a:gd name="csX17" fmla="*/ 50708 w 97005"/>
                  <a:gd name="csY17" fmla="*/ 14345 h 108132"/>
                  <a:gd name="csX18" fmla="*/ 28661 w 97005"/>
                  <a:gd name="csY18" fmla="*/ 24274 h 108132"/>
                  <a:gd name="csX19" fmla="*/ 19842 w 97005"/>
                  <a:gd name="csY19" fmla="*/ 54066 h 108132"/>
                  <a:gd name="csX20" fmla="*/ 19842 w 97005"/>
                  <a:gd name="csY20" fmla="*/ 54066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2">
                    <a:moveTo>
                      <a:pt x="2205" y="52963"/>
                    </a:moveTo>
                    <a:cubicBezTo>
                      <a:pt x="2205" y="34205"/>
                      <a:pt x="7717" y="19862"/>
                      <a:pt x="17638" y="11034"/>
                    </a:cubicBezTo>
                    <a:cubicBezTo>
                      <a:pt x="26456" y="3311"/>
                      <a:pt x="37480" y="0"/>
                      <a:pt x="49605" y="0"/>
                    </a:cubicBezTo>
                    <a:cubicBezTo>
                      <a:pt x="61731" y="0"/>
                      <a:pt x="74959" y="4414"/>
                      <a:pt x="83778" y="14345"/>
                    </a:cubicBezTo>
                    <a:cubicBezTo>
                      <a:pt x="92597" y="24274"/>
                      <a:pt x="97006" y="36412"/>
                      <a:pt x="97006" y="52963"/>
                    </a:cubicBezTo>
                    <a:cubicBezTo>
                      <a:pt x="97006" y="69514"/>
                      <a:pt x="94802" y="76134"/>
                      <a:pt x="91494" y="83857"/>
                    </a:cubicBezTo>
                    <a:cubicBezTo>
                      <a:pt x="87085" y="91582"/>
                      <a:pt x="81573" y="97099"/>
                      <a:pt x="73857" y="101511"/>
                    </a:cubicBezTo>
                    <a:cubicBezTo>
                      <a:pt x="66140" y="105925"/>
                      <a:pt x="58424" y="108133"/>
                      <a:pt x="48503" y="108133"/>
                    </a:cubicBezTo>
                    <a:cubicBezTo>
                      <a:pt x="34173" y="108133"/>
                      <a:pt x="22047" y="103719"/>
                      <a:pt x="13228" y="93788"/>
                    </a:cubicBezTo>
                    <a:cubicBezTo>
                      <a:pt x="4410" y="84961"/>
                      <a:pt x="0" y="71720"/>
                      <a:pt x="0" y="54066"/>
                    </a:cubicBezTo>
                    <a:lnTo>
                      <a:pt x="2205" y="54066"/>
                    </a:lnTo>
                    <a:close/>
                    <a:moveTo>
                      <a:pt x="19842" y="52963"/>
                    </a:moveTo>
                    <a:cubicBezTo>
                      <a:pt x="19842" y="66203"/>
                      <a:pt x="23150" y="76134"/>
                      <a:pt x="28661" y="82754"/>
                    </a:cubicBezTo>
                    <a:cubicBezTo>
                      <a:pt x="34173" y="89374"/>
                      <a:pt x="41889" y="92685"/>
                      <a:pt x="50708" y="92685"/>
                    </a:cubicBezTo>
                    <a:cubicBezTo>
                      <a:pt x="59527" y="92685"/>
                      <a:pt x="66140" y="89374"/>
                      <a:pt x="72755" y="82754"/>
                    </a:cubicBezTo>
                    <a:cubicBezTo>
                      <a:pt x="79369" y="76134"/>
                      <a:pt x="81573" y="66203"/>
                      <a:pt x="81573" y="52963"/>
                    </a:cubicBezTo>
                    <a:cubicBezTo>
                      <a:pt x="81573" y="39722"/>
                      <a:pt x="78267" y="30895"/>
                      <a:pt x="72755" y="24274"/>
                    </a:cubicBezTo>
                    <a:cubicBezTo>
                      <a:pt x="67243" y="17654"/>
                      <a:pt x="59527" y="14345"/>
                      <a:pt x="50708" y="14345"/>
                    </a:cubicBezTo>
                    <a:cubicBezTo>
                      <a:pt x="41889" y="14345"/>
                      <a:pt x="35275" y="17654"/>
                      <a:pt x="28661" y="24274"/>
                    </a:cubicBezTo>
                    <a:cubicBezTo>
                      <a:pt x="22047" y="30895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0" name="Freeform 1209">
                <a:extLst>
                  <a:ext uri="{FF2B5EF4-FFF2-40B4-BE49-F238E27FC236}">
                    <a16:creationId xmlns:a16="http://schemas.microsoft.com/office/drawing/2014/main" id="{B5BADBD5-5C52-05B8-E90D-E4D381CCEC42}"/>
                  </a:ext>
                </a:extLst>
              </p:cNvPr>
              <p:cNvSpPr/>
              <p:nvPr/>
            </p:nvSpPr>
            <p:spPr>
              <a:xfrm>
                <a:off x="7693610" y="12771802"/>
                <a:ext cx="90392" cy="142337"/>
              </a:xfrm>
              <a:custGeom>
                <a:avLst/>
                <a:gdLst>
                  <a:gd name="csX0" fmla="*/ 73857 w 90392"/>
                  <a:gd name="csY0" fmla="*/ 140131 h 142337"/>
                  <a:gd name="csX1" fmla="*/ 73857 w 90392"/>
                  <a:gd name="csY1" fmla="*/ 126890 h 142337"/>
                  <a:gd name="csX2" fmla="*/ 45196 w 90392"/>
                  <a:gd name="csY2" fmla="*/ 142338 h 142337"/>
                  <a:gd name="csX3" fmla="*/ 22047 w 90392"/>
                  <a:gd name="csY3" fmla="*/ 135718 h 142337"/>
                  <a:gd name="csX4" fmla="*/ 5512 w 90392"/>
                  <a:gd name="csY4" fmla="*/ 116960 h 142337"/>
                  <a:gd name="csX5" fmla="*/ 0 w 90392"/>
                  <a:gd name="csY5" fmla="*/ 89376 h 142337"/>
                  <a:gd name="csX6" fmla="*/ 5512 w 90392"/>
                  <a:gd name="csY6" fmla="*/ 61791 h 142337"/>
                  <a:gd name="csX7" fmla="*/ 20945 w 90392"/>
                  <a:gd name="csY7" fmla="*/ 43033 h 142337"/>
                  <a:gd name="csX8" fmla="*/ 44094 w 90392"/>
                  <a:gd name="csY8" fmla="*/ 36412 h 142337"/>
                  <a:gd name="csX9" fmla="*/ 60629 w 90392"/>
                  <a:gd name="csY9" fmla="*/ 40826 h 142337"/>
                  <a:gd name="csX10" fmla="*/ 72754 w 90392"/>
                  <a:gd name="csY10" fmla="*/ 50757 h 142337"/>
                  <a:gd name="csX11" fmla="*/ 72754 w 90392"/>
                  <a:gd name="csY11" fmla="*/ 0 h 142337"/>
                  <a:gd name="csX12" fmla="*/ 90392 w 90392"/>
                  <a:gd name="csY12" fmla="*/ 0 h 142337"/>
                  <a:gd name="csX13" fmla="*/ 90392 w 90392"/>
                  <a:gd name="csY13" fmla="*/ 142338 h 142337"/>
                  <a:gd name="csX14" fmla="*/ 73857 w 90392"/>
                  <a:gd name="csY14" fmla="*/ 142338 h 142337"/>
                  <a:gd name="csX15" fmla="*/ 73857 w 90392"/>
                  <a:gd name="csY15" fmla="*/ 140131 h 142337"/>
                  <a:gd name="csX16" fmla="*/ 18740 w 90392"/>
                  <a:gd name="csY16" fmla="*/ 89376 h 142337"/>
                  <a:gd name="csX17" fmla="*/ 27559 w 90392"/>
                  <a:gd name="csY17" fmla="*/ 119167 h 142337"/>
                  <a:gd name="csX18" fmla="*/ 47400 w 90392"/>
                  <a:gd name="csY18" fmla="*/ 129098 h 142337"/>
                  <a:gd name="csX19" fmla="*/ 67242 w 90392"/>
                  <a:gd name="csY19" fmla="*/ 120270 h 142337"/>
                  <a:gd name="csX20" fmla="*/ 74959 w 90392"/>
                  <a:gd name="csY20" fmla="*/ 91582 h 142337"/>
                  <a:gd name="csX21" fmla="*/ 67242 w 90392"/>
                  <a:gd name="csY21" fmla="*/ 60686 h 142337"/>
                  <a:gd name="csX22" fmla="*/ 47400 w 90392"/>
                  <a:gd name="csY22" fmla="*/ 50757 h 142337"/>
                  <a:gd name="csX23" fmla="*/ 27559 w 90392"/>
                  <a:gd name="csY23" fmla="*/ 60686 h 142337"/>
                  <a:gd name="csX24" fmla="*/ 19842 w 90392"/>
                  <a:gd name="csY24" fmla="*/ 90479 h 142337"/>
                  <a:gd name="csX25" fmla="*/ 19842 w 90392"/>
                  <a:gd name="csY25" fmla="*/ 90479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0392" h="142337">
                    <a:moveTo>
                      <a:pt x="73857" y="140131"/>
                    </a:moveTo>
                    <a:lnTo>
                      <a:pt x="73857" y="126890"/>
                    </a:lnTo>
                    <a:cubicBezTo>
                      <a:pt x="67242" y="136821"/>
                      <a:pt x="57322" y="142338"/>
                      <a:pt x="45196" y="142338"/>
                    </a:cubicBezTo>
                    <a:cubicBezTo>
                      <a:pt x="33070" y="142338"/>
                      <a:pt x="29763" y="140131"/>
                      <a:pt x="22047" y="135718"/>
                    </a:cubicBezTo>
                    <a:cubicBezTo>
                      <a:pt x="15433" y="131304"/>
                      <a:pt x="9921" y="124684"/>
                      <a:pt x="5512" y="116960"/>
                    </a:cubicBezTo>
                    <a:cubicBezTo>
                      <a:pt x="2205" y="109236"/>
                      <a:pt x="0" y="99305"/>
                      <a:pt x="0" y="89376"/>
                    </a:cubicBezTo>
                    <a:cubicBezTo>
                      <a:pt x="0" y="79445"/>
                      <a:pt x="2205" y="69514"/>
                      <a:pt x="5512" y="61791"/>
                    </a:cubicBezTo>
                    <a:cubicBezTo>
                      <a:pt x="8819" y="54066"/>
                      <a:pt x="14330" y="47446"/>
                      <a:pt x="20945" y="43033"/>
                    </a:cubicBezTo>
                    <a:cubicBezTo>
                      <a:pt x="27559" y="38619"/>
                      <a:pt x="35275" y="36412"/>
                      <a:pt x="44094" y="36412"/>
                    </a:cubicBezTo>
                    <a:cubicBezTo>
                      <a:pt x="52912" y="36412"/>
                      <a:pt x="56219" y="36412"/>
                      <a:pt x="60629" y="40826"/>
                    </a:cubicBezTo>
                    <a:cubicBezTo>
                      <a:pt x="65038" y="43033"/>
                      <a:pt x="69447" y="46343"/>
                      <a:pt x="72754" y="50757"/>
                    </a:cubicBezTo>
                    <a:lnTo>
                      <a:pt x="72754" y="0"/>
                    </a:lnTo>
                    <a:lnTo>
                      <a:pt x="90392" y="0"/>
                    </a:lnTo>
                    <a:lnTo>
                      <a:pt x="90392" y="142338"/>
                    </a:lnTo>
                    <a:lnTo>
                      <a:pt x="73857" y="142338"/>
                    </a:lnTo>
                    <a:lnTo>
                      <a:pt x="73857" y="140131"/>
                    </a:lnTo>
                    <a:close/>
                    <a:moveTo>
                      <a:pt x="18740" y="89376"/>
                    </a:moveTo>
                    <a:cubicBezTo>
                      <a:pt x="18740" y="102616"/>
                      <a:pt x="22047" y="112547"/>
                      <a:pt x="27559" y="119167"/>
                    </a:cubicBezTo>
                    <a:cubicBezTo>
                      <a:pt x="33070" y="125787"/>
                      <a:pt x="39684" y="129098"/>
                      <a:pt x="47400" y="129098"/>
                    </a:cubicBezTo>
                    <a:cubicBezTo>
                      <a:pt x="55117" y="129098"/>
                      <a:pt x="61731" y="125787"/>
                      <a:pt x="67242" y="120270"/>
                    </a:cubicBezTo>
                    <a:cubicBezTo>
                      <a:pt x="72754" y="113650"/>
                      <a:pt x="74959" y="104822"/>
                      <a:pt x="74959" y="91582"/>
                    </a:cubicBezTo>
                    <a:cubicBezTo>
                      <a:pt x="74959" y="78342"/>
                      <a:pt x="72754" y="67308"/>
                      <a:pt x="67242" y="60686"/>
                    </a:cubicBezTo>
                    <a:cubicBezTo>
                      <a:pt x="61731" y="54066"/>
                      <a:pt x="55117" y="50757"/>
                      <a:pt x="47400" y="50757"/>
                    </a:cubicBezTo>
                    <a:cubicBezTo>
                      <a:pt x="39684" y="50757"/>
                      <a:pt x="33070" y="54066"/>
                      <a:pt x="27559" y="60686"/>
                    </a:cubicBezTo>
                    <a:cubicBezTo>
                      <a:pt x="22047" y="67308"/>
                      <a:pt x="19842" y="77237"/>
                      <a:pt x="19842" y="90479"/>
                    </a:cubicBezTo>
                    <a:lnTo>
                      <a:pt x="19842" y="9047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1" name="Freeform 1210">
                <a:extLst>
                  <a:ext uri="{FF2B5EF4-FFF2-40B4-BE49-F238E27FC236}">
                    <a16:creationId xmlns:a16="http://schemas.microsoft.com/office/drawing/2014/main" id="{D4B0B9BB-AE30-B35C-4843-CDBC6D2C4D70}"/>
                  </a:ext>
                </a:extLst>
              </p:cNvPr>
              <p:cNvSpPr/>
              <p:nvPr/>
            </p:nvSpPr>
            <p:spPr>
              <a:xfrm>
                <a:off x="7804946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2" name="Freeform 1211">
                <a:extLst>
                  <a:ext uri="{FF2B5EF4-FFF2-40B4-BE49-F238E27FC236}">
                    <a16:creationId xmlns:a16="http://schemas.microsoft.com/office/drawing/2014/main" id="{2D9BD814-1234-B830-0FCD-8F5FE3BDCF35}"/>
                  </a:ext>
                </a:extLst>
              </p:cNvPr>
              <p:cNvSpPr/>
              <p:nvPr/>
            </p:nvSpPr>
            <p:spPr>
              <a:xfrm>
                <a:off x="7907464" y="12767390"/>
                <a:ext cx="55117" cy="146750"/>
              </a:xfrm>
              <a:custGeom>
                <a:avLst/>
                <a:gdLst>
                  <a:gd name="csX0" fmla="*/ 0 w 55117"/>
                  <a:gd name="csY0" fmla="*/ 146750 h 146750"/>
                  <a:gd name="csX1" fmla="*/ 40786 w 55117"/>
                  <a:gd name="csY1" fmla="*/ 0 h 146750"/>
                  <a:gd name="csX2" fmla="*/ 55117 w 55117"/>
                  <a:gd name="csY2" fmla="*/ 0 h 146750"/>
                  <a:gd name="csX3" fmla="*/ 14330 w 55117"/>
                  <a:gd name="csY3" fmla="*/ 146750 h 146750"/>
                  <a:gd name="csX4" fmla="*/ 0 w 55117"/>
                  <a:gd name="csY4" fmla="*/ 146750 h 146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5117" h="146750">
                    <a:moveTo>
                      <a:pt x="0" y="146750"/>
                    </a:moveTo>
                    <a:lnTo>
                      <a:pt x="40786" y="0"/>
                    </a:lnTo>
                    <a:lnTo>
                      <a:pt x="55117" y="0"/>
                    </a:lnTo>
                    <a:lnTo>
                      <a:pt x="14330" y="146750"/>
                    </a:lnTo>
                    <a:lnTo>
                      <a:pt x="0" y="14675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3" name="Freeform 1212">
                <a:extLst>
                  <a:ext uri="{FF2B5EF4-FFF2-40B4-BE49-F238E27FC236}">
                    <a16:creationId xmlns:a16="http://schemas.microsoft.com/office/drawing/2014/main" id="{1E728A0A-A5B6-7F04-6BE7-038E5BB60BED}"/>
                  </a:ext>
                </a:extLst>
              </p:cNvPr>
              <p:cNvSpPr/>
              <p:nvPr/>
            </p:nvSpPr>
            <p:spPr>
              <a:xfrm>
                <a:off x="7968093" y="12806009"/>
                <a:ext cx="85982" cy="108131"/>
              </a:xfrm>
              <a:custGeom>
                <a:avLst/>
                <a:gdLst>
                  <a:gd name="csX0" fmla="*/ 1102 w 85982"/>
                  <a:gd name="csY0" fmla="*/ 75030 h 108131"/>
                  <a:gd name="csX1" fmla="*/ 18739 w 85982"/>
                  <a:gd name="csY1" fmla="*/ 72824 h 108131"/>
                  <a:gd name="csX2" fmla="*/ 26456 w 85982"/>
                  <a:gd name="csY2" fmla="*/ 88271 h 108131"/>
                  <a:gd name="csX3" fmla="*/ 45196 w 85982"/>
                  <a:gd name="csY3" fmla="*/ 93788 h 108131"/>
                  <a:gd name="csX4" fmla="*/ 62833 w 85982"/>
                  <a:gd name="csY4" fmla="*/ 89374 h 108131"/>
                  <a:gd name="csX5" fmla="*/ 68345 w 85982"/>
                  <a:gd name="csY5" fmla="*/ 78340 h 108131"/>
                  <a:gd name="csX6" fmla="*/ 62833 w 85982"/>
                  <a:gd name="csY6" fmla="*/ 69513 h 108131"/>
                  <a:gd name="csX7" fmla="*/ 45196 w 85982"/>
                  <a:gd name="csY7" fmla="*/ 63996 h 108131"/>
                  <a:gd name="csX8" fmla="*/ 18739 w 85982"/>
                  <a:gd name="csY8" fmla="*/ 55170 h 108131"/>
                  <a:gd name="csX9" fmla="*/ 7716 w 85982"/>
                  <a:gd name="csY9" fmla="*/ 45239 h 108131"/>
                  <a:gd name="csX10" fmla="*/ 4409 w 85982"/>
                  <a:gd name="csY10" fmla="*/ 30894 h 108131"/>
                  <a:gd name="csX11" fmla="*/ 7716 w 85982"/>
                  <a:gd name="csY11" fmla="*/ 17654 h 108131"/>
                  <a:gd name="csX12" fmla="*/ 16535 w 85982"/>
                  <a:gd name="csY12" fmla="*/ 7723 h 108131"/>
                  <a:gd name="csX13" fmla="*/ 27559 w 85982"/>
                  <a:gd name="csY13" fmla="*/ 2206 h 108131"/>
                  <a:gd name="csX14" fmla="*/ 42991 w 85982"/>
                  <a:gd name="csY14" fmla="*/ 0 h 108131"/>
                  <a:gd name="csX15" fmla="*/ 63936 w 85982"/>
                  <a:gd name="csY15" fmla="*/ 3309 h 108131"/>
                  <a:gd name="csX16" fmla="*/ 77164 w 85982"/>
                  <a:gd name="csY16" fmla="*/ 13240 h 108131"/>
                  <a:gd name="csX17" fmla="*/ 82676 w 85982"/>
                  <a:gd name="csY17" fmla="*/ 28688 h 108131"/>
                  <a:gd name="csX18" fmla="*/ 66140 w 85982"/>
                  <a:gd name="csY18" fmla="*/ 30894 h 108131"/>
                  <a:gd name="csX19" fmla="*/ 59526 w 85982"/>
                  <a:gd name="csY19" fmla="*/ 18757 h 108131"/>
                  <a:gd name="csX20" fmla="*/ 44094 w 85982"/>
                  <a:gd name="csY20" fmla="*/ 14343 h 108131"/>
                  <a:gd name="csX21" fmla="*/ 26456 w 85982"/>
                  <a:gd name="csY21" fmla="*/ 18757 h 108131"/>
                  <a:gd name="csX22" fmla="*/ 20944 w 85982"/>
                  <a:gd name="csY22" fmla="*/ 27585 h 108131"/>
                  <a:gd name="csX23" fmla="*/ 23149 w 85982"/>
                  <a:gd name="csY23" fmla="*/ 34205 h 108131"/>
                  <a:gd name="csX24" fmla="*/ 29763 w 85982"/>
                  <a:gd name="csY24" fmla="*/ 38619 h 108131"/>
                  <a:gd name="csX25" fmla="*/ 45196 w 85982"/>
                  <a:gd name="csY25" fmla="*/ 43031 h 108131"/>
                  <a:gd name="csX26" fmla="*/ 70549 w 85982"/>
                  <a:gd name="csY26" fmla="*/ 50756 h 108131"/>
                  <a:gd name="csX27" fmla="*/ 81573 w 85982"/>
                  <a:gd name="csY27" fmla="*/ 59582 h 108131"/>
                  <a:gd name="csX28" fmla="*/ 85982 w 85982"/>
                  <a:gd name="csY28" fmla="*/ 75030 h 108131"/>
                  <a:gd name="csX29" fmla="*/ 80471 w 85982"/>
                  <a:gd name="csY29" fmla="*/ 91581 h 108131"/>
                  <a:gd name="csX30" fmla="*/ 66140 w 85982"/>
                  <a:gd name="csY30" fmla="*/ 103718 h 108131"/>
                  <a:gd name="csX31" fmla="*/ 44094 w 85982"/>
                  <a:gd name="csY31" fmla="*/ 108131 h 108131"/>
                  <a:gd name="csX32" fmla="*/ 13228 w 85982"/>
                  <a:gd name="csY32" fmla="*/ 99305 h 108131"/>
                  <a:gd name="csX33" fmla="*/ 0 w 85982"/>
                  <a:gd name="csY33" fmla="*/ 75030 h 108131"/>
                  <a:gd name="csX34" fmla="*/ 0 w 85982"/>
                  <a:gd name="csY34" fmla="*/ 75030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</a:cxnLst>
                <a:rect l="l" t="t" r="r" b="b"/>
                <a:pathLst>
                  <a:path w="85982" h="108131">
                    <a:moveTo>
                      <a:pt x="1102" y="75030"/>
                    </a:moveTo>
                    <a:lnTo>
                      <a:pt x="18739" y="72824"/>
                    </a:lnTo>
                    <a:cubicBezTo>
                      <a:pt x="18739" y="79444"/>
                      <a:pt x="22047" y="84961"/>
                      <a:pt x="26456" y="88271"/>
                    </a:cubicBezTo>
                    <a:cubicBezTo>
                      <a:pt x="30865" y="91581"/>
                      <a:pt x="37479" y="93788"/>
                      <a:pt x="45196" y="93788"/>
                    </a:cubicBezTo>
                    <a:cubicBezTo>
                      <a:pt x="52912" y="93788"/>
                      <a:pt x="59526" y="93788"/>
                      <a:pt x="62833" y="89374"/>
                    </a:cubicBezTo>
                    <a:cubicBezTo>
                      <a:pt x="66140" y="84961"/>
                      <a:pt x="68345" y="82754"/>
                      <a:pt x="68345" y="78340"/>
                    </a:cubicBezTo>
                    <a:cubicBezTo>
                      <a:pt x="68345" y="73927"/>
                      <a:pt x="66140" y="71720"/>
                      <a:pt x="62833" y="69513"/>
                    </a:cubicBezTo>
                    <a:cubicBezTo>
                      <a:pt x="60629" y="69513"/>
                      <a:pt x="54014" y="66203"/>
                      <a:pt x="45196" y="63996"/>
                    </a:cubicBezTo>
                    <a:cubicBezTo>
                      <a:pt x="31967" y="60686"/>
                      <a:pt x="23149" y="58479"/>
                      <a:pt x="18739" y="55170"/>
                    </a:cubicBezTo>
                    <a:cubicBezTo>
                      <a:pt x="14330" y="52962"/>
                      <a:pt x="9921" y="49653"/>
                      <a:pt x="7716" y="45239"/>
                    </a:cubicBezTo>
                    <a:cubicBezTo>
                      <a:pt x="5512" y="40825"/>
                      <a:pt x="4409" y="36411"/>
                      <a:pt x="4409" y="30894"/>
                    </a:cubicBezTo>
                    <a:cubicBezTo>
                      <a:pt x="4409" y="25377"/>
                      <a:pt x="4409" y="22068"/>
                      <a:pt x="7716" y="17654"/>
                    </a:cubicBezTo>
                    <a:cubicBezTo>
                      <a:pt x="9921" y="13240"/>
                      <a:pt x="12125" y="11034"/>
                      <a:pt x="16535" y="7723"/>
                    </a:cubicBezTo>
                    <a:cubicBezTo>
                      <a:pt x="18739" y="5517"/>
                      <a:pt x="23149" y="4412"/>
                      <a:pt x="27559" y="2206"/>
                    </a:cubicBezTo>
                    <a:cubicBezTo>
                      <a:pt x="31967" y="2206"/>
                      <a:pt x="37479" y="0"/>
                      <a:pt x="42991" y="0"/>
                    </a:cubicBezTo>
                    <a:cubicBezTo>
                      <a:pt x="48503" y="0"/>
                      <a:pt x="58424" y="0"/>
                      <a:pt x="63936" y="3309"/>
                    </a:cubicBezTo>
                    <a:cubicBezTo>
                      <a:pt x="70549" y="5517"/>
                      <a:pt x="74959" y="8826"/>
                      <a:pt x="77164" y="13240"/>
                    </a:cubicBezTo>
                    <a:cubicBezTo>
                      <a:pt x="80471" y="17654"/>
                      <a:pt x="81573" y="22068"/>
                      <a:pt x="82676" y="28688"/>
                    </a:cubicBezTo>
                    <a:lnTo>
                      <a:pt x="66140" y="30894"/>
                    </a:lnTo>
                    <a:cubicBezTo>
                      <a:pt x="66140" y="25377"/>
                      <a:pt x="62833" y="20963"/>
                      <a:pt x="59526" y="18757"/>
                    </a:cubicBezTo>
                    <a:cubicBezTo>
                      <a:pt x="56219" y="15446"/>
                      <a:pt x="50707" y="14343"/>
                      <a:pt x="44094" y="14343"/>
                    </a:cubicBezTo>
                    <a:cubicBezTo>
                      <a:pt x="37479" y="14343"/>
                      <a:pt x="30865" y="14343"/>
                      <a:pt x="26456" y="18757"/>
                    </a:cubicBezTo>
                    <a:cubicBezTo>
                      <a:pt x="22047" y="23171"/>
                      <a:pt x="20944" y="24274"/>
                      <a:pt x="20944" y="27585"/>
                    </a:cubicBezTo>
                    <a:cubicBezTo>
                      <a:pt x="20944" y="30894"/>
                      <a:pt x="20944" y="31997"/>
                      <a:pt x="23149" y="34205"/>
                    </a:cubicBezTo>
                    <a:cubicBezTo>
                      <a:pt x="23149" y="36411"/>
                      <a:pt x="26456" y="37514"/>
                      <a:pt x="29763" y="38619"/>
                    </a:cubicBezTo>
                    <a:cubicBezTo>
                      <a:pt x="31967" y="38619"/>
                      <a:pt x="36377" y="40825"/>
                      <a:pt x="45196" y="43031"/>
                    </a:cubicBezTo>
                    <a:cubicBezTo>
                      <a:pt x="57321" y="46342"/>
                      <a:pt x="66140" y="48548"/>
                      <a:pt x="70549" y="50756"/>
                    </a:cubicBezTo>
                    <a:cubicBezTo>
                      <a:pt x="74959" y="52962"/>
                      <a:pt x="79368" y="56273"/>
                      <a:pt x="81573" y="59582"/>
                    </a:cubicBezTo>
                    <a:cubicBezTo>
                      <a:pt x="83778" y="62893"/>
                      <a:pt x="85982" y="68410"/>
                      <a:pt x="85982" y="75030"/>
                    </a:cubicBezTo>
                    <a:cubicBezTo>
                      <a:pt x="85982" y="81650"/>
                      <a:pt x="83778" y="86064"/>
                      <a:pt x="80471" y="91581"/>
                    </a:cubicBezTo>
                    <a:cubicBezTo>
                      <a:pt x="77164" y="97098"/>
                      <a:pt x="71652" y="100408"/>
                      <a:pt x="66140" y="103718"/>
                    </a:cubicBezTo>
                    <a:cubicBezTo>
                      <a:pt x="59526" y="107028"/>
                      <a:pt x="52912" y="108131"/>
                      <a:pt x="44094" y="108131"/>
                    </a:cubicBezTo>
                    <a:cubicBezTo>
                      <a:pt x="30865" y="108131"/>
                      <a:pt x="20944" y="104822"/>
                      <a:pt x="13228" y="99305"/>
                    </a:cubicBezTo>
                    <a:cubicBezTo>
                      <a:pt x="6614" y="93788"/>
                      <a:pt x="2204" y="84961"/>
                      <a:pt x="0" y="75030"/>
                    </a:cubicBezTo>
                    <a:lnTo>
                      <a:pt x="0" y="7503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4" name="Freeform 1213">
                <a:extLst>
                  <a:ext uri="{FF2B5EF4-FFF2-40B4-BE49-F238E27FC236}">
                    <a16:creationId xmlns:a16="http://schemas.microsoft.com/office/drawing/2014/main" id="{C8E72CBD-B47B-81B2-A036-F9D80804CEDA}"/>
                  </a:ext>
                </a:extLst>
              </p:cNvPr>
              <p:cNvSpPr/>
              <p:nvPr/>
            </p:nvSpPr>
            <p:spPr>
              <a:xfrm>
                <a:off x="8069508" y="12806009"/>
                <a:ext cx="90392" cy="108131"/>
              </a:xfrm>
              <a:custGeom>
                <a:avLst/>
                <a:gdLst>
                  <a:gd name="csX0" fmla="*/ 72755 w 90392"/>
                  <a:gd name="csY0" fmla="*/ 68410 h 108131"/>
                  <a:gd name="csX1" fmla="*/ 90392 w 90392"/>
                  <a:gd name="csY1" fmla="*/ 70616 h 108131"/>
                  <a:gd name="csX2" fmla="*/ 76062 w 90392"/>
                  <a:gd name="csY2" fmla="*/ 98201 h 108131"/>
                  <a:gd name="csX3" fmla="*/ 47401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1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1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5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5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2" y="98201"/>
                    </a:cubicBezTo>
                    <a:cubicBezTo>
                      <a:pt x="68345" y="104822"/>
                      <a:pt x="58425" y="108131"/>
                      <a:pt x="47401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1" y="11034"/>
                      <a:pt x="22047" y="6620"/>
                    </a:cubicBezTo>
                    <a:cubicBezTo>
                      <a:pt x="29763" y="2206"/>
                      <a:pt x="37480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3" y="22068"/>
                      <a:pt x="87085" y="33102"/>
                    </a:cubicBezTo>
                    <a:lnTo>
                      <a:pt x="70550" y="35308"/>
                    </a:lnTo>
                    <a:cubicBezTo>
                      <a:pt x="70550" y="28688"/>
                      <a:pt x="66140" y="23171"/>
                      <a:pt x="61731" y="19860"/>
                    </a:cubicBezTo>
                    <a:cubicBezTo>
                      <a:pt x="57322" y="16551"/>
                      <a:pt x="52913" y="14343"/>
                      <a:pt x="47401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5" y="30894"/>
                      <a:pt x="18740" y="40825"/>
                      <a:pt x="18740" y="54065"/>
                    </a:cubicBezTo>
                    <a:cubicBezTo>
                      <a:pt x="18740" y="67307"/>
                      <a:pt x="20945" y="78340"/>
                      <a:pt x="26456" y="83857"/>
                    </a:cubicBezTo>
                    <a:cubicBezTo>
                      <a:pt x="31968" y="89374"/>
                      <a:pt x="38582" y="93788"/>
                      <a:pt x="47401" y="93788"/>
                    </a:cubicBezTo>
                    <a:cubicBezTo>
                      <a:pt x="56220" y="93788"/>
                      <a:pt x="59527" y="91581"/>
                      <a:pt x="65038" y="87167"/>
                    </a:cubicBezTo>
                    <a:cubicBezTo>
                      <a:pt x="70550" y="82754"/>
                      <a:pt x="72755" y="76133"/>
                      <a:pt x="73857" y="67307"/>
                    </a:cubicBezTo>
                    <a:lnTo>
                      <a:pt x="72755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5" name="Freeform 1214">
                <a:extLst>
                  <a:ext uri="{FF2B5EF4-FFF2-40B4-BE49-F238E27FC236}">
                    <a16:creationId xmlns:a16="http://schemas.microsoft.com/office/drawing/2014/main" id="{20C3D0DD-FE61-FC0A-C045-AF1873F35992}"/>
                  </a:ext>
                </a:extLst>
              </p:cNvPr>
              <p:cNvSpPr/>
              <p:nvPr/>
            </p:nvSpPr>
            <p:spPr>
              <a:xfrm>
                <a:off x="8173128" y="12807112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7 w 56219"/>
                  <a:gd name="csY7" fmla="*/ 22068 h 105925"/>
                  <a:gd name="csX8" fmla="*/ 37480 w 56219"/>
                  <a:gd name="csY8" fmla="*/ 18757 h 105925"/>
                  <a:gd name="csX9" fmla="*/ 27559 w 56219"/>
                  <a:gd name="csY9" fmla="*/ 22068 h 105925"/>
                  <a:gd name="csX10" fmla="*/ 20945 w 56219"/>
                  <a:gd name="csY10" fmla="*/ 31999 h 105925"/>
                  <a:gd name="csX11" fmla="*/ 17637 w 56219"/>
                  <a:gd name="csY11" fmla="*/ 51859 h 105925"/>
                  <a:gd name="csX12" fmla="*/ 17637 w 56219"/>
                  <a:gd name="csY12" fmla="*/ 105925 h 105925"/>
                  <a:gd name="csX13" fmla="*/ 0 w 56219"/>
                  <a:gd name="csY13" fmla="*/ 105925 h 105925"/>
                  <a:gd name="csX14" fmla="*/ 0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5" y="9931"/>
                      <a:pt x="24252" y="5517"/>
                      <a:pt x="27559" y="3309"/>
                    </a:cubicBezTo>
                    <a:cubicBezTo>
                      <a:pt x="30865" y="1103"/>
                      <a:pt x="34172" y="0"/>
                      <a:pt x="38582" y="0"/>
                    </a:cubicBezTo>
                    <a:cubicBezTo>
                      <a:pt x="42992" y="0"/>
                      <a:pt x="50707" y="2206"/>
                      <a:pt x="56219" y="5517"/>
                    </a:cubicBezTo>
                    <a:lnTo>
                      <a:pt x="50707" y="22068"/>
                    </a:lnTo>
                    <a:cubicBezTo>
                      <a:pt x="46298" y="19860"/>
                      <a:pt x="41889" y="18757"/>
                      <a:pt x="37480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5" y="31999"/>
                    </a:cubicBezTo>
                    <a:cubicBezTo>
                      <a:pt x="18740" y="38619"/>
                      <a:pt x="17637" y="45239"/>
                      <a:pt x="17637" y="51859"/>
                    </a:cubicBezTo>
                    <a:lnTo>
                      <a:pt x="17637" y="105925"/>
                    </a:lnTo>
                    <a:lnTo>
                      <a:pt x="0" y="105925"/>
                    </a:lnTo>
                    <a:lnTo>
                      <a:pt x="0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6" name="Freeform 1215">
                <a:extLst>
                  <a:ext uri="{FF2B5EF4-FFF2-40B4-BE49-F238E27FC236}">
                    <a16:creationId xmlns:a16="http://schemas.microsoft.com/office/drawing/2014/main" id="{5054BC35-F53B-A334-80D5-759D0822FBED}"/>
                  </a:ext>
                </a:extLst>
              </p:cNvPr>
              <p:cNvSpPr/>
              <p:nvPr/>
            </p:nvSpPr>
            <p:spPr>
              <a:xfrm>
                <a:off x="8234859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7" name="Freeform 1216">
                <a:extLst>
                  <a:ext uri="{FF2B5EF4-FFF2-40B4-BE49-F238E27FC236}">
                    <a16:creationId xmlns:a16="http://schemas.microsoft.com/office/drawing/2014/main" id="{9E1EEB15-FD18-8D2F-3913-7411D6341AA7}"/>
                  </a:ext>
                </a:extLst>
              </p:cNvPr>
              <p:cNvSpPr/>
              <p:nvPr/>
            </p:nvSpPr>
            <p:spPr>
              <a:xfrm>
                <a:off x="8345093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" name="Freeform 1217">
                <a:extLst>
                  <a:ext uri="{FF2B5EF4-FFF2-40B4-BE49-F238E27FC236}">
                    <a16:creationId xmlns:a16="http://schemas.microsoft.com/office/drawing/2014/main" id="{F5FF6059-BA10-E42E-2D9A-DEFDD81E8FB4}"/>
                  </a:ext>
                </a:extLst>
              </p:cNvPr>
              <p:cNvSpPr/>
              <p:nvPr/>
            </p:nvSpPr>
            <p:spPr>
              <a:xfrm>
                <a:off x="8460838" y="12807112"/>
                <a:ext cx="83778" cy="104822"/>
              </a:xfrm>
              <a:custGeom>
                <a:avLst/>
                <a:gdLst>
                  <a:gd name="csX0" fmla="*/ 0 w 83778"/>
                  <a:gd name="csY0" fmla="*/ 104822 h 104822"/>
                  <a:gd name="csX1" fmla="*/ 0 w 83778"/>
                  <a:gd name="csY1" fmla="*/ 2206 h 104822"/>
                  <a:gd name="csX2" fmla="*/ 15433 w 83778"/>
                  <a:gd name="csY2" fmla="*/ 2206 h 104822"/>
                  <a:gd name="csX3" fmla="*/ 15433 w 83778"/>
                  <a:gd name="csY3" fmla="*/ 16551 h 104822"/>
                  <a:gd name="csX4" fmla="*/ 48503 w 83778"/>
                  <a:gd name="csY4" fmla="*/ 0 h 104822"/>
                  <a:gd name="csX5" fmla="*/ 66140 w 83778"/>
                  <a:gd name="csY5" fmla="*/ 3309 h 104822"/>
                  <a:gd name="csX6" fmla="*/ 78267 w 83778"/>
                  <a:gd name="csY6" fmla="*/ 12137 h 104822"/>
                  <a:gd name="csX7" fmla="*/ 83778 w 83778"/>
                  <a:gd name="csY7" fmla="*/ 25377 h 104822"/>
                  <a:gd name="csX8" fmla="*/ 83778 w 83778"/>
                  <a:gd name="csY8" fmla="*/ 104822 h 104822"/>
                  <a:gd name="csX9" fmla="*/ 66140 w 83778"/>
                  <a:gd name="csY9" fmla="*/ 104822 h 104822"/>
                  <a:gd name="csX10" fmla="*/ 66140 w 83778"/>
                  <a:gd name="csY10" fmla="*/ 41928 h 104822"/>
                  <a:gd name="csX11" fmla="*/ 63936 w 83778"/>
                  <a:gd name="csY11" fmla="*/ 26482 h 104822"/>
                  <a:gd name="csX12" fmla="*/ 56220 w 83778"/>
                  <a:gd name="csY12" fmla="*/ 17654 h 104822"/>
                  <a:gd name="csX13" fmla="*/ 44094 w 83778"/>
                  <a:gd name="csY13" fmla="*/ 14343 h 104822"/>
                  <a:gd name="csX14" fmla="*/ 25354 w 83778"/>
                  <a:gd name="csY14" fmla="*/ 20965 h 104822"/>
                  <a:gd name="csX15" fmla="*/ 17638 w 83778"/>
                  <a:gd name="csY15" fmla="*/ 47445 h 104822"/>
                  <a:gd name="csX16" fmla="*/ 17638 w 83778"/>
                  <a:gd name="csY16" fmla="*/ 103719 h 104822"/>
                  <a:gd name="csX17" fmla="*/ 0 w 83778"/>
                  <a:gd name="csY17" fmla="*/ 103719 h 1048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3778" h="104822">
                    <a:moveTo>
                      <a:pt x="0" y="104822"/>
                    </a:moveTo>
                    <a:lnTo>
                      <a:pt x="0" y="2206"/>
                    </a:lnTo>
                    <a:lnTo>
                      <a:pt x="15433" y="2206"/>
                    </a:lnTo>
                    <a:lnTo>
                      <a:pt x="15433" y="16551"/>
                    </a:lnTo>
                    <a:cubicBezTo>
                      <a:pt x="23150" y="5517"/>
                      <a:pt x="34173" y="0"/>
                      <a:pt x="48503" y="0"/>
                    </a:cubicBezTo>
                    <a:cubicBezTo>
                      <a:pt x="62834" y="0"/>
                      <a:pt x="60629" y="0"/>
                      <a:pt x="66140" y="3309"/>
                    </a:cubicBezTo>
                    <a:cubicBezTo>
                      <a:pt x="71652" y="5517"/>
                      <a:pt x="74960" y="8826"/>
                      <a:pt x="78267" y="12137"/>
                    </a:cubicBezTo>
                    <a:cubicBezTo>
                      <a:pt x="81573" y="15448"/>
                      <a:pt x="82676" y="19860"/>
                      <a:pt x="83778" y="25377"/>
                    </a:cubicBezTo>
                    <a:lnTo>
                      <a:pt x="83778" y="104822"/>
                    </a:lnTo>
                    <a:lnTo>
                      <a:pt x="66140" y="104822"/>
                    </a:lnTo>
                    <a:lnTo>
                      <a:pt x="66140" y="41928"/>
                    </a:lnTo>
                    <a:cubicBezTo>
                      <a:pt x="66140" y="35308"/>
                      <a:pt x="66140" y="29791"/>
                      <a:pt x="63936" y="26482"/>
                    </a:cubicBezTo>
                    <a:cubicBezTo>
                      <a:pt x="61731" y="23171"/>
                      <a:pt x="60629" y="19860"/>
                      <a:pt x="56220" y="17654"/>
                    </a:cubicBezTo>
                    <a:cubicBezTo>
                      <a:pt x="52913" y="15448"/>
                      <a:pt x="48503" y="14343"/>
                      <a:pt x="44094" y="14343"/>
                    </a:cubicBezTo>
                    <a:cubicBezTo>
                      <a:pt x="36378" y="14343"/>
                      <a:pt x="29763" y="16551"/>
                      <a:pt x="25354" y="20965"/>
                    </a:cubicBezTo>
                    <a:cubicBezTo>
                      <a:pt x="19843" y="25377"/>
                      <a:pt x="17638" y="34205"/>
                      <a:pt x="17638" y="47445"/>
                    </a:cubicBezTo>
                    <a:lnTo>
                      <a:pt x="17638" y="103719"/>
                    </a:lnTo>
                    <a:lnTo>
                      <a:pt x="0" y="10371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9" name="Freeform 1218">
                <a:extLst>
                  <a:ext uri="{FF2B5EF4-FFF2-40B4-BE49-F238E27FC236}">
                    <a16:creationId xmlns:a16="http://schemas.microsoft.com/office/drawing/2014/main" id="{E52375FB-24EE-2711-B93B-559A3CF945DE}"/>
                  </a:ext>
                </a:extLst>
              </p:cNvPr>
              <p:cNvSpPr/>
              <p:nvPr/>
            </p:nvSpPr>
            <p:spPr>
              <a:xfrm>
                <a:off x="8564459" y="12852350"/>
                <a:ext cx="54014" cy="17653"/>
              </a:xfrm>
              <a:custGeom>
                <a:avLst/>
                <a:gdLst>
                  <a:gd name="csX0" fmla="*/ 0 w 54014"/>
                  <a:gd name="csY0" fmla="*/ 17654 h 17653"/>
                  <a:gd name="csX1" fmla="*/ 0 w 54014"/>
                  <a:gd name="csY1" fmla="*/ 0 h 17653"/>
                  <a:gd name="csX2" fmla="*/ 54015 w 54014"/>
                  <a:gd name="csY2" fmla="*/ 0 h 17653"/>
                  <a:gd name="csX3" fmla="*/ 54015 w 54014"/>
                  <a:gd name="csY3" fmla="*/ 17654 h 17653"/>
                  <a:gd name="csX4" fmla="*/ 0 w 54014"/>
                  <a:gd name="csY4" fmla="*/ 17654 h 1765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4014" h="17653">
                    <a:moveTo>
                      <a:pt x="0" y="17654"/>
                    </a:moveTo>
                    <a:lnTo>
                      <a:pt x="0" y="0"/>
                    </a:lnTo>
                    <a:lnTo>
                      <a:pt x="54015" y="0"/>
                    </a:lnTo>
                    <a:lnTo>
                      <a:pt x="54015" y="17654"/>
                    </a:lnTo>
                    <a:lnTo>
                      <a:pt x="0" y="17654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0" name="Freeform 1219">
                <a:extLst>
                  <a:ext uri="{FF2B5EF4-FFF2-40B4-BE49-F238E27FC236}">
                    <a16:creationId xmlns:a16="http://schemas.microsoft.com/office/drawing/2014/main" id="{39CA8819-DC24-04D7-BD04-FFFB8084AAD2}"/>
                  </a:ext>
                </a:extLst>
              </p:cNvPr>
              <p:cNvSpPr/>
              <p:nvPr/>
            </p:nvSpPr>
            <p:spPr>
              <a:xfrm>
                <a:off x="8636111" y="12807112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7 w 56219"/>
                  <a:gd name="csY7" fmla="*/ 22068 h 105925"/>
                  <a:gd name="csX8" fmla="*/ 37480 w 56219"/>
                  <a:gd name="csY8" fmla="*/ 18757 h 105925"/>
                  <a:gd name="csX9" fmla="*/ 27559 w 56219"/>
                  <a:gd name="csY9" fmla="*/ 22068 h 105925"/>
                  <a:gd name="csX10" fmla="*/ 20945 w 56219"/>
                  <a:gd name="csY10" fmla="*/ 31999 h 105925"/>
                  <a:gd name="csX11" fmla="*/ 17637 w 56219"/>
                  <a:gd name="csY11" fmla="*/ 51859 h 105925"/>
                  <a:gd name="csX12" fmla="*/ 17637 w 56219"/>
                  <a:gd name="csY12" fmla="*/ 105925 h 105925"/>
                  <a:gd name="csX13" fmla="*/ 0 w 56219"/>
                  <a:gd name="csY13" fmla="*/ 105925 h 105925"/>
                  <a:gd name="csX14" fmla="*/ 0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5" y="9931"/>
                      <a:pt x="24252" y="5517"/>
                      <a:pt x="27559" y="3309"/>
                    </a:cubicBezTo>
                    <a:cubicBezTo>
                      <a:pt x="30865" y="1103"/>
                      <a:pt x="34172" y="0"/>
                      <a:pt x="38582" y="0"/>
                    </a:cubicBezTo>
                    <a:cubicBezTo>
                      <a:pt x="42992" y="0"/>
                      <a:pt x="50707" y="2206"/>
                      <a:pt x="56219" y="5517"/>
                    </a:cubicBezTo>
                    <a:lnTo>
                      <a:pt x="50707" y="22068"/>
                    </a:lnTo>
                    <a:cubicBezTo>
                      <a:pt x="46298" y="19860"/>
                      <a:pt x="41889" y="18757"/>
                      <a:pt x="37480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5" y="31999"/>
                    </a:cubicBezTo>
                    <a:cubicBezTo>
                      <a:pt x="18740" y="38619"/>
                      <a:pt x="17637" y="45239"/>
                      <a:pt x="17637" y="51859"/>
                    </a:cubicBezTo>
                    <a:lnTo>
                      <a:pt x="17637" y="105925"/>
                    </a:lnTo>
                    <a:lnTo>
                      <a:pt x="0" y="105925"/>
                    </a:lnTo>
                    <a:lnTo>
                      <a:pt x="0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1" name="Freeform 1220">
                <a:extLst>
                  <a:ext uri="{FF2B5EF4-FFF2-40B4-BE49-F238E27FC236}">
                    <a16:creationId xmlns:a16="http://schemas.microsoft.com/office/drawing/2014/main" id="{357A3B18-9873-87D8-E722-83F3DB42271D}"/>
                  </a:ext>
                </a:extLst>
              </p:cNvPr>
              <p:cNvSpPr/>
              <p:nvPr/>
            </p:nvSpPr>
            <p:spPr>
              <a:xfrm>
                <a:off x="8697842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2" name="Freeform 1221">
                <a:extLst>
                  <a:ext uri="{FF2B5EF4-FFF2-40B4-BE49-F238E27FC236}">
                    <a16:creationId xmlns:a16="http://schemas.microsoft.com/office/drawing/2014/main" id="{E9DDFBAA-97B9-892B-5782-CFE63051EECC}"/>
                  </a:ext>
                </a:extLst>
              </p:cNvPr>
              <p:cNvSpPr/>
              <p:nvPr/>
            </p:nvSpPr>
            <p:spPr>
              <a:xfrm>
                <a:off x="8808076" y="12809318"/>
                <a:ext cx="92596" cy="105925"/>
              </a:xfrm>
              <a:custGeom>
                <a:avLst/>
                <a:gdLst>
                  <a:gd name="csX0" fmla="*/ 72755 w 92596"/>
                  <a:gd name="csY0" fmla="*/ 90479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60 h 105925"/>
                  <a:gd name="csX7" fmla="*/ 24252 w 92596"/>
                  <a:gd name="csY7" fmla="*/ 46343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8 h 105925"/>
                  <a:gd name="csX12" fmla="*/ 46298 w 92596"/>
                  <a:gd name="csY12" fmla="*/ 13241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1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93788 h 105925"/>
                  <a:gd name="csX23" fmla="*/ 92597 w 92596"/>
                  <a:gd name="csY23" fmla="*/ 105925 h 105925"/>
                  <a:gd name="csX24" fmla="*/ 73857 w 92596"/>
                  <a:gd name="csY24" fmla="*/ 105925 h 105925"/>
                  <a:gd name="csX25" fmla="*/ 70550 w 92596"/>
                  <a:gd name="csY25" fmla="*/ 92685 h 105925"/>
                  <a:gd name="csX26" fmla="*/ 72755 w 92596"/>
                  <a:gd name="csY26" fmla="*/ 90479 h 105925"/>
                  <a:gd name="csX27" fmla="*/ 71652 w 92596"/>
                  <a:gd name="csY27" fmla="*/ 50756 h 105925"/>
                  <a:gd name="csX28" fmla="*/ 42992 w 92596"/>
                  <a:gd name="csY28" fmla="*/ 57377 h 105925"/>
                  <a:gd name="csX29" fmla="*/ 27559 w 92596"/>
                  <a:gd name="csY29" fmla="*/ 60686 h 105925"/>
                  <a:gd name="csX30" fmla="*/ 20945 w 92596"/>
                  <a:gd name="csY30" fmla="*/ 66203 h 105925"/>
                  <a:gd name="csX31" fmla="*/ 18740 w 92596"/>
                  <a:gd name="csY31" fmla="*/ 75031 h 105925"/>
                  <a:gd name="csX32" fmla="*/ 24252 w 92596"/>
                  <a:gd name="csY32" fmla="*/ 87168 h 105925"/>
                  <a:gd name="csX33" fmla="*/ 39685 w 92596"/>
                  <a:gd name="csY33" fmla="*/ 91582 h 105925"/>
                  <a:gd name="csX34" fmla="*/ 57322 w 92596"/>
                  <a:gd name="csY34" fmla="*/ 87168 h 105925"/>
                  <a:gd name="csX35" fmla="*/ 68345 w 92596"/>
                  <a:gd name="csY35" fmla="*/ 75031 h 105925"/>
                  <a:gd name="csX36" fmla="*/ 71652 w 92596"/>
                  <a:gd name="csY36" fmla="*/ 57377 h 105925"/>
                  <a:gd name="csX37" fmla="*/ 71652 w 92596"/>
                  <a:gd name="csY37" fmla="*/ 50756 h 105925"/>
                  <a:gd name="csX38" fmla="*/ 71652 w 92596"/>
                  <a:gd name="csY38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2596" h="105925">
                    <a:moveTo>
                      <a:pt x="72755" y="90479"/>
                    </a:moveTo>
                    <a:cubicBezTo>
                      <a:pt x="66140" y="95996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2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7"/>
                      <a:pt x="8819" y="54066"/>
                      <a:pt x="12126" y="51860"/>
                    </a:cubicBezTo>
                    <a:cubicBezTo>
                      <a:pt x="15433" y="49653"/>
                      <a:pt x="19843" y="47446"/>
                      <a:pt x="24252" y="46343"/>
                    </a:cubicBezTo>
                    <a:cubicBezTo>
                      <a:pt x="27559" y="46343"/>
                      <a:pt x="33070" y="44136"/>
                      <a:pt x="39685" y="44136"/>
                    </a:cubicBezTo>
                    <a:cubicBezTo>
                      <a:pt x="54015" y="41929"/>
                      <a:pt x="63936" y="40826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70550" y="22068"/>
                      <a:pt x="66140" y="18758"/>
                    </a:cubicBezTo>
                    <a:cubicBezTo>
                      <a:pt x="61731" y="15448"/>
                      <a:pt x="55117" y="13241"/>
                      <a:pt x="46298" y="13241"/>
                    </a:cubicBezTo>
                    <a:cubicBezTo>
                      <a:pt x="37480" y="13241"/>
                      <a:pt x="31968" y="13241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1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5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93788"/>
                    </a:ln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2755" y="90479"/>
                    </a:lnTo>
                    <a:close/>
                    <a:moveTo>
                      <a:pt x="71652" y="50756"/>
                    </a:moveTo>
                    <a:cubicBezTo>
                      <a:pt x="65038" y="52963"/>
                      <a:pt x="56220" y="55170"/>
                      <a:pt x="42992" y="57377"/>
                    </a:cubicBezTo>
                    <a:cubicBezTo>
                      <a:pt x="35275" y="57377"/>
                      <a:pt x="30866" y="59583"/>
                      <a:pt x="27559" y="60686"/>
                    </a:cubicBezTo>
                    <a:cubicBezTo>
                      <a:pt x="24252" y="61790"/>
                      <a:pt x="22047" y="63997"/>
                      <a:pt x="20945" y="66203"/>
                    </a:cubicBezTo>
                    <a:cubicBezTo>
                      <a:pt x="19843" y="68411"/>
                      <a:pt x="18740" y="71720"/>
                      <a:pt x="18740" y="75031"/>
                    </a:cubicBezTo>
                    <a:cubicBezTo>
                      <a:pt x="18740" y="78340"/>
                      <a:pt x="20945" y="83857"/>
                      <a:pt x="24252" y="87168"/>
                    </a:cubicBezTo>
                    <a:cubicBezTo>
                      <a:pt x="27559" y="90479"/>
                      <a:pt x="33070" y="91582"/>
                      <a:pt x="39685" y="91582"/>
                    </a:cubicBezTo>
                    <a:cubicBezTo>
                      <a:pt x="46298" y="91582"/>
                      <a:pt x="52913" y="91582"/>
                      <a:pt x="57322" y="87168"/>
                    </a:cubicBezTo>
                    <a:cubicBezTo>
                      <a:pt x="61731" y="82754"/>
                      <a:pt x="66140" y="80548"/>
                      <a:pt x="68345" y="75031"/>
                    </a:cubicBezTo>
                    <a:cubicBezTo>
                      <a:pt x="70550" y="70617"/>
                      <a:pt x="71652" y="65100"/>
                      <a:pt x="71652" y="57377"/>
                    </a:cubicBezTo>
                    <a:lnTo>
                      <a:pt x="71652" y="50756"/>
                    </a:lnTo>
                    <a:lnTo>
                      <a:pt x="71652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3" name="Freeform 1222">
                <a:extLst>
                  <a:ext uri="{FF2B5EF4-FFF2-40B4-BE49-F238E27FC236}">
                    <a16:creationId xmlns:a16="http://schemas.microsoft.com/office/drawing/2014/main" id="{EDB83042-79EA-5166-87D5-6DBF568AE0E6}"/>
                  </a:ext>
                </a:extLst>
              </p:cNvPr>
              <p:cNvSpPr/>
              <p:nvPr/>
            </p:nvSpPr>
            <p:spPr>
              <a:xfrm>
                <a:off x="8917208" y="12771802"/>
                <a:ext cx="90392" cy="142337"/>
              </a:xfrm>
              <a:custGeom>
                <a:avLst/>
                <a:gdLst>
                  <a:gd name="csX0" fmla="*/ 73857 w 90392"/>
                  <a:gd name="csY0" fmla="*/ 140131 h 142337"/>
                  <a:gd name="csX1" fmla="*/ 73857 w 90392"/>
                  <a:gd name="csY1" fmla="*/ 126890 h 142337"/>
                  <a:gd name="csX2" fmla="*/ 45196 w 90392"/>
                  <a:gd name="csY2" fmla="*/ 142338 h 142337"/>
                  <a:gd name="csX3" fmla="*/ 22047 w 90392"/>
                  <a:gd name="csY3" fmla="*/ 135718 h 142337"/>
                  <a:gd name="csX4" fmla="*/ 5512 w 90392"/>
                  <a:gd name="csY4" fmla="*/ 116960 h 142337"/>
                  <a:gd name="csX5" fmla="*/ 0 w 90392"/>
                  <a:gd name="csY5" fmla="*/ 89376 h 142337"/>
                  <a:gd name="csX6" fmla="*/ 5512 w 90392"/>
                  <a:gd name="csY6" fmla="*/ 61791 h 142337"/>
                  <a:gd name="csX7" fmla="*/ 20945 w 90392"/>
                  <a:gd name="csY7" fmla="*/ 43033 h 142337"/>
                  <a:gd name="csX8" fmla="*/ 44094 w 90392"/>
                  <a:gd name="csY8" fmla="*/ 36412 h 142337"/>
                  <a:gd name="csX9" fmla="*/ 60629 w 90392"/>
                  <a:gd name="csY9" fmla="*/ 40826 h 142337"/>
                  <a:gd name="csX10" fmla="*/ 72754 w 90392"/>
                  <a:gd name="csY10" fmla="*/ 50757 h 142337"/>
                  <a:gd name="csX11" fmla="*/ 72754 w 90392"/>
                  <a:gd name="csY11" fmla="*/ 0 h 142337"/>
                  <a:gd name="csX12" fmla="*/ 90392 w 90392"/>
                  <a:gd name="csY12" fmla="*/ 0 h 142337"/>
                  <a:gd name="csX13" fmla="*/ 90392 w 90392"/>
                  <a:gd name="csY13" fmla="*/ 142338 h 142337"/>
                  <a:gd name="csX14" fmla="*/ 73857 w 90392"/>
                  <a:gd name="csY14" fmla="*/ 142338 h 142337"/>
                  <a:gd name="csX15" fmla="*/ 73857 w 90392"/>
                  <a:gd name="csY15" fmla="*/ 140131 h 142337"/>
                  <a:gd name="csX16" fmla="*/ 18740 w 90392"/>
                  <a:gd name="csY16" fmla="*/ 89376 h 142337"/>
                  <a:gd name="csX17" fmla="*/ 27559 w 90392"/>
                  <a:gd name="csY17" fmla="*/ 119167 h 142337"/>
                  <a:gd name="csX18" fmla="*/ 47400 w 90392"/>
                  <a:gd name="csY18" fmla="*/ 129098 h 142337"/>
                  <a:gd name="csX19" fmla="*/ 67242 w 90392"/>
                  <a:gd name="csY19" fmla="*/ 120270 h 142337"/>
                  <a:gd name="csX20" fmla="*/ 74959 w 90392"/>
                  <a:gd name="csY20" fmla="*/ 91582 h 142337"/>
                  <a:gd name="csX21" fmla="*/ 67242 w 90392"/>
                  <a:gd name="csY21" fmla="*/ 60686 h 142337"/>
                  <a:gd name="csX22" fmla="*/ 47400 w 90392"/>
                  <a:gd name="csY22" fmla="*/ 50757 h 142337"/>
                  <a:gd name="csX23" fmla="*/ 27559 w 90392"/>
                  <a:gd name="csY23" fmla="*/ 60686 h 142337"/>
                  <a:gd name="csX24" fmla="*/ 19842 w 90392"/>
                  <a:gd name="csY24" fmla="*/ 90479 h 142337"/>
                  <a:gd name="csX25" fmla="*/ 19842 w 90392"/>
                  <a:gd name="csY25" fmla="*/ 90479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0392" h="142337">
                    <a:moveTo>
                      <a:pt x="73857" y="140131"/>
                    </a:moveTo>
                    <a:lnTo>
                      <a:pt x="73857" y="126890"/>
                    </a:lnTo>
                    <a:cubicBezTo>
                      <a:pt x="67242" y="136821"/>
                      <a:pt x="57322" y="142338"/>
                      <a:pt x="45196" y="142338"/>
                    </a:cubicBezTo>
                    <a:cubicBezTo>
                      <a:pt x="33070" y="142338"/>
                      <a:pt x="29763" y="140131"/>
                      <a:pt x="22047" y="135718"/>
                    </a:cubicBezTo>
                    <a:cubicBezTo>
                      <a:pt x="15433" y="131304"/>
                      <a:pt x="9921" y="124684"/>
                      <a:pt x="5512" y="116960"/>
                    </a:cubicBezTo>
                    <a:cubicBezTo>
                      <a:pt x="2205" y="109236"/>
                      <a:pt x="0" y="99305"/>
                      <a:pt x="0" y="89376"/>
                    </a:cubicBezTo>
                    <a:cubicBezTo>
                      <a:pt x="0" y="79445"/>
                      <a:pt x="2205" y="69514"/>
                      <a:pt x="5512" y="61791"/>
                    </a:cubicBezTo>
                    <a:cubicBezTo>
                      <a:pt x="8819" y="54066"/>
                      <a:pt x="14330" y="47446"/>
                      <a:pt x="20945" y="43033"/>
                    </a:cubicBezTo>
                    <a:cubicBezTo>
                      <a:pt x="27559" y="38619"/>
                      <a:pt x="35275" y="36412"/>
                      <a:pt x="44094" y="36412"/>
                    </a:cubicBezTo>
                    <a:cubicBezTo>
                      <a:pt x="52912" y="36412"/>
                      <a:pt x="56219" y="36412"/>
                      <a:pt x="60629" y="40826"/>
                    </a:cubicBezTo>
                    <a:cubicBezTo>
                      <a:pt x="65038" y="43033"/>
                      <a:pt x="69447" y="46343"/>
                      <a:pt x="72754" y="50757"/>
                    </a:cubicBezTo>
                    <a:lnTo>
                      <a:pt x="72754" y="0"/>
                    </a:lnTo>
                    <a:lnTo>
                      <a:pt x="90392" y="0"/>
                    </a:lnTo>
                    <a:lnTo>
                      <a:pt x="90392" y="142338"/>
                    </a:lnTo>
                    <a:lnTo>
                      <a:pt x="73857" y="142338"/>
                    </a:lnTo>
                    <a:lnTo>
                      <a:pt x="73857" y="140131"/>
                    </a:lnTo>
                    <a:close/>
                    <a:moveTo>
                      <a:pt x="18740" y="89376"/>
                    </a:moveTo>
                    <a:cubicBezTo>
                      <a:pt x="18740" y="102616"/>
                      <a:pt x="22047" y="112547"/>
                      <a:pt x="27559" y="119167"/>
                    </a:cubicBezTo>
                    <a:cubicBezTo>
                      <a:pt x="33070" y="125787"/>
                      <a:pt x="39684" y="129098"/>
                      <a:pt x="47400" y="129098"/>
                    </a:cubicBezTo>
                    <a:cubicBezTo>
                      <a:pt x="55117" y="129098"/>
                      <a:pt x="61731" y="125787"/>
                      <a:pt x="67242" y="120270"/>
                    </a:cubicBezTo>
                    <a:cubicBezTo>
                      <a:pt x="72754" y="113650"/>
                      <a:pt x="74959" y="104822"/>
                      <a:pt x="74959" y="91582"/>
                    </a:cubicBezTo>
                    <a:cubicBezTo>
                      <a:pt x="74959" y="78342"/>
                      <a:pt x="72754" y="67308"/>
                      <a:pt x="67242" y="60686"/>
                    </a:cubicBezTo>
                    <a:cubicBezTo>
                      <a:pt x="61731" y="54066"/>
                      <a:pt x="55117" y="50757"/>
                      <a:pt x="47400" y="50757"/>
                    </a:cubicBezTo>
                    <a:cubicBezTo>
                      <a:pt x="39684" y="50757"/>
                      <a:pt x="33070" y="54066"/>
                      <a:pt x="27559" y="60686"/>
                    </a:cubicBezTo>
                    <a:cubicBezTo>
                      <a:pt x="22047" y="67308"/>
                      <a:pt x="19842" y="77237"/>
                      <a:pt x="19842" y="90479"/>
                    </a:cubicBezTo>
                    <a:lnTo>
                      <a:pt x="19842" y="9047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4" name="Freeform 1223">
                <a:extLst>
                  <a:ext uri="{FF2B5EF4-FFF2-40B4-BE49-F238E27FC236}">
                    <a16:creationId xmlns:a16="http://schemas.microsoft.com/office/drawing/2014/main" id="{99CC5737-F165-4F70-A2CA-C31C6F6BB91D}"/>
                  </a:ext>
                </a:extLst>
              </p:cNvPr>
              <p:cNvSpPr/>
              <p:nvPr/>
            </p:nvSpPr>
            <p:spPr>
              <a:xfrm>
                <a:off x="9029646" y="12806009"/>
                <a:ext cx="94800" cy="108131"/>
              </a:xfrm>
              <a:custGeom>
                <a:avLst/>
                <a:gdLst>
                  <a:gd name="csX0" fmla="*/ 76061 w 94800"/>
                  <a:gd name="csY0" fmla="*/ 72824 h 108131"/>
                  <a:gd name="csX1" fmla="*/ 93699 w 94800"/>
                  <a:gd name="csY1" fmla="*/ 75030 h 108131"/>
                  <a:gd name="csX2" fmla="*/ 78266 w 94800"/>
                  <a:gd name="csY2" fmla="*/ 99305 h 108131"/>
                  <a:gd name="csX3" fmla="*/ 48503 w 94800"/>
                  <a:gd name="csY3" fmla="*/ 108131 h 108131"/>
                  <a:gd name="csX4" fmla="*/ 13228 w 94800"/>
                  <a:gd name="csY4" fmla="*/ 93788 h 108131"/>
                  <a:gd name="csX5" fmla="*/ 0 w 94800"/>
                  <a:gd name="csY5" fmla="*/ 55170 h 108131"/>
                  <a:gd name="csX6" fmla="*/ 13228 w 94800"/>
                  <a:gd name="csY6" fmla="*/ 14343 h 108131"/>
                  <a:gd name="csX7" fmla="*/ 47400 w 94800"/>
                  <a:gd name="csY7" fmla="*/ 0 h 108131"/>
                  <a:gd name="csX8" fmla="*/ 81573 w 94800"/>
                  <a:gd name="csY8" fmla="*/ 14343 h 108131"/>
                  <a:gd name="csX9" fmla="*/ 94801 w 94800"/>
                  <a:gd name="csY9" fmla="*/ 54065 h 108131"/>
                  <a:gd name="csX10" fmla="*/ 94801 w 94800"/>
                  <a:gd name="csY10" fmla="*/ 58479 h 108131"/>
                  <a:gd name="csX11" fmla="*/ 17637 w 94800"/>
                  <a:gd name="csY11" fmla="*/ 58479 h 108131"/>
                  <a:gd name="csX12" fmla="*/ 27559 w 94800"/>
                  <a:gd name="csY12" fmla="*/ 84961 h 108131"/>
                  <a:gd name="csX13" fmla="*/ 49605 w 94800"/>
                  <a:gd name="csY13" fmla="*/ 93788 h 108131"/>
                  <a:gd name="csX14" fmla="*/ 66140 w 94800"/>
                  <a:gd name="csY14" fmla="*/ 88271 h 108131"/>
                  <a:gd name="csX15" fmla="*/ 77164 w 94800"/>
                  <a:gd name="csY15" fmla="*/ 71720 h 108131"/>
                  <a:gd name="csX16" fmla="*/ 77164 w 94800"/>
                  <a:gd name="csY16" fmla="*/ 71720 h 108131"/>
                  <a:gd name="csX17" fmla="*/ 18740 w 94800"/>
                  <a:gd name="csY17" fmla="*/ 45239 h 108131"/>
                  <a:gd name="csX18" fmla="*/ 76061 w 94800"/>
                  <a:gd name="csY18" fmla="*/ 45239 h 108131"/>
                  <a:gd name="csX19" fmla="*/ 69447 w 94800"/>
                  <a:gd name="csY19" fmla="*/ 25377 h 108131"/>
                  <a:gd name="csX20" fmla="*/ 47400 w 94800"/>
                  <a:gd name="csY20" fmla="*/ 15446 h 108131"/>
                  <a:gd name="csX21" fmla="*/ 27559 w 94800"/>
                  <a:gd name="csY21" fmla="*/ 23171 h 108131"/>
                  <a:gd name="csX22" fmla="*/ 18740 w 94800"/>
                  <a:gd name="csY22" fmla="*/ 45239 h 108131"/>
                  <a:gd name="csX23" fmla="*/ 18740 w 94800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0" h="108131">
                    <a:moveTo>
                      <a:pt x="76061" y="72824"/>
                    </a:moveTo>
                    <a:lnTo>
                      <a:pt x="93699" y="75030"/>
                    </a:lnTo>
                    <a:cubicBezTo>
                      <a:pt x="90392" y="86064"/>
                      <a:pt x="85982" y="93788"/>
                      <a:pt x="78266" y="99305"/>
                    </a:cubicBezTo>
                    <a:cubicBezTo>
                      <a:pt x="70549" y="104822"/>
                      <a:pt x="60629" y="108131"/>
                      <a:pt x="48503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09" y="84961"/>
                      <a:pt x="0" y="71720"/>
                      <a:pt x="0" y="55170"/>
                    </a:cubicBezTo>
                    <a:cubicBezTo>
                      <a:pt x="0" y="38619"/>
                      <a:pt x="4409" y="24274"/>
                      <a:pt x="13228" y="14343"/>
                    </a:cubicBezTo>
                    <a:cubicBezTo>
                      <a:pt x="22047" y="4412"/>
                      <a:pt x="34172" y="0"/>
                      <a:pt x="47400" y="0"/>
                    </a:cubicBezTo>
                    <a:cubicBezTo>
                      <a:pt x="60629" y="0"/>
                      <a:pt x="72754" y="4412"/>
                      <a:pt x="81573" y="14343"/>
                    </a:cubicBezTo>
                    <a:cubicBezTo>
                      <a:pt x="90392" y="24274"/>
                      <a:pt x="94801" y="36411"/>
                      <a:pt x="94801" y="54065"/>
                    </a:cubicBezTo>
                    <a:cubicBezTo>
                      <a:pt x="94801" y="71720"/>
                      <a:pt x="94801" y="56273"/>
                      <a:pt x="94801" y="58479"/>
                    </a:cubicBezTo>
                    <a:lnTo>
                      <a:pt x="17637" y="58479"/>
                    </a:lnTo>
                    <a:cubicBezTo>
                      <a:pt x="17637" y="69513"/>
                      <a:pt x="20944" y="78340"/>
                      <a:pt x="27559" y="84961"/>
                    </a:cubicBezTo>
                    <a:cubicBezTo>
                      <a:pt x="34172" y="91581"/>
                      <a:pt x="40787" y="93788"/>
                      <a:pt x="49605" y="93788"/>
                    </a:cubicBezTo>
                    <a:cubicBezTo>
                      <a:pt x="58424" y="93788"/>
                      <a:pt x="61731" y="91581"/>
                      <a:pt x="66140" y="88271"/>
                    </a:cubicBezTo>
                    <a:cubicBezTo>
                      <a:pt x="70549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1" y="45239"/>
                    </a:lnTo>
                    <a:cubicBezTo>
                      <a:pt x="76061" y="36411"/>
                      <a:pt x="72754" y="29791"/>
                      <a:pt x="69447" y="25377"/>
                    </a:cubicBezTo>
                    <a:cubicBezTo>
                      <a:pt x="63936" y="18757"/>
                      <a:pt x="56219" y="15446"/>
                      <a:pt x="47400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5" name="Freeform 1224">
                <a:extLst>
                  <a:ext uri="{FF2B5EF4-FFF2-40B4-BE49-F238E27FC236}">
                    <a16:creationId xmlns:a16="http://schemas.microsoft.com/office/drawing/2014/main" id="{0C40A357-E485-06B9-C3A4-FABC950F05BF}"/>
                  </a:ext>
                </a:extLst>
              </p:cNvPr>
              <p:cNvSpPr/>
              <p:nvPr/>
            </p:nvSpPr>
            <p:spPr>
              <a:xfrm>
                <a:off x="9144289" y="12807112"/>
                <a:ext cx="56219" cy="105925"/>
              </a:xfrm>
              <a:custGeom>
                <a:avLst/>
                <a:gdLst>
                  <a:gd name="csX0" fmla="*/ 1103 w 56219"/>
                  <a:gd name="csY0" fmla="*/ 104822 h 105925"/>
                  <a:gd name="csX1" fmla="*/ 1103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20 w 56219"/>
                  <a:gd name="csY6" fmla="*/ 5517 h 105925"/>
                  <a:gd name="csX7" fmla="*/ 50708 w 56219"/>
                  <a:gd name="csY7" fmla="*/ 22068 h 105925"/>
                  <a:gd name="csX8" fmla="*/ 37480 w 56219"/>
                  <a:gd name="csY8" fmla="*/ 18757 h 105925"/>
                  <a:gd name="csX9" fmla="*/ 27559 w 56219"/>
                  <a:gd name="csY9" fmla="*/ 22068 h 105925"/>
                  <a:gd name="csX10" fmla="*/ 20945 w 56219"/>
                  <a:gd name="csY10" fmla="*/ 31999 h 105925"/>
                  <a:gd name="csX11" fmla="*/ 17638 w 56219"/>
                  <a:gd name="csY11" fmla="*/ 51859 h 105925"/>
                  <a:gd name="csX12" fmla="*/ 17638 w 56219"/>
                  <a:gd name="csY12" fmla="*/ 105925 h 105925"/>
                  <a:gd name="csX13" fmla="*/ 0 w 56219"/>
                  <a:gd name="csY13" fmla="*/ 105925 h 105925"/>
                  <a:gd name="csX14" fmla="*/ 0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3" y="104822"/>
                    </a:moveTo>
                    <a:lnTo>
                      <a:pt x="1103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5" y="9931"/>
                      <a:pt x="24252" y="5517"/>
                      <a:pt x="27559" y="3309"/>
                    </a:cubicBezTo>
                    <a:cubicBezTo>
                      <a:pt x="30866" y="1103"/>
                      <a:pt x="34173" y="0"/>
                      <a:pt x="38582" y="0"/>
                    </a:cubicBezTo>
                    <a:cubicBezTo>
                      <a:pt x="42992" y="0"/>
                      <a:pt x="50708" y="2206"/>
                      <a:pt x="56220" y="5517"/>
                    </a:cubicBezTo>
                    <a:lnTo>
                      <a:pt x="50708" y="22068"/>
                    </a:lnTo>
                    <a:cubicBezTo>
                      <a:pt x="46298" y="19860"/>
                      <a:pt x="41889" y="18757"/>
                      <a:pt x="37480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5" y="31999"/>
                    </a:cubicBezTo>
                    <a:cubicBezTo>
                      <a:pt x="18740" y="38619"/>
                      <a:pt x="17638" y="45239"/>
                      <a:pt x="17638" y="51859"/>
                    </a:cubicBezTo>
                    <a:lnTo>
                      <a:pt x="17638" y="105925"/>
                    </a:lnTo>
                    <a:lnTo>
                      <a:pt x="0" y="105925"/>
                    </a:lnTo>
                    <a:lnTo>
                      <a:pt x="0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26" name="Graphic 944">
              <a:extLst>
                <a:ext uri="{FF2B5EF4-FFF2-40B4-BE49-F238E27FC236}">
                  <a16:creationId xmlns:a16="http://schemas.microsoft.com/office/drawing/2014/main" id="{A79AD6D4-A34E-46C4-E94B-4B08FED38219}"/>
                </a:ext>
              </a:extLst>
            </p:cNvPr>
            <p:cNvGrpSpPr/>
            <p:nvPr/>
          </p:nvGrpSpPr>
          <p:grpSpPr>
            <a:xfrm>
              <a:off x="7107165" y="11995017"/>
              <a:ext cx="2104367" cy="347568"/>
              <a:chOff x="7107165" y="11995017"/>
              <a:chExt cx="2104367" cy="347568"/>
            </a:xfrm>
            <a:solidFill>
              <a:srgbClr val="1D1D1B"/>
            </a:solidFill>
          </p:grpSpPr>
          <p:sp>
            <p:nvSpPr>
              <p:cNvPr id="1227" name="Freeform 1226">
                <a:extLst>
                  <a:ext uri="{FF2B5EF4-FFF2-40B4-BE49-F238E27FC236}">
                    <a16:creationId xmlns:a16="http://schemas.microsoft.com/office/drawing/2014/main" id="{AD018F10-DF05-D90D-47A2-0814226C4E18}"/>
                  </a:ext>
                </a:extLst>
              </p:cNvPr>
              <p:cNvSpPr/>
              <p:nvPr/>
            </p:nvSpPr>
            <p:spPr>
              <a:xfrm>
                <a:off x="8678000" y="12073357"/>
                <a:ext cx="57321" cy="57375"/>
              </a:xfrm>
              <a:custGeom>
                <a:avLst/>
                <a:gdLst>
                  <a:gd name="csX0" fmla="*/ 28661 w 57321"/>
                  <a:gd name="csY0" fmla="*/ 57376 h 57375"/>
                  <a:gd name="csX1" fmla="*/ 0 w 57321"/>
                  <a:gd name="csY1" fmla="*/ 28688 h 57375"/>
                  <a:gd name="csX2" fmla="*/ 28661 w 57321"/>
                  <a:gd name="csY2" fmla="*/ 0 h 57375"/>
                  <a:gd name="csX3" fmla="*/ 57322 w 57321"/>
                  <a:gd name="csY3" fmla="*/ 28688 h 57375"/>
                  <a:gd name="csX4" fmla="*/ 28661 w 57321"/>
                  <a:gd name="csY4" fmla="*/ 57376 h 5737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7321" h="57375">
                    <a:moveTo>
                      <a:pt x="28661" y="57376"/>
                    </a:moveTo>
                    <a:cubicBezTo>
                      <a:pt x="13228" y="57376"/>
                      <a:pt x="0" y="44136"/>
                      <a:pt x="0" y="28688"/>
                    </a:cubicBezTo>
                    <a:cubicBezTo>
                      <a:pt x="0" y="13240"/>
                      <a:pt x="13228" y="0"/>
                      <a:pt x="28661" y="0"/>
                    </a:cubicBezTo>
                    <a:cubicBezTo>
                      <a:pt x="44094" y="0"/>
                      <a:pt x="57322" y="13240"/>
                      <a:pt x="57322" y="28688"/>
                    </a:cubicBezTo>
                    <a:cubicBezTo>
                      <a:pt x="57322" y="44136"/>
                      <a:pt x="44094" y="57376"/>
                      <a:pt x="28661" y="57376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8" name="Freeform 1227">
                <a:extLst>
                  <a:ext uri="{FF2B5EF4-FFF2-40B4-BE49-F238E27FC236}">
                    <a16:creationId xmlns:a16="http://schemas.microsoft.com/office/drawing/2014/main" id="{11235EB9-EF7F-8730-C491-06741D39BC93}"/>
                  </a:ext>
                </a:extLst>
              </p:cNvPr>
              <p:cNvSpPr/>
              <p:nvPr/>
            </p:nvSpPr>
            <p:spPr>
              <a:xfrm>
                <a:off x="7746522" y="12073357"/>
                <a:ext cx="259049" cy="201919"/>
              </a:xfrm>
              <a:custGeom>
                <a:avLst/>
                <a:gdLst>
                  <a:gd name="csX0" fmla="*/ 259050 w 259049"/>
                  <a:gd name="csY0" fmla="*/ 201920 h 201919"/>
                  <a:gd name="csX1" fmla="*/ 218263 w 259049"/>
                  <a:gd name="csY1" fmla="*/ 201920 h 201919"/>
                  <a:gd name="csX2" fmla="*/ 218263 w 259049"/>
                  <a:gd name="csY2" fmla="*/ 86064 h 201919"/>
                  <a:gd name="csX3" fmla="*/ 184091 w 259049"/>
                  <a:gd name="csY3" fmla="*/ 41928 h 201919"/>
                  <a:gd name="csX4" fmla="*/ 149919 w 259049"/>
                  <a:gd name="csY4" fmla="*/ 86064 h 201919"/>
                  <a:gd name="csX5" fmla="*/ 149919 w 259049"/>
                  <a:gd name="csY5" fmla="*/ 201920 h 201919"/>
                  <a:gd name="csX6" fmla="*/ 109132 w 259049"/>
                  <a:gd name="csY6" fmla="*/ 201920 h 201919"/>
                  <a:gd name="csX7" fmla="*/ 109132 w 259049"/>
                  <a:gd name="csY7" fmla="*/ 86064 h 201919"/>
                  <a:gd name="csX8" fmla="*/ 74959 w 259049"/>
                  <a:gd name="csY8" fmla="*/ 41928 h 201919"/>
                  <a:gd name="csX9" fmla="*/ 40787 w 259049"/>
                  <a:gd name="csY9" fmla="*/ 86064 h 201919"/>
                  <a:gd name="csX10" fmla="*/ 40787 w 259049"/>
                  <a:gd name="csY10" fmla="*/ 201920 h 201919"/>
                  <a:gd name="csX11" fmla="*/ 0 w 259049"/>
                  <a:gd name="csY11" fmla="*/ 201920 h 201919"/>
                  <a:gd name="csX12" fmla="*/ 0 w 259049"/>
                  <a:gd name="csY12" fmla="*/ 88271 h 201919"/>
                  <a:gd name="csX13" fmla="*/ 74959 w 259049"/>
                  <a:gd name="csY13" fmla="*/ 0 h 201919"/>
                  <a:gd name="csX14" fmla="*/ 128974 w 259049"/>
                  <a:gd name="csY14" fmla="*/ 26482 h 201919"/>
                  <a:gd name="csX15" fmla="*/ 184091 w 259049"/>
                  <a:gd name="csY15" fmla="*/ 0 h 201919"/>
                  <a:gd name="csX16" fmla="*/ 259050 w 259049"/>
                  <a:gd name="csY16" fmla="*/ 88271 h 201919"/>
                  <a:gd name="csX17" fmla="*/ 259050 w 259049"/>
                  <a:gd name="csY17" fmla="*/ 201920 h 201919"/>
                  <a:gd name="csX18" fmla="*/ 259050 w 259049"/>
                  <a:gd name="csY18" fmla="*/ 201920 h 20191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59049" h="201919">
                    <a:moveTo>
                      <a:pt x="259050" y="201920"/>
                    </a:moveTo>
                    <a:lnTo>
                      <a:pt x="218263" y="201920"/>
                    </a:lnTo>
                    <a:lnTo>
                      <a:pt x="218263" y="86064"/>
                    </a:lnTo>
                    <a:cubicBezTo>
                      <a:pt x="218263" y="60686"/>
                      <a:pt x="203933" y="41928"/>
                      <a:pt x="184091" y="41928"/>
                    </a:cubicBezTo>
                    <a:cubicBezTo>
                      <a:pt x="164249" y="41928"/>
                      <a:pt x="149919" y="60686"/>
                      <a:pt x="149919" y="86064"/>
                    </a:cubicBezTo>
                    <a:lnTo>
                      <a:pt x="149919" y="201920"/>
                    </a:lnTo>
                    <a:lnTo>
                      <a:pt x="109132" y="201920"/>
                    </a:lnTo>
                    <a:lnTo>
                      <a:pt x="109132" y="86064"/>
                    </a:lnTo>
                    <a:cubicBezTo>
                      <a:pt x="109132" y="56273"/>
                      <a:pt x="91494" y="41928"/>
                      <a:pt x="74959" y="41928"/>
                    </a:cubicBezTo>
                    <a:cubicBezTo>
                      <a:pt x="58424" y="41928"/>
                      <a:pt x="40787" y="60686"/>
                      <a:pt x="40787" y="86064"/>
                    </a:cubicBezTo>
                    <a:lnTo>
                      <a:pt x="40787" y="201920"/>
                    </a:lnTo>
                    <a:lnTo>
                      <a:pt x="0" y="201920"/>
                    </a:lnTo>
                    <a:lnTo>
                      <a:pt x="0" y="88271"/>
                    </a:lnTo>
                    <a:cubicBezTo>
                      <a:pt x="0" y="36411"/>
                      <a:pt x="30865" y="0"/>
                      <a:pt x="74959" y="0"/>
                    </a:cubicBezTo>
                    <a:cubicBezTo>
                      <a:pt x="119053" y="0"/>
                      <a:pt x="113541" y="8826"/>
                      <a:pt x="128974" y="26482"/>
                    </a:cubicBezTo>
                    <a:cubicBezTo>
                      <a:pt x="144407" y="8826"/>
                      <a:pt x="163146" y="0"/>
                      <a:pt x="184091" y="0"/>
                    </a:cubicBezTo>
                    <a:cubicBezTo>
                      <a:pt x="228185" y="0"/>
                      <a:pt x="259050" y="36411"/>
                      <a:pt x="259050" y="88271"/>
                    </a:cubicBezTo>
                    <a:lnTo>
                      <a:pt x="259050" y="201920"/>
                    </a:lnTo>
                    <a:lnTo>
                      <a:pt x="259050" y="201920"/>
                    </a:lnTo>
                    <a:close/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9" name="Freeform 1228">
                <a:extLst>
                  <a:ext uri="{FF2B5EF4-FFF2-40B4-BE49-F238E27FC236}">
                    <a16:creationId xmlns:a16="http://schemas.microsoft.com/office/drawing/2014/main" id="{1B71A5A6-907A-374B-E2C1-6AEB5F5EB72D}"/>
                  </a:ext>
                </a:extLst>
              </p:cNvPr>
              <p:cNvSpPr/>
              <p:nvPr/>
            </p:nvSpPr>
            <p:spPr>
              <a:xfrm>
                <a:off x="8039745" y="11995017"/>
                <a:ext cx="54014" cy="280260"/>
              </a:xfrm>
              <a:custGeom>
                <a:avLst/>
                <a:gdLst>
                  <a:gd name="csX0" fmla="*/ 47400 w 54014"/>
                  <a:gd name="csY0" fmla="*/ 280260 h 280260"/>
                  <a:gd name="csX1" fmla="*/ 5512 w 54014"/>
                  <a:gd name="csY1" fmla="*/ 280260 h 280260"/>
                  <a:gd name="csX2" fmla="*/ 5512 w 54014"/>
                  <a:gd name="csY2" fmla="*/ 83857 h 280260"/>
                  <a:gd name="csX3" fmla="*/ 47400 w 54014"/>
                  <a:gd name="csY3" fmla="*/ 83857 h 280260"/>
                  <a:gd name="csX4" fmla="*/ 47400 w 54014"/>
                  <a:gd name="csY4" fmla="*/ 280260 h 280260"/>
                  <a:gd name="csX5" fmla="*/ 26456 w 54014"/>
                  <a:gd name="csY5" fmla="*/ 54065 h 280260"/>
                  <a:gd name="csX6" fmla="*/ 0 w 54014"/>
                  <a:gd name="csY6" fmla="*/ 26480 h 280260"/>
                  <a:gd name="csX7" fmla="*/ 26456 w 54014"/>
                  <a:gd name="csY7" fmla="*/ 0 h 280260"/>
                  <a:gd name="csX8" fmla="*/ 54014 w 54014"/>
                  <a:gd name="csY8" fmla="*/ 26480 h 280260"/>
                  <a:gd name="csX9" fmla="*/ 26456 w 54014"/>
                  <a:gd name="csY9" fmla="*/ 54065 h 2802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4014" h="280260">
                    <a:moveTo>
                      <a:pt x="47400" y="280260"/>
                    </a:moveTo>
                    <a:lnTo>
                      <a:pt x="5512" y="280260"/>
                    </a:lnTo>
                    <a:lnTo>
                      <a:pt x="5512" y="83857"/>
                    </a:lnTo>
                    <a:lnTo>
                      <a:pt x="47400" y="83857"/>
                    </a:lnTo>
                    <a:lnTo>
                      <a:pt x="47400" y="280260"/>
                    </a:lnTo>
                    <a:close/>
                    <a:moveTo>
                      <a:pt x="26456" y="54065"/>
                    </a:moveTo>
                    <a:cubicBezTo>
                      <a:pt x="11023" y="54065"/>
                      <a:pt x="0" y="41928"/>
                      <a:pt x="0" y="26480"/>
                    </a:cubicBezTo>
                    <a:cubicBezTo>
                      <a:pt x="0" y="11034"/>
                      <a:pt x="11023" y="0"/>
                      <a:pt x="26456" y="0"/>
                    </a:cubicBezTo>
                    <a:cubicBezTo>
                      <a:pt x="41889" y="0"/>
                      <a:pt x="54014" y="12137"/>
                      <a:pt x="54014" y="26480"/>
                    </a:cubicBezTo>
                    <a:cubicBezTo>
                      <a:pt x="54014" y="40825"/>
                      <a:pt x="41889" y="54065"/>
                      <a:pt x="26456" y="54065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" name="Freeform 1229">
                <a:extLst>
                  <a:ext uri="{FF2B5EF4-FFF2-40B4-BE49-F238E27FC236}">
                    <a16:creationId xmlns:a16="http://schemas.microsoft.com/office/drawing/2014/main" id="{D48656E6-E9A1-90A7-4F25-DA3A847BAA26}"/>
                  </a:ext>
                </a:extLst>
              </p:cNvPr>
              <p:cNvSpPr/>
              <p:nvPr/>
            </p:nvSpPr>
            <p:spPr>
              <a:xfrm>
                <a:off x="8125728" y="12072254"/>
                <a:ext cx="180783" cy="207436"/>
              </a:xfrm>
              <a:custGeom>
                <a:avLst/>
                <a:gdLst>
                  <a:gd name="csX0" fmla="*/ 100313 w 180783"/>
                  <a:gd name="csY0" fmla="*/ 207437 h 207436"/>
                  <a:gd name="csX1" fmla="*/ 28661 w 180783"/>
                  <a:gd name="csY1" fmla="*/ 176542 h 207436"/>
                  <a:gd name="csX2" fmla="*/ 0 w 180783"/>
                  <a:gd name="csY2" fmla="*/ 103718 h 207436"/>
                  <a:gd name="csX3" fmla="*/ 29763 w 180783"/>
                  <a:gd name="csY3" fmla="*/ 30894 h 207436"/>
                  <a:gd name="csX4" fmla="*/ 101415 w 180783"/>
                  <a:gd name="csY4" fmla="*/ 0 h 207436"/>
                  <a:gd name="csX5" fmla="*/ 174170 w 180783"/>
                  <a:gd name="csY5" fmla="*/ 29791 h 207436"/>
                  <a:gd name="csX6" fmla="*/ 179681 w 180783"/>
                  <a:gd name="csY6" fmla="*/ 35308 h 207436"/>
                  <a:gd name="csX7" fmla="*/ 149918 w 180783"/>
                  <a:gd name="csY7" fmla="*/ 66203 h 207436"/>
                  <a:gd name="csX8" fmla="*/ 144406 w 180783"/>
                  <a:gd name="csY8" fmla="*/ 60686 h 207436"/>
                  <a:gd name="csX9" fmla="*/ 101415 w 180783"/>
                  <a:gd name="csY9" fmla="*/ 41928 h 207436"/>
                  <a:gd name="csX10" fmla="*/ 40787 w 180783"/>
                  <a:gd name="csY10" fmla="*/ 103718 h 207436"/>
                  <a:gd name="csX11" fmla="*/ 101415 w 180783"/>
                  <a:gd name="csY11" fmla="*/ 165509 h 207436"/>
                  <a:gd name="csX12" fmla="*/ 144406 w 180783"/>
                  <a:gd name="csY12" fmla="*/ 146750 h 207436"/>
                  <a:gd name="csX13" fmla="*/ 149918 w 180783"/>
                  <a:gd name="csY13" fmla="*/ 142336 h 207436"/>
                  <a:gd name="csX14" fmla="*/ 180783 w 180783"/>
                  <a:gd name="csY14" fmla="*/ 171026 h 207436"/>
                  <a:gd name="csX15" fmla="*/ 174170 w 180783"/>
                  <a:gd name="csY15" fmla="*/ 176542 h 207436"/>
                  <a:gd name="csX16" fmla="*/ 101415 w 180783"/>
                  <a:gd name="csY16" fmla="*/ 206333 h 20743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180783" h="207436">
                    <a:moveTo>
                      <a:pt x="100313" y="207437"/>
                    </a:moveTo>
                    <a:cubicBezTo>
                      <a:pt x="72754" y="207437"/>
                      <a:pt x="47400" y="196403"/>
                      <a:pt x="28661" y="176542"/>
                    </a:cubicBezTo>
                    <a:cubicBezTo>
                      <a:pt x="9921" y="157784"/>
                      <a:pt x="0" y="131302"/>
                      <a:pt x="0" y="103718"/>
                    </a:cubicBezTo>
                    <a:cubicBezTo>
                      <a:pt x="0" y="76133"/>
                      <a:pt x="9921" y="49653"/>
                      <a:pt x="29763" y="30894"/>
                    </a:cubicBezTo>
                    <a:cubicBezTo>
                      <a:pt x="48503" y="12137"/>
                      <a:pt x="74959" y="0"/>
                      <a:pt x="101415" y="0"/>
                    </a:cubicBezTo>
                    <a:cubicBezTo>
                      <a:pt x="127871" y="0"/>
                      <a:pt x="155430" y="9929"/>
                      <a:pt x="174170" y="29791"/>
                    </a:cubicBezTo>
                    <a:lnTo>
                      <a:pt x="179681" y="35308"/>
                    </a:lnTo>
                    <a:lnTo>
                      <a:pt x="149918" y="66203"/>
                    </a:lnTo>
                    <a:lnTo>
                      <a:pt x="144406" y="60686"/>
                    </a:lnTo>
                    <a:cubicBezTo>
                      <a:pt x="130076" y="47445"/>
                      <a:pt x="116848" y="41928"/>
                      <a:pt x="101415" y="41928"/>
                    </a:cubicBezTo>
                    <a:cubicBezTo>
                      <a:pt x="68345" y="41928"/>
                      <a:pt x="40787" y="69513"/>
                      <a:pt x="40787" y="103718"/>
                    </a:cubicBezTo>
                    <a:cubicBezTo>
                      <a:pt x="40787" y="137924"/>
                      <a:pt x="68345" y="165509"/>
                      <a:pt x="101415" y="165509"/>
                    </a:cubicBezTo>
                    <a:cubicBezTo>
                      <a:pt x="134486" y="165509"/>
                      <a:pt x="131178" y="159992"/>
                      <a:pt x="144406" y="146750"/>
                    </a:cubicBezTo>
                    <a:lnTo>
                      <a:pt x="149918" y="142336"/>
                    </a:lnTo>
                    <a:lnTo>
                      <a:pt x="180783" y="171026"/>
                    </a:lnTo>
                    <a:lnTo>
                      <a:pt x="174170" y="176542"/>
                    </a:lnTo>
                    <a:cubicBezTo>
                      <a:pt x="152123" y="196403"/>
                      <a:pt x="127871" y="206333"/>
                      <a:pt x="101415" y="206333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" name="Freeform 1230">
                <a:extLst>
                  <a:ext uri="{FF2B5EF4-FFF2-40B4-BE49-F238E27FC236}">
                    <a16:creationId xmlns:a16="http://schemas.microsoft.com/office/drawing/2014/main" id="{A1D2C440-2104-4308-7CD7-3C3771EDAADC}"/>
                  </a:ext>
                </a:extLst>
              </p:cNvPr>
              <p:cNvSpPr/>
              <p:nvPr/>
            </p:nvSpPr>
            <p:spPr>
              <a:xfrm>
                <a:off x="8320842" y="12078874"/>
                <a:ext cx="97005" cy="196402"/>
              </a:xfrm>
              <a:custGeom>
                <a:avLst/>
                <a:gdLst>
                  <a:gd name="csX0" fmla="*/ 44094 w 97005"/>
                  <a:gd name="csY0" fmla="*/ 196403 h 196402"/>
                  <a:gd name="csX1" fmla="*/ 0 w 97005"/>
                  <a:gd name="csY1" fmla="*/ 196403 h 196402"/>
                  <a:gd name="csX2" fmla="*/ 0 w 97005"/>
                  <a:gd name="csY2" fmla="*/ 98202 h 196402"/>
                  <a:gd name="csX3" fmla="*/ 88187 w 97005"/>
                  <a:gd name="csY3" fmla="*/ 0 h 196402"/>
                  <a:gd name="csX4" fmla="*/ 97006 w 97005"/>
                  <a:gd name="csY4" fmla="*/ 0 h 196402"/>
                  <a:gd name="csX5" fmla="*/ 97006 w 97005"/>
                  <a:gd name="csY5" fmla="*/ 40825 h 196402"/>
                  <a:gd name="csX6" fmla="*/ 90391 w 97005"/>
                  <a:gd name="csY6" fmla="*/ 40825 h 196402"/>
                  <a:gd name="csX7" fmla="*/ 44094 w 97005"/>
                  <a:gd name="csY7" fmla="*/ 95994 h 196402"/>
                  <a:gd name="csX8" fmla="*/ 44094 w 97005"/>
                  <a:gd name="csY8" fmla="*/ 196403 h 196402"/>
                  <a:gd name="csX9" fmla="*/ 44094 w 97005"/>
                  <a:gd name="csY9" fmla="*/ 196403 h 1964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97005" h="196402">
                    <a:moveTo>
                      <a:pt x="44094" y="196403"/>
                    </a:moveTo>
                    <a:lnTo>
                      <a:pt x="0" y="196403"/>
                    </a:lnTo>
                    <a:lnTo>
                      <a:pt x="0" y="98202"/>
                    </a:lnTo>
                    <a:cubicBezTo>
                      <a:pt x="0" y="35308"/>
                      <a:pt x="27559" y="4414"/>
                      <a:pt x="88187" y="0"/>
                    </a:cubicBezTo>
                    <a:lnTo>
                      <a:pt x="97006" y="0"/>
                    </a:lnTo>
                    <a:lnTo>
                      <a:pt x="97006" y="40825"/>
                    </a:lnTo>
                    <a:lnTo>
                      <a:pt x="90391" y="40825"/>
                    </a:lnTo>
                    <a:cubicBezTo>
                      <a:pt x="57321" y="45239"/>
                      <a:pt x="44094" y="59583"/>
                      <a:pt x="44094" y="95994"/>
                    </a:cubicBezTo>
                    <a:lnTo>
                      <a:pt x="44094" y="196403"/>
                    </a:lnTo>
                    <a:lnTo>
                      <a:pt x="44094" y="196403"/>
                    </a:lnTo>
                    <a:close/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" name="Freeform 1231">
                <a:extLst>
                  <a:ext uri="{FF2B5EF4-FFF2-40B4-BE49-F238E27FC236}">
                    <a16:creationId xmlns:a16="http://schemas.microsoft.com/office/drawing/2014/main" id="{0ECF4B21-2025-7EED-365B-24CECEA3A172}"/>
                  </a:ext>
                </a:extLst>
              </p:cNvPr>
              <p:cNvSpPr/>
              <p:nvPr/>
            </p:nvSpPr>
            <p:spPr>
              <a:xfrm>
                <a:off x="8436588" y="12072254"/>
                <a:ext cx="202830" cy="207436"/>
              </a:xfrm>
              <a:custGeom>
                <a:avLst/>
                <a:gdLst>
                  <a:gd name="csX0" fmla="*/ 101415 w 202830"/>
                  <a:gd name="csY0" fmla="*/ 207437 h 207436"/>
                  <a:gd name="csX1" fmla="*/ 29763 w 202830"/>
                  <a:gd name="csY1" fmla="*/ 176542 h 207436"/>
                  <a:gd name="csX2" fmla="*/ 0 w 202830"/>
                  <a:gd name="csY2" fmla="*/ 103718 h 207436"/>
                  <a:gd name="csX3" fmla="*/ 29763 w 202830"/>
                  <a:gd name="csY3" fmla="*/ 30894 h 207436"/>
                  <a:gd name="csX4" fmla="*/ 101415 w 202830"/>
                  <a:gd name="csY4" fmla="*/ 0 h 207436"/>
                  <a:gd name="csX5" fmla="*/ 173067 w 202830"/>
                  <a:gd name="csY5" fmla="*/ 30894 h 207436"/>
                  <a:gd name="csX6" fmla="*/ 202830 w 202830"/>
                  <a:gd name="csY6" fmla="*/ 103718 h 207436"/>
                  <a:gd name="csX7" fmla="*/ 173067 w 202830"/>
                  <a:gd name="csY7" fmla="*/ 176542 h 207436"/>
                  <a:gd name="csX8" fmla="*/ 101415 w 202830"/>
                  <a:gd name="csY8" fmla="*/ 207437 h 207436"/>
                  <a:gd name="csX9" fmla="*/ 100313 w 202830"/>
                  <a:gd name="csY9" fmla="*/ 41928 h 207436"/>
                  <a:gd name="csX10" fmla="*/ 41889 w 202830"/>
                  <a:gd name="csY10" fmla="*/ 103718 h 207436"/>
                  <a:gd name="csX11" fmla="*/ 100313 w 202830"/>
                  <a:gd name="csY11" fmla="*/ 165509 h 207436"/>
                  <a:gd name="csX12" fmla="*/ 158737 w 202830"/>
                  <a:gd name="csY12" fmla="*/ 103718 h 207436"/>
                  <a:gd name="csX13" fmla="*/ 100313 w 202830"/>
                  <a:gd name="csY13" fmla="*/ 41928 h 20743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202830" h="207436">
                    <a:moveTo>
                      <a:pt x="101415" y="207437"/>
                    </a:moveTo>
                    <a:cubicBezTo>
                      <a:pt x="73856" y="207437"/>
                      <a:pt x="48503" y="196403"/>
                      <a:pt x="29763" y="176542"/>
                    </a:cubicBezTo>
                    <a:cubicBezTo>
                      <a:pt x="11023" y="156681"/>
                      <a:pt x="0" y="131302"/>
                      <a:pt x="0" y="103718"/>
                    </a:cubicBezTo>
                    <a:cubicBezTo>
                      <a:pt x="0" y="76133"/>
                      <a:pt x="11023" y="50756"/>
                      <a:pt x="29763" y="30894"/>
                    </a:cubicBezTo>
                    <a:cubicBezTo>
                      <a:pt x="48503" y="11034"/>
                      <a:pt x="74959" y="0"/>
                      <a:pt x="101415" y="0"/>
                    </a:cubicBezTo>
                    <a:cubicBezTo>
                      <a:pt x="127871" y="0"/>
                      <a:pt x="153225" y="11034"/>
                      <a:pt x="173067" y="30894"/>
                    </a:cubicBezTo>
                    <a:cubicBezTo>
                      <a:pt x="191807" y="49653"/>
                      <a:pt x="202830" y="76133"/>
                      <a:pt x="202830" y="103718"/>
                    </a:cubicBezTo>
                    <a:cubicBezTo>
                      <a:pt x="202830" y="131302"/>
                      <a:pt x="191807" y="157784"/>
                      <a:pt x="173067" y="176542"/>
                    </a:cubicBezTo>
                    <a:cubicBezTo>
                      <a:pt x="154328" y="196403"/>
                      <a:pt x="128973" y="207437"/>
                      <a:pt x="101415" y="207437"/>
                    </a:cubicBezTo>
                    <a:moveTo>
                      <a:pt x="100313" y="41928"/>
                    </a:moveTo>
                    <a:cubicBezTo>
                      <a:pt x="68345" y="41928"/>
                      <a:pt x="41889" y="69513"/>
                      <a:pt x="41889" y="103718"/>
                    </a:cubicBezTo>
                    <a:cubicBezTo>
                      <a:pt x="41889" y="137924"/>
                      <a:pt x="68345" y="165509"/>
                      <a:pt x="100313" y="165509"/>
                    </a:cubicBezTo>
                    <a:cubicBezTo>
                      <a:pt x="132281" y="165509"/>
                      <a:pt x="158737" y="139027"/>
                      <a:pt x="158737" y="103718"/>
                    </a:cubicBezTo>
                    <a:cubicBezTo>
                      <a:pt x="158737" y="68410"/>
                      <a:pt x="132281" y="41928"/>
                      <a:pt x="100313" y="41928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" name="Freeform 1232">
                <a:extLst>
                  <a:ext uri="{FF2B5EF4-FFF2-40B4-BE49-F238E27FC236}">
                    <a16:creationId xmlns:a16="http://schemas.microsoft.com/office/drawing/2014/main" id="{77DE3FEB-F571-BE3C-04B1-99DB8AF87DF6}"/>
                  </a:ext>
                </a:extLst>
              </p:cNvPr>
              <p:cNvSpPr/>
              <p:nvPr/>
            </p:nvSpPr>
            <p:spPr>
              <a:xfrm>
                <a:off x="8678000" y="12217901"/>
                <a:ext cx="57321" cy="57375"/>
              </a:xfrm>
              <a:custGeom>
                <a:avLst/>
                <a:gdLst>
                  <a:gd name="csX0" fmla="*/ 28661 w 57321"/>
                  <a:gd name="csY0" fmla="*/ 57376 h 57375"/>
                  <a:gd name="csX1" fmla="*/ 0 w 57321"/>
                  <a:gd name="csY1" fmla="*/ 28688 h 57375"/>
                  <a:gd name="csX2" fmla="*/ 28661 w 57321"/>
                  <a:gd name="csY2" fmla="*/ 0 h 57375"/>
                  <a:gd name="csX3" fmla="*/ 57322 w 57321"/>
                  <a:gd name="csY3" fmla="*/ 28688 h 57375"/>
                  <a:gd name="csX4" fmla="*/ 28661 w 57321"/>
                  <a:gd name="csY4" fmla="*/ 57376 h 5737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7321" h="57375">
                    <a:moveTo>
                      <a:pt x="28661" y="57376"/>
                    </a:moveTo>
                    <a:cubicBezTo>
                      <a:pt x="13228" y="57376"/>
                      <a:pt x="0" y="44136"/>
                      <a:pt x="0" y="28688"/>
                    </a:cubicBezTo>
                    <a:cubicBezTo>
                      <a:pt x="0" y="13240"/>
                      <a:pt x="13228" y="0"/>
                      <a:pt x="28661" y="0"/>
                    </a:cubicBezTo>
                    <a:cubicBezTo>
                      <a:pt x="44094" y="0"/>
                      <a:pt x="57322" y="13240"/>
                      <a:pt x="57322" y="28688"/>
                    </a:cubicBezTo>
                    <a:cubicBezTo>
                      <a:pt x="57322" y="44136"/>
                      <a:pt x="44094" y="57376"/>
                      <a:pt x="28661" y="57376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" name="Freeform 1233">
                <a:extLst>
                  <a:ext uri="{FF2B5EF4-FFF2-40B4-BE49-F238E27FC236}">
                    <a16:creationId xmlns:a16="http://schemas.microsoft.com/office/drawing/2014/main" id="{B76E0E94-D338-B06D-4CDB-7A76DDD0B392}"/>
                  </a:ext>
                </a:extLst>
              </p:cNvPr>
              <p:cNvSpPr/>
              <p:nvPr/>
            </p:nvSpPr>
            <p:spPr>
              <a:xfrm>
                <a:off x="8775005" y="11995017"/>
                <a:ext cx="202830" cy="284673"/>
              </a:xfrm>
              <a:custGeom>
                <a:avLst/>
                <a:gdLst>
                  <a:gd name="csX0" fmla="*/ 101415 w 202830"/>
                  <a:gd name="csY0" fmla="*/ 284674 h 284673"/>
                  <a:gd name="csX1" fmla="*/ 0 w 202830"/>
                  <a:gd name="csY1" fmla="*/ 172129 h 284673"/>
                  <a:gd name="csX2" fmla="*/ 0 w 202830"/>
                  <a:gd name="csY2" fmla="*/ 158887 h 284673"/>
                  <a:gd name="csX3" fmla="*/ 0 w 202830"/>
                  <a:gd name="csY3" fmla="*/ 0 h 284673"/>
                  <a:gd name="csX4" fmla="*/ 41889 w 202830"/>
                  <a:gd name="csY4" fmla="*/ 0 h 284673"/>
                  <a:gd name="csX5" fmla="*/ 41889 w 202830"/>
                  <a:gd name="csY5" fmla="*/ 97098 h 284673"/>
                  <a:gd name="csX6" fmla="*/ 101415 w 202830"/>
                  <a:gd name="csY6" fmla="*/ 78340 h 284673"/>
                  <a:gd name="csX7" fmla="*/ 173068 w 202830"/>
                  <a:gd name="csY7" fmla="*/ 108131 h 284673"/>
                  <a:gd name="csX8" fmla="*/ 202831 w 202830"/>
                  <a:gd name="csY8" fmla="*/ 180955 h 284673"/>
                  <a:gd name="csX9" fmla="*/ 173068 w 202830"/>
                  <a:gd name="csY9" fmla="*/ 253780 h 284673"/>
                  <a:gd name="csX10" fmla="*/ 101415 w 202830"/>
                  <a:gd name="csY10" fmla="*/ 284674 h 284673"/>
                  <a:gd name="csX11" fmla="*/ 101415 w 202830"/>
                  <a:gd name="csY11" fmla="*/ 120268 h 284673"/>
                  <a:gd name="csX12" fmla="*/ 40787 w 202830"/>
                  <a:gd name="csY12" fmla="*/ 182059 h 284673"/>
                  <a:gd name="csX13" fmla="*/ 101415 w 202830"/>
                  <a:gd name="csY13" fmla="*/ 243849 h 284673"/>
                  <a:gd name="csX14" fmla="*/ 162044 w 202830"/>
                  <a:gd name="csY14" fmla="*/ 182059 h 284673"/>
                  <a:gd name="csX15" fmla="*/ 101415 w 202830"/>
                  <a:gd name="csY15" fmla="*/ 120268 h 2846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202830" h="284673">
                    <a:moveTo>
                      <a:pt x="101415" y="284674"/>
                    </a:moveTo>
                    <a:cubicBezTo>
                      <a:pt x="41889" y="284674"/>
                      <a:pt x="0" y="238332"/>
                      <a:pt x="0" y="172129"/>
                    </a:cubicBezTo>
                    <a:cubicBezTo>
                      <a:pt x="0" y="105925"/>
                      <a:pt x="0" y="163301"/>
                      <a:pt x="0" y="158887"/>
                    </a:cubicBezTo>
                    <a:lnTo>
                      <a:pt x="0" y="0"/>
                    </a:lnTo>
                    <a:lnTo>
                      <a:pt x="41889" y="0"/>
                    </a:lnTo>
                    <a:lnTo>
                      <a:pt x="41889" y="97098"/>
                    </a:lnTo>
                    <a:cubicBezTo>
                      <a:pt x="59527" y="83857"/>
                      <a:pt x="79369" y="78340"/>
                      <a:pt x="101415" y="78340"/>
                    </a:cubicBezTo>
                    <a:cubicBezTo>
                      <a:pt x="123462" y="78340"/>
                      <a:pt x="154328" y="89374"/>
                      <a:pt x="173068" y="108131"/>
                    </a:cubicBezTo>
                    <a:cubicBezTo>
                      <a:pt x="191807" y="127993"/>
                      <a:pt x="202831" y="153370"/>
                      <a:pt x="202831" y="180955"/>
                    </a:cubicBezTo>
                    <a:cubicBezTo>
                      <a:pt x="202831" y="208540"/>
                      <a:pt x="191807" y="235021"/>
                      <a:pt x="173068" y="253780"/>
                    </a:cubicBezTo>
                    <a:cubicBezTo>
                      <a:pt x="154328" y="273640"/>
                      <a:pt x="128974" y="284674"/>
                      <a:pt x="101415" y="284674"/>
                    </a:cubicBezTo>
                    <a:moveTo>
                      <a:pt x="101415" y="120268"/>
                    </a:moveTo>
                    <a:cubicBezTo>
                      <a:pt x="68345" y="120268"/>
                      <a:pt x="40787" y="147853"/>
                      <a:pt x="40787" y="182059"/>
                    </a:cubicBezTo>
                    <a:cubicBezTo>
                      <a:pt x="40787" y="216264"/>
                      <a:pt x="67243" y="243849"/>
                      <a:pt x="101415" y="243849"/>
                    </a:cubicBezTo>
                    <a:cubicBezTo>
                      <a:pt x="135588" y="243849"/>
                      <a:pt x="162044" y="216264"/>
                      <a:pt x="162044" y="182059"/>
                    </a:cubicBezTo>
                    <a:cubicBezTo>
                      <a:pt x="162044" y="147853"/>
                      <a:pt x="134486" y="120268"/>
                      <a:pt x="101415" y="120268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" name="Freeform 1234">
                <a:extLst>
                  <a:ext uri="{FF2B5EF4-FFF2-40B4-BE49-F238E27FC236}">
                    <a16:creationId xmlns:a16="http://schemas.microsoft.com/office/drawing/2014/main" id="{9125C483-3298-1CE5-A140-80349D77E4AD}"/>
                  </a:ext>
                </a:extLst>
              </p:cNvPr>
              <p:cNvSpPr/>
              <p:nvPr/>
            </p:nvSpPr>
            <p:spPr>
              <a:xfrm>
                <a:off x="9007600" y="11995017"/>
                <a:ext cx="54014" cy="280260"/>
              </a:xfrm>
              <a:custGeom>
                <a:avLst/>
                <a:gdLst>
                  <a:gd name="csX0" fmla="*/ 47400 w 54014"/>
                  <a:gd name="csY0" fmla="*/ 280260 h 280260"/>
                  <a:gd name="csX1" fmla="*/ 5512 w 54014"/>
                  <a:gd name="csY1" fmla="*/ 280260 h 280260"/>
                  <a:gd name="csX2" fmla="*/ 5512 w 54014"/>
                  <a:gd name="csY2" fmla="*/ 83857 h 280260"/>
                  <a:gd name="csX3" fmla="*/ 47400 w 54014"/>
                  <a:gd name="csY3" fmla="*/ 83857 h 280260"/>
                  <a:gd name="csX4" fmla="*/ 47400 w 54014"/>
                  <a:gd name="csY4" fmla="*/ 280260 h 280260"/>
                  <a:gd name="csX5" fmla="*/ 26456 w 54014"/>
                  <a:gd name="csY5" fmla="*/ 54065 h 280260"/>
                  <a:gd name="csX6" fmla="*/ 0 w 54014"/>
                  <a:gd name="csY6" fmla="*/ 26480 h 280260"/>
                  <a:gd name="csX7" fmla="*/ 26456 w 54014"/>
                  <a:gd name="csY7" fmla="*/ 0 h 280260"/>
                  <a:gd name="csX8" fmla="*/ 54014 w 54014"/>
                  <a:gd name="csY8" fmla="*/ 26480 h 280260"/>
                  <a:gd name="csX9" fmla="*/ 26456 w 54014"/>
                  <a:gd name="csY9" fmla="*/ 54065 h 2802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4014" h="280260">
                    <a:moveTo>
                      <a:pt x="47400" y="280260"/>
                    </a:moveTo>
                    <a:lnTo>
                      <a:pt x="5512" y="280260"/>
                    </a:lnTo>
                    <a:lnTo>
                      <a:pt x="5512" y="83857"/>
                    </a:lnTo>
                    <a:lnTo>
                      <a:pt x="47400" y="83857"/>
                    </a:lnTo>
                    <a:lnTo>
                      <a:pt x="47400" y="280260"/>
                    </a:lnTo>
                    <a:close/>
                    <a:moveTo>
                      <a:pt x="26456" y="54065"/>
                    </a:moveTo>
                    <a:cubicBezTo>
                      <a:pt x="11023" y="54065"/>
                      <a:pt x="0" y="41928"/>
                      <a:pt x="0" y="26480"/>
                    </a:cubicBezTo>
                    <a:cubicBezTo>
                      <a:pt x="0" y="11034"/>
                      <a:pt x="11023" y="0"/>
                      <a:pt x="26456" y="0"/>
                    </a:cubicBezTo>
                    <a:cubicBezTo>
                      <a:pt x="41889" y="0"/>
                      <a:pt x="54014" y="12137"/>
                      <a:pt x="54014" y="26480"/>
                    </a:cubicBezTo>
                    <a:cubicBezTo>
                      <a:pt x="54014" y="40825"/>
                      <a:pt x="41889" y="54065"/>
                      <a:pt x="26456" y="54065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" name="Freeform 1235">
                <a:extLst>
                  <a:ext uri="{FF2B5EF4-FFF2-40B4-BE49-F238E27FC236}">
                    <a16:creationId xmlns:a16="http://schemas.microsoft.com/office/drawing/2014/main" id="{E800C885-4715-B4A1-8DD7-F4E5FB638EAF}"/>
                  </a:ext>
                </a:extLst>
              </p:cNvPr>
              <p:cNvSpPr/>
              <p:nvPr/>
            </p:nvSpPr>
            <p:spPr>
              <a:xfrm>
                <a:off x="9092480" y="12035841"/>
                <a:ext cx="119052" cy="244952"/>
              </a:xfrm>
              <a:custGeom>
                <a:avLst/>
                <a:gdLst>
                  <a:gd name="csX0" fmla="*/ 119053 w 119052"/>
                  <a:gd name="csY0" fmla="*/ 244952 h 244952"/>
                  <a:gd name="csX1" fmla="*/ 110234 w 119052"/>
                  <a:gd name="csY1" fmla="*/ 242746 h 244952"/>
                  <a:gd name="csX2" fmla="*/ 25354 w 119052"/>
                  <a:gd name="csY2" fmla="*/ 133510 h 244952"/>
                  <a:gd name="csX3" fmla="*/ 25354 w 119052"/>
                  <a:gd name="csY3" fmla="*/ 78340 h 244952"/>
                  <a:gd name="csX4" fmla="*/ 0 w 119052"/>
                  <a:gd name="csY4" fmla="*/ 78340 h 244952"/>
                  <a:gd name="csX5" fmla="*/ 0 w 119052"/>
                  <a:gd name="csY5" fmla="*/ 40825 h 244952"/>
                  <a:gd name="csX6" fmla="*/ 25354 w 119052"/>
                  <a:gd name="csY6" fmla="*/ 40825 h 244952"/>
                  <a:gd name="csX7" fmla="*/ 25354 w 119052"/>
                  <a:gd name="csY7" fmla="*/ 0 h 244952"/>
                  <a:gd name="csX8" fmla="*/ 67242 w 119052"/>
                  <a:gd name="csY8" fmla="*/ 0 h 244952"/>
                  <a:gd name="csX9" fmla="*/ 67242 w 119052"/>
                  <a:gd name="csY9" fmla="*/ 40825 h 244952"/>
                  <a:gd name="csX10" fmla="*/ 119053 w 119052"/>
                  <a:gd name="csY10" fmla="*/ 40825 h 244952"/>
                  <a:gd name="csX11" fmla="*/ 119053 w 119052"/>
                  <a:gd name="csY11" fmla="*/ 78340 h 244952"/>
                  <a:gd name="csX12" fmla="*/ 67242 w 119052"/>
                  <a:gd name="csY12" fmla="*/ 78340 h 244952"/>
                  <a:gd name="csX13" fmla="*/ 67242 w 119052"/>
                  <a:gd name="csY13" fmla="*/ 140130 h 244952"/>
                  <a:gd name="csX14" fmla="*/ 112438 w 119052"/>
                  <a:gd name="csY14" fmla="*/ 199713 h 244952"/>
                  <a:gd name="csX15" fmla="*/ 119053 w 119052"/>
                  <a:gd name="csY15" fmla="*/ 199713 h 244952"/>
                  <a:gd name="csX16" fmla="*/ 119053 w 119052"/>
                  <a:gd name="csY16" fmla="*/ 243849 h 244952"/>
                  <a:gd name="csX17" fmla="*/ 119053 w 119052"/>
                  <a:gd name="csY17" fmla="*/ 243849 h 2449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119052" h="244952">
                    <a:moveTo>
                      <a:pt x="119053" y="244952"/>
                    </a:moveTo>
                    <a:lnTo>
                      <a:pt x="110234" y="242746"/>
                    </a:lnTo>
                    <a:cubicBezTo>
                      <a:pt x="48503" y="230609"/>
                      <a:pt x="25354" y="200817"/>
                      <a:pt x="25354" y="133510"/>
                    </a:cubicBezTo>
                    <a:lnTo>
                      <a:pt x="25354" y="78340"/>
                    </a:lnTo>
                    <a:lnTo>
                      <a:pt x="0" y="78340"/>
                    </a:lnTo>
                    <a:lnTo>
                      <a:pt x="0" y="40825"/>
                    </a:lnTo>
                    <a:lnTo>
                      <a:pt x="25354" y="40825"/>
                    </a:lnTo>
                    <a:lnTo>
                      <a:pt x="25354" y="0"/>
                    </a:lnTo>
                    <a:lnTo>
                      <a:pt x="67242" y="0"/>
                    </a:lnTo>
                    <a:lnTo>
                      <a:pt x="67242" y="40825"/>
                    </a:lnTo>
                    <a:lnTo>
                      <a:pt x="119053" y="40825"/>
                    </a:lnTo>
                    <a:lnTo>
                      <a:pt x="119053" y="78340"/>
                    </a:lnTo>
                    <a:lnTo>
                      <a:pt x="67242" y="78340"/>
                    </a:lnTo>
                    <a:lnTo>
                      <a:pt x="67242" y="140130"/>
                    </a:lnTo>
                    <a:cubicBezTo>
                      <a:pt x="67242" y="176542"/>
                      <a:pt x="81573" y="195300"/>
                      <a:pt x="112438" y="199713"/>
                    </a:cubicBezTo>
                    <a:lnTo>
                      <a:pt x="119053" y="199713"/>
                    </a:lnTo>
                    <a:lnTo>
                      <a:pt x="119053" y="243849"/>
                    </a:lnTo>
                    <a:lnTo>
                      <a:pt x="119053" y="243849"/>
                    </a:lnTo>
                    <a:close/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" name="Freeform 1236">
                <a:extLst>
                  <a:ext uri="{FF2B5EF4-FFF2-40B4-BE49-F238E27FC236}">
                    <a16:creationId xmlns:a16="http://schemas.microsoft.com/office/drawing/2014/main" id="{53291F85-6FEC-BCF5-6CE3-030F509C7551}"/>
                  </a:ext>
                </a:extLst>
              </p:cNvPr>
              <p:cNvSpPr/>
              <p:nvPr/>
            </p:nvSpPr>
            <p:spPr>
              <a:xfrm>
                <a:off x="7483063" y="12145077"/>
                <a:ext cx="66140" cy="66203"/>
              </a:xfrm>
              <a:custGeom>
                <a:avLst/>
                <a:gdLst>
                  <a:gd name="csX0" fmla="*/ 33070 w 66140"/>
                  <a:gd name="csY0" fmla="*/ 66203 h 66203"/>
                  <a:gd name="csX1" fmla="*/ 66140 w 66140"/>
                  <a:gd name="csY1" fmla="*/ 33102 h 66203"/>
                  <a:gd name="csX2" fmla="*/ 33070 w 66140"/>
                  <a:gd name="csY2" fmla="*/ 0 h 66203"/>
                  <a:gd name="csX3" fmla="*/ 0 w 66140"/>
                  <a:gd name="csY3" fmla="*/ 33102 h 66203"/>
                  <a:gd name="csX4" fmla="*/ 33070 w 66140"/>
                  <a:gd name="csY4" fmla="*/ 66203 h 662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6140" h="66203">
                    <a:moveTo>
                      <a:pt x="33070" y="66203"/>
                    </a:moveTo>
                    <a:cubicBezTo>
                      <a:pt x="51809" y="66203"/>
                      <a:pt x="66140" y="50756"/>
                      <a:pt x="66140" y="33102"/>
                    </a:cubicBezTo>
                    <a:cubicBezTo>
                      <a:pt x="66140" y="15448"/>
                      <a:pt x="51809" y="0"/>
                      <a:pt x="33070" y="0"/>
                    </a:cubicBezTo>
                    <a:cubicBezTo>
                      <a:pt x="14330" y="0"/>
                      <a:pt x="0" y="14343"/>
                      <a:pt x="0" y="33102"/>
                    </a:cubicBezTo>
                    <a:cubicBezTo>
                      <a:pt x="0" y="51859"/>
                      <a:pt x="14330" y="66203"/>
                      <a:pt x="33070" y="66203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" name="Freeform 1237">
                <a:extLst>
                  <a:ext uri="{FF2B5EF4-FFF2-40B4-BE49-F238E27FC236}">
                    <a16:creationId xmlns:a16="http://schemas.microsoft.com/office/drawing/2014/main" id="{4991C1F0-D89A-0978-92F5-4273C2EA0952}"/>
                  </a:ext>
                </a:extLst>
              </p:cNvPr>
              <p:cNvSpPr/>
              <p:nvPr/>
            </p:nvSpPr>
            <p:spPr>
              <a:xfrm>
                <a:off x="7238344" y="12143974"/>
                <a:ext cx="66140" cy="66203"/>
              </a:xfrm>
              <a:custGeom>
                <a:avLst/>
                <a:gdLst>
                  <a:gd name="csX0" fmla="*/ 33070 w 66140"/>
                  <a:gd name="csY0" fmla="*/ 0 h 66203"/>
                  <a:gd name="csX1" fmla="*/ 0 w 66140"/>
                  <a:gd name="csY1" fmla="*/ 33102 h 66203"/>
                  <a:gd name="csX2" fmla="*/ 33070 w 66140"/>
                  <a:gd name="csY2" fmla="*/ 66203 h 66203"/>
                  <a:gd name="csX3" fmla="*/ 66140 w 66140"/>
                  <a:gd name="csY3" fmla="*/ 33102 h 66203"/>
                  <a:gd name="csX4" fmla="*/ 33070 w 66140"/>
                  <a:gd name="csY4" fmla="*/ 0 h 662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6140" h="66203">
                    <a:moveTo>
                      <a:pt x="33070" y="0"/>
                    </a:moveTo>
                    <a:cubicBezTo>
                      <a:pt x="14330" y="0"/>
                      <a:pt x="0" y="14343"/>
                      <a:pt x="0" y="33102"/>
                    </a:cubicBezTo>
                    <a:cubicBezTo>
                      <a:pt x="0" y="51859"/>
                      <a:pt x="14330" y="66203"/>
                      <a:pt x="33070" y="66203"/>
                    </a:cubicBezTo>
                    <a:cubicBezTo>
                      <a:pt x="51810" y="66203"/>
                      <a:pt x="66140" y="50756"/>
                      <a:pt x="66140" y="33102"/>
                    </a:cubicBezTo>
                    <a:cubicBezTo>
                      <a:pt x="66140" y="15446"/>
                      <a:pt x="51810" y="0"/>
                      <a:pt x="33070" y="0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" name="Freeform 1238">
                <a:extLst>
                  <a:ext uri="{FF2B5EF4-FFF2-40B4-BE49-F238E27FC236}">
                    <a16:creationId xmlns:a16="http://schemas.microsoft.com/office/drawing/2014/main" id="{D7B0DC7F-B08D-77B0-0282-03E1257C3027}"/>
                  </a:ext>
                </a:extLst>
              </p:cNvPr>
              <p:cNvSpPr/>
              <p:nvPr/>
            </p:nvSpPr>
            <p:spPr>
              <a:xfrm>
                <a:off x="7107165" y="12013774"/>
                <a:ext cx="575421" cy="328810"/>
              </a:xfrm>
              <a:custGeom>
                <a:avLst/>
                <a:gdLst>
                  <a:gd name="csX0" fmla="*/ 164249 w 575421"/>
                  <a:gd name="csY0" fmla="*/ 65100 h 328810"/>
                  <a:gd name="csX1" fmla="*/ 65038 w 575421"/>
                  <a:gd name="csY1" fmla="*/ 164405 h 328810"/>
                  <a:gd name="csX2" fmla="*/ 164249 w 575421"/>
                  <a:gd name="csY2" fmla="*/ 263711 h 328810"/>
                  <a:gd name="csX3" fmla="*/ 411173 w 575421"/>
                  <a:gd name="csY3" fmla="*/ 263711 h 328810"/>
                  <a:gd name="csX4" fmla="*/ 510383 w 575421"/>
                  <a:gd name="csY4" fmla="*/ 164405 h 328810"/>
                  <a:gd name="csX5" fmla="*/ 411173 w 575421"/>
                  <a:gd name="csY5" fmla="*/ 65100 h 328810"/>
                  <a:gd name="csX6" fmla="*/ 164249 w 575421"/>
                  <a:gd name="csY6" fmla="*/ 65100 h 328810"/>
                  <a:gd name="csX7" fmla="*/ 411173 w 575421"/>
                  <a:gd name="csY7" fmla="*/ 328811 h 328810"/>
                  <a:gd name="csX8" fmla="*/ 164249 w 575421"/>
                  <a:gd name="csY8" fmla="*/ 328811 h 328810"/>
                  <a:gd name="csX9" fmla="*/ 0 w 575421"/>
                  <a:gd name="csY9" fmla="*/ 164405 h 328810"/>
                  <a:gd name="csX10" fmla="*/ 164249 w 575421"/>
                  <a:gd name="csY10" fmla="*/ 0 h 328810"/>
                  <a:gd name="csX11" fmla="*/ 411173 w 575421"/>
                  <a:gd name="csY11" fmla="*/ 0 h 328810"/>
                  <a:gd name="csX12" fmla="*/ 575422 w 575421"/>
                  <a:gd name="csY12" fmla="*/ 164405 h 328810"/>
                  <a:gd name="csX13" fmla="*/ 411173 w 575421"/>
                  <a:gd name="csY13" fmla="*/ 328811 h 3288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575421" h="328810">
                    <a:moveTo>
                      <a:pt x="164249" y="65100"/>
                    </a:moveTo>
                    <a:cubicBezTo>
                      <a:pt x="110234" y="65100"/>
                      <a:pt x="65038" y="109236"/>
                      <a:pt x="65038" y="164405"/>
                    </a:cubicBezTo>
                    <a:cubicBezTo>
                      <a:pt x="65038" y="219575"/>
                      <a:pt x="109132" y="263711"/>
                      <a:pt x="164249" y="263711"/>
                    </a:cubicBezTo>
                    <a:lnTo>
                      <a:pt x="411173" y="263711"/>
                    </a:lnTo>
                    <a:cubicBezTo>
                      <a:pt x="465188" y="263711"/>
                      <a:pt x="510383" y="219575"/>
                      <a:pt x="510383" y="164405"/>
                    </a:cubicBezTo>
                    <a:cubicBezTo>
                      <a:pt x="510383" y="109236"/>
                      <a:pt x="466290" y="65100"/>
                      <a:pt x="411173" y="65100"/>
                    </a:cubicBezTo>
                    <a:lnTo>
                      <a:pt x="164249" y="65100"/>
                    </a:lnTo>
                    <a:moveTo>
                      <a:pt x="411173" y="328811"/>
                    </a:moveTo>
                    <a:lnTo>
                      <a:pt x="164249" y="328811"/>
                    </a:lnTo>
                    <a:cubicBezTo>
                      <a:pt x="73857" y="328811"/>
                      <a:pt x="0" y="254883"/>
                      <a:pt x="0" y="164405"/>
                    </a:cubicBezTo>
                    <a:cubicBezTo>
                      <a:pt x="0" y="73927"/>
                      <a:pt x="73857" y="0"/>
                      <a:pt x="164249" y="0"/>
                    </a:cubicBezTo>
                    <a:lnTo>
                      <a:pt x="411173" y="0"/>
                    </a:lnTo>
                    <a:cubicBezTo>
                      <a:pt x="501565" y="0"/>
                      <a:pt x="575422" y="73927"/>
                      <a:pt x="575422" y="164405"/>
                    </a:cubicBezTo>
                    <a:cubicBezTo>
                      <a:pt x="575422" y="254883"/>
                      <a:pt x="501565" y="328811"/>
                      <a:pt x="411173" y="328811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242" name="TextBox 1241">
            <a:extLst>
              <a:ext uri="{FF2B5EF4-FFF2-40B4-BE49-F238E27FC236}">
                <a16:creationId xmlns:a16="http://schemas.microsoft.com/office/drawing/2014/main" id="{1F82C983-B9C3-2432-FECB-92DE2178E1BB}"/>
              </a:ext>
            </a:extLst>
          </p:cNvPr>
          <p:cNvSpPr txBox="1"/>
          <p:nvPr/>
        </p:nvSpPr>
        <p:spPr>
          <a:xfrm>
            <a:off x="282633" y="300360"/>
            <a:ext cx="386016" cy="395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1243" name="TextBox 1242">
            <a:extLst>
              <a:ext uri="{FF2B5EF4-FFF2-40B4-BE49-F238E27FC236}">
                <a16:creationId xmlns:a16="http://schemas.microsoft.com/office/drawing/2014/main" id="{A8AF05D4-449E-2052-8C95-4E008CEBC4DC}"/>
              </a:ext>
            </a:extLst>
          </p:cNvPr>
          <p:cNvSpPr txBox="1"/>
          <p:nvPr/>
        </p:nvSpPr>
        <p:spPr>
          <a:xfrm>
            <a:off x="485463" y="300360"/>
            <a:ext cx="3839333" cy="395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 music program</a:t>
            </a:r>
          </a:p>
        </p:txBody>
      </p:sp>
      <p:sp>
        <p:nvSpPr>
          <p:cNvPr id="1244" name="TextBox 1243">
            <a:extLst>
              <a:ext uri="{FF2B5EF4-FFF2-40B4-BE49-F238E27FC236}">
                <a16:creationId xmlns:a16="http://schemas.microsoft.com/office/drawing/2014/main" id="{9D94D75A-5A08-151F-BE36-CFAABB4A2E72}"/>
              </a:ext>
            </a:extLst>
          </p:cNvPr>
          <p:cNvSpPr txBox="1"/>
          <p:nvPr/>
        </p:nvSpPr>
        <p:spPr>
          <a:xfrm>
            <a:off x="344364" y="632923"/>
            <a:ext cx="1873703" cy="287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Mood music program</a:t>
            </a:r>
          </a:p>
        </p:txBody>
      </p:sp>
      <p:sp>
        <p:nvSpPr>
          <p:cNvPr id="1246" name="Rectangle 1245">
            <a:extLst>
              <a:ext uri="{FF2B5EF4-FFF2-40B4-BE49-F238E27FC236}">
                <a16:creationId xmlns:a16="http://schemas.microsoft.com/office/drawing/2014/main" id="{E667476A-5B90-F267-BF8F-C209F75F6CF4}"/>
              </a:ext>
            </a:extLst>
          </p:cNvPr>
          <p:cNvSpPr/>
          <p:nvPr/>
        </p:nvSpPr>
        <p:spPr>
          <a:xfrm>
            <a:off x="7911873" y="301284"/>
            <a:ext cx="1337138" cy="1338412"/>
          </a:xfrm>
          <a:prstGeom prst="rect">
            <a:avLst/>
          </a:prstGeom>
          <a:solidFill>
            <a:srgbClr val="FFFFFF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47" name="Freeform 1246">
            <a:extLst>
              <a:ext uri="{FF2B5EF4-FFF2-40B4-BE49-F238E27FC236}">
                <a16:creationId xmlns:a16="http://schemas.microsoft.com/office/drawing/2014/main" id="{2A7A7353-00ED-3F3B-10E0-42CDF9E904EA}"/>
              </a:ext>
            </a:extLst>
          </p:cNvPr>
          <p:cNvSpPr/>
          <p:nvPr/>
        </p:nvSpPr>
        <p:spPr>
          <a:xfrm>
            <a:off x="7954865" y="344316"/>
            <a:ext cx="1250053" cy="1252348"/>
          </a:xfrm>
          <a:custGeom>
            <a:avLst/>
            <a:gdLst>
              <a:gd name="csX0" fmla="*/ 0 w 1250053"/>
              <a:gd name="csY0" fmla="*/ 0 h 1252348"/>
              <a:gd name="csX1" fmla="*/ 0 w 1250053"/>
              <a:gd name="csY1" fmla="*/ 302329 h 1252348"/>
              <a:gd name="csX2" fmla="*/ 302041 w 1250053"/>
              <a:gd name="csY2" fmla="*/ 302329 h 1252348"/>
              <a:gd name="csX3" fmla="*/ 302041 w 1250053"/>
              <a:gd name="csY3" fmla="*/ 0 h 1252348"/>
              <a:gd name="csX4" fmla="*/ 0 w 1250053"/>
              <a:gd name="csY4" fmla="*/ 0 h 1252348"/>
              <a:gd name="csX5" fmla="*/ 42991 w 1250053"/>
              <a:gd name="csY5" fmla="*/ 43032 h 1252348"/>
              <a:gd name="csX6" fmla="*/ 42991 w 1250053"/>
              <a:gd name="csY6" fmla="*/ 259297 h 1252348"/>
              <a:gd name="csX7" fmla="*/ 259050 w 1250053"/>
              <a:gd name="csY7" fmla="*/ 259297 h 1252348"/>
              <a:gd name="csX8" fmla="*/ 259050 w 1250053"/>
              <a:gd name="csY8" fmla="*/ 43032 h 1252348"/>
              <a:gd name="csX9" fmla="*/ 42991 w 1250053"/>
              <a:gd name="csY9" fmla="*/ 43032 h 1252348"/>
              <a:gd name="csX10" fmla="*/ 1250053 w 1250053"/>
              <a:gd name="csY10" fmla="*/ 0 h 1252348"/>
              <a:gd name="csX11" fmla="*/ 1250053 w 1250053"/>
              <a:gd name="csY11" fmla="*/ 302329 h 1252348"/>
              <a:gd name="csX12" fmla="*/ 948012 w 1250053"/>
              <a:gd name="csY12" fmla="*/ 302329 h 1252348"/>
              <a:gd name="csX13" fmla="*/ 948012 w 1250053"/>
              <a:gd name="csY13" fmla="*/ 0 h 1252348"/>
              <a:gd name="csX14" fmla="*/ 1250053 w 1250053"/>
              <a:gd name="csY14" fmla="*/ 0 h 1252348"/>
              <a:gd name="csX15" fmla="*/ 1207062 w 1250053"/>
              <a:gd name="csY15" fmla="*/ 43032 h 1252348"/>
              <a:gd name="csX16" fmla="*/ 1207062 w 1250053"/>
              <a:gd name="csY16" fmla="*/ 259297 h 1252348"/>
              <a:gd name="csX17" fmla="*/ 991003 w 1250053"/>
              <a:gd name="csY17" fmla="*/ 259297 h 1252348"/>
              <a:gd name="csX18" fmla="*/ 991003 w 1250053"/>
              <a:gd name="csY18" fmla="*/ 43032 h 1252348"/>
              <a:gd name="csX19" fmla="*/ 1207062 w 1250053"/>
              <a:gd name="csY19" fmla="*/ 43032 h 1252348"/>
              <a:gd name="csX20" fmla="*/ 0 w 1250053"/>
              <a:gd name="csY20" fmla="*/ 1252348 h 1252348"/>
              <a:gd name="csX21" fmla="*/ 0 w 1250053"/>
              <a:gd name="csY21" fmla="*/ 950019 h 1252348"/>
              <a:gd name="csX22" fmla="*/ 302041 w 1250053"/>
              <a:gd name="csY22" fmla="*/ 950019 h 1252348"/>
              <a:gd name="csX23" fmla="*/ 302041 w 1250053"/>
              <a:gd name="csY23" fmla="*/ 1252348 h 1252348"/>
              <a:gd name="csX24" fmla="*/ 0 w 1250053"/>
              <a:gd name="csY24" fmla="*/ 1252348 h 1252348"/>
              <a:gd name="csX25" fmla="*/ 42991 w 1250053"/>
              <a:gd name="csY25" fmla="*/ 1208213 h 1252348"/>
              <a:gd name="csX26" fmla="*/ 42991 w 1250053"/>
              <a:gd name="csY26" fmla="*/ 991948 h 1252348"/>
              <a:gd name="csX27" fmla="*/ 259050 w 1250053"/>
              <a:gd name="csY27" fmla="*/ 991948 h 1252348"/>
              <a:gd name="csX28" fmla="*/ 259050 w 1250053"/>
              <a:gd name="csY28" fmla="*/ 1208213 h 1252348"/>
              <a:gd name="csX29" fmla="*/ 42991 w 1250053"/>
              <a:gd name="csY29" fmla="*/ 1208213 h 1252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1250053" h="1252348">
                <a:moveTo>
                  <a:pt x="0" y="0"/>
                </a:moveTo>
                <a:lnTo>
                  <a:pt x="0" y="302329"/>
                </a:lnTo>
                <a:lnTo>
                  <a:pt x="302041" y="302329"/>
                </a:lnTo>
                <a:lnTo>
                  <a:pt x="302041" y="0"/>
                </a:lnTo>
                <a:lnTo>
                  <a:pt x="0" y="0"/>
                </a:lnTo>
                <a:close/>
                <a:moveTo>
                  <a:pt x="42991" y="43032"/>
                </a:moveTo>
                <a:lnTo>
                  <a:pt x="42991" y="259297"/>
                </a:lnTo>
                <a:lnTo>
                  <a:pt x="259050" y="259297"/>
                </a:lnTo>
                <a:lnTo>
                  <a:pt x="259050" y="43032"/>
                </a:lnTo>
                <a:cubicBezTo>
                  <a:pt x="259050" y="43032"/>
                  <a:pt x="42991" y="43032"/>
                  <a:pt x="42991" y="43032"/>
                </a:cubicBezTo>
                <a:close/>
                <a:moveTo>
                  <a:pt x="1250053" y="0"/>
                </a:moveTo>
                <a:lnTo>
                  <a:pt x="1250053" y="302329"/>
                </a:lnTo>
                <a:lnTo>
                  <a:pt x="948012" y="302329"/>
                </a:lnTo>
                <a:lnTo>
                  <a:pt x="948012" y="0"/>
                </a:lnTo>
                <a:lnTo>
                  <a:pt x="1250053" y="0"/>
                </a:lnTo>
                <a:close/>
                <a:moveTo>
                  <a:pt x="1207062" y="43032"/>
                </a:moveTo>
                <a:lnTo>
                  <a:pt x="1207062" y="259297"/>
                </a:lnTo>
                <a:lnTo>
                  <a:pt x="991003" y="259297"/>
                </a:lnTo>
                <a:lnTo>
                  <a:pt x="991003" y="43032"/>
                </a:lnTo>
                <a:cubicBezTo>
                  <a:pt x="991003" y="43032"/>
                  <a:pt x="1207062" y="43032"/>
                  <a:pt x="1207062" y="43032"/>
                </a:cubicBezTo>
                <a:close/>
                <a:moveTo>
                  <a:pt x="0" y="1252348"/>
                </a:moveTo>
                <a:lnTo>
                  <a:pt x="0" y="950019"/>
                </a:lnTo>
                <a:lnTo>
                  <a:pt x="302041" y="950019"/>
                </a:lnTo>
                <a:lnTo>
                  <a:pt x="302041" y="1252348"/>
                </a:lnTo>
                <a:lnTo>
                  <a:pt x="0" y="1252348"/>
                </a:lnTo>
                <a:close/>
                <a:moveTo>
                  <a:pt x="42991" y="1208213"/>
                </a:moveTo>
                <a:lnTo>
                  <a:pt x="42991" y="991948"/>
                </a:lnTo>
                <a:lnTo>
                  <a:pt x="259050" y="991948"/>
                </a:lnTo>
                <a:lnTo>
                  <a:pt x="259050" y="1208213"/>
                </a:lnTo>
                <a:lnTo>
                  <a:pt x="42991" y="1208213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48" name="Freeform 1247">
            <a:extLst>
              <a:ext uri="{FF2B5EF4-FFF2-40B4-BE49-F238E27FC236}">
                <a16:creationId xmlns:a16="http://schemas.microsoft.com/office/drawing/2014/main" id="{E5C8B673-5F4D-DF84-D7DF-0F06D8DB9752}"/>
              </a:ext>
            </a:extLst>
          </p:cNvPr>
          <p:cNvSpPr/>
          <p:nvPr/>
        </p:nvSpPr>
        <p:spPr>
          <a:xfrm>
            <a:off x="8040847" y="430380"/>
            <a:ext cx="1078088" cy="1079115"/>
          </a:xfrm>
          <a:custGeom>
            <a:avLst/>
            <a:gdLst>
              <a:gd name="csX0" fmla="*/ 0 w 1078088"/>
              <a:gd name="csY0" fmla="*/ 0 h 1079115"/>
              <a:gd name="csX1" fmla="*/ 0 w 1078088"/>
              <a:gd name="csY1" fmla="*/ 129097 h 1079115"/>
              <a:gd name="csX2" fmla="*/ 128974 w 1078088"/>
              <a:gd name="csY2" fmla="*/ 129097 h 1079115"/>
              <a:gd name="csX3" fmla="*/ 128974 w 1078088"/>
              <a:gd name="csY3" fmla="*/ 0 h 1079115"/>
              <a:gd name="csX4" fmla="*/ 0 w 1078088"/>
              <a:gd name="csY4" fmla="*/ 0 h 1079115"/>
              <a:gd name="csX5" fmla="*/ 1078088 w 1078088"/>
              <a:gd name="csY5" fmla="*/ 0 h 1079115"/>
              <a:gd name="csX6" fmla="*/ 1078088 w 1078088"/>
              <a:gd name="csY6" fmla="*/ 129097 h 1079115"/>
              <a:gd name="csX7" fmla="*/ 949115 w 1078088"/>
              <a:gd name="csY7" fmla="*/ 129097 h 1079115"/>
              <a:gd name="csX8" fmla="*/ 949115 w 1078088"/>
              <a:gd name="csY8" fmla="*/ 0 h 1079115"/>
              <a:gd name="csX9" fmla="*/ 1078088 w 1078088"/>
              <a:gd name="csY9" fmla="*/ 0 h 1079115"/>
              <a:gd name="csX10" fmla="*/ 0 w 1078088"/>
              <a:gd name="csY10" fmla="*/ 1079116 h 1079115"/>
              <a:gd name="csX11" fmla="*/ 0 w 1078088"/>
              <a:gd name="csY11" fmla="*/ 950019 h 1079115"/>
              <a:gd name="csX12" fmla="*/ 128974 w 1078088"/>
              <a:gd name="csY12" fmla="*/ 950019 h 1079115"/>
              <a:gd name="csX13" fmla="*/ 128974 w 1078088"/>
              <a:gd name="csY13" fmla="*/ 1079116 h 1079115"/>
              <a:gd name="csX14" fmla="*/ 0 w 1078088"/>
              <a:gd name="csY14" fmla="*/ 1079116 h 10791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1078088" h="1079115">
                <a:moveTo>
                  <a:pt x="0" y="0"/>
                </a:moveTo>
                <a:lnTo>
                  <a:pt x="0" y="129097"/>
                </a:lnTo>
                <a:lnTo>
                  <a:pt x="128974" y="129097"/>
                </a:lnTo>
                <a:lnTo>
                  <a:pt x="128974" y="0"/>
                </a:lnTo>
                <a:cubicBezTo>
                  <a:pt x="128974" y="0"/>
                  <a:pt x="0" y="0"/>
                  <a:pt x="0" y="0"/>
                </a:cubicBezTo>
                <a:close/>
                <a:moveTo>
                  <a:pt x="1078088" y="0"/>
                </a:moveTo>
                <a:lnTo>
                  <a:pt x="1078088" y="129097"/>
                </a:lnTo>
                <a:lnTo>
                  <a:pt x="949115" y="129097"/>
                </a:lnTo>
                <a:lnTo>
                  <a:pt x="949115" y="0"/>
                </a:lnTo>
                <a:cubicBezTo>
                  <a:pt x="949115" y="0"/>
                  <a:pt x="1078088" y="0"/>
                  <a:pt x="1078088" y="0"/>
                </a:cubicBezTo>
                <a:close/>
                <a:moveTo>
                  <a:pt x="0" y="1079116"/>
                </a:moveTo>
                <a:lnTo>
                  <a:pt x="0" y="950019"/>
                </a:lnTo>
                <a:lnTo>
                  <a:pt x="128974" y="950019"/>
                </a:lnTo>
                <a:lnTo>
                  <a:pt x="128974" y="1079116"/>
                </a:lnTo>
                <a:lnTo>
                  <a:pt x="0" y="1079116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49" name="Freeform 1248">
            <a:extLst>
              <a:ext uri="{FF2B5EF4-FFF2-40B4-BE49-F238E27FC236}">
                <a16:creationId xmlns:a16="http://schemas.microsoft.com/office/drawing/2014/main" id="{2BE4D3DD-1674-2C08-21A6-6D2E3C608991}"/>
              </a:ext>
            </a:extLst>
          </p:cNvPr>
          <p:cNvSpPr/>
          <p:nvPr/>
        </p:nvSpPr>
        <p:spPr>
          <a:xfrm>
            <a:off x="7954865" y="344316"/>
            <a:ext cx="1250053" cy="1251244"/>
          </a:xfrm>
          <a:custGeom>
            <a:avLst/>
            <a:gdLst>
              <a:gd name="csX0" fmla="*/ 0 w 1250053"/>
              <a:gd name="csY0" fmla="*/ 388393 h 1251244"/>
              <a:gd name="csX1" fmla="*/ 0 w 1250053"/>
              <a:gd name="csY1" fmla="*/ 431426 h 1251244"/>
              <a:gd name="csX2" fmla="*/ 42991 w 1250053"/>
              <a:gd name="csY2" fmla="*/ 431426 h 1251244"/>
              <a:gd name="csX3" fmla="*/ 42991 w 1250053"/>
              <a:gd name="csY3" fmla="*/ 388393 h 1251244"/>
              <a:gd name="csX4" fmla="*/ 0 w 1250053"/>
              <a:gd name="csY4" fmla="*/ 388393 h 1251244"/>
              <a:gd name="csX5" fmla="*/ 0 w 1250053"/>
              <a:gd name="csY5" fmla="*/ 431426 h 1251244"/>
              <a:gd name="csX6" fmla="*/ 0 w 1250053"/>
              <a:gd name="csY6" fmla="*/ 474458 h 1251244"/>
              <a:gd name="csX7" fmla="*/ 42991 w 1250053"/>
              <a:gd name="csY7" fmla="*/ 474458 h 1251244"/>
              <a:gd name="csX8" fmla="*/ 42991 w 1250053"/>
              <a:gd name="csY8" fmla="*/ 431426 h 1251244"/>
              <a:gd name="csX9" fmla="*/ 0 w 1250053"/>
              <a:gd name="csY9" fmla="*/ 431426 h 1251244"/>
              <a:gd name="csX10" fmla="*/ 0 w 1250053"/>
              <a:gd name="csY10" fmla="*/ 474458 h 1251244"/>
              <a:gd name="csX11" fmla="*/ 0 w 1250053"/>
              <a:gd name="csY11" fmla="*/ 517490 h 1251244"/>
              <a:gd name="csX12" fmla="*/ 42991 w 1250053"/>
              <a:gd name="csY12" fmla="*/ 517490 h 1251244"/>
              <a:gd name="csX13" fmla="*/ 42991 w 1250053"/>
              <a:gd name="csY13" fmla="*/ 474458 h 1251244"/>
              <a:gd name="csX14" fmla="*/ 0 w 1250053"/>
              <a:gd name="csY14" fmla="*/ 474458 h 1251244"/>
              <a:gd name="csX15" fmla="*/ 0 w 1250053"/>
              <a:gd name="csY15" fmla="*/ 518594 h 1251244"/>
              <a:gd name="csX16" fmla="*/ 0 w 1250053"/>
              <a:gd name="csY16" fmla="*/ 561626 h 1251244"/>
              <a:gd name="csX17" fmla="*/ 42991 w 1250053"/>
              <a:gd name="csY17" fmla="*/ 561626 h 1251244"/>
              <a:gd name="csX18" fmla="*/ 42991 w 1250053"/>
              <a:gd name="csY18" fmla="*/ 518594 h 1251244"/>
              <a:gd name="csX19" fmla="*/ 0 w 1250053"/>
              <a:gd name="csY19" fmla="*/ 518594 h 1251244"/>
              <a:gd name="csX20" fmla="*/ 0 w 1250053"/>
              <a:gd name="csY20" fmla="*/ 690722 h 1251244"/>
              <a:gd name="csX21" fmla="*/ 0 w 1250053"/>
              <a:gd name="csY21" fmla="*/ 733755 h 1251244"/>
              <a:gd name="csX22" fmla="*/ 42991 w 1250053"/>
              <a:gd name="csY22" fmla="*/ 733755 h 1251244"/>
              <a:gd name="csX23" fmla="*/ 42991 w 1250053"/>
              <a:gd name="csY23" fmla="*/ 690722 h 1251244"/>
              <a:gd name="csX24" fmla="*/ 0 w 1250053"/>
              <a:gd name="csY24" fmla="*/ 690722 h 1251244"/>
              <a:gd name="csX25" fmla="*/ 0 w 1250053"/>
              <a:gd name="csY25" fmla="*/ 776787 h 1251244"/>
              <a:gd name="csX26" fmla="*/ 0 w 1250053"/>
              <a:gd name="csY26" fmla="*/ 819819 h 1251244"/>
              <a:gd name="csX27" fmla="*/ 42991 w 1250053"/>
              <a:gd name="csY27" fmla="*/ 819819 h 1251244"/>
              <a:gd name="csX28" fmla="*/ 42991 w 1250053"/>
              <a:gd name="csY28" fmla="*/ 776787 h 1251244"/>
              <a:gd name="csX29" fmla="*/ 0 w 1250053"/>
              <a:gd name="csY29" fmla="*/ 776787 h 1251244"/>
              <a:gd name="csX30" fmla="*/ 0 w 1250053"/>
              <a:gd name="csY30" fmla="*/ 819819 h 1251244"/>
              <a:gd name="csX31" fmla="*/ 0 w 1250053"/>
              <a:gd name="csY31" fmla="*/ 862851 h 1251244"/>
              <a:gd name="csX32" fmla="*/ 42991 w 1250053"/>
              <a:gd name="csY32" fmla="*/ 862851 h 1251244"/>
              <a:gd name="csX33" fmla="*/ 42991 w 1250053"/>
              <a:gd name="csY33" fmla="*/ 819819 h 1251244"/>
              <a:gd name="csX34" fmla="*/ 0 w 1250053"/>
              <a:gd name="csY34" fmla="*/ 819819 h 1251244"/>
              <a:gd name="csX35" fmla="*/ 0 w 1250053"/>
              <a:gd name="csY35" fmla="*/ 862851 h 1251244"/>
              <a:gd name="csX36" fmla="*/ 0 w 1250053"/>
              <a:gd name="csY36" fmla="*/ 905884 h 1251244"/>
              <a:gd name="csX37" fmla="*/ 42991 w 1250053"/>
              <a:gd name="csY37" fmla="*/ 905884 h 1251244"/>
              <a:gd name="csX38" fmla="*/ 42991 w 1250053"/>
              <a:gd name="csY38" fmla="*/ 862851 h 1251244"/>
              <a:gd name="csX39" fmla="*/ 0 w 1250053"/>
              <a:gd name="csY39" fmla="*/ 862851 h 1251244"/>
              <a:gd name="csX40" fmla="*/ 42991 w 1250053"/>
              <a:gd name="csY40" fmla="*/ 431426 h 1251244"/>
              <a:gd name="csX41" fmla="*/ 42991 w 1250053"/>
              <a:gd name="csY41" fmla="*/ 474458 h 1251244"/>
              <a:gd name="csX42" fmla="*/ 85982 w 1250053"/>
              <a:gd name="csY42" fmla="*/ 474458 h 1251244"/>
              <a:gd name="csX43" fmla="*/ 85982 w 1250053"/>
              <a:gd name="csY43" fmla="*/ 431426 h 1251244"/>
              <a:gd name="csX44" fmla="*/ 42991 w 1250053"/>
              <a:gd name="csY44" fmla="*/ 431426 h 1251244"/>
              <a:gd name="csX45" fmla="*/ 42991 w 1250053"/>
              <a:gd name="csY45" fmla="*/ 474458 h 1251244"/>
              <a:gd name="csX46" fmla="*/ 42991 w 1250053"/>
              <a:gd name="csY46" fmla="*/ 517490 h 1251244"/>
              <a:gd name="csX47" fmla="*/ 85982 w 1250053"/>
              <a:gd name="csY47" fmla="*/ 517490 h 1251244"/>
              <a:gd name="csX48" fmla="*/ 85982 w 1250053"/>
              <a:gd name="csY48" fmla="*/ 474458 h 1251244"/>
              <a:gd name="csX49" fmla="*/ 42991 w 1250053"/>
              <a:gd name="csY49" fmla="*/ 474458 h 1251244"/>
              <a:gd name="csX50" fmla="*/ 42991 w 1250053"/>
              <a:gd name="csY50" fmla="*/ 518594 h 1251244"/>
              <a:gd name="csX51" fmla="*/ 42991 w 1250053"/>
              <a:gd name="csY51" fmla="*/ 561626 h 1251244"/>
              <a:gd name="csX52" fmla="*/ 85982 w 1250053"/>
              <a:gd name="csY52" fmla="*/ 561626 h 1251244"/>
              <a:gd name="csX53" fmla="*/ 85982 w 1250053"/>
              <a:gd name="csY53" fmla="*/ 518594 h 1251244"/>
              <a:gd name="csX54" fmla="*/ 42991 w 1250053"/>
              <a:gd name="csY54" fmla="*/ 518594 h 1251244"/>
              <a:gd name="csX55" fmla="*/ 42991 w 1250053"/>
              <a:gd name="csY55" fmla="*/ 604658 h 1251244"/>
              <a:gd name="csX56" fmla="*/ 42991 w 1250053"/>
              <a:gd name="csY56" fmla="*/ 647690 h 1251244"/>
              <a:gd name="csX57" fmla="*/ 85982 w 1250053"/>
              <a:gd name="csY57" fmla="*/ 647690 h 1251244"/>
              <a:gd name="csX58" fmla="*/ 85982 w 1250053"/>
              <a:gd name="csY58" fmla="*/ 604658 h 1251244"/>
              <a:gd name="csX59" fmla="*/ 42991 w 1250053"/>
              <a:gd name="csY59" fmla="*/ 604658 h 1251244"/>
              <a:gd name="csX60" fmla="*/ 42991 w 1250053"/>
              <a:gd name="csY60" fmla="*/ 647690 h 1251244"/>
              <a:gd name="csX61" fmla="*/ 42991 w 1250053"/>
              <a:gd name="csY61" fmla="*/ 690722 h 1251244"/>
              <a:gd name="csX62" fmla="*/ 85982 w 1250053"/>
              <a:gd name="csY62" fmla="*/ 690722 h 1251244"/>
              <a:gd name="csX63" fmla="*/ 85982 w 1250053"/>
              <a:gd name="csY63" fmla="*/ 647690 h 1251244"/>
              <a:gd name="csX64" fmla="*/ 42991 w 1250053"/>
              <a:gd name="csY64" fmla="*/ 647690 h 1251244"/>
              <a:gd name="csX65" fmla="*/ 42991 w 1250053"/>
              <a:gd name="csY65" fmla="*/ 862851 h 1251244"/>
              <a:gd name="csX66" fmla="*/ 42991 w 1250053"/>
              <a:gd name="csY66" fmla="*/ 905884 h 1251244"/>
              <a:gd name="csX67" fmla="*/ 85982 w 1250053"/>
              <a:gd name="csY67" fmla="*/ 905884 h 1251244"/>
              <a:gd name="csX68" fmla="*/ 85982 w 1250053"/>
              <a:gd name="csY68" fmla="*/ 862851 h 1251244"/>
              <a:gd name="csX69" fmla="*/ 42991 w 1250053"/>
              <a:gd name="csY69" fmla="*/ 862851 h 1251244"/>
              <a:gd name="csX70" fmla="*/ 85982 w 1250053"/>
              <a:gd name="csY70" fmla="*/ 345361 h 1251244"/>
              <a:gd name="csX71" fmla="*/ 85982 w 1250053"/>
              <a:gd name="csY71" fmla="*/ 388393 h 1251244"/>
              <a:gd name="csX72" fmla="*/ 128974 w 1250053"/>
              <a:gd name="csY72" fmla="*/ 388393 h 1251244"/>
              <a:gd name="csX73" fmla="*/ 128974 w 1250053"/>
              <a:gd name="csY73" fmla="*/ 345361 h 1251244"/>
              <a:gd name="csX74" fmla="*/ 85982 w 1250053"/>
              <a:gd name="csY74" fmla="*/ 345361 h 1251244"/>
              <a:gd name="csX75" fmla="*/ 85982 w 1250053"/>
              <a:gd name="csY75" fmla="*/ 431426 h 1251244"/>
              <a:gd name="csX76" fmla="*/ 85982 w 1250053"/>
              <a:gd name="csY76" fmla="*/ 474458 h 1251244"/>
              <a:gd name="csX77" fmla="*/ 128974 w 1250053"/>
              <a:gd name="csY77" fmla="*/ 474458 h 1251244"/>
              <a:gd name="csX78" fmla="*/ 128974 w 1250053"/>
              <a:gd name="csY78" fmla="*/ 431426 h 1251244"/>
              <a:gd name="csX79" fmla="*/ 85982 w 1250053"/>
              <a:gd name="csY79" fmla="*/ 431426 h 1251244"/>
              <a:gd name="csX80" fmla="*/ 85982 w 1250053"/>
              <a:gd name="csY80" fmla="*/ 518594 h 1251244"/>
              <a:gd name="csX81" fmla="*/ 85982 w 1250053"/>
              <a:gd name="csY81" fmla="*/ 561626 h 1251244"/>
              <a:gd name="csX82" fmla="*/ 128974 w 1250053"/>
              <a:gd name="csY82" fmla="*/ 561626 h 1251244"/>
              <a:gd name="csX83" fmla="*/ 128974 w 1250053"/>
              <a:gd name="csY83" fmla="*/ 518594 h 1251244"/>
              <a:gd name="csX84" fmla="*/ 85982 w 1250053"/>
              <a:gd name="csY84" fmla="*/ 518594 h 1251244"/>
              <a:gd name="csX85" fmla="*/ 85982 w 1250053"/>
              <a:gd name="csY85" fmla="*/ 604658 h 1251244"/>
              <a:gd name="csX86" fmla="*/ 85982 w 1250053"/>
              <a:gd name="csY86" fmla="*/ 647690 h 1251244"/>
              <a:gd name="csX87" fmla="*/ 128974 w 1250053"/>
              <a:gd name="csY87" fmla="*/ 647690 h 1251244"/>
              <a:gd name="csX88" fmla="*/ 128974 w 1250053"/>
              <a:gd name="csY88" fmla="*/ 604658 h 1251244"/>
              <a:gd name="csX89" fmla="*/ 85982 w 1250053"/>
              <a:gd name="csY89" fmla="*/ 604658 h 1251244"/>
              <a:gd name="csX90" fmla="*/ 85982 w 1250053"/>
              <a:gd name="csY90" fmla="*/ 647690 h 1251244"/>
              <a:gd name="csX91" fmla="*/ 85982 w 1250053"/>
              <a:gd name="csY91" fmla="*/ 690722 h 1251244"/>
              <a:gd name="csX92" fmla="*/ 128974 w 1250053"/>
              <a:gd name="csY92" fmla="*/ 690722 h 1251244"/>
              <a:gd name="csX93" fmla="*/ 128974 w 1250053"/>
              <a:gd name="csY93" fmla="*/ 647690 h 1251244"/>
              <a:gd name="csX94" fmla="*/ 85982 w 1250053"/>
              <a:gd name="csY94" fmla="*/ 647690 h 1251244"/>
              <a:gd name="csX95" fmla="*/ 85982 w 1250053"/>
              <a:gd name="csY95" fmla="*/ 690722 h 1251244"/>
              <a:gd name="csX96" fmla="*/ 85982 w 1250053"/>
              <a:gd name="csY96" fmla="*/ 733755 h 1251244"/>
              <a:gd name="csX97" fmla="*/ 128974 w 1250053"/>
              <a:gd name="csY97" fmla="*/ 733755 h 1251244"/>
              <a:gd name="csX98" fmla="*/ 128974 w 1250053"/>
              <a:gd name="csY98" fmla="*/ 690722 h 1251244"/>
              <a:gd name="csX99" fmla="*/ 85982 w 1250053"/>
              <a:gd name="csY99" fmla="*/ 690722 h 1251244"/>
              <a:gd name="csX100" fmla="*/ 85982 w 1250053"/>
              <a:gd name="csY100" fmla="*/ 776787 h 1251244"/>
              <a:gd name="csX101" fmla="*/ 85982 w 1250053"/>
              <a:gd name="csY101" fmla="*/ 819819 h 1251244"/>
              <a:gd name="csX102" fmla="*/ 128974 w 1250053"/>
              <a:gd name="csY102" fmla="*/ 819819 h 1251244"/>
              <a:gd name="csX103" fmla="*/ 128974 w 1250053"/>
              <a:gd name="csY103" fmla="*/ 776787 h 1251244"/>
              <a:gd name="csX104" fmla="*/ 85982 w 1250053"/>
              <a:gd name="csY104" fmla="*/ 776787 h 1251244"/>
              <a:gd name="csX105" fmla="*/ 85982 w 1250053"/>
              <a:gd name="csY105" fmla="*/ 819819 h 1251244"/>
              <a:gd name="csX106" fmla="*/ 85982 w 1250053"/>
              <a:gd name="csY106" fmla="*/ 862851 h 1251244"/>
              <a:gd name="csX107" fmla="*/ 128974 w 1250053"/>
              <a:gd name="csY107" fmla="*/ 862851 h 1251244"/>
              <a:gd name="csX108" fmla="*/ 128974 w 1250053"/>
              <a:gd name="csY108" fmla="*/ 819819 h 1251244"/>
              <a:gd name="csX109" fmla="*/ 85982 w 1250053"/>
              <a:gd name="csY109" fmla="*/ 819819 h 1251244"/>
              <a:gd name="csX110" fmla="*/ 85982 w 1250053"/>
              <a:gd name="csY110" fmla="*/ 862851 h 1251244"/>
              <a:gd name="csX111" fmla="*/ 85982 w 1250053"/>
              <a:gd name="csY111" fmla="*/ 905884 h 1251244"/>
              <a:gd name="csX112" fmla="*/ 128974 w 1250053"/>
              <a:gd name="csY112" fmla="*/ 905884 h 1251244"/>
              <a:gd name="csX113" fmla="*/ 128974 w 1250053"/>
              <a:gd name="csY113" fmla="*/ 862851 h 1251244"/>
              <a:gd name="csX114" fmla="*/ 85982 w 1250053"/>
              <a:gd name="csY114" fmla="*/ 862851 h 1251244"/>
              <a:gd name="csX115" fmla="*/ 128974 w 1250053"/>
              <a:gd name="csY115" fmla="*/ 345361 h 1251244"/>
              <a:gd name="csX116" fmla="*/ 128974 w 1250053"/>
              <a:gd name="csY116" fmla="*/ 388393 h 1251244"/>
              <a:gd name="csX117" fmla="*/ 171965 w 1250053"/>
              <a:gd name="csY117" fmla="*/ 388393 h 1251244"/>
              <a:gd name="csX118" fmla="*/ 171965 w 1250053"/>
              <a:gd name="csY118" fmla="*/ 345361 h 1251244"/>
              <a:gd name="csX119" fmla="*/ 128974 w 1250053"/>
              <a:gd name="csY119" fmla="*/ 345361 h 1251244"/>
              <a:gd name="csX120" fmla="*/ 128974 w 1250053"/>
              <a:gd name="csY120" fmla="*/ 388393 h 1251244"/>
              <a:gd name="csX121" fmla="*/ 128974 w 1250053"/>
              <a:gd name="csY121" fmla="*/ 431426 h 1251244"/>
              <a:gd name="csX122" fmla="*/ 171965 w 1250053"/>
              <a:gd name="csY122" fmla="*/ 431426 h 1251244"/>
              <a:gd name="csX123" fmla="*/ 171965 w 1250053"/>
              <a:gd name="csY123" fmla="*/ 388393 h 1251244"/>
              <a:gd name="csX124" fmla="*/ 128974 w 1250053"/>
              <a:gd name="csY124" fmla="*/ 388393 h 1251244"/>
              <a:gd name="csX125" fmla="*/ 128974 w 1250053"/>
              <a:gd name="csY125" fmla="*/ 474458 h 1251244"/>
              <a:gd name="csX126" fmla="*/ 128974 w 1250053"/>
              <a:gd name="csY126" fmla="*/ 517490 h 1251244"/>
              <a:gd name="csX127" fmla="*/ 171965 w 1250053"/>
              <a:gd name="csY127" fmla="*/ 517490 h 1251244"/>
              <a:gd name="csX128" fmla="*/ 171965 w 1250053"/>
              <a:gd name="csY128" fmla="*/ 474458 h 1251244"/>
              <a:gd name="csX129" fmla="*/ 128974 w 1250053"/>
              <a:gd name="csY129" fmla="*/ 474458 h 1251244"/>
              <a:gd name="csX130" fmla="*/ 128974 w 1250053"/>
              <a:gd name="csY130" fmla="*/ 561626 h 1251244"/>
              <a:gd name="csX131" fmla="*/ 128974 w 1250053"/>
              <a:gd name="csY131" fmla="*/ 604658 h 1251244"/>
              <a:gd name="csX132" fmla="*/ 171965 w 1250053"/>
              <a:gd name="csY132" fmla="*/ 604658 h 1251244"/>
              <a:gd name="csX133" fmla="*/ 171965 w 1250053"/>
              <a:gd name="csY133" fmla="*/ 561626 h 1251244"/>
              <a:gd name="csX134" fmla="*/ 128974 w 1250053"/>
              <a:gd name="csY134" fmla="*/ 561626 h 1251244"/>
              <a:gd name="csX135" fmla="*/ 128974 w 1250053"/>
              <a:gd name="csY135" fmla="*/ 604658 h 1251244"/>
              <a:gd name="csX136" fmla="*/ 128974 w 1250053"/>
              <a:gd name="csY136" fmla="*/ 647690 h 1251244"/>
              <a:gd name="csX137" fmla="*/ 171965 w 1250053"/>
              <a:gd name="csY137" fmla="*/ 647690 h 1251244"/>
              <a:gd name="csX138" fmla="*/ 171965 w 1250053"/>
              <a:gd name="csY138" fmla="*/ 604658 h 1251244"/>
              <a:gd name="csX139" fmla="*/ 128974 w 1250053"/>
              <a:gd name="csY139" fmla="*/ 604658 h 1251244"/>
              <a:gd name="csX140" fmla="*/ 128974 w 1250053"/>
              <a:gd name="csY140" fmla="*/ 647690 h 1251244"/>
              <a:gd name="csX141" fmla="*/ 128974 w 1250053"/>
              <a:gd name="csY141" fmla="*/ 690722 h 1251244"/>
              <a:gd name="csX142" fmla="*/ 171965 w 1250053"/>
              <a:gd name="csY142" fmla="*/ 690722 h 1251244"/>
              <a:gd name="csX143" fmla="*/ 171965 w 1250053"/>
              <a:gd name="csY143" fmla="*/ 647690 h 1251244"/>
              <a:gd name="csX144" fmla="*/ 128974 w 1250053"/>
              <a:gd name="csY144" fmla="*/ 647690 h 1251244"/>
              <a:gd name="csX145" fmla="*/ 128974 w 1250053"/>
              <a:gd name="csY145" fmla="*/ 733755 h 1251244"/>
              <a:gd name="csX146" fmla="*/ 128974 w 1250053"/>
              <a:gd name="csY146" fmla="*/ 776787 h 1251244"/>
              <a:gd name="csX147" fmla="*/ 171965 w 1250053"/>
              <a:gd name="csY147" fmla="*/ 776787 h 1251244"/>
              <a:gd name="csX148" fmla="*/ 171965 w 1250053"/>
              <a:gd name="csY148" fmla="*/ 733755 h 1251244"/>
              <a:gd name="csX149" fmla="*/ 128974 w 1250053"/>
              <a:gd name="csY149" fmla="*/ 733755 h 1251244"/>
              <a:gd name="csX150" fmla="*/ 128974 w 1250053"/>
              <a:gd name="csY150" fmla="*/ 819819 h 1251244"/>
              <a:gd name="csX151" fmla="*/ 128974 w 1250053"/>
              <a:gd name="csY151" fmla="*/ 862851 h 1251244"/>
              <a:gd name="csX152" fmla="*/ 171965 w 1250053"/>
              <a:gd name="csY152" fmla="*/ 862851 h 1251244"/>
              <a:gd name="csX153" fmla="*/ 171965 w 1250053"/>
              <a:gd name="csY153" fmla="*/ 819819 h 1251244"/>
              <a:gd name="csX154" fmla="*/ 128974 w 1250053"/>
              <a:gd name="csY154" fmla="*/ 819819 h 1251244"/>
              <a:gd name="csX155" fmla="*/ 171965 w 1250053"/>
              <a:gd name="csY155" fmla="*/ 345361 h 1251244"/>
              <a:gd name="csX156" fmla="*/ 171965 w 1250053"/>
              <a:gd name="csY156" fmla="*/ 388393 h 1251244"/>
              <a:gd name="csX157" fmla="*/ 214956 w 1250053"/>
              <a:gd name="csY157" fmla="*/ 388393 h 1251244"/>
              <a:gd name="csX158" fmla="*/ 214956 w 1250053"/>
              <a:gd name="csY158" fmla="*/ 345361 h 1251244"/>
              <a:gd name="csX159" fmla="*/ 171965 w 1250053"/>
              <a:gd name="csY159" fmla="*/ 345361 h 1251244"/>
              <a:gd name="csX160" fmla="*/ 171965 w 1250053"/>
              <a:gd name="csY160" fmla="*/ 431426 h 1251244"/>
              <a:gd name="csX161" fmla="*/ 171965 w 1250053"/>
              <a:gd name="csY161" fmla="*/ 474458 h 1251244"/>
              <a:gd name="csX162" fmla="*/ 214956 w 1250053"/>
              <a:gd name="csY162" fmla="*/ 474458 h 1251244"/>
              <a:gd name="csX163" fmla="*/ 214956 w 1250053"/>
              <a:gd name="csY163" fmla="*/ 431426 h 1251244"/>
              <a:gd name="csX164" fmla="*/ 171965 w 1250053"/>
              <a:gd name="csY164" fmla="*/ 431426 h 1251244"/>
              <a:gd name="csX165" fmla="*/ 171965 w 1250053"/>
              <a:gd name="csY165" fmla="*/ 518594 h 1251244"/>
              <a:gd name="csX166" fmla="*/ 171965 w 1250053"/>
              <a:gd name="csY166" fmla="*/ 561626 h 1251244"/>
              <a:gd name="csX167" fmla="*/ 214956 w 1250053"/>
              <a:gd name="csY167" fmla="*/ 561626 h 1251244"/>
              <a:gd name="csX168" fmla="*/ 214956 w 1250053"/>
              <a:gd name="csY168" fmla="*/ 518594 h 1251244"/>
              <a:gd name="csX169" fmla="*/ 171965 w 1250053"/>
              <a:gd name="csY169" fmla="*/ 518594 h 1251244"/>
              <a:gd name="csX170" fmla="*/ 171965 w 1250053"/>
              <a:gd name="csY170" fmla="*/ 604658 h 1251244"/>
              <a:gd name="csX171" fmla="*/ 171965 w 1250053"/>
              <a:gd name="csY171" fmla="*/ 647690 h 1251244"/>
              <a:gd name="csX172" fmla="*/ 214956 w 1250053"/>
              <a:gd name="csY172" fmla="*/ 647690 h 1251244"/>
              <a:gd name="csX173" fmla="*/ 214956 w 1250053"/>
              <a:gd name="csY173" fmla="*/ 604658 h 1251244"/>
              <a:gd name="csX174" fmla="*/ 171965 w 1250053"/>
              <a:gd name="csY174" fmla="*/ 604658 h 1251244"/>
              <a:gd name="csX175" fmla="*/ 171965 w 1250053"/>
              <a:gd name="csY175" fmla="*/ 690722 h 1251244"/>
              <a:gd name="csX176" fmla="*/ 171965 w 1250053"/>
              <a:gd name="csY176" fmla="*/ 733755 h 1251244"/>
              <a:gd name="csX177" fmla="*/ 214956 w 1250053"/>
              <a:gd name="csY177" fmla="*/ 733755 h 1251244"/>
              <a:gd name="csX178" fmla="*/ 214956 w 1250053"/>
              <a:gd name="csY178" fmla="*/ 690722 h 1251244"/>
              <a:gd name="csX179" fmla="*/ 171965 w 1250053"/>
              <a:gd name="csY179" fmla="*/ 690722 h 1251244"/>
              <a:gd name="csX180" fmla="*/ 171965 w 1250053"/>
              <a:gd name="csY180" fmla="*/ 776787 h 1251244"/>
              <a:gd name="csX181" fmla="*/ 171965 w 1250053"/>
              <a:gd name="csY181" fmla="*/ 819819 h 1251244"/>
              <a:gd name="csX182" fmla="*/ 214956 w 1250053"/>
              <a:gd name="csY182" fmla="*/ 819819 h 1251244"/>
              <a:gd name="csX183" fmla="*/ 214956 w 1250053"/>
              <a:gd name="csY183" fmla="*/ 776787 h 1251244"/>
              <a:gd name="csX184" fmla="*/ 171965 w 1250053"/>
              <a:gd name="csY184" fmla="*/ 776787 h 1251244"/>
              <a:gd name="csX185" fmla="*/ 171965 w 1250053"/>
              <a:gd name="csY185" fmla="*/ 819819 h 1251244"/>
              <a:gd name="csX186" fmla="*/ 171965 w 1250053"/>
              <a:gd name="csY186" fmla="*/ 862851 h 1251244"/>
              <a:gd name="csX187" fmla="*/ 214956 w 1250053"/>
              <a:gd name="csY187" fmla="*/ 862851 h 1251244"/>
              <a:gd name="csX188" fmla="*/ 214956 w 1250053"/>
              <a:gd name="csY188" fmla="*/ 819819 h 1251244"/>
              <a:gd name="csX189" fmla="*/ 171965 w 1250053"/>
              <a:gd name="csY189" fmla="*/ 819819 h 1251244"/>
              <a:gd name="csX190" fmla="*/ 171965 w 1250053"/>
              <a:gd name="csY190" fmla="*/ 862851 h 1251244"/>
              <a:gd name="csX191" fmla="*/ 171965 w 1250053"/>
              <a:gd name="csY191" fmla="*/ 905884 h 1251244"/>
              <a:gd name="csX192" fmla="*/ 214956 w 1250053"/>
              <a:gd name="csY192" fmla="*/ 905884 h 1251244"/>
              <a:gd name="csX193" fmla="*/ 214956 w 1250053"/>
              <a:gd name="csY193" fmla="*/ 862851 h 1251244"/>
              <a:gd name="csX194" fmla="*/ 171965 w 1250053"/>
              <a:gd name="csY194" fmla="*/ 862851 h 1251244"/>
              <a:gd name="csX195" fmla="*/ 214956 w 1250053"/>
              <a:gd name="csY195" fmla="*/ 345361 h 1251244"/>
              <a:gd name="csX196" fmla="*/ 214956 w 1250053"/>
              <a:gd name="csY196" fmla="*/ 388393 h 1251244"/>
              <a:gd name="csX197" fmla="*/ 257947 w 1250053"/>
              <a:gd name="csY197" fmla="*/ 388393 h 1251244"/>
              <a:gd name="csX198" fmla="*/ 257947 w 1250053"/>
              <a:gd name="csY198" fmla="*/ 345361 h 1251244"/>
              <a:gd name="csX199" fmla="*/ 214956 w 1250053"/>
              <a:gd name="csY199" fmla="*/ 345361 h 1251244"/>
              <a:gd name="csX200" fmla="*/ 214956 w 1250053"/>
              <a:gd name="csY200" fmla="*/ 388393 h 1251244"/>
              <a:gd name="csX201" fmla="*/ 214956 w 1250053"/>
              <a:gd name="csY201" fmla="*/ 431426 h 1251244"/>
              <a:gd name="csX202" fmla="*/ 257947 w 1250053"/>
              <a:gd name="csY202" fmla="*/ 431426 h 1251244"/>
              <a:gd name="csX203" fmla="*/ 257947 w 1250053"/>
              <a:gd name="csY203" fmla="*/ 388393 h 1251244"/>
              <a:gd name="csX204" fmla="*/ 214956 w 1250053"/>
              <a:gd name="csY204" fmla="*/ 388393 h 1251244"/>
              <a:gd name="csX205" fmla="*/ 214956 w 1250053"/>
              <a:gd name="csY205" fmla="*/ 431426 h 1251244"/>
              <a:gd name="csX206" fmla="*/ 214956 w 1250053"/>
              <a:gd name="csY206" fmla="*/ 474458 h 1251244"/>
              <a:gd name="csX207" fmla="*/ 257947 w 1250053"/>
              <a:gd name="csY207" fmla="*/ 474458 h 1251244"/>
              <a:gd name="csX208" fmla="*/ 257947 w 1250053"/>
              <a:gd name="csY208" fmla="*/ 431426 h 1251244"/>
              <a:gd name="csX209" fmla="*/ 214956 w 1250053"/>
              <a:gd name="csY209" fmla="*/ 431426 h 1251244"/>
              <a:gd name="csX210" fmla="*/ 214956 w 1250053"/>
              <a:gd name="csY210" fmla="*/ 474458 h 1251244"/>
              <a:gd name="csX211" fmla="*/ 214956 w 1250053"/>
              <a:gd name="csY211" fmla="*/ 517490 h 1251244"/>
              <a:gd name="csX212" fmla="*/ 257947 w 1250053"/>
              <a:gd name="csY212" fmla="*/ 517490 h 1251244"/>
              <a:gd name="csX213" fmla="*/ 257947 w 1250053"/>
              <a:gd name="csY213" fmla="*/ 474458 h 1251244"/>
              <a:gd name="csX214" fmla="*/ 214956 w 1250053"/>
              <a:gd name="csY214" fmla="*/ 474458 h 1251244"/>
              <a:gd name="csX215" fmla="*/ 214956 w 1250053"/>
              <a:gd name="csY215" fmla="*/ 518594 h 1251244"/>
              <a:gd name="csX216" fmla="*/ 214956 w 1250053"/>
              <a:gd name="csY216" fmla="*/ 561626 h 1251244"/>
              <a:gd name="csX217" fmla="*/ 257947 w 1250053"/>
              <a:gd name="csY217" fmla="*/ 561626 h 1251244"/>
              <a:gd name="csX218" fmla="*/ 257947 w 1250053"/>
              <a:gd name="csY218" fmla="*/ 518594 h 1251244"/>
              <a:gd name="csX219" fmla="*/ 214956 w 1250053"/>
              <a:gd name="csY219" fmla="*/ 518594 h 1251244"/>
              <a:gd name="csX220" fmla="*/ 214956 w 1250053"/>
              <a:gd name="csY220" fmla="*/ 561626 h 1251244"/>
              <a:gd name="csX221" fmla="*/ 214956 w 1250053"/>
              <a:gd name="csY221" fmla="*/ 604658 h 1251244"/>
              <a:gd name="csX222" fmla="*/ 257947 w 1250053"/>
              <a:gd name="csY222" fmla="*/ 604658 h 1251244"/>
              <a:gd name="csX223" fmla="*/ 257947 w 1250053"/>
              <a:gd name="csY223" fmla="*/ 561626 h 1251244"/>
              <a:gd name="csX224" fmla="*/ 214956 w 1250053"/>
              <a:gd name="csY224" fmla="*/ 561626 h 1251244"/>
              <a:gd name="csX225" fmla="*/ 214956 w 1250053"/>
              <a:gd name="csY225" fmla="*/ 647690 h 1251244"/>
              <a:gd name="csX226" fmla="*/ 214956 w 1250053"/>
              <a:gd name="csY226" fmla="*/ 690722 h 1251244"/>
              <a:gd name="csX227" fmla="*/ 257947 w 1250053"/>
              <a:gd name="csY227" fmla="*/ 690722 h 1251244"/>
              <a:gd name="csX228" fmla="*/ 257947 w 1250053"/>
              <a:gd name="csY228" fmla="*/ 647690 h 1251244"/>
              <a:gd name="csX229" fmla="*/ 214956 w 1250053"/>
              <a:gd name="csY229" fmla="*/ 647690 h 1251244"/>
              <a:gd name="csX230" fmla="*/ 214956 w 1250053"/>
              <a:gd name="csY230" fmla="*/ 690722 h 1251244"/>
              <a:gd name="csX231" fmla="*/ 214956 w 1250053"/>
              <a:gd name="csY231" fmla="*/ 733755 h 1251244"/>
              <a:gd name="csX232" fmla="*/ 257947 w 1250053"/>
              <a:gd name="csY232" fmla="*/ 733755 h 1251244"/>
              <a:gd name="csX233" fmla="*/ 257947 w 1250053"/>
              <a:gd name="csY233" fmla="*/ 690722 h 1251244"/>
              <a:gd name="csX234" fmla="*/ 214956 w 1250053"/>
              <a:gd name="csY234" fmla="*/ 690722 h 1251244"/>
              <a:gd name="csX235" fmla="*/ 214956 w 1250053"/>
              <a:gd name="csY235" fmla="*/ 862851 h 1251244"/>
              <a:gd name="csX236" fmla="*/ 214956 w 1250053"/>
              <a:gd name="csY236" fmla="*/ 905884 h 1251244"/>
              <a:gd name="csX237" fmla="*/ 257947 w 1250053"/>
              <a:gd name="csY237" fmla="*/ 905884 h 1251244"/>
              <a:gd name="csX238" fmla="*/ 257947 w 1250053"/>
              <a:gd name="csY238" fmla="*/ 862851 h 1251244"/>
              <a:gd name="csX239" fmla="*/ 214956 w 1250053"/>
              <a:gd name="csY239" fmla="*/ 862851 h 1251244"/>
              <a:gd name="csX240" fmla="*/ 259050 w 1250053"/>
              <a:gd name="csY240" fmla="*/ 345361 h 1251244"/>
              <a:gd name="csX241" fmla="*/ 259050 w 1250053"/>
              <a:gd name="csY241" fmla="*/ 388393 h 1251244"/>
              <a:gd name="csX242" fmla="*/ 302041 w 1250053"/>
              <a:gd name="csY242" fmla="*/ 388393 h 1251244"/>
              <a:gd name="csX243" fmla="*/ 302041 w 1250053"/>
              <a:gd name="csY243" fmla="*/ 345361 h 1251244"/>
              <a:gd name="csX244" fmla="*/ 259050 w 1250053"/>
              <a:gd name="csY244" fmla="*/ 345361 h 1251244"/>
              <a:gd name="csX245" fmla="*/ 259050 w 1250053"/>
              <a:gd name="csY245" fmla="*/ 431426 h 1251244"/>
              <a:gd name="csX246" fmla="*/ 259050 w 1250053"/>
              <a:gd name="csY246" fmla="*/ 474458 h 1251244"/>
              <a:gd name="csX247" fmla="*/ 302041 w 1250053"/>
              <a:gd name="csY247" fmla="*/ 474458 h 1251244"/>
              <a:gd name="csX248" fmla="*/ 302041 w 1250053"/>
              <a:gd name="csY248" fmla="*/ 431426 h 1251244"/>
              <a:gd name="csX249" fmla="*/ 259050 w 1250053"/>
              <a:gd name="csY249" fmla="*/ 431426 h 1251244"/>
              <a:gd name="csX250" fmla="*/ 259050 w 1250053"/>
              <a:gd name="csY250" fmla="*/ 518594 h 1251244"/>
              <a:gd name="csX251" fmla="*/ 259050 w 1250053"/>
              <a:gd name="csY251" fmla="*/ 561626 h 1251244"/>
              <a:gd name="csX252" fmla="*/ 302041 w 1250053"/>
              <a:gd name="csY252" fmla="*/ 561626 h 1251244"/>
              <a:gd name="csX253" fmla="*/ 302041 w 1250053"/>
              <a:gd name="csY253" fmla="*/ 518594 h 1251244"/>
              <a:gd name="csX254" fmla="*/ 259050 w 1250053"/>
              <a:gd name="csY254" fmla="*/ 518594 h 1251244"/>
              <a:gd name="csX255" fmla="*/ 259050 w 1250053"/>
              <a:gd name="csY255" fmla="*/ 604658 h 1251244"/>
              <a:gd name="csX256" fmla="*/ 259050 w 1250053"/>
              <a:gd name="csY256" fmla="*/ 647690 h 1251244"/>
              <a:gd name="csX257" fmla="*/ 302041 w 1250053"/>
              <a:gd name="csY257" fmla="*/ 647690 h 1251244"/>
              <a:gd name="csX258" fmla="*/ 302041 w 1250053"/>
              <a:gd name="csY258" fmla="*/ 604658 h 1251244"/>
              <a:gd name="csX259" fmla="*/ 259050 w 1250053"/>
              <a:gd name="csY259" fmla="*/ 604658 h 1251244"/>
              <a:gd name="csX260" fmla="*/ 259050 w 1250053"/>
              <a:gd name="csY260" fmla="*/ 690722 h 1251244"/>
              <a:gd name="csX261" fmla="*/ 259050 w 1250053"/>
              <a:gd name="csY261" fmla="*/ 733755 h 1251244"/>
              <a:gd name="csX262" fmla="*/ 302041 w 1250053"/>
              <a:gd name="csY262" fmla="*/ 733755 h 1251244"/>
              <a:gd name="csX263" fmla="*/ 302041 w 1250053"/>
              <a:gd name="csY263" fmla="*/ 690722 h 1251244"/>
              <a:gd name="csX264" fmla="*/ 259050 w 1250053"/>
              <a:gd name="csY264" fmla="*/ 690722 h 1251244"/>
              <a:gd name="csX265" fmla="*/ 259050 w 1250053"/>
              <a:gd name="csY265" fmla="*/ 776787 h 1251244"/>
              <a:gd name="csX266" fmla="*/ 259050 w 1250053"/>
              <a:gd name="csY266" fmla="*/ 819819 h 1251244"/>
              <a:gd name="csX267" fmla="*/ 302041 w 1250053"/>
              <a:gd name="csY267" fmla="*/ 819819 h 1251244"/>
              <a:gd name="csX268" fmla="*/ 302041 w 1250053"/>
              <a:gd name="csY268" fmla="*/ 776787 h 1251244"/>
              <a:gd name="csX269" fmla="*/ 259050 w 1250053"/>
              <a:gd name="csY269" fmla="*/ 776787 h 1251244"/>
              <a:gd name="csX270" fmla="*/ 259050 w 1250053"/>
              <a:gd name="csY270" fmla="*/ 862851 h 1251244"/>
              <a:gd name="csX271" fmla="*/ 259050 w 1250053"/>
              <a:gd name="csY271" fmla="*/ 905884 h 1251244"/>
              <a:gd name="csX272" fmla="*/ 302041 w 1250053"/>
              <a:gd name="csY272" fmla="*/ 905884 h 1251244"/>
              <a:gd name="csX273" fmla="*/ 302041 w 1250053"/>
              <a:gd name="csY273" fmla="*/ 862851 h 1251244"/>
              <a:gd name="csX274" fmla="*/ 259050 w 1250053"/>
              <a:gd name="csY274" fmla="*/ 862851 h 1251244"/>
              <a:gd name="csX275" fmla="*/ 302041 w 1250053"/>
              <a:gd name="csY275" fmla="*/ 345361 h 1251244"/>
              <a:gd name="csX276" fmla="*/ 302041 w 1250053"/>
              <a:gd name="csY276" fmla="*/ 388393 h 1251244"/>
              <a:gd name="csX277" fmla="*/ 345032 w 1250053"/>
              <a:gd name="csY277" fmla="*/ 388393 h 1251244"/>
              <a:gd name="csX278" fmla="*/ 345032 w 1250053"/>
              <a:gd name="csY278" fmla="*/ 345361 h 1251244"/>
              <a:gd name="csX279" fmla="*/ 302041 w 1250053"/>
              <a:gd name="csY279" fmla="*/ 345361 h 1251244"/>
              <a:gd name="csX280" fmla="*/ 302041 w 1250053"/>
              <a:gd name="csY280" fmla="*/ 431426 h 1251244"/>
              <a:gd name="csX281" fmla="*/ 302041 w 1250053"/>
              <a:gd name="csY281" fmla="*/ 474458 h 1251244"/>
              <a:gd name="csX282" fmla="*/ 345032 w 1250053"/>
              <a:gd name="csY282" fmla="*/ 474458 h 1251244"/>
              <a:gd name="csX283" fmla="*/ 345032 w 1250053"/>
              <a:gd name="csY283" fmla="*/ 431426 h 1251244"/>
              <a:gd name="csX284" fmla="*/ 302041 w 1250053"/>
              <a:gd name="csY284" fmla="*/ 431426 h 1251244"/>
              <a:gd name="csX285" fmla="*/ 302041 w 1250053"/>
              <a:gd name="csY285" fmla="*/ 518594 h 1251244"/>
              <a:gd name="csX286" fmla="*/ 302041 w 1250053"/>
              <a:gd name="csY286" fmla="*/ 561626 h 1251244"/>
              <a:gd name="csX287" fmla="*/ 345032 w 1250053"/>
              <a:gd name="csY287" fmla="*/ 561626 h 1251244"/>
              <a:gd name="csX288" fmla="*/ 345032 w 1250053"/>
              <a:gd name="csY288" fmla="*/ 518594 h 1251244"/>
              <a:gd name="csX289" fmla="*/ 302041 w 1250053"/>
              <a:gd name="csY289" fmla="*/ 518594 h 1251244"/>
              <a:gd name="csX290" fmla="*/ 302041 w 1250053"/>
              <a:gd name="csY290" fmla="*/ 647690 h 1251244"/>
              <a:gd name="csX291" fmla="*/ 302041 w 1250053"/>
              <a:gd name="csY291" fmla="*/ 690722 h 1251244"/>
              <a:gd name="csX292" fmla="*/ 345032 w 1250053"/>
              <a:gd name="csY292" fmla="*/ 690722 h 1251244"/>
              <a:gd name="csX293" fmla="*/ 345032 w 1250053"/>
              <a:gd name="csY293" fmla="*/ 647690 h 1251244"/>
              <a:gd name="csX294" fmla="*/ 302041 w 1250053"/>
              <a:gd name="csY294" fmla="*/ 647690 h 1251244"/>
              <a:gd name="csX295" fmla="*/ 302041 w 1250053"/>
              <a:gd name="csY295" fmla="*/ 819819 h 1251244"/>
              <a:gd name="csX296" fmla="*/ 302041 w 1250053"/>
              <a:gd name="csY296" fmla="*/ 862851 h 1251244"/>
              <a:gd name="csX297" fmla="*/ 345032 w 1250053"/>
              <a:gd name="csY297" fmla="*/ 862851 h 1251244"/>
              <a:gd name="csX298" fmla="*/ 345032 w 1250053"/>
              <a:gd name="csY298" fmla="*/ 819819 h 1251244"/>
              <a:gd name="csX299" fmla="*/ 302041 w 1250053"/>
              <a:gd name="csY299" fmla="*/ 819819 h 1251244"/>
              <a:gd name="csX300" fmla="*/ 345032 w 1250053"/>
              <a:gd name="csY300" fmla="*/ 0 h 1251244"/>
              <a:gd name="csX301" fmla="*/ 345032 w 1250053"/>
              <a:gd name="csY301" fmla="*/ 43032 h 1251244"/>
              <a:gd name="csX302" fmla="*/ 388024 w 1250053"/>
              <a:gd name="csY302" fmla="*/ 43032 h 1251244"/>
              <a:gd name="csX303" fmla="*/ 388024 w 1250053"/>
              <a:gd name="csY303" fmla="*/ 0 h 1251244"/>
              <a:gd name="csX304" fmla="*/ 345032 w 1250053"/>
              <a:gd name="csY304" fmla="*/ 0 h 1251244"/>
              <a:gd name="csX305" fmla="*/ 345032 w 1250053"/>
              <a:gd name="csY305" fmla="*/ 86064 h 1251244"/>
              <a:gd name="csX306" fmla="*/ 345032 w 1250053"/>
              <a:gd name="csY306" fmla="*/ 129097 h 1251244"/>
              <a:gd name="csX307" fmla="*/ 388024 w 1250053"/>
              <a:gd name="csY307" fmla="*/ 129097 h 1251244"/>
              <a:gd name="csX308" fmla="*/ 388024 w 1250053"/>
              <a:gd name="csY308" fmla="*/ 86064 h 1251244"/>
              <a:gd name="csX309" fmla="*/ 345032 w 1250053"/>
              <a:gd name="csY309" fmla="*/ 86064 h 1251244"/>
              <a:gd name="csX310" fmla="*/ 345032 w 1250053"/>
              <a:gd name="csY310" fmla="*/ 130200 h 1251244"/>
              <a:gd name="csX311" fmla="*/ 345032 w 1250053"/>
              <a:gd name="csY311" fmla="*/ 173232 h 1251244"/>
              <a:gd name="csX312" fmla="*/ 388024 w 1250053"/>
              <a:gd name="csY312" fmla="*/ 173232 h 1251244"/>
              <a:gd name="csX313" fmla="*/ 388024 w 1250053"/>
              <a:gd name="csY313" fmla="*/ 130200 h 1251244"/>
              <a:gd name="csX314" fmla="*/ 345032 w 1250053"/>
              <a:gd name="csY314" fmla="*/ 130200 h 1251244"/>
              <a:gd name="csX315" fmla="*/ 345032 w 1250053"/>
              <a:gd name="csY315" fmla="*/ 173232 h 1251244"/>
              <a:gd name="csX316" fmla="*/ 345032 w 1250053"/>
              <a:gd name="csY316" fmla="*/ 216265 h 1251244"/>
              <a:gd name="csX317" fmla="*/ 388024 w 1250053"/>
              <a:gd name="csY317" fmla="*/ 216265 h 1251244"/>
              <a:gd name="csX318" fmla="*/ 388024 w 1250053"/>
              <a:gd name="csY318" fmla="*/ 173232 h 1251244"/>
              <a:gd name="csX319" fmla="*/ 345032 w 1250053"/>
              <a:gd name="csY319" fmla="*/ 173232 h 1251244"/>
              <a:gd name="csX320" fmla="*/ 345032 w 1250053"/>
              <a:gd name="csY320" fmla="*/ 216265 h 1251244"/>
              <a:gd name="csX321" fmla="*/ 345032 w 1250053"/>
              <a:gd name="csY321" fmla="*/ 259297 h 1251244"/>
              <a:gd name="csX322" fmla="*/ 388024 w 1250053"/>
              <a:gd name="csY322" fmla="*/ 259297 h 1251244"/>
              <a:gd name="csX323" fmla="*/ 388024 w 1250053"/>
              <a:gd name="csY323" fmla="*/ 216265 h 1251244"/>
              <a:gd name="csX324" fmla="*/ 345032 w 1250053"/>
              <a:gd name="csY324" fmla="*/ 216265 h 1251244"/>
              <a:gd name="csX325" fmla="*/ 345032 w 1250053"/>
              <a:gd name="csY325" fmla="*/ 259297 h 1251244"/>
              <a:gd name="csX326" fmla="*/ 345032 w 1250053"/>
              <a:gd name="csY326" fmla="*/ 302329 h 1251244"/>
              <a:gd name="csX327" fmla="*/ 388024 w 1250053"/>
              <a:gd name="csY327" fmla="*/ 302329 h 1251244"/>
              <a:gd name="csX328" fmla="*/ 388024 w 1250053"/>
              <a:gd name="csY328" fmla="*/ 259297 h 1251244"/>
              <a:gd name="csX329" fmla="*/ 345032 w 1250053"/>
              <a:gd name="csY329" fmla="*/ 259297 h 1251244"/>
              <a:gd name="csX330" fmla="*/ 345032 w 1250053"/>
              <a:gd name="csY330" fmla="*/ 388393 h 1251244"/>
              <a:gd name="csX331" fmla="*/ 345032 w 1250053"/>
              <a:gd name="csY331" fmla="*/ 431426 h 1251244"/>
              <a:gd name="csX332" fmla="*/ 388024 w 1250053"/>
              <a:gd name="csY332" fmla="*/ 431426 h 1251244"/>
              <a:gd name="csX333" fmla="*/ 388024 w 1250053"/>
              <a:gd name="csY333" fmla="*/ 388393 h 1251244"/>
              <a:gd name="csX334" fmla="*/ 345032 w 1250053"/>
              <a:gd name="csY334" fmla="*/ 388393 h 1251244"/>
              <a:gd name="csX335" fmla="*/ 345032 w 1250053"/>
              <a:gd name="csY335" fmla="*/ 431426 h 1251244"/>
              <a:gd name="csX336" fmla="*/ 345032 w 1250053"/>
              <a:gd name="csY336" fmla="*/ 474458 h 1251244"/>
              <a:gd name="csX337" fmla="*/ 388024 w 1250053"/>
              <a:gd name="csY337" fmla="*/ 474458 h 1251244"/>
              <a:gd name="csX338" fmla="*/ 388024 w 1250053"/>
              <a:gd name="csY338" fmla="*/ 431426 h 1251244"/>
              <a:gd name="csX339" fmla="*/ 345032 w 1250053"/>
              <a:gd name="csY339" fmla="*/ 431426 h 1251244"/>
              <a:gd name="csX340" fmla="*/ 345032 w 1250053"/>
              <a:gd name="csY340" fmla="*/ 474458 h 1251244"/>
              <a:gd name="csX341" fmla="*/ 345032 w 1250053"/>
              <a:gd name="csY341" fmla="*/ 517490 h 1251244"/>
              <a:gd name="csX342" fmla="*/ 388024 w 1250053"/>
              <a:gd name="csY342" fmla="*/ 517490 h 1251244"/>
              <a:gd name="csX343" fmla="*/ 388024 w 1250053"/>
              <a:gd name="csY343" fmla="*/ 474458 h 1251244"/>
              <a:gd name="csX344" fmla="*/ 345032 w 1250053"/>
              <a:gd name="csY344" fmla="*/ 474458 h 1251244"/>
              <a:gd name="csX345" fmla="*/ 345032 w 1250053"/>
              <a:gd name="csY345" fmla="*/ 518594 h 1251244"/>
              <a:gd name="csX346" fmla="*/ 345032 w 1250053"/>
              <a:gd name="csY346" fmla="*/ 561626 h 1251244"/>
              <a:gd name="csX347" fmla="*/ 388024 w 1250053"/>
              <a:gd name="csY347" fmla="*/ 561626 h 1251244"/>
              <a:gd name="csX348" fmla="*/ 388024 w 1250053"/>
              <a:gd name="csY348" fmla="*/ 518594 h 1251244"/>
              <a:gd name="csX349" fmla="*/ 345032 w 1250053"/>
              <a:gd name="csY349" fmla="*/ 518594 h 1251244"/>
              <a:gd name="csX350" fmla="*/ 345032 w 1250053"/>
              <a:gd name="csY350" fmla="*/ 647690 h 1251244"/>
              <a:gd name="csX351" fmla="*/ 345032 w 1250053"/>
              <a:gd name="csY351" fmla="*/ 690722 h 1251244"/>
              <a:gd name="csX352" fmla="*/ 388024 w 1250053"/>
              <a:gd name="csY352" fmla="*/ 690722 h 1251244"/>
              <a:gd name="csX353" fmla="*/ 388024 w 1250053"/>
              <a:gd name="csY353" fmla="*/ 647690 h 1251244"/>
              <a:gd name="csX354" fmla="*/ 345032 w 1250053"/>
              <a:gd name="csY354" fmla="*/ 647690 h 1251244"/>
              <a:gd name="csX355" fmla="*/ 345032 w 1250053"/>
              <a:gd name="csY355" fmla="*/ 733755 h 1251244"/>
              <a:gd name="csX356" fmla="*/ 345032 w 1250053"/>
              <a:gd name="csY356" fmla="*/ 776787 h 1251244"/>
              <a:gd name="csX357" fmla="*/ 388024 w 1250053"/>
              <a:gd name="csY357" fmla="*/ 776787 h 1251244"/>
              <a:gd name="csX358" fmla="*/ 388024 w 1250053"/>
              <a:gd name="csY358" fmla="*/ 733755 h 1251244"/>
              <a:gd name="csX359" fmla="*/ 345032 w 1250053"/>
              <a:gd name="csY359" fmla="*/ 733755 h 1251244"/>
              <a:gd name="csX360" fmla="*/ 345032 w 1250053"/>
              <a:gd name="csY360" fmla="*/ 776787 h 1251244"/>
              <a:gd name="csX361" fmla="*/ 345032 w 1250053"/>
              <a:gd name="csY361" fmla="*/ 819819 h 1251244"/>
              <a:gd name="csX362" fmla="*/ 388024 w 1250053"/>
              <a:gd name="csY362" fmla="*/ 819819 h 1251244"/>
              <a:gd name="csX363" fmla="*/ 388024 w 1250053"/>
              <a:gd name="csY363" fmla="*/ 776787 h 1251244"/>
              <a:gd name="csX364" fmla="*/ 345032 w 1250053"/>
              <a:gd name="csY364" fmla="*/ 776787 h 1251244"/>
              <a:gd name="csX365" fmla="*/ 345032 w 1250053"/>
              <a:gd name="csY365" fmla="*/ 950019 h 1251244"/>
              <a:gd name="csX366" fmla="*/ 345032 w 1250053"/>
              <a:gd name="csY366" fmla="*/ 993051 h 1251244"/>
              <a:gd name="csX367" fmla="*/ 388024 w 1250053"/>
              <a:gd name="csY367" fmla="*/ 993051 h 1251244"/>
              <a:gd name="csX368" fmla="*/ 388024 w 1250053"/>
              <a:gd name="csY368" fmla="*/ 950019 h 1251244"/>
              <a:gd name="csX369" fmla="*/ 345032 w 1250053"/>
              <a:gd name="csY369" fmla="*/ 950019 h 1251244"/>
              <a:gd name="csX370" fmla="*/ 345032 w 1250053"/>
              <a:gd name="csY370" fmla="*/ 993051 h 1251244"/>
              <a:gd name="csX371" fmla="*/ 345032 w 1250053"/>
              <a:gd name="csY371" fmla="*/ 1036084 h 1251244"/>
              <a:gd name="csX372" fmla="*/ 388024 w 1250053"/>
              <a:gd name="csY372" fmla="*/ 1036084 h 1251244"/>
              <a:gd name="csX373" fmla="*/ 388024 w 1250053"/>
              <a:gd name="csY373" fmla="*/ 993051 h 1251244"/>
              <a:gd name="csX374" fmla="*/ 345032 w 1250053"/>
              <a:gd name="csY374" fmla="*/ 993051 h 1251244"/>
              <a:gd name="csX375" fmla="*/ 345032 w 1250053"/>
              <a:gd name="csY375" fmla="*/ 1036084 h 1251244"/>
              <a:gd name="csX376" fmla="*/ 345032 w 1250053"/>
              <a:gd name="csY376" fmla="*/ 1079116 h 1251244"/>
              <a:gd name="csX377" fmla="*/ 388024 w 1250053"/>
              <a:gd name="csY377" fmla="*/ 1079116 h 1251244"/>
              <a:gd name="csX378" fmla="*/ 388024 w 1250053"/>
              <a:gd name="csY378" fmla="*/ 1036084 h 1251244"/>
              <a:gd name="csX379" fmla="*/ 345032 w 1250053"/>
              <a:gd name="csY379" fmla="*/ 1036084 h 1251244"/>
              <a:gd name="csX380" fmla="*/ 345032 w 1250053"/>
              <a:gd name="csY380" fmla="*/ 1079116 h 1251244"/>
              <a:gd name="csX381" fmla="*/ 345032 w 1250053"/>
              <a:gd name="csY381" fmla="*/ 1122148 h 1251244"/>
              <a:gd name="csX382" fmla="*/ 388024 w 1250053"/>
              <a:gd name="csY382" fmla="*/ 1122148 h 1251244"/>
              <a:gd name="csX383" fmla="*/ 388024 w 1250053"/>
              <a:gd name="csY383" fmla="*/ 1079116 h 1251244"/>
              <a:gd name="csX384" fmla="*/ 345032 w 1250053"/>
              <a:gd name="csY384" fmla="*/ 1079116 h 1251244"/>
              <a:gd name="csX385" fmla="*/ 345032 w 1250053"/>
              <a:gd name="csY385" fmla="*/ 1122148 h 1251244"/>
              <a:gd name="csX386" fmla="*/ 345032 w 1250053"/>
              <a:gd name="csY386" fmla="*/ 1165180 h 1251244"/>
              <a:gd name="csX387" fmla="*/ 388024 w 1250053"/>
              <a:gd name="csY387" fmla="*/ 1165180 h 1251244"/>
              <a:gd name="csX388" fmla="*/ 388024 w 1250053"/>
              <a:gd name="csY388" fmla="*/ 1122148 h 1251244"/>
              <a:gd name="csX389" fmla="*/ 345032 w 1250053"/>
              <a:gd name="csY389" fmla="*/ 1122148 h 1251244"/>
              <a:gd name="csX390" fmla="*/ 388024 w 1250053"/>
              <a:gd name="csY390" fmla="*/ 86064 h 1251244"/>
              <a:gd name="csX391" fmla="*/ 388024 w 1250053"/>
              <a:gd name="csY391" fmla="*/ 129097 h 1251244"/>
              <a:gd name="csX392" fmla="*/ 431015 w 1250053"/>
              <a:gd name="csY392" fmla="*/ 129097 h 1251244"/>
              <a:gd name="csX393" fmla="*/ 431015 w 1250053"/>
              <a:gd name="csY393" fmla="*/ 86064 h 1251244"/>
              <a:gd name="csX394" fmla="*/ 388024 w 1250053"/>
              <a:gd name="csY394" fmla="*/ 86064 h 1251244"/>
              <a:gd name="csX395" fmla="*/ 388024 w 1250053"/>
              <a:gd name="csY395" fmla="*/ 216265 h 1251244"/>
              <a:gd name="csX396" fmla="*/ 388024 w 1250053"/>
              <a:gd name="csY396" fmla="*/ 259297 h 1251244"/>
              <a:gd name="csX397" fmla="*/ 431015 w 1250053"/>
              <a:gd name="csY397" fmla="*/ 259297 h 1251244"/>
              <a:gd name="csX398" fmla="*/ 431015 w 1250053"/>
              <a:gd name="csY398" fmla="*/ 216265 h 1251244"/>
              <a:gd name="csX399" fmla="*/ 388024 w 1250053"/>
              <a:gd name="csY399" fmla="*/ 216265 h 1251244"/>
              <a:gd name="csX400" fmla="*/ 388024 w 1250053"/>
              <a:gd name="csY400" fmla="*/ 345361 h 1251244"/>
              <a:gd name="csX401" fmla="*/ 388024 w 1250053"/>
              <a:gd name="csY401" fmla="*/ 388393 h 1251244"/>
              <a:gd name="csX402" fmla="*/ 431015 w 1250053"/>
              <a:gd name="csY402" fmla="*/ 388393 h 1251244"/>
              <a:gd name="csX403" fmla="*/ 431015 w 1250053"/>
              <a:gd name="csY403" fmla="*/ 345361 h 1251244"/>
              <a:gd name="csX404" fmla="*/ 388024 w 1250053"/>
              <a:gd name="csY404" fmla="*/ 345361 h 1251244"/>
              <a:gd name="csX405" fmla="*/ 388024 w 1250053"/>
              <a:gd name="csY405" fmla="*/ 431426 h 1251244"/>
              <a:gd name="csX406" fmla="*/ 388024 w 1250053"/>
              <a:gd name="csY406" fmla="*/ 474458 h 1251244"/>
              <a:gd name="csX407" fmla="*/ 431015 w 1250053"/>
              <a:gd name="csY407" fmla="*/ 474458 h 1251244"/>
              <a:gd name="csX408" fmla="*/ 431015 w 1250053"/>
              <a:gd name="csY408" fmla="*/ 431426 h 1251244"/>
              <a:gd name="csX409" fmla="*/ 388024 w 1250053"/>
              <a:gd name="csY409" fmla="*/ 431426 h 1251244"/>
              <a:gd name="csX410" fmla="*/ 388024 w 1250053"/>
              <a:gd name="csY410" fmla="*/ 518594 h 1251244"/>
              <a:gd name="csX411" fmla="*/ 388024 w 1250053"/>
              <a:gd name="csY411" fmla="*/ 561626 h 1251244"/>
              <a:gd name="csX412" fmla="*/ 431015 w 1250053"/>
              <a:gd name="csY412" fmla="*/ 561626 h 1251244"/>
              <a:gd name="csX413" fmla="*/ 431015 w 1250053"/>
              <a:gd name="csY413" fmla="*/ 518594 h 1251244"/>
              <a:gd name="csX414" fmla="*/ 388024 w 1250053"/>
              <a:gd name="csY414" fmla="*/ 518594 h 1251244"/>
              <a:gd name="csX415" fmla="*/ 388024 w 1250053"/>
              <a:gd name="csY415" fmla="*/ 561626 h 1251244"/>
              <a:gd name="csX416" fmla="*/ 388024 w 1250053"/>
              <a:gd name="csY416" fmla="*/ 604658 h 1251244"/>
              <a:gd name="csX417" fmla="*/ 431015 w 1250053"/>
              <a:gd name="csY417" fmla="*/ 604658 h 1251244"/>
              <a:gd name="csX418" fmla="*/ 431015 w 1250053"/>
              <a:gd name="csY418" fmla="*/ 561626 h 1251244"/>
              <a:gd name="csX419" fmla="*/ 388024 w 1250053"/>
              <a:gd name="csY419" fmla="*/ 561626 h 1251244"/>
              <a:gd name="csX420" fmla="*/ 388024 w 1250053"/>
              <a:gd name="csY420" fmla="*/ 690722 h 1251244"/>
              <a:gd name="csX421" fmla="*/ 388024 w 1250053"/>
              <a:gd name="csY421" fmla="*/ 733755 h 1251244"/>
              <a:gd name="csX422" fmla="*/ 431015 w 1250053"/>
              <a:gd name="csY422" fmla="*/ 733755 h 1251244"/>
              <a:gd name="csX423" fmla="*/ 431015 w 1250053"/>
              <a:gd name="csY423" fmla="*/ 690722 h 1251244"/>
              <a:gd name="csX424" fmla="*/ 388024 w 1250053"/>
              <a:gd name="csY424" fmla="*/ 690722 h 1251244"/>
              <a:gd name="csX425" fmla="*/ 388024 w 1250053"/>
              <a:gd name="csY425" fmla="*/ 733755 h 1251244"/>
              <a:gd name="csX426" fmla="*/ 388024 w 1250053"/>
              <a:gd name="csY426" fmla="*/ 776787 h 1251244"/>
              <a:gd name="csX427" fmla="*/ 431015 w 1250053"/>
              <a:gd name="csY427" fmla="*/ 776787 h 1251244"/>
              <a:gd name="csX428" fmla="*/ 431015 w 1250053"/>
              <a:gd name="csY428" fmla="*/ 733755 h 1251244"/>
              <a:gd name="csX429" fmla="*/ 388024 w 1250053"/>
              <a:gd name="csY429" fmla="*/ 733755 h 1251244"/>
              <a:gd name="csX430" fmla="*/ 388024 w 1250053"/>
              <a:gd name="csY430" fmla="*/ 776787 h 1251244"/>
              <a:gd name="csX431" fmla="*/ 388024 w 1250053"/>
              <a:gd name="csY431" fmla="*/ 819819 h 1251244"/>
              <a:gd name="csX432" fmla="*/ 431015 w 1250053"/>
              <a:gd name="csY432" fmla="*/ 819819 h 1251244"/>
              <a:gd name="csX433" fmla="*/ 431015 w 1250053"/>
              <a:gd name="csY433" fmla="*/ 776787 h 1251244"/>
              <a:gd name="csX434" fmla="*/ 388024 w 1250053"/>
              <a:gd name="csY434" fmla="*/ 776787 h 1251244"/>
              <a:gd name="csX435" fmla="*/ 388024 w 1250053"/>
              <a:gd name="csY435" fmla="*/ 819819 h 1251244"/>
              <a:gd name="csX436" fmla="*/ 388024 w 1250053"/>
              <a:gd name="csY436" fmla="*/ 862851 h 1251244"/>
              <a:gd name="csX437" fmla="*/ 431015 w 1250053"/>
              <a:gd name="csY437" fmla="*/ 862851 h 1251244"/>
              <a:gd name="csX438" fmla="*/ 431015 w 1250053"/>
              <a:gd name="csY438" fmla="*/ 819819 h 1251244"/>
              <a:gd name="csX439" fmla="*/ 388024 w 1250053"/>
              <a:gd name="csY439" fmla="*/ 819819 h 1251244"/>
              <a:gd name="csX440" fmla="*/ 388024 w 1250053"/>
              <a:gd name="csY440" fmla="*/ 862851 h 1251244"/>
              <a:gd name="csX441" fmla="*/ 388024 w 1250053"/>
              <a:gd name="csY441" fmla="*/ 905884 h 1251244"/>
              <a:gd name="csX442" fmla="*/ 431015 w 1250053"/>
              <a:gd name="csY442" fmla="*/ 905884 h 1251244"/>
              <a:gd name="csX443" fmla="*/ 431015 w 1250053"/>
              <a:gd name="csY443" fmla="*/ 862851 h 1251244"/>
              <a:gd name="csX444" fmla="*/ 388024 w 1250053"/>
              <a:gd name="csY444" fmla="*/ 862851 h 1251244"/>
              <a:gd name="csX445" fmla="*/ 388024 w 1250053"/>
              <a:gd name="csY445" fmla="*/ 906987 h 1251244"/>
              <a:gd name="csX446" fmla="*/ 388024 w 1250053"/>
              <a:gd name="csY446" fmla="*/ 950019 h 1251244"/>
              <a:gd name="csX447" fmla="*/ 431015 w 1250053"/>
              <a:gd name="csY447" fmla="*/ 950019 h 1251244"/>
              <a:gd name="csX448" fmla="*/ 431015 w 1250053"/>
              <a:gd name="csY448" fmla="*/ 906987 h 1251244"/>
              <a:gd name="csX449" fmla="*/ 388024 w 1250053"/>
              <a:gd name="csY449" fmla="*/ 906987 h 1251244"/>
              <a:gd name="csX450" fmla="*/ 388024 w 1250053"/>
              <a:gd name="csY450" fmla="*/ 950019 h 1251244"/>
              <a:gd name="csX451" fmla="*/ 388024 w 1250053"/>
              <a:gd name="csY451" fmla="*/ 993051 h 1251244"/>
              <a:gd name="csX452" fmla="*/ 431015 w 1250053"/>
              <a:gd name="csY452" fmla="*/ 993051 h 1251244"/>
              <a:gd name="csX453" fmla="*/ 431015 w 1250053"/>
              <a:gd name="csY453" fmla="*/ 950019 h 1251244"/>
              <a:gd name="csX454" fmla="*/ 388024 w 1250053"/>
              <a:gd name="csY454" fmla="*/ 950019 h 1251244"/>
              <a:gd name="csX455" fmla="*/ 388024 w 1250053"/>
              <a:gd name="csY455" fmla="*/ 1036084 h 1251244"/>
              <a:gd name="csX456" fmla="*/ 388024 w 1250053"/>
              <a:gd name="csY456" fmla="*/ 1079116 h 1251244"/>
              <a:gd name="csX457" fmla="*/ 431015 w 1250053"/>
              <a:gd name="csY457" fmla="*/ 1079116 h 1251244"/>
              <a:gd name="csX458" fmla="*/ 431015 w 1250053"/>
              <a:gd name="csY458" fmla="*/ 1036084 h 1251244"/>
              <a:gd name="csX459" fmla="*/ 388024 w 1250053"/>
              <a:gd name="csY459" fmla="*/ 1036084 h 1251244"/>
              <a:gd name="csX460" fmla="*/ 388024 w 1250053"/>
              <a:gd name="csY460" fmla="*/ 1208213 h 1251244"/>
              <a:gd name="csX461" fmla="*/ 388024 w 1250053"/>
              <a:gd name="csY461" fmla="*/ 1251245 h 1251244"/>
              <a:gd name="csX462" fmla="*/ 431015 w 1250053"/>
              <a:gd name="csY462" fmla="*/ 1251245 h 1251244"/>
              <a:gd name="csX463" fmla="*/ 431015 w 1250053"/>
              <a:gd name="csY463" fmla="*/ 1208213 h 1251244"/>
              <a:gd name="csX464" fmla="*/ 388024 w 1250053"/>
              <a:gd name="csY464" fmla="*/ 1208213 h 1251244"/>
              <a:gd name="csX465" fmla="*/ 431015 w 1250053"/>
              <a:gd name="csY465" fmla="*/ 0 h 1251244"/>
              <a:gd name="csX466" fmla="*/ 431015 w 1250053"/>
              <a:gd name="csY466" fmla="*/ 43032 h 1251244"/>
              <a:gd name="csX467" fmla="*/ 474006 w 1250053"/>
              <a:gd name="csY467" fmla="*/ 43032 h 1251244"/>
              <a:gd name="csX468" fmla="*/ 474006 w 1250053"/>
              <a:gd name="csY468" fmla="*/ 0 h 1251244"/>
              <a:gd name="csX469" fmla="*/ 431015 w 1250053"/>
              <a:gd name="csY469" fmla="*/ 0 h 1251244"/>
              <a:gd name="csX470" fmla="*/ 431015 w 1250053"/>
              <a:gd name="csY470" fmla="*/ 43032 h 1251244"/>
              <a:gd name="csX471" fmla="*/ 431015 w 1250053"/>
              <a:gd name="csY471" fmla="*/ 86064 h 1251244"/>
              <a:gd name="csX472" fmla="*/ 474006 w 1250053"/>
              <a:gd name="csY472" fmla="*/ 86064 h 1251244"/>
              <a:gd name="csX473" fmla="*/ 474006 w 1250053"/>
              <a:gd name="csY473" fmla="*/ 43032 h 1251244"/>
              <a:gd name="csX474" fmla="*/ 431015 w 1250053"/>
              <a:gd name="csY474" fmla="*/ 43032 h 1251244"/>
              <a:gd name="csX475" fmla="*/ 431015 w 1250053"/>
              <a:gd name="csY475" fmla="*/ 86064 h 1251244"/>
              <a:gd name="csX476" fmla="*/ 431015 w 1250053"/>
              <a:gd name="csY476" fmla="*/ 129097 h 1251244"/>
              <a:gd name="csX477" fmla="*/ 474006 w 1250053"/>
              <a:gd name="csY477" fmla="*/ 129097 h 1251244"/>
              <a:gd name="csX478" fmla="*/ 474006 w 1250053"/>
              <a:gd name="csY478" fmla="*/ 86064 h 1251244"/>
              <a:gd name="csX479" fmla="*/ 431015 w 1250053"/>
              <a:gd name="csY479" fmla="*/ 86064 h 1251244"/>
              <a:gd name="csX480" fmla="*/ 431015 w 1250053"/>
              <a:gd name="csY480" fmla="*/ 216265 h 1251244"/>
              <a:gd name="csX481" fmla="*/ 431015 w 1250053"/>
              <a:gd name="csY481" fmla="*/ 259297 h 1251244"/>
              <a:gd name="csX482" fmla="*/ 474006 w 1250053"/>
              <a:gd name="csY482" fmla="*/ 259297 h 1251244"/>
              <a:gd name="csX483" fmla="*/ 474006 w 1250053"/>
              <a:gd name="csY483" fmla="*/ 216265 h 1251244"/>
              <a:gd name="csX484" fmla="*/ 431015 w 1250053"/>
              <a:gd name="csY484" fmla="*/ 216265 h 1251244"/>
              <a:gd name="csX485" fmla="*/ 431015 w 1250053"/>
              <a:gd name="csY485" fmla="*/ 259297 h 1251244"/>
              <a:gd name="csX486" fmla="*/ 431015 w 1250053"/>
              <a:gd name="csY486" fmla="*/ 302329 h 1251244"/>
              <a:gd name="csX487" fmla="*/ 474006 w 1250053"/>
              <a:gd name="csY487" fmla="*/ 302329 h 1251244"/>
              <a:gd name="csX488" fmla="*/ 474006 w 1250053"/>
              <a:gd name="csY488" fmla="*/ 259297 h 1251244"/>
              <a:gd name="csX489" fmla="*/ 431015 w 1250053"/>
              <a:gd name="csY489" fmla="*/ 259297 h 1251244"/>
              <a:gd name="csX490" fmla="*/ 431015 w 1250053"/>
              <a:gd name="csY490" fmla="*/ 345361 h 1251244"/>
              <a:gd name="csX491" fmla="*/ 431015 w 1250053"/>
              <a:gd name="csY491" fmla="*/ 388393 h 1251244"/>
              <a:gd name="csX492" fmla="*/ 474006 w 1250053"/>
              <a:gd name="csY492" fmla="*/ 388393 h 1251244"/>
              <a:gd name="csX493" fmla="*/ 474006 w 1250053"/>
              <a:gd name="csY493" fmla="*/ 345361 h 1251244"/>
              <a:gd name="csX494" fmla="*/ 431015 w 1250053"/>
              <a:gd name="csY494" fmla="*/ 345361 h 1251244"/>
              <a:gd name="csX495" fmla="*/ 431015 w 1250053"/>
              <a:gd name="csY495" fmla="*/ 474458 h 1251244"/>
              <a:gd name="csX496" fmla="*/ 431015 w 1250053"/>
              <a:gd name="csY496" fmla="*/ 517490 h 1251244"/>
              <a:gd name="csX497" fmla="*/ 474006 w 1250053"/>
              <a:gd name="csY497" fmla="*/ 517490 h 1251244"/>
              <a:gd name="csX498" fmla="*/ 474006 w 1250053"/>
              <a:gd name="csY498" fmla="*/ 474458 h 1251244"/>
              <a:gd name="csX499" fmla="*/ 431015 w 1250053"/>
              <a:gd name="csY499" fmla="*/ 474458 h 1251244"/>
              <a:gd name="csX500" fmla="*/ 431015 w 1250053"/>
              <a:gd name="csY500" fmla="*/ 561626 h 1251244"/>
              <a:gd name="csX501" fmla="*/ 431015 w 1250053"/>
              <a:gd name="csY501" fmla="*/ 604658 h 1251244"/>
              <a:gd name="csX502" fmla="*/ 474006 w 1250053"/>
              <a:gd name="csY502" fmla="*/ 604658 h 1251244"/>
              <a:gd name="csX503" fmla="*/ 474006 w 1250053"/>
              <a:gd name="csY503" fmla="*/ 561626 h 1251244"/>
              <a:gd name="csX504" fmla="*/ 431015 w 1250053"/>
              <a:gd name="csY504" fmla="*/ 561626 h 1251244"/>
              <a:gd name="csX505" fmla="*/ 431015 w 1250053"/>
              <a:gd name="csY505" fmla="*/ 604658 h 1251244"/>
              <a:gd name="csX506" fmla="*/ 431015 w 1250053"/>
              <a:gd name="csY506" fmla="*/ 647690 h 1251244"/>
              <a:gd name="csX507" fmla="*/ 474006 w 1250053"/>
              <a:gd name="csY507" fmla="*/ 647690 h 1251244"/>
              <a:gd name="csX508" fmla="*/ 474006 w 1250053"/>
              <a:gd name="csY508" fmla="*/ 604658 h 1251244"/>
              <a:gd name="csX509" fmla="*/ 431015 w 1250053"/>
              <a:gd name="csY509" fmla="*/ 604658 h 1251244"/>
              <a:gd name="csX510" fmla="*/ 431015 w 1250053"/>
              <a:gd name="csY510" fmla="*/ 647690 h 1251244"/>
              <a:gd name="csX511" fmla="*/ 431015 w 1250053"/>
              <a:gd name="csY511" fmla="*/ 690722 h 1251244"/>
              <a:gd name="csX512" fmla="*/ 474006 w 1250053"/>
              <a:gd name="csY512" fmla="*/ 690722 h 1251244"/>
              <a:gd name="csX513" fmla="*/ 474006 w 1250053"/>
              <a:gd name="csY513" fmla="*/ 647690 h 1251244"/>
              <a:gd name="csX514" fmla="*/ 431015 w 1250053"/>
              <a:gd name="csY514" fmla="*/ 647690 h 1251244"/>
              <a:gd name="csX515" fmla="*/ 431015 w 1250053"/>
              <a:gd name="csY515" fmla="*/ 690722 h 1251244"/>
              <a:gd name="csX516" fmla="*/ 431015 w 1250053"/>
              <a:gd name="csY516" fmla="*/ 733755 h 1251244"/>
              <a:gd name="csX517" fmla="*/ 474006 w 1250053"/>
              <a:gd name="csY517" fmla="*/ 733755 h 1251244"/>
              <a:gd name="csX518" fmla="*/ 474006 w 1250053"/>
              <a:gd name="csY518" fmla="*/ 690722 h 1251244"/>
              <a:gd name="csX519" fmla="*/ 431015 w 1250053"/>
              <a:gd name="csY519" fmla="*/ 690722 h 1251244"/>
              <a:gd name="csX520" fmla="*/ 431015 w 1250053"/>
              <a:gd name="csY520" fmla="*/ 862851 h 1251244"/>
              <a:gd name="csX521" fmla="*/ 431015 w 1250053"/>
              <a:gd name="csY521" fmla="*/ 905884 h 1251244"/>
              <a:gd name="csX522" fmla="*/ 474006 w 1250053"/>
              <a:gd name="csY522" fmla="*/ 905884 h 1251244"/>
              <a:gd name="csX523" fmla="*/ 474006 w 1250053"/>
              <a:gd name="csY523" fmla="*/ 862851 h 1251244"/>
              <a:gd name="csX524" fmla="*/ 431015 w 1250053"/>
              <a:gd name="csY524" fmla="*/ 862851 h 1251244"/>
              <a:gd name="csX525" fmla="*/ 431015 w 1250053"/>
              <a:gd name="csY525" fmla="*/ 950019 h 1251244"/>
              <a:gd name="csX526" fmla="*/ 431015 w 1250053"/>
              <a:gd name="csY526" fmla="*/ 993051 h 1251244"/>
              <a:gd name="csX527" fmla="*/ 474006 w 1250053"/>
              <a:gd name="csY527" fmla="*/ 993051 h 1251244"/>
              <a:gd name="csX528" fmla="*/ 474006 w 1250053"/>
              <a:gd name="csY528" fmla="*/ 950019 h 1251244"/>
              <a:gd name="csX529" fmla="*/ 431015 w 1250053"/>
              <a:gd name="csY529" fmla="*/ 950019 h 1251244"/>
              <a:gd name="csX530" fmla="*/ 431015 w 1250053"/>
              <a:gd name="csY530" fmla="*/ 1036084 h 1251244"/>
              <a:gd name="csX531" fmla="*/ 431015 w 1250053"/>
              <a:gd name="csY531" fmla="*/ 1079116 h 1251244"/>
              <a:gd name="csX532" fmla="*/ 474006 w 1250053"/>
              <a:gd name="csY532" fmla="*/ 1079116 h 1251244"/>
              <a:gd name="csX533" fmla="*/ 474006 w 1250053"/>
              <a:gd name="csY533" fmla="*/ 1036084 h 1251244"/>
              <a:gd name="csX534" fmla="*/ 431015 w 1250053"/>
              <a:gd name="csY534" fmla="*/ 1036084 h 1251244"/>
              <a:gd name="csX535" fmla="*/ 474006 w 1250053"/>
              <a:gd name="csY535" fmla="*/ 0 h 1251244"/>
              <a:gd name="csX536" fmla="*/ 474006 w 1250053"/>
              <a:gd name="csY536" fmla="*/ 43032 h 1251244"/>
              <a:gd name="csX537" fmla="*/ 516997 w 1250053"/>
              <a:gd name="csY537" fmla="*/ 43032 h 1251244"/>
              <a:gd name="csX538" fmla="*/ 516997 w 1250053"/>
              <a:gd name="csY538" fmla="*/ 0 h 1251244"/>
              <a:gd name="csX539" fmla="*/ 474006 w 1250053"/>
              <a:gd name="csY539" fmla="*/ 0 h 1251244"/>
              <a:gd name="csX540" fmla="*/ 474006 w 1250053"/>
              <a:gd name="csY540" fmla="*/ 216265 h 1251244"/>
              <a:gd name="csX541" fmla="*/ 474006 w 1250053"/>
              <a:gd name="csY541" fmla="*/ 259297 h 1251244"/>
              <a:gd name="csX542" fmla="*/ 516997 w 1250053"/>
              <a:gd name="csY542" fmla="*/ 259297 h 1251244"/>
              <a:gd name="csX543" fmla="*/ 516997 w 1250053"/>
              <a:gd name="csY543" fmla="*/ 216265 h 1251244"/>
              <a:gd name="csX544" fmla="*/ 474006 w 1250053"/>
              <a:gd name="csY544" fmla="*/ 216265 h 1251244"/>
              <a:gd name="csX545" fmla="*/ 474006 w 1250053"/>
              <a:gd name="csY545" fmla="*/ 345361 h 1251244"/>
              <a:gd name="csX546" fmla="*/ 474006 w 1250053"/>
              <a:gd name="csY546" fmla="*/ 388393 h 1251244"/>
              <a:gd name="csX547" fmla="*/ 516997 w 1250053"/>
              <a:gd name="csY547" fmla="*/ 388393 h 1251244"/>
              <a:gd name="csX548" fmla="*/ 516997 w 1250053"/>
              <a:gd name="csY548" fmla="*/ 345361 h 1251244"/>
              <a:gd name="csX549" fmla="*/ 474006 w 1250053"/>
              <a:gd name="csY549" fmla="*/ 345361 h 1251244"/>
              <a:gd name="csX550" fmla="*/ 474006 w 1250053"/>
              <a:gd name="csY550" fmla="*/ 431426 h 1251244"/>
              <a:gd name="csX551" fmla="*/ 474006 w 1250053"/>
              <a:gd name="csY551" fmla="*/ 474458 h 1251244"/>
              <a:gd name="csX552" fmla="*/ 516997 w 1250053"/>
              <a:gd name="csY552" fmla="*/ 474458 h 1251244"/>
              <a:gd name="csX553" fmla="*/ 516997 w 1250053"/>
              <a:gd name="csY553" fmla="*/ 431426 h 1251244"/>
              <a:gd name="csX554" fmla="*/ 474006 w 1250053"/>
              <a:gd name="csY554" fmla="*/ 431426 h 1251244"/>
              <a:gd name="csX555" fmla="*/ 474006 w 1250053"/>
              <a:gd name="csY555" fmla="*/ 474458 h 1251244"/>
              <a:gd name="csX556" fmla="*/ 474006 w 1250053"/>
              <a:gd name="csY556" fmla="*/ 517490 h 1251244"/>
              <a:gd name="csX557" fmla="*/ 516997 w 1250053"/>
              <a:gd name="csY557" fmla="*/ 517490 h 1251244"/>
              <a:gd name="csX558" fmla="*/ 516997 w 1250053"/>
              <a:gd name="csY558" fmla="*/ 474458 h 1251244"/>
              <a:gd name="csX559" fmla="*/ 474006 w 1250053"/>
              <a:gd name="csY559" fmla="*/ 474458 h 1251244"/>
              <a:gd name="csX560" fmla="*/ 474006 w 1250053"/>
              <a:gd name="csY560" fmla="*/ 561626 h 1251244"/>
              <a:gd name="csX561" fmla="*/ 474006 w 1250053"/>
              <a:gd name="csY561" fmla="*/ 604658 h 1251244"/>
              <a:gd name="csX562" fmla="*/ 516997 w 1250053"/>
              <a:gd name="csY562" fmla="*/ 604658 h 1251244"/>
              <a:gd name="csX563" fmla="*/ 516997 w 1250053"/>
              <a:gd name="csY563" fmla="*/ 561626 h 1251244"/>
              <a:gd name="csX564" fmla="*/ 474006 w 1250053"/>
              <a:gd name="csY564" fmla="*/ 561626 h 1251244"/>
              <a:gd name="csX565" fmla="*/ 474006 w 1250053"/>
              <a:gd name="csY565" fmla="*/ 647690 h 1251244"/>
              <a:gd name="csX566" fmla="*/ 474006 w 1250053"/>
              <a:gd name="csY566" fmla="*/ 690722 h 1251244"/>
              <a:gd name="csX567" fmla="*/ 516997 w 1250053"/>
              <a:gd name="csY567" fmla="*/ 690722 h 1251244"/>
              <a:gd name="csX568" fmla="*/ 516997 w 1250053"/>
              <a:gd name="csY568" fmla="*/ 647690 h 1251244"/>
              <a:gd name="csX569" fmla="*/ 474006 w 1250053"/>
              <a:gd name="csY569" fmla="*/ 647690 h 1251244"/>
              <a:gd name="csX570" fmla="*/ 474006 w 1250053"/>
              <a:gd name="csY570" fmla="*/ 690722 h 1251244"/>
              <a:gd name="csX571" fmla="*/ 474006 w 1250053"/>
              <a:gd name="csY571" fmla="*/ 733755 h 1251244"/>
              <a:gd name="csX572" fmla="*/ 516997 w 1250053"/>
              <a:gd name="csY572" fmla="*/ 733755 h 1251244"/>
              <a:gd name="csX573" fmla="*/ 516997 w 1250053"/>
              <a:gd name="csY573" fmla="*/ 690722 h 1251244"/>
              <a:gd name="csX574" fmla="*/ 474006 w 1250053"/>
              <a:gd name="csY574" fmla="*/ 690722 h 1251244"/>
              <a:gd name="csX575" fmla="*/ 474006 w 1250053"/>
              <a:gd name="csY575" fmla="*/ 862851 h 1251244"/>
              <a:gd name="csX576" fmla="*/ 474006 w 1250053"/>
              <a:gd name="csY576" fmla="*/ 905884 h 1251244"/>
              <a:gd name="csX577" fmla="*/ 516997 w 1250053"/>
              <a:gd name="csY577" fmla="*/ 905884 h 1251244"/>
              <a:gd name="csX578" fmla="*/ 516997 w 1250053"/>
              <a:gd name="csY578" fmla="*/ 862851 h 1251244"/>
              <a:gd name="csX579" fmla="*/ 474006 w 1250053"/>
              <a:gd name="csY579" fmla="*/ 862851 h 1251244"/>
              <a:gd name="csX580" fmla="*/ 474006 w 1250053"/>
              <a:gd name="csY580" fmla="*/ 906987 h 1251244"/>
              <a:gd name="csX581" fmla="*/ 474006 w 1250053"/>
              <a:gd name="csY581" fmla="*/ 950019 h 1251244"/>
              <a:gd name="csX582" fmla="*/ 516997 w 1250053"/>
              <a:gd name="csY582" fmla="*/ 950019 h 1251244"/>
              <a:gd name="csX583" fmla="*/ 516997 w 1250053"/>
              <a:gd name="csY583" fmla="*/ 906987 h 1251244"/>
              <a:gd name="csX584" fmla="*/ 474006 w 1250053"/>
              <a:gd name="csY584" fmla="*/ 906987 h 1251244"/>
              <a:gd name="csX585" fmla="*/ 474006 w 1250053"/>
              <a:gd name="csY585" fmla="*/ 950019 h 1251244"/>
              <a:gd name="csX586" fmla="*/ 474006 w 1250053"/>
              <a:gd name="csY586" fmla="*/ 993051 h 1251244"/>
              <a:gd name="csX587" fmla="*/ 516997 w 1250053"/>
              <a:gd name="csY587" fmla="*/ 993051 h 1251244"/>
              <a:gd name="csX588" fmla="*/ 516997 w 1250053"/>
              <a:gd name="csY588" fmla="*/ 950019 h 1251244"/>
              <a:gd name="csX589" fmla="*/ 474006 w 1250053"/>
              <a:gd name="csY589" fmla="*/ 950019 h 1251244"/>
              <a:gd name="csX590" fmla="*/ 474006 w 1250053"/>
              <a:gd name="csY590" fmla="*/ 993051 h 1251244"/>
              <a:gd name="csX591" fmla="*/ 474006 w 1250053"/>
              <a:gd name="csY591" fmla="*/ 1036084 h 1251244"/>
              <a:gd name="csX592" fmla="*/ 516997 w 1250053"/>
              <a:gd name="csY592" fmla="*/ 1036084 h 1251244"/>
              <a:gd name="csX593" fmla="*/ 516997 w 1250053"/>
              <a:gd name="csY593" fmla="*/ 993051 h 1251244"/>
              <a:gd name="csX594" fmla="*/ 474006 w 1250053"/>
              <a:gd name="csY594" fmla="*/ 993051 h 1251244"/>
              <a:gd name="csX595" fmla="*/ 474006 w 1250053"/>
              <a:gd name="csY595" fmla="*/ 1036084 h 1251244"/>
              <a:gd name="csX596" fmla="*/ 474006 w 1250053"/>
              <a:gd name="csY596" fmla="*/ 1079116 h 1251244"/>
              <a:gd name="csX597" fmla="*/ 516997 w 1250053"/>
              <a:gd name="csY597" fmla="*/ 1079116 h 1251244"/>
              <a:gd name="csX598" fmla="*/ 516997 w 1250053"/>
              <a:gd name="csY598" fmla="*/ 1036084 h 1251244"/>
              <a:gd name="csX599" fmla="*/ 474006 w 1250053"/>
              <a:gd name="csY599" fmla="*/ 1036084 h 1251244"/>
              <a:gd name="csX600" fmla="*/ 474006 w 1250053"/>
              <a:gd name="csY600" fmla="*/ 1079116 h 1251244"/>
              <a:gd name="csX601" fmla="*/ 474006 w 1250053"/>
              <a:gd name="csY601" fmla="*/ 1122148 h 1251244"/>
              <a:gd name="csX602" fmla="*/ 516997 w 1250053"/>
              <a:gd name="csY602" fmla="*/ 1122148 h 1251244"/>
              <a:gd name="csX603" fmla="*/ 516997 w 1250053"/>
              <a:gd name="csY603" fmla="*/ 1079116 h 1251244"/>
              <a:gd name="csX604" fmla="*/ 474006 w 1250053"/>
              <a:gd name="csY604" fmla="*/ 1079116 h 1251244"/>
              <a:gd name="csX605" fmla="*/ 474006 w 1250053"/>
              <a:gd name="csY605" fmla="*/ 1165180 h 1251244"/>
              <a:gd name="csX606" fmla="*/ 474006 w 1250053"/>
              <a:gd name="csY606" fmla="*/ 1208213 h 1251244"/>
              <a:gd name="csX607" fmla="*/ 516997 w 1250053"/>
              <a:gd name="csY607" fmla="*/ 1208213 h 1251244"/>
              <a:gd name="csX608" fmla="*/ 516997 w 1250053"/>
              <a:gd name="csY608" fmla="*/ 1165180 h 1251244"/>
              <a:gd name="csX609" fmla="*/ 474006 w 1250053"/>
              <a:gd name="csY609" fmla="*/ 1165180 h 1251244"/>
              <a:gd name="csX610" fmla="*/ 516997 w 1250053"/>
              <a:gd name="csY610" fmla="*/ 86064 h 1251244"/>
              <a:gd name="csX611" fmla="*/ 516997 w 1250053"/>
              <a:gd name="csY611" fmla="*/ 129097 h 1251244"/>
              <a:gd name="csX612" fmla="*/ 559989 w 1250053"/>
              <a:gd name="csY612" fmla="*/ 129097 h 1251244"/>
              <a:gd name="csX613" fmla="*/ 559989 w 1250053"/>
              <a:gd name="csY613" fmla="*/ 86064 h 1251244"/>
              <a:gd name="csX614" fmla="*/ 516997 w 1250053"/>
              <a:gd name="csY614" fmla="*/ 86064 h 1251244"/>
              <a:gd name="csX615" fmla="*/ 516997 w 1250053"/>
              <a:gd name="csY615" fmla="*/ 130200 h 1251244"/>
              <a:gd name="csX616" fmla="*/ 516997 w 1250053"/>
              <a:gd name="csY616" fmla="*/ 173232 h 1251244"/>
              <a:gd name="csX617" fmla="*/ 559989 w 1250053"/>
              <a:gd name="csY617" fmla="*/ 173232 h 1251244"/>
              <a:gd name="csX618" fmla="*/ 559989 w 1250053"/>
              <a:gd name="csY618" fmla="*/ 130200 h 1251244"/>
              <a:gd name="csX619" fmla="*/ 516997 w 1250053"/>
              <a:gd name="csY619" fmla="*/ 130200 h 1251244"/>
              <a:gd name="csX620" fmla="*/ 516997 w 1250053"/>
              <a:gd name="csY620" fmla="*/ 216265 h 1251244"/>
              <a:gd name="csX621" fmla="*/ 516997 w 1250053"/>
              <a:gd name="csY621" fmla="*/ 259297 h 1251244"/>
              <a:gd name="csX622" fmla="*/ 559989 w 1250053"/>
              <a:gd name="csY622" fmla="*/ 259297 h 1251244"/>
              <a:gd name="csX623" fmla="*/ 559989 w 1250053"/>
              <a:gd name="csY623" fmla="*/ 216265 h 1251244"/>
              <a:gd name="csX624" fmla="*/ 516997 w 1250053"/>
              <a:gd name="csY624" fmla="*/ 216265 h 1251244"/>
              <a:gd name="csX625" fmla="*/ 516997 w 1250053"/>
              <a:gd name="csY625" fmla="*/ 259297 h 1251244"/>
              <a:gd name="csX626" fmla="*/ 516997 w 1250053"/>
              <a:gd name="csY626" fmla="*/ 302329 h 1251244"/>
              <a:gd name="csX627" fmla="*/ 559989 w 1250053"/>
              <a:gd name="csY627" fmla="*/ 302329 h 1251244"/>
              <a:gd name="csX628" fmla="*/ 559989 w 1250053"/>
              <a:gd name="csY628" fmla="*/ 259297 h 1251244"/>
              <a:gd name="csX629" fmla="*/ 516997 w 1250053"/>
              <a:gd name="csY629" fmla="*/ 259297 h 1251244"/>
              <a:gd name="csX630" fmla="*/ 516997 w 1250053"/>
              <a:gd name="csY630" fmla="*/ 302329 h 1251244"/>
              <a:gd name="csX631" fmla="*/ 516997 w 1250053"/>
              <a:gd name="csY631" fmla="*/ 345361 h 1251244"/>
              <a:gd name="csX632" fmla="*/ 559989 w 1250053"/>
              <a:gd name="csY632" fmla="*/ 345361 h 1251244"/>
              <a:gd name="csX633" fmla="*/ 559989 w 1250053"/>
              <a:gd name="csY633" fmla="*/ 302329 h 1251244"/>
              <a:gd name="csX634" fmla="*/ 516997 w 1250053"/>
              <a:gd name="csY634" fmla="*/ 302329 h 1251244"/>
              <a:gd name="csX635" fmla="*/ 516997 w 1250053"/>
              <a:gd name="csY635" fmla="*/ 388393 h 1251244"/>
              <a:gd name="csX636" fmla="*/ 516997 w 1250053"/>
              <a:gd name="csY636" fmla="*/ 431426 h 1251244"/>
              <a:gd name="csX637" fmla="*/ 559989 w 1250053"/>
              <a:gd name="csY637" fmla="*/ 431426 h 1251244"/>
              <a:gd name="csX638" fmla="*/ 559989 w 1250053"/>
              <a:gd name="csY638" fmla="*/ 388393 h 1251244"/>
              <a:gd name="csX639" fmla="*/ 516997 w 1250053"/>
              <a:gd name="csY639" fmla="*/ 388393 h 1251244"/>
              <a:gd name="csX640" fmla="*/ 516997 w 1250053"/>
              <a:gd name="csY640" fmla="*/ 474458 h 1251244"/>
              <a:gd name="csX641" fmla="*/ 516997 w 1250053"/>
              <a:gd name="csY641" fmla="*/ 517490 h 1251244"/>
              <a:gd name="csX642" fmla="*/ 559989 w 1250053"/>
              <a:gd name="csY642" fmla="*/ 517490 h 1251244"/>
              <a:gd name="csX643" fmla="*/ 559989 w 1250053"/>
              <a:gd name="csY643" fmla="*/ 474458 h 1251244"/>
              <a:gd name="csX644" fmla="*/ 516997 w 1250053"/>
              <a:gd name="csY644" fmla="*/ 474458 h 1251244"/>
              <a:gd name="csX645" fmla="*/ 516997 w 1250053"/>
              <a:gd name="csY645" fmla="*/ 604658 h 1251244"/>
              <a:gd name="csX646" fmla="*/ 516997 w 1250053"/>
              <a:gd name="csY646" fmla="*/ 647690 h 1251244"/>
              <a:gd name="csX647" fmla="*/ 559989 w 1250053"/>
              <a:gd name="csY647" fmla="*/ 647690 h 1251244"/>
              <a:gd name="csX648" fmla="*/ 559989 w 1250053"/>
              <a:gd name="csY648" fmla="*/ 604658 h 1251244"/>
              <a:gd name="csX649" fmla="*/ 516997 w 1250053"/>
              <a:gd name="csY649" fmla="*/ 604658 h 1251244"/>
              <a:gd name="csX650" fmla="*/ 516997 w 1250053"/>
              <a:gd name="csY650" fmla="*/ 647690 h 1251244"/>
              <a:gd name="csX651" fmla="*/ 516997 w 1250053"/>
              <a:gd name="csY651" fmla="*/ 690722 h 1251244"/>
              <a:gd name="csX652" fmla="*/ 559989 w 1250053"/>
              <a:gd name="csY652" fmla="*/ 690722 h 1251244"/>
              <a:gd name="csX653" fmla="*/ 559989 w 1250053"/>
              <a:gd name="csY653" fmla="*/ 647690 h 1251244"/>
              <a:gd name="csX654" fmla="*/ 516997 w 1250053"/>
              <a:gd name="csY654" fmla="*/ 647690 h 1251244"/>
              <a:gd name="csX655" fmla="*/ 516997 w 1250053"/>
              <a:gd name="csY655" fmla="*/ 733755 h 1251244"/>
              <a:gd name="csX656" fmla="*/ 516997 w 1250053"/>
              <a:gd name="csY656" fmla="*/ 776787 h 1251244"/>
              <a:gd name="csX657" fmla="*/ 559989 w 1250053"/>
              <a:gd name="csY657" fmla="*/ 776787 h 1251244"/>
              <a:gd name="csX658" fmla="*/ 559989 w 1250053"/>
              <a:gd name="csY658" fmla="*/ 733755 h 1251244"/>
              <a:gd name="csX659" fmla="*/ 516997 w 1250053"/>
              <a:gd name="csY659" fmla="*/ 733755 h 1251244"/>
              <a:gd name="csX660" fmla="*/ 516997 w 1250053"/>
              <a:gd name="csY660" fmla="*/ 993051 h 1251244"/>
              <a:gd name="csX661" fmla="*/ 516997 w 1250053"/>
              <a:gd name="csY661" fmla="*/ 1036084 h 1251244"/>
              <a:gd name="csX662" fmla="*/ 559989 w 1250053"/>
              <a:gd name="csY662" fmla="*/ 1036084 h 1251244"/>
              <a:gd name="csX663" fmla="*/ 559989 w 1250053"/>
              <a:gd name="csY663" fmla="*/ 993051 h 1251244"/>
              <a:gd name="csX664" fmla="*/ 516997 w 1250053"/>
              <a:gd name="csY664" fmla="*/ 993051 h 1251244"/>
              <a:gd name="csX665" fmla="*/ 516997 w 1250053"/>
              <a:gd name="csY665" fmla="*/ 1079116 h 1251244"/>
              <a:gd name="csX666" fmla="*/ 516997 w 1250053"/>
              <a:gd name="csY666" fmla="*/ 1122148 h 1251244"/>
              <a:gd name="csX667" fmla="*/ 559989 w 1250053"/>
              <a:gd name="csY667" fmla="*/ 1122148 h 1251244"/>
              <a:gd name="csX668" fmla="*/ 559989 w 1250053"/>
              <a:gd name="csY668" fmla="*/ 1079116 h 1251244"/>
              <a:gd name="csX669" fmla="*/ 516997 w 1250053"/>
              <a:gd name="csY669" fmla="*/ 1079116 h 1251244"/>
              <a:gd name="csX670" fmla="*/ 516997 w 1250053"/>
              <a:gd name="csY670" fmla="*/ 1122148 h 1251244"/>
              <a:gd name="csX671" fmla="*/ 516997 w 1250053"/>
              <a:gd name="csY671" fmla="*/ 1165180 h 1251244"/>
              <a:gd name="csX672" fmla="*/ 559989 w 1250053"/>
              <a:gd name="csY672" fmla="*/ 1165180 h 1251244"/>
              <a:gd name="csX673" fmla="*/ 559989 w 1250053"/>
              <a:gd name="csY673" fmla="*/ 1122148 h 1251244"/>
              <a:gd name="csX674" fmla="*/ 516997 w 1250053"/>
              <a:gd name="csY674" fmla="*/ 1122148 h 1251244"/>
              <a:gd name="csX675" fmla="*/ 559989 w 1250053"/>
              <a:gd name="csY675" fmla="*/ 0 h 1251244"/>
              <a:gd name="csX676" fmla="*/ 559989 w 1250053"/>
              <a:gd name="csY676" fmla="*/ 43032 h 1251244"/>
              <a:gd name="csX677" fmla="*/ 602980 w 1250053"/>
              <a:gd name="csY677" fmla="*/ 43032 h 1251244"/>
              <a:gd name="csX678" fmla="*/ 602980 w 1250053"/>
              <a:gd name="csY678" fmla="*/ 0 h 1251244"/>
              <a:gd name="csX679" fmla="*/ 559989 w 1250053"/>
              <a:gd name="csY679" fmla="*/ 0 h 1251244"/>
              <a:gd name="csX680" fmla="*/ 559989 w 1250053"/>
              <a:gd name="csY680" fmla="*/ 43032 h 1251244"/>
              <a:gd name="csX681" fmla="*/ 559989 w 1250053"/>
              <a:gd name="csY681" fmla="*/ 86064 h 1251244"/>
              <a:gd name="csX682" fmla="*/ 602980 w 1250053"/>
              <a:gd name="csY682" fmla="*/ 86064 h 1251244"/>
              <a:gd name="csX683" fmla="*/ 602980 w 1250053"/>
              <a:gd name="csY683" fmla="*/ 43032 h 1251244"/>
              <a:gd name="csX684" fmla="*/ 559989 w 1250053"/>
              <a:gd name="csY684" fmla="*/ 43032 h 1251244"/>
              <a:gd name="csX685" fmla="*/ 559989 w 1250053"/>
              <a:gd name="csY685" fmla="*/ 130200 h 1251244"/>
              <a:gd name="csX686" fmla="*/ 559989 w 1250053"/>
              <a:gd name="csY686" fmla="*/ 173232 h 1251244"/>
              <a:gd name="csX687" fmla="*/ 602980 w 1250053"/>
              <a:gd name="csY687" fmla="*/ 173232 h 1251244"/>
              <a:gd name="csX688" fmla="*/ 602980 w 1250053"/>
              <a:gd name="csY688" fmla="*/ 130200 h 1251244"/>
              <a:gd name="csX689" fmla="*/ 559989 w 1250053"/>
              <a:gd name="csY689" fmla="*/ 130200 h 1251244"/>
              <a:gd name="csX690" fmla="*/ 559989 w 1250053"/>
              <a:gd name="csY690" fmla="*/ 345361 h 1251244"/>
              <a:gd name="csX691" fmla="*/ 559989 w 1250053"/>
              <a:gd name="csY691" fmla="*/ 388393 h 1251244"/>
              <a:gd name="csX692" fmla="*/ 602980 w 1250053"/>
              <a:gd name="csY692" fmla="*/ 388393 h 1251244"/>
              <a:gd name="csX693" fmla="*/ 602980 w 1250053"/>
              <a:gd name="csY693" fmla="*/ 345361 h 1251244"/>
              <a:gd name="csX694" fmla="*/ 559989 w 1250053"/>
              <a:gd name="csY694" fmla="*/ 345361 h 1251244"/>
              <a:gd name="csX695" fmla="*/ 559989 w 1250053"/>
              <a:gd name="csY695" fmla="*/ 388393 h 1251244"/>
              <a:gd name="csX696" fmla="*/ 559989 w 1250053"/>
              <a:gd name="csY696" fmla="*/ 431426 h 1251244"/>
              <a:gd name="csX697" fmla="*/ 602980 w 1250053"/>
              <a:gd name="csY697" fmla="*/ 431426 h 1251244"/>
              <a:gd name="csX698" fmla="*/ 602980 w 1250053"/>
              <a:gd name="csY698" fmla="*/ 388393 h 1251244"/>
              <a:gd name="csX699" fmla="*/ 559989 w 1250053"/>
              <a:gd name="csY699" fmla="*/ 388393 h 1251244"/>
              <a:gd name="csX700" fmla="*/ 559989 w 1250053"/>
              <a:gd name="csY700" fmla="*/ 431426 h 1251244"/>
              <a:gd name="csX701" fmla="*/ 559989 w 1250053"/>
              <a:gd name="csY701" fmla="*/ 474458 h 1251244"/>
              <a:gd name="csX702" fmla="*/ 602980 w 1250053"/>
              <a:gd name="csY702" fmla="*/ 474458 h 1251244"/>
              <a:gd name="csX703" fmla="*/ 602980 w 1250053"/>
              <a:gd name="csY703" fmla="*/ 431426 h 1251244"/>
              <a:gd name="csX704" fmla="*/ 559989 w 1250053"/>
              <a:gd name="csY704" fmla="*/ 431426 h 1251244"/>
              <a:gd name="csX705" fmla="*/ 559989 w 1250053"/>
              <a:gd name="csY705" fmla="*/ 518594 h 1251244"/>
              <a:gd name="csX706" fmla="*/ 559989 w 1250053"/>
              <a:gd name="csY706" fmla="*/ 561626 h 1251244"/>
              <a:gd name="csX707" fmla="*/ 602980 w 1250053"/>
              <a:gd name="csY707" fmla="*/ 561626 h 1251244"/>
              <a:gd name="csX708" fmla="*/ 602980 w 1250053"/>
              <a:gd name="csY708" fmla="*/ 518594 h 1251244"/>
              <a:gd name="csX709" fmla="*/ 559989 w 1250053"/>
              <a:gd name="csY709" fmla="*/ 518594 h 1251244"/>
              <a:gd name="csX710" fmla="*/ 559989 w 1250053"/>
              <a:gd name="csY710" fmla="*/ 690722 h 1251244"/>
              <a:gd name="csX711" fmla="*/ 559989 w 1250053"/>
              <a:gd name="csY711" fmla="*/ 733755 h 1251244"/>
              <a:gd name="csX712" fmla="*/ 602980 w 1250053"/>
              <a:gd name="csY712" fmla="*/ 733755 h 1251244"/>
              <a:gd name="csX713" fmla="*/ 602980 w 1250053"/>
              <a:gd name="csY713" fmla="*/ 690722 h 1251244"/>
              <a:gd name="csX714" fmla="*/ 559989 w 1250053"/>
              <a:gd name="csY714" fmla="*/ 690722 h 1251244"/>
              <a:gd name="csX715" fmla="*/ 559989 w 1250053"/>
              <a:gd name="csY715" fmla="*/ 819819 h 1251244"/>
              <a:gd name="csX716" fmla="*/ 559989 w 1250053"/>
              <a:gd name="csY716" fmla="*/ 862851 h 1251244"/>
              <a:gd name="csX717" fmla="*/ 602980 w 1250053"/>
              <a:gd name="csY717" fmla="*/ 862851 h 1251244"/>
              <a:gd name="csX718" fmla="*/ 602980 w 1250053"/>
              <a:gd name="csY718" fmla="*/ 819819 h 1251244"/>
              <a:gd name="csX719" fmla="*/ 559989 w 1250053"/>
              <a:gd name="csY719" fmla="*/ 819819 h 1251244"/>
              <a:gd name="csX720" fmla="*/ 559989 w 1250053"/>
              <a:gd name="csY720" fmla="*/ 862851 h 1251244"/>
              <a:gd name="csX721" fmla="*/ 559989 w 1250053"/>
              <a:gd name="csY721" fmla="*/ 905884 h 1251244"/>
              <a:gd name="csX722" fmla="*/ 602980 w 1250053"/>
              <a:gd name="csY722" fmla="*/ 905884 h 1251244"/>
              <a:gd name="csX723" fmla="*/ 602980 w 1250053"/>
              <a:gd name="csY723" fmla="*/ 862851 h 1251244"/>
              <a:gd name="csX724" fmla="*/ 559989 w 1250053"/>
              <a:gd name="csY724" fmla="*/ 862851 h 1251244"/>
              <a:gd name="csX725" fmla="*/ 559989 w 1250053"/>
              <a:gd name="csY725" fmla="*/ 906987 h 1251244"/>
              <a:gd name="csX726" fmla="*/ 559989 w 1250053"/>
              <a:gd name="csY726" fmla="*/ 950019 h 1251244"/>
              <a:gd name="csX727" fmla="*/ 602980 w 1250053"/>
              <a:gd name="csY727" fmla="*/ 950019 h 1251244"/>
              <a:gd name="csX728" fmla="*/ 602980 w 1250053"/>
              <a:gd name="csY728" fmla="*/ 906987 h 1251244"/>
              <a:gd name="csX729" fmla="*/ 559989 w 1250053"/>
              <a:gd name="csY729" fmla="*/ 906987 h 1251244"/>
              <a:gd name="csX730" fmla="*/ 559989 w 1250053"/>
              <a:gd name="csY730" fmla="*/ 950019 h 1251244"/>
              <a:gd name="csX731" fmla="*/ 559989 w 1250053"/>
              <a:gd name="csY731" fmla="*/ 993051 h 1251244"/>
              <a:gd name="csX732" fmla="*/ 602980 w 1250053"/>
              <a:gd name="csY732" fmla="*/ 993051 h 1251244"/>
              <a:gd name="csX733" fmla="*/ 602980 w 1250053"/>
              <a:gd name="csY733" fmla="*/ 950019 h 1251244"/>
              <a:gd name="csX734" fmla="*/ 559989 w 1250053"/>
              <a:gd name="csY734" fmla="*/ 950019 h 1251244"/>
              <a:gd name="csX735" fmla="*/ 559989 w 1250053"/>
              <a:gd name="csY735" fmla="*/ 993051 h 1251244"/>
              <a:gd name="csX736" fmla="*/ 559989 w 1250053"/>
              <a:gd name="csY736" fmla="*/ 1036084 h 1251244"/>
              <a:gd name="csX737" fmla="*/ 602980 w 1250053"/>
              <a:gd name="csY737" fmla="*/ 1036084 h 1251244"/>
              <a:gd name="csX738" fmla="*/ 602980 w 1250053"/>
              <a:gd name="csY738" fmla="*/ 993051 h 1251244"/>
              <a:gd name="csX739" fmla="*/ 559989 w 1250053"/>
              <a:gd name="csY739" fmla="*/ 993051 h 1251244"/>
              <a:gd name="csX740" fmla="*/ 559989 w 1250053"/>
              <a:gd name="csY740" fmla="*/ 1036084 h 1251244"/>
              <a:gd name="csX741" fmla="*/ 559989 w 1250053"/>
              <a:gd name="csY741" fmla="*/ 1079116 h 1251244"/>
              <a:gd name="csX742" fmla="*/ 602980 w 1250053"/>
              <a:gd name="csY742" fmla="*/ 1079116 h 1251244"/>
              <a:gd name="csX743" fmla="*/ 602980 w 1250053"/>
              <a:gd name="csY743" fmla="*/ 1036084 h 1251244"/>
              <a:gd name="csX744" fmla="*/ 559989 w 1250053"/>
              <a:gd name="csY744" fmla="*/ 1036084 h 1251244"/>
              <a:gd name="csX745" fmla="*/ 559989 w 1250053"/>
              <a:gd name="csY745" fmla="*/ 1208213 h 1251244"/>
              <a:gd name="csX746" fmla="*/ 559989 w 1250053"/>
              <a:gd name="csY746" fmla="*/ 1251245 h 1251244"/>
              <a:gd name="csX747" fmla="*/ 602980 w 1250053"/>
              <a:gd name="csY747" fmla="*/ 1251245 h 1251244"/>
              <a:gd name="csX748" fmla="*/ 602980 w 1250053"/>
              <a:gd name="csY748" fmla="*/ 1208213 h 1251244"/>
              <a:gd name="csX749" fmla="*/ 559989 w 1250053"/>
              <a:gd name="csY749" fmla="*/ 1208213 h 1251244"/>
              <a:gd name="csX750" fmla="*/ 604082 w 1250053"/>
              <a:gd name="csY750" fmla="*/ 0 h 1251244"/>
              <a:gd name="csX751" fmla="*/ 604082 w 1250053"/>
              <a:gd name="csY751" fmla="*/ 43032 h 1251244"/>
              <a:gd name="csX752" fmla="*/ 647074 w 1250053"/>
              <a:gd name="csY752" fmla="*/ 43032 h 1251244"/>
              <a:gd name="csX753" fmla="*/ 647074 w 1250053"/>
              <a:gd name="csY753" fmla="*/ 0 h 1251244"/>
              <a:gd name="csX754" fmla="*/ 604082 w 1250053"/>
              <a:gd name="csY754" fmla="*/ 0 h 1251244"/>
              <a:gd name="csX755" fmla="*/ 604082 w 1250053"/>
              <a:gd name="csY755" fmla="*/ 43032 h 1251244"/>
              <a:gd name="csX756" fmla="*/ 604082 w 1250053"/>
              <a:gd name="csY756" fmla="*/ 86064 h 1251244"/>
              <a:gd name="csX757" fmla="*/ 647074 w 1250053"/>
              <a:gd name="csY757" fmla="*/ 86064 h 1251244"/>
              <a:gd name="csX758" fmla="*/ 647074 w 1250053"/>
              <a:gd name="csY758" fmla="*/ 43032 h 1251244"/>
              <a:gd name="csX759" fmla="*/ 604082 w 1250053"/>
              <a:gd name="csY759" fmla="*/ 43032 h 1251244"/>
              <a:gd name="csX760" fmla="*/ 604082 w 1250053"/>
              <a:gd name="csY760" fmla="*/ 86064 h 1251244"/>
              <a:gd name="csX761" fmla="*/ 604082 w 1250053"/>
              <a:gd name="csY761" fmla="*/ 129097 h 1251244"/>
              <a:gd name="csX762" fmla="*/ 647074 w 1250053"/>
              <a:gd name="csY762" fmla="*/ 129097 h 1251244"/>
              <a:gd name="csX763" fmla="*/ 647074 w 1250053"/>
              <a:gd name="csY763" fmla="*/ 86064 h 1251244"/>
              <a:gd name="csX764" fmla="*/ 604082 w 1250053"/>
              <a:gd name="csY764" fmla="*/ 86064 h 1251244"/>
              <a:gd name="csX765" fmla="*/ 604082 w 1250053"/>
              <a:gd name="csY765" fmla="*/ 259297 h 1251244"/>
              <a:gd name="csX766" fmla="*/ 604082 w 1250053"/>
              <a:gd name="csY766" fmla="*/ 302329 h 1251244"/>
              <a:gd name="csX767" fmla="*/ 647074 w 1250053"/>
              <a:gd name="csY767" fmla="*/ 302329 h 1251244"/>
              <a:gd name="csX768" fmla="*/ 647074 w 1250053"/>
              <a:gd name="csY768" fmla="*/ 259297 h 1251244"/>
              <a:gd name="csX769" fmla="*/ 604082 w 1250053"/>
              <a:gd name="csY769" fmla="*/ 259297 h 1251244"/>
              <a:gd name="csX770" fmla="*/ 604082 w 1250053"/>
              <a:gd name="csY770" fmla="*/ 302329 h 1251244"/>
              <a:gd name="csX771" fmla="*/ 604082 w 1250053"/>
              <a:gd name="csY771" fmla="*/ 345361 h 1251244"/>
              <a:gd name="csX772" fmla="*/ 647074 w 1250053"/>
              <a:gd name="csY772" fmla="*/ 345361 h 1251244"/>
              <a:gd name="csX773" fmla="*/ 647074 w 1250053"/>
              <a:gd name="csY773" fmla="*/ 302329 h 1251244"/>
              <a:gd name="csX774" fmla="*/ 604082 w 1250053"/>
              <a:gd name="csY774" fmla="*/ 302329 h 1251244"/>
              <a:gd name="csX775" fmla="*/ 604082 w 1250053"/>
              <a:gd name="csY775" fmla="*/ 431426 h 1251244"/>
              <a:gd name="csX776" fmla="*/ 604082 w 1250053"/>
              <a:gd name="csY776" fmla="*/ 474458 h 1251244"/>
              <a:gd name="csX777" fmla="*/ 647074 w 1250053"/>
              <a:gd name="csY777" fmla="*/ 474458 h 1251244"/>
              <a:gd name="csX778" fmla="*/ 647074 w 1250053"/>
              <a:gd name="csY778" fmla="*/ 431426 h 1251244"/>
              <a:gd name="csX779" fmla="*/ 604082 w 1250053"/>
              <a:gd name="csY779" fmla="*/ 431426 h 1251244"/>
              <a:gd name="csX780" fmla="*/ 604082 w 1250053"/>
              <a:gd name="csY780" fmla="*/ 647690 h 1251244"/>
              <a:gd name="csX781" fmla="*/ 604082 w 1250053"/>
              <a:gd name="csY781" fmla="*/ 690722 h 1251244"/>
              <a:gd name="csX782" fmla="*/ 647074 w 1250053"/>
              <a:gd name="csY782" fmla="*/ 690722 h 1251244"/>
              <a:gd name="csX783" fmla="*/ 647074 w 1250053"/>
              <a:gd name="csY783" fmla="*/ 647690 h 1251244"/>
              <a:gd name="csX784" fmla="*/ 604082 w 1250053"/>
              <a:gd name="csY784" fmla="*/ 647690 h 1251244"/>
              <a:gd name="csX785" fmla="*/ 604082 w 1250053"/>
              <a:gd name="csY785" fmla="*/ 733755 h 1251244"/>
              <a:gd name="csX786" fmla="*/ 604082 w 1250053"/>
              <a:gd name="csY786" fmla="*/ 776787 h 1251244"/>
              <a:gd name="csX787" fmla="*/ 647074 w 1250053"/>
              <a:gd name="csY787" fmla="*/ 776787 h 1251244"/>
              <a:gd name="csX788" fmla="*/ 647074 w 1250053"/>
              <a:gd name="csY788" fmla="*/ 733755 h 1251244"/>
              <a:gd name="csX789" fmla="*/ 604082 w 1250053"/>
              <a:gd name="csY789" fmla="*/ 733755 h 1251244"/>
              <a:gd name="csX790" fmla="*/ 604082 w 1250053"/>
              <a:gd name="csY790" fmla="*/ 776787 h 1251244"/>
              <a:gd name="csX791" fmla="*/ 604082 w 1250053"/>
              <a:gd name="csY791" fmla="*/ 819819 h 1251244"/>
              <a:gd name="csX792" fmla="*/ 647074 w 1250053"/>
              <a:gd name="csY792" fmla="*/ 819819 h 1251244"/>
              <a:gd name="csX793" fmla="*/ 647074 w 1250053"/>
              <a:gd name="csY793" fmla="*/ 776787 h 1251244"/>
              <a:gd name="csX794" fmla="*/ 604082 w 1250053"/>
              <a:gd name="csY794" fmla="*/ 776787 h 1251244"/>
              <a:gd name="csX795" fmla="*/ 604082 w 1250053"/>
              <a:gd name="csY795" fmla="*/ 862851 h 1251244"/>
              <a:gd name="csX796" fmla="*/ 604082 w 1250053"/>
              <a:gd name="csY796" fmla="*/ 905884 h 1251244"/>
              <a:gd name="csX797" fmla="*/ 647074 w 1250053"/>
              <a:gd name="csY797" fmla="*/ 905884 h 1251244"/>
              <a:gd name="csX798" fmla="*/ 647074 w 1250053"/>
              <a:gd name="csY798" fmla="*/ 862851 h 1251244"/>
              <a:gd name="csX799" fmla="*/ 604082 w 1250053"/>
              <a:gd name="csY799" fmla="*/ 862851 h 1251244"/>
              <a:gd name="csX800" fmla="*/ 604082 w 1250053"/>
              <a:gd name="csY800" fmla="*/ 906987 h 1251244"/>
              <a:gd name="csX801" fmla="*/ 604082 w 1250053"/>
              <a:gd name="csY801" fmla="*/ 950019 h 1251244"/>
              <a:gd name="csX802" fmla="*/ 647074 w 1250053"/>
              <a:gd name="csY802" fmla="*/ 950019 h 1251244"/>
              <a:gd name="csX803" fmla="*/ 647074 w 1250053"/>
              <a:gd name="csY803" fmla="*/ 906987 h 1251244"/>
              <a:gd name="csX804" fmla="*/ 604082 w 1250053"/>
              <a:gd name="csY804" fmla="*/ 906987 h 1251244"/>
              <a:gd name="csX805" fmla="*/ 604082 w 1250053"/>
              <a:gd name="csY805" fmla="*/ 950019 h 1251244"/>
              <a:gd name="csX806" fmla="*/ 604082 w 1250053"/>
              <a:gd name="csY806" fmla="*/ 993051 h 1251244"/>
              <a:gd name="csX807" fmla="*/ 647074 w 1250053"/>
              <a:gd name="csY807" fmla="*/ 993051 h 1251244"/>
              <a:gd name="csX808" fmla="*/ 647074 w 1250053"/>
              <a:gd name="csY808" fmla="*/ 950019 h 1251244"/>
              <a:gd name="csX809" fmla="*/ 604082 w 1250053"/>
              <a:gd name="csY809" fmla="*/ 950019 h 1251244"/>
              <a:gd name="csX810" fmla="*/ 604082 w 1250053"/>
              <a:gd name="csY810" fmla="*/ 993051 h 1251244"/>
              <a:gd name="csX811" fmla="*/ 604082 w 1250053"/>
              <a:gd name="csY811" fmla="*/ 1036084 h 1251244"/>
              <a:gd name="csX812" fmla="*/ 647074 w 1250053"/>
              <a:gd name="csY812" fmla="*/ 1036084 h 1251244"/>
              <a:gd name="csX813" fmla="*/ 647074 w 1250053"/>
              <a:gd name="csY813" fmla="*/ 993051 h 1251244"/>
              <a:gd name="csX814" fmla="*/ 604082 w 1250053"/>
              <a:gd name="csY814" fmla="*/ 993051 h 1251244"/>
              <a:gd name="csX815" fmla="*/ 604082 w 1250053"/>
              <a:gd name="csY815" fmla="*/ 1036084 h 1251244"/>
              <a:gd name="csX816" fmla="*/ 604082 w 1250053"/>
              <a:gd name="csY816" fmla="*/ 1079116 h 1251244"/>
              <a:gd name="csX817" fmla="*/ 647074 w 1250053"/>
              <a:gd name="csY817" fmla="*/ 1079116 h 1251244"/>
              <a:gd name="csX818" fmla="*/ 647074 w 1250053"/>
              <a:gd name="csY818" fmla="*/ 1036084 h 1251244"/>
              <a:gd name="csX819" fmla="*/ 604082 w 1250053"/>
              <a:gd name="csY819" fmla="*/ 1036084 h 1251244"/>
              <a:gd name="csX820" fmla="*/ 604082 w 1250053"/>
              <a:gd name="csY820" fmla="*/ 1079116 h 1251244"/>
              <a:gd name="csX821" fmla="*/ 604082 w 1250053"/>
              <a:gd name="csY821" fmla="*/ 1122148 h 1251244"/>
              <a:gd name="csX822" fmla="*/ 647074 w 1250053"/>
              <a:gd name="csY822" fmla="*/ 1122148 h 1251244"/>
              <a:gd name="csX823" fmla="*/ 647074 w 1250053"/>
              <a:gd name="csY823" fmla="*/ 1079116 h 1251244"/>
              <a:gd name="csX824" fmla="*/ 604082 w 1250053"/>
              <a:gd name="csY824" fmla="*/ 1079116 h 1251244"/>
              <a:gd name="csX825" fmla="*/ 604082 w 1250053"/>
              <a:gd name="csY825" fmla="*/ 1122148 h 1251244"/>
              <a:gd name="csX826" fmla="*/ 604082 w 1250053"/>
              <a:gd name="csY826" fmla="*/ 1165180 h 1251244"/>
              <a:gd name="csX827" fmla="*/ 647074 w 1250053"/>
              <a:gd name="csY827" fmla="*/ 1165180 h 1251244"/>
              <a:gd name="csX828" fmla="*/ 647074 w 1250053"/>
              <a:gd name="csY828" fmla="*/ 1122148 h 1251244"/>
              <a:gd name="csX829" fmla="*/ 604082 w 1250053"/>
              <a:gd name="csY829" fmla="*/ 1122148 h 1251244"/>
              <a:gd name="csX830" fmla="*/ 647074 w 1250053"/>
              <a:gd name="csY830" fmla="*/ 0 h 1251244"/>
              <a:gd name="csX831" fmla="*/ 647074 w 1250053"/>
              <a:gd name="csY831" fmla="*/ 43032 h 1251244"/>
              <a:gd name="csX832" fmla="*/ 690065 w 1250053"/>
              <a:gd name="csY832" fmla="*/ 43032 h 1251244"/>
              <a:gd name="csX833" fmla="*/ 690065 w 1250053"/>
              <a:gd name="csY833" fmla="*/ 0 h 1251244"/>
              <a:gd name="csX834" fmla="*/ 647074 w 1250053"/>
              <a:gd name="csY834" fmla="*/ 0 h 1251244"/>
              <a:gd name="csX835" fmla="*/ 647074 w 1250053"/>
              <a:gd name="csY835" fmla="*/ 86064 h 1251244"/>
              <a:gd name="csX836" fmla="*/ 647074 w 1250053"/>
              <a:gd name="csY836" fmla="*/ 129097 h 1251244"/>
              <a:gd name="csX837" fmla="*/ 690065 w 1250053"/>
              <a:gd name="csY837" fmla="*/ 129097 h 1251244"/>
              <a:gd name="csX838" fmla="*/ 690065 w 1250053"/>
              <a:gd name="csY838" fmla="*/ 86064 h 1251244"/>
              <a:gd name="csX839" fmla="*/ 647074 w 1250053"/>
              <a:gd name="csY839" fmla="*/ 86064 h 1251244"/>
              <a:gd name="csX840" fmla="*/ 647074 w 1250053"/>
              <a:gd name="csY840" fmla="*/ 173232 h 1251244"/>
              <a:gd name="csX841" fmla="*/ 647074 w 1250053"/>
              <a:gd name="csY841" fmla="*/ 216265 h 1251244"/>
              <a:gd name="csX842" fmla="*/ 690065 w 1250053"/>
              <a:gd name="csY842" fmla="*/ 216265 h 1251244"/>
              <a:gd name="csX843" fmla="*/ 690065 w 1250053"/>
              <a:gd name="csY843" fmla="*/ 173232 h 1251244"/>
              <a:gd name="csX844" fmla="*/ 647074 w 1250053"/>
              <a:gd name="csY844" fmla="*/ 173232 h 1251244"/>
              <a:gd name="csX845" fmla="*/ 647074 w 1250053"/>
              <a:gd name="csY845" fmla="*/ 388393 h 1251244"/>
              <a:gd name="csX846" fmla="*/ 647074 w 1250053"/>
              <a:gd name="csY846" fmla="*/ 431426 h 1251244"/>
              <a:gd name="csX847" fmla="*/ 690065 w 1250053"/>
              <a:gd name="csY847" fmla="*/ 431426 h 1251244"/>
              <a:gd name="csX848" fmla="*/ 690065 w 1250053"/>
              <a:gd name="csY848" fmla="*/ 388393 h 1251244"/>
              <a:gd name="csX849" fmla="*/ 647074 w 1250053"/>
              <a:gd name="csY849" fmla="*/ 388393 h 1251244"/>
              <a:gd name="csX850" fmla="*/ 647074 w 1250053"/>
              <a:gd name="csY850" fmla="*/ 431426 h 1251244"/>
              <a:gd name="csX851" fmla="*/ 647074 w 1250053"/>
              <a:gd name="csY851" fmla="*/ 474458 h 1251244"/>
              <a:gd name="csX852" fmla="*/ 690065 w 1250053"/>
              <a:gd name="csY852" fmla="*/ 474458 h 1251244"/>
              <a:gd name="csX853" fmla="*/ 690065 w 1250053"/>
              <a:gd name="csY853" fmla="*/ 431426 h 1251244"/>
              <a:gd name="csX854" fmla="*/ 647074 w 1250053"/>
              <a:gd name="csY854" fmla="*/ 431426 h 1251244"/>
              <a:gd name="csX855" fmla="*/ 647074 w 1250053"/>
              <a:gd name="csY855" fmla="*/ 474458 h 1251244"/>
              <a:gd name="csX856" fmla="*/ 647074 w 1250053"/>
              <a:gd name="csY856" fmla="*/ 517490 h 1251244"/>
              <a:gd name="csX857" fmla="*/ 690065 w 1250053"/>
              <a:gd name="csY857" fmla="*/ 517490 h 1251244"/>
              <a:gd name="csX858" fmla="*/ 690065 w 1250053"/>
              <a:gd name="csY858" fmla="*/ 474458 h 1251244"/>
              <a:gd name="csX859" fmla="*/ 647074 w 1250053"/>
              <a:gd name="csY859" fmla="*/ 474458 h 1251244"/>
              <a:gd name="csX860" fmla="*/ 647074 w 1250053"/>
              <a:gd name="csY860" fmla="*/ 604658 h 1251244"/>
              <a:gd name="csX861" fmla="*/ 647074 w 1250053"/>
              <a:gd name="csY861" fmla="*/ 647690 h 1251244"/>
              <a:gd name="csX862" fmla="*/ 690065 w 1250053"/>
              <a:gd name="csY862" fmla="*/ 647690 h 1251244"/>
              <a:gd name="csX863" fmla="*/ 690065 w 1250053"/>
              <a:gd name="csY863" fmla="*/ 604658 h 1251244"/>
              <a:gd name="csX864" fmla="*/ 647074 w 1250053"/>
              <a:gd name="csY864" fmla="*/ 604658 h 1251244"/>
              <a:gd name="csX865" fmla="*/ 647074 w 1250053"/>
              <a:gd name="csY865" fmla="*/ 819819 h 1251244"/>
              <a:gd name="csX866" fmla="*/ 647074 w 1250053"/>
              <a:gd name="csY866" fmla="*/ 862851 h 1251244"/>
              <a:gd name="csX867" fmla="*/ 690065 w 1250053"/>
              <a:gd name="csY867" fmla="*/ 862851 h 1251244"/>
              <a:gd name="csX868" fmla="*/ 690065 w 1250053"/>
              <a:gd name="csY868" fmla="*/ 819819 h 1251244"/>
              <a:gd name="csX869" fmla="*/ 647074 w 1250053"/>
              <a:gd name="csY869" fmla="*/ 819819 h 1251244"/>
              <a:gd name="csX870" fmla="*/ 647074 w 1250053"/>
              <a:gd name="csY870" fmla="*/ 1165180 h 1251244"/>
              <a:gd name="csX871" fmla="*/ 647074 w 1250053"/>
              <a:gd name="csY871" fmla="*/ 1208213 h 1251244"/>
              <a:gd name="csX872" fmla="*/ 690065 w 1250053"/>
              <a:gd name="csY872" fmla="*/ 1208213 h 1251244"/>
              <a:gd name="csX873" fmla="*/ 690065 w 1250053"/>
              <a:gd name="csY873" fmla="*/ 1165180 h 1251244"/>
              <a:gd name="csX874" fmla="*/ 647074 w 1250053"/>
              <a:gd name="csY874" fmla="*/ 1165180 h 1251244"/>
              <a:gd name="csX875" fmla="*/ 690065 w 1250053"/>
              <a:gd name="csY875" fmla="*/ 0 h 1251244"/>
              <a:gd name="csX876" fmla="*/ 690065 w 1250053"/>
              <a:gd name="csY876" fmla="*/ 43032 h 1251244"/>
              <a:gd name="csX877" fmla="*/ 733056 w 1250053"/>
              <a:gd name="csY877" fmla="*/ 43032 h 1251244"/>
              <a:gd name="csX878" fmla="*/ 733056 w 1250053"/>
              <a:gd name="csY878" fmla="*/ 0 h 1251244"/>
              <a:gd name="csX879" fmla="*/ 690065 w 1250053"/>
              <a:gd name="csY879" fmla="*/ 0 h 1251244"/>
              <a:gd name="csX880" fmla="*/ 690065 w 1250053"/>
              <a:gd name="csY880" fmla="*/ 43032 h 1251244"/>
              <a:gd name="csX881" fmla="*/ 690065 w 1250053"/>
              <a:gd name="csY881" fmla="*/ 86064 h 1251244"/>
              <a:gd name="csX882" fmla="*/ 733056 w 1250053"/>
              <a:gd name="csY882" fmla="*/ 86064 h 1251244"/>
              <a:gd name="csX883" fmla="*/ 733056 w 1250053"/>
              <a:gd name="csY883" fmla="*/ 43032 h 1251244"/>
              <a:gd name="csX884" fmla="*/ 690065 w 1250053"/>
              <a:gd name="csY884" fmla="*/ 43032 h 1251244"/>
              <a:gd name="csX885" fmla="*/ 690065 w 1250053"/>
              <a:gd name="csY885" fmla="*/ 86064 h 1251244"/>
              <a:gd name="csX886" fmla="*/ 690065 w 1250053"/>
              <a:gd name="csY886" fmla="*/ 129097 h 1251244"/>
              <a:gd name="csX887" fmla="*/ 733056 w 1250053"/>
              <a:gd name="csY887" fmla="*/ 129097 h 1251244"/>
              <a:gd name="csX888" fmla="*/ 733056 w 1250053"/>
              <a:gd name="csY888" fmla="*/ 86064 h 1251244"/>
              <a:gd name="csX889" fmla="*/ 690065 w 1250053"/>
              <a:gd name="csY889" fmla="*/ 86064 h 1251244"/>
              <a:gd name="csX890" fmla="*/ 690065 w 1250053"/>
              <a:gd name="csY890" fmla="*/ 130200 h 1251244"/>
              <a:gd name="csX891" fmla="*/ 690065 w 1250053"/>
              <a:gd name="csY891" fmla="*/ 173232 h 1251244"/>
              <a:gd name="csX892" fmla="*/ 733056 w 1250053"/>
              <a:gd name="csY892" fmla="*/ 173232 h 1251244"/>
              <a:gd name="csX893" fmla="*/ 733056 w 1250053"/>
              <a:gd name="csY893" fmla="*/ 130200 h 1251244"/>
              <a:gd name="csX894" fmla="*/ 690065 w 1250053"/>
              <a:gd name="csY894" fmla="*/ 130200 h 1251244"/>
              <a:gd name="csX895" fmla="*/ 690065 w 1250053"/>
              <a:gd name="csY895" fmla="*/ 173232 h 1251244"/>
              <a:gd name="csX896" fmla="*/ 690065 w 1250053"/>
              <a:gd name="csY896" fmla="*/ 216265 h 1251244"/>
              <a:gd name="csX897" fmla="*/ 733056 w 1250053"/>
              <a:gd name="csY897" fmla="*/ 216265 h 1251244"/>
              <a:gd name="csX898" fmla="*/ 733056 w 1250053"/>
              <a:gd name="csY898" fmla="*/ 173232 h 1251244"/>
              <a:gd name="csX899" fmla="*/ 690065 w 1250053"/>
              <a:gd name="csY899" fmla="*/ 173232 h 1251244"/>
              <a:gd name="csX900" fmla="*/ 690065 w 1250053"/>
              <a:gd name="csY900" fmla="*/ 259297 h 1251244"/>
              <a:gd name="csX901" fmla="*/ 690065 w 1250053"/>
              <a:gd name="csY901" fmla="*/ 302329 h 1251244"/>
              <a:gd name="csX902" fmla="*/ 733056 w 1250053"/>
              <a:gd name="csY902" fmla="*/ 302329 h 1251244"/>
              <a:gd name="csX903" fmla="*/ 733056 w 1250053"/>
              <a:gd name="csY903" fmla="*/ 259297 h 1251244"/>
              <a:gd name="csX904" fmla="*/ 690065 w 1250053"/>
              <a:gd name="csY904" fmla="*/ 259297 h 1251244"/>
              <a:gd name="csX905" fmla="*/ 690065 w 1250053"/>
              <a:gd name="csY905" fmla="*/ 388393 h 1251244"/>
              <a:gd name="csX906" fmla="*/ 690065 w 1250053"/>
              <a:gd name="csY906" fmla="*/ 431426 h 1251244"/>
              <a:gd name="csX907" fmla="*/ 733056 w 1250053"/>
              <a:gd name="csY907" fmla="*/ 431426 h 1251244"/>
              <a:gd name="csX908" fmla="*/ 733056 w 1250053"/>
              <a:gd name="csY908" fmla="*/ 388393 h 1251244"/>
              <a:gd name="csX909" fmla="*/ 690065 w 1250053"/>
              <a:gd name="csY909" fmla="*/ 388393 h 1251244"/>
              <a:gd name="csX910" fmla="*/ 690065 w 1250053"/>
              <a:gd name="csY910" fmla="*/ 431426 h 1251244"/>
              <a:gd name="csX911" fmla="*/ 690065 w 1250053"/>
              <a:gd name="csY911" fmla="*/ 474458 h 1251244"/>
              <a:gd name="csX912" fmla="*/ 733056 w 1250053"/>
              <a:gd name="csY912" fmla="*/ 474458 h 1251244"/>
              <a:gd name="csX913" fmla="*/ 733056 w 1250053"/>
              <a:gd name="csY913" fmla="*/ 431426 h 1251244"/>
              <a:gd name="csX914" fmla="*/ 690065 w 1250053"/>
              <a:gd name="csY914" fmla="*/ 431426 h 1251244"/>
              <a:gd name="csX915" fmla="*/ 690065 w 1250053"/>
              <a:gd name="csY915" fmla="*/ 474458 h 1251244"/>
              <a:gd name="csX916" fmla="*/ 690065 w 1250053"/>
              <a:gd name="csY916" fmla="*/ 517490 h 1251244"/>
              <a:gd name="csX917" fmla="*/ 733056 w 1250053"/>
              <a:gd name="csY917" fmla="*/ 517490 h 1251244"/>
              <a:gd name="csX918" fmla="*/ 733056 w 1250053"/>
              <a:gd name="csY918" fmla="*/ 474458 h 1251244"/>
              <a:gd name="csX919" fmla="*/ 690065 w 1250053"/>
              <a:gd name="csY919" fmla="*/ 474458 h 1251244"/>
              <a:gd name="csX920" fmla="*/ 690065 w 1250053"/>
              <a:gd name="csY920" fmla="*/ 518594 h 1251244"/>
              <a:gd name="csX921" fmla="*/ 690065 w 1250053"/>
              <a:gd name="csY921" fmla="*/ 561626 h 1251244"/>
              <a:gd name="csX922" fmla="*/ 733056 w 1250053"/>
              <a:gd name="csY922" fmla="*/ 561626 h 1251244"/>
              <a:gd name="csX923" fmla="*/ 733056 w 1250053"/>
              <a:gd name="csY923" fmla="*/ 518594 h 1251244"/>
              <a:gd name="csX924" fmla="*/ 690065 w 1250053"/>
              <a:gd name="csY924" fmla="*/ 518594 h 1251244"/>
              <a:gd name="csX925" fmla="*/ 690065 w 1250053"/>
              <a:gd name="csY925" fmla="*/ 647690 h 1251244"/>
              <a:gd name="csX926" fmla="*/ 690065 w 1250053"/>
              <a:gd name="csY926" fmla="*/ 690722 h 1251244"/>
              <a:gd name="csX927" fmla="*/ 733056 w 1250053"/>
              <a:gd name="csY927" fmla="*/ 690722 h 1251244"/>
              <a:gd name="csX928" fmla="*/ 733056 w 1250053"/>
              <a:gd name="csY928" fmla="*/ 647690 h 1251244"/>
              <a:gd name="csX929" fmla="*/ 690065 w 1250053"/>
              <a:gd name="csY929" fmla="*/ 647690 h 1251244"/>
              <a:gd name="csX930" fmla="*/ 690065 w 1250053"/>
              <a:gd name="csY930" fmla="*/ 690722 h 1251244"/>
              <a:gd name="csX931" fmla="*/ 690065 w 1250053"/>
              <a:gd name="csY931" fmla="*/ 733755 h 1251244"/>
              <a:gd name="csX932" fmla="*/ 733056 w 1250053"/>
              <a:gd name="csY932" fmla="*/ 733755 h 1251244"/>
              <a:gd name="csX933" fmla="*/ 733056 w 1250053"/>
              <a:gd name="csY933" fmla="*/ 690722 h 1251244"/>
              <a:gd name="csX934" fmla="*/ 690065 w 1250053"/>
              <a:gd name="csY934" fmla="*/ 690722 h 1251244"/>
              <a:gd name="csX935" fmla="*/ 690065 w 1250053"/>
              <a:gd name="csY935" fmla="*/ 733755 h 1251244"/>
              <a:gd name="csX936" fmla="*/ 690065 w 1250053"/>
              <a:gd name="csY936" fmla="*/ 776787 h 1251244"/>
              <a:gd name="csX937" fmla="*/ 733056 w 1250053"/>
              <a:gd name="csY937" fmla="*/ 776787 h 1251244"/>
              <a:gd name="csX938" fmla="*/ 733056 w 1250053"/>
              <a:gd name="csY938" fmla="*/ 733755 h 1251244"/>
              <a:gd name="csX939" fmla="*/ 690065 w 1250053"/>
              <a:gd name="csY939" fmla="*/ 733755 h 1251244"/>
              <a:gd name="csX940" fmla="*/ 690065 w 1250053"/>
              <a:gd name="csY940" fmla="*/ 819819 h 1251244"/>
              <a:gd name="csX941" fmla="*/ 690065 w 1250053"/>
              <a:gd name="csY941" fmla="*/ 862851 h 1251244"/>
              <a:gd name="csX942" fmla="*/ 733056 w 1250053"/>
              <a:gd name="csY942" fmla="*/ 862851 h 1251244"/>
              <a:gd name="csX943" fmla="*/ 733056 w 1250053"/>
              <a:gd name="csY943" fmla="*/ 819819 h 1251244"/>
              <a:gd name="csX944" fmla="*/ 690065 w 1250053"/>
              <a:gd name="csY944" fmla="*/ 819819 h 1251244"/>
              <a:gd name="csX945" fmla="*/ 690065 w 1250053"/>
              <a:gd name="csY945" fmla="*/ 1079116 h 1251244"/>
              <a:gd name="csX946" fmla="*/ 690065 w 1250053"/>
              <a:gd name="csY946" fmla="*/ 1122148 h 1251244"/>
              <a:gd name="csX947" fmla="*/ 733056 w 1250053"/>
              <a:gd name="csY947" fmla="*/ 1122148 h 1251244"/>
              <a:gd name="csX948" fmla="*/ 733056 w 1250053"/>
              <a:gd name="csY948" fmla="*/ 1079116 h 1251244"/>
              <a:gd name="csX949" fmla="*/ 690065 w 1250053"/>
              <a:gd name="csY949" fmla="*/ 1079116 h 1251244"/>
              <a:gd name="csX950" fmla="*/ 690065 w 1250053"/>
              <a:gd name="csY950" fmla="*/ 1122148 h 1251244"/>
              <a:gd name="csX951" fmla="*/ 690065 w 1250053"/>
              <a:gd name="csY951" fmla="*/ 1165180 h 1251244"/>
              <a:gd name="csX952" fmla="*/ 733056 w 1250053"/>
              <a:gd name="csY952" fmla="*/ 1165180 h 1251244"/>
              <a:gd name="csX953" fmla="*/ 733056 w 1250053"/>
              <a:gd name="csY953" fmla="*/ 1122148 h 1251244"/>
              <a:gd name="csX954" fmla="*/ 690065 w 1250053"/>
              <a:gd name="csY954" fmla="*/ 1122148 h 1251244"/>
              <a:gd name="csX955" fmla="*/ 733056 w 1250053"/>
              <a:gd name="csY955" fmla="*/ 0 h 1251244"/>
              <a:gd name="csX956" fmla="*/ 733056 w 1250053"/>
              <a:gd name="csY956" fmla="*/ 43032 h 1251244"/>
              <a:gd name="csX957" fmla="*/ 776047 w 1250053"/>
              <a:gd name="csY957" fmla="*/ 43032 h 1251244"/>
              <a:gd name="csX958" fmla="*/ 776047 w 1250053"/>
              <a:gd name="csY958" fmla="*/ 0 h 1251244"/>
              <a:gd name="csX959" fmla="*/ 733056 w 1250053"/>
              <a:gd name="csY959" fmla="*/ 0 h 1251244"/>
              <a:gd name="csX960" fmla="*/ 733056 w 1250053"/>
              <a:gd name="csY960" fmla="*/ 86064 h 1251244"/>
              <a:gd name="csX961" fmla="*/ 733056 w 1250053"/>
              <a:gd name="csY961" fmla="*/ 129097 h 1251244"/>
              <a:gd name="csX962" fmla="*/ 776047 w 1250053"/>
              <a:gd name="csY962" fmla="*/ 129097 h 1251244"/>
              <a:gd name="csX963" fmla="*/ 776047 w 1250053"/>
              <a:gd name="csY963" fmla="*/ 86064 h 1251244"/>
              <a:gd name="csX964" fmla="*/ 733056 w 1250053"/>
              <a:gd name="csY964" fmla="*/ 86064 h 1251244"/>
              <a:gd name="csX965" fmla="*/ 733056 w 1250053"/>
              <a:gd name="csY965" fmla="*/ 173232 h 1251244"/>
              <a:gd name="csX966" fmla="*/ 733056 w 1250053"/>
              <a:gd name="csY966" fmla="*/ 216265 h 1251244"/>
              <a:gd name="csX967" fmla="*/ 776047 w 1250053"/>
              <a:gd name="csY967" fmla="*/ 216265 h 1251244"/>
              <a:gd name="csX968" fmla="*/ 776047 w 1250053"/>
              <a:gd name="csY968" fmla="*/ 173232 h 1251244"/>
              <a:gd name="csX969" fmla="*/ 733056 w 1250053"/>
              <a:gd name="csY969" fmla="*/ 173232 h 1251244"/>
              <a:gd name="csX970" fmla="*/ 733056 w 1250053"/>
              <a:gd name="csY970" fmla="*/ 216265 h 1251244"/>
              <a:gd name="csX971" fmla="*/ 733056 w 1250053"/>
              <a:gd name="csY971" fmla="*/ 259297 h 1251244"/>
              <a:gd name="csX972" fmla="*/ 776047 w 1250053"/>
              <a:gd name="csY972" fmla="*/ 259297 h 1251244"/>
              <a:gd name="csX973" fmla="*/ 776047 w 1250053"/>
              <a:gd name="csY973" fmla="*/ 216265 h 1251244"/>
              <a:gd name="csX974" fmla="*/ 733056 w 1250053"/>
              <a:gd name="csY974" fmla="*/ 216265 h 1251244"/>
              <a:gd name="csX975" fmla="*/ 733056 w 1250053"/>
              <a:gd name="csY975" fmla="*/ 345361 h 1251244"/>
              <a:gd name="csX976" fmla="*/ 733056 w 1250053"/>
              <a:gd name="csY976" fmla="*/ 388393 h 1251244"/>
              <a:gd name="csX977" fmla="*/ 776047 w 1250053"/>
              <a:gd name="csY977" fmla="*/ 388393 h 1251244"/>
              <a:gd name="csX978" fmla="*/ 776047 w 1250053"/>
              <a:gd name="csY978" fmla="*/ 345361 h 1251244"/>
              <a:gd name="csX979" fmla="*/ 733056 w 1250053"/>
              <a:gd name="csY979" fmla="*/ 345361 h 1251244"/>
              <a:gd name="csX980" fmla="*/ 733056 w 1250053"/>
              <a:gd name="csY980" fmla="*/ 474458 h 1251244"/>
              <a:gd name="csX981" fmla="*/ 733056 w 1250053"/>
              <a:gd name="csY981" fmla="*/ 517490 h 1251244"/>
              <a:gd name="csX982" fmla="*/ 776047 w 1250053"/>
              <a:gd name="csY982" fmla="*/ 517490 h 1251244"/>
              <a:gd name="csX983" fmla="*/ 776047 w 1250053"/>
              <a:gd name="csY983" fmla="*/ 474458 h 1251244"/>
              <a:gd name="csX984" fmla="*/ 733056 w 1250053"/>
              <a:gd name="csY984" fmla="*/ 474458 h 1251244"/>
              <a:gd name="csX985" fmla="*/ 733056 w 1250053"/>
              <a:gd name="csY985" fmla="*/ 518594 h 1251244"/>
              <a:gd name="csX986" fmla="*/ 733056 w 1250053"/>
              <a:gd name="csY986" fmla="*/ 561626 h 1251244"/>
              <a:gd name="csX987" fmla="*/ 776047 w 1250053"/>
              <a:gd name="csY987" fmla="*/ 561626 h 1251244"/>
              <a:gd name="csX988" fmla="*/ 776047 w 1250053"/>
              <a:gd name="csY988" fmla="*/ 518594 h 1251244"/>
              <a:gd name="csX989" fmla="*/ 733056 w 1250053"/>
              <a:gd name="csY989" fmla="*/ 518594 h 1251244"/>
              <a:gd name="csX990" fmla="*/ 733056 w 1250053"/>
              <a:gd name="csY990" fmla="*/ 561626 h 1251244"/>
              <a:gd name="csX991" fmla="*/ 733056 w 1250053"/>
              <a:gd name="csY991" fmla="*/ 604658 h 1251244"/>
              <a:gd name="csX992" fmla="*/ 776047 w 1250053"/>
              <a:gd name="csY992" fmla="*/ 604658 h 1251244"/>
              <a:gd name="csX993" fmla="*/ 776047 w 1250053"/>
              <a:gd name="csY993" fmla="*/ 561626 h 1251244"/>
              <a:gd name="csX994" fmla="*/ 733056 w 1250053"/>
              <a:gd name="csY994" fmla="*/ 561626 h 1251244"/>
              <a:gd name="csX995" fmla="*/ 733056 w 1250053"/>
              <a:gd name="csY995" fmla="*/ 604658 h 1251244"/>
              <a:gd name="csX996" fmla="*/ 733056 w 1250053"/>
              <a:gd name="csY996" fmla="*/ 647690 h 1251244"/>
              <a:gd name="csX997" fmla="*/ 776047 w 1250053"/>
              <a:gd name="csY997" fmla="*/ 647690 h 1251244"/>
              <a:gd name="csX998" fmla="*/ 776047 w 1250053"/>
              <a:gd name="csY998" fmla="*/ 604658 h 1251244"/>
              <a:gd name="csX999" fmla="*/ 733056 w 1250053"/>
              <a:gd name="csY999" fmla="*/ 604658 h 1251244"/>
              <a:gd name="csX1000" fmla="*/ 733056 w 1250053"/>
              <a:gd name="csY1000" fmla="*/ 690722 h 1251244"/>
              <a:gd name="csX1001" fmla="*/ 733056 w 1250053"/>
              <a:gd name="csY1001" fmla="*/ 733755 h 1251244"/>
              <a:gd name="csX1002" fmla="*/ 776047 w 1250053"/>
              <a:gd name="csY1002" fmla="*/ 733755 h 1251244"/>
              <a:gd name="csX1003" fmla="*/ 776047 w 1250053"/>
              <a:gd name="csY1003" fmla="*/ 690722 h 1251244"/>
              <a:gd name="csX1004" fmla="*/ 733056 w 1250053"/>
              <a:gd name="csY1004" fmla="*/ 690722 h 1251244"/>
              <a:gd name="csX1005" fmla="*/ 733056 w 1250053"/>
              <a:gd name="csY1005" fmla="*/ 776787 h 1251244"/>
              <a:gd name="csX1006" fmla="*/ 733056 w 1250053"/>
              <a:gd name="csY1006" fmla="*/ 819819 h 1251244"/>
              <a:gd name="csX1007" fmla="*/ 776047 w 1250053"/>
              <a:gd name="csY1007" fmla="*/ 819819 h 1251244"/>
              <a:gd name="csX1008" fmla="*/ 776047 w 1250053"/>
              <a:gd name="csY1008" fmla="*/ 776787 h 1251244"/>
              <a:gd name="csX1009" fmla="*/ 733056 w 1250053"/>
              <a:gd name="csY1009" fmla="*/ 776787 h 1251244"/>
              <a:gd name="csX1010" fmla="*/ 733056 w 1250053"/>
              <a:gd name="csY1010" fmla="*/ 819819 h 1251244"/>
              <a:gd name="csX1011" fmla="*/ 733056 w 1250053"/>
              <a:gd name="csY1011" fmla="*/ 862851 h 1251244"/>
              <a:gd name="csX1012" fmla="*/ 776047 w 1250053"/>
              <a:gd name="csY1012" fmla="*/ 862851 h 1251244"/>
              <a:gd name="csX1013" fmla="*/ 776047 w 1250053"/>
              <a:gd name="csY1013" fmla="*/ 819819 h 1251244"/>
              <a:gd name="csX1014" fmla="*/ 733056 w 1250053"/>
              <a:gd name="csY1014" fmla="*/ 819819 h 1251244"/>
              <a:gd name="csX1015" fmla="*/ 733056 w 1250053"/>
              <a:gd name="csY1015" fmla="*/ 862851 h 1251244"/>
              <a:gd name="csX1016" fmla="*/ 733056 w 1250053"/>
              <a:gd name="csY1016" fmla="*/ 905884 h 1251244"/>
              <a:gd name="csX1017" fmla="*/ 776047 w 1250053"/>
              <a:gd name="csY1017" fmla="*/ 905884 h 1251244"/>
              <a:gd name="csX1018" fmla="*/ 776047 w 1250053"/>
              <a:gd name="csY1018" fmla="*/ 862851 h 1251244"/>
              <a:gd name="csX1019" fmla="*/ 733056 w 1250053"/>
              <a:gd name="csY1019" fmla="*/ 862851 h 1251244"/>
              <a:gd name="csX1020" fmla="*/ 733056 w 1250053"/>
              <a:gd name="csY1020" fmla="*/ 906987 h 1251244"/>
              <a:gd name="csX1021" fmla="*/ 733056 w 1250053"/>
              <a:gd name="csY1021" fmla="*/ 950019 h 1251244"/>
              <a:gd name="csX1022" fmla="*/ 776047 w 1250053"/>
              <a:gd name="csY1022" fmla="*/ 950019 h 1251244"/>
              <a:gd name="csX1023" fmla="*/ 776047 w 1250053"/>
              <a:gd name="csY1023" fmla="*/ 906987 h 1251244"/>
              <a:gd name="csX1024" fmla="*/ 733056 w 1250053"/>
              <a:gd name="csY1024" fmla="*/ 906987 h 1251244"/>
              <a:gd name="csX1025" fmla="*/ 733056 w 1250053"/>
              <a:gd name="csY1025" fmla="*/ 950019 h 1251244"/>
              <a:gd name="csX1026" fmla="*/ 733056 w 1250053"/>
              <a:gd name="csY1026" fmla="*/ 993051 h 1251244"/>
              <a:gd name="csX1027" fmla="*/ 776047 w 1250053"/>
              <a:gd name="csY1027" fmla="*/ 993051 h 1251244"/>
              <a:gd name="csX1028" fmla="*/ 776047 w 1250053"/>
              <a:gd name="csY1028" fmla="*/ 950019 h 1251244"/>
              <a:gd name="csX1029" fmla="*/ 733056 w 1250053"/>
              <a:gd name="csY1029" fmla="*/ 950019 h 1251244"/>
              <a:gd name="csX1030" fmla="*/ 733056 w 1250053"/>
              <a:gd name="csY1030" fmla="*/ 993051 h 1251244"/>
              <a:gd name="csX1031" fmla="*/ 733056 w 1250053"/>
              <a:gd name="csY1031" fmla="*/ 1036084 h 1251244"/>
              <a:gd name="csX1032" fmla="*/ 776047 w 1250053"/>
              <a:gd name="csY1032" fmla="*/ 1036084 h 1251244"/>
              <a:gd name="csX1033" fmla="*/ 776047 w 1250053"/>
              <a:gd name="csY1033" fmla="*/ 993051 h 1251244"/>
              <a:gd name="csX1034" fmla="*/ 733056 w 1250053"/>
              <a:gd name="csY1034" fmla="*/ 993051 h 1251244"/>
              <a:gd name="csX1035" fmla="*/ 733056 w 1250053"/>
              <a:gd name="csY1035" fmla="*/ 1036084 h 1251244"/>
              <a:gd name="csX1036" fmla="*/ 733056 w 1250053"/>
              <a:gd name="csY1036" fmla="*/ 1079116 h 1251244"/>
              <a:gd name="csX1037" fmla="*/ 776047 w 1250053"/>
              <a:gd name="csY1037" fmla="*/ 1079116 h 1251244"/>
              <a:gd name="csX1038" fmla="*/ 776047 w 1250053"/>
              <a:gd name="csY1038" fmla="*/ 1036084 h 1251244"/>
              <a:gd name="csX1039" fmla="*/ 733056 w 1250053"/>
              <a:gd name="csY1039" fmla="*/ 1036084 h 1251244"/>
              <a:gd name="csX1040" fmla="*/ 733056 w 1250053"/>
              <a:gd name="csY1040" fmla="*/ 1122148 h 1251244"/>
              <a:gd name="csX1041" fmla="*/ 733056 w 1250053"/>
              <a:gd name="csY1041" fmla="*/ 1165180 h 1251244"/>
              <a:gd name="csX1042" fmla="*/ 776047 w 1250053"/>
              <a:gd name="csY1042" fmla="*/ 1165180 h 1251244"/>
              <a:gd name="csX1043" fmla="*/ 776047 w 1250053"/>
              <a:gd name="csY1043" fmla="*/ 1122148 h 1251244"/>
              <a:gd name="csX1044" fmla="*/ 733056 w 1250053"/>
              <a:gd name="csY1044" fmla="*/ 1122148 h 1251244"/>
              <a:gd name="csX1045" fmla="*/ 733056 w 1250053"/>
              <a:gd name="csY1045" fmla="*/ 1208213 h 1251244"/>
              <a:gd name="csX1046" fmla="*/ 733056 w 1250053"/>
              <a:gd name="csY1046" fmla="*/ 1251245 h 1251244"/>
              <a:gd name="csX1047" fmla="*/ 776047 w 1250053"/>
              <a:gd name="csY1047" fmla="*/ 1251245 h 1251244"/>
              <a:gd name="csX1048" fmla="*/ 776047 w 1250053"/>
              <a:gd name="csY1048" fmla="*/ 1208213 h 1251244"/>
              <a:gd name="csX1049" fmla="*/ 733056 w 1250053"/>
              <a:gd name="csY1049" fmla="*/ 1208213 h 1251244"/>
              <a:gd name="csX1050" fmla="*/ 776047 w 1250053"/>
              <a:gd name="csY1050" fmla="*/ 0 h 1251244"/>
              <a:gd name="csX1051" fmla="*/ 776047 w 1250053"/>
              <a:gd name="csY1051" fmla="*/ 43032 h 1251244"/>
              <a:gd name="csX1052" fmla="*/ 819039 w 1250053"/>
              <a:gd name="csY1052" fmla="*/ 43032 h 1251244"/>
              <a:gd name="csX1053" fmla="*/ 819039 w 1250053"/>
              <a:gd name="csY1053" fmla="*/ 0 h 1251244"/>
              <a:gd name="csX1054" fmla="*/ 776047 w 1250053"/>
              <a:gd name="csY1054" fmla="*/ 0 h 1251244"/>
              <a:gd name="csX1055" fmla="*/ 776047 w 1250053"/>
              <a:gd name="csY1055" fmla="*/ 86064 h 1251244"/>
              <a:gd name="csX1056" fmla="*/ 776047 w 1250053"/>
              <a:gd name="csY1056" fmla="*/ 129097 h 1251244"/>
              <a:gd name="csX1057" fmla="*/ 819039 w 1250053"/>
              <a:gd name="csY1057" fmla="*/ 129097 h 1251244"/>
              <a:gd name="csX1058" fmla="*/ 819039 w 1250053"/>
              <a:gd name="csY1058" fmla="*/ 86064 h 1251244"/>
              <a:gd name="csX1059" fmla="*/ 776047 w 1250053"/>
              <a:gd name="csY1059" fmla="*/ 86064 h 1251244"/>
              <a:gd name="csX1060" fmla="*/ 776047 w 1250053"/>
              <a:gd name="csY1060" fmla="*/ 173232 h 1251244"/>
              <a:gd name="csX1061" fmla="*/ 776047 w 1250053"/>
              <a:gd name="csY1061" fmla="*/ 216265 h 1251244"/>
              <a:gd name="csX1062" fmla="*/ 819039 w 1250053"/>
              <a:gd name="csY1062" fmla="*/ 216265 h 1251244"/>
              <a:gd name="csX1063" fmla="*/ 819039 w 1250053"/>
              <a:gd name="csY1063" fmla="*/ 173232 h 1251244"/>
              <a:gd name="csX1064" fmla="*/ 776047 w 1250053"/>
              <a:gd name="csY1064" fmla="*/ 173232 h 1251244"/>
              <a:gd name="csX1065" fmla="*/ 776047 w 1250053"/>
              <a:gd name="csY1065" fmla="*/ 259297 h 1251244"/>
              <a:gd name="csX1066" fmla="*/ 776047 w 1250053"/>
              <a:gd name="csY1066" fmla="*/ 302329 h 1251244"/>
              <a:gd name="csX1067" fmla="*/ 819039 w 1250053"/>
              <a:gd name="csY1067" fmla="*/ 302329 h 1251244"/>
              <a:gd name="csX1068" fmla="*/ 819039 w 1250053"/>
              <a:gd name="csY1068" fmla="*/ 259297 h 1251244"/>
              <a:gd name="csX1069" fmla="*/ 776047 w 1250053"/>
              <a:gd name="csY1069" fmla="*/ 259297 h 1251244"/>
              <a:gd name="csX1070" fmla="*/ 776047 w 1250053"/>
              <a:gd name="csY1070" fmla="*/ 302329 h 1251244"/>
              <a:gd name="csX1071" fmla="*/ 776047 w 1250053"/>
              <a:gd name="csY1071" fmla="*/ 345361 h 1251244"/>
              <a:gd name="csX1072" fmla="*/ 819039 w 1250053"/>
              <a:gd name="csY1072" fmla="*/ 345361 h 1251244"/>
              <a:gd name="csX1073" fmla="*/ 819039 w 1250053"/>
              <a:gd name="csY1073" fmla="*/ 302329 h 1251244"/>
              <a:gd name="csX1074" fmla="*/ 776047 w 1250053"/>
              <a:gd name="csY1074" fmla="*/ 302329 h 1251244"/>
              <a:gd name="csX1075" fmla="*/ 776047 w 1250053"/>
              <a:gd name="csY1075" fmla="*/ 345361 h 1251244"/>
              <a:gd name="csX1076" fmla="*/ 776047 w 1250053"/>
              <a:gd name="csY1076" fmla="*/ 388393 h 1251244"/>
              <a:gd name="csX1077" fmla="*/ 819039 w 1250053"/>
              <a:gd name="csY1077" fmla="*/ 388393 h 1251244"/>
              <a:gd name="csX1078" fmla="*/ 819039 w 1250053"/>
              <a:gd name="csY1078" fmla="*/ 345361 h 1251244"/>
              <a:gd name="csX1079" fmla="*/ 776047 w 1250053"/>
              <a:gd name="csY1079" fmla="*/ 345361 h 1251244"/>
              <a:gd name="csX1080" fmla="*/ 776047 w 1250053"/>
              <a:gd name="csY1080" fmla="*/ 431426 h 1251244"/>
              <a:gd name="csX1081" fmla="*/ 776047 w 1250053"/>
              <a:gd name="csY1081" fmla="*/ 474458 h 1251244"/>
              <a:gd name="csX1082" fmla="*/ 819039 w 1250053"/>
              <a:gd name="csY1082" fmla="*/ 474458 h 1251244"/>
              <a:gd name="csX1083" fmla="*/ 819039 w 1250053"/>
              <a:gd name="csY1083" fmla="*/ 431426 h 1251244"/>
              <a:gd name="csX1084" fmla="*/ 776047 w 1250053"/>
              <a:gd name="csY1084" fmla="*/ 431426 h 1251244"/>
              <a:gd name="csX1085" fmla="*/ 776047 w 1250053"/>
              <a:gd name="csY1085" fmla="*/ 474458 h 1251244"/>
              <a:gd name="csX1086" fmla="*/ 776047 w 1250053"/>
              <a:gd name="csY1086" fmla="*/ 517490 h 1251244"/>
              <a:gd name="csX1087" fmla="*/ 819039 w 1250053"/>
              <a:gd name="csY1087" fmla="*/ 517490 h 1251244"/>
              <a:gd name="csX1088" fmla="*/ 819039 w 1250053"/>
              <a:gd name="csY1088" fmla="*/ 474458 h 1251244"/>
              <a:gd name="csX1089" fmla="*/ 776047 w 1250053"/>
              <a:gd name="csY1089" fmla="*/ 474458 h 1251244"/>
              <a:gd name="csX1090" fmla="*/ 776047 w 1250053"/>
              <a:gd name="csY1090" fmla="*/ 561626 h 1251244"/>
              <a:gd name="csX1091" fmla="*/ 776047 w 1250053"/>
              <a:gd name="csY1091" fmla="*/ 604658 h 1251244"/>
              <a:gd name="csX1092" fmla="*/ 819039 w 1250053"/>
              <a:gd name="csY1092" fmla="*/ 604658 h 1251244"/>
              <a:gd name="csX1093" fmla="*/ 819039 w 1250053"/>
              <a:gd name="csY1093" fmla="*/ 561626 h 1251244"/>
              <a:gd name="csX1094" fmla="*/ 776047 w 1250053"/>
              <a:gd name="csY1094" fmla="*/ 561626 h 1251244"/>
              <a:gd name="csX1095" fmla="*/ 776047 w 1250053"/>
              <a:gd name="csY1095" fmla="*/ 604658 h 1251244"/>
              <a:gd name="csX1096" fmla="*/ 776047 w 1250053"/>
              <a:gd name="csY1096" fmla="*/ 647690 h 1251244"/>
              <a:gd name="csX1097" fmla="*/ 819039 w 1250053"/>
              <a:gd name="csY1097" fmla="*/ 647690 h 1251244"/>
              <a:gd name="csX1098" fmla="*/ 819039 w 1250053"/>
              <a:gd name="csY1098" fmla="*/ 604658 h 1251244"/>
              <a:gd name="csX1099" fmla="*/ 776047 w 1250053"/>
              <a:gd name="csY1099" fmla="*/ 604658 h 1251244"/>
              <a:gd name="csX1100" fmla="*/ 776047 w 1250053"/>
              <a:gd name="csY1100" fmla="*/ 647690 h 1251244"/>
              <a:gd name="csX1101" fmla="*/ 776047 w 1250053"/>
              <a:gd name="csY1101" fmla="*/ 690722 h 1251244"/>
              <a:gd name="csX1102" fmla="*/ 819039 w 1250053"/>
              <a:gd name="csY1102" fmla="*/ 690722 h 1251244"/>
              <a:gd name="csX1103" fmla="*/ 819039 w 1250053"/>
              <a:gd name="csY1103" fmla="*/ 647690 h 1251244"/>
              <a:gd name="csX1104" fmla="*/ 776047 w 1250053"/>
              <a:gd name="csY1104" fmla="*/ 647690 h 1251244"/>
              <a:gd name="csX1105" fmla="*/ 776047 w 1250053"/>
              <a:gd name="csY1105" fmla="*/ 690722 h 1251244"/>
              <a:gd name="csX1106" fmla="*/ 776047 w 1250053"/>
              <a:gd name="csY1106" fmla="*/ 733755 h 1251244"/>
              <a:gd name="csX1107" fmla="*/ 819039 w 1250053"/>
              <a:gd name="csY1107" fmla="*/ 733755 h 1251244"/>
              <a:gd name="csX1108" fmla="*/ 819039 w 1250053"/>
              <a:gd name="csY1108" fmla="*/ 690722 h 1251244"/>
              <a:gd name="csX1109" fmla="*/ 776047 w 1250053"/>
              <a:gd name="csY1109" fmla="*/ 690722 h 1251244"/>
              <a:gd name="csX1110" fmla="*/ 776047 w 1250053"/>
              <a:gd name="csY1110" fmla="*/ 733755 h 1251244"/>
              <a:gd name="csX1111" fmla="*/ 776047 w 1250053"/>
              <a:gd name="csY1111" fmla="*/ 776787 h 1251244"/>
              <a:gd name="csX1112" fmla="*/ 819039 w 1250053"/>
              <a:gd name="csY1112" fmla="*/ 776787 h 1251244"/>
              <a:gd name="csX1113" fmla="*/ 819039 w 1250053"/>
              <a:gd name="csY1113" fmla="*/ 733755 h 1251244"/>
              <a:gd name="csX1114" fmla="*/ 776047 w 1250053"/>
              <a:gd name="csY1114" fmla="*/ 733755 h 1251244"/>
              <a:gd name="csX1115" fmla="*/ 776047 w 1250053"/>
              <a:gd name="csY1115" fmla="*/ 776787 h 1251244"/>
              <a:gd name="csX1116" fmla="*/ 776047 w 1250053"/>
              <a:gd name="csY1116" fmla="*/ 819819 h 1251244"/>
              <a:gd name="csX1117" fmla="*/ 819039 w 1250053"/>
              <a:gd name="csY1117" fmla="*/ 819819 h 1251244"/>
              <a:gd name="csX1118" fmla="*/ 819039 w 1250053"/>
              <a:gd name="csY1118" fmla="*/ 776787 h 1251244"/>
              <a:gd name="csX1119" fmla="*/ 776047 w 1250053"/>
              <a:gd name="csY1119" fmla="*/ 776787 h 1251244"/>
              <a:gd name="csX1120" fmla="*/ 776047 w 1250053"/>
              <a:gd name="csY1120" fmla="*/ 862851 h 1251244"/>
              <a:gd name="csX1121" fmla="*/ 776047 w 1250053"/>
              <a:gd name="csY1121" fmla="*/ 905884 h 1251244"/>
              <a:gd name="csX1122" fmla="*/ 819039 w 1250053"/>
              <a:gd name="csY1122" fmla="*/ 905884 h 1251244"/>
              <a:gd name="csX1123" fmla="*/ 819039 w 1250053"/>
              <a:gd name="csY1123" fmla="*/ 862851 h 1251244"/>
              <a:gd name="csX1124" fmla="*/ 776047 w 1250053"/>
              <a:gd name="csY1124" fmla="*/ 862851 h 1251244"/>
              <a:gd name="csX1125" fmla="*/ 776047 w 1250053"/>
              <a:gd name="csY1125" fmla="*/ 950019 h 1251244"/>
              <a:gd name="csX1126" fmla="*/ 776047 w 1250053"/>
              <a:gd name="csY1126" fmla="*/ 993051 h 1251244"/>
              <a:gd name="csX1127" fmla="*/ 819039 w 1250053"/>
              <a:gd name="csY1127" fmla="*/ 993051 h 1251244"/>
              <a:gd name="csX1128" fmla="*/ 819039 w 1250053"/>
              <a:gd name="csY1128" fmla="*/ 950019 h 1251244"/>
              <a:gd name="csX1129" fmla="*/ 776047 w 1250053"/>
              <a:gd name="csY1129" fmla="*/ 950019 h 1251244"/>
              <a:gd name="csX1130" fmla="*/ 776047 w 1250053"/>
              <a:gd name="csY1130" fmla="*/ 1122148 h 1251244"/>
              <a:gd name="csX1131" fmla="*/ 776047 w 1250053"/>
              <a:gd name="csY1131" fmla="*/ 1165180 h 1251244"/>
              <a:gd name="csX1132" fmla="*/ 819039 w 1250053"/>
              <a:gd name="csY1132" fmla="*/ 1165180 h 1251244"/>
              <a:gd name="csX1133" fmla="*/ 819039 w 1250053"/>
              <a:gd name="csY1133" fmla="*/ 1122148 h 1251244"/>
              <a:gd name="csX1134" fmla="*/ 776047 w 1250053"/>
              <a:gd name="csY1134" fmla="*/ 1122148 h 1251244"/>
              <a:gd name="csX1135" fmla="*/ 819039 w 1250053"/>
              <a:gd name="csY1135" fmla="*/ 0 h 1251244"/>
              <a:gd name="csX1136" fmla="*/ 819039 w 1250053"/>
              <a:gd name="csY1136" fmla="*/ 43032 h 1251244"/>
              <a:gd name="csX1137" fmla="*/ 862030 w 1250053"/>
              <a:gd name="csY1137" fmla="*/ 43032 h 1251244"/>
              <a:gd name="csX1138" fmla="*/ 862030 w 1250053"/>
              <a:gd name="csY1138" fmla="*/ 0 h 1251244"/>
              <a:gd name="csX1139" fmla="*/ 819039 w 1250053"/>
              <a:gd name="csY1139" fmla="*/ 0 h 1251244"/>
              <a:gd name="csX1140" fmla="*/ 819039 w 1250053"/>
              <a:gd name="csY1140" fmla="*/ 86064 h 1251244"/>
              <a:gd name="csX1141" fmla="*/ 819039 w 1250053"/>
              <a:gd name="csY1141" fmla="*/ 129097 h 1251244"/>
              <a:gd name="csX1142" fmla="*/ 862030 w 1250053"/>
              <a:gd name="csY1142" fmla="*/ 129097 h 1251244"/>
              <a:gd name="csX1143" fmla="*/ 862030 w 1250053"/>
              <a:gd name="csY1143" fmla="*/ 86064 h 1251244"/>
              <a:gd name="csX1144" fmla="*/ 819039 w 1250053"/>
              <a:gd name="csY1144" fmla="*/ 86064 h 1251244"/>
              <a:gd name="csX1145" fmla="*/ 819039 w 1250053"/>
              <a:gd name="csY1145" fmla="*/ 130200 h 1251244"/>
              <a:gd name="csX1146" fmla="*/ 819039 w 1250053"/>
              <a:gd name="csY1146" fmla="*/ 173232 h 1251244"/>
              <a:gd name="csX1147" fmla="*/ 862030 w 1250053"/>
              <a:gd name="csY1147" fmla="*/ 173232 h 1251244"/>
              <a:gd name="csX1148" fmla="*/ 862030 w 1250053"/>
              <a:gd name="csY1148" fmla="*/ 130200 h 1251244"/>
              <a:gd name="csX1149" fmla="*/ 819039 w 1250053"/>
              <a:gd name="csY1149" fmla="*/ 130200 h 1251244"/>
              <a:gd name="csX1150" fmla="*/ 819039 w 1250053"/>
              <a:gd name="csY1150" fmla="*/ 345361 h 1251244"/>
              <a:gd name="csX1151" fmla="*/ 819039 w 1250053"/>
              <a:gd name="csY1151" fmla="*/ 388393 h 1251244"/>
              <a:gd name="csX1152" fmla="*/ 862030 w 1250053"/>
              <a:gd name="csY1152" fmla="*/ 388393 h 1251244"/>
              <a:gd name="csX1153" fmla="*/ 862030 w 1250053"/>
              <a:gd name="csY1153" fmla="*/ 345361 h 1251244"/>
              <a:gd name="csX1154" fmla="*/ 819039 w 1250053"/>
              <a:gd name="csY1154" fmla="*/ 345361 h 1251244"/>
              <a:gd name="csX1155" fmla="*/ 819039 w 1250053"/>
              <a:gd name="csY1155" fmla="*/ 388393 h 1251244"/>
              <a:gd name="csX1156" fmla="*/ 819039 w 1250053"/>
              <a:gd name="csY1156" fmla="*/ 431426 h 1251244"/>
              <a:gd name="csX1157" fmla="*/ 862030 w 1250053"/>
              <a:gd name="csY1157" fmla="*/ 431426 h 1251244"/>
              <a:gd name="csX1158" fmla="*/ 862030 w 1250053"/>
              <a:gd name="csY1158" fmla="*/ 388393 h 1251244"/>
              <a:gd name="csX1159" fmla="*/ 819039 w 1250053"/>
              <a:gd name="csY1159" fmla="*/ 388393 h 1251244"/>
              <a:gd name="csX1160" fmla="*/ 819039 w 1250053"/>
              <a:gd name="csY1160" fmla="*/ 431426 h 1251244"/>
              <a:gd name="csX1161" fmla="*/ 819039 w 1250053"/>
              <a:gd name="csY1161" fmla="*/ 474458 h 1251244"/>
              <a:gd name="csX1162" fmla="*/ 862030 w 1250053"/>
              <a:gd name="csY1162" fmla="*/ 474458 h 1251244"/>
              <a:gd name="csX1163" fmla="*/ 862030 w 1250053"/>
              <a:gd name="csY1163" fmla="*/ 431426 h 1251244"/>
              <a:gd name="csX1164" fmla="*/ 819039 w 1250053"/>
              <a:gd name="csY1164" fmla="*/ 431426 h 1251244"/>
              <a:gd name="csX1165" fmla="*/ 819039 w 1250053"/>
              <a:gd name="csY1165" fmla="*/ 474458 h 1251244"/>
              <a:gd name="csX1166" fmla="*/ 819039 w 1250053"/>
              <a:gd name="csY1166" fmla="*/ 517490 h 1251244"/>
              <a:gd name="csX1167" fmla="*/ 862030 w 1250053"/>
              <a:gd name="csY1167" fmla="*/ 517490 h 1251244"/>
              <a:gd name="csX1168" fmla="*/ 862030 w 1250053"/>
              <a:gd name="csY1168" fmla="*/ 474458 h 1251244"/>
              <a:gd name="csX1169" fmla="*/ 819039 w 1250053"/>
              <a:gd name="csY1169" fmla="*/ 474458 h 1251244"/>
              <a:gd name="csX1170" fmla="*/ 819039 w 1250053"/>
              <a:gd name="csY1170" fmla="*/ 561626 h 1251244"/>
              <a:gd name="csX1171" fmla="*/ 819039 w 1250053"/>
              <a:gd name="csY1171" fmla="*/ 604658 h 1251244"/>
              <a:gd name="csX1172" fmla="*/ 862030 w 1250053"/>
              <a:gd name="csY1172" fmla="*/ 604658 h 1251244"/>
              <a:gd name="csX1173" fmla="*/ 862030 w 1250053"/>
              <a:gd name="csY1173" fmla="*/ 561626 h 1251244"/>
              <a:gd name="csX1174" fmla="*/ 819039 w 1250053"/>
              <a:gd name="csY1174" fmla="*/ 561626 h 1251244"/>
              <a:gd name="csX1175" fmla="*/ 819039 w 1250053"/>
              <a:gd name="csY1175" fmla="*/ 647690 h 1251244"/>
              <a:gd name="csX1176" fmla="*/ 819039 w 1250053"/>
              <a:gd name="csY1176" fmla="*/ 690722 h 1251244"/>
              <a:gd name="csX1177" fmla="*/ 862030 w 1250053"/>
              <a:gd name="csY1177" fmla="*/ 690722 h 1251244"/>
              <a:gd name="csX1178" fmla="*/ 862030 w 1250053"/>
              <a:gd name="csY1178" fmla="*/ 647690 h 1251244"/>
              <a:gd name="csX1179" fmla="*/ 819039 w 1250053"/>
              <a:gd name="csY1179" fmla="*/ 647690 h 1251244"/>
              <a:gd name="csX1180" fmla="*/ 819039 w 1250053"/>
              <a:gd name="csY1180" fmla="*/ 690722 h 1251244"/>
              <a:gd name="csX1181" fmla="*/ 819039 w 1250053"/>
              <a:gd name="csY1181" fmla="*/ 733755 h 1251244"/>
              <a:gd name="csX1182" fmla="*/ 862030 w 1250053"/>
              <a:gd name="csY1182" fmla="*/ 733755 h 1251244"/>
              <a:gd name="csX1183" fmla="*/ 862030 w 1250053"/>
              <a:gd name="csY1183" fmla="*/ 690722 h 1251244"/>
              <a:gd name="csX1184" fmla="*/ 819039 w 1250053"/>
              <a:gd name="csY1184" fmla="*/ 690722 h 1251244"/>
              <a:gd name="csX1185" fmla="*/ 819039 w 1250053"/>
              <a:gd name="csY1185" fmla="*/ 950019 h 1251244"/>
              <a:gd name="csX1186" fmla="*/ 819039 w 1250053"/>
              <a:gd name="csY1186" fmla="*/ 993051 h 1251244"/>
              <a:gd name="csX1187" fmla="*/ 862030 w 1250053"/>
              <a:gd name="csY1187" fmla="*/ 993051 h 1251244"/>
              <a:gd name="csX1188" fmla="*/ 862030 w 1250053"/>
              <a:gd name="csY1188" fmla="*/ 950019 h 1251244"/>
              <a:gd name="csX1189" fmla="*/ 819039 w 1250053"/>
              <a:gd name="csY1189" fmla="*/ 950019 h 1251244"/>
              <a:gd name="csX1190" fmla="*/ 819039 w 1250053"/>
              <a:gd name="csY1190" fmla="*/ 1036084 h 1251244"/>
              <a:gd name="csX1191" fmla="*/ 819039 w 1250053"/>
              <a:gd name="csY1191" fmla="*/ 1079116 h 1251244"/>
              <a:gd name="csX1192" fmla="*/ 862030 w 1250053"/>
              <a:gd name="csY1192" fmla="*/ 1079116 h 1251244"/>
              <a:gd name="csX1193" fmla="*/ 862030 w 1250053"/>
              <a:gd name="csY1193" fmla="*/ 1036084 h 1251244"/>
              <a:gd name="csX1194" fmla="*/ 819039 w 1250053"/>
              <a:gd name="csY1194" fmla="*/ 1036084 h 1251244"/>
              <a:gd name="csX1195" fmla="*/ 819039 w 1250053"/>
              <a:gd name="csY1195" fmla="*/ 1165180 h 1251244"/>
              <a:gd name="csX1196" fmla="*/ 819039 w 1250053"/>
              <a:gd name="csY1196" fmla="*/ 1208213 h 1251244"/>
              <a:gd name="csX1197" fmla="*/ 862030 w 1250053"/>
              <a:gd name="csY1197" fmla="*/ 1208213 h 1251244"/>
              <a:gd name="csX1198" fmla="*/ 862030 w 1250053"/>
              <a:gd name="csY1198" fmla="*/ 1165180 h 1251244"/>
              <a:gd name="csX1199" fmla="*/ 819039 w 1250053"/>
              <a:gd name="csY1199" fmla="*/ 1165180 h 1251244"/>
              <a:gd name="csX1200" fmla="*/ 862030 w 1250053"/>
              <a:gd name="csY1200" fmla="*/ 0 h 1251244"/>
              <a:gd name="csX1201" fmla="*/ 862030 w 1250053"/>
              <a:gd name="csY1201" fmla="*/ 43032 h 1251244"/>
              <a:gd name="csX1202" fmla="*/ 905021 w 1250053"/>
              <a:gd name="csY1202" fmla="*/ 43032 h 1251244"/>
              <a:gd name="csX1203" fmla="*/ 905021 w 1250053"/>
              <a:gd name="csY1203" fmla="*/ 0 h 1251244"/>
              <a:gd name="csX1204" fmla="*/ 862030 w 1250053"/>
              <a:gd name="csY1204" fmla="*/ 0 h 1251244"/>
              <a:gd name="csX1205" fmla="*/ 862030 w 1250053"/>
              <a:gd name="csY1205" fmla="*/ 130200 h 1251244"/>
              <a:gd name="csX1206" fmla="*/ 862030 w 1250053"/>
              <a:gd name="csY1206" fmla="*/ 173232 h 1251244"/>
              <a:gd name="csX1207" fmla="*/ 905021 w 1250053"/>
              <a:gd name="csY1207" fmla="*/ 173232 h 1251244"/>
              <a:gd name="csX1208" fmla="*/ 905021 w 1250053"/>
              <a:gd name="csY1208" fmla="*/ 130200 h 1251244"/>
              <a:gd name="csX1209" fmla="*/ 862030 w 1250053"/>
              <a:gd name="csY1209" fmla="*/ 130200 h 1251244"/>
              <a:gd name="csX1210" fmla="*/ 862030 w 1250053"/>
              <a:gd name="csY1210" fmla="*/ 173232 h 1251244"/>
              <a:gd name="csX1211" fmla="*/ 862030 w 1250053"/>
              <a:gd name="csY1211" fmla="*/ 216265 h 1251244"/>
              <a:gd name="csX1212" fmla="*/ 905021 w 1250053"/>
              <a:gd name="csY1212" fmla="*/ 216265 h 1251244"/>
              <a:gd name="csX1213" fmla="*/ 905021 w 1250053"/>
              <a:gd name="csY1213" fmla="*/ 173232 h 1251244"/>
              <a:gd name="csX1214" fmla="*/ 862030 w 1250053"/>
              <a:gd name="csY1214" fmla="*/ 173232 h 1251244"/>
              <a:gd name="csX1215" fmla="*/ 862030 w 1250053"/>
              <a:gd name="csY1215" fmla="*/ 216265 h 1251244"/>
              <a:gd name="csX1216" fmla="*/ 862030 w 1250053"/>
              <a:gd name="csY1216" fmla="*/ 259297 h 1251244"/>
              <a:gd name="csX1217" fmla="*/ 905021 w 1250053"/>
              <a:gd name="csY1217" fmla="*/ 259297 h 1251244"/>
              <a:gd name="csX1218" fmla="*/ 905021 w 1250053"/>
              <a:gd name="csY1218" fmla="*/ 216265 h 1251244"/>
              <a:gd name="csX1219" fmla="*/ 862030 w 1250053"/>
              <a:gd name="csY1219" fmla="*/ 216265 h 1251244"/>
              <a:gd name="csX1220" fmla="*/ 862030 w 1250053"/>
              <a:gd name="csY1220" fmla="*/ 259297 h 1251244"/>
              <a:gd name="csX1221" fmla="*/ 862030 w 1250053"/>
              <a:gd name="csY1221" fmla="*/ 302329 h 1251244"/>
              <a:gd name="csX1222" fmla="*/ 905021 w 1250053"/>
              <a:gd name="csY1222" fmla="*/ 302329 h 1251244"/>
              <a:gd name="csX1223" fmla="*/ 905021 w 1250053"/>
              <a:gd name="csY1223" fmla="*/ 259297 h 1251244"/>
              <a:gd name="csX1224" fmla="*/ 862030 w 1250053"/>
              <a:gd name="csY1224" fmla="*/ 259297 h 1251244"/>
              <a:gd name="csX1225" fmla="*/ 862030 w 1250053"/>
              <a:gd name="csY1225" fmla="*/ 302329 h 1251244"/>
              <a:gd name="csX1226" fmla="*/ 862030 w 1250053"/>
              <a:gd name="csY1226" fmla="*/ 345361 h 1251244"/>
              <a:gd name="csX1227" fmla="*/ 905021 w 1250053"/>
              <a:gd name="csY1227" fmla="*/ 345361 h 1251244"/>
              <a:gd name="csX1228" fmla="*/ 905021 w 1250053"/>
              <a:gd name="csY1228" fmla="*/ 302329 h 1251244"/>
              <a:gd name="csX1229" fmla="*/ 862030 w 1250053"/>
              <a:gd name="csY1229" fmla="*/ 302329 h 1251244"/>
              <a:gd name="csX1230" fmla="*/ 862030 w 1250053"/>
              <a:gd name="csY1230" fmla="*/ 388393 h 1251244"/>
              <a:gd name="csX1231" fmla="*/ 862030 w 1250053"/>
              <a:gd name="csY1231" fmla="*/ 431426 h 1251244"/>
              <a:gd name="csX1232" fmla="*/ 905021 w 1250053"/>
              <a:gd name="csY1232" fmla="*/ 431426 h 1251244"/>
              <a:gd name="csX1233" fmla="*/ 905021 w 1250053"/>
              <a:gd name="csY1233" fmla="*/ 388393 h 1251244"/>
              <a:gd name="csX1234" fmla="*/ 862030 w 1250053"/>
              <a:gd name="csY1234" fmla="*/ 388393 h 1251244"/>
              <a:gd name="csX1235" fmla="*/ 862030 w 1250053"/>
              <a:gd name="csY1235" fmla="*/ 431426 h 1251244"/>
              <a:gd name="csX1236" fmla="*/ 862030 w 1250053"/>
              <a:gd name="csY1236" fmla="*/ 474458 h 1251244"/>
              <a:gd name="csX1237" fmla="*/ 905021 w 1250053"/>
              <a:gd name="csY1237" fmla="*/ 474458 h 1251244"/>
              <a:gd name="csX1238" fmla="*/ 905021 w 1250053"/>
              <a:gd name="csY1238" fmla="*/ 431426 h 1251244"/>
              <a:gd name="csX1239" fmla="*/ 862030 w 1250053"/>
              <a:gd name="csY1239" fmla="*/ 431426 h 1251244"/>
              <a:gd name="csX1240" fmla="*/ 862030 w 1250053"/>
              <a:gd name="csY1240" fmla="*/ 474458 h 1251244"/>
              <a:gd name="csX1241" fmla="*/ 862030 w 1250053"/>
              <a:gd name="csY1241" fmla="*/ 517490 h 1251244"/>
              <a:gd name="csX1242" fmla="*/ 905021 w 1250053"/>
              <a:gd name="csY1242" fmla="*/ 517490 h 1251244"/>
              <a:gd name="csX1243" fmla="*/ 905021 w 1250053"/>
              <a:gd name="csY1243" fmla="*/ 474458 h 1251244"/>
              <a:gd name="csX1244" fmla="*/ 862030 w 1250053"/>
              <a:gd name="csY1244" fmla="*/ 474458 h 1251244"/>
              <a:gd name="csX1245" fmla="*/ 862030 w 1250053"/>
              <a:gd name="csY1245" fmla="*/ 604658 h 1251244"/>
              <a:gd name="csX1246" fmla="*/ 862030 w 1250053"/>
              <a:gd name="csY1246" fmla="*/ 647690 h 1251244"/>
              <a:gd name="csX1247" fmla="*/ 905021 w 1250053"/>
              <a:gd name="csY1247" fmla="*/ 647690 h 1251244"/>
              <a:gd name="csX1248" fmla="*/ 905021 w 1250053"/>
              <a:gd name="csY1248" fmla="*/ 604658 h 1251244"/>
              <a:gd name="csX1249" fmla="*/ 862030 w 1250053"/>
              <a:gd name="csY1249" fmla="*/ 604658 h 1251244"/>
              <a:gd name="csX1250" fmla="*/ 862030 w 1250053"/>
              <a:gd name="csY1250" fmla="*/ 733755 h 1251244"/>
              <a:gd name="csX1251" fmla="*/ 862030 w 1250053"/>
              <a:gd name="csY1251" fmla="*/ 776787 h 1251244"/>
              <a:gd name="csX1252" fmla="*/ 905021 w 1250053"/>
              <a:gd name="csY1252" fmla="*/ 776787 h 1251244"/>
              <a:gd name="csX1253" fmla="*/ 905021 w 1250053"/>
              <a:gd name="csY1253" fmla="*/ 733755 h 1251244"/>
              <a:gd name="csX1254" fmla="*/ 862030 w 1250053"/>
              <a:gd name="csY1254" fmla="*/ 733755 h 1251244"/>
              <a:gd name="csX1255" fmla="*/ 862030 w 1250053"/>
              <a:gd name="csY1255" fmla="*/ 862851 h 1251244"/>
              <a:gd name="csX1256" fmla="*/ 862030 w 1250053"/>
              <a:gd name="csY1256" fmla="*/ 905884 h 1251244"/>
              <a:gd name="csX1257" fmla="*/ 905021 w 1250053"/>
              <a:gd name="csY1257" fmla="*/ 905884 h 1251244"/>
              <a:gd name="csX1258" fmla="*/ 905021 w 1250053"/>
              <a:gd name="csY1258" fmla="*/ 862851 h 1251244"/>
              <a:gd name="csX1259" fmla="*/ 862030 w 1250053"/>
              <a:gd name="csY1259" fmla="*/ 862851 h 1251244"/>
              <a:gd name="csX1260" fmla="*/ 862030 w 1250053"/>
              <a:gd name="csY1260" fmla="*/ 906987 h 1251244"/>
              <a:gd name="csX1261" fmla="*/ 862030 w 1250053"/>
              <a:gd name="csY1261" fmla="*/ 950019 h 1251244"/>
              <a:gd name="csX1262" fmla="*/ 905021 w 1250053"/>
              <a:gd name="csY1262" fmla="*/ 950019 h 1251244"/>
              <a:gd name="csX1263" fmla="*/ 905021 w 1250053"/>
              <a:gd name="csY1263" fmla="*/ 906987 h 1251244"/>
              <a:gd name="csX1264" fmla="*/ 862030 w 1250053"/>
              <a:gd name="csY1264" fmla="*/ 906987 h 1251244"/>
              <a:gd name="csX1265" fmla="*/ 862030 w 1250053"/>
              <a:gd name="csY1265" fmla="*/ 950019 h 1251244"/>
              <a:gd name="csX1266" fmla="*/ 862030 w 1250053"/>
              <a:gd name="csY1266" fmla="*/ 993051 h 1251244"/>
              <a:gd name="csX1267" fmla="*/ 905021 w 1250053"/>
              <a:gd name="csY1267" fmla="*/ 993051 h 1251244"/>
              <a:gd name="csX1268" fmla="*/ 905021 w 1250053"/>
              <a:gd name="csY1268" fmla="*/ 950019 h 1251244"/>
              <a:gd name="csX1269" fmla="*/ 862030 w 1250053"/>
              <a:gd name="csY1269" fmla="*/ 950019 h 1251244"/>
              <a:gd name="csX1270" fmla="*/ 862030 w 1250053"/>
              <a:gd name="csY1270" fmla="*/ 993051 h 1251244"/>
              <a:gd name="csX1271" fmla="*/ 862030 w 1250053"/>
              <a:gd name="csY1271" fmla="*/ 1036084 h 1251244"/>
              <a:gd name="csX1272" fmla="*/ 905021 w 1250053"/>
              <a:gd name="csY1272" fmla="*/ 1036084 h 1251244"/>
              <a:gd name="csX1273" fmla="*/ 905021 w 1250053"/>
              <a:gd name="csY1273" fmla="*/ 993051 h 1251244"/>
              <a:gd name="csX1274" fmla="*/ 862030 w 1250053"/>
              <a:gd name="csY1274" fmla="*/ 993051 h 1251244"/>
              <a:gd name="csX1275" fmla="*/ 862030 w 1250053"/>
              <a:gd name="csY1275" fmla="*/ 1036084 h 1251244"/>
              <a:gd name="csX1276" fmla="*/ 862030 w 1250053"/>
              <a:gd name="csY1276" fmla="*/ 1079116 h 1251244"/>
              <a:gd name="csX1277" fmla="*/ 905021 w 1250053"/>
              <a:gd name="csY1277" fmla="*/ 1079116 h 1251244"/>
              <a:gd name="csX1278" fmla="*/ 905021 w 1250053"/>
              <a:gd name="csY1278" fmla="*/ 1036084 h 1251244"/>
              <a:gd name="csX1279" fmla="*/ 862030 w 1250053"/>
              <a:gd name="csY1279" fmla="*/ 1036084 h 1251244"/>
              <a:gd name="csX1280" fmla="*/ 862030 w 1250053"/>
              <a:gd name="csY1280" fmla="*/ 1122148 h 1251244"/>
              <a:gd name="csX1281" fmla="*/ 862030 w 1250053"/>
              <a:gd name="csY1281" fmla="*/ 1165180 h 1251244"/>
              <a:gd name="csX1282" fmla="*/ 905021 w 1250053"/>
              <a:gd name="csY1282" fmla="*/ 1165180 h 1251244"/>
              <a:gd name="csX1283" fmla="*/ 905021 w 1250053"/>
              <a:gd name="csY1283" fmla="*/ 1122148 h 1251244"/>
              <a:gd name="csX1284" fmla="*/ 862030 w 1250053"/>
              <a:gd name="csY1284" fmla="*/ 1122148 h 1251244"/>
              <a:gd name="csX1285" fmla="*/ 862030 w 1250053"/>
              <a:gd name="csY1285" fmla="*/ 1165180 h 1251244"/>
              <a:gd name="csX1286" fmla="*/ 862030 w 1250053"/>
              <a:gd name="csY1286" fmla="*/ 1208213 h 1251244"/>
              <a:gd name="csX1287" fmla="*/ 905021 w 1250053"/>
              <a:gd name="csY1287" fmla="*/ 1208213 h 1251244"/>
              <a:gd name="csX1288" fmla="*/ 905021 w 1250053"/>
              <a:gd name="csY1288" fmla="*/ 1165180 h 1251244"/>
              <a:gd name="csX1289" fmla="*/ 862030 w 1250053"/>
              <a:gd name="csY1289" fmla="*/ 1165180 h 1251244"/>
              <a:gd name="csX1290" fmla="*/ 862030 w 1250053"/>
              <a:gd name="csY1290" fmla="*/ 1208213 h 1251244"/>
              <a:gd name="csX1291" fmla="*/ 862030 w 1250053"/>
              <a:gd name="csY1291" fmla="*/ 1251245 h 1251244"/>
              <a:gd name="csX1292" fmla="*/ 905021 w 1250053"/>
              <a:gd name="csY1292" fmla="*/ 1251245 h 1251244"/>
              <a:gd name="csX1293" fmla="*/ 905021 w 1250053"/>
              <a:gd name="csY1293" fmla="*/ 1208213 h 1251244"/>
              <a:gd name="csX1294" fmla="*/ 862030 w 1250053"/>
              <a:gd name="csY1294" fmla="*/ 1208213 h 1251244"/>
              <a:gd name="csX1295" fmla="*/ 905021 w 1250053"/>
              <a:gd name="csY1295" fmla="*/ 345361 h 1251244"/>
              <a:gd name="csX1296" fmla="*/ 905021 w 1250053"/>
              <a:gd name="csY1296" fmla="*/ 388393 h 1251244"/>
              <a:gd name="csX1297" fmla="*/ 948012 w 1250053"/>
              <a:gd name="csY1297" fmla="*/ 388393 h 1251244"/>
              <a:gd name="csX1298" fmla="*/ 948012 w 1250053"/>
              <a:gd name="csY1298" fmla="*/ 345361 h 1251244"/>
              <a:gd name="csX1299" fmla="*/ 905021 w 1250053"/>
              <a:gd name="csY1299" fmla="*/ 345361 h 1251244"/>
              <a:gd name="csX1300" fmla="*/ 905021 w 1250053"/>
              <a:gd name="csY1300" fmla="*/ 431426 h 1251244"/>
              <a:gd name="csX1301" fmla="*/ 905021 w 1250053"/>
              <a:gd name="csY1301" fmla="*/ 474458 h 1251244"/>
              <a:gd name="csX1302" fmla="*/ 948012 w 1250053"/>
              <a:gd name="csY1302" fmla="*/ 474458 h 1251244"/>
              <a:gd name="csX1303" fmla="*/ 948012 w 1250053"/>
              <a:gd name="csY1303" fmla="*/ 431426 h 1251244"/>
              <a:gd name="csX1304" fmla="*/ 905021 w 1250053"/>
              <a:gd name="csY1304" fmla="*/ 431426 h 1251244"/>
              <a:gd name="csX1305" fmla="*/ 905021 w 1250053"/>
              <a:gd name="csY1305" fmla="*/ 518594 h 1251244"/>
              <a:gd name="csX1306" fmla="*/ 905021 w 1250053"/>
              <a:gd name="csY1306" fmla="*/ 561626 h 1251244"/>
              <a:gd name="csX1307" fmla="*/ 948012 w 1250053"/>
              <a:gd name="csY1307" fmla="*/ 561626 h 1251244"/>
              <a:gd name="csX1308" fmla="*/ 948012 w 1250053"/>
              <a:gd name="csY1308" fmla="*/ 518594 h 1251244"/>
              <a:gd name="csX1309" fmla="*/ 905021 w 1250053"/>
              <a:gd name="csY1309" fmla="*/ 518594 h 1251244"/>
              <a:gd name="csX1310" fmla="*/ 905021 w 1250053"/>
              <a:gd name="csY1310" fmla="*/ 862851 h 1251244"/>
              <a:gd name="csX1311" fmla="*/ 905021 w 1250053"/>
              <a:gd name="csY1311" fmla="*/ 905884 h 1251244"/>
              <a:gd name="csX1312" fmla="*/ 948012 w 1250053"/>
              <a:gd name="csY1312" fmla="*/ 905884 h 1251244"/>
              <a:gd name="csX1313" fmla="*/ 948012 w 1250053"/>
              <a:gd name="csY1313" fmla="*/ 862851 h 1251244"/>
              <a:gd name="csX1314" fmla="*/ 905021 w 1250053"/>
              <a:gd name="csY1314" fmla="*/ 862851 h 1251244"/>
              <a:gd name="csX1315" fmla="*/ 905021 w 1250053"/>
              <a:gd name="csY1315" fmla="*/ 1036084 h 1251244"/>
              <a:gd name="csX1316" fmla="*/ 905021 w 1250053"/>
              <a:gd name="csY1316" fmla="*/ 1079116 h 1251244"/>
              <a:gd name="csX1317" fmla="*/ 948012 w 1250053"/>
              <a:gd name="csY1317" fmla="*/ 1079116 h 1251244"/>
              <a:gd name="csX1318" fmla="*/ 948012 w 1250053"/>
              <a:gd name="csY1318" fmla="*/ 1036084 h 1251244"/>
              <a:gd name="csX1319" fmla="*/ 905021 w 1250053"/>
              <a:gd name="csY1319" fmla="*/ 1036084 h 1251244"/>
              <a:gd name="csX1320" fmla="*/ 905021 w 1250053"/>
              <a:gd name="csY1320" fmla="*/ 1079116 h 1251244"/>
              <a:gd name="csX1321" fmla="*/ 905021 w 1250053"/>
              <a:gd name="csY1321" fmla="*/ 1122148 h 1251244"/>
              <a:gd name="csX1322" fmla="*/ 948012 w 1250053"/>
              <a:gd name="csY1322" fmla="*/ 1122148 h 1251244"/>
              <a:gd name="csX1323" fmla="*/ 948012 w 1250053"/>
              <a:gd name="csY1323" fmla="*/ 1079116 h 1251244"/>
              <a:gd name="csX1324" fmla="*/ 905021 w 1250053"/>
              <a:gd name="csY1324" fmla="*/ 1079116 h 1251244"/>
              <a:gd name="csX1325" fmla="*/ 905021 w 1250053"/>
              <a:gd name="csY1325" fmla="*/ 1122148 h 1251244"/>
              <a:gd name="csX1326" fmla="*/ 905021 w 1250053"/>
              <a:gd name="csY1326" fmla="*/ 1165180 h 1251244"/>
              <a:gd name="csX1327" fmla="*/ 948012 w 1250053"/>
              <a:gd name="csY1327" fmla="*/ 1165180 h 1251244"/>
              <a:gd name="csX1328" fmla="*/ 948012 w 1250053"/>
              <a:gd name="csY1328" fmla="*/ 1122148 h 1251244"/>
              <a:gd name="csX1329" fmla="*/ 905021 w 1250053"/>
              <a:gd name="csY1329" fmla="*/ 1122148 h 1251244"/>
              <a:gd name="csX1330" fmla="*/ 905021 w 1250053"/>
              <a:gd name="csY1330" fmla="*/ 1165180 h 1251244"/>
              <a:gd name="csX1331" fmla="*/ 905021 w 1250053"/>
              <a:gd name="csY1331" fmla="*/ 1208213 h 1251244"/>
              <a:gd name="csX1332" fmla="*/ 948012 w 1250053"/>
              <a:gd name="csY1332" fmla="*/ 1208213 h 1251244"/>
              <a:gd name="csX1333" fmla="*/ 948012 w 1250053"/>
              <a:gd name="csY1333" fmla="*/ 1165180 h 1251244"/>
              <a:gd name="csX1334" fmla="*/ 905021 w 1250053"/>
              <a:gd name="csY1334" fmla="*/ 1165180 h 1251244"/>
              <a:gd name="csX1335" fmla="*/ 905021 w 1250053"/>
              <a:gd name="csY1335" fmla="*/ 1208213 h 1251244"/>
              <a:gd name="csX1336" fmla="*/ 905021 w 1250053"/>
              <a:gd name="csY1336" fmla="*/ 1251245 h 1251244"/>
              <a:gd name="csX1337" fmla="*/ 948012 w 1250053"/>
              <a:gd name="csY1337" fmla="*/ 1251245 h 1251244"/>
              <a:gd name="csX1338" fmla="*/ 948012 w 1250053"/>
              <a:gd name="csY1338" fmla="*/ 1208213 h 1251244"/>
              <a:gd name="csX1339" fmla="*/ 905021 w 1250053"/>
              <a:gd name="csY1339" fmla="*/ 1208213 h 1251244"/>
              <a:gd name="csX1340" fmla="*/ 948012 w 1250053"/>
              <a:gd name="csY1340" fmla="*/ 388393 h 1251244"/>
              <a:gd name="csX1341" fmla="*/ 948012 w 1250053"/>
              <a:gd name="csY1341" fmla="*/ 431426 h 1251244"/>
              <a:gd name="csX1342" fmla="*/ 991003 w 1250053"/>
              <a:gd name="csY1342" fmla="*/ 431426 h 1251244"/>
              <a:gd name="csX1343" fmla="*/ 991003 w 1250053"/>
              <a:gd name="csY1343" fmla="*/ 388393 h 1251244"/>
              <a:gd name="csX1344" fmla="*/ 948012 w 1250053"/>
              <a:gd name="csY1344" fmla="*/ 388393 h 1251244"/>
              <a:gd name="csX1345" fmla="*/ 948012 w 1250053"/>
              <a:gd name="csY1345" fmla="*/ 474458 h 1251244"/>
              <a:gd name="csX1346" fmla="*/ 948012 w 1250053"/>
              <a:gd name="csY1346" fmla="*/ 517490 h 1251244"/>
              <a:gd name="csX1347" fmla="*/ 991003 w 1250053"/>
              <a:gd name="csY1347" fmla="*/ 517490 h 1251244"/>
              <a:gd name="csX1348" fmla="*/ 991003 w 1250053"/>
              <a:gd name="csY1348" fmla="*/ 474458 h 1251244"/>
              <a:gd name="csX1349" fmla="*/ 948012 w 1250053"/>
              <a:gd name="csY1349" fmla="*/ 474458 h 1251244"/>
              <a:gd name="csX1350" fmla="*/ 948012 w 1250053"/>
              <a:gd name="csY1350" fmla="*/ 518594 h 1251244"/>
              <a:gd name="csX1351" fmla="*/ 948012 w 1250053"/>
              <a:gd name="csY1351" fmla="*/ 561626 h 1251244"/>
              <a:gd name="csX1352" fmla="*/ 991003 w 1250053"/>
              <a:gd name="csY1352" fmla="*/ 561626 h 1251244"/>
              <a:gd name="csX1353" fmla="*/ 991003 w 1250053"/>
              <a:gd name="csY1353" fmla="*/ 518594 h 1251244"/>
              <a:gd name="csX1354" fmla="*/ 948012 w 1250053"/>
              <a:gd name="csY1354" fmla="*/ 518594 h 1251244"/>
              <a:gd name="csX1355" fmla="*/ 948012 w 1250053"/>
              <a:gd name="csY1355" fmla="*/ 647690 h 1251244"/>
              <a:gd name="csX1356" fmla="*/ 948012 w 1250053"/>
              <a:gd name="csY1356" fmla="*/ 690722 h 1251244"/>
              <a:gd name="csX1357" fmla="*/ 991003 w 1250053"/>
              <a:gd name="csY1357" fmla="*/ 690722 h 1251244"/>
              <a:gd name="csX1358" fmla="*/ 991003 w 1250053"/>
              <a:gd name="csY1358" fmla="*/ 647690 h 1251244"/>
              <a:gd name="csX1359" fmla="*/ 948012 w 1250053"/>
              <a:gd name="csY1359" fmla="*/ 647690 h 1251244"/>
              <a:gd name="csX1360" fmla="*/ 948012 w 1250053"/>
              <a:gd name="csY1360" fmla="*/ 733755 h 1251244"/>
              <a:gd name="csX1361" fmla="*/ 948012 w 1250053"/>
              <a:gd name="csY1361" fmla="*/ 776787 h 1251244"/>
              <a:gd name="csX1362" fmla="*/ 991003 w 1250053"/>
              <a:gd name="csY1362" fmla="*/ 776787 h 1251244"/>
              <a:gd name="csX1363" fmla="*/ 991003 w 1250053"/>
              <a:gd name="csY1363" fmla="*/ 733755 h 1251244"/>
              <a:gd name="csX1364" fmla="*/ 948012 w 1250053"/>
              <a:gd name="csY1364" fmla="*/ 733755 h 1251244"/>
              <a:gd name="csX1365" fmla="*/ 948012 w 1250053"/>
              <a:gd name="csY1365" fmla="*/ 776787 h 1251244"/>
              <a:gd name="csX1366" fmla="*/ 948012 w 1250053"/>
              <a:gd name="csY1366" fmla="*/ 819819 h 1251244"/>
              <a:gd name="csX1367" fmla="*/ 991003 w 1250053"/>
              <a:gd name="csY1367" fmla="*/ 819819 h 1251244"/>
              <a:gd name="csX1368" fmla="*/ 991003 w 1250053"/>
              <a:gd name="csY1368" fmla="*/ 776787 h 1251244"/>
              <a:gd name="csX1369" fmla="*/ 948012 w 1250053"/>
              <a:gd name="csY1369" fmla="*/ 776787 h 1251244"/>
              <a:gd name="csX1370" fmla="*/ 948012 w 1250053"/>
              <a:gd name="csY1370" fmla="*/ 819819 h 1251244"/>
              <a:gd name="csX1371" fmla="*/ 948012 w 1250053"/>
              <a:gd name="csY1371" fmla="*/ 862851 h 1251244"/>
              <a:gd name="csX1372" fmla="*/ 991003 w 1250053"/>
              <a:gd name="csY1372" fmla="*/ 862851 h 1251244"/>
              <a:gd name="csX1373" fmla="*/ 991003 w 1250053"/>
              <a:gd name="csY1373" fmla="*/ 819819 h 1251244"/>
              <a:gd name="csX1374" fmla="*/ 948012 w 1250053"/>
              <a:gd name="csY1374" fmla="*/ 819819 h 1251244"/>
              <a:gd name="csX1375" fmla="*/ 948012 w 1250053"/>
              <a:gd name="csY1375" fmla="*/ 862851 h 1251244"/>
              <a:gd name="csX1376" fmla="*/ 948012 w 1250053"/>
              <a:gd name="csY1376" fmla="*/ 905884 h 1251244"/>
              <a:gd name="csX1377" fmla="*/ 991003 w 1250053"/>
              <a:gd name="csY1377" fmla="*/ 905884 h 1251244"/>
              <a:gd name="csX1378" fmla="*/ 991003 w 1250053"/>
              <a:gd name="csY1378" fmla="*/ 862851 h 1251244"/>
              <a:gd name="csX1379" fmla="*/ 948012 w 1250053"/>
              <a:gd name="csY1379" fmla="*/ 862851 h 1251244"/>
              <a:gd name="csX1380" fmla="*/ 948012 w 1250053"/>
              <a:gd name="csY1380" fmla="*/ 950019 h 1251244"/>
              <a:gd name="csX1381" fmla="*/ 948012 w 1250053"/>
              <a:gd name="csY1381" fmla="*/ 993051 h 1251244"/>
              <a:gd name="csX1382" fmla="*/ 991003 w 1250053"/>
              <a:gd name="csY1382" fmla="*/ 993051 h 1251244"/>
              <a:gd name="csX1383" fmla="*/ 991003 w 1250053"/>
              <a:gd name="csY1383" fmla="*/ 950019 h 1251244"/>
              <a:gd name="csX1384" fmla="*/ 948012 w 1250053"/>
              <a:gd name="csY1384" fmla="*/ 950019 h 1251244"/>
              <a:gd name="csX1385" fmla="*/ 948012 w 1250053"/>
              <a:gd name="csY1385" fmla="*/ 1036084 h 1251244"/>
              <a:gd name="csX1386" fmla="*/ 948012 w 1250053"/>
              <a:gd name="csY1386" fmla="*/ 1079116 h 1251244"/>
              <a:gd name="csX1387" fmla="*/ 991003 w 1250053"/>
              <a:gd name="csY1387" fmla="*/ 1079116 h 1251244"/>
              <a:gd name="csX1388" fmla="*/ 991003 w 1250053"/>
              <a:gd name="csY1388" fmla="*/ 1036084 h 1251244"/>
              <a:gd name="csX1389" fmla="*/ 948012 w 1250053"/>
              <a:gd name="csY1389" fmla="*/ 1036084 h 1251244"/>
              <a:gd name="csX1390" fmla="*/ 948012 w 1250053"/>
              <a:gd name="csY1390" fmla="*/ 1079116 h 1251244"/>
              <a:gd name="csX1391" fmla="*/ 948012 w 1250053"/>
              <a:gd name="csY1391" fmla="*/ 1122148 h 1251244"/>
              <a:gd name="csX1392" fmla="*/ 991003 w 1250053"/>
              <a:gd name="csY1392" fmla="*/ 1122148 h 1251244"/>
              <a:gd name="csX1393" fmla="*/ 991003 w 1250053"/>
              <a:gd name="csY1393" fmla="*/ 1079116 h 1251244"/>
              <a:gd name="csX1394" fmla="*/ 948012 w 1250053"/>
              <a:gd name="csY1394" fmla="*/ 1079116 h 1251244"/>
              <a:gd name="csX1395" fmla="*/ 948012 w 1250053"/>
              <a:gd name="csY1395" fmla="*/ 1122148 h 1251244"/>
              <a:gd name="csX1396" fmla="*/ 948012 w 1250053"/>
              <a:gd name="csY1396" fmla="*/ 1165180 h 1251244"/>
              <a:gd name="csX1397" fmla="*/ 991003 w 1250053"/>
              <a:gd name="csY1397" fmla="*/ 1165180 h 1251244"/>
              <a:gd name="csX1398" fmla="*/ 991003 w 1250053"/>
              <a:gd name="csY1398" fmla="*/ 1122148 h 1251244"/>
              <a:gd name="csX1399" fmla="*/ 948012 w 1250053"/>
              <a:gd name="csY1399" fmla="*/ 1122148 h 1251244"/>
              <a:gd name="csX1400" fmla="*/ 992106 w 1250053"/>
              <a:gd name="csY1400" fmla="*/ 345361 h 1251244"/>
              <a:gd name="csX1401" fmla="*/ 992106 w 1250053"/>
              <a:gd name="csY1401" fmla="*/ 388393 h 1251244"/>
              <a:gd name="csX1402" fmla="*/ 1035097 w 1250053"/>
              <a:gd name="csY1402" fmla="*/ 388393 h 1251244"/>
              <a:gd name="csX1403" fmla="*/ 1035097 w 1250053"/>
              <a:gd name="csY1403" fmla="*/ 345361 h 1251244"/>
              <a:gd name="csX1404" fmla="*/ 992106 w 1250053"/>
              <a:gd name="csY1404" fmla="*/ 345361 h 1251244"/>
              <a:gd name="csX1405" fmla="*/ 992106 w 1250053"/>
              <a:gd name="csY1405" fmla="*/ 431426 h 1251244"/>
              <a:gd name="csX1406" fmla="*/ 992106 w 1250053"/>
              <a:gd name="csY1406" fmla="*/ 474458 h 1251244"/>
              <a:gd name="csX1407" fmla="*/ 1035097 w 1250053"/>
              <a:gd name="csY1407" fmla="*/ 474458 h 1251244"/>
              <a:gd name="csX1408" fmla="*/ 1035097 w 1250053"/>
              <a:gd name="csY1408" fmla="*/ 431426 h 1251244"/>
              <a:gd name="csX1409" fmla="*/ 992106 w 1250053"/>
              <a:gd name="csY1409" fmla="*/ 431426 h 1251244"/>
              <a:gd name="csX1410" fmla="*/ 992106 w 1250053"/>
              <a:gd name="csY1410" fmla="*/ 474458 h 1251244"/>
              <a:gd name="csX1411" fmla="*/ 992106 w 1250053"/>
              <a:gd name="csY1411" fmla="*/ 517490 h 1251244"/>
              <a:gd name="csX1412" fmla="*/ 1035097 w 1250053"/>
              <a:gd name="csY1412" fmla="*/ 517490 h 1251244"/>
              <a:gd name="csX1413" fmla="*/ 1035097 w 1250053"/>
              <a:gd name="csY1413" fmla="*/ 474458 h 1251244"/>
              <a:gd name="csX1414" fmla="*/ 992106 w 1250053"/>
              <a:gd name="csY1414" fmla="*/ 474458 h 1251244"/>
              <a:gd name="csX1415" fmla="*/ 992106 w 1250053"/>
              <a:gd name="csY1415" fmla="*/ 604658 h 1251244"/>
              <a:gd name="csX1416" fmla="*/ 992106 w 1250053"/>
              <a:gd name="csY1416" fmla="*/ 647690 h 1251244"/>
              <a:gd name="csX1417" fmla="*/ 1035097 w 1250053"/>
              <a:gd name="csY1417" fmla="*/ 647690 h 1251244"/>
              <a:gd name="csX1418" fmla="*/ 1035097 w 1250053"/>
              <a:gd name="csY1418" fmla="*/ 604658 h 1251244"/>
              <a:gd name="csX1419" fmla="*/ 992106 w 1250053"/>
              <a:gd name="csY1419" fmla="*/ 604658 h 1251244"/>
              <a:gd name="csX1420" fmla="*/ 992106 w 1250053"/>
              <a:gd name="csY1420" fmla="*/ 690722 h 1251244"/>
              <a:gd name="csX1421" fmla="*/ 992106 w 1250053"/>
              <a:gd name="csY1421" fmla="*/ 733755 h 1251244"/>
              <a:gd name="csX1422" fmla="*/ 1035097 w 1250053"/>
              <a:gd name="csY1422" fmla="*/ 733755 h 1251244"/>
              <a:gd name="csX1423" fmla="*/ 1035097 w 1250053"/>
              <a:gd name="csY1423" fmla="*/ 690722 h 1251244"/>
              <a:gd name="csX1424" fmla="*/ 992106 w 1250053"/>
              <a:gd name="csY1424" fmla="*/ 690722 h 1251244"/>
              <a:gd name="csX1425" fmla="*/ 992106 w 1250053"/>
              <a:gd name="csY1425" fmla="*/ 776787 h 1251244"/>
              <a:gd name="csX1426" fmla="*/ 992106 w 1250053"/>
              <a:gd name="csY1426" fmla="*/ 819819 h 1251244"/>
              <a:gd name="csX1427" fmla="*/ 1035097 w 1250053"/>
              <a:gd name="csY1427" fmla="*/ 819819 h 1251244"/>
              <a:gd name="csX1428" fmla="*/ 1035097 w 1250053"/>
              <a:gd name="csY1428" fmla="*/ 776787 h 1251244"/>
              <a:gd name="csX1429" fmla="*/ 992106 w 1250053"/>
              <a:gd name="csY1429" fmla="*/ 776787 h 1251244"/>
              <a:gd name="csX1430" fmla="*/ 992106 w 1250053"/>
              <a:gd name="csY1430" fmla="*/ 819819 h 1251244"/>
              <a:gd name="csX1431" fmla="*/ 992106 w 1250053"/>
              <a:gd name="csY1431" fmla="*/ 862851 h 1251244"/>
              <a:gd name="csX1432" fmla="*/ 1035097 w 1250053"/>
              <a:gd name="csY1432" fmla="*/ 862851 h 1251244"/>
              <a:gd name="csX1433" fmla="*/ 1035097 w 1250053"/>
              <a:gd name="csY1433" fmla="*/ 819819 h 1251244"/>
              <a:gd name="csX1434" fmla="*/ 992106 w 1250053"/>
              <a:gd name="csY1434" fmla="*/ 819819 h 1251244"/>
              <a:gd name="csX1435" fmla="*/ 992106 w 1250053"/>
              <a:gd name="csY1435" fmla="*/ 862851 h 1251244"/>
              <a:gd name="csX1436" fmla="*/ 992106 w 1250053"/>
              <a:gd name="csY1436" fmla="*/ 905884 h 1251244"/>
              <a:gd name="csX1437" fmla="*/ 1035097 w 1250053"/>
              <a:gd name="csY1437" fmla="*/ 905884 h 1251244"/>
              <a:gd name="csX1438" fmla="*/ 1035097 w 1250053"/>
              <a:gd name="csY1438" fmla="*/ 862851 h 1251244"/>
              <a:gd name="csX1439" fmla="*/ 992106 w 1250053"/>
              <a:gd name="csY1439" fmla="*/ 862851 h 1251244"/>
              <a:gd name="csX1440" fmla="*/ 992106 w 1250053"/>
              <a:gd name="csY1440" fmla="*/ 1036084 h 1251244"/>
              <a:gd name="csX1441" fmla="*/ 992106 w 1250053"/>
              <a:gd name="csY1441" fmla="*/ 1079116 h 1251244"/>
              <a:gd name="csX1442" fmla="*/ 1035097 w 1250053"/>
              <a:gd name="csY1442" fmla="*/ 1079116 h 1251244"/>
              <a:gd name="csX1443" fmla="*/ 1035097 w 1250053"/>
              <a:gd name="csY1443" fmla="*/ 1036084 h 1251244"/>
              <a:gd name="csX1444" fmla="*/ 992106 w 1250053"/>
              <a:gd name="csY1444" fmla="*/ 1036084 h 1251244"/>
              <a:gd name="csX1445" fmla="*/ 992106 w 1250053"/>
              <a:gd name="csY1445" fmla="*/ 1165180 h 1251244"/>
              <a:gd name="csX1446" fmla="*/ 992106 w 1250053"/>
              <a:gd name="csY1446" fmla="*/ 1208213 h 1251244"/>
              <a:gd name="csX1447" fmla="*/ 1035097 w 1250053"/>
              <a:gd name="csY1447" fmla="*/ 1208213 h 1251244"/>
              <a:gd name="csX1448" fmla="*/ 1035097 w 1250053"/>
              <a:gd name="csY1448" fmla="*/ 1165180 h 1251244"/>
              <a:gd name="csX1449" fmla="*/ 992106 w 1250053"/>
              <a:gd name="csY1449" fmla="*/ 1165180 h 1251244"/>
              <a:gd name="csX1450" fmla="*/ 992106 w 1250053"/>
              <a:gd name="csY1450" fmla="*/ 1208213 h 1251244"/>
              <a:gd name="csX1451" fmla="*/ 992106 w 1250053"/>
              <a:gd name="csY1451" fmla="*/ 1251245 h 1251244"/>
              <a:gd name="csX1452" fmla="*/ 1035097 w 1250053"/>
              <a:gd name="csY1452" fmla="*/ 1251245 h 1251244"/>
              <a:gd name="csX1453" fmla="*/ 1035097 w 1250053"/>
              <a:gd name="csY1453" fmla="*/ 1208213 h 1251244"/>
              <a:gd name="csX1454" fmla="*/ 992106 w 1250053"/>
              <a:gd name="csY1454" fmla="*/ 1208213 h 1251244"/>
              <a:gd name="csX1455" fmla="*/ 1035097 w 1250053"/>
              <a:gd name="csY1455" fmla="*/ 345361 h 1251244"/>
              <a:gd name="csX1456" fmla="*/ 1035097 w 1250053"/>
              <a:gd name="csY1456" fmla="*/ 388393 h 1251244"/>
              <a:gd name="csX1457" fmla="*/ 1078088 w 1250053"/>
              <a:gd name="csY1457" fmla="*/ 388393 h 1251244"/>
              <a:gd name="csX1458" fmla="*/ 1078088 w 1250053"/>
              <a:gd name="csY1458" fmla="*/ 345361 h 1251244"/>
              <a:gd name="csX1459" fmla="*/ 1035097 w 1250053"/>
              <a:gd name="csY1459" fmla="*/ 345361 h 1251244"/>
              <a:gd name="csX1460" fmla="*/ 1035097 w 1250053"/>
              <a:gd name="csY1460" fmla="*/ 518594 h 1251244"/>
              <a:gd name="csX1461" fmla="*/ 1035097 w 1250053"/>
              <a:gd name="csY1461" fmla="*/ 561626 h 1251244"/>
              <a:gd name="csX1462" fmla="*/ 1078088 w 1250053"/>
              <a:gd name="csY1462" fmla="*/ 561626 h 1251244"/>
              <a:gd name="csX1463" fmla="*/ 1078088 w 1250053"/>
              <a:gd name="csY1463" fmla="*/ 518594 h 1251244"/>
              <a:gd name="csX1464" fmla="*/ 1035097 w 1250053"/>
              <a:gd name="csY1464" fmla="*/ 518594 h 1251244"/>
              <a:gd name="csX1465" fmla="*/ 1035097 w 1250053"/>
              <a:gd name="csY1465" fmla="*/ 733755 h 1251244"/>
              <a:gd name="csX1466" fmla="*/ 1035097 w 1250053"/>
              <a:gd name="csY1466" fmla="*/ 776787 h 1251244"/>
              <a:gd name="csX1467" fmla="*/ 1078088 w 1250053"/>
              <a:gd name="csY1467" fmla="*/ 776787 h 1251244"/>
              <a:gd name="csX1468" fmla="*/ 1078088 w 1250053"/>
              <a:gd name="csY1468" fmla="*/ 733755 h 1251244"/>
              <a:gd name="csX1469" fmla="*/ 1035097 w 1250053"/>
              <a:gd name="csY1469" fmla="*/ 733755 h 1251244"/>
              <a:gd name="csX1470" fmla="*/ 1035097 w 1250053"/>
              <a:gd name="csY1470" fmla="*/ 862851 h 1251244"/>
              <a:gd name="csX1471" fmla="*/ 1035097 w 1250053"/>
              <a:gd name="csY1471" fmla="*/ 905884 h 1251244"/>
              <a:gd name="csX1472" fmla="*/ 1078088 w 1250053"/>
              <a:gd name="csY1472" fmla="*/ 905884 h 1251244"/>
              <a:gd name="csX1473" fmla="*/ 1078088 w 1250053"/>
              <a:gd name="csY1473" fmla="*/ 862851 h 1251244"/>
              <a:gd name="csX1474" fmla="*/ 1035097 w 1250053"/>
              <a:gd name="csY1474" fmla="*/ 862851 h 1251244"/>
              <a:gd name="csX1475" fmla="*/ 1035097 w 1250053"/>
              <a:gd name="csY1475" fmla="*/ 906987 h 1251244"/>
              <a:gd name="csX1476" fmla="*/ 1035097 w 1250053"/>
              <a:gd name="csY1476" fmla="*/ 950019 h 1251244"/>
              <a:gd name="csX1477" fmla="*/ 1078088 w 1250053"/>
              <a:gd name="csY1477" fmla="*/ 950019 h 1251244"/>
              <a:gd name="csX1478" fmla="*/ 1078088 w 1250053"/>
              <a:gd name="csY1478" fmla="*/ 906987 h 1251244"/>
              <a:gd name="csX1479" fmla="*/ 1035097 w 1250053"/>
              <a:gd name="csY1479" fmla="*/ 906987 h 1251244"/>
              <a:gd name="csX1480" fmla="*/ 1035097 w 1250053"/>
              <a:gd name="csY1480" fmla="*/ 950019 h 1251244"/>
              <a:gd name="csX1481" fmla="*/ 1035097 w 1250053"/>
              <a:gd name="csY1481" fmla="*/ 993051 h 1251244"/>
              <a:gd name="csX1482" fmla="*/ 1078088 w 1250053"/>
              <a:gd name="csY1482" fmla="*/ 993051 h 1251244"/>
              <a:gd name="csX1483" fmla="*/ 1078088 w 1250053"/>
              <a:gd name="csY1483" fmla="*/ 950019 h 1251244"/>
              <a:gd name="csX1484" fmla="*/ 1035097 w 1250053"/>
              <a:gd name="csY1484" fmla="*/ 950019 h 1251244"/>
              <a:gd name="csX1485" fmla="*/ 1035097 w 1250053"/>
              <a:gd name="csY1485" fmla="*/ 993051 h 1251244"/>
              <a:gd name="csX1486" fmla="*/ 1035097 w 1250053"/>
              <a:gd name="csY1486" fmla="*/ 1036084 h 1251244"/>
              <a:gd name="csX1487" fmla="*/ 1078088 w 1250053"/>
              <a:gd name="csY1487" fmla="*/ 1036084 h 1251244"/>
              <a:gd name="csX1488" fmla="*/ 1078088 w 1250053"/>
              <a:gd name="csY1488" fmla="*/ 993051 h 1251244"/>
              <a:gd name="csX1489" fmla="*/ 1035097 w 1250053"/>
              <a:gd name="csY1489" fmla="*/ 993051 h 1251244"/>
              <a:gd name="csX1490" fmla="*/ 1035097 w 1250053"/>
              <a:gd name="csY1490" fmla="*/ 1036084 h 1251244"/>
              <a:gd name="csX1491" fmla="*/ 1035097 w 1250053"/>
              <a:gd name="csY1491" fmla="*/ 1079116 h 1251244"/>
              <a:gd name="csX1492" fmla="*/ 1078088 w 1250053"/>
              <a:gd name="csY1492" fmla="*/ 1079116 h 1251244"/>
              <a:gd name="csX1493" fmla="*/ 1078088 w 1250053"/>
              <a:gd name="csY1493" fmla="*/ 1036084 h 1251244"/>
              <a:gd name="csX1494" fmla="*/ 1035097 w 1250053"/>
              <a:gd name="csY1494" fmla="*/ 1036084 h 1251244"/>
              <a:gd name="csX1495" fmla="*/ 1035097 w 1250053"/>
              <a:gd name="csY1495" fmla="*/ 1122148 h 1251244"/>
              <a:gd name="csX1496" fmla="*/ 1035097 w 1250053"/>
              <a:gd name="csY1496" fmla="*/ 1165180 h 1251244"/>
              <a:gd name="csX1497" fmla="*/ 1078088 w 1250053"/>
              <a:gd name="csY1497" fmla="*/ 1165180 h 1251244"/>
              <a:gd name="csX1498" fmla="*/ 1078088 w 1250053"/>
              <a:gd name="csY1498" fmla="*/ 1122148 h 1251244"/>
              <a:gd name="csX1499" fmla="*/ 1035097 w 1250053"/>
              <a:gd name="csY1499" fmla="*/ 1122148 h 1251244"/>
              <a:gd name="csX1500" fmla="*/ 1078088 w 1250053"/>
              <a:gd name="csY1500" fmla="*/ 345361 h 1251244"/>
              <a:gd name="csX1501" fmla="*/ 1078088 w 1250053"/>
              <a:gd name="csY1501" fmla="*/ 388393 h 1251244"/>
              <a:gd name="csX1502" fmla="*/ 1121080 w 1250053"/>
              <a:gd name="csY1502" fmla="*/ 388393 h 1251244"/>
              <a:gd name="csX1503" fmla="*/ 1121080 w 1250053"/>
              <a:gd name="csY1503" fmla="*/ 345361 h 1251244"/>
              <a:gd name="csX1504" fmla="*/ 1078088 w 1250053"/>
              <a:gd name="csY1504" fmla="*/ 345361 h 1251244"/>
              <a:gd name="csX1505" fmla="*/ 1078088 w 1250053"/>
              <a:gd name="csY1505" fmla="*/ 518594 h 1251244"/>
              <a:gd name="csX1506" fmla="*/ 1078088 w 1250053"/>
              <a:gd name="csY1506" fmla="*/ 561626 h 1251244"/>
              <a:gd name="csX1507" fmla="*/ 1121080 w 1250053"/>
              <a:gd name="csY1507" fmla="*/ 561626 h 1251244"/>
              <a:gd name="csX1508" fmla="*/ 1121080 w 1250053"/>
              <a:gd name="csY1508" fmla="*/ 518594 h 1251244"/>
              <a:gd name="csX1509" fmla="*/ 1078088 w 1250053"/>
              <a:gd name="csY1509" fmla="*/ 518594 h 1251244"/>
              <a:gd name="csX1510" fmla="*/ 1078088 w 1250053"/>
              <a:gd name="csY1510" fmla="*/ 561626 h 1251244"/>
              <a:gd name="csX1511" fmla="*/ 1078088 w 1250053"/>
              <a:gd name="csY1511" fmla="*/ 604658 h 1251244"/>
              <a:gd name="csX1512" fmla="*/ 1121080 w 1250053"/>
              <a:gd name="csY1512" fmla="*/ 604658 h 1251244"/>
              <a:gd name="csX1513" fmla="*/ 1121080 w 1250053"/>
              <a:gd name="csY1513" fmla="*/ 561626 h 1251244"/>
              <a:gd name="csX1514" fmla="*/ 1078088 w 1250053"/>
              <a:gd name="csY1514" fmla="*/ 561626 h 1251244"/>
              <a:gd name="csX1515" fmla="*/ 1078088 w 1250053"/>
              <a:gd name="csY1515" fmla="*/ 604658 h 1251244"/>
              <a:gd name="csX1516" fmla="*/ 1078088 w 1250053"/>
              <a:gd name="csY1516" fmla="*/ 647690 h 1251244"/>
              <a:gd name="csX1517" fmla="*/ 1121080 w 1250053"/>
              <a:gd name="csY1517" fmla="*/ 647690 h 1251244"/>
              <a:gd name="csX1518" fmla="*/ 1121080 w 1250053"/>
              <a:gd name="csY1518" fmla="*/ 604658 h 1251244"/>
              <a:gd name="csX1519" fmla="*/ 1078088 w 1250053"/>
              <a:gd name="csY1519" fmla="*/ 604658 h 1251244"/>
              <a:gd name="csX1520" fmla="*/ 1078088 w 1250053"/>
              <a:gd name="csY1520" fmla="*/ 690722 h 1251244"/>
              <a:gd name="csX1521" fmla="*/ 1078088 w 1250053"/>
              <a:gd name="csY1521" fmla="*/ 733755 h 1251244"/>
              <a:gd name="csX1522" fmla="*/ 1121080 w 1250053"/>
              <a:gd name="csY1522" fmla="*/ 733755 h 1251244"/>
              <a:gd name="csX1523" fmla="*/ 1121080 w 1250053"/>
              <a:gd name="csY1523" fmla="*/ 690722 h 1251244"/>
              <a:gd name="csX1524" fmla="*/ 1078088 w 1250053"/>
              <a:gd name="csY1524" fmla="*/ 690722 h 1251244"/>
              <a:gd name="csX1525" fmla="*/ 1078088 w 1250053"/>
              <a:gd name="csY1525" fmla="*/ 776787 h 1251244"/>
              <a:gd name="csX1526" fmla="*/ 1078088 w 1250053"/>
              <a:gd name="csY1526" fmla="*/ 819819 h 1251244"/>
              <a:gd name="csX1527" fmla="*/ 1121080 w 1250053"/>
              <a:gd name="csY1527" fmla="*/ 819819 h 1251244"/>
              <a:gd name="csX1528" fmla="*/ 1121080 w 1250053"/>
              <a:gd name="csY1528" fmla="*/ 776787 h 1251244"/>
              <a:gd name="csX1529" fmla="*/ 1078088 w 1250053"/>
              <a:gd name="csY1529" fmla="*/ 776787 h 1251244"/>
              <a:gd name="csX1530" fmla="*/ 1078088 w 1250053"/>
              <a:gd name="csY1530" fmla="*/ 819819 h 1251244"/>
              <a:gd name="csX1531" fmla="*/ 1078088 w 1250053"/>
              <a:gd name="csY1531" fmla="*/ 862851 h 1251244"/>
              <a:gd name="csX1532" fmla="*/ 1121080 w 1250053"/>
              <a:gd name="csY1532" fmla="*/ 862851 h 1251244"/>
              <a:gd name="csX1533" fmla="*/ 1121080 w 1250053"/>
              <a:gd name="csY1533" fmla="*/ 819819 h 1251244"/>
              <a:gd name="csX1534" fmla="*/ 1078088 w 1250053"/>
              <a:gd name="csY1534" fmla="*/ 819819 h 1251244"/>
              <a:gd name="csX1535" fmla="*/ 1078088 w 1250053"/>
              <a:gd name="csY1535" fmla="*/ 906987 h 1251244"/>
              <a:gd name="csX1536" fmla="*/ 1078088 w 1250053"/>
              <a:gd name="csY1536" fmla="*/ 950019 h 1251244"/>
              <a:gd name="csX1537" fmla="*/ 1121080 w 1250053"/>
              <a:gd name="csY1537" fmla="*/ 950019 h 1251244"/>
              <a:gd name="csX1538" fmla="*/ 1121080 w 1250053"/>
              <a:gd name="csY1538" fmla="*/ 906987 h 1251244"/>
              <a:gd name="csX1539" fmla="*/ 1078088 w 1250053"/>
              <a:gd name="csY1539" fmla="*/ 906987 h 1251244"/>
              <a:gd name="csX1540" fmla="*/ 1078088 w 1250053"/>
              <a:gd name="csY1540" fmla="*/ 1079116 h 1251244"/>
              <a:gd name="csX1541" fmla="*/ 1078088 w 1250053"/>
              <a:gd name="csY1541" fmla="*/ 1122148 h 1251244"/>
              <a:gd name="csX1542" fmla="*/ 1121080 w 1250053"/>
              <a:gd name="csY1542" fmla="*/ 1122148 h 1251244"/>
              <a:gd name="csX1543" fmla="*/ 1121080 w 1250053"/>
              <a:gd name="csY1543" fmla="*/ 1079116 h 1251244"/>
              <a:gd name="csX1544" fmla="*/ 1078088 w 1250053"/>
              <a:gd name="csY1544" fmla="*/ 1079116 h 1251244"/>
              <a:gd name="csX1545" fmla="*/ 1078088 w 1250053"/>
              <a:gd name="csY1545" fmla="*/ 1122148 h 1251244"/>
              <a:gd name="csX1546" fmla="*/ 1078088 w 1250053"/>
              <a:gd name="csY1546" fmla="*/ 1165180 h 1251244"/>
              <a:gd name="csX1547" fmla="*/ 1121080 w 1250053"/>
              <a:gd name="csY1547" fmla="*/ 1165180 h 1251244"/>
              <a:gd name="csX1548" fmla="*/ 1121080 w 1250053"/>
              <a:gd name="csY1548" fmla="*/ 1122148 h 1251244"/>
              <a:gd name="csX1549" fmla="*/ 1078088 w 1250053"/>
              <a:gd name="csY1549" fmla="*/ 1122148 h 1251244"/>
              <a:gd name="csX1550" fmla="*/ 1078088 w 1250053"/>
              <a:gd name="csY1550" fmla="*/ 1165180 h 1251244"/>
              <a:gd name="csX1551" fmla="*/ 1078088 w 1250053"/>
              <a:gd name="csY1551" fmla="*/ 1208213 h 1251244"/>
              <a:gd name="csX1552" fmla="*/ 1121080 w 1250053"/>
              <a:gd name="csY1552" fmla="*/ 1208213 h 1251244"/>
              <a:gd name="csX1553" fmla="*/ 1121080 w 1250053"/>
              <a:gd name="csY1553" fmla="*/ 1165180 h 1251244"/>
              <a:gd name="csX1554" fmla="*/ 1078088 w 1250053"/>
              <a:gd name="csY1554" fmla="*/ 1165180 h 1251244"/>
              <a:gd name="csX1555" fmla="*/ 1078088 w 1250053"/>
              <a:gd name="csY1555" fmla="*/ 1208213 h 1251244"/>
              <a:gd name="csX1556" fmla="*/ 1078088 w 1250053"/>
              <a:gd name="csY1556" fmla="*/ 1251245 h 1251244"/>
              <a:gd name="csX1557" fmla="*/ 1121080 w 1250053"/>
              <a:gd name="csY1557" fmla="*/ 1251245 h 1251244"/>
              <a:gd name="csX1558" fmla="*/ 1121080 w 1250053"/>
              <a:gd name="csY1558" fmla="*/ 1208213 h 1251244"/>
              <a:gd name="csX1559" fmla="*/ 1078088 w 1250053"/>
              <a:gd name="csY1559" fmla="*/ 1208213 h 1251244"/>
              <a:gd name="csX1560" fmla="*/ 1121080 w 1250053"/>
              <a:gd name="csY1560" fmla="*/ 345361 h 1251244"/>
              <a:gd name="csX1561" fmla="*/ 1121080 w 1250053"/>
              <a:gd name="csY1561" fmla="*/ 388393 h 1251244"/>
              <a:gd name="csX1562" fmla="*/ 1164071 w 1250053"/>
              <a:gd name="csY1562" fmla="*/ 388393 h 1251244"/>
              <a:gd name="csX1563" fmla="*/ 1164071 w 1250053"/>
              <a:gd name="csY1563" fmla="*/ 345361 h 1251244"/>
              <a:gd name="csX1564" fmla="*/ 1121080 w 1250053"/>
              <a:gd name="csY1564" fmla="*/ 345361 h 1251244"/>
              <a:gd name="csX1565" fmla="*/ 1121080 w 1250053"/>
              <a:gd name="csY1565" fmla="*/ 388393 h 1251244"/>
              <a:gd name="csX1566" fmla="*/ 1121080 w 1250053"/>
              <a:gd name="csY1566" fmla="*/ 431426 h 1251244"/>
              <a:gd name="csX1567" fmla="*/ 1164071 w 1250053"/>
              <a:gd name="csY1567" fmla="*/ 431426 h 1251244"/>
              <a:gd name="csX1568" fmla="*/ 1164071 w 1250053"/>
              <a:gd name="csY1568" fmla="*/ 388393 h 1251244"/>
              <a:gd name="csX1569" fmla="*/ 1121080 w 1250053"/>
              <a:gd name="csY1569" fmla="*/ 388393 h 1251244"/>
              <a:gd name="csX1570" fmla="*/ 1121080 w 1250053"/>
              <a:gd name="csY1570" fmla="*/ 604658 h 1251244"/>
              <a:gd name="csX1571" fmla="*/ 1121080 w 1250053"/>
              <a:gd name="csY1571" fmla="*/ 647690 h 1251244"/>
              <a:gd name="csX1572" fmla="*/ 1164071 w 1250053"/>
              <a:gd name="csY1572" fmla="*/ 647690 h 1251244"/>
              <a:gd name="csX1573" fmla="*/ 1164071 w 1250053"/>
              <a:gd name="csY1573" fmla="*/ 604658 h 1251244"/>
              <a:gd name="csX1574" fmla="*/ 1121080 w 1250053"/>
              <a:gd name="csY1574" fmla="*/ 604658 h 1251244"/>
              <a:gd name="csX1575" fmla="*/ 1121080 w 1250053"/>
              <a:gd name="csY1575" fmla="*/ 647690 h 1251244"/>
              <a:gd name="csX1576" fmla="*/ 1121080 w 1250053"/>
              <a:gd name="csY1576" fmla="*/ 690722 h 1251244"/>
              <a:gd name="csX1577" fmla="*/ 1164071 w 1250053"/>
              <a:gd name="csY1577" fmla="*/ 690722 h 1251244"/>
              <a:gd name="csX1578" fmla="*/ 1164071 w 1250053"/>
              <a:gd name="csY1578" fmla="*/ 647690 h 1251244"/>
              <a:gd name="csX1579" fmla="*/ 1121080 w 1250053"/>
              <a:gd name="csY1579" fmla="*/ 647690 h 1251244"/>
              <a:gd name="csX1580" fmla="*/ 1121080 w 1250053"/>
              <a:gd name="csY1580" fmla="*/ 690722 h 1251244"/>
              <a:gd name="csX1581" fmla="*/ 1121080 w 1250053"/>
              <a:gd name="csY1581" fmla="*/ 733755 h 1251244"/>
              <a:gd name="csX1582" fmla="*/ 1164071 w 1250053"/>
              <a:gd name="csY1582" fmla="*/ 733755 h 1251244"/>
              <a:gd name="csX1583" fmla="*/ 1164071 w 1250053"/>
              <a:gd name="csY1583" fmla="*/ 690722 h 1251244"/>
              <a:gd name="csX1584" fmla="*/ 1121080 w 1250053"/>
              <a:gd name="csY1584" fmla="*/ 690722 h 1251244"/>
              <a:gd name="csX1585" fmla="*/ 1121080 w 1250053"/>
              <a:gd name="csY1585" fmla="*/ 819819 h 1251244"/>
              <a:gd name="csX1586" fmla="*/ 1121080 w 1250053"/>
              <a:gd name="csY1586" fmla="*/ 862851 h 1251244"/>
              <a:gd name="csX1587" fmla="*/ 1164071 w 1250053"/>
              <a:gd name="csY1587" fmla="*/ 862851 h 1251244"/>
              <a:gd name="csX1588" fmla="*/ 1164071 w 1250053"/>
              <a:gd name="csY1588" fmla="*/ 819819 h 1251244"/>
              <a:gd name="csX1589" fmla="*/ 1121080 w 1250053"/>
              <a:gd name="csY1589" fmla="*/ 819819 h 1251244"/>
              <a:gd name="csX1590" fmla="*/ 1121080 w 1250053"/>
              <a:gd name="csY1590" fmla="*/ 862851 h 1251244"/>
              <a:gd name="csX1591" fmla="*/ 1121080 w 1250053"/>
              <a:gd name="csY1591" fmla="*/ 905884 h 1251244"/>
              <a:gd name="csX1592" fmla="*/ 1164071 w 1250053"/>
              <a:gd name="csY1592" fmla="*/ 905884 h 1251244"/>
              <a:gd name="csX1593" fmla="*/ 1164071 w 1250053"/>
              <a:gd name="csY1593" fmla="*/ 862851 h 1251244"/>
              <a:gd name="csX1594" fmla="*/ 1121080 w 1250053"/>
              <a:gd name="csY1594" fmla="*/ 862851 h 1251244"/>
              <a:gd name="csX1595" fmla="*/ 1121080 w 1250053"/>
              <a:gd name="csY1595" fmla="*/ 906987 h 1251244"/>
              <a:gd name="csX1596" fmla="*/ 1121080 w 1250053"/>
              <a:gd name="csY1596" fmla="*/ 950019 h 1251244"/>
              <a:gd name="csX1597" fmla="*/ 1164071 w 1250053"/>
              <a:gd name="csY1597" fmla="*/ 950019 h 1251244"/>
              <a:gd name="csX1598" fmla="*/ 1164071 w 1250053"/>
              <a:gd name="csY1598" fmla="*/ 906987 h 1251244"/>
              <a:gd name="csX1599" fmla="*/ 1121080 w 1250053"/>
              <a:gd name="csY1599" fmla="*/ 906987 h 1251244"/>
              <a:gd name="csX1600" fmla="*/ 1121080 w 1250053"/>
              <a:gd name="csY1600" fmla="*/ 950019 h 1251244"/>
              <a:gd name="csX1601" fmla="*/ 1121080 w 1250053"/>
              <a:gd name="csY1601" fmla="*/ 993051 h 1251244"/>
              <a:gd name="csX1602" fmla="*/ 1164071 w 1250053"/>
              <a:gd name="csY1602" fmla="*/ 993051 h 1251244"/>
              <a:gd name="csX1603" fmla="*/ 1164071 w 1250053"/>
              <a:gd name="csY1603" fmla="*/ 950019 h 1251244"/>
              <a:gd name="csX1604" fmla="*/ 1121080 w 1250053"/>
              <a:gd name="csY1604" fmla="*/ 950019 h 1251244"/>
              <a:gd name="csX1605" fmla="*/ 1121080 w 1250053"/>
              <a:gd name="csY1605" fmla="*/ 993051 h 1251244"/>
              <a:gd name="csX1606" fmla="*/ 1121080 w 1250053"/>
              <a:gd name="csY1606" fmla="*/ 1036084 h 1251244"/>
              <a:gd name="csX1607" fmla="*/ 1164071 w 1250053"/>
              <a:gd name="csY1607" fmla="*/ 1036084 h 1251244"/>
              <a:gd name="csX1608" fmla="*/ 1164071 w 1250053"/>
              <a:gd name="csY1608" fmla="*/ 993051 h 1251244"/>
              <a:gd name="csX1609" fmla="*/ 1121080 w 1250053"/>
              <a:gd name="csY1609" fmla="*/ 993051 h 1251244"/>
              <a:gd name="csX1610" fmla="*/ 1121080 w 1250053"/>
              <a:gd name="csY1610" fmla="*/ 1036084 h 1251244"/>
              <a:gd name="csX1611" fmla="*/ 1121080 w 1250053"/>
              <a:gd name="csY1611" fmla="*/ 1079116 h 1251244"/>
              <a:gd name="csX1612" fmla="*/ 1164071 w 1250053"/>
              <a:gd name="csY1612" fmla="*/ 1079116 h 1251244"/>
              <a:gd name="csX1613" fmla="*/ 1164071 w 1250053"/>
              <a:gd name="csY1613" fmla="*/ 1036084 h 1251244"/>
              <a:gd name="csX1614" fmla="*/ 1121080 w 1250053"/>
              <a:gd name="csY1614" fmla="*/ 1036084 h 1251244"/>
              <a:gd name="csX1615" fmla="*/ 1121080 w 1250053"/>
              <a:gd name="csY1615" fmla="*/ 1079116 h 1251244"/>
              <a:gd name="csX1616" fmla="*/ 1121080 w 1250053"/>
              <a:gd name="csY1616" fmla="*/ 1122148 h 1251244"/>
              <a:gd name="csX1617" fmla="*/ 1164071 w 1250053"/>
              <a:gd name="csY1617" fmla="*/ 1122148 h 1251244"/>
              <a:gd name="csX1618" fmla="*/ 1164071 w 1250053"/>
              <a:gd name="csY1618" fmla="*/ 1079116 h 1251244"/>
              <a:gd name="csX1619" fmla="*/ 1121080 w 1250053"/>
              <a:gd name="csY1619" fmla="*/ 1079116 h 1251244"/>
              <a:gd name="csX1620" fmla="*/ 1121080 w 1250053"/>
              <a:gd name="csY1620" fmla="*/ 1122148 h 1251244"/>
              <a:gd name="csX1621" fmla="*/ 1121080 w 1250053"/>
              <a:gd name="csY1621" fmla="*/ 1165180 h 1251244"/>
              <a:gd name="csX1622" fmla="*/ 1164071 w 1250053"/>
              <a:gd name="csY1622" fmla="*/ 1165180 h 1251244"/>
              <a:gd name="csX1623" fmla="*/ 1164071 w 1250053"/>
              <a:gd name="csY1623" fmla="*/ 1122148 h 1251244"/>
              <a:gd name="csX1624" fmla="*/ 1121080 w 1250053"/>
              <a:gd name="csY1624" fmla="*/ 1122148 h 1251244"/>
              <a:gd name="csX1625" fmla="*/ 1121080 w 1250053"/>
              <a:gd name="csY1625" fmla="*/ 1165180 h 1251244"/>
              <a:gd name="csX1626" fmla="*/ 1121080 w 1250053"/>
              <a:gd name="csY1626" fmla="*/ 1208213 h 1251244"/>
              <a:gd name="csX1627" fmla="*/ 1164071 w 1250053"/>
              <a:gd name="csY1627" fmla="*/ 1208213 h 1251244"/>
              <a:gd name="csX1628" fmla="*/ 1164071 w 1250053"/>
              <a:gd name="csY1628" fmla="*/ 1165180 h 1251244"/>
              <a:gd name="csX1629" fmla="*/ 1121080 w 1250053"/>
              <a:gd name="csY1629" fmla="*/ 1165180 h 1251244"/>
              <a:gd name="csX1630" fmla="*/ 1164071 w 1250053"/>
              <a:gd name="csY1630" fmla="*/ 474458 h 1251244"/>
              <a:gd name="csX1631" fmla="*/ 1164071 w 1250053"/>
              <a:gd name="csY1631" fmla="*/ 517490 h 1251244"/>
              <a:gd name="csX1632" fmla="*/ 1207062 w 1250053"/>
              <a:gd name="csY1632" fmla="*/ 517490 h 1251244"/>
              <a:gd name="csX1633" fmla="*/ 1207062 w 1250053"/>
              <a:gd name="csY1633" fmla="*/ 474458 h 1251244"/>
              <a:gd name="csX1634" fmla="*/ 1164071 w 1250053"/>
              <a:gd name="csY1634" fmla="*/ 474458 h 1251244"/>
              <a:gd name="csX1635" fmla="*/ 1164071 w 1250053"/>
              <a:gd name="csY1635" fmla="*/ 518594 h 1251244"/>
              <a:gd name="csX1636" fmla="*/ 1164071 w 1250053"/>
              <a:gd name="csY1636" fmla="*/ 561626 h 1251244"/>
              <a:gd name="csX1637" fmla="*/ 1207062 w 1250053"/>
              <a:gd name="csY1637" fmla="*/ 561626 h 1251244"/>
              <a:gd name="csX1638" fmla="*/ 1207062 w 1250053"/>
              <a:gd name="csY1638" fmla="*/ 518594 h 1251244"/>
              <a:gd name="csX1639" fmla="*/ 1164071 w 1250053"/>
              <a:gd name="csY1639" fmla="*/ 518594 h 1251244"/>
              <a:gd name="csX1640" fmla="*/ 1164071 w 1250053"/>
              <a:gd name="csY1640" fmla="*/ 647690 h 1251244"/>
              <a:gd name="csX1641" fmla="*/ 1164071 w 1250053"/>
              <a:gd name="csY1641" fmla="*/ 690722 h 1251244"/>
              <a:gd name="csX1642" fmla="*/ 1207062 w 1250053"/>
              <a:gd name="csY1642" fmla="*/ 690722 h 1251244"/>
              <a:gd name="csX1643" fmla="*/ 1207062 w 1250053"/>
              <a:gd name="csY1643" fmla="*/ 647690 h 1251244"/>
              <a:gd name="csX1644" fmla="*/ 1164071 w 1250053"/>
              <a:gd name="csY1644" fmla="*/ 647690 h 1251244"/>
              <a:gd name="csX1645" fmla="*/ 1164071 w 1250053"/>
              <a:gd name="csY1645" fmla="*/ 690722 h 1251244"/>
              <a:gd name="csX1646" fmla="*/ 1164071 w 1250053"/>
              <a:gd name="csY1646" fmla="*/ 733755 h 1251244"/>
              <a:gd name="csX1647" fmla="*/ 1207062 w 1250053"/>
              <a:gd name="csY1647" fmla="*/ 733755 h 1251244"/>
              <a:gd name="csX1648" fmla="*/ 1207062 w 1250053"/>
              <a:gd name="csY1648" fmla="*/ 690722 h 1251244"/>
              <a:gd name="csX1649" fmla="*/ 1164071 w 1250053"/>
              <a:gd name="csY1649" fmla="*/ 690722 h 1251244"/>
              <a:gd name="csX1650" fmla="*/ 1164071 w 1250053"/>
              <a:gd name="csY1650" fmla="*/ 862851 h 1251244"/>
              <a:gd name="csX1651" fmla="*/ 1164071 w 1250053"/>
              <a:gd name="csY1651" fmla="*/ 905884 h 1251244"/>
              <a:gd name="csX1652" fmla="*/ 1207062 w 1250053"/>
              <a:gd name="csY1652" fmla="*/ 905884 h 1251244"/>
              <a:gd name="csX1653" fmla="*/ 1207062 w 1250053"/>
              <a:gd name="csY1653" fmla="*/ 862851 h 1251244"/>
              <a:gd name="csX1654" fmla="*/ 1164071 w 1250053"/>
              <a:gd name="csY1654" fmla="*/ 862851 h 1251244"/>
              <a:gd name="csX1655" fmla="*/ 1164071 w 1250053"/>
              <a:gd name="csY1655" fmla="*/ 950019 h 1251244"/>
              <a:gd name="csX1656" fmla="*/ 1164071 w 1250053"/>
              <a:gd name="csY1656" fmla="*/ 993051 h 1251244"/>
              <a:gd name="csX1657" fmla="*/ 1207062 w 1250053"/>
              <a:gd name="csY1657" fmla="*/ 993051 h 1251244"/>
              <a:gd name="csX1658" fmla="*/ 1207062 w 1250053"/>
              <a:gd name="csY1658" fmla="*/ 950019 h 1251244"/>
              <a:gd name="csX1659" fmla="*/ 1164071 w 1250053"/>
              <a:gd name="csY1659" fmla="*/ 950019 h 1251244"/>
              <a:gd name="csX1660" fmla="*/ 1164071 w 1250053"/>
              <a:gd name="csY1660" fmla="*/ 993051 h 1251244"/>
              <a:gd name="csX1661" fmla="*/ 1164071 w 1250053"/>
              <a:gd name="csY1661" fmla="*/ 1036084 h 1251244"/>
              <a:gd name="csX1662" fmla="*/ 1207062 w 1250053"/>
              <a:gd name="csY1662" fmla="*/ 1036084 h 1251244"/>
              <a:gd name="csX1663" fmla="*/ 1207062 w 1250053"/>
              <a:gd name="csY1663" fmla="*/ 993051 h 1251244"/>
              <a:gd name="csX1664" fmla="*/ 1164071 w 1250053"/>
              <a:gd name="csY1664" fmla="*/ 993051 h 1251244"/>
              <a:gd name="csX1665" fmla="*/ 1164071 w 1250053"/>
              <a:gd name="csY1665" fmla="*/ 1036084 h 1251244"/>
              <a:gd name="csX1666" fmla="*/ 1164071 w 1250053"/>
              <a:gd name="csY1666" fmla="*/ 1079116 h 1251244"/>
              <a:gd name="csX1667" fmla="*/ 1207062 w 1250053"/>
              <a:gd name="csY1667" fmla="*/ 1079116 h 1251244"/>
              <a:gd name="csX1668" fmla="*/ 1207062 w 1250053"/>
              <a:gd name="csY1668" fmla="*/ 1036084 h 1251244"/>
              <a:gd name="csX1669" fmla="*/ 1164071 w 1250053"/>
              <a:gd name="csY1669" fmla="*/ 1036084 h 1251244"/>
              <a:gd name="csX1670" fmla="*/ 1164071 w 1250053"/>
              <a:gd name="csY1670" fmla="*/ 1079116 h 1251244"/>
              <a:gd name="csX1671" fmla="*/ 1164071 w 1250053"/>
              <a:gd name="csY1671" fmla="*/ 1122148 h 1251244"/>
              <a:gd name="csX1672" fmla="*/ 1207062 w 1250053"/>
              <a:gd name="csY1672" fmla="*/ 1122148 h 1251244"/>
              <a:gd name="csX1673" fmla="*/ 1207062 w 1250053"/>
              <a:gd name="csY1673" fmla="*/ 1079116 h 1251244"/>
              <a:gd name="csX1674" fmla="*/ 1164071 w 1250053"/>
              <a:gd name="csY1674" fmla="*/ 1079116 h 1251244"/>
              <a:gd name="csX1675" fmla="*/ 1164071 w 1250053"/>
              <a:gd name="csY1675" fmla="*/ 1165180 h 1251244"/>
              <a:gd name="csX1676" fmla="*/ 1164071 w 1250053"/>
              <a:gd name="csY1676" fmla="*/ 1208213 h 1251244"/>
              <a:gd name="csX1677" fmla="*/ 1207062 w 1250053"/>
              <a:gd name="csY1677" fmla="*/ 1208213 h 1251244"/>
              <a:gd name="csX1678" fmla="*/ 1207062 w 1250053"/>
              <a:gd name="csY1678" fmla="*/ 1165180 h 1251244"/>
              <a:gd name="csX1679" fmla="*/ 1164071 w 1250053"/>
              <a:gd name="csY1679" fmla="*/ 1165180 h 1251244"/>
              <a:gd name="csX1680" fmla="*/ 1207062 w 1250053"/>
              <a:gd name="csY1680" fmla="*/ 345361 h 1251244"/>
              <a:gd name="csX1681" fmla="*/ 1207062 w 1250053"/>
              <a:gd name="csY1681" fmla="*/ 388393 h 1251244"/>
              <a:gd name="csX1682" fmla="*/ 1250053 w 1250053"/>
              <a:gd name="csY1682" fmla="*/ 388393 h 1251244"/>
              <a:gd name="csX1683" fmla="*/ 1250053 w 1250053"/>
              <a:gd name="csY1683" fmla="*/ 345361 h 1251244"/>
              <a:gd name="csX1684" fmla="*/ 1207062 w 1250053"/>
              <a:gd name="csY1684" fmla="*/ 345361 h 1251244"/>
              <a:gd name="csX1685" fmla="*/ 1207062 w 1250053"/>
              <a:gd name="csY1685" fmla="*/ 388393 h 1251244"/>
              <a:gd name="csX1686" fmla="*/ 1207062 w 1250053"/>
              <a:gd name="csY1686" fmla="*/ 431426 h 1251244"/>
              <a:gd name="csX1687" fmla="*/ 1250053 w 1250053"/>
              <a:gd name="csY1687" fmla="*/ 431426 h 1251244"/>
              <a:gd name="csX1688" fmla="*/ 1250053 w 1250053"/>
              <a:gd name="csY1688" fmla="*/ 388393 h 1251244"/>
              <a:gd name="csX1689" fmla="*/ 1207062 w 1250053"/>
              <a:gd name="csY1689" fmla="*/ 388393 h 1251244"/>
              <a:gd name="csX1690" fmla="*/ 1207062 w 1250053"/>
              <a:gd name="csY1690" fmla="*/ 474458 h 1251244"/>
              <a:gd name="csX1691" fmla="*/ 1207062 w 1250053"/>
              <a:gd name="csY1691" fmla="*/ 517490 h 1251244"/>
              <a:gd name="csX1692" fmla="*/ 1250053 w 1250053"/>
              <a:gd name="csY1692" fmla="*/ 517490 h 1251244"/>
              <a:gd name="csX1693" fmla="*/ 1250053 w 1250053"/>
              <a:gd name="csY1693" fmla="*/ 474458 h 1251244"/>
              <a:gd name="csX1694" fmla="*/ 1207062 w 1250053"/>
              <a:gd name="csY1694" fmla="*/ 474458 h 1251244"/>
              <a:gd name="csX1695" fmla="*/ 1207062 w 1250053"/>
              <a:gd name="csY1695" fmla="*/ 561626 h 1251244"/>
              <a:gd name="csX1696" fmla="*/ 1207062 w 1250053"/>
              <a:gd name="csY1696" fmla="*/ 604658 h 1251244"/>
              <a:gd name="csX1697" fmla="*/ 1250053 w 1250053"/>
              <a:gd name="csY1697" fmla="*/ 604658 h 1251244"/>
              <a:gd name="csX1698" fmla="*/ 1250053 w 1250053"/>
              <a:gd name="csY1698" fmla="*/ 561626 h 1251244"/>
              <a:gd name="csX1699" fmla="*/ 1207062 w 1250053"/>
              <a:gd name="csY1699" fmla="*/ 561626 h 1251244"/>
              <a:gd name="csX1700" fmla="*/ 1207062 w 1250053"/>
              <a:gd name="csY1700" fmla="*/ 647690 h 1251244"/>
              <a:gd name="csX1701" fmla="*/ 1207062 w 1250053"/>
              <a:gd name="csY1701" fmla="*/ 690722 h 1251244"/>
              <a:gd name="csX1702" fmla="*/ 1250053 w 1250053"/>
              <a:gd name="csY1702" fmla="*/ 690722 h 1251244"/>
              <a:gd name="csX1703" fmla="*/ 1250053 w 1250053"/>
              <a:gd name="csY1703" fmla="*/ 647690 h 1251244"/>
              <a:gd name="csX1704" fmla="*/ 1207062 w 1250053"/>
              <a:gd name="csY1704" fmla="*/ 647690 h 1251244"/>
              <a:gd name="csX1705" fmla="*/ 1207062 w 1250053"/>
              <a:gd name="csY1705" fmla="*/ 733755 h 1251244"/>
              <a:gd name="csX1706" fmla="*/ 1207062 w 1250053"/>
              <a:gd name="csY1706" fmla="*/ 776787 h 1251244"/>
              <a:gd name="csX1707" fmla="*/ 1250053 w 1250053"/>
              <a:gd name="csY1707" fmla="*/ 776787 h 1251244"/>
              <a:gd name="csX1708" fmla="*/ 1250053 w 1250053"/>
              <a:gd name="csY1708" fmla="*/ 733755 h 1251244"/>
              <a:gd name="csX1709" fmla="*/ 1207062 w 1250053"/>
              <a:gd name="csY1709" fmla="*/ 733755 h 1251244"/>
              <a:gd name="csX1710" fmla="*/ 1207062 w 1250053"/>
              <a:gd name="csY1710" fmla="*/ 819819 h 1251244"/>
              <a:gd name="csX1711" fmla="*/ 1207062 w 1250053"/>
              <a:gd name="csY1711" fmla="*/ 862851 h 1251244"/>
              <a:gd name="csX1712" fmla="*/ 1250053 w 1250053"/>
              <a:gd name="csY1712" fmla="*/ 862851 h 1251244"/>
              <a:gd name="csX1713" fmla="*/ 1250053 w 1250053"/>
              <a:gd name="csY1713" fmla="*/ 819819 h 1251244"/>
              <a:gd name="csX1714" fmla="*/ 1207062 w 1250053"/>
              <a:gd name="csY1714" fmla="*/ 819819 h 1251244"/>
              <a:gd name="csX1715" fmla="*/ 1207062 w 1250053"/>
              <a:gd name="csY1715" fmla="*/ 950019 h 1251244"/>
              <a:gd name="csX1716" fmla="*/ 1207062 w 1250053"/>
              <a:gd name="csY1716" fmla="*/ 993051 h 1251244"/>
              <a:gd name="csX1717" fmla="*/ 1250053 w 1250053"/>
              <a:gd name="csY1717" fmla="*/ 993051 h 1251244"/>
              <a:gd name="csX1718" fmla="*/ 1250053 w 1250053"/>
              <a:gd name="csY1718" fmla="*/ 950019 h 1251244"/>
              <a:gd name="csX1719" fmla="*/ 1207062 w 1250053"/>
              <a:gd name="csY1719" fmla="*/ 950019 h 1251244"/>
              <a:gd name="csX1720" fmla="*/ 1207062 w 1250053"/>
              <a:gd name="csY1720" fmla="*/ 993051 h 1251244"/>
              <a:gd name="csX1721" fmla="*/ 1207062 w 1250053"/>
              <a:gd name="csY1721" fmla="*/ 1036084 h 1251244"/>
              <a:gd name="csX1722" fmla="*/ 1250053 w 1250053"/>
              <a:gd name="csY1722" fmla="*/ 1036084 h 1251244"/>
              <a:gd name="csX1723" fmla="*/ 1250053 w 1250053"/>
              <a:gd name="csY1723" fmla="*/ 993051 h 1251244"/>
              <a:gd name="csX1724" fmla="*/ 1207062 w 1250053"/>
              <a:gd name="csY1724" fmla="*/ 993051 h 1251244"/>
              <a:gd name="csX1725" fmla="*/ 1207062 w 1250053"/>
              <a:gd name="csY1725" fmla="*/ 1122148 h 1251244"/>
              <a:gd name="csX1726" fmla="*/ 1207062 w 1250053"/>
              <a:gd name="csY1726" fmla="*/ 1165180 h 1251244"/>
              <a:gd name="csX1727" fmla="*/ 1250053 w 1250053"/>
              <a:gd name="csY1727" fmla="*/ 1165180 h 1251244"/>
              <a:gd name="csX1728" fmla="*/ 1250053 w 1250053"/>
              <a:gd name="csY1728" fmla="*/ 1122148 h 1251244"/>
              <a:gd name="csX1729" fmla="*/ 1207062 w 1250053"/>
              <a:gd name="csY1729" fmla="*/ 1122148 h 125124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  <a:cxn ang="0">
                <a:pos x="csX1626" y="csY1626"/>
              </a:cxn>
              <a:cxn ang="0">
                <a:pos x="csX1627" y="csY1627"/>
              </a:cxn>
              <a:cxn ang="0">
                <a:pos x="csX1628" y="csY1628"/>
              </a:cxn>
              <a:cxn ang="0">
                <a:pos x="csX1629" y="csY1629"/>
              </a:cxn>
              <a:cxn ang="0">
                <a:pos x="csX1630" y="csY1630"/>
              </a:cxn>
              <a:cxn ang="0">
                <a:pos x="csX1631" y="csY1631"/>
              </a:cxn>
              <a:cxn ang="0">
                <a:pos x="csX1632" y="csY1632"/>
              </a:cxn>
              <a:cxn ang="0">
                <a:pos x="csX1633" y="csY1633"/>
              </a:cxn>
              <a:cxn ang="0">
                <a:pos x="csX1634" y="csY1634"/>
              </a:cxn>
              <a:cxn ang="0">
                <a:pos x="csX1635" y="csY1635"/>
              </a:cxn>
              <a:cxn ang="0">
                <a:pos x="csX1636" y="csY1636"/>
              </a:cxn>
              <a:cxn ang="0">
                <a:pos x="csX1637" y="csY1637"/>
              </a:cxn>
              <a:cxn ang="0">
                <a:pos x="csX1638" y="csY1638"/>
              </a:cxn>
              <a:cxn ang="0">
                <a:pos x="csX1639" y="csY1639"/>
              </a:cxn>
              <a:cxn ang="0">
                <a:pos x="csX1640" y="csY1640"/>
              </a:cxn>
              <a:cxn ang="0">
                <a:pos x="csX1641" y="csY1641"/>
              </a:cxn>
              <a:cxn ang="0">
                <a:pos x="csX1642" y="csY1642"/>
              </a:cxn>
              <a:cxn ang="0">
                <a:pos x="csX1643" y="csY1643"/>
              </a:cxn>
              <a:cxn ang="0">
                <a:pos x="csX1644" y="csY1644"/>
              </a:cxn>
              <a:cxn ang="0">
                <a:pos x="csX1645" y="csY1645"/>
              </a:cxn>
              <a:cxn ang="0">
                <a:pos x="csX1646" y="csY1646"/>
              </a:cxn>
              <a:cxn ang="0">
                <a:pos x="csX1647" y="csY1647"/>
              </a:cxn>
              <a:cxn ang="0">
                <a:pos x="csX1648" y="csY1648"/>
              </a:cxn>
              <a:cxn ang="0">
                <a:pos x="csX1649" y="csY1649"/>
              </a:cxn>
              <a:cxn ang="0">
                <a:pos x="csX1650" y="csY1650"/>
              </a:cxn>
              <a:cxn ang="0">
                <a:pos x="csX1651" y="csY1651"/>
              </a:cxn>
              <a:cxn ang="0">
                <a:pos x="csX1652" y="csY1652"/>
              </a:cxn>
              <a:cxn ang="0">
                <a:pos x="csX1653" y="csY1653"/>
              </a:cxn>
              <a:cxn ang="0">
                <a:pos x="csX1654" y="csY1654"/>
              </a:cxn>
              <a:cxn ang="0">
                <a:pos x="csX1655" y="csY1655"/>
              </a:cxn>
              <a:cxn ang="0">
                <a:pos x="csX1656" y="csY1656"/>
              </a:cxn>
              <a:cxn ang="0">
                <a:pos x="csX1657" y="csY1657"/>
              </a:cxn>
              <a:cxn ang="0">
                <a:pos x="csX1658" y="csY1658"/>
              </a:cxn>
              <a:cxn ang="0">
                <a:pos x="csX1659" y="csY1659"/>
              </a:cxn>
              <a:cxn ang="0">
                <a:pos x="csX1660" y="csY1660"/>
              </a:cxn>
              <a:cxn ang="0">
                <a:pos x="csX1661" y="csY1661"/>
              </a:cxn>
              <a:cxn ang="0">
                <a:pos x="csX1662" y="csY1662"/>
              </a:cxn>
              <a:cxn ang="0">
                <a:pos x="csX1663" y="csY1663"/>
              </a:cxn>
              <a:cxn ang="0">
                <a:pos x="csX1664" y="csY1664"/>
              </a:cxn>
              <a:cxn ang="0">
                <a:pos x="csX1665" y="csY1665"/>
              </a:cxn>
              <a:cxn ang="0">
                <a:pos x="csX1666" y="csY1666"/>
              </a:cxn>
              <a:cxn ang="0">
                <a:pos x="csX1667" y="csY1667"/>
              </a:cxn>
              <a:cxn ang="0">
                <a:pos x="csX1668" y="csY1668"/>
              </a:cxn>
              <a:cxn ang="0">
                <a:pos x="csX1669" y="csY1669"/>
              </a:cxn>
              <a:cxn ang="0">
                <a:pos x="csX1670" y="csY1670"/>
              </a:cxn>
              <a:cxn ang="0">
                <a:pos x="csX1671" y="csY1671"/>
              </a:cxn>
              <a:cxn ang="0">
                <a:pos x="csX1672" y="csY1672"/>
              </a:cxn>
              <a:cxn ang="0">
                <a:pos x="csX1673" y="csY1673"/>
              </a:cxn>
              <a:cxn ang="0">
                <a:pos x="csX1674" y="csY1674"/>
              </a:cxn>
              <a:cxn ang="0">
                <a:pos x="csX1675" y="csY1675"/>
              </a:cxn>
              <a:cxn ang="0">
                <a:pos x="csX1676" y="csY1676"/>
              </a:cxn>
              <a:cxn ang="0">
                <a:pos x="csX1677" y="csY1677"/>
              </a:cxn>
              <a:cxn ang="0">
                <a:pos x="csX1678" y="csY1678"/>
              </a:cxn>
              <a:cxn ang="0">
                <a:pos x="csX1679" y="csY1679"/>
              </a:cxn>
              <a:cxn ang="0">
                <a:pos x="csX1680" y="csY1680"/>
              </a:cxn>
              <a:cxn ang="0">
                <a:pos x="csX1681" y="csY1681"/>
              </a:cxn>
              <a:cxn ang="0">
                <a:pos x="csX1682" y="csY1682"/>
              </a:cxn>
              <a:cxn ang="0">
                <a:pos x="csX1683" y="csY1683"/>
              </a:cxn>
              <a:cxn ang="0">
                <a:pos x="csX1684" y="csY1684"/>
              </a:cxn>
              <a:cxn ang="0">
                <a:pos x="csX1685" y="csY1685"/>
              </a:cxn>
              <a:cxn ang="0">
                <a:pos x="csX1686" y="csY1686"/>
              </a:cxn>
              <a:cxn ang="0">
                <a:pos x="csX1687" y="csY1687"/>
              </a:cxn>
              <a:cxn ang="0">
                <a:pos x="csX1688" y="csY1688"/>
              </a:cxn>
              <a:cxn ang="0">
                <a:pos x="csX1689" y="csY1689"/>
              </a:cxn>
              <a:cxn ang="0">
                <a:pos x="csX1690" y="csY1690"/>
              </a:cxn>
              <a:cxn ang="0">
                <a:pos x="csX1691" y="csY1691"/>
              </a:cxn>
              <a:cxn ang="0">
                <a:pos x="csX1692" y="csY1692"/>
              </a:cxn>
              <a:cxn ang="0">
                <a:pos x="csX1693" y="csY1693"/>
              </a:cxn>
              <a:cxn ang="0">
                <a:pos x="csX1694" y="csY1694"/>
              </a:cxn>
              <a:cxn ang="0">
                <a:pos x="csX1695" y="csY1695"/>
              </a:cxn>
              <a:cxn ang="0">
                <a:pos x="csX1696" y="csY1696"/>
              </a:cxn>
              <a:cxn ang="0">
                <a:pos x="csX1697" y="csY1697"/>
              </a:cxn>
              <a:cxn ang="0">
                <a:pos x="csX1698" y="csY1698"/>
              </a:cxn>
              <a:cxn ang="0">
                <a:pos x="csX1699" y="csY1699"/>
              </a:cxn>
              <a:cxn ang="0">
                <a:pos x="csX1700" y="csY1700"/>
              </a:cxn>
              <a:cxn ang="0">
                <a:pos x="csX1701" y="csY1701"/>
              </a:cxn>
              <a:cxn ang="0">
                <a:pos x="csX1702" y="csY1702"/>
              </a:cxn>
              <a:cxn ang="0">
                <a:pos x="csX1703" y="csY1703"/>
              </a:cxn>
              <a:cxn ang="0">
                <a:pos x="csX1704" y="csY1704"/>
              </a:cxn>
              <a:cxn ang="0">
                <a:pos x="csX1705" y="csY1705"/>
              </a:cxn>
              <a:cxn ang="0">
                <a:pos x="csX1706" y="csY1706"/>
              </a:cxn>
              <a:cxn ang="0">
                <a:pos x="csX1707" y="csY1707"/>
              </a:cxn>
              <a:cxn ang="0">
                <a:pos x="csX1708" y="csY1708"/>
              </a:cxn>
              <a:cxn ang="0">
                <a:pos x="csX1709" y="csY1709"/>
              </a:cxn>
              <a:cxn ang="0">
                <a:pos x="csX1710" y="csY1710"/>
              </a:cxn>
              <a:cxn ang="0">
                <a:pos x="csX1711" y="csY1711"/>
              </a:cxn>
              <a:cxn ang="0">
                <a:pos x="csX1712" y="csY1712"/>
              </a:cxn>
              <a:cxn ang="0">
                <a:pos x="csX1713" y="csY1713"/>
              </a:cxn>
              <a:cxn ang="0">
                <a:pos x="csX1714" y="csY1714"/>
              </a:cxn>
              <a:cxn ang="0">
                <a:pos x="csX1715" y="csY1715"/>
              </a:cxn>
              <a:cxn ang="0">
                <a:pos x="csX1716" y="csY1716"/>
              </a:cxn>
              <a:cxn ang="0">
                <a:pos x="csX1717" y="csY1717"/>
              </a:cxn>
              <a:cxn ang="0">
                <a:pos x="csX1718" y="csY1718"/>
              </a:cxn>
              <a:cxn ang="0">
                <a:pos x="csX1719" y="csY1719"/>
              </a:cxn>
              <a:cxn ang="0">
                <a:pos x="csX1720" y="csY1720"/>
              </a:cxn>
              <a:cxn ang="0">
                <a:pos x="csX1721" y="csY1721"/>
              </a:cxn>
              <a:cxn ang="0">
                <a:pos x="csX1722" y="csY1722"/>
              </a:cxn>
              <a:cxn ang="0">
                <a:pos x="csX1723" y="csY1723"/>
              </a:cxn>
              <a:cxn ang="0">
                <a:pos x="csX1724" y="csY1724"/>
              </a:cxn>
              <a:cxn ang="0">
                <a:pos x="csX1725" y="csY1725"/>
              </a:cxn>
              <a:cxn ang="0">
                <a:pos x="csX1726" y="csY1726"/>
              </a:cxn>
              <a:cxn ang="0">
                <a:pos x="csX1727" y="csY1727"/>
              </a:cxn>
              <a:cxn ang="0">
                <a:pos x="csX1728" y="csY1728"/>
              </a:cxn>
              <a:cxn ang="0">
                <a:pos x="csX1729" y="csY1729"/>
              </a:cxn>
            </a:cxnLst>
            <a:rect l="l" t="t" r="r" b="b"/>
            <a:pathLst>
              <a:path w="1250053" h="1251244">
                <a:moveTo>
                  <a:pt x="0" y="388393"/>
                </a:moveTo>
                <a:lnTo>
                  <a:pt x="0" y="431426"/>
                </a:lnTo>
                <a:lnTo>
                  <a:pt x="42991" y="431426"/>
                </a:lnTo>
                <a:lnTo>
                  <a:pt x="42991" y="388393"/>
                </a:lnTo>
                <a:lnTo>
                  <a:pt x="0" y="388393"/>
                </a:lnTo>
                <a:close/>
                <a:moveTo>
                  <a:pt x="0" y="431426"/>
                </a:moveTo>
                <a:lnTo>
                  <a:pt x="0" y="474458"/>
                </a:lnTo>
                <a:lnTo>
                  <a:pt x="42991" y="474458"/>
                </a:lnTo>
                <a:lnTo>
                  <a:pt x="42991" y="431426"/>
                </a:lnTo>
                <a:cubicBezTo>
                  <a:pt x="42991" y="431426"/>
                  <a:pt x="0" y="431426"/>
                  <a:pt x="0" y="431426"/>
                </a:cubicBezTo>
                <a:close/>
                <a:moveTo>
                  <a:pt x="0" y="474458"/>
                </a:moveTo>
                <a:lnTo>
                  <a:pt x="0" y="517490"/>
                </a:lnTo>
                <a:lnTo>
                  <a:pt x="42991" y="517490"/>
                </a:lnTo>
                <a:lnTo>
                  <a:pt x="42991" y="474458"/>
                </a:lnTo>
                <a:lnTo>
                  <a:pt x="0" y="474458"/>
                </a:lnTo>
                <a:close/>
                <a:moveTo>
                  <a:pt x="0" y="518594"/>
                </a:moveTo>
                <a:lnTo>
                  <a:pt x="0" y="561626"/>
                </a:lnTo>
                <a:lnTo>
                  <a:pt x="42991" y="561626"/>
                </a:lnTo>
                <a:lnTo>
                  <a:pt x="42991" y="518594"/>
                </a:lnTo>
                <a:lnTo>
                  <a:pt x="0" y="518594"/>
                </a:lnTo>
                <a:close/>
                <a:moveTo>
                  <a:pt x="0" y="690722"/>
                </a:moveTo>
                <a:lnTo>
                  <a:pt x="0" y="733755"/>
                </a:lnTo>
                <a:lnTo>
                  <a:pt x="42991" y="733755"/>
                </a:lnTo>
                <a:lnTo>
                  <a:pt x="42991" y="690722"/>
                </a:lnTo>
                <a:lnTo>
                  <a:pt x="0" y="690722"/>
                </a:lnTo>
                <a:close/>
                <a:moveTo>
                  <a:pt x="0" y="776787"/>
                </a:moveTo>
                <a:lnTo>
                  <a:pt x="0" y="819819"/>
                </a:lnTo>
                <a:lnTo>
                  <a:pt x="42991" y="819819"/>
                </a:lnTo>
                <a:lnTo>
                  <a:pt x="42991" y="776787"/>
                </a:lnTo>
                <a:lnTo>
                  <a:pt x="0" y="776787"/>
                </a:lnTo>
                <a:close/>
                <a:moveTo>
                  <a:pt x="0" y="819819"/>
                </a:moveTo>
                <a:lnTo>
                  <a:pt x="0" y="862851"/>
                </a:lnTo>
                <a:lnTo>
                  <a:pt x="42991" y="862851"/>
                </a:lnTo>
                <a:lnTo>
                  <a:pt x="42991" y="819819"/>
                </a:lnTo>
                <a:lnTo>
                  <a:pt x="0" y="819819"/>
                </a:lnTo>
                <a:close/>
                <a:moveTo>
                  <a:pt x="0" y="862851"/>
                </a:moveTo>
                <a:lnTo>
                  <a:pt x="0" y="905884"/>
                </a:lnTo>
                <a:lnTo>
                  <a:pt x="42991" y="905884"/>
                </a:lnTo>
                <a:lnTo>
                  <a:pt x="42991" y="862851"/>
                </a:lnTo>
                <a:lnTo>
                  <a:pt x="0" y="862851"/>
                </a:lnTo>
                <a:close/>
                <a:moveTo>
                  <a:pt x="42991" y="431426"/>
                </a:moveTo>
                <a:lnTo>
                  <a:pt x="42991" y="474458"/>
                </a:lnTo>
                <a:lnTo>
                  <a:pt x="85982" y="474458"/>
                </a:lnTo>
                <a:lnTo>
                  <a:pt x="85982" y="431426"/>
                </a:lnTo>
                <a:cubicBezTo>
                  <a:pt x="85982" y="431426"/>
                  <a:pt x="42991" y="431426"/>
                  <a:pt x="42991" y="431426"/>
                </a:cubicBezTo>
                <a:close/>
                <a:moveTo>
                  <a:pt x="42991" y="474458"/>
                </a:moveTo>
                <a:lnTo>
                  <a:pt x="42991" y="517490"/>
                </a:lnTo>
                <a:lnTo>
                  <a:pt x="85982" y="517490"/>
                </a:lnTo>
                <a:lnTo>
                  <a:pt x="85982" y="474458"/>
                </a:lnTo>
                <a:lnTo>
                  <a:pt x="42991" y="474458"/>
                </a:lnTo>
                <a:close/>
                <a:moveTo>
                  <a:pt x="42991" y="518594"/>
                </a:moveTo>
                <a:lnTo>
                  <a:pt x="42991" y="561626"/>
                </a:lnTo>
                <a:lnTo>
                  <a:pt x="85982" y="561626"/>
                </a:lnTo>
                <a:lnTo>
                  <a:pt x="85982" y="518594"/>
                </a:lnTo>
                <a:lnTo>
                  <a:pt x="42991" y="518594"/>
                </a:lnTo>
                <a:close/>
                <a:moveTo>
                  <a:pt x="42991" y="604658"/>
                </a:moveTo>
                <a:lnTo>
                  <a:pt x="42991" y="647690"/>
                </a:lnTo>
                <a:lnTo>
                  <a:pt x="85982" y="647690"/>
                </a:lnTo>
                <a:lnTo>
                  <a:pt x="85982" y="604658"/>
                </a:lnTo>
                <a:lnTo>
                  <a:pt x="42991" y="604658"/>
                </a:lnTo>
                <a:close/>
                <a:moveTo>
                  <a:pt x="42991" y="647690"/>
                </a:moveTo>
                <a:lnTo>
                  <a:pt x="42991" y="690722"/>
                </a:lnTo>
                <a:lnTo>
                  <a:pt x="85982" y="690722"/>
                </a:lnTo>
                <a:lnTo>
                  <a:pt x="85982" y="647690"/>
                </a:lnTo>
                <a:lnTo>
                  <a:pt x="42991" y="647690"/>
                </a:lnTo>
                <a:close/>
                <a:moveTo>
                  <a:pt x="42991" y="862851"/>
                </a:moveTo>
                <a:lnTo>
                  <a:pt x="42991" y="905884"/>
                </a:lnTo>
                <a:lnTo>
                  <a:pt x="85982" y="905884"/>
                </a:lnTo>
                <a:lnTo>
                  <a:pt x="85982" y="862851"/>
                </a:lnTo>
                <a:lnTo>
                  <a:pt x="42991" y="862851"/>
                </a:lnTo>
                <a:close/>
                <a:moveTo>
                  <a:pt x="85982" y="345361"/>
                </a:moveTo>
                <a:lnTo>
                  <a:pt x="85982" y="388393"/>
                </a:lnTo>
                <a:lnTo>
                  <a:pt x="128974" y="388393"/>
                </a:lnTo>
                <a:lnTo>
                  <a:pt x="128974" y="345361"/>
                </a:lnTo>
                <a:lnTo>
                  <a:pt x="85982" y="345361"/>
                </a:lnTo>
                <a:close/>
                <a:moveTo>
                  <a:pt x="85982" y="431426"/>
                </a:moveTo>
                <a:lnTo>
                  <a:pt x="85982" y="474458"/>
                </a:lnTo>
                <a:lnTo>
                  <a:pt x="128974" y="474458"/>
                </a:lnTo>
                <a:lnTo>
                  <a:pt x="128974" y="431426"/>
                </a:lnTo>
                <a:cubicBezTo>
                  <a:pt x="128974" y="431426"/>
                  <a:pt x="85982" y="431426"/>
                  <a:pt x="85982" y="431426"/>
                </a:cubicBezTo>
                <a:close/>
                <a:moveTo>
                  <a:pt x="85982" y="518594"/>
                </a:moveTo>
                <a:lnTo>
                  <a:pt x="85982" y="561626"/>
                </a:lnTo>
                <a:lnTo>
                  <a:pt x="128974" y="561626"/>
                </a:lnTo>
                <a:lnTo>
                  <a:pt x="128974" y="518594"/>
                </a:lnTo>
                <a:lnTo>
                  <a:pt x="85982" y="518594"/>
                </a:lnTo>
                <a:close/>
                <a:moveTo>
                  <a:pt x="85982" y="604658"/>
                </a:moveTo>
                <a:lnTo>
                  <a:pt x="85982" y="647690"/>
                </a:lnTo>
                <a:lnTo>
                  <a:pt x="128974" y="647690"/>
                </a:lnTo>
                <a:lnTo>
                  <a:pt x="128974" y="604658"/>
                </a:lnTo>
                <a:lnTo>
                  <a:pt x="85982" y="604658"/>
                </a:lnTo>
                <a:close/>
                <a:moveTo>
                  <a:pt x="85982" y="647690"/>
                </a:moveTo>
                <a:lnTo>
                  <a:pt x="85982" y="690722"/>
                </a:lnTo>
                <a:lnTo>
                  <a:pt x="128974" y="690722"/>
                </a:lnTo>
                <a:lnTo>
                  <a:pt x="128974" y="647690"/>
                </a:lnTo>
                <a:lnTo>
                  <a:pt x="85982" y="647690"/>
                </a:lnTo>
                <a:close/>
                <a:moveTo>
                  <a:pt x="85982" y="690722"/>
                </a:moveTo>
                <a:lnTo>
                  <a:pt x="85982" y="733755"/>
                </a:lnTo>
                <a:lnTo>
                  <a:pt x="128974" y="733755"/>
                </a:lnTo>
                <a:lnTo>
                  <a:pt x="128974" y="690722"/>
                </a:lnTo>
                <a:lnTo>
                  <a:pt x="85982" y="690722"/>
                </a:lnTo>
                <a:close/>
                <a:moveTo>
                  <a:pt x="85982" y="776787"/>
                </a:moveTo>
                <a:lnTo>
                  <a:pt x="85982" y="819819"/>
                </a:lnTo>
                <a:lnTo>
                  <a:pt x="128974" y="819819"/>
                </a:lnTo>
                <a:lnTo>
                  <a:pt x="128974" y="776787"/>
                </a:lnTo>
                <a:lnTo>
                  <a:pt x="85982" y="776787"/>
                </a:lnTo>
                <a:close/>
                <a:moveTo>
                  <a:pt x="85982" y="819819"/>
                </a:moveTo>
                <a:lnTo>
                  <a:pt x="85982" y="862851"/>
                </a:lnTo>
                <a:lnTo>
                  <a:pt x="128974" y="862851"/>
                </a:lnTo>
                <a:lnTo>
                  <a:pt x="128974" y="819819"/>
                </a:lnTo>
                <a:lnTo>
                  <a:pt x="85982" y="819819"/>
                </a:lnTo>
                <a:close/>
                <a:moveTo>
                  <a:pt x="85982" y="862851"/>
                </a:moveTo>
                <a:lnTo>
                  <a:pt x="85982" y="905884"/>
                </a:lnTo>
                <a:lnTo>
                  <a:pt x="128974" y="905884"/>
                </a:lnTo>
                <a:lnTo>
                  <a:pt x="128974" y="862851"/>
                </a:lnTo>
                <a:lnTo>
                  <a:pt x="85982" y="862851"/>
                </a:lnTo>
                <a:close/>
                <a:moveTo>
                  <a:pt x="128974" y="345361"/>
                </a:moveTo>
                <a:lnTo>
                  <a:pt x="128974" y="388393"/>
                </a:lnTo>
                <a:lnTo>
                  <a:pt x="171965" y="388393"/>
                </a:lnTo>
                <a:lnTo>
                  <a:pt x="171965" y="345361"/>
                </a:lnTo>
                <a:lnTo>
                  <a:pt x="128974" y="345361"/>
                </a:lnTo>
                <a:close/>
                <a:moveTo>
                  <a:pt x="128974" y="388393"/>
                </a:moveTo>
                <a:lnTo>
                  <a:pt x="128974" y="431426"/>
                </a:lnTo>
                <a:lnTo>
                  <a:pt x="171965" y="431426"/>
                </a:lnTo>
                <a:lnTo>
                  <a:pt x="171965" y="388393"/>
                </a:lnTo>
                <a:lnTo>
                  <a:pt x="128974" y="388393"/>
                </a:lnTo>
                <a:close/>
                <a:moveTo>
                  <a:pt x="128974" y="474458"/>
                </a:moveTo>
                <a:lnTo>
                  <a:pt x="128974" y="517490"/>
                </a:lnTo>
                <a:lnTo>
                  <a:pt x="171965" y="517490"/>
                </a:lnTo>
                <a:lnTo>
                  <a:pt x="171965" y="474458"/>
                </a:lnTo>
                <a:lnTo>
                  <a:pt x="128974" y="474458"/>
                </a:lnTo>
                <a:close/>
                <a:moveTo>
                  <a:pt x="128974" y="561626"/>
                </a:moveTo>
                <a:lnTo>
                  <a:pt x="128974" y="604658"/>
                </a:lnTo>
                <a:lnTo>
                  <a:pt x="171965" y="604658"/>
                </a:lnTo>
                <a:lnTo>
                  <a:pt x="171965" y="561626"/>
                </a:lnTo>
                <a:lnTo>
                  <a:pt x="128974" y="561626"/>
                </a:lnTo>
                <a:close/>
                <a:moveTo>
                  <a:pt x="128974" y="604658"/>
                </a:moveTo>
                <a:lnTo>
                  <a:pt x="128974" y="647690"/>
                </a:lnTo>
                <a:lnTo>
                  <a:pt x="171965" y="647690"/>
                </a:lnTo>
                <a:lnTo>
                  <a:pt x="171965" y="604658"/>
                </a:lnTo>
                <a:lnTo>
                  <a:pt x="128974" y="604658"/>
                </a:lnTo>
                <a:close/>
                <a:moveTo>
                  <a:pt x="128974" y="647690"/>
                </a:moveTo>
                <a:lnTo>
                  <a:pt x="128974" y="690722"/>
                </a:lnTo>
                <a:lnTo>
                  <a:pt x="171965" y="690722"/>
                </a:lnTo>
                <a:lnTo>
                  <a:pt x="171965" y="647690"/>
                </a:lnTo>
                <a:lnTo>
                  <a:pt x="128974" y="647690"/>
                </a:lnTo>
                <a:close/>
                <a:moveTo>
                  <a:pt x="128974" y="733755"/>
                </a:moveTo>
                <a:lnTo>
                  <a:pt x="128974" y="776787"/>
                </a:lnTo>
                <a:lnTo>
                  <a:pt x="171965" y="776787"/>
                </a:lnTo>
                <a:lnTo>
                  <a:pt x="171965" y="733755"/>
                </a:lnTo>
                <a:lnTo>
                  <a:pt x="128974" y="733755"/>
                </a:lnTo>
                <a:close/>
                <a:moveTo>
                  <a:pt x="128974" y="819819"/>
                </a:moveTo>
                <a:lnTo>
                  <a:pt x="128974" y="862851"/>
                </a:lnTo>
                <a:lnTo>
                  <a:pt x="171965" y="862851"/>
                </a:lnTo>
                <a:lnTo>
                  <a:pt x="171965" y="819819"/>
                </a:lnTo>
                <a:lnTo>
                  <a:pt x="128974" y="819819"/>
                </a:lnTo>
                <a:close/>
                <a:moveTo>
                  <a:pt x="171965" y="345361"/>
                </a:moveTo>
                <a:lnTo>
                  <a:pt x="171965" y="388393"/>
                </a:lnTo>
                <a:lnTo>
                  <a:pt x="214956" y="388393"/>
                </a:lnTo>
                <a:lnTo>
                  <a:pt x="214956" y="345361"/>
                </a:lnTo>
                <a:lnTo>
                  <a:pt x="171965" y="345361"/>
                </a:lnTo>
                <a:close/>
                <a:moveTo>
                  <a:pt x="171965" y="431426"/>
                </a:moveTo>
                <a:lnTo>
                  <a:pt x="171965" y="474458"/>
                </a:lnTo>
                <a:lnTo>
                  <a:pt x="214956" y="474458"/>
                </a:lnTo>
                <a:lnTo>
                  <a:pt x="214956" y="431426"/>
                </a:lnTo>
                <a:cubicBezTo>
                  <a:pt x="214956" y="431426"/>
                  <a:pt x="171965" y="431426"/>
                  <a:pt x="171965" y="431426"/>
                </a:cubicBezTo>
                <a:close/>
                <a:moveTo>
                  <a:pt x="171965" y="518594"/>
                </a:moveTo>
                <a:lnTo>
                  <a:pt x="171965" y="561626"/>
                </a:lnTo>
                <a:lnTo>
                  <a:pt x="214956" y="561626"/>
                </a:lnTo>
                <a:lnTo>
                  <a:pt x="214956" y="518594"/>
                </a:lnTo>
                <a:lnTo>
                  <a:pt x="171965" y="518594"/>
                </a:lnTo>
                <a:close/>
                <a:moveTo>
                  <a:pt x="171965" y="604658"/>
                </a:moveTo>
                <a:lnTo>
                  <a:pt x="171965" y="647690"/>
                </a:lnTo>
                <a:lnTo>
                  <a:pt x="214956" y="647690"/>
                </a:lnTo>
                <a:lnTo>
                  <a:pt x="214956" y="604658"/>
                </a:lnTo>
                <a:lnTo>
                  <a:pt x="171965" y="604658"/>
                </a:lnTo>
                <a:close/>
                <a:moveTo>
                  <a:pt x="171965" y="690722"/>
                </a:moveTo>
                <a:lnTo>
                  <a:pt x="171965" y="733755"/>
                </a:lnTo>
                <a:lnTo>
                  <a:pt x="214956" y="733755"/>
                </a:lnTo>
                <a:lnTo>
                  <a:pt x="214956" y="690722"/>
                </a:lnTo>
                <a:lnTo>
                  <a:pt x="171965" y="690722"/>
                </a:lnTo>
                <a:close/>
                <a:moveTo>
                  <a:pt x="171965" y="776787"/>
                </a:moveTo>
                <a:lnTo>
                  <a:pt x="171965" y="819819"/>
                </a:lnTo>
                <a:lnTo>
                  <a:pt x="214956" y="819819"/>
                </a:lnTo>
                <a:lnTo>
                  <a:pt x="214956" y="776787"/>
                </a:lnTo>
                <a:lnTo>
                  <a:pt x="171965" y="776787"/>
                </a:lnTo>
                <a:close/>
                <a:moveTo>
                  <a:pt x="171965" y="819819"/>
                </a:moveTo>
                <a:lnTo>
                  <a:pt x="171965" y="862851"/>
                </a:lnTo>
                <a:lnTo>
                  <a:pt x="214956" y="862851"/>
                </a:lnTo>
                <a:lnTo>
                  <a:pt x="214956" y="819819"/>
                </a:lnTo>
                <a:lnTo>
                  <a:pt x="171965" y="819819"/>
                </a:lnTo>
                <a:close/>
                <a:moveTo>
                  <a:pt x="171965" y="862851"/>
                </a:moveTo>
                <a:lnTo>
                  <a:pt x="171965" y="905884"/>
                </a:lnTo>
                <a:lnTo>
                  <a:pt x="214956" y="905884"/>
                </a:lnTo>
                <a:lnTo>
                  <a:pt x="214956" y="862851"/>
                </a:lnTo>
                <a:lnTo>
                  <a:pt x="171965" y="862851"/>
                </a:lnTo>
                <a:close/>
                <a:moveTo>
                  <a:pt x="214956" y="345361"/>
                </a:moveTo>
                <a:lnTo>
                  <a:pt x="214956" y="388393"/>
                </a:lnTo>
                <a:lnTo>
                  <a:pt x="257947" y="388393"/>
                </a:lnTo>
                <a:lnTo>
                  <a:pt x="257947" y="345361"/>
                </a:lnTo>
                <a:lnTo>
                  <a:pt x="214956" y="345361"/>
                </a:lnTo>
                <a:close/>
                <a:moveTo>
                  <a:pt x="214956" y="388393"/>
                </a:moveTo>
                <a:lnTo>
                  <a:pt x="214956" y="431426"/>
                </a:lnTo>
                <a:lnTo>
                  <a:pt x="257947" y="431426"/>
                </a:lnTo>
                <a:lnTo>
                  <a:pt x="257947" y="388393"/>
                </a:lnTo>
                <a:lnTo>
                  <a:pt x="214956" y="388393"/>
                </a:lnTo>
                <a:close/>
                <a:moveTo>
                  <a:pt x="214956" y="431426"/>
                </a:moveTo>
                <a:lnTo>
                  <a:pt x="214956" y="474458"/>
                </a:lnTo>
                <a:lnTo>
                  <a:pt x="257947" y="474458"/>
                </a:lnTo>
                <a:lnTo>
                  <a:pt x="257947" y="431426"/>
                </a:lnTo>
                <a:cubicBezTo>
                  <a:pt x="257947" y="431426"/>
                  <a:pt x="214956" y="431426"/>
                  <a:pt x="214956" y="431426"/>
                </a:cubicBezTo>
                <a:close/>
                <a:moveTo>
                  <a:pt x="214956" y="474458"/>
                </a:moveTo>
                <a:lnTo>
                  <a:pt x="214956" y="517490"/>
                </a:lnTo>
                <a:lnTo>
                  <a:pt x="257947" y="517490"/>
                </a:lnTo>
                <a:lnTo>
                  <a:pt x="257947" y="474458"/>
                </a:lnTo>
                <a:lnTo>
                  <a:pt x="214956" y="474458"/>
                </a:lnTo>
                <a:close/>
                <a:moveTo>
                  <a:pt x="214956" y="518594"/>
                </a:moveTo>
                <a:lnTo>
                  <a:pt x="214956" y="561626"/>
                </a:lnTo>
                <a:lnTo>
                  <a:pt x="257947" y="561626"/>
                </a:lnTo>
                <a:lnTo>
                  <a:pt x="257947" y="518594"/>
                </a:lnTo>
                <a:lnTo>
                  <a:pt x="214956" y="518594"/>
                </a:lnTo>
                <a:close/>
                <a:moveTo>
                  <a:pt x="214956" y="561626"/>
                </a:moveTo>
                <a:lnTo>
                  <a:pt x="214956" y="604658"/>
                </a:lnTo>
                <a:lnTo>
                  <a:pt x="257947" y="604658"/>
                </a:lnTo>
                <a:lnTo>
                  <a:pt x="257947" y="561626"/>
                </a:lnTo>
                <a:lnTo>
                  <a:pt x="214956" y="561626"/>
                </a:lnTo>
                <a:close/>
                <a:moveTo>
                  <a:pt x="214956" y="647690"/>
                </a:moveTo>
                <a:lnTo>
                  <a:pt x="214956" y="690722"/>
                </a:lnTo>
                <a:lnTo>
                  <a:pt x="257947" y="690722"/>
                </a:lnTo>
                <a:lnTo>
                  <a:pt x="257947" y="647690"/>
                </a:lnTo>
                <a:lnTo>
                  <a:pt x="214956" y="647690"/>
                </a:lnTo>
                <a:close/>
                <a:moveTo>
                  <a:pt x="214956" y="690722"/>
                </a:moveTo>
                <a:lnTo>
                  <a:pt x="214956" y="733755"/>
                </a:lnTo>
                <a:lnTo>
                  <a:pt x="257947" y="733755"/>
                </a:lnTo>
                <a:lnTo>
                  <a:pt x="257947" y="690722"/>
                </a:lnTo>
                <a:lnTo>
                  <a:pt x="214956" y="690722"/>
                </a:lnTo>
                <a:close/>
                <a:moveTo>
                  <a:pt x="214956" y="862851"/>
                </a:moveTo>
                <a:lnTo>
                  <a:pt x="214956" y="905884"/>
                </a:lnTo>
                <a:lnTo>
                  <a:pt x="257947" y="905884"/>
                </a:lnTo>
                <a:lnTo>
                  <a:pt x="257947" y="862851"/>
                </a:lnTo>
                <a:lnTo>
                  <a:pt x="214956" y="862851"/>
                </a:lnTo>
                <a:close/>
                <a:moveTo>
                  <a:pt x="259050" y="345361"/>
                </a:moveTo>
                <a:lnTo>
                  <a:pt x="259050" y="388393"/>
                </a:lnTo>
                <a:lnTo>
                  <a:pt x="302041" y="388393"/>
                </a:lnTo>
                <a:lnTo>
                  <a:pt x="302041" y="345361"/>
                </a:lnTo>
                <a:lnTo>
                  <a:pt x="259050" y="345361"/>
                </a:lnTo>
                <a:close/>
                <a:moveTo>
                  <a:pt x="259050" y="431426"/>
                </a:moveTo>
                <a:lnTo>
                  <a:pt x="259050" y="474458"/>
                </a:lnTo>
                <a:lnTo>
                  <a:pt x="302041" y="474458"/>
                </a:lnTo>
                <a:lnTo>
                  <a:pt x="302041" y="431426"/>
                </a:lnTo>
                <a:cubicBezTo>
                  <a:pt x="302041" y="431426"/>
                  <a:pt x="259050" y="431426"/>
                  <a:pt x="259050" y="431426"/>
                </a:cubicBezTo>
                <a:close/>
                <a:moveTo>
                  <a:pt x="259050" y="518594"/>
                </a:moveTo>
                <a:lnTo>
                  <a:pt x="259050" y="561626"/>
                </a:lnTo>
                <a:lnTo>
                  <a:pt x="302041" y="561626"/>
                </a:lnTo>
                <a:lnTo>
                  <a:pt x="302041" y="518594"/>
                </a:lnTo>
                <a:lnTo>
                  <a:pt x="259050" y="518594"/>
                </a:lnTo>
                <a:close/>
                <a:moveTo>
                  <a:pt x="259050" y="604658"/>
                </a:moveTo>
                <a:lnTo>
                  <a:pt x="259050" y="647690"/>
                </a:lnTo>
                <a:lnTo>
                  <a:pt x="302041" y="647690"/>
                </a:lnTo>
                <a:lnTo>
                  <a:pt x="302041" y="604658"/>
                </a:lnTo>
                <a:lnTo>
                  <a:pt x="259050" y="604658"/>
                </a:lnTo>
                <a:close/>
                <a:moveTo>
                  <a:pt x="259050" y="690722"/>
                </a:moveTo>
                <a:lnTo>
                  <a:pt x="259050" y="733755"/>
                </a:lnTo>
                <a:lnTo>
                  <a:pt x="302041" y="733755"/>
                </a:lnTo>
                <a:lnTo>
                  <a:pt x="302041" y="690722"/>
                </a:lnTo>
                <a:lnTo>
                  <a:pt x="259050" y="690722"/>
                </a:lnTo>
                <a:close/>
                <a:moveTo>
                  <a:pt x="259050" y="776787"/>
                </a:moveTo>
                <a:lnTo>
                  <a:pt x="259050" y="819819"/>
                </a:lnTo>
                <a:lnTo>
                  <a:pt x="302041" y="819819"/>
                </a:lnTo>
                <a:lnTo>
                  <a:pt x="302041" y="776787"/>
                </a:lnTo>
                <a:lnTo>
                  <a:pt x="259050" y="776787"/>
                </a:lnTo>
                <a:close/>
                <a:moveTo>
                  <a:pt x="259050" y="862851"/>
                </a:moveTo>
                <a:lnTo>
                  <a:pt x="259050" y="905884"/>
                </a:lnTo>
                <a:lnTo>
                  <a:pt x="302041" y="905884"/>
                </a:lnTo>
                <a:lnTo>
                  <a:pt x="302041" y="862851"/>
                </a:lnTo>
                <a:lnTo>
                  <a:pt x="259050" y="862851"/>
                </a:lnTo>
                <a:close/>
                <a:moveTo>
                  <a:pt x="302041" y="345361"/>
                </a:moveTo>
                <a:lnTo>
                  <a:pt x="302041" y="388393"/>
                </a:lnTo>
                <a:lnTo>
                  <a:pt x="345032" y="388393"/>
                </a:lnTo>
                <a:lnTo>
                  <a:pt x="345032" y="345361"/>
                </a:lnTo>
                <a:lnTo>
                  <a:pt x="302041" y="345361"/>
                </a:lnTo>
                <a:close/>
                <a:moveTo>
                  <a:pt x="302041" y="431426"/>
                </a:moveTo>
                <a:lnTo>
                  <a:pt x="302041" y="474458"/>
                </a:lnTo>
                <a:lnTo>
                  <a:pt x="345032" y="474458"/>
                </a:lnTo>
                <a:lnTo>
                  <a:pt x="345032" y="431426"/>
                </a:lnTo>
                <a:cubicBezTo>
                  <a:pt x="345032" y="431426"/>
                  <a:pt x="302041" y="431426"/>
                  <a:pt x="302041" y="431426"/>
                </a:cubicBezTo>
                <a:close/>
                <a:moveTo>
                  <a:pt x="302041" y="518594"/>
                </a:moveTo>
                <a:lnTo>
                  <a:pt x="302041" y="561626"/>
                </a:lnTo>
                <a:lnTo>
                  <a:pt x="345032" y="561626"/>
                </a:lnTo>
                <a:lnTo>
                  <a:pt x="345032" y="518594"/>
                </a:lnTo>
                <a:lnTo>
                  <a:pt x="302041" y="518594"/>
                </a:lnTo>
                <a:close/>
                <a:moveTo>
                  <a:pt x="302041" y="647690"/>
                </a:moveTo>
                <a:lnTo>
                  <a:pt x="302041" y="690722"/>
                </a:lnTo>
                <a:lnTo>
                  <a:pt x="345032" y="690722"/>
                </a:lnTo>
                <a:lnTo>
                  <a:pt x="345032" y="647690"/>
                </a:lnTo>
                <a:lnTo>
                  <a:pt x="302041" y="647690"/>
                </a:lnTo>
                <a:close/>
                <a:moveTo>
                  <a:pt x="302041" y="819819"/>
                </a:moveTo>
                <a:lnTo>
                  <a:pt x="302041" y="862851"/>
                </a:lnTo>
                <a:lnTo>
                  <a:pt x="345032" y="862851"/>
                </a:lnTo>
                <a:lnTo>
                  <a:pt x="345032" y="819819"/>
                </a:lnTo>
                <a:lnTo>
                  <a:pt x="302041" y="819819"/>
                </a:lnTo>
                <a:close/>
                <a:moveTo>
                  <a:pt x="345032" y="0"/>
                </a:moveTo>
                <a:lnTo>
                  <a:pt x="345032" y="43032"/>
                </a:lnTo>
                <a:lnTo>
                  <a:pt x="388024" y="43032"/>
                </a:lnTo>
                <a:lnTo>
                  <a:pt x="388024" y="0"/>
                </a:lnTo>
                <a:lnTo>
                  <a:pt x="345032" y="0"/>
                </a:lnTo>
                <a:close/>
                <a:moveTo>
                  <a:pt x="345032" y="86064"/>
                </a:moveTo>
                <a:lnTo>
                  <a:pt x="345032" y="129097"/>
                </a:lnTo>
                <a:lnTo>
                  <a:pt x="388024" y="129097"/>
                </a:lnTo>
                <a:lnTo>
                  <a:pt x="388024" y="86064"/>
                </a:lnTo>
                <a:lnTo>
                  <a:pt x="345032" y="86064"/>
                </a:lnTo>
                <a:close/>
                <a:moveTo>
                  <a:pt x="345032" y="130200"/>
                </a:moveTo>
                <a:lnTo>
                  <a:pt x="345032" y="173232"/>
                </a:lnTo>
                <a:lnTo>
                  <a:pt x="388024" y="173232"/>
                </a:lnTo>
                <a:lnTo>
                  <a:pt x="388024" y="130200"/>
                </a:lnTo>
                <a:lnTo>
                  <a:pt x="345032" y="130200"/>
                </a:lnTo>
                <a:close/>
                <a:moveTo>
                  <a:pt x="345032" y="173232"/>
                </a:moveTo>
                <a:lnTo>
                  <a:pt x="345032" y="216265"/>
                </a:lnTo>
                <a:lnTo>
                  <a:pt x="388024" y="216265"/>
                </a:lnTo>
                <a:lnTo>
                  <a:pt x="388024" y="173232"/>
                </a:lnTo>
                <a:lnTo>
                  <a:pt x="345032" y="173232"/>
                </a:lnTo>
                <a:close/>
                <a:moveTo>
                  <a:pt x="345032" y="216265"/>
                </a:moveTo>
                <a:lnTo>
                  <a:pt x="345032" y="259297"/>
                </a:lnTo>
                <a:lnTo>
                  <a:pt x="388024" y="259297"/>
                </a:lnTo>
                <a:lnTo>
                  <a:pt x="388024" y="216265"/>
                </a:lnTo>
                <a:lnTo>
                  <a:pt x="345032" y="216265"/>
                </a:lnTo>
                <a:close/>
                <a:moveTo>
                  <a:pt x="345032" y="259297"/>
                </a:moveTo>
                <a:lnTo>
                  <a:pt x="345032" y="302329"/>
                </a:lnTo>
                <a:lnTo>
                  <a:pt x="388024" y="302329"/>
                </a:lnTo>
                <a:lnTo>
                  <a:pt x="388024" y="259297"/>
                </a:lnTo>
                <a:lnTo>
                  <a:pt x="345032" y="259297"/>
                </a:lnTo>
                <a:close/>
                <a:moveTo>
                  <a:pt x="345032" y="388393"/>
                </a:moveTo>
                <a:lnTo>
                  <a:pt x="345032" y="431426"/>
                </a:lnTo>
                <a:lnTo>
                  <a:pt x="388024" y="431426"/>
                </a:lnTo>
                <a:lnTo>
                  <a:pt x="388024" y="388393"/>
                </a:lnTo>
                <a:lnTo>
                  <a:pt x="345032" y="388393"/>
                </a:lnTo>
                <a:close/>
                <a:moveTo>
                  <a:pt x="345032" y="431426"/>
                </a:moveTo>
                <a:lnTo>
                  <a:pt x="345032" y="474458"/>
                </a:lnTo>
                <a:lnTo>
                  <a:pt x="388024" y="474458"/>
                </a:lnTo>
                <a:lnTo>
                  <a:pt x="388024" y="431426"/>
                </a:lnTo>
                <a:cubicBezTo>
                  <a:pt x="388024" y="431426"/>
                  <a:pt x="345032" y="431426"/>
                  <a:pt x="345032" y="431426"/>
                </a:cubicBezTo>
                <a:close/>
                <a:moveTo>
                  <a:pt x="345032" y="474458"/>
                </a:moveTo>
                <a:lnTo>
                  <a:pt x="345032" y="517490"/>
                </a:lnTo>
                <a:lnTo>
                  <a:pt x="388024" y="517490"/>
                </a:lnTo>
                <a:lnTo>
                  <a:pt x="388024" y="474458"/>
                </a:lnTo>
                <a:lnTo>
                  <a:pt x="345032" y="474458"/>
                </a:lnTo>
                <a:close/>
                <a:moveTo>
                  <a:pt x="345032" y="518594"/>
                </a:moveTo>
                <a:lnTo>
                  <a:pt x="345032" y="561626"/>
                </a:lnTo>
                <a:lnTo>
                  <a:pt x="388024" y="561626"/>
                </a:lnTo>
                <a:lnTo>
                  <a:pt x="388024" y="518594"/>
                </a:lnTo>
                <a:lnTo>
                  <a:pt x="345032" y="518594"/>
                </a:lnTo>
                <a:close/>
                <a:moveTo>
                  <a:pt x="345032" y="647690"/>
                </a:moveTo>
                <a:lnTo>
                  <a:pt x="345032" y="690722"/>
                </a:lnTo>
                <a:lnTo>
                  <a:pt x="388024" y="690722"/>
                </a:lnTo>
                <a:lnTo>
                  <a:pt x="388024" y="647690"/>
                </a:lnTo>
                <a:lnTo>
                  <a:pt x="345032" y="647690"/>
                </a:lnTo>
                <a:close/>
                <a:moveTo>
                  <a:pt x="345032" y="733755"/>
                </a:moveTo>
                <a:lnTo>
                  <a:pt x="345032" y="776787"/>
                </a:lnTo>
                <a:lnTo>
                  <a:pt x="388024" y="776787"/>
                </a:lnTo>
                <a:lnTo>
                  <a:pt x="388024" y="733755"/>
                </a:lnTo>
                <a:lnTo>
                  <a:pt x="345032" y="733755"/>
                </a:lnTo>
                <a:close/>
                <a:moveTo>
                  <a:pt x="345032" y="776787"/>
                </a:moveTo>
                <a:lnTo>
                  <a:pt x="345032" y="819819"/>
                </a:lnTo>
                <a:lnTo>
                  <a:pt x="388024" y="819819"/>
                </a:lnTo>
                <a:lnTo>
                  <a:pt x="388024" y="776787"/>
                </a:lnTo>
                <a:lnTo>
                  <a:pt x="345032" y="776787"/>
                </a:lnTo>
                <a:close/>
                <a:moveTo>
                  <a:pt x="345032" y="950019"/>
                </a:moveTo>
                <a:lnTo>
                  <a:pt x="345032" y="993051"/>
                </a:lnTo>
                <a:lnTo>
                  <a:pt x="388024" y="993051"/>
                </a:lnTo>
                <a:lnTo>
                  <a:pt x="388024" y="950019"/>
                </a:lnTo>
                <a:lnTo>
                  <a:pt x="345032" y="950019"/>
                </a:lnTo>
                <a:close/>
                <a:moveTo>
                  <a:pt x="345032" y="993051"/>
                </a:moveTo>
                <a:lnTo>
                  <a:pt x="345032" y="1036084"/>
                </a:lnTo>
                <a:lnTo>
                  <a:pt x="388024" y="1036084"/>
                </a:lnTo>
                <a:lnTo>
                  <a:pt x="388024" y="993051"/>
                </a:lnTo>
                <a:lnTo>
                  <a:pt x="345032" y="993051"/>
                </a:lnTo>
                <a:close/>
                <a:moveTo>
                  <a:pt x="345032" y="1036084"/>
                </a:moveTo>
                <a:lnTo>
                  <a:pt x="345032" y="1079116"/>
                </a:lnTo>
                <a:lnTo>
                  <a:pt x="388024" y="1079116"/>
                </a:lnTo>
                <a:lnTo>
                  <a:pt x="388024" y="1036084"/>
                </a:lnTo>
                <a:lnTo>
                  <a:pt x="345032" y="1036084"/>
                </a:lnTo>
                <a:close/>
                <a:moveTo>
                  <a:pt x="345032" y="1079116"/>
                </a:moveTo>
                <a:lnTo>
                  <a:pt x="345032" y="1122148"/>
                </a:lnTo>
                <a:lnTo>
                  <a:pt x="388024" y="1122148"/>
                </a:lnTo>
                <a:lnTo>
                  <a:pt x="388024" y="1079116"/>
                </a:lnTo>
                <a:lnTo>
                  <a:pt x="345032" y="1079116"/>
                </a:lnTo>
                <a:close/>
                <a:moveTo>
                  <a:pt x="345032" y="1122148"/>
                </a:moveTo>
                <a:lnTo>
                  <a:pt x="345032" y="1165180"/>
                </a:lnTo>
                <a:lnTo>
                  <a:pt x="388024" y="1165180"/>
                </a:lnTo>
                <a:lnTo>
                  <a:pt x="388024" y="1122148"/>
                </a:lnTo>
                <a:lnTo>
                  <a:pt x="345032" y="1122148"/>
                </a:lnTo>
                <a:close/>
                <a:moveTo>
                  <a:pt x="388024" y="86064"/>
                </a:moveTo>
                <a:lnTo>
                  <a:pt x="388024" y="129097"/>
                </a:lnTo>
                <a:lnTo>
                  <a:pt x="431015" y="129097"/>
                </a:lnTo>
                <a:lnTo>
                  <a:pt x="431015" y="86064"/>
                </a:lnTo>
                <a:lnTo>
                  <a:pt x="388024" y="86064"/>
                </a:lnTo>
                <a:close/>
                <a:moveTo>
                  <a:pt x="388024" y="216265"/>
                </a:moveTo>
                <a:lnTo>
                  <a:pt x="388024" y="259297"/>
                </a:lnTo>
                <a:lnTo>
                  <a:pt x="431015" y="259297"/>
                </a:lnTo>
                <a:lnTo>
                  <a:pt x="431015" y="216265"/>
                </a:lnTo>
                <a:lnTo>
                  <a:pt x="388024" y="216265"/>
                </a:lnTo>
                <a:close/>
                <a:moveTo>
                  <a:pt x="388024" y="345361"/>
                </a:moveTo>
                <a:lnTo>
                  <a:pt x="388024" y="388393"/>
                </a:lnTo>
                <a:lnTo>
                  <a:pt x="431015" y="388393"/>
                </a:lnTo>
                <a:lnTo>
                  <a:pt x="431015" y="345361"/>
                </a:lnTo>
                <a:lnTo>
                  <a:pt x="388024" y="345361"/>
                </a:lnTo>
                <a:close/>
                <a:moveTo>
                  <a:pt x="388024" y="431426"/>
                </a:moveTo>
                <a:lnTo>
                  <a:pt x="388024" y="474458"/>
                </a:lnTo>
                <a:lnTo>
                  <a:pt x="431015" y="474458"/>
                </a:lnTo>
                <a:lnTo>
                  <a:pt x="431015" y="431426"/>
                </a:lnTo>
                <a:cubicBezTo>
                  <a:pt x="431015" y="431426"/>
                  <a:pt x="388024" y="431426"/>
                  <a:pt x="388024" y="431426"/>
                </a:cubicBezTo>
                <a:close/>
                <a:moveTo>
                  <a:pt x="388024" y="518594"/>
                </a:moveTo>
                <a:lnTo>
                  <a:pt x="388024" y="561626"/>
                </a:lnTo>
                <a:lnTo>
                  <a:pt x="431015" y="561626"/>
                </a:lnTo>
                <a:lnTo>
                  <a:pt x="431015" y="518594"/>
                </a:lnTo>
                <a:lnTo>
                  <a:pt x="388024" y="518594"/>
                </a:lnTo>
                <a:close/>
                <a:moveTo>
                  <a:pt x="388024" y="561626"/>
                </a:moveTo>
                <a:lnTo>
                  <a:pt x="388024" y="604658"/>
                </a:lnTo>
                <a:lnTo>
                  <a:pt x="431015" y="604658"/>
                </a:lnTo>
                <a:lnTo>
                  <a:pt x="431015" y="561626"/>
                </a:lnTo>
                <a:lnTo>
                  <a:pt x="388024" y="561626"/>
                </a:lnTo>
                <a:close/>
                <a:moveTo>
                  <a:pt x="388024" y="690722"/>
                </a:moveTo>
                <a:lnTo>
                  <a:pt x="388024" y="733755"/>
                </a:lnTo>
                <a:lnTo>
                  <a:pt x="431015" y="733755"/>
                </a:lnTo>
                <a:lnTo>
                  <a:pt x="431015" y="690722"/>
                </a:lnTo>
                <a:lnTo>
                  <a:pt x="388024" y="690722"/>
                </a:lnTo>
                <a:close/>
                <a:moveTo>
                  <a:pt x="388024" y="733755"/>
                </a:moveTo>
                <a:lnTo>
                  <a:pt x="388024" y="776787"/>
                </a:lnTo>
                <a:lnTo>
                  <a:pt x="431015" y="776787"/>
                </a:lnTo>
                <a:lnTo>
                  <a:pt x="431015" y="733755"/>
                </a:lnTo>
                <a:lnTo>
                  <a:pt x="388024" y="733755"/>
                </a:lnTo>
                <a:close/>
                <a:moveTo>
                  <a:pt x="388024" y="776787"/>
                </a:moveTo>
                <a:lnTo>
                  <a:pt x="388024" y="819819"/>
                </a:lnTo>
                <a:lnTo>
                  <a:pt x="431015" y="819819"/>
                </a:lnTo>
                <a:lnTo>
                  <a:pt x="431015" y="776787"/>
                </a:lnTo>
                <a:lnTo>
                  <a:pt x="388024" y="776787"/>
                </a:lnTo>
                <a:close/>
                <a:moveTo>
                  <a:pt x="388024" y="819819"/>
                </a:moveTo>
                <a:lnTo>
                  <a:pt x="388024" y="862851"/>
                </a:lnTo>
                <a:lnTo>
                  <a:pt x="431015" y="862851"/>
                </a:lnTo>
                <a:lnTo>
                  <a:pt x="431015" y="819819"/>
                </a:lnTo>
                <a:lnTo>
                  <a:pt x="388024" y="819819"/>
                </a:lnTo>
                <a:close/>
                <a:moveTo>
                  <a:pt x="388024" y="862851"/>
                </a:moveTo>
                <a:lnTo>
                  <a:pt x="388024" y="905884"/>
                </a:lnTo>
                <a:lnTo>
                  <a:pt x="431015" y="905884"/>
                </a:lnTo>
                <a:lnTo>
                  <a:pt x="431015" y="862851"/>
                </a:lnTo>
                <a:lnTo>
                  <a:pt x="388024" y="862851"/>
                </a:lnTo>
                <a:close/>
                <a:moveTo>
                  <a:pt x="388024" y="906987"/>
                </a:moveTo>
                <a:lnTo>
                  <a:pt x="388024" y="950019"/>
                </a:lnTo>
                <a:lnTo>
                  <a:pt x="431015" y="950019"/>
                </a:lnTo>
                <a:lnTo>
                  <a:pt x="431015" y="906987"/>
                </a:lnTo>
                <a:lnTo>
                  <a:pt x="388024" y="906987"/>
                </a:lnTo>
                <a:close/>
                <a:moveTo>
                  <a:pt x="388024" y="950019"/>
                </a:moveTo>
                <a:lnTo>
                  <a:pt x="388024" y="993051"/>
                </a:lnTo>
                <a:lnTo>
                  <a:pt x="431015" y="993051"/>
                </a:lnTo>
                <a:lnTo>
                  <a:pt x="431015" y="950019"/>
                </a:lnTo>
                <a:lnTo>
                  <a:pt x="388024" y="950019"/>
                </a:lnTo>
                <a:close/>
                <a:moveTo>
                  <a:pt x="388024" y="1036084"/>
                </a:moveTo>
                <a:lnTo>
                  <a:pt x="388024" y="1079116"/>
                </a:lnTo>
                <a:lnTo>
                  <a:pt x="431015" y="1079116"/>
                </a:lnTo>
                <a:lnTo>
                  <a:pt x="431015" y="1036084"/>
                </a:lnTo>
                <a:lnTo>
                  <a:pt x="388024" y="1036084"/>
                </a:lnTo>
                <a:close/>
                <a:moveTo>
                  <a:pt x="388024" y="1208213"/>
                </a:moveTo>
                <a:lnTo>
                  <a:pt x="388024" y="1251245"/>
                </a:lnTo>
                <a:lnTo>
                  <a:pt x="431015" y="1251245"/>
                </a:lnTo>
                <a:lnTo>
                  <a:pt x="431015" y="1208213"/>
                </a:lnTo>
                <a:lnTo>
                  <a:pt x="388024" y="1208213"/>
                </a:lnTo>
                <a:close/>
                <a:moveTo>
                  <a:pt x="431015" y="0"/>
                </a:moveTo>
                <a:lnTo>
                  <a:pt x="431015" y="43032"/>
                </a:lnTo>
                <a:lnTo>
                  <a:pt x="474006" y="43032"/>
                </a:lnTo>
                <a:lnTo>
                  <a:pt x="474006" y="0"/>
                </a:lnTo>
                <a:lnTo>
                  <a:pt x="431015" y="0"/>
                </a:lnTo>
                <a:close/>
                <a:moveTo>
                  <a:pt x="431015" y="43032"/>
                </a:moveTo>
                <a:lnTo>
                  <a:pt x="431015" y="86064"/>
                </a:lnTo>
                <a:lnTo>
                  <a:pt x="474006" y="86064"/>
                </a:lnTo>
                <a:lnTo>
                  <a:pt x="474006" y="43032"/>
                </a:lnTo>
                <a:lnTo>
                  <a:pt x="431015" y="43032"/>
                </a:lnTo>
                <a:close/>
                <a:moveTo>
                  <a:pt x="431015" y="86064"/>
                </a:moveTo>
                <a:lnTo>
                  <a:pt x="431015" y="129097"/>
                </a:lnTo>
                <a:lnTo>
                  <a:pt x="474006" y="129097"/>
                </a:lnTo>
                <a:lnTo>
                  <a:pt x="474006" y="86064"/>
                </a:lnTo>
                <a:lnTo>
                  <a:pt x="431015" y="86064"/>
                </a:lnTo>
                <a:close/>
                <a:moveTo>
                  <a:pt x="431015" y="216265"/>
                </a:moveTo>
                <a:lnTo>
                  <a:pt x="431015" y="259297"/>
                </a:lnTo>
                <a:lnTo>
                  <a:pt x="474006" y="259297"/>
                </a:lnTo>
                <a:lnTo>
                  <a:pt x="474006" y="216265"/>
                </a:lnTo>
                <a:lnTo>
                  <a:pt x="431015" y="216265"/>
                </a:lnTo>
                <a:close/>
                <a:moveTo>
                  <a:pt x="431015" y="259297"/>
                </a:moveTo>
                <a:lnTo>
                  <a:pt x="431015" y="302329"/>
                </a:lnTo>
                <a:lnTo>
                  <a:pt x="474006" y="302329"/>
                </a:lnTo>
                <a:lnTo>
                  <a:pt x="474006" y="259297"/>
                </a:lnTo>
                <a:lnTo>
                  <a:pt x="431015" y="259297"/>
                </a:lnTo>
                <a:close/>
                <a:moveTo>
                  <a:pt x="431015" y="345361"/>
                </a:moveTo>
                <a:lnTo>
                  <a:pt x="431015" y="388393"/>
                </a:lnTo>
                <a:lnTo>
                  <a:pt x="474006" y="388393"/>
                </a:lnTo>
                <a:lnTo>
                  <a:pt x="474006" y="345361"/>
                </a:lnTo>
                <a:lnTo>
                  <a:pt x="431015" y="345361"/>
                </a:lnTo>
                <a:close/>
                <a:moveTo>
                  <a:pt x="431015" y="474458"/>
                </a:moveTo>
                <a:lnTo>
                  <a:pt x="431015" y="517490"/>
                </a:lnTo>
                <a:lnTo>
                  <a:pt x="474006" y="517490"/>
                </a:lnTo>
                <a:lnTo>
                  <a:pt x="474006" y="474458"/>
                </a:lnTo>
                <a:lnTo>
                  <a:pt x="431015" y="474458"/>
                </a:lnTo>
                <a:close/>
                <a:moveTo>
                  <a:pt x="431015" y="561626"/>
                </a:moveTo>
                <a:lnTo>
                  <a:pt x="431015" y="604658"/>
                </a:lnTo>
                <a:lnTo>
                  <a:pt x="474006" y="604658"/>
                </a:lnTo>
                <a:lnTo>
                  <a:pt x="474006" y="561626"/>
                </a:lnTo>
                <a:lnTo>
                  <a:pt x="431015" y="561626"/>
                </a:lnTo>
                <a:close/>
                <a:moveTo>
                  <a:pt x="431015" y="604658"/>
                </a:moveTo>
                <a:lnTo>
                  <a:pt x="431015" y="647690"/>
                </a:lnTo>
                <a:lnTo>
                  <a:pt x="474006" y="647690"/>
                </a:lnTo>
                <a:lnTo>
                  <a:pt x="474006" y="604658"/>
                </a:lnTo>
                <a:lnTo>
                  <a:pt x="431015" y="604658"/>
                </a:lnTo>
                <a:close/>
                <a:moveTo>
                  <a:pt x="431015" y="647690"/>
                </a:moveTo>
                <a:lnTo>
                  <a:pt x="431015" y="690722"/>
                </a:lnTo>
                <a:lnTo>
                  <a:pt x="474006" y="690722"/>
                </a:lnTo>
                <a:lnTo>
                  <a:pt x="474006" y="647690"/>
                </a:lnTo>
                <a:lnTo>
                  <a:pt x="431015" y="647690"/>
                </a:lnTo>
                <a:close/>
                <a:moveTo>
                  <a:pt x="431015" y="690722"/>
                </a:moveTo>
                <a:lnTo>
                  <a:pt x="431015" y="733755"/>
                </a:lnTo>
                <a:lnTo>
                  <a:pt x="474006" y="733755"/>
                </a:lnTo>
                <a:lnTo>
                  <a:pt x="474006" y="690722"/>
                </a:lnTo>
                <a:lnTo>
                  <a:pt x="431015" y="690722"/>
                </a:lnTo>
                <a:close/>
                <a:moveTo>
                  <a:pt x="431015" y="862851"/>
                </a:moveTo>
                <a:lnTo>
                  <a:pt x="431015" y="905884"/>
                </a:lnTo>
                <a:lnTo>
                  <a:pt x="474006" y="905884"/>
                </a:lnTo>
                <a:lnTo>
                  <a:pt x="474006" y="862851"/>
                </a:lnTo>
                <a:lnTo>
                  <a:pt x="431015" y="862851"/>
                </a:lnTo>
                <a:close/>
                <a:moveTo>
                  <a:pt x="431015" y="950019"/>
                </a:moveTo>
                <a:lnTo>
                  <a:pt x="431015" y="993051"/>
                </a:lnTo>
                <a:lnTo>
                  <a:pt x="474006" y="993051"/>
                </a:lnTo>
                <a:lnTo>
                  <a:pt x="474006" y="950019"/>
                </a:lnTo>
                <a:lnTo>
                  <a:pt x="431015" y="950019"/>
                </a:lnTo>
                <a:close/>
                <a:moveTo>
                  <a:pt x="431015" y="1036084"/>
                </a:moveTo>
                <a:lnTo>
                  <a:pt x="431015" y="1079116"/>
                </a:lnTo>
                <a:lnTo>
                  <a:pt x="474006" y="1079116"/>
                </a:lnTo>
                <a:lnTo>
                  <a:pt x="474006" y="1036084"/>
                </a:lnTo>
                <a:lnTo>
                  <a:pt x="431015" y="1036084"/>
                </a:lnTo>
                <a:close/>
                <a:moveTo>
                  <a:pt x="474006" y="0"/>
                </a:moveTo>
                <a:lnTo>
                  <a:pt x="474006" y="43032"/>
                </a:lnTo>
                <a:lnTo>
                  <a:pt x="516997" y="43032"/>
                </a:lnTo>
                <a:lnTo>
                  <a:pt x="516997" y="0"/>
                </a:lnTo>
                <a:lnTo>
                  <a:pt x="474006" y="0"/>
                </a:lnTo>
                <a:close/>
                <a:moveTo>
                  <a:pt x="474006" y="216265"/>
                </a:moveTo>
                <a:lnTo>
                  <a:pt x="474006" y="259297"/>
                </a:lnTo>
                <a:lnTo>
                  <a:pt x="516997" y="259297"/>
                </a:lnTo>
                <a:lnTo>
                  <a:pt x="516997" y="216265"/>
                </a:lnTo>
                <a:lnTo>
                  <a:pt x="474006" y="216265"/>
                </a:lnTo>
                <a:close/>
                <a:moveTo>
                  <a:pt x="474006" y="345361"/>
                </a:moveTo>
                <a:lnTo>
                  <a:pt x="474006" y="388393"/>
                </a:lnTo>
                <a:lnTo>
                  <a:pt x="516997" y="388393"/>
                </a:lnTo>
                <a:lnTo>
                  <a:pt x="516997" y="345361"/>
                </a:lnTo>
                <a:lnTo>
                  <a:pt x="474006" y="345361"/>
                </a:lnTo>
                <a:close/>
                <a:moveTo>
                  <a:pt x="474006" y="431426"/>
                </a:moveTo>
                <a:lnTo>
                  <a:pt x="474006" y="474458"/>
                </a:lnTo>
                <a:lnTo>
                  <a:pt x="516997" y="474458"/>
                </a:lnTo>
                <a:lnTo>
                  <a:pt x="516997" y="431426"/>
                </a:lnTo>
                <a:cubicBezTo>
                  <a:pt x="516997" y="431426"/>
                  <a:pt x="474006" y="431426"/>
                  <a:pt x="474006" y="431426"/>
                </a:cubicBezTo>
                <a:close/>
                <a:moveTo>
                  <a:pt x="474006" y="474458"/>
                </a:moveTo>
                <a:lnTo>
                  <a:pt x="474006" y="517490"/>
                </a:lnTo>
                <a:lnTo>
                  <a:pt x="516997" y="517490"/>
                </a:lnTo>
                <a:lnTo>
                  <a:pt x="516997" y="474458"/>
                </a:lnTo>
                <a:lnTo>
                  <a:pt x="474006" y="474458"/>
                </a:lnTo>
                <a:close/>
                <a:moveTo>
                  <a:pt x="474006" y="561626"/>
                </a:moveTo>
                <a:lnTo>
                  <a:pt x="474006" y="604658"/>
                </a:lnTo>
                <a:lnTo>
                  <a:pt x="516997" y="604658"/>
                </a:lnTo>
                <a:lnTo>
                  <a:pt x="516997" y="561626"/>
                </a:lnTo>
                <a:lnTo>
                  <a:pt x="474006" y="561626"/>
                </a:lnTo>
                <a:close/>
                <a:moveTo>
                  <a:pt x="474006" y="647690"/>
                </a:moveTo>
                <a:lnTo>
                  <a:pt x="474006" y="690722"/>
                </a:lnTo>
                <a:lnTo>
                  <a:pt x="516997" y="690722"/>
                </a:lnTo>
                <a:lnTo>
                  <a:pt x="516997" y="647690"/>
                </a:lnTo>
                <a:lnTo>
                  <a:pt x="474006" y="647690"/>
                </a:lnTo>
                <a:close/>
                <a:moveTo>
                  <a:pt x="474006" y="690722"/>
                </a:moveTo>
                <a:lnTo>
                  <a:pt x="474006" y="733755"/>
                </a:lnTo>
                <a:lnTo>
                  <a:pt x="516997" y="733755"/>
                </a:lnTo>
                <a:lnTo>
                  <a:pt x="516997" y="690722"/>
                </a:lnTo>
                <a:lnTo>
                  <a:pt x="474006" y="690722"/>
                </a:lnTo>
                <a:close/>
                <a:moveTo>
                  <a:pt x="474006" y="862851"/>
                </a:moveTo>
                <a:lnTo>
                  <a:pt x="474006" y="905884"/>
                </a:lnTo>
                <a:lnTo>
                  <a:pt x="516997" y="905884"/>
                </a:lnTo>
                <a:lnTo>
                  <a:pt x="516997" y="862851"/>
                </a:lnTo>
                <a:lnTo>
                  <a:pt x="474006" y="862851"/>
                </a:lnTo>
                <a:close/>
                <a:moveTo>
                  <a:pt x="474006" y="906987"/>
                </a:moveTo>
                <a:lnTo>
                  <a:pt x="474006" y="950019"/>
                </a:lnTo>
                <a:lnTo>
                  <a:pt x="516997" y="950019"/>
                </a:lnTo>
                <a:lnTo>
                  <a:pt x="516997" y="906987"/>
                </a:lnTo>
                <a:lnTo>
                  <a:pt x="474006" y="906987"/>
                </a:lnTo>
                <a:close/>
                <a:moveTo>
                  <a:pt x="474006" y="950019"/>
                </a:moveTo>
                <a:lnTo>
                  <a:pt x="474006" y="993051"/>
                </a:lnTo>
                <a:lnTo>
                  <a:pt x="516997" y="993051"/>
                </a:lnTo>
                <a:lnTo>
                  <a:pt x="516997" y="950019"/>
                </a:lnTo>
                <a:lnTo>
                  <a:pt x="474006" y="950019"/>
                </a:lnTo>
                <a:close/>
                <a:moveTo>
                  <a:pt x="474006" y="993051"/>
                </a:moveTo>
                <a:lnTo>
                  <a:pt x="474006" y="1036084"/>
                </a:lnTo>
                <a:lnTo>
                  <a:pt x="516997" y="1036084"/>
                </a:lnTo>
                <a:lnTo>
                  <a:pt x="516997" y="993051"/>
                </a:lnTo>
                <a:lnTo>
                  <a:pt x="474006" y="993051"/>
                </a:lnTo>
                <a:close/>
                <a:moveTo>
                  <a:pt x="474006" y="1036084"/>
                </a:moveTo>
                <a:lnTo>
                  <a:pt x="474006" y="1079116"/>
                </a:lnTo>
                <a:lnTo>
                  <a:pt x="516997" y="1079116"/>
                </a:lnTo>
                <a:lnTo>
                  <a:pt x="516997" y="1036084"/>
                </a:lnTo>
                <a:lnTo>
                  <a:pt x="474006" y="1036084"/>
                </a:lnTo>
                <a:close/>
                <a:moveTo>
                  <a:pt x="474006" y="1079116"/>
                </a:moveTo>
                <a:lnTo>
                  <a:pt x="474006" y="1122148"/>
                </a:lnTo>
                <a:lnTo>
                  <a:pt x="516997" y="1122148"/>
                </a:lnTo>
                <a:lnTo>
                  <a:pt x="516997" y="1079116"/>
                </a:lnTo>
                <a:lnTo>
                  <a:pt x="474006" y="1079116"/>
                </a:lnTo>
                <a:close/>
                <a:moveTo>
                  <a:pt x="474006" y="1165180"/>
                </a:moveTo>
                <a:lnTo>
                  <a:pt x="474006" y="1208213"/>
                </a:lnTo>
                <a:lnTo>
                  <a:pt x="516997" y="1208213"/>
                </a:lnTo>
                <a:lnTo>
                  <a:pt x="516997" y="1165180"/>
                </a:lnTo>
                <a:cubicBezTo>
                  <a:pt x="516997" y="1165180"/>
                  <a:pt x="474006" y="1165180"/>
                  <a:pt x="474006" y="1165180"/>
                </a:cubicBezTo>
                <a:close/>
                <a:moveTo>
                  <a:pt x="516997" y="86064"/>
                </a:moveTo>
                <a:lnTo>
                  <a:pt x="516997" y="129097"/>
                </a:lnTo>
                <a:lnTo>
                  <a:pt x="559989" y="129097"/>
                </a:lnTo>
                <a:lnTo>
                  <a:pt x="559989" y="86064"/>
                </a:lnTo>
                <a:lnTo>
                  <a:pt x="516997" y="86064"/>
                </a:lnTo>
                <a:close/>
                <a:moveTo>
                  <a:pt x="516997" y="130200"/>
                </a:moveTo>
                <a:lnTo>
                  <a:pt x="516997" y="173232"/>
                </a:lnTo>
                <a:lnTo>
                  <a:pt x="559989" y="173232"/>
                </a:lnTo>
                <a:lnTo>
                  <a:pt x="559989" y="130200"/>
                </a:lnTo>
                <a:lnTo>
                  <a:pt x="516997" y="130200"/>
                </a:lnTo>
                <a:close/>
                <a:moveTo>
                  <a:pt x="516997" y="216265"/>
                </a:moveTo>
                <a:lnTo>
                  <a:pt x="516997" y="259297"/>
                </a:lnTo>
                <a:lnTo>
                  <a:pt x="559989" y="259297"/>
                </a:lnTo>
                <a:lnTo>
                  <a:pt x="559989" y="216265"/>
                </a:lnTo>
                <a:lnTo>
                  <a:pt x="516997" y="216265"/>
                </a:lnTo>
                <a:close/>
                <a:moveTo>
                  <a:pt x="516997" y="259297"/>
                </a:moveTo>
                <a:lnTo>
                  <a:pt x="516997" y="302329"/>
                </a:lnTo>
                <a:lnTo>
                  <a:pt x="559989" y="302329"/>
                </a:lnTo>
                <a:lnTo>
                  <a:pt x="559989" y="259297"/>
                </a:lnTo>
                <a:lnTo>
                  <a:pt x="516997" y="259297"/>
                </a:lnTo>
                <a:close/>
                <a:moveTo>
                  <a:pt x="516997" y="302329"/>
                </a:moveTo>
                <a:lnTo>
                  <a:pt x="516997" y="345361"/>
                </a:lnTo>
                <a:lnTo>
                  <a:pt x="559989" y="345361"/>
                </a:lnTo>
                <a:lnTo>
                  <a:pt x="559989" y="302329"/>
                </a:lnTo>
                <a:lnTo>
                  <a:pt x="516997" y="302329"/>
                </a:lnTo>
                <a:close/>
                <a:moveTo>
                  <a:pt x="516997" y="388393"/>
                </a:moveTo>
                <a:lnTo>
                  <a:pt x="516997" y="431426"/>
                </a:lnTo>
                <a:lnTo>
                  <a:pt x="559989" y="431426"/>
                </a:lnTo>
                <a:lnTo>
                  <a:pt x="559989" y="388393"/>
                </a:lnTo>
                <a:lnTo>
                  <a:pt x="516997" y="388393"/>
                </a:lnTo>
                <a:close/>
                <a:moveTo>
                  <a:pt x="516997" y="474458"/>
                </a:moveTo>
                <a:lnTo>
                  <a:pt x="516997" y="517490"/>
                </a:lnTo>
                <a:lnTo>
                  <a:pt x="559989" y="517490"/>
                </a:lnTo>
                <a:lnTo>
                  <a:pt x="559989" y="474458"/>
                </a:lnTo>
                <a:lnTo>
                  <a:pt x="516997" y="474458"/>
                </a:lnTo>
                <a:close/>
                <a:moveTo>
                  <a:pt x="516997" y="604658"/>
                </a:moveTo>
                <a:lnTo>
                  <a:pt x="516997" y="647690"/>
                </a:lnTo>
                <a:lnTo>
                  <a:pt x="559989" y="647690"/>
                </a:lnTo>
                <a:lnTo>
                  <a:pt x="559989" y="604658"/>
                </a:lnTo>
                <a:lnTo>
                  <a:pt x="516997" y="604658"/>
                </a:lnTo>
                <a:close/>
                <a:moveTo>
                  <a:pt x="516997" y="647690"/>
                </a:moveTo>
                <a:lnTo>
                  <a:pt x="516997" y="690722"/>
                </a:lnTo>
                <a:lnTo>
                  <a:pt x="559989" y="690722"/>
                </a:lnTo>
                <a:lnTo>
                  <a:pt x="559989" y="647690"/>
                </a:lnTo>
                <a:lnTo>
                  <a:pt x="516997" y="647690"/>
                </a:lnTo>
                <a:close/>
                <a:moveTo>
                  <a:pt x="516997" y="733755"/>
                </a:moveTo>
                <a:lnTo>
                  <a:pt x="516997" y="776787"/>
                </a:lnTo>
                <a:lnTo>
                  <a:pt x="559989" y="776787"/>
                </a:lnTo>
                <a:lnTo>
                  <a:pt x="559989" y="733755"/>
                </a:lnTo>
                <a:lnTo>
                  <a:pt x="516997" y="733755"/>
                </a:lnTo>
                <a:close/>
                <a:moveTo>
                  <a:pt x="516997" y="993051"/>
                </a:moveTo>
                <a:lnTo>
                  <a:pt x="516997" y="1036084"/>
                </a:lnTo>
                <a:lnTo>
                  <a:pt x="559989" y="1036084"/>
                </a:lnTo>
                <a:lnTo>
                  <a:pt x="559989" y="993051"/>
                </a:lnTo>
                <a:lnTo>
                  <a:pt x="516997" y="993051"/>
                </a:lnTo>
                <a:close/>
                <a:moveTo>
                  <a:pt x="516997" y="1079116"/>
                </a:moveTo>
                <a:lnTo>
                  <a:pt x="516997" y="1122148"/>
                </a:lnTo>
                <a:lnTo>
                  <a:pt x="559989" y="1122148"/>
                </a:lnTo>
                <a:lnTo>
                  <a:pt x="559989" y="1079116"/>
                </a:lnTo>
                <a:lnTo>
                  <a:pt x="516997" y="1079116"/>
                </a:lnTo>
                <a:close/>
                <a:moveTo>
                  <a:pt x="516997" y="1122148"/>
                </a:moveTo>
                <a:lnTo>
                  <a:pt x="516997" y="1165180"/>
                </a:lnTo>
                <a:lnTo>
                  <a:pt x="559989" y="1165180"/>
                </a:lnTo>
                <a:lnTo>
                  <a:pt x="559989" y="1122148"/>
                </a:lnTo>
                <a:lnTo>
                  <a:pt x="516997" y="1122148"/>
                </a:lnTo>
                <a:close/>
                <a:moveTo>
                  <a:pt x="559989" y="0"/>
                </a:moveTo>
                <a:lnTo>
                  <a:pt x="559989" y="43032"/>
                </a:lnTo>
                <a:lnTo>
                  <a:pt x="602980" y="43032"/>
                </a:lnTo>
                <a:lnTo>
                  <a:pt x="602980" y="0"/>
                </a:lnTo>
                <a:lnTo>
                  <a:pt x="559989" y="0"/>
                </a:lnTo>
                <a:close/>
                <a:moveTo>
                  <a:pt x="559989" y="43032"/>
                </a:moveTo>
                <a:lnTo>
                  <a:pt x="559989" y="86064"/>
                </a:lnTo>
                <a:lnTo>
                  <a:pt x="602980" y="86064"/>
                </a:lnTo>
                <a:lnTo>
                  <a:pt x="602980" y="43032"/>
                </a:lnTo>
                <a:lnTo>
                  <a:pt x="559989" y="43032"/>
                </a:lnTo>
                <a:close/>
                <a:moveTo>
                  <a:pt x="559989" y="130200"/>
                </a:moveTo>
                <a:lnTo>
                  <a:pt x="559989" y="173232"/>
                </a:lnTo>
                <a:lnTo>
                  <a:pt x="602980" y="173232"/>
                </a:lnTo>
                <a:lnTo>
                  <a:pt x="602980" y="130200"/>
                </a:lnTo>
                <a:lnTo>
                  <a:pt x="559989" y="130200"/>
                </a:lnTo>
                <a:close/>
                <a:moveTo>
                  <a:pt x="559989" y="345361"/>
                </a:moveTo>
                <a:lnTo>
                  <a:pt x="559989" y="388393"/>
                </a:lnTo>
                <a:lnTo>
                  <a:pt x="602980" y="388393"/>
                </a:lnTo>
                <a:lnTo>
                  <a:pt x="602980" y="345361"/>
                </a:lnTo>
                <a:lnTo>
                  <a:pt x="559989" y="345361"/>
                </a:lnTo>
                <a:close/>
                <a:moveTo>
                  <a:pt x="559989" y="388393"/>
                </a:moveTo>
                <a:lnTo>
                  <a:pt x="559989" y="431426"/>
                </a:lnTo>
                <a:lnTo>
                  <a:pt x="602980" y="431426"/>
                </a:lnTo>
                <a:lnTo>
                  <a:pt x="602980" y="388393"/>
                </a:lnTo>
                <a:lnTo>
                  <a:pt x="559989" y="388393"/>
                </a:lnTo>
                <a:close/>
                <a:moveTo>
                  <a:pt x="559989" y="431426"/>
                </a:moveTo>
                <a:lnTo>
                  <a:pt x="559989" y="474458"/>
                </a:lnTo>
                <a:lnTo>
                  <a:pt x="602980" y="474458"/>
                </a:lnTo>
                <a:lnTo>
                  <a:pt x="602980" y="431426"/>
                </a:lnTo>
                <a:cubicBezTo>
                  <a:pt x="602980" y="431426"/>
                  <a:pt x="559989" y="431426"/>
                  <a:pt x="559989" y="431426"/>
                </a:cubicBezTo>
                <a:close/>
                <a:moveTo>
                  <a:pt x="559989" y="518594"/>
                </a:moveTo>
                <a:lnTo>
                  <a:pt x="559989" y="561626"/>
                </a:lnTo>
                <a:lnTo>
                  <a:pt x="602980" y="561626"/>
                </a:lnTo>
                <a:lnTo>
                  <a:pt x="602980" y="518594"/>
                </a:lnTo>
                <a:lnTo>
                  <a:pt x="559989" y="518594"/>
                </a:lnTo>
                <a:close/>
                <a:moveTo>
                  <a:pt x="559989" y="690722"/>
                </a:moveTo>
                <a:lnTo>
                  <a:pt x="559989" y="733755"/>
                </a:lnTo>
                <a:lnTo>
                  <a:pt x="602980" y="733755"/>
                </a:lnTo>
                <a:lnTo>
                  <a:pt x="602980" y="690722"/>
                </a:lnTo>
                <a:lnTo>
                  <a:pt x="559989" y="690722"/>
                </a:lnTo>
                <a:close/>
                <a:moveTo>
                  <a:pt x="559989" y="819819"/>
                </a:moveTo>
                <a:lnTo>
                  <a:pt x="559989" y="862851"/>
                </a:lnTo>
                <a:lnTo>
                  <a:pt x="602980" y="862851"/>
                </a:lnTo>
                <a:lnTo>
                  <a:pt x="602980" y="819819"/>
                </a:lnTo>
                <a:lnTo>
                  <a:pt x="559989" y="819819"/>
                </a:lnTo>
                <a:close/>
                <a:moveTo>
                  <a:pt x="559989" y="862851"/>
                </a:moveTo>
                <a:lnTo>
                  <a:pt x="559989" y="905884"/>
                </a:lnTo>
                <a:lnTo>
                  <a:pt x="602980" y="905884"/>
                </a:lnTo>
                <a:lnTo>
                  <a:pt x="602980" y="862851"/>
                </a:lnTo>
                <a:lnTo>
                  <a:pt x="559989" y="862851"/>
                </a:lnTo>
                <a:close/>
                <a:moveTo>
                  <a:pt x="559989" y="906987"/>
                </a:moveTo>
                <a:lnTo>
                  <a:pt x="559989" y="950019"/>
                </a:lnTo>
                <a:lnTo>
                  <a:pt x="602980" y="950019"/>
                </a:lnTo>
                <a:lnTo>
                  <a:pt x="602980" y="906987"/>
                </a:lnTo>
                <a:lnTo>
                  <a:pt x="559989" y="906987"/>
                </a:lnTo>
                <a:close/>
                <a:moveTo>
                  <a:pt x="559989" y="950019"/>
                </a:moveTo>
                <a:lnTo>
                  <a:pt x="559989" y="993051"/>
                </a:lnTo>
                <a:lnTo>
                  <a:pt x="602980" y="993051"/>
                </a:lnTo>
                <a:lnTo>
                  <a:pt x="602980" y="950019"/>
                </a:lnTo>
                <a:lnTo>
                  <a:pt x="559989" y="950019"/>
                </a:lnTo>
                <a:close/>
                <a:moveTo>
                  <a:pt x="559989" y="993051"/>
                </a:moveTo>
                <a:lnTo>
                  <a:pt x="559989" y="1036084"/>
                </a:lnTo>
                <a:lnTo>
                  <a:pt x="602980" y="1036084"/>
                </a:lnTo>
                <a:lnTo>
                  <a:pt x="602980" y="993051"/>
                </a:lnTo>
                <a:lnTo>
                  <a:pt x="559989" y="993051"/>
                </a:lnTo>
                <a:close/>
                <a:moveTo>
                  <a:pt x="559989" y="1036084"/>
                </a:moveTo>
                <a:lnTo>
                  <a:pt x="559989" y="1079116"/>
                </a:lnTo>
                <a:lnTo>
                  <a:pt x="602980" y="1079116"/>
                </a:lnTo>
                <a:lnTo>
                  <a:pt x="602980" y="1036084"/>
                </a:lnTo>
                <a:lnTo>
                  <a:pt x="559989" y="1036084"/>
                </a:lnTo>
                <a:close/>
                <a:moveTo>
                  <a:pt x="559989" y="1208213"/>
                </a:moveTo>
                <a:lnTo>
                  <a:pt x="559989" y="1251245"/>
                </a:lnTo>
                <a:lnTo>
                  <a:pt x="602980" y="1251245"/>
                </a:lnTo>
                <a:lnTo>
                  <a:pt x="602980" y="1208213"/>
                </a:lnTo>
                <a:lnTo>
                  <a:pt x="559989" y="1208213"/>
                </a:lnTo>
                <a:close/>
                <a:moveTo>
                  <a:pt x="604082" y="0"/>
                </a:moveTo>
                <a:lnTo>
                  <a:pt x="604082" y="43032"/>
                </a:lnTo>
                <a:lnTo>
                  <a:pt x="647074" y="43032"/>
                </a:lnTo>
                <a:lnTo>
                  <a:pt x="647074" y="0"/>
                </a:lnTo>
                <a:lnTo>
                  <a:pt x="604082" y="0"/>
                </a:lnTo>
                <a:close/>
                <a:moveTo>
                  <a:pt x="604082" y="43032"/>
                </a:moveTo>
                <a:lnTo>
                  <a:pt x="604082" y="86064"/>
                </a:lnTo>
                <a:lnTo>
                  <a:pt x="647074" y="86064"/>
                </a:lnTo>
                <a:lnTo>
                  <a:pt x="647074" y="43032"/>
                </a:lnTo>
                <a:lnTo>
                  <a:pt x="604082" y="43032"/>
                </a:lnTo>
                <a:close/>
                <a:moveTo>
                  <a:pt x="604082" y="86064"/>
                </a:moveTo>
                <a:lnTo>
                  <a:pt x="604082" y="129097"/>
                </a:lnTo>
                <a:lnTo>
                  <a:pt x="647074" y="129097"/>
                </a:lnTo>
                <a:lnTo>
                  <a:pt x="647074" y="86064"/>
                </a:lnTo>
                <a:lnTo>
                  <a:pt x="604082" y="86064"/>
                </a:lnTo>
                <a:close/>
                <a:moveTo>
                  <a:pt x="604082" y="259297"/>
                </a:moveTo>
                <a:lnTo>
                  <a:pt x="604082" y="302329"/>
                </a:lnTo>
                <a:lnTo>
                  <a:pt x="647074" y="302329"/>
                </a:lnTo>
                <a:lnTo>
                  <a:pt x="647074" y="259297"/>
                </a:lnTo>
                <a:lnTo>
                  <a:pt x="604082" y="259297"/>
                </a:lnTo>
                <a:close/>
                <a:moveTo>
                  <a:pt x="604082" y="302329"/>
                </a:moveTo>
                <a:lnTo>
                  <a:pt x="604082" y="345361"/>
                </a:lnTo>
                <a:lnTo>
                  <a:pt x="647074" y="345361"/>
                </a:lnTo>
                <a:lnTo>
                  <a:pt x="647074" y="302329"/>
                </a:lnTo>
                <a:lnTo>
                  <a:pt x="604082" y="302329"/>
                </a:lnTo>
                <a:close/>
                <a:moveTo>
                  <a:pt x="604082" y="431426"/>
                </a:moveTo>
                <a:lnTo>
                  <a:pt x="604082" y="474458"/>
                </a:lnTo>
                <a:lnTo>
                  <a:pt x="647074" y="474458"/>
                </a:lnTo>
                <a:lnTo>
                  <a:pt x="647074" y="431426"/>
                </a:lnTo>
                <a:cubicBezTo>
                  <a:pt x="647074" y="431426"/>
                  <a:pt x="604082" y="431426"/>
                  <a:pt x="604082" y="431426"/>
                </a:cubicBezTo>
                <a:close/>
                <a:moveTo>
                  <a:pt x="604082" y="647690"/>
                </a:moveTo>
                <a:lnTo>
                  <a:pt x="604082" y="690722"/>
                </a:lnTo>
                <a:lnTo>
                  <a:pt x="647074" y="690722"/>
                </a:lnTo>
                <a:lnTo>
                  <a:pt x="647074" y="647690"/>
                </a:lnTo>
                <a:lnTo>
                  <a:pt x="604082" y="647690"/>
                </a:lnTo>
                <a:close/>
                <a:moveTo>
                  <a:pt x="604082" y="733755"/>
                </a:moveTo>
                <a:lnTo>
                  <a:pt x="604082" y="776787"/>
                </a:lnTo>
                <a:lnTo>
                  <a:pt x="647074" y="776787"/>
                </a:lnTo>
                <a:lnTo>
                  <a:pt x="647074" y="733755"/>
                </a:lnTo>
                <a:lnTo>
                  <a:pt x="604082" y="733755"/>
                </a:lnTo>
                <a:close/>
                <a:moveTo>
                  <a:pt x="604082" y="776787"/>
                </a:moveTo>
                <a:lnTo>
                  <a:pt x="604082" y="819819"/>
                </a:lnTo>
                <a:lnTo>
                  <a:pt x="647074" y="819819"/>
                </a:lnTo>
                <a:lnTo>
                  <a:pt x="647074" y="776787"/>
                </a:lnTo>
                <a:lnTo>
                  <a:pt x="604082" y="776787"/>
                </a:lnTo>
                <a:close/>
                <a:moveTo>
                  <a:pt x="604082" y="862851"/>
                </a:moveTo>
                <a:lnTo>
                  <a:pt x="604082" y="905884"/>
                </a:lnTo>
                <a:lnTo>
                  <a:pt x="647074" y="905884"/>
                </a:lnTo>
                <a:lnTo>
                  <a:pt x="647074" y="862851"/>
                </a:lnTo>
                <a:lnTo>
                  <a:pt x="604082" y="862851"/>
                </a:lnTo>
                <a:close/>
                <a:moveTo>
                  <a:pt x="604082" y="906987"/>
                </a:moveTo>
                <a:lnTo>
                  <a:pt x="604082" y="950019"/>
                </a:lnTo>
                <a:lnTo>
                  <a:pt x="647074" y="950019"/>
                </a:lnTo>
                <a:lnTo>
                  <a:pt x="647074" y="906987"/>
                </a:lnTo>
                <a:lnTo>
                  <a:pt x="604082" y="906987"/>
                </a:lnTo>
                <a:close/>
                <a:moveTo>
                  <a:pt x="604082" y="950019"/>
                </a:moveTo>
                <a:lnTo>
                  <a:pt x="604082" y="993051"/>
                </a:lnTo>
                <a:lnTo>
                  <a:pt x="647074" y="993051"/>
                </a:lnTo>
                <a:lnTo>
                  <a:pt x="647074" y="950019"/>
                </a:lnTo>
                <a:lnTo>
                  <a:pt x="604082" y="950019"/>
                </a:lnTo>
                <a:close/>
                <a:moveTo>
                  <a:pt x="604082" y="993051"/>
                </a:moveTo>
                <a:lnTo>
                  <a:pt x="604082" y="1036084"/>
                </a:lnTo>
                <a:lnTo>
                  <a:pt x="647074" y="1036084"/>
                </a:lnTo>
                <a:lnTo>
                  <a:pt x="647074" y="993051"/>
                </a:lnTo>
                <a:lnTo>
                  <a:pt x="604082" y="993051"/>
                </a:lnTo>
                <a:close/>
                <a:moveTo>
                  <a:pt x="604082" y="1036084"/>
                </a:moveTo>
                <a:lnTo>
                  <a:pt x="604082" y="1079116"/>
                </a:lnTo>
                <a:lnTo>
                  <a:pt x="647074" y="1079116"/>
                </a:lnTo>
                <a:lnTo>
                  <a:pt x="647074" y="1036084"/>
                </a:lnTo>
                <a:lnTo>
                  <a:pt x="604082" y="1036084"/>
                </a:lnTo>
                <a:close/>
                <a:moveTo>
                  <a:pt x="604082" y="1079116"/>
                </a:moveTo>
                <a:lnTo>
                  <a:pt x="604082" y="1122148"/>
                </a:lnTo>
                <a:lnTo>
                  <a:pt x="647074" y="1122148"/>
                </a:lnTo>
                <a:lnTo>
                  <a:pt x="647074" y="1079116"/>
                </a:lnTo>
                <a:lnTo>
                  <a:pt x="604082" y="1079116"/>
                </a:lnTo>
                <a:close/>
                <a:moveTo>
                  <a:pt x="604082" y="1122148"/>
                </a:moveTo>
                <a:lnTo>
                  <a:pt x="604082" y="1165180"/>
                </a:lnTo>
                <a:lnTo>
                  <a:pt x="647074" y="1165180"/>
                </a:lnTo>
                <a:lnTo>
                  <a:pt x="647074" y="1122148"/>
                </a:lnTo>
                <a:lnTo>
                  <a:pt x="604082" y="1122148"/>
                </a:lnTo>
                <a:close/>
                <a:moveTo>
                  <a:pt x="647074" y="0"/>
                </a:moveTo>
                <a:lnTo>
                  <a:pt x="647074" y="43032"/>
                </a:lnTo>
                <a:lnTo>
                  <a:pt x="690065" y="43032"/>
                </a:lnTo>
                <a:lnTo>
                  <a:pt x="690065" y="0"/>
                </a:lnTo>
                <a:lnTo>
                  <a:pt x="647074" y="0"/>
                </a:lnTo>
                <a:close/>
                <a:moveTo>
                  <a:pt x="647074" y="86064"/>
                </a:moveTo>
                <a:lnTo>
                  <a:pt x="647074" y="129097"/>
                </a:lnTo>
                <a:lnTo>
                  <a:pt x="690065" y="129097"/>
                </a:lnTo>
                <a:lnTo>
                  <a:pt x="690065" y="86064"/>
                </a:lnTo>
                <a:lnTo>
                  <a:pt x="647074" y="86064"/>
                </a:lnTo>
                <a:close/>
                <a:moveTo>
                  <a:pt x="647074" y="173232"/>
                </a:moveTo>
                <a:lnTo>
                  <a:pt x="647074" y="216265"/>
                </a:lnTo>
                <a:lnTo>
                  <a:pt x="690065" y="216265"/>
                </a:lnTo>
                <a:lnTo>
                  <a:pt x="690065" y="173232"/>
                </a:lnTo>
                <a:lnTo>
                  <a:pt x="647074" y="173232"/>
                </a:lnTo>
                <a:close/>
                <a:moveTo>
                  <a:pt x="647074" y="388393"/>
                </a:moveTo>
                <a:lnTo>
                  <a:pt x="647074" y="431426"/>
                </a:lnTo>
                <a:lnTo>
                  <a:pt x="690065" y="431426"/>
                </a:lnTo>
                <a:lnTo>
                  <a:pt x="690065" y="388393"/>
                </a:lnTo>
                <a:lnTo>
                  <a:pt x="647074" y="388393"/>
                </a:lnTo>
                <a:close/>
                <a:moveTo>
                  <a:pt x="647074" y="431426"/>
                </a:moveTo>
                <a:lnTo>
                  <a:pt x="647074" y="474458"/>
                </a:lnTo>
                <a:lnTo>
                  <a:pt x="690065" y="474458"/>
                </a:lnTo>
                <a:lnTo>
                  <a:pt x="690065" y="431426"/>
                </a:lnTo>
                <a:cubicBezTo>
                  <a:pt x="690065" y="431426"/>
                  <a:pt x="647074" y="431426"/>
                  <a:pt x="647074" y="431426"/>
                </a:cubicBezTo>
                <a:close/>
                <a:moveTo>
                  <a:pt x="647074" y="474458"/>
                </a:moveTo>
                <a:lnTo>
                  <a:pt x="647074" y="517490"/>
                </a:lnTo>
                <a:lnTo>
                  <a:pt x="690065" y="517490"/>
                </a:lnTo>
                <a:lnTo>
                  <a:pt x="690065" y="474458"/>
                </a:lnTo>
                <a:lnTo>
                  <a:pt x="647074" y="474458"/>
                </a:lnTo>
                <a:close/>
                <a:moveTo>
                  <a:pt x="647074" y="604658"/>
                </a:moveTo>
                <a:lnTo>
                  <a:pt x="647074" y="647690"/>
                </a:lnTo>
                <a:lnTo>
                  <a:pt x="690065" y="647690"/>
                </a:lnTo>
                <a:lnTo>
                  <a:pt x="690065" y="604658"/>
                </a:lnTo>
                <a:lnTo>
                  <a:pt x="647074" y="604658"/>
                </a:lnTo>
                <a:close/>
                <a:moveTo>
                  <a:pt x="647074" y="819819"/>
                </a:moveTo>
                <a:lnTo>
                  <a:pt x="647074" y="862851"/>
                </a:lnTo>
                <a:lnTo>
                  <a:pt x="690065" y="862851"/>
                </a:lnTo>
                <a:lnTo>
                  <a:pt x="690065" y="819819"/>
                </a:lnTo>
                <a:lnTo>
                  <a:pt x="647074" y="819819"/>
                </a:lnTo>
                <a:close/>
                <a:moveTo>
                  <a:pt x="647074" y="1165180"/>
                </a:moveTo>
                <a:lnTo>
                  <a:pt x="647074" y="1208213"/>
                </a:lnTo>
                <a:lnTo>
                  <a:pt x="690065" y="1208213"/>
                </a:lnTo>
                <a:lnTo>
                  <a:pt x="690065" y="1165180"/>
                </a:lnTo>
                <a:cubicBezTo>
                  <a:pt x="690065" y="1165180"/>
                  <a:pt x="647074" y="1165180"/>
                  <a:pt x="647074" y="1165180"/>
                </a:cubicBezTo>
                <a:close/>
                <a:moveTo>
                  <a:pt x="690065" y="0"/>
                </a:moveTo>
                <a:lnTo>
                  <a:pt x="690065" y="43032"/>
                </a:lnTo>
                <a:lnTo>
                  <a:pt x="733056" y="43032"/>
                </a:lnTo>
                <a:lnTo>
                  <a:pt x="733056" y="0"/>
                </a:lnTo>
                <a:lnTo>
                  <a:pt x="690065" y="0"/>
                </a:lnTo>
                <a:close/>
                <a:moveTo>
                  <a:pt x="690065" y="43032"/>
                </a:moveTo>
                <a:lnTo>
                  <a:pt x="690065" y="86064"/>
                </a:lnTo>
                <a:lnTo>
                  <a:pt x="733056" y="86064"/>
                </a:lnTo>
                <a:lnTo>
                  <a:pt x="733056" y="43032"/>
                </a:lnTo>
                <a:lnTo>
                  <a:pt x="690065" y="43032"/>
                </a:lnTo>
                <a:close/>
                <a:moveTo>
                  <a:pt x="690065" y="86064"/>
                </a:moveTo>
                <a:lnTo>
                  <a:pt x="690065" y="129097"/>
                </a:lnTo>
                <a:lnTo>
                  <a:pt x="733056" y="129097"/>
                </a:lnTo>
                <a:lnTo>
                  <a:pt x="733056" y="86064"/>
                </a:lnTo>
                <a:lnTo>
                  <a:pt x="690065" y="86064"/>
                </a:lnTo>
                <a:close/>
                <a:moveTo>
                  <a:pt x="690065" y="130200"/>
                </a:moveTo>
                <a:lnTo>
                  <a:pt x="690065" y="173232"/>
                </a:lnTo>
                <a:lnTo>
                  <a:pt x="733056" y="173232"/>
                </a:lnTo>
                <a:lnTo>
                  <a:pt x="733056" y="130200"/>
                </a:lnTo>
                <a:lnTo>
                  <a:pt x="690065" y="130200"/>
                </a:lnTo>
                <a:close/>
                <a:moveTo>
                  <a:pt x="690065" y="173232"/>
                </a:moveTo>
                <a:lnTo>
                  <a:pt x="690065" y="216265"/>
                </a:lnTo>
                <a:lnTo>
                  <a:pt x="733056" y="216265"/>
                </a:lnTo>
                <a:lnTo>
                  <a:pt x="733056" y="173232"/>
                </a:lnTo>
                <a:lnTo>
                  <a:pt x="690065" y="173232"/>
                </a:lnTo>
                <a:close/>
                <a:moveTo>
                  <a:pt x="690065" y="259297"/>
                </a:moveTo>
                <a:lnTo>
                  <a:pt x="690065" y="302329"/>
                </a:lnTo>
                <a:lnTo>
                  <a:pt x="733056" y="302329"/>
                </a:lnTo>
                <a:lnTo>
                  <a:pt x="733056" y="259297"/>
                </a:lnTo>
                <a:lnTo>
                  <a:pt x="690065" y="259297"/>
                </a:lnTo>
                <a:close/>
                <a:moveTo>
                  <a:pt x="690065" y="388393"/>
                </a:moveTo>
                <a:lnTo>
                  <a:pt x="690065" y="431426"/>
                </a:lnTo>
                <a:lnTo>
                  <a:pt x="733056" y="431426"/>
                </a:lnTo>
                <a:lnTo>
                  <a:pt x="733056" y="388393"/>
                </a:lnTo>
                <a:lnTo>
                  <a:pt x="690065" y="388393"/>
                </a:lnTo>
                <a:close/>
                <a:moveTo>
                  <a:pt x="690065" y="431426"/>
                </a:moveTo>
                <a:lnTo>
                  <a:pt x="690065" y="474458"/>
                </a:lnTo>
                <a:lnTo>
                  <a:pt x="733056" y="474458"/>
                </a:lnTo>
                <a:lnTo>
                  <a:pt x="733056" y="431426"/>
                </a:lnTo>
                <a:cubicBezTo>
                  <a:pt x="733056" y="431426"/>
                  <a:pt x="690065" y="431426"/>
                  <a:pt x="690065" y="431426"/>
                </a:cubicBezTo>
                <a:close/>
                <a:moveTo>
                  <a:pt x="690065" y="474458"/>
                </a:moveTo>
                <a:lnTo>
                  <a:pt x="690065" y="517490"/>
                </a:lnTo>
                <a:lnTo>
                  <a:pt x="733056" y="517490"/>
                </a:lnTo>
                <a:lnTo>
                  <a:pt x="733056" y="474458"/>
                </a:lnTo>
                <a:lnTo>
                  <a:pt x="690065" y="474458"/>
                </a:lnTo>
                <a:close/>
                <a:moveTo>
                  <a:pt x="690065" y="518594"/>
                </a:moveTo>
                <a:lnTo>
                  <a:pt x="690065" y="561626"/>
                </a:lnTo>
                <a:lnTo>
                  <a:pt x="733056" y="561626"/>
                </a:lnTo>
                <a:lnTo>
                  <a:pt x="733056" y="518594"/>
                </a:lnTo>
                <a:lnTo>
                  <a:pt x="690065" y="518594"/>
                </a:lnTo>
                <a:close/>
                <a:moveTo>
                  <a:pt x="690065" y="647690"/>
                </a:moveTo>
                <a:lnTo>
                  <a:pt x="690065" y="690722"/>
                </a:lnTo>
                <a:lnTo>
                  <a:pt x="733056" y="690722"/>
                </a:lnTo>
                <a:lnTo>
                  <a:pt x="733056" y="647690"/>
                </a:lnTo>
                <a:lnTo>
                  <a:pt x="690065" y="647690"/>
                </a:lnTo>
                <a:close/>
                <a:moveTo>
                  <a:pt x="690065" y="690722"/>
                </a:moveTo>
                <a:lnTo>
                  <a:pt x="690065" y="733755"/>
                </a:lnTo>
                <a:lnTo>
                  <a:pt x="733056" y="733755"/>
                </a:lnTo>
                <a:lnTo>
                  <a:pt x="733056" y="690722"/>
                </a:lnTo>
                <a:lnTo>
                  <a:pt x="690065" y="690722"/>
                </a:lnTo>
                <a:close/>
                <a:moveTo>
                  <a:pt x="690065" y="733755"/>
                </a:moveTo>
                <a:lnTo>
                  <a:pt x="690065" y="776787"/>
                </a:lnTo>
                <a:lnTo>
                  <a:pt x="733056" y="776787"/>
                </a:lnTo>
                <a:lnTo>
                  <a:pt x="733056" y="733755"/>
                </a:lnTo>
                <a:lnTo>
                  <a:pt x="690065" y="733755"/>
                </a:lnTo>
                <a:close/>
                <a:moveTo>
                  <a:pt x="690065" y="819819"/>
                </a:moveTo>
                <a:lnTo>
                  <a:pt x="690065" y="862851"/>
                </a:lnTo>
                <a:lnTo>
                  <a:pt x="733056" y="862851"/>
                </a:lnTo>
                <a:lnTo>
                  <a:pt x="733056" y="819819"/>
                </a:lnTo>
                <a:lnTo>
                  <a:pt x="690065" y="819819"/>
                </a:lnTo>
                <a:close/>
                <a:moveTo>
                  <a:pt x="690065" y="1079116"/>
                </a:moveTo>
                <a:lnTo>
                  <a:pt x="690065" y="1122148"/>
                </a:lnTo>
                <a:lnTo>
                  <a:pt x="733056" y="1122148"/>
                </a:lnTo>
                <a:lnTo>
                  <a:pt x="733056" y="1079116"/>
                </a:lnTo>
                <a:lnTo>
                  <a:pt x="690065" y="1079116"/>
                </a:lnTo>
                <a:close/>
                <a:moveTo>
                  <a:pt x="690065" y="1122148"/>
                </a:moveTo>
                <a:lnTo>
                  <a:pt x="690065" y="1165180"/>
                </a:lnTo>
                <a:lnTo>
                  <a:pt x="733056" y="1165180"/>
                </a:lnTo>
                <a:lnTo>
                  <a:pt x="733056" y="1122148"/>
                </a:lnTo>
                <a:lnTo>
                  <a:pt x="690065" y="1122148"/>
                </a:lnTo>
                <a:close/>
                <a:moveTo>
                  <a:pt x="733056" y="0"/>
                </a:moveTo>
                <a:lnTo>
                  <a:pt x="733056" y="43032"/>
                </a:lnTo>
                <a:lnTo>
                  <a:pt x="776047" y="43032"/>
                </a:lnTo>
                <a:lnTo>
                  <a:pt x="776047" y="0"/>
                </a:lnTo>
                <a:lnTo>
                  <a:pt x="733056" y="0"/>
                </a:lnTo>
                <a:close/>
                <a:moveTo>
                  <a:pt x="733056" y="86064"/>
                </a:moveTo>
                <a:lnTo>
                  <a:pt x="733056" y="129097"/>
                </a:lnTo>
                <a:lnTo>
                  <a:pt x="776047" y="129097"/>
                </a:lnTo>
                <a:lnTo>
                  <a:pt x="776047" y="86064"/>
                </a:lnTo>
                <a:lnTo>
                  <a:pt x="733056" y="86064"/>
                </a:lnTo>
                <a:close/>
                <a:moveTo>
                  <a:pt x="733056" y="173232"/>
                </a:moveTo>
                <a:lnTo>
                  <a:pt x="733056" y="216265"/>
                </a:lnTo>
                <a:lnTo>
                  <a:pt x="776047" y="216265"/>
                </a:lnTo>
                <a:lnTo>
                  <a:pt x="776047" y="173232"/>
                </a:lnTo>
                <a:lnTo>
                  <a:pt x="733056" y="173232"/>
                </a:lnTo>
                <a:close/>
                <a:moveTo>
                  <a:pt x="733056" y="216265"/>
                </a:moveTo>
                <a:lnTo>
                  <a:pt x="733056" y="259297"/>
                </a:lnTo>
                <a:lnTo>
                  <a:pt x="776047" y="259297"/>
                </a:lnTo>
                <a:lnTo>
                  <a:pt x="776047" y="216265"/>
                </a:lnTo>
                <a:lnTo>
                  <a:pt x="733056" y="216265"/>
                </a:lnTo>
                <a:close/>
                <a:moveTo>
                  <a:pt x="733056" y="345361"/>
                </a:moveTo>
                <a:lnTo>
                  <a:pt x="733056" y="388393"/>
                </a:lnTo>
                <a:lnTo>
                  <a:pt x="776047" y="388393"/>
                </a:lnTo>
                <a:lnTo>
                  <a:pt x="776047" y="345361"/>
                </a:lnTo>
                <a:lnTo>
                  <a:pt x="733056" y="345361"/>
                </a:lnTo>
                <a:close/>
                <a:moveTo>
                  <a:pt x="733056" y="474458"/>
                </a:moveTo>
                <a:lnTo>
                  <a:pt x="733056" y="517490"/>
                </a:lnTo>
                <a:lnTo>
                  <a:pt x="776047" y="517490"/>
                </a:lnTo>
                <a:lnTo>
                  <a:pt x="776047" y="474458"/>
                </a:lnTo>
                <a:lnTo>
                  <a:pt x="733056" y="474458"/>
                </a:lnTo>
                <a:close/>
                <a:moveTo>
                  <a:pt x="733056" y="518594"/>
                </a:moveTo>
                <a:lnTo>
                  <a:pt x="733056" y="561626"/>
                </a:lnTo>
                <a:lnTo>
                  <a:pt x="776047" y="561626"/>
                </a:lnTo>
                <a:lnTo>
                  <a:pt x="776047" y="518594"/>
                </a:lnTo>
                <a:lnTo>
                  <a:pt x="733056" y="518594"/>
                </a:lnTo>
                <a:close/>
                <a:moveTo>
                  <a:pt x="733056" y="561626"/>
                </a:moveTo>
                <a:lnTo>
                  <a:pt x="733056" y="604658"/>
                </a:lnTo>
                <a:lnTo>
                  <a:pt x="776047" y="604658"/>
                </a:lnTo>
                <a:lnTo>
                  <a:pt x="776047" y="561626"/>
                </a:lnTo>
                <a:lnTo>
                  <a:pt x="733056" y="561626"/>
                </a:lnTo>
                <a:close/>
                <a:moveTo>
                  <a:pt x="733056" y="604658"/>
                </a:moveTo>
                <a:lnTo>
                  <a:pt x="733056" y="647690"/>
                </a:lnTo>
                <a:lnTo>
                  <a:pt x="776047" y="647690"/>
                </a:lnTo>
                <a:lnTo>
                  <a:pt x="776047" y="604658"/>
                </a:lnTo>
                <a:lnTo>
                  <a:pt x="733056" y="604658"/>
                </a:lnTo>
                <a:close/>
                <a:moveTo>
                  <a:pt x="733056" y="690722"/>
                </a:moveTo>
                <a:lnTo>
                  <a:pt x="733056" y="733755"/>
                </a:lnTo>
                <a:lnTo>
                  <a:pt x="776047" y="733755"/>
                </a:lnTo>
                <a:lnTo>
                  <a:pt x="776047" y="690722"/>
                </a:lnTo>
                <a:lnTo>
                  <a:pt x="733056" y="690722"/>
                </a:lnTo>
                <a:close/>
                <a:moveTo>
                  <a:pt x="733056" y="776787"/>
                </a:moveTo>
                <a:lnTo>
                  <a:pt x="733056" y="819819"/>
                </a:lnTo>
                <a:lnTo>
                  <a:pt x="776047" y="819819"/>
                </a:lnTo>
                <a:lnTo>
                  <a:pt x="776047" y="776787"/>
                </a:lnTo>
                <a:lnTo>
                  <a:pt x="733056" y="776787"/>
                </a:lnTo>
                <a:close/>
                <a:moveTo>
                  <a:pt x="733056" y="819819"/>
                </a:moveTo>
                <a:lnTo>
                  <a:pt x="733056" y="862851"/>
                </a:lnTo>
                <a:lnTo>
                  <a:pt x="776047" y="862851"/>
                </a:lnTo>
                <a:lnTo>
                  <a:pt x="776047" y="819819"/>
                </a:lnTo>
                <a:lnTo>
                  <a:pt x="733056" y="819819"/>
                </a:lnTo>
                <a:close/>
                <a:moveTo>
                  <a:pt x="733056" y="862851"/>
                </a:moveTo>
                <a:lnTo>
                  <a:pt x="733056" y="905884"/>
                </a:lnTo>
                <a:lnTo>
                  <a:pt x="776047" y="905884"/>
                </a:lnTo>
                <a:lnTo>
                  <a:pt x="776047" y="862851"/>
                </a:lnTo>
                <a:lnTo>
                  <a:pt x="733056" y="862851"/>
                </a:lnTo>
                <a:close/>
                <a:moveTo>
                  <a:pt x="733056" y="906987"/>
                </a:moveTo>
                <a:lnTo>
                  <a:pt x="733056" y="950019"/>
                </a:lnTo>
                <a:lnTo>
                  <a:pt x="776047" y="950019"/>
                </a:lnTo>
                <a:lnTo>
                  <a:pt x="776047" y="906987"/>
                </a:lnTo>
                <a:lnTo>
                  <a:pt x="733056" y="906987"/>
                </a:lnTo>
                <a:close/>
                <a:moveTo>
                  <a:pt x="733056" y="950019"/>
                </a:moveTo>
                <a:lnTo>
                  <a:pt x="733056" y="993051"/>
                </a:lnTo>
                <a:lnTo>
                  <a:pt x="776047" y="993051"/>
                </a:lnTo>
                <a:lnTo>
                  <a:pt x="776047" y="950019"/>
                </a:lnTo>
                <a:lnTo>
                  <a:pt x="733056" y="950019"/>
                </a:lnTo>
                <a:close/>
                <a:moveTo>
                  <a:pt x="733056" y="993051"/>
                </a:moveTo>
                <a:lnTo>
                  <a:pt x="733056" y="1036084"/>
                </a:lnTo>
                <a:lnTo>
                  <a:pt x="776047" y="1036084"/>
                </a:lnTo>
                <a:lnTo>
                  <a:pt x="776047" y="993051"/>
                </a:lnTo>
                <a:lnTo>
                  <a:pt x="733056" y="993051"/>
                </a:lnTo>
                <a:close/>
                <a:moveTo>
                  <a:pt x="733056" y="1036084"/>
                </a:moveTo>
                <a:lnTo>
                  <a:pt x="733056" y="1079116"/>
                </a:lnTo>
                <a:lnTo>
                  <a:pt x="776047" y="1079116"/>
                </a:lnTo>
                <a:lnTo>
                  <a:pt x="776047" y="1036084"/>
                </a:lnTo>
                <a:lnTo>
                  <a:pt x="733056" y="1036084"/>
                </a:lnTo>
                <a:close/>
                <a:moveTo>
                  <a:pt x="733056" y="1122148"/>
                </a:moveTo>
                <a:lnTo>
                  <a:pt x="733056" y="1165180"/>
                </a:lnTo>
                <a:lnTo>
                  <a:pt x="776047" y="1165180"/>
                </a:lnTo>
                <a:lnTo>
                  <a:pt x="776047" y="1122148"/>
                </a:lnTo>
                <a:lnTo>
                  <a:pt x="733056" y="1122148"/>
                </a:lnTo>
                <a:close/>
                <a:moveTo>
                  <a:pt x="733056" y="1208213"/>
                </a:moveTo>
                <a:lnTo>
                  <a:pt x="733056" y="1251245"/>
                </a:lnTo>
                <a:lnTo>
                  <a:pt x="776047" y="1251245"/>
                </a:lnTo>
                <a:lnTo>
                  <a:pt x="776047" y="1208213"/>
                </a:lnTo>
                <a:lnTo>
                  <a:pt x="733056" y="1208213"/>
                </a:lnTo>
                <a:close/>
                <a:moveTo>
                  <a:pt x="776047" y="0"/>
                </a:moveTo>
                <a:lnTo>
                  <a:pt x="776047" y="43032"/>
                </a:lnTo>
                <a:lnTo>
                  <a:pt x="819039" y="43032"/>
                </a:lnTo>
                <a:lnTo>
                  <a:pt x="819039" y="0"/>
                </a:lnTo>
                <a:lnTo>
                  <a:pt x="776047" y="0"/>
                </a:lnTo>
                <a:close/>
                <a:moveTo>
                  <a:pt x="776047" y="86064"/>
                </a:moveTo>
                <a:lnTo>
                  <a:pt x="776047" y="129097"/>
                </a:lnTo>
                <a:lnTo>
                  <a:pt x="819039" y="129097"/>
                </a:lnTo>
                <a:lnTo>
                  <a:pt x="819039" y="86064"/>
                </a:lnTo>
                <a:lnTo>
                  <a:pt x="776047" y="86064"/>
                </a:lnTo>
                <a:close/>
                <a:moveTo>
                  <a:pt x="776047" y="173232"/>
                </a:moveTo>
                <a:lnTo>
                  <a:pt x="776047" y="216265"/>
                </a:lnTo>
                <a:lnTo>
                  <a:pt x="819039" y="216265"/>
                </a:lnTo>
                <a:lnTo>
                  <a:pt x="819039" y="173232"/>
                </a:lnTo>
                <a:lnTo>
                  <a:pt x="776047" y="173232"/>
                </a:lnTo>
                <a:close/>
                <a:moveTo>
                  <a:pt x="776047" y="259297"/>
                </a:moveTo>
                <a:lnTo>
                  <a:pt x="776047" y="302329"/>
                </a:lnTo>
                <a:lnTo>
                  <a:pt x="819039" y="302329"/>
                </a:lnTo>
                <a:lnTo>
                  <a:pt x="819039" y="259297"/>
                </a:lnTo>
                <a:lnTo>
                  <a:pt x="776047" y="259297"/>
                </a:lnTo>
                <a:close/>
                <a:moveTo>
                  <a:pt x="776047" y="302329"/>
                </a:moveTo>
                <a:lnTo>
                  <a:pt x="776047" y="345361"/>
                </a:lnTo>
                <a:lnTo>
                  <a:pt x="819039" y="345361"/>
                </a:lnTo>
                <a:lnTo>
                  <a:pt x="819039" y="302329"/>
                </a:lnTo>
                <a:lnTo>
                  <a:pt x="776047" y="302329"/>
                </a:lnTo>
                <a:close/>
                <a:moveTo>
                  <a:pt x="776047" y="345361"/>
                </a:moveTo>
                <a:lnTo>
                  <a:pt x="776047" y="388393"/>
                </a:lnTo>
                <a:lnTo>
                  <a:pt x="819039" y="388393"/>
                </a:lnTo>
                <a:lnTo>
                  <a:pt x="819039" y="345361"/>
                </a:lnTo>
                <a:lnTo>
                  <a:pt x="776047" y="345361"/>
                </a:lnTo>
                <a:close/>
                <a:moveTo>
                  <a:pt x="776047" y="431426"/>
                </a:moveTo>
                <a:lnTo>
                  <a:pt x="776047" y="474458"/>
                </a:lnTo>
                <a:lnTo>
                  <a:pt x="819039" y="474458"/>
                </a:lnTo>
                <a:lnTo>
                  <a:pt x="819039" y="431426"/>
                </a:lnTo>
                <a:cubicBezTo>
                  <a:pt x="819039" y="431426"/>
                  <a:pt x="776047" y="431426"/>
                  <a:pt x="776047" y="431426"/>
                </a:cubicBezTo>
                <a:close/>
                <a:moveTo>
                  <a:pt x="776047" y="474458"/>
                </a:moveTo>
                <a:lnTo>
                  <a:pt x="776047" y="517490"/>
                </a:lnTo>
                <a:lnTo>
                  <a:pt x="819039" y="517490"/>
                </a:lnTo>
                <a:lnTo>
                  <a:pt x="819039" y="474458"/>
                </a:lnTo>
                <a:lnTo>
                  <a:pt x="776047" y="474458"/>
                </a:lnTo>
                <a:close/>
                <a:moveTo>
                  <a:pt x="776047" y="561626"/>
                </a:moveTo>
                <a:lnTo>
                  <a:pt x="776047" y="604658"/>
                </a:lnTo>
                <a:lnTo>
                  <a:pt x="819039" y="604658"/>
                </a:lnTo>
                <a:lnTo>
                  <a:pt x="819039" y="561626"/>
                </a:lnTo>
                <a:lnTo>
                  <a:pt x="776047" y="561626"/>
                </a:lnTo>
                <a:close/>
                <a:moveTo>
                  <a:pt x="776047" y="604658"/>
                </a:moveTo>
                <a:lnTo>
                  <a:pt x="776047" y="647690"/>
                </a:lnTo>
                <a:lnTo>
                  <a:pt x="819039" y="647690"/>
                </a:lnTo>
                <a:lnTo>
                  <a:pt x="819039" y="604658"/>
                </a:lnTo>
                <a:lnTo>
                  <a:pt x="776047" y="604658"/>
                </a:lnTo>
                <a:close/>
                <a:moveTo>
                  <a:pt x="776047" y="647690"/>
                </a:moveTo>
                <a:lnTo>
                  <a:pt x="776047" y="690722"/>
                </a:lnTo>
                <a:lnTo>
                  <a:pt x="819039" y="690722"/>
                </a:lnTo>
                <a:lnTo>
                  <a:pt x="819039" y="647690"/>
                </a:lnTo>
                <a:lnTo>
                  <a:pt x="776047" y="647690"/>
                </a:lnTo>
                <a:close/>
                <a:moveTo>
                  <a:pt x="776047" y="690722"/>
                </a:moveTo>
                <a:lnTo>
                  <a:pt x="776047" y="733755"/>
                </a:lnTo>
                <a:lnTo>
                  <a:pt x="819039" y="733755"/>
                </a:lnTo>
                <a:lnTo>
                  <a:pt x="819039" y="690722"/>
                </a:lnTo>
                <a:lnTo>
                  <a:pt x="776047" y="690722"/>
                </a:lnTo>
                <a:close/>
                <a:moveTo>
                  <a:pt x="776047" y="733755"/>
                </a:moveTo>
                <a:lnTo>
                  <a:pt x="776047" y="776787"/>
                </a:lnTo>
                <a:lnTo>
                  <a:pt x="819039" y="776787"/>
                </a:lnTo>
                <a:lnTo>
                  <a:pt x="819039" y="733755"/>
                </a:lnTo>
                <a:lnTo>
                  <a:pt x="776047" y="733755"/>
                </a:lnTo>
                <a:close/>
                <a:moveTo>
                  <a:pt x="776047" y="776787"/>
                </a:moveTo>
                <a:lnTo>
                  <a:pt x="776047" y="819819"/>
                </a:lnTo>
                <a:lnTo>
                  <a:pt x="819039" y="819819"/>
                </a:lnTo>
                <a:lnTo>
                  <a:pt x="819039" y="776787"/>
                </a:lnTo>
                <a:lnTo>
                  <a:pt x="776047" y="776787"/>
                </a:lnTo>
                <a:close/>
                <a:moveTo>
                  <a:pt x="776047" y="862851"/>
                </a:moveTo>
                <a:lnTo>
                  <a:pt x="776047" y="905884"/>
                </a:lnTo>
                <a:lnTo>
                  <a:pt x="819039" y="905884"/>
                </a:lnTo>
                <a:lnTo>
                  <a:pt x="819039" y="862851"/>
                </a:lnTo>
                <a:lnTo>
                  <a:pt x="776047" y="862851"/>
                </a:lnTo>
                <a:close/>
                <a:moveTo>
                  <a:pt x="776047" y="950019"/>
                </a:moveTo>
                <a:lnTo>
                  <a:pt x="776047" y="993051"/>
                </a:lnTo>
                <a:lnTo>
                  <a:pt x="819039" y="993051"/>
                </a:lnTo>
                <a:lnTo>
                  <a:pt x="819039" y="950019"/>
                </a:lnTo>
                <a:lnTo>
                  <a:pt x="776047" y="950019"/>
                </a:lnTo>
                <a:close/>
                <a:moveTo>
                  <a:pt x="776047" y="1122148"/>
                </a:moveTo>
                <a:lnTo>
                  <a:pt x="776047" y="1165180"/>
                </a:lnTo>
                <a:lnTo>
                  <a:pt x="819039" y="1165180"/>
                </a:lnTo>
                <a:lnTo>
                  <a:pt x="819039" y="1122148"/>
                </a:lnTo>
                <a:lnTo>
                  <a:pt x="776047" y="1122148"/>
                </a:lnTo>
                <a:close/>
                <a:moveTo>
                  <a:pt x="819039" y="0"/>
                </a:moveTo>
                <a:lnTo>
                  <a:pt x="819039" y="43032"/>
                </a:lnTo>
                <a:lnTo>
                  <a:pt x="862030" y="43032"/>
                </a:lnTo>
                <a:lnTo>
                  <a:pt x="862030" y="0"/>
                </a:lnTo>
                <a:lnTo>
                  <a:pt x="819039" y="0"/>
                </a:lnTo>
                <a:close/>
                <a:moveTo>
                  <a:pt x="819039" y="86064"/>
                </a:moveTo>
                <a:lnTo>
                  <a:pt x="819039" y="129097"/>
                </a:lnTo>
                <a:lnTo>
                  <a:pt x="862030" y="129097"/>
                </a:lnTo>
                <a:lnTo>
                  <a:pt x="862030" y="86064"/>
                </a:lnTo>
                <a:lnTo>
                  <a:pt x="819039" y="86064"/>
                </a:lnTo>
                <a:close/>
                <a:moveTo>
                  <a:pt x="819039" y="130200"/>
                </a:moveTo>
                <a:lnTo>
                  <a:pt x="819039" y="173232"/>
                </a:lnTo>
                <a:lnTo>
                  <a:pt x="862030" y="173232"/>
                </a:lnTo>
                <a:lnTo>
                  <a:pt x="862030" y="130200"/>
                </a:lnTo>
                <a:lnTo>
                  <a:pt x="819039" y="130200"/>
                </a:lnTo>
                <a:close/>
                <a:moveTo>
                  <a:pt x="819039" y="345361"/>
                </a:moveTo>
                <a:lnTo>
                  <a:pt x="819039" y="388393"/>
                </a:lnTo>
                <a:lnTo>
                  <a:pt x="862030" y="388393"/>
                </a:lnTo>
                <a:lnTo>
                  <a:pt x="862030" y="345361"/>
                </a:lnTo>
                <a:lnTo>
                  <a:pt x="819039" y="345361"/>
                </a:lnTo>
                <a:close/>
                <a:moveTo>
                  <a:pt x="819039" y="388393"/>
                </a:moveTo>
                <a:lnTo>
                  <a:pt x="819039" y="431426"/>
                </a:lnTo>
                <a:lnTo>
                  <a:pt x="862030" y="431426"/>
                </a:lnTo>
                <a:lnTo>
                  <a:pt x="862030" y="388393"/>
                </a:lnTo>
                <a:lnTo>
                  <a:pt x="819039" y="388393"/>
                </a:lnTo>
                <a:close/>
                <a:moveTo>
                  <a:pt x="819039" y="431426"/>
                </a:moveTo>
                <a:lnTo>
                  <a:pt x="819039" y="474458"/>
                </a:lnTo>
                <a:lnTo>
                  <a:pt x="862030" y="474458"/>
                </a:lnTo>
                <a:lnTo>
                  <a:pt x="862030" y="431426"/>
                </a:lnTo>
                <a:cubicBezTo>
                  <a:pt x="862030" y="431426"/>
                  <a:pt x="819039" y="431426"/>
                  <a:pt x="819039" y="431426"/>
                </a:cubicBezTo>
                <a:close/>
                <a:moveTo>
                  <a:pt x="819039" y="474458"/>
                </a:moveTo>
                <a:lnTo>
                  <a:pt x="819039" y="517490"/>
                </a:lnTo>
                <a:lnTo>
                  <a:pt x="862030" y="517490"/>
                </a:lnTo>
                <a:lnTo>
                  <a:pt x="862030" y="474458"/>
                </a:lnTo>
                <a:lnTo>
                  <a:pt x="819039" y="474458"/>
                </a:lnTo>
                <a:close/>
                <a:moveTo>
                  <a:pt x="819039" y="561626"/>
                </a:moveTo>
                <a:lnTo>
                  <a:pt x="819039" y="604658"/>
                </a:lnTo>
                <a:lnTo>
                  <a:pt x="862030" y="604658"/>
                </a:lnTo>
                <a:lnTo>
                  <a:pt x="862030" y="561626"/>
                </a:lnTo>
                <a:lnTo>
                  <a:pt x="819039" y="561626"/>
                </a:lnTo>
                <a:close/>
                <a:moveTo>
                  <a:pt x="819039" y="647690"/>
                </a:moveTo>
                <a:lnTo>
                  <a:pt x="819039" y="690722"/>
                </a:lnTo>
                <a:lnTo>
                  <a:pt x="862030" y="690722"/>
                </a:lnTo>
                <a:lnTo>
                  <a:pt x="862030" y="647690"/>
                </a:lnTo>
                <a:lnTo>
                  <a:pt x="819039" y="647690"/>
                </a:lnTo>
                <a:close/>
                <a:moveTo>
                  <a:pt x="819039" y="690722"/>
                </a:moveTo>
                <a:lnTo>
                  <a:pt x="819039" y="733755"/>
                </a:lnTo>
                <a:lnTo>
                  <a:pt x="862030" y="733755"/>
                </a:lnTo>
                <a:lnTo>
                  <a:pt x="862030" y="690722"/>
                </a:lnTo>
                <a:lnTo>
                  <a:pt x="819039" y="690722"/>
                </a:lnTo>
                <a:close/>
                <a:moveTo>
                  <a:pt x="819039" y="950019"/>
                </a:moveTo>
                <a:lnTo>
                  <a:pt x="819039" y="993051"/>
                </a:lnTo>
                <a:lnTo>
                  <a:pt x="862030" y="993051"/>
                </a:lnTo>
                <a:lnTo>
                  <a:pt x="862030" y="950019"/>
                </a:lnTo>
                <a:lnTo>
                  <a:pt x="819039" y="950019"/>
                </a:lnTo>
                <a:close/>
                <a:moveTo>
                  <a:pt x="819039" y="1036084"/>
                </a:moveTo>
                <a:lnTo>
                  <a:pt x="819039" y="1079116"/>
                </a:lnTo>
                <a:lnTo>
                  <a:pt x="862030" y="1079116"/>
                </a:lnTo>
                <a:lnTo>
                  <a:pt x="862030" y="1036084"/>
                </a:lnTo>
                <a:lnTo>
                  <a:pt x="819039" y="1036084"/>
                </a:lnTo>
                <a:close/>
                <a:moveTo>
                  <a:pt x="819039" y="1165180"/>
                </a:moveTo>
                <a:lnTo>
                  <a:pt x="819039" y="1208213"/>
                </a:lnTo>
                <a:lnTo>
                  <a:pt x="862030" y="1208213"/>
                </a:lnTo>
                <a:lnTo>
                  <a:pt x="862030" y="1165180"/>
                </a:lnTo>
                <a:cubicBezTo>
                  <a:pt x="862030" y="1165180"/>
                  <a:pt x="819039" y="1165180"/>
                  <a:pt x="819039" y="1165180"/>
                </a:cubicBezTo>
                <a:close/>
                <a:moveTo>
                  <a:pt x="862030" y="0"/>
                </a:moveTo>
                <a:lnTo>
                  <a:pt x="862030" y="43032"/>
                </a:lnTo>
                <a:lnTo>
                  <a:pt x="905021" y="43032"/>
                </a:lnTo>
                <a:lnTo>
                  <a:pt x="905021" y="0"/>
                </a:lnTo>
                <a:lnTo>
                  <a:pt x="862030" y="0"/>
                </a:lnTo>
                <a:close/>
                <a:moveTo>
                  <a:pt x="862030" y="130200"/>
                </a:moveTo>
                <a:lnTo>
                  <a:pt x="862030" y="173232"/>
                </a:lnTo>
                <a:lnTo>
                  <a:pt x="905021" y="173232"/>
                </a:lnTo>
                <a:lnTo>
                  <a:pt x="905021" y="130200"/>
                </a:lnTo>
                <a:lnTo>
                  <a:pt x="862030" y="130200"/>
                </a:lnTo>
                <a:close/>
                <a:moveTo>
                  <a:pt x="862030" y="173232"/>
                </a:moveTo>
                <a:lnTo>
                  <a:pt x="862030" y="216265"/>
                </a:lnTo>
                <a:lnTo>
                  <a:pt x="905021" y="216265"/>
                </a:lnTo>
                <a:lnTo>
                  <a:pt x="905021" y="173232"/>
                </a:lnTo>
                <a:lnTo>
                  <a:pt x="862030" y="173232"/>
                </a:lnTo>
                <a:close/>
                <a:moveTo>
                  <a:pt x="862030" y="216265"/>
                </a:moveTo>
                <a:lnTo>
                  <a:pt x="862030" y="259297"/>
                </a:lnTo>
                <a:lnTo>
                  <a:pt x="905021" y="259297"/>
                </a:lnTo>
                <a:lnTo>
                  <a:pt x="905021" y="216265"/>
                </a:lnTo>
                <a:lnTo>
                  <a:pt x="862030" y="216265"/>
                </a:lnTo>
                <a:close/>
                <a:moveTo>
                  <a:pt x="862030" y="259297"/>
                </a:moveTo>
                <a:lnTo>
                  <a:pt x="862030" y="302329"/>
                </a:lnTo>
                <a:lnTo>
                  <a:pt x="905021" y="302329"/>
                </a:lnTo>
                <a:lnTo>
                  <a:pt x="905021" y="259297"/>
                </a:lnTo>
                <a:lnTo>
                  <a:pt x="862030" y="259297"/>
                </a:lnTo>
                <a:close/>
                <a:moveTo>
                  <a:pt x="862030" y="302329"/>
                </a:moveTo>
                <a:lnTo>
                  <a:pt x="862030" y="345361"/>
                </a:lnTo>
                <a:lnTo>
                  <a:pt x="905021" y="345361"/>
                </a:lnTo>
                <a:lnTo>
                  <a:pt x="905021" y="302329"/>
                </a:lnTo>
                <a:lnTo>
                  <a:pt x="862030" y="302329"/>
                </a:lnTo>
                <a:close/>
                <a:moveTo>
                  <a:pt x="862030" y="388393"/>
                </a:moveTo>
                <a:lnTo>
                  <a:pt x="862030" y="431426"/>
                </a:lnTo>
                <a:lnTo>
                  <a:pt x="905021" y="431426"/>
                </a:lnTo>
                <a:lnTo>
                  <a:pt x="905021" y="388393"/>
                </a:lnTo>
                <a:lnTo>
                  <a:pt x="862030" y="388393"/>
                </a:lnTo>
                <a:close/>
                <a:moveTo>
                  <a:pt x="862030" y="431426"/>
                </a:moveTo>
                <a:lnTo>
                  <a:pt x="862030" y="474458"/>
                </a:lnTo>
                <a:lnTo>
                  <a:pt x="905021" y="474458"/>
                </a:lnTo>
                <a:lnTo>
                  <a:pt x="905021" y="431426"/>
                </a:lnTo>
                <a:cubicBezTo>
                  <a:pt x="905021" y="431426"/>
                  <a:pt x="862030" y="431426"/>
                  <a:pt x="862030" y="431426"/>
                </a:cubicBezTo>
                <a:close/>
                <a:moveTo>
                  <a:pt x="862030" y="474458"/>
                </a:moveTo>
                <a:lnTo>
                  <a:pt x="862030" y="517490"/>
                </a:lnTo>
                <a:lnTo>
                  <a:pt x="905021" y="517490"/>
                </a:lnTo>
                <a:lnTo>
                  <a:pt x="905021" y="474458"/>
                </a:lnTo>
                <a:lnTo>
                  <a:pt x="862030" y="474458"/>
                </a:lnTo>
                <a:close/>
                <a:moveTo>
                  <a:pt x="862030" y="604658"/>
                </a:moveTo>
                <a:lnTo>
                  <a:pt x="862030" y="647690"/>
                </a:lnTo>
                <a:lnTo>
                  <a:pt x="905021" y="647690"/>
                </a:lnTo>
                <a:lnTo>
                  <a:pt x="905021" y="604658"/>
                </a:lnTo>
                <a:lnTo>
                  <a:pt x="862030" y="604658"/>
                </a:lnTo>
                <a:close/>
                <a:moveTo>
                  <a:pt x="862030" y="733755"/>
                </a:moveTo>
                <a:lnTo>
                  <a:pt x="862030" y="776787"/>
                </a:lnTo>
                <a:lnTo>
                  <a:pt x="905021" y="776787"/>
                </a:lnTo>
                <a:lnTo>
                  <a:pt x="905021" y="733755"/>
                </a:lnTo>
                <a:lnTo>
                  <a:pt x="862030" y="733755"/>
                </a:lnTo>
                <a:close/>
                <a:moveTo>
                  <a:pt x="862030" y="862851"/>
                </a:moveTo>
                <a:lnTo>
                  <a:pt x="862030" y="905884"/>
                </a:lnTo>
                <a:lnTo>
                  <a:pt x="905021" y="905884"/>
                </a:lnTo>
                <a:lnTo>
                  <a:pt x="905021" y="862851"/>
                </a:lnTo>
                <a:lnTo>
                  <a:pt x="862030" y="862851"/>
                </a:lnTo>
                <a:close/>
                <a:moveTo>
                  <a:pt x="862030" y="906987"/>
                </a:moveTo>
                <a:lnTo>
                  <a:pt x="862030" y="950019"/>
                </a:lnTo>
                <a:lnTo>
                  <a:pt x="905021" y="950019"/>
                </a:lnTo>
                <a:lnTo>
                  <a:pt x="905021" y="906987"/>
                </a:lnTo>
                <a:lnTo>
                  <a:pt x="862030" y="906987"/>
                </a:lnTo>
                <a:close/>
                <a:moveTo>
                  <a:pt x="862030" y="950019"/>
                </a:moveTo>
                <a:lnTo>
                  <a:pt x="862030" y="993051"/>
                </a:lnTo>
                <a:lnTo>
                  <a:pt x="905021" y="993051"/>
                </a:lnTo>
                <a:lnTo>
                  <a:pt x="905021" y="950019"/>
                </a:lnTo>
                <a:lnTo>
                  <a:pt x="862030" y="950019"/>
                </a:lnTo>
                <a:close/>
                <a:moveTo>
                  <a:pt x="862030" y="993051"/>
                </a:moveTo>
                <a:lnTo>
                  <a:pt x="862030" y="1036084"/>
                </a:lnTo>
                <a:lnTo>
                  <a:pt x="905021" y="1036084"/>
                </a:lnTo>
                <a:lnTo>
                  <a:pt x="905021" y="993051"/>
                </a:lnTo>
                <a:lnTo>
                  <a:pt x="862030" y="993051"/>
                </a:lnTo>
                <a:close/>
                <a:moveTo>
                  <a:pt x="862030" y="1036084"/>
                </a:moveTo>
                <a:lnTo>
                  <a:pt x="862030" y="1079116"/>
                </a:lnTo>
                <a:lnTo>
                  <a:pt x="905021" y="1079116"/>
                </a:lnTo>
                <a:lnTo>
                  <a:pt x="905021" y="1036084"/>
                </a:lnTo>
                <a:lnTo>
                  <a:pt x="862030" y="1036084"/>
                </a:lnTo>
                <a:close/>
                <a:moveTo>
                  <a:pt x="862030" y="1122148"/>
                </a:moveTo>
                <a:lnTo>
                  <a:pt x="862030" y="1165180"/>
                </a:lnTo>
                <a:lnTo>
                  <a:pt x="905021" y="1165180"/>
                </a:lnTo>
                <a:lnTo>
                  <a:pt x="905021" y="1122148"/>
                </a:lnTo>
                <a:lnTo>
                  <a:pt x="862030" y="1122148"/>
                </a:lnTo>
                <a:close/>
                <a:moveTo>
                  <a:pt x="862030" y="1165180"/>
                </a:moveTo>
                <a:lnTo>
                  <a:pt x="862030" y="1208213"/>
                </a:lnTo>
                <a:lnTo>
                  <a:pt x="905021" y="1208213"/>
                </a:lnTo>
                <a:lnTo>
                  <a:pt x="905021" y="1165180"/>
                </a:lnTo>
                <a:cubicBezTo>
                  <a:pt x="905021" y="1165180"/>
                  <a:pt x="862030" y="1165180"/>
                  <a:pt x="862030" y="1165180"/>
                </a:cubicBezTo>
                <a:close/>
                <a:moveTo>
                  <a:pt x="862030" y="1208213"/>
                </a:moveTo>
                <a:lnTo>
                  <a:pt x="862030" y="1251245"/>
                </a:lnTo>
                <a:lnTo>
                  <a:pt x="905021" y="1251245"/>
                </a:lnTo>
                <a:lnTo>
                  <a:pt x="905021" y="1208213"/>
                </a:lnTo>
                <a:lnTo>
                  <a:pt x="862030" y="1208213"/>
                </a:lnTo>
                <a:close/>
                <a:moveTo>
                  <a:pt x="905021" y="345361"/>
                </a:moveTo>
                <a:lnTo>
                  <a:pt x="905021" y="388393"/>
                </a:lnTo>
                <a:lnTo>
                  <a:pt x="948012" y="388393"/>
                </a:lnTo>
                <a:lnTo>
                  <a:pt x="948012" y="345361"/>
                </a:lnTo>
                <a:lnTo>
                  <a:pt x="905021" y="345361"/>
                </a:lnTo>
                <a:close/>
                <a:moveTo>
                  <a:pt x="905021" y="431426"/>
                </a:moveTo>
                <a:lnTo>
                  <a:pt x="905021" y="474458"/>
                </a:lnTo>
                <a:lnTo>
                  <a:pt x="948012" y="474458"/>
                </a:lnTo>
                <a:lnTo>
                  <a:pt x="948012" y="431426"/>
                </a:lnTo>
                <a:cubicBezTo>
                  <a:pt x="948012" y="431426"/>
                  <a:pt x="905021" y="431426"/>
                  <a:pt x="905021" y="431426"/>
                </a:cubicBezTo>
                <a:close/>
                <a:moveTo>
                  <a:pt x="905021" y="518594"/>
                </a:moveTo>
                <a:lnTo>
                  <a:pt x="905021" y="561626"/>
                </a:lnTo>
                <a:lnTo>
                  <a:pt x="948012" y="561626"/>
                </a:lnTo>
                <a:lnTo>
                  <a:pt x="948012" y="518594"/>
                </a:lnTo>
                <a:lnTo>
                  <a:pt x="905021" y="518594"/>
                </a:lnTo>
                <a:close/>
                <a:moveTo>
                  <a:pt x="905021" y="862851"/>
                </a:moveTo>
                <a:lnTo>
                  <a:pt x="905021" y="905884"/>
                </a:lnTo>
                <a:lnTo>
                  <a:pt x="948012" y="905884"/>
                </a:lnTo>
                <a:lnTo>
                  <a:pt x="948012" y="862851"/>
                </a:lnTo>
                <a:lnTo>
                  <a:pt x="905021" y="862851"/>
                </a:lnTo>
                <a:close/>
                <a:moveTo>
                  <a:pt x="905021" y="1036084"/>
                </a:moveTo>
                <a:lnTo>
                  <a:pt x="905021" y="1079116"/>
                </a:lnTo>
                <a:lnTo>
                  <a:pt x="948012" y="1079116"/>
                </a:lnTo>
                <a:lnTo>
                  <a:pt x="948012" y="1036084"/>
                </a:lnTo>
                <a:lnTo>
                  <a:pt x="905021" y="1036084"/>
                </a:lnTo>
                <a:close/>
                <a:moveTo>
                  <a:pt x="905021" y="1079116"/>
                </a:moveTo>
                <a:lnTo>
                  <a:pt x="905021" y="1122148"/>
                </a:lnTo>
                <a:lnTo>
                  <a:pt x="948012" y="1122148"/>
                </a:lnTo>
                <a:lnTo>
                  <a:pt x="948012" y="1079116"/>
                </a:lnTo>
                <a:lnTo>
                  <a:pt x="905021" y="1079116"/>
                </a:lnTo>
                <a:close/>
                <a:moveTo>
                  <a:pt x="905021" y="1122148"/>
                </a:moveTo>
                <a:lnTo>
                  <a:pt x="905021" y="1165180"/>
                </a:lnTo>
                <a:lnTo>
                  <a:pt x="948012" y="1165180"/>
                </a:lnTo>
                <a:lnTo>
                  <a:pt x="948012" y="1122148"/>
                </a:lnTo>
                <a:lnTo>
                  <a:pt x="905021" y="1122148"/>
                </a:lnTo>
                <a:close/>
                <a:moveTo>
                  <a:pt x="905021" y="1165180"/>
                </a:moveTo>
                <a:lnTo>
                  <a:pt x="905021" y="1208213"/>
                </a:lnTo>
                <a:lnTo>
                  <a:pt x="948012" y="1208213"/>
                </a:lnTo>
                <a:lnTo>
                  <a:pt x="948012" y="1165180"/>
                </a:lnTo>
                <a:cubicBezTo>
                  <a:pt x="948012" y="1165180"/>
                  <a:pt x="905021" y="1165180"/>
                  <a:pt x="905021" y="1165180"/>
                </a:cubicBezTo>
                <a:close/>
                <a:moveTo>
                  <a:pt x="905021" y="1208213"/>
                </a:moveTo>
                <a:lnTo>
                  <a:pt x="905021" y="1251245"/>
                </a:lnTo>
                <a:lnTo>
                  <a:pt x="948012" y="1251245"/>
                </a:lnTo>
                <a:lnTo>
                  <a:pt x="948012" y="1208213"/>
                </a:lnTo>
                <a:lnTo>
                  <a:pt x="905021" y="1208213"/>
                </a:lnTo>
                <a:close/>
                <a:moveTo>
                  <a:pt x="948012" y="388393"/>
                </a:moveTo>
                <a:lnTo>
                  <a:pt x="948012" y="431426"/>
                </a:lnTo>
                <a:lnTo>
                  <a:pt x="991003" y="431426"/>
                </a:lnTo>
                <a:lnTo>
                  <a:pt x="991003" y="388393"/>
                </a:lnTo>
                <a:lnTo>
                  <a:pt x="948012" y="388393"/>
                </a:lnTo>
                <a:close/>
                <a:moveTo>
                  <a:pt x="948012" y="474458"/>
                </a:moveTo>
                <a:lnTo>
                  <a:pt x="948012" y="517490"/>
                </a:lnTo>
                <a:lnTo>
                  <a:pt x="991003" y="517490"/>
                </a:lnTo>
                <a:lnTo>
                  <a:pt x="991003" y="474458"/>
                </a:lnTo>
                <a:lnTo>
                  <a:pt x="948012" y="474458"/>
                </a:lnTo>
                <a:close/>
                <a:moveTo>
                  <a:pt x="948012" y="518594"/>
                </a:moveTo>
                <a:lnTo>
                  <a:pt x="948012" y="561626"/>
                </a:lnTo>
                <a:lnTo>
                  <a:pt x="991003" y="561626"/>
                </a:lnTo>
                <a:lnTo>
                  <a:pt x="991003" y="518594"/>
                </a:lnTo>
                <a:lnTo>
                  <a:pt x="948012" y="518594"/>
                </a:lnTo>
                <a:close/>
                <a:moveTo>
                  <a:pt x="948012" y="647690"/>
                </a:moveTo>
                <a:lnTo>
                  <a:pt x="948012" y="690722"/>
                </a:lnTo>
                <a:lnTo>
                  <a:pt x="991003" y="690722"/>
                </a:lnTo>
                <a:lnTo>
                  <a:pt x="991003" y="647690"/>
                </a:lnTo>
                <a:lnTo>
                  <a:pt x="948012" y="647690"/>
                </a:lnTo>
                <a:close/>
                <a:moveTo>
                  <a:pt x="948012" y="733755"/>
                </a:moveTo>
                <a:lnTo>
                  <a:pt x="948012" y="776787"/>
                </a:lnTo>
                <a:lnTo>
                  <a:pt x="991003" y="776787"/>
                </a:lnTo>
                <a:lnTo>
                  <a:pt x="991003" y="733755"/>
                </a:lnTo>
                <a:lnTo>
                  <a:pt x="948012" y="733755"/>
                </a:lnTo>
                <a:close/>
                <a:moveTo>
                  <a:pt x="948012" y="776787"/>
                </a:moveTo>
                <a:lnTo>
                  <a:pt x="948012" y="819819"/>
                </a:lnTo>
                <a:lnTo>
                  <a:pt x="991003" y="819819"/>
                </a:lnTo>
                <a:lnTo>
                  <a:pt x="991003" y="776787"/>
                </a:lnTo>
                <a:lnTo>
                  <a:pt x="948012" y="776787"/>
                </a:lnTo>
                <a:close/>
                <a:moveTo>
                  <a:pt x="948012" y="819819"/>
                </a:moveTo>
                <a:lnTo>
                  <a:pt x="948012" y="862851"/>
                </a:lnTo>
                <a:lnTo>
                  <a:pt x="991003" y="862851"/>
                </a:lnTo>
                <a:lnTo>
                  <a:pt x="991003" y="819819"/>
                </a:lnTo>
                <a:lnTo>
                  <a:pt x="948012" y="819819"/>
                </a:lnTo>
                <a:close/>
                <a:moveTo>
                  <a:pt x="948012" y="862851"/>
                </a:moveTo>
                <a:lnTo>
                  <a:pt x="948012" y="905884"/>
                </a:lnTo>
                <a:lnTo>
                  <a:pt x="991003" y="905884"/>
                </a:lnTo>
                <a:lnTo>
                  <a:pt x="991003" y="862851"/>
                </a:lnTo>
                <a:lnTo>
                  <a:pt x="948012" y="862851"/>
                </a:lnTo>
                <a:close/>
                <a:moveTo>
                  <a:pt x="948012" y="950019"/>
                </a:moveTo>
                <a:lnTo>
                  <a:pt x="948012" y="993051"/>
                </a:lnTo>
                <a:lnTo>
                  <a:pt x="991003" y="993051"/>
                </a:lnTo>
                <a:lnTo>
                  <a:pt x="991003" y="950019"/>
                </a:lnTo>
                <a:lnTo>
                  <a:pt x="948012" y="950019"/>
                </a:lnTo>
                <a:close/>
                <a:moveTo>
                  <a:pt x="948012" y="1036084"/>
                </a:moveTo>
                <a:lnTo>
                  <a:pt x="948012" y="1079116"/>
                </a:lnTo>
                <a:lnTo>
                  <a:pt x="991003" y="1079116"/>
                </a:lnTo>
                <a:lnTo>
                  <a:pt x="991003" y="1036084"/>
                </a:lnTo>
                <a:lnTo>
                  <a:pt x="948012" y="1036084"/>
                </a:lnTo>
                <a:close/>
                <a:moveTo>
                  <a:pt x="948012" y="1079116"/>
                </a:moveTo>
                <a:lnTo>
                  <a:pt x="948012" y="1122148"/>
                </a:lnTo>
                <a:lnTo>
                  <a:pt x="991003" y="1122148"/>
                </a:lnTo>
                <a:lnTo>
                  <a:pt x="991003" y="1079116"/>
                </a:lnTo>
                <a:lnTo>
                  <a:pt x="948012" y="1079116"/>
                </a:lnTo>
                <a:close/>
                <a:moveTo>
                  <a:pt x="948012" y="1122148"/>
                </a:moveTo>
                <a:lnTo>
                  <a:pt x="948012" y="1165180"/>
                </a:lnTo>
                <a:lnTo>
                  <a:pt x="991003" y="1165180"/>
                </a:lnTo>
                <a:lnTo>
                  <a:pt x="991003" y="1122148"/>
                </a:lnTo>
                <a:lnTo>
                  <a:pt x="948012" y="1122148"/>
                </a:lnTo>
                <a:close/>
                <a:moveTo>
                  <a:pt x="992106" y="345361"/>
                </a:moveTo>
                <a:lnTo>
                  <a:pt x="992106" y="388393"/>
                </a:lnTo>
                <a:lnTo>
                  <a:pt x="1035097" y="388393"/>
                </a:lnTo>
                <a:lnTo>
                  <a:pt x="1035097" y="345361"/>
                </a:lnTo>
                <a:lnTo>
                  <a:pt x="992106" y="345361"/>
                </a:lnTo>
                <a:close/>
                <a:moveTo>
                  <a:pt x="992106" y="431426"/>
                </a:moveTo>
                <a:lnTo>
                  <a:pt x="992106" y="474458"/>
                </a:lnTo>
                <a:lnTo>
                  <a:pt x="1035097" y="474458"/>
                </a:lnTo>
                <a:lnTo>
                  <a:pt x="1035097" y="431426"/>
                </a:lnTo>
                <a:cubicBezTo>
                  <a:pt x="1035097" y="431426"/>
                  <a:pt x="992106" y="431426"/>
                  <a:pt x="992106" y="431426"/>
                </a:cubicBezTo>
                <a:close/>
                <a:moveTo>
                  <a:pt x="992106" y="474458"/>
                </a:moveTo>
                <a:lnTo>
                  <a:pt x="992106" y="517490"/>
                </a:lnTo>
                <a:lnTo>
                  <a:pt x="1035097" y="517490"/>
                </a:lnTo>
                <a:lnTo>
                  <a:pt x="1035097" y="474458"/>
                </a:lnTo>
                <a:lnTo>
                  <a:pt x="992106" y="474458"/>
                </a:lnTo>
                <a:close/>
                <a:moveTo>
                  <a:pt x="992106" y="604658"/>
                </a:moveTo>
                <a:lnTo>
                  <a:pt x="992106" y="647690"/>
                </a:lnTo>
                <a:lnTo>
                  <a:pt x="1035097" y="647690"/>
                </a:lnTo>
                <a:lnTo>
                  <a:pt x="1035097" y="604658"/>
                </a:lnTo>
                <a:lnTo>
                  <a:pt x="992106" y="604658"/>
                </a:lnTo>
                <a:close/>
                <a:moveTo>
                  <a:pt x="992106" y="690722"/>
                </a:moveTo>
                <a:lnTo>
                  <a:pt x="992106" y="733755"/>
                </a:lnTo>
                <a:lnTo>
                  <a:pt x="1035097" y="733755"/>
                </a:lnTo>
                <a:lnTo>
                  <a:pt x="1035097" y="690722"/>
                </a:lnTo>
                <a:lnTo>
                  <a:pt x="992106" y="690722"/>
                </a:lnTo>
                <a:close/>
                <a:moveTo>
                  <a:pt x="992106" y="776787"/>
                </a:moveTo>
                <a:lnTo>
                  <a:pt x="992106" y="819819"/>
                </a:lnTo>
                <a:lnTo>
                  <a:pt x="1035097" y="819819"/>
                </a:lnTo>
                <a:lnTo>
                  <a:pt x="1035097" y="776787"/>
                </a:lnTo>
                <a:lnTo>
                  <a:pt x="992106" y="776787"/>
                </a:lnTo>
                <a:close/>
                <a:moveTo>
                  <a:pt x="992106" y="819819"/>
                </a:moveTo>
                <a:lnTo>
                  <a:pt x="992106" y="862851"/>
                </a:lnTo>
                <a:lnTo>
                  <a:pt x="1035097" y="862851"/>
                </a:lnTo>
                <a:lnTo>
                  <a:pt x="1035097" y="819819"/>
                </a:lnTo>
                <a:lnTo>
                  <a:pt x="992106" y="819819"/>
                </a:lnTo>
                <a:close/>
                <a:moveTo>
                  <a:pt x="992106" y="862851"/>
                </a:moveTo>
                <a:lnTo>
                  <a:pt x="992106" y="905884"/>
                </a:lnTo>
                <a:lnTo>
                  <a:pt x="1035097" y="905884"/>
                </a:lnTo>
                <a:lnTo>
                  <a:pt x="1035097" y="862851"/>
                </a:lnTo>
                <a:lnTo>
                  <a:pt x="992106" y="862851"/>
                </a:lnTo>
                <a:close/>
                <a:moveTo>
                  <a:pt x="992106" y="1036084"/>
                </a:moveTo>
                <a:lnTo>
                  <a:pt x="992106" y="1079116"/>
                </a:lnTo>
                <a:lnTo>
                  <a:pt x="1035097" y="1079116"/>
                </a:lnTo>
                <a:lnTo>
                  <a:pt x="1035097" y="1036084"/>
                </a:lnTo>
                <a:lnTo>
                  <a:pt x="992106" y="1036084"/>
                </a:lnTo>
                <a:close/>
                <a:moveTo>
                  <a:pt x="992106" y="1165180"/>
                </a:moveTo>
                <a:lnTo>
                  <a:pt x="992106" y="1208213"/>
                </a:lnTo>
                <a:lnTo>
                  <a:pt x="1035097" y="1208213"/>
                </a:lnTo>
                <a:lnTo>
                  <a:pt x="1035097" y="1165180"/>
                </a:lnTo>
                <a:cubicBezTo>
                  <a:pt x="1035097" y="1165180"/>
                  <a:pt x="992106" y="1165180"/>
                  <a:pt x="992106" y="1165180"/>
                </a:cubicBezTo>
                <a:close/>
                <a:moveTo>
                  <a:pt x="992106" y="1208213"/>
                </a:moveTo>
                <a:lnTo>
                  <a:pt x="992106" y="1251245"/>
                </a:lnTo>
                <a:lnTo>
                  <a:pt x="1035097" y="1251245"/>
                </a:lnTo>
                <a:lnTo>
                  <a:pt x="1035097" y="1208213"/>
                </a:lnTo>
                <a:lnTo>
                  <a:pt x="992106" y="1208213"/>
                </a:lnTo>
                <a:close/>
                <a:moveTo>
                  <a:pt x="1035097" y="345361"/>
                </a:moveTo>
                <a:lnTo>
                  <a:pt x="1035097" y="388393"/>
                </a:lnTo>
                <a:lnTo>
                  <a:pt x="1078088" y="388393"/>
                </a:lnTo>
                <a:lnTo>
                  <a:pt x="1078088" y="345361"/>
                </a:lnTo>
                <a:lnTo>
                  <a:pt x="1035097" y="345361"/>
                </a:lnTo>
                <a:close/>
                <a:moveTo>
                  <a:pt x="1035097" y="518594"/>
                </a:moveTo>
                <a:lnTo>
                  <a:pt x="1035097" y="561626"/>
                </a:lnTo>
                <a:lnTo>
                  <a:pt x="1078088" y="561626"/>
                </a:lnTo>
                <a:lnTo>
                  <a:pt x="1078088" y="518594"/>
                </a:lnTo>
                <a:lnTo>
                  <a:pt x="1035097" y="518594"/>
                </a:lnTo>
                <a:close/>
                <a:moveTo>
                  <a:pt x="1035097" y="733755"/>
                </a:moveTo>
                <a:lnTo>
                  <a:pt x="1035097" y="776787"/>
                </a:lnTo>
                <a:lnTo>
                  <a:pt x="1078088" y="776787"/>
                </a:lnTo>
                <a:lnTo>
                  <a:pt x="1078088" y="733755"/>
                </a:lnTo>
                <a:lnTo>
                  <a:pt x="1035097" y="733755"/>
                </a:lnTo>
                <a:close/>
                <a:moveTo>
                  <a:pt x="1035097" y="862851"/>
                </a:moveTo>
                <a:lnTo>
                  <a:pt x="1035097" y="905884"/>
                </a:lnTo>
                <a:lnTo>
                  <a:pt x="1078088" y="905884"/>
                </a:lnTo>
                <a:lnTo>
                  <a:pt x="1078088" y="862851"/>
                </a:lnTo>
                <a:lnTo>
                  <a:pt x="1035097" y="862851"/>
                </a:lnTo>
                <a:close/>
                <a:moveTo>
                  <a:pt x="1035097" y="906987"/>
                </a:moveTo>
                <a:lnTo>
                  <a:pt x="1035097" y="950019"/>
                </a:lnTo>
                <a:lnTo>
                  <a:pt x="1078088" y="950019"/>
                </a:lnTo>
                <a:lnTo>
                  <a:pt x="1078088" y="906987"/>
                </a:lnTo>
                <a:lnTo>
                  <a:pt x="1035097" y="906987"/>
                </a:lnTo>
                <a:close/>
                <a:moveTo>
                  <a:pt x="1035097" y="950019"/>
                </a:moveTo>
                <a:lnTo>
                  <a:pt x="1035097" y="993051"/>
                </a:lnTo>
                <a:lnTo>
                  <a:pt x="1078088" y="993051"/>
                </a:lnTo>
                <a:lnTo>
                  <a:pt x="1078088" y="950019"/>
                </a:lnTo>
                <a:lnTo>
                  <a:pt x="1035097" y="950019"/>
                </a:lnTo>
                <a:close/>
                <a:moveTo>
                  <a:pt x="1035097" y="993051"/>
                </a:moveTo>
                <a:lnTo>
                  <a:pt x="1035097" y="1036084"/>
                </a:lnTo>
                <a:lnTo>
                  <a:pt x="1078088" y="1036084"/>
                </a:lnTo>
                <a:lnTo>
                  <a:pt x="1078088" y="993051"/>
                </a:lnTo>
                <a:lnTo>
                  <a:pt x="1035097" y="993051"/>
                </a:lnTo>
                <a:close/>
                <a:moveTo>
                  <a:pt x="1035097" y="1036084"/>
                </a:moveTo>
                <a:lnTo>
                  <a:pt x="1035097" y="1079116"/>
                </a:lnTo>
                <a:lnTo>
                  <a:pt x="1078088" y="1079116"/>
                </a:lnTo>
                <a:lnTo>
                  <a:pt x="1078088" y="1036084"/>
                </a:lnTo>
                <a:lnTo>
                  <a:pt x="1035097" y="1036084"/>
                </a:lnTo>
                <a:close/>
                <a:moveTo>
                  <a:pt x="1035097" y="1122148"/>
                </a:moveTo>
                <a:lnTo>
                  <a:pt x="1035097" y="1165180"/>
                </a:lnTo>
                <a:lnTo>
                  <a:pt x="1078088" y="1165180"/>
                </a:lnTo>
                <a:lnTo>
                  <a:pt x="1078088" y="1122148"/>
                </a:lnTo>
                <a:lnTo>
                  <a:pt x="1035097" y="1122148"/>
                </a:lnTo>
                <a:close/>
                <a:moveTo>
                  <a:pt x="1078088" y="345361"/>
                </a:moveTo>
                <a:lnTo>
                  <a:pt x="1078088" y="388393"/>
                </a:lnTo>
                <a:lnTo>
                  <a:pt x="1121080" y="388393"/>
                </a:lnTo>
                <a:lnTo>
                  <a:pt x="1121080" y="345361"/>
                </a:lnTo>
                <a:lnTo>
                  <a:pt x="1078088" y="345361"/>
                </a:lnTo>
                <a:close/>
                <a:moveTo>
                  <a:pt x="1078088" y="518594"/>
                </a:moveTo>
                <a:lnTo>
                  <a:pt x="1078088" y="561626"/>
                </a:lnTo>
                <a:lnTo>
                  <a:pt x="1121080" y="561626"/>
                </a:lnTo>
                <a:lnTo>
                  <a:pt x="1121080" y="518594"/>
                </a:lnTo>
                <a:lnTo>
                  <a:pt x="1078088" y="518594"/>
                </a:lnTo>
                <a:close/>
                <a:moveTo>
                  <a:pt x="1078088" y="561626"/>
                </a:moveTo>
                <a:lnTo>
                  <a:pt x="1078088" y="604658"/>
                </a:lnTo>
                <a:lnTo>
                  <a:pt x="1121080" y="604658"/>
                </a:lnTo>
                <a:lnTo>
                  <a:pt x="1121080" y="561626"/>
                </a:lnTo>
                <a:lnTo>
                  <a:pt x="1078088" y="561626"/>
                </a:lnTo>
                <a:close/>
                <a:moveTo>
                  <a:pt x="1078088" y="604658"/>
                </a:moveTo>
                <a:lnTo>
                  <a:pt x="1078088" y="647690"/>
                </a:lnTo>
                <a:lnTo>
                  <a:pt x="1121080" y="647690"/>
                </a:lnTo>
                <a:lnTo>
                  <a:pt x="1121080" y="604658"/>
                </a:lnTo>
                <a:lnTo>
                  <a:pt x="1078088" y="604658"/>
                </a:lnTo>
                <a:close/>
                <a:moveTo>
                  <a:pt x="1078088" y="690722"/>
                </a:moveTo>
                <a:lnTo>
                  <a:pt x="1078088" y="733755"/>
                </a:lnTo>
                <a:lnTo>
                  <a:pt x="1121080" y="733755"/>
                </a:lnTo>
                <a:lnTo>
                  <a:pt x="1121080" y="690722"/>
                </a:lnTo>
                <a:lnTo>
                  <a:pt x="1078088" y="690722"/>
                </a:lnTo>
                <a:close/>
                <a:moveTo>
                  <a:pt x="1078088" y="776787"/>
                </a:moveTo>
                <a:lnTo>
                  <a:pt x="1078088" y="819819"/>
                </a:lnTo>
                <a:lnTo>
                  <a:pt x="1121080" y="819819"/>
                </a:lnTo>
                <a:lnTo>
                  <a:pt x="1121080" y="776787"/>
                </a:lnTo>
                <a:lnTo>
                  <a:pt x="1078088" y="776787"/>
                </a:lnTo>
                <a:close/>
                <a:moveTo>
                  <a:pt x="1078088" y="819819"/>
                </a:moveTo>
                <a:lnTo>
                  <a:pt x="1078088" y="862851"/>
                </a:lnTo>
                <a:lnTo>
                  <a:pt x="1121080" y="862851"/>
                </a:lnTo>
                <a:lnTo>
                  <a:pt x="1121080" y="819819"/>
                </a:lnTo>
                <a:lnTo>
                  <a:pt x="1078088" y="819819"/>
                </a:lnTo>
                <a:close/>
                <a:moveTo>
                  <a:pt x="1078088" y="906987"/>
                </a:moveTo>
                <a:lnTo>
                  <a:pt x="1078088" y="950019"/>
                </a:lnTo>
                <a:lnTo>
                  <a:pt x="1121080" y="950019"/>
                </a:lnTo>
                <a:lnTo>
                  <a:pt x="1121080" y="906987"/>
                </a:lnTo>
                <a:lnTo>
                  <a:pt x="1078088" y="906987"/>
                </a:lnTo>
                <a:close/>
                <a:moveTo>
                  <a:pt x="1078088" y="1079116"/>
                </a:moveTo>
                <a:lnTo>
                  <a:pt x="1078088" y="1122148"/>
                </a:lnTo>
                <a:lnTo>
                  <a:pt x="1121080" y="1122148"/>
                </a:lnTo>
                <a:lnTo>
                  <a:pt x="1121080" y="1079116"/>
                </a:lnTo>
                <a:lnTo>
                  <a:pt x="1078088" y="1079116"/>
                </a:lnTo>
                <a:close/>
                <a:moveTo>
                  <a:pt x="1078088" y="1122148"/>
                </a:moveTo>
                <a:lnTo>
                  <a:pt x="1078088" y="1165180"/>
                </a:lnTo>
                <a:lnTo>
                  <a:pt x="1121080" y="1165180"/>
                </a:lnTo>
                <a:lnTo>
                  <a:pt x="1121080" y="1122148"/>
                </a:lnTo>
                <a:lnTo>
                  <a:pt x="1078088" y="1122148"/>
                </a:lnTo>
                <a:close/>
                <a:moveTo>
                  <a:pt x="1078088" y="1165180"/>
                </a:moveTo>
                <a:lnTo>
                  <a:pt x="1078088" y="1208213"/>
                </a:lnTo>
                <a:lnTo>
                  <a:pt x="1121080" y="1208213"/>
                </a:lnTo>
                <a:lnTo>
                  <a:pt x="1121080" y="1165180"/>
                </a:lnTo>
                <a:cubicBezTo>
                  <a:pt x="1121080" y="1165180"/>
                  <a:pt x="1078088" y="1165180"/>
                  <a:pt x="1078088" y="1165180"/>
                </a:cubicBezTo>
                <a:close/>
                <a:moveTo>
                  <a:pt x="1078088" y="1208213"/>
                </a:moveTo>
                <a:lnTo>
                  <a:pt x="1078088" y="1251245"/>
                </a:lnTo>
                <a:lnTo>
                  <a:pt x="1121080" y="1251245"/>
                </a:lnTo>
                <a:lnTo>
                  <a:pt x="1121080" y="1208213"/>
                </a:lnTo>
                <a:lnTo>
                  <a:pt x="1078088" y="1208213"/>
                </a:lnTo>
                <a:close/>
                <a:moveTo>
                  <a:pt x="1121080" y="345361"/>
                </a:moveTo>
                <a:lnTo>
                  <a:pt x="1121080" y="388393"/>
                </a:lnTo>
                <a:lnTo>
                  <a:pt x="1164071" y="388393"/>
                </a:lnTo>
                <a:lnTo>
                  <a:pt x="1164071" y="345361"/>
                </a:lnTo>
                <a:lnTo>
                  <a:pt x="1121080" y="345361"/>
                </a:lnTo>
                <a:close/>
                <a:moveTo>
                  <a:pt x="1121080" y="388393"/>
                </a:moveTo>
                <a:lnTo>
                  <a:pt x="1121080" y="431426"/>
                </a:lnTo>
                <a:lnTo>
                  <a:pt x="1164071" y="431426"/>
                </a:lnTo>
                <a:lnTo>
                  <a:pt x="1164071" y="388393"/>
                </a:lnTo>
                <a:lnTo>
                  <a:pt x="1121080" y="388393"/>
                </a:lnTo>
                <a:close/>
                <a:moveTo>
                  <a:pt x="1121080" y="604658"/>
                </a:moveTo>
                <a:lnTo>
                  <a:pt x="1121080" y="647690"/>
                </a:lnTo>
                <a:lnTo>
                  <a:pt x="1164071" y="647690"/>
                </a:lnTo>
                <a:lnTo>
                  <a:pt x="1164071" y="604658"/>
                </a:lnTo>
                <a:lnTo>
                  <a:pt x="1121080" y="604658"/>
                </a:lnTo>
                <a:close/>
                <a:moveTo>
                  <a:pt x="1121080" y="647690"/>
                </a:moveTo>
                <a:lnTo>
                  <a:pt x="1121080" y="690722"/>
                </a:lnTo>
                <a:lnTo>
                  <a:pt x="1164071" y="690722"/>
                </a:lnTo>
                <a:lnTo>
                  <a:pt x="1164071" y="647690"/>
                </a:lnTo>
                <a:lnTo>
                  <a:pt x="1121080" y="647690"/>
                </a:lnTo>
                <a:close/>
                <a:moveTo>
                  <a:pt x="1121080" y="690722"/>
                </a:moveTo>
                <a:lnTo>
                  <a:pt x="1121080" y="733755"/>
                </a:lnTo>
                <a:lnTo>
                  <a:pt x="1164071" y="733755"/>
                </a:lnTo>
                <a:lnTo>
                  <a:pt x="1164071" y="690722"/>
                </a:lnTo>
                <a:lnTo>
                  <a:pt x="1121080" y="690722"/>
                </a:lnTo>
                <a:close/>
                <a:moveTo>
                  <a:pt x="1121080" y="819819"/>
                </a:moveTo>
                <a:lnTo>
                  <a:pt x="1121080" y="862851"/>
                </a:lnTo>
                <a:lnTo>
                  <a:pt x="1164071" y="862851"/>
                </a:lnTo>
                <a:lnTo>
                  <a:pt x="1164071" y="819819"/>
                </a:lnTo>
                <a:lnTo>
                  <a:pt x="1121080" y="819819"/>
                </a:lnTo>
                <a:close/>
                <a:moveTo>
                  <a:pt x="1121080" y="862851"/>
                </a:moveTo>
                <a:lnTo>
                  <a:pt x="1121080" y="905884"/>
                </a:lnTo>
                <a:lnTo>
                  <a:pt x="1164071" y="905884"/>
                </a:lnTo>
                <a:lnTo>
                  <a:pt x="1164071" y="862851"/>
                </a:lnTo>
                <a:lnTo>
                  <a:pt x="1121080" y="862851"/>
                </a:lnTo>
                <a:close/>
                <a:moveTo>
                  <a:pt x="1121080" y="906987"/>
                </a:moveTo>
                <a:lnTo>
                  <a:pt x="1121080" y="950019"/>
                </a:lnTo>
                <a:lnTo>
                  <a:pt x="1164071" y="950019"/>
                </a:lnTo>
                <a:lnTo>
                  <a:pt x="1164071" y="906987"/>
                </a:lnTo>
                <a:lnTo>
                  <a:pt x="1121080" y="906987"/>
                </a:lnTo>
                <a:close/>
                <a:moveTo>
                  <a:pt x="1121080" y="950019"/>
                </a:moveTo>
                <a:lnTo>
                  <a:pt x="1121080" y="993051"/>
                </a:lnTo>
                <a:lnTo>
                  <a:pt x="1164071" y="993051"/>
                </a:lnTo>
                <a:lnTo>
                  <a:pt x="1164071" y="950019"/>
                </a:lnTo>
                <a:lnTo>
                  <a:pt x="1121080" y="950019"/>
                </a:lnTo>
                <a:close/>
                <a:moveTo>
                  <a:pt x="1121080" y="993051"/>
                </a:moveTo>
                <a:lnTo>
                  <a:pt x="1121080" y="1036084"/>
                </a:lnTo>
                <a:lnTo>
                  <a:pt x="1164071" y="1036084"/>
                </a:lnTo>
                <a:lnTo>
                  <a:pt x="1164071" y="993051"/>
                </a:lnTo>
                <a:lnTo>
                  <a:pt x="1121080" y="993051"/>
                </a:lnTo>
                <a:close/>
                <a:moveTo>
                  <a:pt x="1121080" y="1036084"/>
                </a:moveTo>
                <a:lnTo>
                  <a:pt x="1121080" y="1079116"/>
                </a:lnTo>
                <a:lnTo>
                  <a:pt x="1164071" y="1079116"/>
                </a:lnTo>
                <a:lnTo>
                  <a:pt x="1164071" y="1036084"/>
                </a:lnTo>
                <a:lnTo>
                  <a:pt x="1121080" y="1036084"/>
                </a:lnTo>
                <a:close/>
                <a:moveTo>
                  <a:pt x="1121080" y="1079116"/>
                </a:moveTo>
                <a:lnTo>
                  <a:pt x="1121080" y="1122148"/>
                </a:lnTo>
                <a:lnTo>
                  <a:pt x="1164071" y="1122148"/>
                </a:lnTo>
                <a:lnTo>
                  <a:pt x="1164071" y="1079116"/>
                </a:lnTo>
                <a:lnTo>
                  <a:pt x="1121080" y="1079116"/>
                </a:lnTo>
                <a:close/>
                <a:moveTo>
                  <a:pt x="1121080" y="1122148"/>
                </a:moveTo>
                <a:lnTo>
                  <a:pt x="1121080" y="1165180"/>
                </a:lnTo>
                <a:lnTo>
                  <a:pt x="1164071" y="1165180"/>
                </a:lnTo>
                <a:lnTo>
                  <a:pt x="1164071" y="1122148"/>
                </a:lnTo>
                <a:lnTo>
                  <a:pt x="1121080" y="1122148"/>
                </a:lnTo>
                <a:close/>
                <a:moveTo>
                  <a:pt x="1121080" y="1165180"/>
                </a:moveTo>
                <a:lnTo>
                  <a:pt x="1121080" y="1208213"/>
                </a:lnTo>
                <a:lnTo>
                  <a:pt x="1164071" y="1208213"/>
                </a:lnTo>
                <a:lnTo>
                  <a:pt x="1164071" y="1165180"/>
                </a:lnTo>
                <a:cubicBezTo>
                  <a:pt x="1164071" y="1165180"/>
                  <a:pt x="1121080" y="1165180"/>
                  <a:pt x="1121080" y="1165180"/>
                </a:cubicBezTo>
                <a:close/>
                <a:moveTo>
                  <a:pt x="1164071" y="474458"/>
                </a:moveTo>
                <a:lnTo>
                  <a:pt x="1164071" y="517490"/>
                </a:lnTo>
                <a:lnTo>
                  <a:pt x="1207062" y="517490"/>
                </a:lnTo>
                <a:lnTo>
                  <a:pt x="1207062" y="474458"/>
                </a:lnTo>
                <a:lnTo>
                  <a:pt x="1164071" y="474458"/>
                </a:lnTo>
                <a:close/>
                <a:moveTo>
                  <a:pt x="1164071" y="518594"/>
                </a:moveTo>
                <a:lnTo>
                  <a:pt x="1164071" y="561626"/>
                </a:lnTo>
                <a:lnTo>
                  <a:pt x="1207062" y="561626"/>
                </a:lnTo>
                <a:lnTo>
                  <a:pt x="1207062" y="518594"/>
                </a:lnTo>
                <a:lnTo>
                  <a:pt x="1164071" y="518594"/>
                </a:lnTo>
                <a:close/>
                <a:moveTo>
                  <a:pt x="1164071" y="647690"/>
                </a:moveTo>
                <a:lnTo>
                  <a:pt x="1164071" y="690722"/>
                </a:lnTo>
                <a:lnTo>
                  <a:pt x="1207062" y="690722"/>
                </a:lnTo>
                <a:lnTo>
                  <a:pt x="1207062" y="647690"/>
                </a:lnTo>
                <a:lnTo>
                  <a:pt x="1164071" y="647690"/>
                </a:lnTo>
                <a:close/>
                <a:moveTo>
                  <a:pt x="1164071" y="690722"/>
                </a:moveTo>
                <a:lnTo>
                  <a:pt x="1164071" y="733755"/>
                </a:lnTo>
                <a:lnTo>
                  <a:pt x="1207062" y="733755"/>
                </a:lnTo>
                <a:lnTo>
                  <a:pt x="1207062" y="690722"/>
                </a:lnTo>
                <a:lnTo>
                  <a:pt x="1164071" y="690722"/>
                </a:lnTo>
                <a:close/>
                <a:moveTo>
                  <a:pt x="1164071" y="862851"/>
                </a:moveTo>
                <a:lnTo>
                  <a:pt x="1164071" y="905884"/>
                </a:lnTo>
                <a:lnTo>
                  <a:pt x="1207062" y="905884"/>
                </a:lnTo>
                <a:lnTo>
                  <a:pt x="1207062" y="862851"/>
                </a:lnTo>
                <a:lnTo>
                  <a:pt x="1164071" y="862851"/>
                </a:lnTo>
                <a:close/>
                <a:moveTo>
                  <a:pt x="1164071" y="950019"/>
                </a:moveTo>
                <a:lnTo>
                  <a:pt x="1164071" y="993051"/>
                </a:lnTo>
                <a:lnTo>
                  <a:pt x="1207062" y="993051"/>
                </a:lnTo>
                <a:lnTo>
                  <a:pt x="1207062" y="950019"/>
                </a:lnTo>
                <a:lnTo>
                  <a:pt x="1164071" y="950019"/>
                </a:lnTo>
                <a:close/>
                <a:moveTo>
                  <a:pt x="1164071" y="993051"/>
                </a:moveTo>
                <a:lnTo>
                  <a:pt x="1164071" y="1036084"/>
                </a:lnTo>
                <a:lnTo>
                  <a:pt x="1207062" y="1036084"/>
                </a:lnTo>
                <a:lnTo>
                  <a:pt x="1207062" y="993051"/>
                </a:lnTo>
                <a:lnTo>
                  <a:pt x="1164071" y="993051"/>
                </a:lnTo>
                <a:close/>
                <a:moveTo>
                  <a:pt x="1164071" y="1036084"/>
                </a:moveTo>
                <a:lnTo>
                  <a:pt x="1164071" y="1079116"/>
                </a:lnTo>
                <a:lnTo>
                  <a:pt x="1207062" y="1079116"/>
                </a:lnTo>
                <a:lnTo>
                  <a:pt x="1207062" y="1036084"/>
                </a:lnTo>
                <a:lnTo>
                  <a:pt x="1164071" y="1036084"/>
                </a:lnTo>
                <a:close/>
                <a:moveTo>
                  <a:pt x="1164071" y="1079116"/>
                </a:moveTo>
                <a:lnTo>
                  <a:pt x="1164071" y="1122148"/>
                </a:lnTo>
                <a:lnTo>
                  <a:pt x="1207062" y="1122148"/>
                </a:lnTo>
                <a:lnTo>
                  <a:pt x="1207062" y="1079116"/>
                </a:lnTo>
                <a:lnTo>
                  <a:pt x="1164071" y="1079116"/>
                </a:lnTo>
                <a:close/>
                <a:moveTo>
                  <a:pt x="1164071" y="1165180"/>
                </a:moveTo>
                <a:lnTo>
                  <a:pt x="1164071" y="1208213"/>
                </a:lnTo>
                <a:lnTo>
                  <a:pt x="1207062" y="1208213"/>
                </a:lnTo>
                <a:lnTo>
                  <a:pt x="1207062" y="1165180"/>
                </a:lnTo>
                <a:cubicBezTo>
                  <a:pt x="1207062" y="1165180"/>
                  <a:pt x="1164071" y="1165180"/>
                  <a:pt x="1164071" y="1165180"/>
                </a:cubicBezTo>
                <a:close/>
                <a:moveTo>
                  <a:pt x="1207062" y="345361"/>
                </a:moveTo>
                <a:lnTo>
                  <a:pt x="1207062" y="388393"/>
                </a:lnTo>
                <a:lnTo>
                  <a:pt x="1250053" y="388393"/>
                </a:lnTo>
                <a:lnTo>
                  <a:pt x="1250053" y="345361"/>
                </a:lnTo>
                <a:lnTo>
                  <a:pt x="1207062" y="345361"/>
                </a:lnTo>
                <a:close/>
                <a:moveTo>
                  <a:pt x="1207062" y="388393"/>
                </a:moveTo>
                <a:lnTo>
                  <a:pt x="1207062" y="431426"/>
                </a:lnTo>
                <a:lnTo>
                  <a:pt x="1250053" y="431426"/>
                </a:lnTo>
                <a:lnTo>
                  <a:pt x="1250053" y="388393"/>
                </a:lnTo>
                <a:lnTo>
                  <a:pt x="1207062" y="388393"/>
                </a:lnTo>
                <a:close/>
                <a:moveTo>
                  <a:pt x="1207062" y="474458"/>
                </a:moveTo>
                <a:lnTo>
                  <a:pt x="1207062" y="517490"/>
                </a:lnTo>
                <a:lnTo>
                  <a:pt x="1250053" y="517490"/>
                </a:lnTo>
                <a:lnTo>
                  <a:pt x="1250053" y="474458"/>
                </a:lnTo>
                <a:lnTo>
                  <a:pt x="1207062" y="474458"/>
                </a:lnTo>
                <a:close/>
                <a:moveTo>
                  <a:pt x="1207062" y="561626"/>
                </a:moveTo>
                <a:lnTo>
                  <a:pt x="1207062" y="604658"/>
                </a:lnTo>
                <a:lnTo>
                  <a:pt x="1250053" y="604658"/>
                </a:lnTo>
                <a:lnTo>
                  <a:pt x="1250053" y="561626"/>
                </a:lnTo>
                <a:lnTo>
                  <a:pt x="1207062" y="561626"/>
                </a:lnTo>
                <a:close/>
                <a:moveTo>
                  <a:pt x="1207062" y="647690"/>
                </a:moveTo>
                <a:lnTo>
                  <a:pt x="1207062" y="690722"/>
                </a:lnTo>
                <a:lnTo>
                  <a:pt x="1250053" y="690722"/>
                </a:lnTo>
                <a:lnTo>
                  <a:pt x="1250053" y="647690"/>
                </a:lnTo>
                <a:lnTo>
                  <a:pt x="1207062" y="647690"/>
                </a:lnTo>
                <a:close/>
                <a:moveTo>
                  <a:pt x="1207062" y="733755"/>
                </a:moveTo>
                <a:lnTo>
                  <a:pt x="1207062" y="776787"/>
                </a:lnTo>
                <a:lnTo>
                  <a:pt x="1250053" y="776787"/>
                </a:lnTo>
                <a:lnTo>
                  <a:pt x="1250053" y="733755"/>
                </a:lnTo>
                <a:lnTo>
                  <a:pt x="1207062" y="733755"/>
                </a:lnTo>
                <a:close/>
                <a:moveTo>
                  <a:pt x="1207062" y="819819"/>
                </a:moveTo>
                <a:lnTo>
                  <a:pt x="1207062" y="862851"/>
                </a:lnTo>
                <a:lnTo>
                  <a:pt x="1250053" y="862851"/>
                </a:lnTo>
                <a:lnTo>
                  <a:pt x="1250053" y="819819"/>
                </a:lnTo>
                <a:lnTo>
                  <a:pt x="1207062" y="819819"/>
                </a:lnTo>
                <a:close/>
                <a:moveTo>
                  <a:pt x="1207062" y="950019"/>
                </a:moveTo>
                <a:lnTo>
                  <a:pt x="1207062" y="993051"/>
                </a:lnTo>
                <a:lnTo>
                  <a:pt x="1250053" y="993051"/>
                </a:lnTo>
                <a:lnTo>
                  <a:pt x="1250053" y="950019"/>
                </a:lnTo>
                <a:lnTo>
                  <a:pt x="1207062" y="950019"/>
                </a:lnTo>
                <a:close/>
                <a:moveTo>
                  <a:pt x="1207062" y="993051"/>
                </a:moveTo>
                <a:lnTo>
                  <a:pt x="1207062" y="1036084"/>
                </a:lnTo>
                <a:lnTo>
                  <a:pt x="1250053" y="1036084"/>
                </a:lnTo>
                <a:lnTo>
                  <a:pt x="1250053" y="993051"/>
                </a:lnTo>
                <a:lnTo>
                  <a:pt x="1207062" y="993051"/>
                </a:lnTo>
                <a:close/>
                <a:moveTo>
                  <a:pt x="1207062" y="1122148"/>
                </a:moveTo>
                <a:lnTo>
                  <a:pt x="1207062" y="1165180"/>
                </a:lnTo>
                <a:lnTo>
                  <a:pt x="1250053" y="1165180"/>
                </a:lnTo>
                <a:lnTo>
                  <a:pt x="1250053" y="1122148"/>
                </a:lnTo>
                <a:lnTo>
                  <a:pt x="1207062" y="1122148"/>
                </a:lnTo>
                <a:close/>
              </a:path>
            </a:pathLst>
          </a:custGeom>
          <a:solidFill>
            <a:srgbClr val="1D1D1B"/>
          </a:solidFill>
          <a:ln w="110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157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107</Words>
  <Application>Microsoft Macintosh PowerPoint</Application>
  <PresentationFormat>A3 Paper (297x420 mm)</PresentationFormat>
  <Paragraphs>73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8</cp:revision>
  <dcterms:created xsi:type="dcterms:W3CDTF">2026-06-24T13:15:51Z</dcterms:created>
  <dcterms:modified xsi:type="dcterms:W3CDTF">2026-06-24T14:02:18Z</dcterms:modified>
</cp:coreProperties>
</file>