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3"/>
  </p:notesMasterIdLst>
  <p:sldIdLst>
    <p:sldId id="266" r:id="rId2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58"/>
  </p:normalViewPr>
  <p:slideViewPr>
    <p:cSldViewPr snapToGrid="0">
      <p:cViewPr varScale="1">
        <p:scale>
          <a:sx n="116" d="100"/>
          <a:sy n="116" d="100"/>
        </p:scale>
        <p:origin x="1696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65F3B7-EE3F-844A-9807-0BD440A968BD}" type="datetimeFigureOut">
              <a:t>6/24/26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543200-6C38-A248-80F8-1B0A4A246A92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37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7E94F-4D1A-2D48-8588-05E2703D38EE}" type="datetimeFigureOut">
              <a:t>6/24/26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B1437-AB4B-954D-B8F0-E9C3DC4D9D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23576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7E94F-4D1A-2D48-8588-05E2703D38EE}" type="datetimeFigureOut">
              <a:t>6/24/26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B1437-AB4B-954D-B8F0-E9C3DC4D9D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2224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7E94F-4D1A-2D48-8588-05E2703D38EE}" type="datetimeFigureOut">
              <a:t>6/24/26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B1437-AB4B-954D-B8F0-E9C3DC4D9D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3786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7E94F-4D1A-2D48-8588-05E2703D38EE}" type="datetimeFigureOut">
              <a:t>6/24/26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B1437-AB4B-954D-B8F0-E9C3DC4D9D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95006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7E94F-4D1A-2D48-8588-05E2703D38EE}" type="datetimeFigureOut">
              <a:t>6/24/26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B1437-AB4B-954D-B8F0-E9C3DC4D9D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358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7E94F-4D1A-2D48-8588-05E2703D38EE}" type="datetimeFigureOut">
              <a:t>6/24/26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B1437-AB4B-954D-B8F0-E9C3DC4D9D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38057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6"/>
            <a:ext cx="8543925" cy="1325563"/>
          </a:xfrm>
        </p:spPr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7E94F-4D1A-2D48-8588-05E2703D38EE}" type="datetimeFigureOut">
              <a:t>6/24/26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B1437-AB4B-954D-B8F0-E9C3DC4D9D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4047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7E94F-4D1A-2D48-8588-05E2703D38EE}" type="datetimeFigureOut">
              <a:t>6/24/26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B1437-AB4B-954D-B8F0-E9C3DC4D9D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67251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7E94F-4D1A-2D48-8588-05E2703D38EE}" type="datetimeFigureOut">
              <a:t>6/24/26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B1437-AB4B-954D-B8F0-E9C3DC4D9D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30722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6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7E94F-4D1A-2D48-8588-05E2703D38EE}" type="datetimeFigureOut">
              <a:t>6/24/26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B1437-AB4B-954D-B8F0-E9C3DC4D9D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00427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6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dirty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7E94F-4D1A-2D48-8588-05E2703D38EE}" type="datetimeFigureOut">
              <a:t>6/24/26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B1437-AB4B-954D-B8F0-E9C3DC4D9D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90882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6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F37E94F-4D1A-2D48-8588-05E2703D38EE}" type="datetimeFigureOut">
              <a:t>6/24/26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00B1437-AB4B-954D-B8F0-E9C3DC4D9D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4453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TextBox 160">
            <a:extLst>
              <a:ext uri="{FF2B5EF4-FFF2-40B4-BE49-F238E27FC236}">
                <a16:creationId xmlns:a16="http://schemas.microsoft.com/office/drawing/2014/main" id="{341CBB0A-46D2-A71C-5961-9DD8FC7664B6}"/>
              </a:ext>
            </a:extLst>
          </p:cNvPr>
          <p:cNvSpPr txBox="1"/>
          <p:nvPr/>
        </p:nvSpPr>
        <p:spPr>
          <a:xfrm>
            <a:off x="43643" y="123005"/>
            <a:ext cx="400258" cy="4171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E1E1C"/>
                </a:solidFill>
                <a:latin typeface="Swell Braille"/>
                <a:sym typeface="Swell Braille"/>
                <a:rtl val="0"/>
              </a:rPr>
              <a:t>⠠</a:t>
            </a:r>
          </a:p>
        </p:txBody>
      </p:sp>
      <p:sp>
        <p:nvSpPr>
          <p:cNvPr id="162" name="TextBox 161">
            <a:extLst>
              <a:ext uri="{FF2B5EF4-FFF2-40B4-BE49-F238E27FC236}">
                <a16:creationId xmlns:a16="http://schemas.microsoft.com/office/drawing/2014/main" id="{CD483D85-76FC-78B5-03D2-47DF1DEC4DD8}"/>
              </a:ext>
            </a:extLst>
          </p:cNvPr>
          <p:cNvSpPr txBox="1"/>
          <p:nvPr/>
        </p:nvSpPr>
        <p:spPr>
          <a:xfrm>
            <a:off x="260694" y="123005"/>
            <a:ext cx="4313072" cy="4171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Start sound program</a:t>
            </a:r>
          </a:p>
        </p:txBody>
      </p:sp>
      <p:sp>
        <p:nvSpPr>
          <p:cNvPr id="163" name="TextBox 162">
            <a:extLst>
              <a:ext uri="{FF2B5EF4-FFF2-40B4-BE49-F238E27FC236}">
                <a16:creationId xmlns:a16="http://schemas.microsoft.com/office/drawing/2014/main" id="{BFC6C908-555B-0AD0-AB0B-2BA910DAE159}"/>
              </a:ext>
            </a:extLst>
          </p:cNvPr>
          <p:cNvSpPr txBox="1"/>
          <p:nvPr/>
        </p:nvSpPr>
        <p:spPr>
          <a:xfrm>
            <a:off x="74313" y="478842"/>
            <a:ext cx="2092771" cy="30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C5C5C4"/>
                </a:solidFill>
                <a:latin typeface="Monaco"/>
                <a:sym typeface="Monaco"/>
                <a:rtl val="0"/>
              </a:rPr>
              <a:t>Start sound program</a:t>
            </a:r>
          </a:p>
        </p:txBody>
      </p:sp>
      <p:sp>
        <p:nvSpPr>
          <p:cNvPr id="165" name="Freeform 164">
            <a:extLst>
              <a:ext uri="{FF2B5EF4-FFF2-40B4-BE49-F238E27FC236}">
                <a16:creationId xmlns:a16="http://schemas.microsoft.com/office/drawing/2014/main" id="{396852EB-6D17-FCB9-5AC3-8C329D82498C}"/>
              </a:ext>
            </a:extLst>
          </p:cNvPr>
          <p:cNvSpPr/>
          <p:nvPr/>
        </p:nvSpPr>
        <p:spPr>
          <a:xfrm>
            <a:off x="192884" y="1052294"/>
            <a:ext cx="2818129" cy="4627984"/>
          </a:xfrm>
          <a:custGeom>
            <a:avLst/>
            <a:gdLst>
              <a:gd name="csX0" fmla="*/ 4719 w 2818129"/>
              <a:gd name="csY0" fmla="*/ 3664608 h 4627984"/>
              <a:gd name="csX1" fmla="*/ 4719 w 2818129"/>
              <a:gd name="csY1" fmla="*/ 4524091 h 4627984"/>
              <a:gd name="csX2" fmla="*/ 108526 w 2818129"/>
              <a:gd name="csY2" fmla="*/ 4627985 h 4627984"/>
              <a:gd name="csX3" fmla="*/ 2714322 w 2818129"/>
              <a:gd name="csY3" fmla="*/ 4627985 h 4627984"/>
              <a:gd name="csX4" fmla="*/ 2818129 w 2818129"/>
              <a:gd name="csY4" fmla="*/ 4524091 h 4627984"/>
              <a:gd name="csX5" fmla="*/ 2818129 w 2818129"/>
              <a:gd name="csY5" fmla="*/ 3997540 h 4627984"/>
              <a:gd name="csX6" fmla="*/ 2714322 w 2818129"/>
              <a:gd name="csY6" fmla="*/ 3893646 h 4627984"/>
              <a:gd name="csX7" fmla="*/ 1968798 w 2818129"/>
              <a:gd name="csY7" fmla="*/ 3893646 h 4627984"/>
              <a:gd name="csX8" fmla="*/ 1864990 w 2818129"/>
              <a:gd name="csY8" fmla="*/ 3945593 h 4627984"/>
              <a:gd name="csX9" fmla="*/ 1761183 w 2818129"/>
              <a:gd name="csY9" fmla="*/ 4049487 h 4627984"/>
              <a:gd name="csX10" fmla="*/ 1657376 w 2818129"/>
              <a:gd name="csY10" fmla="*/ 4101434 h 4627984"/>
              <a:gd name="csX11" fmla="*/ 1192603 w 2818129"/>
              <a:gd name="csY11" fmla="*/ 4101434 h 4627984"/>
              <a:gd name="csX12" fmla="*/ 1088796 w 2818129"/>
              <a:gd name="csY12" fmla="*/ 4049487 h 4627984"/>
              <a:gd name="csX13" fmla="*/ 984989 w 2818129"/>
              <a:gd name="csY13" fmla="*/ 3945593 h 4627984"/>
              <a:gd name="csX14" fmla="*/ 881181 w 2818129"/>
              <a:gd name="csY14" fmla="*/ 3893646 h 4627984"/>
              <a:gd name="csX15" fmla="*/ 487186 w 2818129"/>
              <a:gd name="csY15" fmla="*/ 3893646 h 4627984"/>
              <a:gd name="csX16" fmla="*/ 527293 w 2818129"/>
              <a:gd name="csY16" fmla="*/ 3893646 h 4627984"/>
              <a:gd name="csX17" fmla="*/ 462414 w 2818129"/>
              <a:gd name="csY17" fmla="*/ 3893646 h 4627984"/>
              <a:gd name="csX18" fmla="*/ 310242 w 2818129"/>
              <a:gd name="csY18" fmla="*/ 3736625 h 4627984"/>
              <a:gd name="csX19" fmla="*/ 310242 w 2818129"/>
              <a:gd name="csY19" fmla="*/ 3664608 h 4627984"/>
              <a:gd name="csX20" fmla="*/ 303164 w 2818129"/>
              <a:gd name="csY20" fmla="*/ 1397840 h 4627984"/>
              <a:gd name="csX21" fmla="*/ 303164 w 2818129"/>
              <a:gd name="csY21" fmla="*/ 1302211 h 4627984"/>
              <a:gd name="csX22" fmla="*/ 442360 w 2818129"/>
              <a:gd name="csY22" fmla="*/ 1167622 h 4627984"/>
              <a:gd name="csX23" fmla="*/ 909492 w 2818129"/>
              <a:gd name="csY23" fmla="*/ 1167622 h 4627984"/>
              <a:gd name="csX24" fmla="*/ 1022737 w 2818129"/>
              <a:gd name="csY24" fmla="*/ 1219569 h 4627984"/>
              <a:gd name="csX25" fmla="*/ 1128903 w 2818129"/>
              <a:gd name="csY25" fmla="*/ 1327004 h 4627984"/>
              <a:gd name="csX26" fmla="*/ 1224453 w 2818129"/>
              <a:gd name="csY26" fmla="*/ 1377770 h 4627984"/>
              <a:gd name="csX27" fmla="*/ 1621987 w 2818129"/>
              <a:gd name="csY27" fmla="*/ 1377770 h 4627984"/>
              <a:gd name="csX28" fmla="*/ 1718717 w 2818129"/>
              <a:gd name="csY28" fmla="*/ 1325823 h 4627984"/>
              <a:gd name="csX29" fmla="*/ 1822524 w 2818129"/>
              <a:gd name="csY29" fmla="*/ 1221930 h 4627984"/>
              <a:gd name="csX30" fmla="*/ 1935768 w 2818129"/>
              <a:gd name="csY30" fmla="*/ 1168802 h 4627984"/>
              <a:gd name="csX31" fmla="*/ 2708424 w 2818129"/>
              <a:gd name="csY31" fmla="*/ 1168802 h 4627984"/>
              <a:gd name="csX32" fmla="*/ 2812231 w 2818129"/>
              <a:gd name="csY32" fmla="*/ 1064909 h 4627984"/>
              <a:gd name="csX33" fmla="*/ 2812231 w 2818129"/>
              <a:gd name="csY33" fmla="*/ 103893 h 4627984"/>
              <a:gd name="csX34" fmla="*/ 2708424 w 2818129"/>
              <a:gd name="csY34" fmla="*/ 0 h 4627984"/>
              <a:gd name="csX35" fmla="*/ 103807 w 2818129"/>
              <a:gd name="csY35" fmla="*/ 0 h 4627984"/>
              <a:gd name="csX36" fmla="*/ 0 w 2818129"/>
              <a:gd name="csY36" fmla="*/ 103893 h 4627984"/>
              <a:gd name="csX37" fmla="*/ 0 w 2818129"/>
              <a:gd name="csY37" fmla="*/ 1399021 h 4627984"/>
              <a:gd name="csX38" fmla="*/ 7078 w 2818129"/>
              <a:gd name="csY38" fmla="*/ 3665789 h 4627984"/>
              <a:gd name="csX39" fmla="*/ 4719 w 2818129"/>
              <a:gd name="csY39" fmla="*/ 3665789 h 4627984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  <a:cxn ang="0">
                <a:pos x="csX38" y="csY38"/>
              </a:cxn>
              <a:cxn ang="0">
                <a:pos x="csX39" y="csY39"/>
              </a:cxn>
            </a:cxnLst>
            <a:rect l="l" t="t" r="r" b="b"/>
            <a:pathLst>
              <a:path w="2818129" h="4627984">
                <a:moveTo>
                  <a:pt x="4719" y="3664608"/>
                </a:moveTo>
                <a:lnTo>
                  <a:pt x="4719" y="4524091"/>
                </a:lnTo>
                <a:cubicBezTo>
                  <a:pt x="4719" y="4581941"/>
                  <a:pt x="51904" y="4627985"/>
                  <a:pt x="108526" y="4627985"/>
                </a:cubicBezTo>
                <a:lnTo>
                  <a:pt x="2714322" y="4627985"/>
                </a:lnTo>
                <a:cubicBezTo>
                  <a:pt x="2772124" y="4627985"/>
                  <a:pt x="2818129" y="4580760"/>
                  <a:pt x="2818129" y="4524091"/>
                </a:cubicBezTo>
                <a:lnTo>
                  <a:pt x="2818129" y="3997540"/>
                </a:lnTo>
                <a:cubicBezTo>
                  <a:pt x="2818129" y="3939690"/>
                  <a:pt x="2770944" y="3893646"/>
                  <a:pt x="2714322" y="3893646"/>
                </a:cubicBezTo>
                <a:lnTo>
                  <a:pt x="1968798" y="3893646"/>
                </a:lnTo>
                <a:cubicBezTo>
                  <a:pt x="1916894" y="3893646"/>
                  <a:pt x="1890942" y="3919620"/>
                  <a:pt x="1864990" y="3945593"/>
                </a:cubicBezTo>
                <a:lnTo>
                  <a:pt x="1761183" y="4049487"/>
                </a:lnTo>
                <a:cubicBezTo>
                  <a:pt x="1735231" y="4075460"/>
                  <a:pt x="1709280" y="4101434"/>
                  <a:pt x="1657376" y="4101434"/>
                </a:cubicBezTo>
                <a:lnTo>
                  <a:pt x="1192603" y="4101434"/>
                </a:lnTo>
                <a:cubicBezTo>
                  <a:pt x="1140699" y="4101434"/>
                  <a:pt x="1114748" y="4075460"/>
                  <a:pt x="1088796" y="4049487"/>
                </a:cubicBezTo>
                <a:lnTo>
                  <a:pt x="984989" y="3945593"/>
                </a:lnTo>
                <a:cubicBezTo>
                  <a:pt x="959037" y="3919620"/>
                  <a:pt x="933085" y="3893646"/>
                  <a:pt x="881181" y="3893646"/>
                </a:cubicBezTo>
                <a:lnTo>
                  <a:pt x="487186" y="3893646"/>
                </a:lnTo>
                <a:lnTo>
                  <a:pt x="527293" y="3893646"/>
                </a:lnTo>
                <a:lnTo>
                  <a:pt x="462414" y="3893646"/>
                </a:lnTo>
                <a:cubicBezTo>
                  <a:pt x="404612" y="3893646"/>
                  <a:pt x="310242" y="3805101"/>
                  <a:pt x="310242" y="3736625"/>
                </a:cubicBezTo>
                <a:lnTo>
                  <a:pt x="310242" y="3664608"/>
                </a:lnTo>
                <a:lnTo>
                  <a:pt x="303164" y="1397840"/>
                </a:lnTo>
                <a:lnTo>
                  <a:pt x="303164" y="1302211"/>
                </a:lnTo>
                <a:cubicBezTo>
                  <a:pt x="303164" y="1230194"/>
                  <a:pt x="366864" y="1167622"/>
                  <a:pt x="442360" y="1167622"/>
                </a:cubicBezTo>
                <a:lnTo>
                  <a:pt x="909492" y="1167622"/>
                </a:lnTo>
                <a:cubicBezTo>
                  <a:pt x="961396" y="1167622"/>
                  <a:pt x="995605" y="1193595"/>
                  <a:pt x="1022737" y="1219569"/>
                </a:cubicBezTo>
                <a:lnTo>
                  <a:pt x="1128903" y="1327004"/>
                </a:lnTo>
                <a:cubicBezTo>
                  <a:pt x="1154855" y="1352977"/>
                  <a:pt x="1172549" y="1377770"/>
                  <a:pt x="1224453" y="1377770"/>
                </a:cubicBezTo>
                <a:lnTo>
                  <a:pt x="1621987" y="1377770"/>
                </a:lnTo>
                <a:cubicBezTo>
                  <a:pt x="1673891" y="1377770"/>
                  <a:pt x="1692765" y="1351797"/>
                  <a:pt x="1718717" y="1325823"/>
                </a:cubicBezTo>
                <a:lnTo>
                  <a:pt x="1822524" y="1221930"/>
                </a:lnTo>
                <a:cubicBezTo>
                  <a:pt x="1848476" y="1195956"/>
                  <a:pt x="1883865" y="1168802"/>
                  <a:pt x="1935768" y="1168802"/>
                </a:cubicBezTo>
                <a:lnTo>
                  <a:pt x="2708424" y="1168802"/>
                </a:lnTo>
                <a:cubicBezTo>
                  <a:pt x="2766226" y="1168802"/>
                  <a:pt x="2812231" y="1121578"/>
                  <a:pt x="2812231" y="1064909"/>
                </a:cubicBezTo>
                <a:lnTo>
                  <a:pt x="2812231" y="103893"/>
                </a:lnTo>
                <a:cubicBezTo>
                  <a:pt x="2812231" y="46044"/>
                  <a:pt x="2765046" y="0"/>
                  <a:pt x="2708424" y="0"/>
                </a:cubicBezTo>
                <a:lnTo>
                  <a:pt x="103807" y="0"/>
                </a:lnTo>
                <a:cubicBezTo>
                  <a:pt x="46005" y="0"/>
                  <a:pt x="0" y="47224"/>
                  <a:pt x="0" y="103893"/>
                </a:cubicBezTo>
                <a:lnTo>
                  <a:pt x="0" y="1399021"/>
                </a:lnTo>
                <a:lnTo>
                  <a:pt x="7078" y="3665789"/>
                </a:lnTo>
                <a:lnTo>
                  <a:pt x="4719" y="3665789"/>
                </a:lnTo>
                <a:close/>
              </a:path>
            </a:pathLst>
          </a:custGeom>
          <a:solidFill>
            <a:srgbClr val="7AB1F9"/>
          </a:solidFill>
          <a:ln w="31842" cap="flat">
            <a:solidFill>
              <a:srgbClr val="1D1D1B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67" name="Freeform 166">
            <a:extLst>
              <a:ext uri="{FF2B5EF4-FFF2-40B4-BE49-F238E27FC236}">
                <a16:creationId xmlns:a16="http://schemas.microsoft.com/office/drawing/2014/main" id="{DC5DFF7A-D5B4-D43C-4340-B06437F8CC16}"/>
              </a:ext>
            </a:extLst>
          </p:cNvPr>
          <p:cNvSpPr/>
          <p:nvPr/>
        </p:nvSpPr>
        <p:spPr>
          <a:xfrm>
            <a:off x="560928" y="3608311"/>
            <a:ext cx="7174491" cy="1479302"/>
          </a:xfrm>
          <a:custGeom>
            <a:avLst/>
            <a:gdLst>
              <a:gd name="csX0" fmla="*/ 7018781 w 7174491"/>
              <a:gd name="csY0" fmla="*/ 0 h 1479302"/>
              <a:gd name="csX1" fmla="*/ 1604293 w 7174491"/>
              <a:gd name="csY1" fmla="*/ 0 h 1479302"/>
              <a:gd name="csX2" fmla="*/ 1463917 w 7174491"/>
              <a:gd name="csY2" fmla="*/ 67295 h 1479302"/>
              <a:gd name="csX3" fmla="*/ 1360110 w 7174491"/>
              <a:gd name="csY3" fmla="*/ 171188 h 1479302"/>
              <a:gd name="csX4" fmla="*/ 1291692 w 7174491"/>
              <a:gd name="csY4" fmla="*/ 208968 h 1479302"/>
              <a:gd name="csX5" fmla="*/ 837535 w 7174491"/>
              <a:gd name="csY5" fmla="*/ 208968 h 1479302"/>
              <a:gd name="csX6" fmla="*/ 769117 w 7174491"/>
              <a:gd name="csY6" fmla="*/ 171188 h 1479302"/>
              <a:gd name="csX7" fmla="*/ 665310 w 7174491"/>
              <a:gd name="csY7" fmla="*/ 67295 h 1479302"/>
              <a:gd name="csX8" fmla="*/ 524934 w 7174491"/>
              <a:gd name="csY8" fmla="*/ 0 h 1479302"/>
              <a:gd name="csX9" fmla="*/ 154531 w 7174491"/>
              <a:gd name="csY9" fmla="*/ 0 h 1479302"/>
              <a:gd name="csX10" fmla="*/ 0 w 7174491"/>
              <a:gd name="csY10" fmla="*/ 154660 h 1479302"/>
              <a:gd name="csX11" fmla="*/ 0 w 7174491"/>
              <a:gd name="csY11" fmla="*/ 1116856 h 1479302"/>
              <a:gd name="csX12" fmla="*/ 154531 w 7174491"/>
              <a:gd name="csY12" fmla="*/ 1271515 h 1479302"/>
              <a:gd name="csX13" fmla="*/ 548527 w 7174491"/>
              <a:gd name="csY13" fmla="*/ 1271515 h 1479302"/>
              <a:gd name="csX14" fmla="*/ 628741 w 7174491"/>
              <a:gd name="csY14" fmla="*/ 1309295 h 1479302"/>
              <a:gd name="csX15" fmla="*/ 732548 w 7174491"/>
              <a:gd name="csY15" fmla="*/ 1413188 h 1479302"/>
              <a:gd name="csX16" fmla="*/ 741985 w 7174491"/>
              <a:gd name="csY16" fmla="*/ 1422633 h 1479302"/>
              <a:gd name="csX17" fmla="*/ 872924 w 7174491"/>
              <a:gd name="csY17" fmla="*/ 1479303 h 1479302"/>
              <a:gd name="csX18" fmla="*/ 1252764 w 7174491"/>
              <a:gd name="csY18" fmla="*/ 1479303 h 1479302"/>
              <a:gd name="csX19" fmla="*/ 1384882 w 7174491"/>
              <a:gd name="csY19" fmla="*/ 1420272 h 1479302"/>
              <a:gd name="csX20" fmla="*/ 1391960 w 7174491"/>
              <a:gd name="csY20" fmla="*/ 1413188 h 1479302"/>
              <a:gd name="csX21" fmla="*/ 1495767 w 7174491"/>
              <a:gd name="csY21" fmla="*/ 1309295 h 1479302"/>
              <a:gd name="csX22" fmla="*/ 1572443 w 7174491"/>
              <a:gd name="csY22" fmla="*/ 1271515 h 1479302"/>
              <a:gd name="csX23" fmla="*/ 7019961 w 7174491"/>
              <a:gd name="csY23" fmla="*/ 1271515 h 1479302"/>
              <a:gd name="csX24" fmla="*/ 7174492 w 7174491"/>
              <a:gd name="csY24" fmla="*/ 1116856 h 1479302"/>
              <a:gd name="csX25" fmla="*/ 7174492 w 7174491"/>
              <a:gd name="csY25" fmla="*/ 154660 h 1479302"/>
              <a:gd name="csX26" fmla="*/ 7019961 w 7174491"/>
              <a:gd name="csY26" fmla="*/ 0 h 1479302"/>
              <a:gd name="csX27" fmla="*/ 7019961 w 7174491"/>
              <a:gd name="csY27" fmla="*/ 0 h 147930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</a:cxnLst>
            <a:rect l="l" t="t" r="r" b="b"/>
            <a:pathLst>
              <a:path w="7174491" h="1479302">
                <a:moveTo>
                  <a:pt x="7018781" y="0"/>
                </a:moveTo>
                <a:lnTo>
                  <a:pt x="1604293" y="0"/>
                </a:lnTo>
                <a:cubicBezTo>
                  <a:pt x="1531156" y="0"/>
                  <a:pt x="1492228" y="38960"/>
                  <a:pt x="1463917" y="67295"/>
                </a:cubicBezTo>
                <a:lnTo>
                  <a:pt x="1360110" y="171188"/>
                </a:lnTo>
                <a:cubicBezTo>
                  <a:pt x="1335338" y="195981"/>
                  <a:pt x="1321182" y="208968"/>
                  <a:pt x="1291692" y="208968"/>
                </a:cubicBezTo>
                <a:lnTo>
                  <a:pt x="837535" y="208968"/>
                </a:lnTo>
                <a:cubicBezTo>
                  <a:pt x="808045" y="208968"/>
                  <a:pt x="793889" y="197162"/>
                  <a:pt x="769117" y="171188"/>
                </a:cubicBezTo>
                <a:lnTo>
                  <a:pt x="665310" y="67295"/>
                </a:lnTo>
                <a:cubicBezTo>
                  <a:pt x="636999" y="38960"/>
                  <a:pt x="598071" y="0"/>
                  <a:pt x="524934" y="0"/>
                </a:cubicBezTo>
                <a:lnTo>
                  <a:pt x="154531" y="0"/>
                </a:lnTo>
                <a:cubicBezTo>
                  <a:pt x="69598" y="0"/>
                  <a:pt x="0" y="69656"/>
                  <a:pt x="0" y="154660"/>
                </a:cubicBezTo>
                <a:lnTo>
                  <a:pt x="0" y="1116856"/>
                </a:lnTo>
                <a:cubicBezTo>
                  <a:pt x="0" y="1201860"/>
                  <a:pt x="69598" y="1271515"/>
                  <a:pt x="154531" y="1271515"/>
                </a:cubicBezTo>
                <a:lnTo>
                  <a:pt x="548527" y="1271515"/>
                </a:lnTo>
                <a:cubicBezTo>
                  <a:pt x="576838" y="1271515"/>
                  <a:pt x="602789" y="1283321"/>
                  <a:pt x="628741" y="1309295"/>
                </a:cubicBezTo>
                <a:lnTo>
                  <a:pt x="732548" y="1413188"/>
                </a:lnTo>
                <a:cubicBezTo>
                  <a:pt x="736087" y="1416730"/>
                  <a:pt x="738447" y="1420272"/>
                  <a:pt x="741985" y="1422633"/>
                </a:cubicBezTo>
                <a:cubicBezTo>
                  <a:pt x="764398" y="1446245"/>
                  <a:pt x="795069" y="1479303"/>
                  <a:pt x="872924" y="1479303"/>
                </a:cubicBezTo>
                <a:lnTo>
                  <a:pt x="1252764" y="1479303"/>
                </a:lnTo>
                <a:cubicBezTo>
                  <a:pt x="1328260" y="1479303"/>
                  <a:pt x="1361290" y="1445065"/>
                  <a:pt x="1384882" y="1420272"/>
                </a:cubicBezTo>
                <a:cubicBezTo>
                  <a:pt x="1387241" y="1417911"/>
                  <a:pt x="1389601" y="1415550"/>
                  <a:pt x="1391960" y="1413188"/>
                </a:cubicBezTo>
                <a:lnTo>
                  <a:pt x="1495767" y="1309295"/>
                </a:lnTo>
                <a:cubicBezTo>
                  <a:pt x="1518180" y="1286863"/>
                  <a:pt x="1539413" y="1271515"/>
                  <a:pt x="1572443" y="1271515"/>
                </a:cubicBezTo>
                <a:lnTo>
                  <a:pt x="7019961" y="1271515"/>
                </a:lnTo>
                <a:cubicBezTo>
                  <a:pt x="7104894" y="1271515"/>
                  <a:pt x="7174492" y="1201860"/>
                  <a:pt x="7174492" y="1116856"/>
                </a:cubicBezTo>
                <a:lnTo>
                  <a:pt x="7174492" y="154660"/>
                </a:lnTo>
                <a:cubicBezTo>
                  <a:pt x="7174492" y="69656"/>
                  <a:pt x="7104894" y="0"/>
                  <a:pt x="7019961" y="0"/>
                </a:cubicBezTo>
                <a:lnTo>
                  <a:pt x="7019961" y="0"/>
                </a:lnTo>
                <a:close/>
              </a:path>
            </a:pathLst>
          </a:custGeom>
          <a:solidFill>
            <a:srgbClr val="FFFFFF"/>
          </a:solidFill>
          <a:ln w="11793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68" name="Freeform 167">
            <a:extLst>
              <a:ext uri="{FF2B5EF4-FFF2-40B4-BE49-F238E27FC236}">
                <a16:creationId xmlns:a16="http://schemas.microsoft.com/office/drawing/2014/main" id="{F75FD2D0-76FF-9F12-B2C9-FA9C1469A3F9}"/>
              </a:ext>
            </a:extLst>
          </p:cNvPr>
          <p:cNvSpPr/>
          <p:nvPr/>
        </p:nvSpPr>
        <p:spPr>
          <a:xfrm>
            <a:off x="614011" y="3660258"/>
            <a:ext cx="7069505" cy="1377769"/>
          </a:xfrm>
          <a:custGeom>
            <a:avLst/>
            <a:gdLst>
              <a:gd name="csX0" fmla="*/ 6965698 w 7069505"/>
              <a:gd name="csY0" fmla="*/ 1169983 h 1377769"/>
              <a:gd name="csX1" fmla="*/ 7069506 w 7069505"/>
              <a:gd name="csY1" fmla="*/ 1066089 h 1377769"/>
              <a:gd name="csX2" fmla="*/ 7069506 w 7069505"/>
              <a:gd name="csY2" fmla="*/ 103893 h 1377769"/>
              <a:gd name="csX3" fmla="*/ 6965698 w 7069505"/>
              <a:gd name="csY3" fmla="*/ 0 h 1377769"/>
              <a:gd name="csX4" fmla="*/ 1551210 w 7069505"/>
              <a:gd name="csY4" fmla="*/ 0 h 1377769"/>
              <a:gd name="csX5" fmla="*/ 1447403 w 7069505"/>
              <a:gd name="csY5" fmla="*/ 51947 h 1377769"/>
              <a:gd name="csX6" fmla="*/ 1343595 w 7069505"/>
              <a:gd name="csY6" fmla="*/ 155840 h 1377769"/>
              <a:gd name="csX7" fmla="*/ 1239788 w 7069505"/>
              <a:gd name="csY7" fmla="*/ 207787 h 1377769"/>
              <a:gd name="csX8" fmla="*/ 785632 w 7069505"/>
              <a:gd name="csY8" fmla="*/ 207787 h 1377769"/>
              <a:gd name="csX9" fmla="*/ 681825 w 7069505"/>
              <a:gd name="csY9" fmla="*/ 155840 h 1377769"/>
              <a:gd name="csX10" fmla="*/ 578017 w 7069505"/>
              <a:gd name="csY10" fmla="*/ 51947 h 1377769"/>
              <a:gd name="csX11" fmla="*/ 474210 w 7069505"/>
              <a:gd name="csY11" fmla="*/ 0 h 1377769"/>
              <a:gd name="csX12" fmla="*/ 103807 w 7069505"/>
              <a:gd name="csY12" fmla="*/ 0 h 1377769"/>
              <a:gd name="csX13" fmla="*/ 0 w 7069505"/>
              <a:gd name="csY13" fmla="*/ 103893 h 1377769"/>
              <a:gd name="csX14" fmla="*/ 0 w 7069505"/>
              <a:gd name="csY14" fmla="*/ 1066089 h 1377769"/>
              <a:gd name="csX15" fmla="*/ 103807 w 7069505"/>
              <a:gd name="csY15" fmla="*/ 1169983 h 1377769"/>
              <a:gd name="csX16" fmla="*/ 497803 w 7069505"/>
              <a:gd name="csY16" fmla="*/ 1169983 h 1377769"/>
              <a:gd name="csX17" fmla="*/ 613406 w 7069505"/>
              <a:gd name="csY17" fmla="*/ 1221930 h 1377769"/>
              <a:gd name="csX18" fmla="*/ 717213 w 7069505"/>
              <a:gd name="csY18" fmla="*/ 1325823 h 1377769"/>
              <a:gd name="csX19" fmla="*/ 821020 w 7069505"/>
              <a:gd name="csY19" fmla="*/ 1377770 h 1377769"/>
              <a:gd name="csX20" fmla="*/ 1200860 w 7069505"/>
              <a:gd name="csY20" fmla="*/ 1377770 h 1377769"/>
              <a:gd name="csX21" fmla="*/ 1304668 w 7069505"/>
              <a:gd name="csY21" fmla="*/ 1325823 h 1377769"/>
              <a:gd name="csX22" fmla="*/ 1408475 w 7069505"/>
              <a:gd name="csY22" fmla="*/ 1221930 h 1377769"/>
              <a:gd name="csX23" fmla="*/ 1520539 w 7069505"/>
              <a:gd name="csY23" fmla="*/ 1169983 h 1377769"/>
              <a:gd name="csX24" fmla="*/ 6968057 w 7069505"/>
              <a:gd name="csY24" fmla="*/ 1169983 h 1377769"/>
              <a:gd name="csX25" fmla="*/ 6965698 w 7069505"/>
              <a:gd name="csY25" fmla="*/ 1169983 h 137776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</a:cxnLst>
            <a:rect l="l" t="t" r="r" b="b"/>
            <a:pathLst>
              <a:path w="7069505" h="1377769">
                <a:moveTo>
                  <a:pt x="6965698" y="1169983"/>
                </a:moveTo>
                <a:cubicBezTo>
                  <a:pt x="7023500" y="1169983"/>
                  <a:pt x="7069506" y="1122758"/>
                  <a:pt x="7069506" y="1066089"/>
                </a:cubicBezTo>
                <a:lnTo>
                  <a:pt x="7069506" y="103893"/>
                </a:lnTo>
                <a:cubicBezTo>
                  <a:pt x="7069506" y="46044"/>
                  <a:pt x="7022320" y="0"/>
                  <a:pt x="6965698" y="0"/>
                </a:cubicBezTo>
                <a:lnTo>
                  <a:pt x="1551210" y="0"/>
                </a:lnTo>
                <a:cubicBezTo>
                  <a:pt x="1499306" y="0"/>
                  <a:pt x="1473354" y="25973"/>
                  <a:pt x="1447403" y="51947"/>
                </a:cubicBezTo>
                <a:lnTo>
                  <a:pt x="1343595" y="155840"/>
                </a:lnTo>
                <a:cubicBezTo>
                  <a:pt x="1317644" y="181814"/>
                  <a:pt x="1291692" y="207787"/>
                  <a:pt x="1239788" y="207787"/>
                </a:cubicBezTo>
                <a:lnTo>
                  <a:pt x="785632" y="207787"/>
                </a:lnTo>
                <a:cubicBezTo>
                  <a:pt x="733728" y="207787"/>
                  <a:pt x="707776" y="181814"/>
                  <a:pt x="681825" y="155840"/>
                </a:cubicBezTo>
                <a:lnTo>
                  <a:pt x="578017" y="51947"/>
                </a:lnTo>
                <a:cubicBezTo>
                  <a:pt x="552066" y="25973"/>
                  <a:pt x="526114" y="0"/>
                  <a:pt x="474210" y="0"/>
                </a:cubicBezTo>
                <a:lnTo>
                  <a:pt x="103807" y="0"/>
                </a:lnTo>
                <a:cubicBezTo>
                  <a:pt x="46005" y="0"/>
                  <a:pt x="0" y="47224"/>
                  <a:pt x="0" y="103893"/>
                </a:cubicBezTo>
                <a:lnTo>
                  <a:pt x="0" y="1066089"/>
                </a:lnTo>
                <a:cubicBezTo>
                  <a:pt x="0" y="1123939"/>
                  <a:pt x="47185" y="1169983"/>
                  <a:pt x="103807" y="1169983"/>
                </a:cubicBezTo>
                <a:lnTo>
                  <a:pt x="497803" y="1169983"/>
                </a:lnTo>
                <a:cubicBezTo>
                  <a:pt x="549706" y="1169983"/>
                  <a:pt x="587454" y="1195956"/>
                  <a:pt x="613406" y="1221930"/>
                </a:cubicBezTo>
                <a:lnTo>
                  <a:pt x="717213" y="1325823"/>
                </a:lnTo>
                <a:cubicBezTo>
                  <a:pt x="743165" y="1351797"/>
                  <a:pt x="757321" y="1377770"/>
                  <a:pt x="821020" y="1377770"/>
                </a:cubicBezTo>
                <a:lnTo>
                  <a:pt x="1200860" y="1377770"/>
                </a:lnTo>
                <a:cubicBezTo>
                  <a:pt x="1261021" y="1377770"/>
                  <a:pt x="1278716" y="1351797"/>
                  <a:pt x="1304668" y="1325823"/>
                </a:cubicBezTo>
                <a:lnTo>
                  <a:pt x="1408475" y="1221930"/>
                </a:lnTo>
                <a:cubicBezTo>
                  <a:pt x="1434427" y="1195956"/>
                  <a:pt x="1468636" y="1169983"/>
                  <a:pt x="1520539" y="1169983"/>
                </a:cubicBezTo>
                <a:lnTo>
                  <a:pt x="6968057" y="1169983"/>
                </a:lnTo>
                <a:lnTo>
                  <a:pt x="6965698" y="1169983"/>
                </a:lnTo>
                <a:close/>
              </a:path>
            </a:pathLst>
          </a:custGeom>
          <a:solidFill>
            <a:srgbClr val="ED6E65"/>
          </a:solidFill>
          <a:ln w="31842" cap="flat">
            <a:solidFill>
              <a:srgbClr val="1D1D1B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grpSp>
        <p:nvGrpSpPr>
          <p:cNvPr id="169" name="Graphic 157">
            <a:extLst>
              <a:ext uri="{FF2B5EF4-FFF2-40B4-BE49-F238E27FC236}">
                <a16:creationId xmlns:a16="http://schemas.microsoft.com/office/drawing/2014/main" id="{1EBD9AE9-11CA-F887-3221-4B7514DE331A}"/>
              </a:ext>
            </a:extLst>
          </p:cNvPr>
          <p:cNvGrpSpPr/>
          <p:nvPr/>
        </p:nvGrpSpPr>
        <p:grpSpPr>
          <a:xfrm>
            <a:off x="1216801" y="3999799"/>
            <a:ext cx="869514" cy="508725"/>
            <a:chOff x="1216801" y="3999799"/>
            <a:chExt cx="869514" cy="508725"/>
          </a:xfrm>
        </p:grpSpPr>
        <p:sp>
          <p:nvSpPr>
            <p:cNvPr id="170" name="TextBox 169">
              <a:extLst>
                <a:ext uri="{FF2B5EF4-FFF2-40B4-BE49-F238E27FC236}">
                  <a16:creationId xmlns:a16="http://schemas.microsoft.com/office/drawing/2014/main" id="{5E405B2A-1777-6CAF-F003-F78492EDAA34}"/>
                </a:ext>
              </a:extLst>
            </p:cNvPr>
            <p:cNvSpPr txBox="1"/>
            <p:nvPr/>
          </p:nvSpPr>
          <p:spPr>
            <a:xfrm>
              <a:off x="1178444" y="4253247"/>
              <a:ext cx="584962" cy="30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065" spc="0" baseline="0">
                  <a:ln/>
                  <a:solidFill>
                    <a:srgbClr val="FFFFFF"/>
                  </a:solidFill>
                  <a:latin typeface="Monaco"/>
                  <a:sym typeface="Monaco"/>
                  <a:rtl val="0"/>
                </a:rPr>
                <a:t>play</a:t>
              </a:r>
            </a:p>
          </p:txBody>
        </p:sp>
        <p:sp>
          <p:nvSpPr>
            <p:cNvPr id="171" name="TextBox 170">
              <a:extLst>
                <a:ext uri="{FF2B5EF4-FFF2-40B4-BE49-F238E27FC236}">
                  <a16:creationId xmlns:a16="http://schemas.microsoft.com/office/drawing/2014/main" id="{0CDA0CC0-9B8F-8AC6-51D9-895AE8FFBB61}"/>
                </a:ext>
              </a:extLst>
            </p:cNvPr>
            <p:cNvSpPr txBox="1"/>
            <p:nvPr/>
          </p:nvSpPr>
          <p:spPr>
            <a:xfrm>
              <a:off x="1125361" y="3954079"/>
              <a:ext cx="1052394" cy="4171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913" spc="0" baseline="0">
                  <a:ln/>
                  <a:solidFill>
                    <a:srgbClr val="1D1D1B"/>
                  </a:solidFill>
                  <a:latin typeface="Swell Braille"/>
                  <a:sym typeface="Swell Braille"/>
                  <a:rtl val="0"/>
                </a:rPr>
                <a:t>play</a:t>
              </a:r>
            </a:p>
          </p:txBody>
        </p:sp>
      </p:grpSp>
      <p:sp>
        <p:nvSpPr>
          <p:cNvPr id="172" name="Rounded Rectangle 171">
            <a:extLst>
              <a:ext uri="{FF2B5EF4-FFF2-40B4-BE49-F238E27FC236}">
                <a16:creationId xmlns:a16="http://schemas.microsoft.com/office/drawing/2014/main" id="{558F89FD-9365-316F-CA3B-2FC048612E6E}"/>
              </a:ext>
            </a:extLst>
          </p:cNvPr>
          <p:cNvSpPr/>
          <p:nvPr/>
        </p:nvSpPr>
        <p:spPr>
          <a:xfrm>
            <a:off x="2312674" y="3951868"/>
            <a:ext cx="2275500" cy="619819"/>
          </a:xfrm>
          <a:prstGeom prst="roundRect">
            <a:avLst>
              <a:gd name="adj" fmla="val 47769"/>
            </a:avLst>
          </a:prstGeom>
          <a:solidFill>
            <a:srgbClr val="C4291D"/>
          </a:solidFill>
          <a:ln w="11793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73" name="Freeform 172">
            <a:extLst>
              <a:ext uri="{FF2B5EF4-FFF2-40B4-BE49-F238E27FC236}">
                <a16:creationId xmlns:a16="http://schemas.microsoft.com/office/drawing/2014/main" id="{A26036F5-BD1C-15E8-D42D-F3B4364FF81F}"/>
              </a:ext>
            </a:extLst>
          </p:cNvPr>
          <p:cNvSpPr/>
          <p:nvPr/>
        </p:nvSpPr>
        <p:spPr>
          <a:xfrm>
            <a:off x="2219483" y="3860961"/>
            <a:ext cx="2018341" cy="798090"/>
          </a:xfrm>
          <a:custGeom>
            <a:avLst/>
            <a:gdLst>
              <a:gd name="csX0" fmla="*/ 2018342 w 2018341"/>
              <a:gd name="csY0" fmla="*/ 761492 h 798090"/>
              <a:gd name="csX1" fmla="*/ 398714 w 2018341"/>
              <a:gd name="csY1" fmla="*/ 761492 h 798090"/>
              <a:gd name="csX2" fmla="*/ 37748 w 2018341"/>
              <a:gd name="csY2" fmla="*/ 400226 h 798090"/>
              <a:gd name="csX3" fmla="*/ 37748 w 2018341"/>
              <a:gd name="csY3" fmla="*/ 400226 h 798090"/>
              <a:gd name="csX4" fmla="*/ 398714 w 2018341"/>
              <a:gd name="csY4" fmla="*/ 38960 h 798090"/>
              <a:gd name="csX5" fmla="*/ 2018342 w 2018341"/>
              <a:gd name="csY5" fmla="*/ 38960 h 798090"/>
              <a:gd name="csX6" fmla="*/ 2018342 w 2018341"/>
              <a:gd name="csY6" fmla="*/ 0 h 798090"/>
              <a:gd name="csX7" fmla="*/ 398714 w 2018341"/>
              <a:gd name="csY7" fmla="*/ 0 h 798090"/>
              <a:gd name="csX8" fmla="*/ 0 w 2018341"/>
              <a:gd name="csY8" fmla="*/ 399045 h 798090"/>
              <a:gd name="csX9" fmla="*/ 398714 w 2018341"/>
              <a:gd name="csY9" fmla="*/ 798091 h 798090"/>
              <a:gd name="csX10" fmla="*/ 2018342 w 2018341"/>
              <a:gd name="csY10" fmla="*/ 798091 h 798090"/>
              <a:gd name="csX11" fmla="*/ 2018342 w 2018341"/>
              <a:gd name="csY11" fmla="*/ 759131 h 798090"/>
              <a:gd name="csX12" fmla="*/ 2018342 w 2018341"/>
              <a:gd name="csY12" fmla="*/ 761492 h 79809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</a:cxnLst>
            <a:rect l="l" t="t" r="r" b="b"/>
            <a:pathLst>
              <a:path w="2018341" h="798090">
                <a:moveTo>
                  <a:pt x="2018342" y="761492"/>
                </a:moveTo>
                <a:lnTo>
                  <a:pt x="398714" y="761492"/>
                </a:lnTo>
                <a:cubicBezTo>
                  <a:pt x="200537" y="761492"/>
                  <a:pt x="37748" y="599749"/>
                  <a:pt x="37748" y="400226"/>
                </a:cubicBezTo>
                <a:lnTo>
                  <a:pt x="37748" y="400226"/>
                </a:lnTo>
                <a:cubicBezTo>
                  <a:pt x="37748" y="201884"/>
                  <a:pt x="199357" y="38960"/>
                  <a:pt x="398714" y="38960"/>
                </a:cubicBezTo>
                <a:lnTo>
                  <a:pt x="2018342" y="38960"/>
                </a:lnTo>
                <a:lnTo>
                  <a:pt x="2018342" y="0"/>
                </a:lnTo>
                <a:lnTo>
                  <a:pt x="398714" y="0"/>
                </a:lnTo>
                <a:cubicBezTo>
                  <a:pt x="178124" y="0"/>
                  <a:pt x="0" y="179452"/>
                  <a:pt x="0" y="399045"/>
                </a:cubicBezTo>
                <a:cubicBezTo>
                  <a:pt x="0" y="618639"/>
                  <a:pt x="179303" y="798091"/>
                  <a:pt x="398714" y="798091"/>
                </a:cubicBezTo>
                <a:lnTo>
                  <a:pt x="2018342" y="798091"/>
                </a:lnTo>
                <a:lnTo>
                  <a:pt x="2018342" y="759131"/>
                </a:lnTo>
                <a:lnTo>
                  <a:pt x="2018342" y="761492"/>
                </a:lnTo>
                <a:close/>
              </a:path>
            </a:pathLst>
          </a:custGeom>
          <a:solidFill>
            <a:srgbClr val="1D1D1B"/>
          </a:solidFill>
          <a:ln w="11793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grpSp>
        <p:nvGrpSpPr>
          <p:cNvPr id="174" name="Graphic 157">
            <a:extLst>
              <a:ext uri="{FF2B5EF4-FFF2-40B4-BE49-F238E27FC236}">
                <a16:creationId xmlns:a16="http://schemas.microsoft.com/office/drawing/2014/main" id="{67859774-DCBE-B43C-989A-D716ED54B89F}"/>
              </a:ext>
            </a:extLst>
          </p:cNvPr>
          <p:cNvGrpSpPr/>
          <p:nvPr/>
        </p:nvGrpSpPr>
        <p:grpSpPr>
          <a:xfrm>
            <a:off x="2604042" y="4298967"/>
            <a:ext cx="603123" cy="209557"/>
            <a:chOff x="2604042" y="4298967"/>
            <a:chExt cx="603123" cy="209557"/>
          </a:xfrm>
        </p:grpSpPr>
        <p:sp>
          <p:nvSpPr>
            <p:cNvPr id="175" name="TextBox 174">
              <a:extLst>
                <a:ext uri="{FF2B5EF4-FFF2-40B4-BE49-F238E27FC236}">
                  <a16:creationId xmlns:a16="http://schemas.microsoft.com/office/drawing/2014/main" id="{DC23A3A1-EFC5-1956-55B3-AACFC24DA11A}"/>
                </a:ext>
              </a:extLst>
            </p:cNvPr>
            <p:cNvSpPr txBox="1"/>
            <p:nvPr/>
          </p:nvSpPr>
          <p:spPr>
            <a:xfrm>
              <a:off x="2512602" y="4253247"/>
              <a:ext cx="786003" cy="30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065" spc="0" baseline="0">
                  <a:ln/>
                  <a:solidFill>
                    <a:srgbClr val="FFFFFF"/>
                  </a:solidFill>
                  <a:latin typeface="Monaco"/>
                  <a:sym typeface="Monaco"/>
                  <a:rtl val="0"/>
                </a:rPr>
                <a:t>giggle</a:t>
              </a:r>
            </a:p>
          </p:txBody>
        </p:sp>
        <p:sp>
          <p:nvSpPr>
            <p:cNvPr id="176" name="TextBox 175">
              <a:extLst>
                <a:ext uri="{FF2B5EF4-FFF2-40B4-BE49-F238E27FC236}">
                  <a16:creationId xmlns:a16="http://schemas.microsoft.com/office/drawing/2014/main" id="{040A9A3F-0551-82BB-215F-F2E14949A850}"/>
                </a:ext>
              </a:extLst>
            </p:cNvPr>
            <p:cNvSpPr txBox="1"/>
            <p:nvPr/>
          </p:nvSpPr>
          <p:spPr>
            <a:xfrm>
              <a:off x="2512602" y="4253247"/>
              <a:ext cx="786003" cy="30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065" spc="0" baseline="0">
                  <a:ln w="5898" cap="flat">
                    <a:solidFill>
                      <a:srgbClr val="FFFFFF"/>
                    </a:solidFill>
                    <a:miter/>
                  </a:ln>
                  <a:noFill/>
                  <a:latin typeface="Monaco"/>
                  <a:sym typeface="Monaco"/>
                  <a:rtl val="0"/>
                </a:rPr>
                <a:t>giggle</a:t>
              </a:r>
            </a:p>
          </p:txBody>
        </p:sp>
      </p:grpSp>
      <p:grpSp>
        <p:nvGrpSpPr>
          <p:cNvPr id="177" name="Graphic 157">
            <a:extLst>
              <a:ext uri="{FF2B5EF4-FFF2-40B4-BE49-F238E27FC236}">
                <a16:creationId xmlns:a16="http://schemas.microsoft.com/office/drawing/2014/main" id="{F6A8BCCC-F674-DA74-D11D-F3275DF6A548}"/>
              </a:ext>
            </a:extLst>
          </p:cNvPr>
          <p:cNvGrpSpPr/>
          <p:nvPr/>
        </p:nvGrpSpPr>
        <p:grpSpPr>
          <a:xfrm>
            <a:off x="4750963" y="3927075"/>
            <a:ext cx="2792177" cy="643431"/>
            <a:chOff x="4750963" y="3927075"/>
            <a:chExt cx="2792177" cy="643431"/>
          </a:xfrm>
        </p:grpSpPr>
        <p:sp>
          <p:nvSpPr>
            <p:cNvPr id="178" name="TextBox 177">
              <a:extLst>
                <a:ext uri="{FF2B5EF4-FFF2-40B4-BE49-F238E27FC236}">
                  <a16:creationId xmlns:a16="http://schemas.microsoft.com/office/drawing/2014/main" id="{48A29249-42CF-98DC-B96A-F87F91112A83}"/>
                </a:ext>
              </a:extLst>
            </p:cNvPr>
            <p:cNvSpPr txBox="1"/>
            <p:nvPr/>
          </p:nvSpPr>
          <p:spPr>
            <a:xfrm>
              <a:off x="4789282" y="4224912"/>
              <a:ext cx="1188085" cy="30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065" spc="0" baseline="0">
                  <a:ln/>
                  <a:solidFill>
                    <a:srgbClr val="FFFFFF"/>
                  </a:solidFill>
                  <a:latin typeface="Monaco"/>
                  <a:sym typeface="Monaco"/>
                  <a:rtl val="0"/>
                </a:rPr>
                <a:t>until done</a:t>
              </a:r>
            </a:p>
          </p:txBody>
        </p:sp>
        <p:sp>
          <p:nvSpPr>
            <p:cNvPr id="179" name="Freeform 178">
              <a:extLst>
                <a:ext uri="{FF2B5EF4-FFF2-40B4-BE49-F238E27FC236}">
                  <a16:creationId xmlns:a16="http://schemas.microsoft.com/office/drawing/2014/main" id="{F7C884F9-A156-27FD-7261-094C60343BC9}"/>
                </a:ext>
              </a:extLst>
            </p:cNvPr>
            <p:cNvSpPr/>
            <p:nvPr/>
          </p:nvSpPr>
          <p:spPr>
            <a:xfrm>
              <a:off x="7170378" y="4191827"/>
              <a:ext cx="199061" cy="127210"/>
            </a:xfrm>
            <a:custGeom>
              <a:avLst/>
              <a:gdLst>
                <a:gd name="csX0" fmla="*/ 99088 w 199061"/>
                <a:gd name="csY0" fmla="*/ 127211 h 127210"/>
                <a:gd name="csX1" fmla="*/ 80215 w 199061"/>
                <a:gd name="csY1" fmla="*/ 118946 h 127210"/>
                <a:gd name="csX2" fmla="*/ 7078 w 199061"/>
                <a:gd name="csY2" fmla="*/ 45749 h 127210"/>
                <a:gd name="csX3" fmla="*/ 7078 w 199061"/>
                <a:gd name="csY3" fmla="*/ 7969 h 127210"/>
                <a:gd name="csX4" fmla="*/ 191099 w 199061"/>
                <a:gd name="csY4" fmla="*/ 7969 h 127210"/>
                <a:gd name="csX5" fmla="*/ 191099 w 199061"/>
                <a:gd name="csY5" fmla="*/ 45749 h 127210"/>
                <a:gd name="csX6" fmla="*/ 117963 w 199061"/>
                <a:gd name="csY6" fmla="*/ 118946 h 127210"/>
                <a:gd name="csX7" fmla="*/ 99088 w 199061"/>
                <a:gd name="csY7" fmla="*/ 127211 h 12721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</a:cxnLst>
              <a:rect l="l" t="t" r="r" b="b"/>
              <a:pathLst>
                <a:path w="199061" h="127210">
                  <a:moveTo>
                    <a:pt x="99088" y="127211"/>
                  </a:moveTo>
                  <a:cubicBezTo>
                    <a:pt x="92011" y="127211"/>
                    <a:pt x="84933" y="124849"/>
                    <a:pt x="80215" y="118946"/>
                  </a:cubicBezTo>
                  <a:lnTo>
                    <a:pt x="7078" y="45749"/>
                  </a:lnTo>
                  <a:cubicBezTo>
                    <a:pt x="-2359" y="35123"/>
                    <a:pt x="-2359" y="18594"/>
                    <a:pt x="7078" y="7969"/>
                  </a:cubicBezTo>
                  <a:cubicBezTo>
                    <a:pt x="17695" y="-2656"/>
                    <a:pt x="180483" y="-2656"/>
                    <a:pt x="191099" y="7969"/>
                  </a:cubicBezTo>
                  <a:cubicBezTo>
                    <a:pt x="201716" y="18594"/>
                    <a:pt x="201716" y="35123"/>
                    <a:pt x="191099" y="45749"/>
                  </a:cubicBezTo>
                  <a:lnTo>
                    <a:pt x="117963" y="118946"/>
                  </a:lnTo>
                  <a:cubicBezTo>
                    <a:pt x="113244" y="123669"/>
                    <a:pt x="106167" y="127211"/>
                    <a:pt x="99088" y="127211"/>
                  </a:cubicBezTo>
                  <a:close/>
                </a:path>
              </a:pathLst>
            </a:custGeom>
            <a:solidFill>
              <a:srgbClr val="1D1D1B"/>
            </a:solidFill>
            <a:ln w="11793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" name="Freeform 179">
              <a:extLst>
                <a:ext uri="{FF2B5EF4-FFF2-40B4-BE49-F238E27FC236}">
                  <a16:creationId xmlns:a16="http://schemas.microsoft.com/office/drawing/2014/main" id="{C64CC550-F998-2702-0271-D02C7709D730}"/>
                </a:ext>
              </a:extLst>
            </p:cNvPr>
            <p:cNvSpPr/>
            <p:nvPr/>
          </p:nvSpPr>
          <p:spPr>
            <a:xfrm>
              <a:off x="4750963" y="3927075"/>
              <a:ext cx="2792177" cy="643431"/>
            </a:xfrm>
            <a:custGeom>
              <a:avLst/>
              <a:gdLst>
                <a:gd name="csX0" fmla="*/ 2719040 w 2792177"/>
                <a:gd name="csY0" fmla="*/ 29515 h 643431"/>
                <a:gd name="csX1" fmla="*/ 2762687 w 2792177"/>
                <a:gd name="csY1" fmla="*/ 73198 h 643431"/>
                <a:gd name="csX2" fmla="*/ 2762687 w 2792177"/>
                <a:gd name="csY2" fmla="*/ 570234 h 643431"/>
                <a:gd name="csX3" fmla="*/ 2719040 w 2792177"/>
                <a:gd name="csY3" fmla="*/ 613916 h 643431"/>
                <a:gd name="csX4" fmla="*/ 73137 w 2792177"/>
                <a:gd name="csY4" fmla="*/ 613916 h 643431"/>
                <a:gd name="csX5" fmla="*/ 29491 w 2792177"/>
                <a:gd name="csY5" fmla="*/ 570234 h 643431"/>
                <a:gd name="csX6" fmla="*/ 29491 w 2792177"/>
                <a:gd name="csY6" fmla="*/ 73198 h 643431"/>
                <a:gd name="csX7" fmla="*/ 73137 w 2792177"/>
                <a:gd name="csY7" fmla="*/ 29515 h 643431"/>
                <a:gd name="csX8" fmla="*/ 2719040 w 2792177"/>
                <a:gd name="csY8" fmla="*/ 29515 h 643431"/>
                <a:gd name="csX9" fmla="*/ 2719040 w 2792177"/>
                <a:gd name="csY9" fmla="*/ 0 h 643431"/>
                <a:gd name="csX10" fmla="*/ 73137 w 2792177"/>
                <a:gd name="csY10" fmla="*/ 0 h 643431"/>
                <a:gd name="csX11" fmla="*/ 0 w 2792177"/>
                <a:gd name="csY11" fmla="*/ 73198 h 643431"/>
                <a:gd name="csX12" fmla="*/ 0 w 2792177"/>
                <a:gd name="csY12" fmla="*/ 570234 h 643431"/>
                <a:gd name="csX13" fmla="*/ 73137 w 2792177"/>
                <a:gd name="csY13" fmla="*/ 643432 h 643431"/>
                <a:gd name="csX14" fmla="*/ 2719040 w 2792177"/>
                <a:gd name="csY14" fmla="*/ 643432 h 643431"/>
                <a:gd name="csX15" fmla="*/ 2792178 w 2792177"/>
                <a:gd name="csY15" fmla="*/ 570234 h 643431"/>
                <a:gd name="csX16" fmla="*/ 2792178 w 2792177"/>
                <a:gd name="csY16" fmla="*/ 73198 h 643431"/>
                <a:gd name="csX17" fmla="*/ 2719040 w 2792177"/>
                <a:gd name="csY17" fmla="*/ 0 h 643431"/>
                <a:gd name="csX18" fmla="*/ 2719040 w 2792177"/>
                <a:gd name="csY18" fmla="*/ 0 h 643431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</a:cxnLst>
              <a:rect l="l" t="t" r="r" b="b"/>
              <a:pathLst>
                <a:path w="2792177" h="643431">
                  <a:moveTo>
                    <a:pt x="2719040" y="29515"/>
                  </a:moveTo>
                  <a:cubicBezTo>
                    <a:pt x="2742633" y="29515"/>
                    <a:pt x="2762687" y="48405"/>
                    <a:pt x="2762687" y="73198"/>
                  </a:cubicBezTo>
                  <a:lnTo>
                    <a:pt x="2762687" y="570234"/>
                  </a:lnTo>
                  <a:cubicBezTo>
                    <a:pt x="2762687" y="593846"/>
                    <a:pt x="2743813" y="613916"/>
                    <a:pt x="2719040" y="613916"/>
                  </a:cubicBezTo>
                  <a:lnTo>
                    <a:pt x="73137" y="613916"/>
                  </a:lnTo>
                  <a:cubicBezTo>
                    <a:pt x="49544" y="613916"/>
                    <a:pt x="29491" y="595027"/>
                    <a:pt x="29491" y="570234"/>
                  </a:cubicBezTo>
                  <a:lnTo>
                    <a:pt x="29491" y="73198"/>
                  </a:lnTo>
                  <a:cubicBezTo>
                    <a:pt x="29491" y="49586"/>
                    <a:pt x="48365" y="29515"/>
                    <a:pt x="73137" y="29515"/>
                  </a:cubicBezTo>
                  <a:lnTo>
                    <a:pt x="2719040" y="29515"/>
                  </a:lnTo>
                  <a:moveTo>
                    <a:pt x="2719040" y="0"/>
                  </a:moveTo>
                  <a:lnTo>
                    <a:pt x="73137" y="0"/>
                  </a:lnTo>
                  <a:cubicBezTo>
                    <a:pt x="33030" y="0"/>
                    <a:pt x="0" y="33057"/>
                    <a:pt x="0" y="73198"/>
                  </a:cubicBezTo>
                  <a:lnTo>
                    <a:pt x="0" y="570234"/>
                  </a:lnTo>
                  <a:cubicBezTo>
                    <a:pt x="0" y="610375"/>
                    <a:pt x="33030" y="643432"/>
                    <a:pt x="73137" y="643432"/>
                  </a:cubicBezTo>
                  <a:lnTo>
                    <a:pt x="2719040" y="643432"/>
                  </a:lnTo>
                  <a:cubicBezTo>
                    <a:pt x="2759148" y="643432"/>
                    <a:pt x="2792178" y="610375"/>
                    <a:pt x="2792178" y="570234"/>
                  </a:cubicBezTo>
                  <a:lnTo>
                    <a:pt x="2792178" y="73198"/>
                  </a:lnTo>
                  <a:cubicBezTo>
                    <a:pt x="2792178" y="33057"/>
                    <a:pt x="2759148" y="0"/>
                    <a:pt x="2719040" y="0"/>
                  </a:cubicBezTo>
                  <a:lnTo>
                    <a:pt x="2719040" y="0"/>
                  </a:lnTo>
                  <a:close/>
                </a:path>
              </a:pathLst>
            </a:custGeom>
            <a:solidFill>
              <a:srgbClr val="1D1D1B">
                <a:alpha val="30000"/>
              </a:srgbClr>
            </a:solidFill>
            <a:ln w="11793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1" name="TextBox 180">
              <a:extLst>
                <a:ext uri="{FF2B5EF4-FFF2-40B4-BE49-F238E27FC236}">
                  <a16:creationId xmlns:a16="http://schemas.microsoft.com/office/drawing/2014/main" id="{1703D949-B59D-19FF-2E3C-AA571B0F330F}"/>
                </a:ext>
              </a:extLst>
            </p:cNvPr>
            <p:cNvSpPr txBox="1"/>
            <p:nvPr/>
          </p:nvSpPr>
          <p:spPr>
            <a:xfrm>
              <a:off x="4791641" y="3954079"/>
              <a:ext cx="2356665" cy="4171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913" spc="0" baseline="0">
                  <a:ln/>
                  <a:solidFill>
                    <a:srgbClr val="1D1D1B"/>
                  </a:solidFill>
                  <a:latin typeface="Swell Braille"/>
                  <a:sym typeface="Swell Braille"/>
                  <a:rtl val="0"/>
                </a:rPr>
                <a:t>until done</a:t>
              </a:r>
            </a:p>
          </p:txBody>
        </p:sp>
      </p:grpSp>
      <p:sp>
        <p:nvSpPr>
          <p:cNvPr id="182" name="Freeform 181">
            <a:extLst>
              <a:ext uri="{FF2B5EF4-FFF2-40B4-BE49-F238E27FC236}">
                <a16:creationId xmlns:a16="http://schemas.microsoft.com/office/drawing/2014/main" id="{402D67E2-F08C-F6BC-F016-06788EA69C8A}"/>
              </a:ext>
            </a:extLst>
          </p:cNvPr>
          <p:cNvSpPr/>
          <p:nvPr/>
        </p:nvSpPr>
        <p:spPr>
          <a:xfrm>
            <a:off x="777979" y="4047497"/>
            <a:ext cx="309062" cy="229037"/>
          </a:xfrm>
          <a:custGeom>
            <a:avLst/>
            <a:gdLst>
              <a:gd name="csX0" fmla="*/ 290188 w 309062"/>
              <a:gd name="csY0" fmla="*/ 229038 h 229037"/>
              <a:gd name="csX1" fmla="*/ 309062 w 309062"/>
              <a:gd name="csY1" fmla="*/ 154660 h 229037"/>
              <a:gd name="csX2" fmla="*/ 154531 w 309062"/>
              <a:gd name="csY2" fmla="*/ 0 h 229037"/>
              <a:gd name="csX3" fmla="*/ 0 w 309062"/>
              <a:gd name="csY3" fmla="*/ 154660 h 229037"/>
              <a:gd name="csX4" fmla="*/ 18874 w 309062"/>
              <a:gd name="csY4" fmla="*/ 229038 h 229037"/>
              <a:gd name="csX5" fmla="*/ 291368 w 309062"/>
              <a:gd name="csY5" fmla="*/ 229038 h 229037"/>
              <a:gd name="csX6" fmla="*/ 291368 w 309062"/>
              <a:gd name="csY6" fmla="*/ 229038 h 22903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</a:cxnLst>
            <a:rect l="l" t="t" r="r" b="b"/>
            <a:pathLst>
              <a:path w="309062" h="229037">
                <a:moveTo>
                  <a:pt x="290188" y="229038"/>
                </a:moveTo>
                <a:cubicBezTo>
                  <a:pt x="301985" y="206606"/>
                  <a:pt x="309062" y="181814"/>
                  <a:pt x="309062" y="154660"/>
                </a:cubicBezTo>
                <a:cubicBezTo>
                  <a:pt x="309062" y="68475"/>
                  <a:pt x="239464" y="0"/>
                  <a:pt x="154531" y="0"/>
                </a:cubicBezTo>
                <a:cubicBezTo>
                  <a:pt x="69598" y="0"/>
                  <a:pt x="0" y="69656"/>
                  <a:pt x="0" y="154660"/>
                </a:cubicBezTo>
                <a:cubicBezTo>
                  <a:pt x="0" y="239663"/>
                  <a:pt x="7078" y="206606"/>
                  <a:pt x="18874" y="229038"/>
                </a:cubicBezTo>
                <a:lnTo>
                  <a:pt x="291368" y="229038"/>
                </a:lnTo>
                <a:lnTo>
                  <a:pt x="291368" y="229038"/>
                </a:lnTo>
                <a:close/>
              </a:path>
            </a:pathLst>
          </a:custGeom>
          <a:solidFill>
            <a:srgbClr val="1D1D1B"/>
          </a:solidFill>
          <a:ln w="11793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83" name="Freeform 182">
            <a:extLst>
              <a:ext uri="{FF2B5EF4-FFF2-40B4-BE49-F238E27FC236}">
                <a16:creationId xmlns:a16="http://schemas.microsoft.com/office/drawing/2014/main" id="{60067649-DE0F-DA75-CA39-DA6982F6ADB4}"/>
              </a:ext>
            </a:extLst>
          </p:cNvPr>
          <p:cNvSpPr/>
          <p:nvPr/>
        </p:nvSpPr>
        <p:spPr>
          <a:xfrm>
            <a:off x="2660664" y="3862142"/>
            <a:ext cx="2018341" cy="800452"/>
          </a:xfrm>
          <a:custGeom>
            <a:avLst/>
            <a:gdLst>
              <a:gd name="csX0" fmla="*/ 0 w 2018341"/>
              <a:gd name="csY0" fmla="*/ 798091 h 800452"/>
              <a:gd name="csX1" fmla="*/ 1619628 w 2018341"/>
              <a:gd name="csY1" fmla="*/ 798091 h 800452"/>
              <a:gd name="csX2" fmla="*/ 2018342 w 2018341"/>
              <a:gd name="csY2" fmla="*/ 399046 h 800452"/>
              <a:gd name="csX3" fmla="*/ 1619628 w 2018341"/>
              <a:gd name="csY3" fmla="*/ 0 h 800452"/>
              <a:gd name="csX4" fmla="*/ 0 w 2018341"/>
              <a:gd name="csY4" fmla="*/ 0 h 800452"/>
              <a:gd name="csX5" fmla="*/ 0 w 2018341"/>
              <a:gd name="csY5" fmla="*/ 38960 h 800452"/>
              <a:gd name="csX6" fmla="*/ 1619628 w 2018341"/>
              <a:gd name="csY6" fmla="*/ 38960 h 800452"/>
              <a:gd name="csX7" fmla="*/ 1980594 w 2018341"/>
              <a:gd name="csY7" fmla="*/ 400227 h 800452"/>
              <a:gd name="csX8" fmla="*/ 1980594 w 2018341"/>
              <a:gd name="csY8" fmla="*/ 400227 h 800452"/>
              <a:gd name="csX9" fmla="*/ 1619628 w 2018341"/>
              <a:gd name="csY9" fmla="*/ 761492 h 800452"/>
              <a:gd name="csX10" fmla="*/ 0 w 2018341"/>
              <a:gd name="csY10" fmla="*/ 761492 h 800452"/>
              <a:gd name="csX11" fmla="*/ 0 w 2018341"/>
              <a:gd name="csY11" fmla="*/ 800453 h 800452"/>
              <a:gd name="csX12" fmla="*/ 0 w 2018341"/>
              <a:gd name="csY12" fmla="*/ 798091 h 80045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</a:cxnLst>
            <a:rect l="l" t="t" r="r" b="b"/>
            <a:pathLst>
              <a:path w="2018341" h="800452">
                <a:moveTo>
                  <a:pt x="0" y="798091"/>
                </a:moveTo>
                <a:lnTo>
                  <a:pt x="1619628" y="798091"/>
                </a:lnTo>
                <a:cubicBezTo>
                  <a:pt x="1840218" y="798091"/>
                  <a:pt x="2018342" y="618639"/>
                  <a:pt x="2018342" y="399046"/>
                </a:cubicBezTo>
                <a:cubicBezTo>
                  <a:pt x="2018342" y="179453"/>
                  <a:pt x="1839039" y="0"/>
                  <a:pt x="1619628" y="0"/>
                </a:cubicBezTo>
                <a:lnTo>
                  <a:pt x="0" y="0"/>
                </a:lnTo>
                <a:lnTo>
                  <a:pt x="0" y="38960"/>
                </a:lnTo>
                <a:lnTo>
                  <a:pt x="1619628" y="38960"/>
                </a:lnTo>
                <a:cubicBezTo>
                  <a:pt x="1817805" y="38960"/>
                  <a:pt x="1980594" y="200703"/>
                  <a:pt x="1980594" y="400227"/>
                </a:cubicBezTo>
                <a:lnTo>
                  <a:pt x="1980594" y="400227"/>
                </a:lnTo>
                <a:cubicBezTo>
                  <a:pt x="1980594" y="598569"/>
                  <a:pt x="1818985" y="761492"/>
                  <a:pt x="1619628" y="761492"/>
                </a:cubicBezTo>
                <a:lnTo>
                  <a:pt x="0" y="761492"/>
                </a:lnTo>
                <a:lnTo>
                  <a:pt x="0" y="800453"/>
                </a:lnTo>
                <a:lnTo>
                  <a:pt x="0" y="798091"/>
                </a:lnTo>
                <a:close/>
              </a:path>
            </a:pathLst>
          </a:custGeom>
          <a:solidFill>
            <a:srgbClr val="1D1D1B"/>
          </a:solidFill>
          <a:ln w="11793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85" name="TextBox 184">
            <a:extLst>
              <a:ext uri="{FF2B5EF4-FFF2-40B4-BE49-F238E27FC236}">
                <a16:creationId xmlns:a16="http://schemas.microsoft.com/office/drawing/2014/main" id="{6C332B8B-A27F-874C-7F08-38F645E17A28}"/>
              </a:ext>
            </a:extLst>
          </p:cNvPr>
          <p:cNvSpPr txBox="1"/>
          <p:nvPr/>
        </p:nvSpPr>
        <p:spPr>
          <a:xfrm>
            <a:off x="796245" y="1653547"/>
            <a:ext cx="987044" cy="30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on start</a:t>
            </a:r>
          </a:p>
        </p:txBody>
      </p:sp>
      <p:sp>
        <p:nvSpPr>
          <p:cNvPr id="186" name="TextBox 185">
            <a:extLst>
              <a:ext uri="{FF2B5EF4-FFF2-40B4-BE49-F238E27FC236}">
                <a16:creationId xmlns:a16="http://schemas.microsoft.com/office/drawing/2014/main" id="{EBBCB455-FB88-3B83-0B32-339BC1ABB0FA}"/>
              </a:ext>
            </a:extLst>
          </p:cNvPr>
          <p:cNvSpPr txBox="1"/>
          <p:nvPr/>
        </p:nvSpPr>
        <p:spPr>
          <a:xfrm>
            <a:off x="743161" y="1355560"/>
            <a:ext cx="1921908" cy="4171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on start</a:t>
            </a:r>
          </a:p>
        </p:txBody>
      </p:sp>
      <p:sp>
        <p:nvSpPr>
          <p:cNvPr id="187" name="Rectangle 186">
            <a:extLst>
              <a:ext uri="{FF2B5EF4-FFF2-40B4-BE49-F238E27FC236}">
                <a16:creationId xmlns:a16="http://schemas.microsoft.com/office/drawing/2014/main" id="{DE525E3A-2BE4-1B84-03E9-E8289EDBD6E5}"/>
              </a:ext>
            </a:extLst>
          </p:cNvPr>
          <p:cNvSpPr/>
          <p:nvPr/>
        </p:nvSpPr>
        <p:spPr>
          <a:xfrm>
            <a:off x="386343" y="1446617"/>
            <a:ext cx="279571" cy="279804"/>
          </a:xfrm>
          <a:prstGeom prst="rect">
            <a:avLst/>
          </a:prstGeom>
          <a:solidFill>
            <a:srgbClr val="1D1D1B"/>
          </a:solidFill>
          <a:ln w="11793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grpSp>
        <p:nvGrpSpPr>
          <p:cNvPr id="189" name="Graphic 157">
            <a:extLst>
              <a:ext uri="{FF2B5EF4-FFF2-40B4-BE49-F238E27FC236}">
                <a16:creationId xmlns:a16="http://schemas.microsoft.com/office/drawing/2014/main" id="{FA61AF37-2A8B-968A-88A8-7751258E22D6}"/>
              </a:ext>
            </a:extLst>
          </p:cNvPr>
          <p:cNvGrpSpPr/>
          <p:nvPr/>
        </p:nvGrpSpPr>
        <p:grpSpPr>
          <a:xfrm>
            <a:off x="560928" y="2308461"/>
            <a:ext cx="5026391" cy="1479302"/>
            <a:chOff x="560928" y="2308461"/>
            <a:chExt cx="5026391" cy="1479302"/>
          </a:xfrm>
        </p:grpSpPr>
        <p:sp>
          <p:nvSpPr>
            <p:cNvPr id="190" name="Freeform 189">
              <a:extLst>
                <a:ext uri="{FF2B5EF4-FFF2-40B4-BE49-F238E27FC236}">
                  <a16:creationId xmlns:a16="http://schemas.microsoft.com/office/drawing/2014/main" id="{4A5AC00C-2D20-454C-3F90-A8B118490954}"/>
                </a:ext>
              </a:extLst>
            </p:cNvPr>
            <p:cNvSpPr/>
            <p:nvPr/>
          </p:nvSpPr>
          <p:spPr>
            <a:xfrm>
              <a:off x="560928" y="2308461"/>
              <a:ext cx="5026391" cy="1479302"/>
            </a:xfrm>
            <a:custGeom>
              <a:avLst/>
              <a:gdLst>
                <a:gd name="csX0" fmla="*/ 4869501 w 5026391"/>
                <a:gd name="csY0" fmla="*/ 0 h 1479302"/>
                <a:gd name="csX1" fmla="*/ 1604293 w 5026391"/>
                <a:gd name="csY1" fmla="*/ 0 h 1479302"/>
                <a:gd name="csX2" fmla="*/ 1463917 w 5026391"/>
                <a:gd name="csY2" fmla="*/ 67295 h 1479302"/>
                <a:gd name="csX3" fmla="*/ 1360110 w 5026391"/>
                <a:gd name="csY3" fmla="*/ 171188 h 1479302"/>
                <a:gd name="csX4" fmla="*/ 1291692 w 5026391"/>
                <a:gd name="csY4" fmla="*/ 208968 h 1479302"/>
                <a:gd name="csX5" fmla="*/ 837535 w 5026391"/>
                <a:gd name="csY5" fmla="*/ 208968 h 1479302"/>
                <a:gd name="csX6" fmla="*/ 769117 w 5026391"/>
                <a:gd name="csY6" fmla="*/ 171188 h 1479302"/>
                <a:gd name="csX7" fmla="*/ 665310 w 5026391"/>
                <a:gd name="csY7" fmla="*/ 67295 h 1479302"/>
                <a:gd name="csX8" fmla="*/ 524934 w 5026391"/>
                <a:gd name="csY8" fmla="*/ 0 h 1479302"/>
                <a:gd name="csX9" fmla="*/ 154531 w 5026391"/>
                <a:gd name="csY9" fmla="*/ 0 h 1479302"/>
                <a:gd name="csX10" fmla="*/ 0 w 5026391"/>
                <a:gd name="csY10" fmla="*/ 154660 h 1479302"/>
                <a:gd name="csX11" fmla="*/ 0 w 5026391"/>
                <a:gd name="csY11" fmla="*/ 1116855 h 1479302"/>
                <a:gd name="csX12" fmla="*/ 154531 w 5026391"/>
                <a:gd name="csY12" fmla="*/ 1271515 h 1479302"/>
                <a:gd name="csX13" fmla="*/ 548527 w 5026391"/>
                <a:gd name="csY13" fmla="*/ 1271515 h 1479302"/>
                <a:gd name="csX14" fmla="*/ 628741 w 5026391"/>
                <a:gd name="csY14" fmla="*/ 1309295 h 1479302"/>
                <a:gd name="csX15" fmla="*/ 732548 w 5026391"/>
                <a:gd name="csY15" fmla="*/ 1413188 h 1479302"/>
                <a:gd name="csX16" fmla="*/ 741985 w 5026391"/>
                <a:gd name="csY16" fmla="*/ 1422633 h 1479302"/>
                <a:gd name="csX17" fmla="*/ 872924 w 5026391"/>
                <a:gd name="csY17" fmla="*/ 1479302 h 1479302"/>
                <a:gd name="csX18" fmla="*/ 1252764 w 5026391"/>
                <a:gd name="csY18" fmla="*/ 1479302 h 1479302"/>
                <a:gd name="csX19" fmla="*/ 1384882 w 5026391"/>
                <a:gd name="csY19" fmla="*/ 1420272 h 1479302"/>
                <a:gd name="csX20" fmla="*/ 1391960 w 5026391"/>
                <a:gd name="csY20" fmla="*/ 1413188 h 1479302"/>
                <a:gd name="csX21" fmla="*/ 1495767 w 5026391"/>
                <a:gd name="csY21" fmla="*/ 1309295 h 1479302"/>
                <a:gd name="csX22" fmla="*/ 1572443 w 5026391"/>
                <a:gd name="csY22" fmla="*/ 1271515 h 1479302"/>
                <a:gd name="csX23" fmla="*/ 4871860 w 5026391"/>
                <a:gd name="csY23" fmla="*/ 1271515 h 1479302"/>
                <a:gd name="csX24" fmla="*/ 5026391 w 5026391"/>
                <a:gd name="csY24" fmla="*/ 1116855 h 1479302"/>
                <a:gd name="csX25" fmla="*/ 5026391 w 5026391"/>
                <a:gd name="csY25" fmla="*/ 154660 h 1479302"/>
                <a:gd name="csX26" fmla="*/ 4871860 w 5026391"/>
                <a:gd name="csY26" fmla="*/ 0 h 1479302"/>
                <a:gd name="csX27" fmla="*/ 4869501 w 5026391"/>
                <a:gd name="csY27" fmla="*/ 0 h 147930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</a:cxnLst>
              <a:rect l="l" t="t" r="r" b="b"/>
              <a:pathLst>
                <a:path w="5026391" h="1479302">
                  <a:moveTo>
                    <a:pt x="4869501" y="0"/>
                  </a:moveTo>
                  <a:lnTo>
                    <a:pt x="1604293" y="0"/>
                  </a:lnTo>
                  <a:cubicBezTo>
                    <a:pt x="1531156" y="0"/>
                    <a:pt x="1492228" y="38960"/>
                    <a:pt x="1463917" y="67295"/>
                  </a:cubicBezTo>
                  <a:lnTo>
                    <a:pt x="1360110" y="171188"/>
                  </a:lnTo>
                  <a:cubicBezTo>
                    <a:pt x="1335338" y="195981"/>
                    <a:pt x="1321182" y="208968"/>
                    <a:pt x="1291692" y="208968"/>
                  </a:cubicBezTo>
                  <a:lnTo>
                    <a:pt x="837535" y="208968"/>
                  </a:lnTo>
                  <a:cubicBezTo>
                    <a:pt x="808045" y="208968"/>
                    <a:pt x="793889" y="197162"/>
                    <a:pt x="769117" y="171188"/>
                  </a:cubicBezTo>
                  <a:lnTo>
                    <a:pt x="665310" y="67295"/>
                  </a:lnTo>
                  <a:cubicBezTo>
                    <a:pt x="636999" y="38960"/>
                    <a:pt x="598071" y="0"/>
                    <a:pt x="524934" y="0"/>
                  </a:cubicBezTo>
                  <a:lnTo>
                    <a:pt x="154531" y="0"/>
                  </a:lnTo>
                  <a:cubicBezTo>
                    <a:pt x="69598" y="0"/>
                    <a:pt x="0" y="69656"/>
                    <a:pt x="0" y="154660"/>
                  </a:cubicBezTo>
                  <a:lnTo>
                    <a:pt x="0" y="1116855"/>
                  </a:lnTo>
                  <a:cubicBezTo>
                    <a:pt x="0" y="1201859"/>
                    <a:pt x="69598" y="1271515"/>
                    <a:pt x="154531" y="1271515"/>
                  </a:cubicBezTo>
                  <a:lnTo>
                    <a:pt x="548527" y="1271515"/>
                  </a:lnTo>
                  <a:cubicBezTo>
                    <a:pt x="576838" y="1271515"/>
                    <a:pt x="602789" y="1283321"/>
                    <a:pt x="628741" y="1309295"/>
                  </a:cubicBezTo>
                  <a:lnTo>
                    <a:pt x="732548" y="1413188"/>
                  </a:lnTo>
                  <a:cubicBezTo>
                    <a:pt x="736087" y="1416730"/>
                    <a:pt x="738447" y="1420272"/>
                    <a:pt x="741985" y="1422633"/>
                  </a:cubicBezTo>
                  <a:cubicBezTo>
                    <a:pt x="764398" y="1446245"/>
                    <a:pt x="795069" y="1479302"/>
                    <a:pt x="872924" y="1479302"/>
                  </a:cubicBezTo>
                  <a:lnTo>
                    <a:pt x="1252764" y="1479302"/>
                  </a:lnTo>
                  <a:cubicBezTo>
                    <a:pt x="1328260" y="1479302"/>
                    <a:pt x="1361290" y="1445065"/>
                    <a:pt x="1384882" y="1420272"/>
                  </a:cubicBezTo>
                  <a:cubicBezTo>
                    <a:pt x="1387241" y="1417911"/>
                    <a:pt x="1389601" y="1415550"/>
                    <a:pt x="1391960" y="1413188"/>
                  </a:cubicBezTo>
                  <a:lnTo>
                    <a:pt x="1495767" y="1309295"/>
                  </a:lnTo>
                  <a:cubicBezTo>
                    <a:pt x="1518180" y="1286863"/>
                    <a:pt x="1539413" y="1271515"/>
                    <a:pt x="1572443" y="1271515"/>
                  </a:cubicBezTo>
                  <a:lnTo>
                    <a:pt x="4871860" y="1271515"/>
                  </a:lnTo>
                  <a:cubicBezTo>
                    <a:pt x="4956793" y="1271515"/>
                    <a:pt x="5026391" y="1201859"/>
                    <a:pt x="5026391" y="1116855"/>
                  </a:cubicBezTo>
                  <a:lnTo>
                    <a:pt x="5026391" y="154660"/>
                  </a:lnTo>
                  <a:cubicBezTo>
                    <a:pt x="5026391" y="69656"/>
                    <a:pt x="4956793" y="0"/>
                    <a:pt x="4871860" y="0"/>
                  </a:cubicBezTo>
                  <a:lnTo>
                    <a:pt x="4869501" y="0"/>
                  </a:lnTo>
                  <a:close/>
                </a:path>
              </a:pathLst>
            </a:custGeom>
            <a:solidFill>
              <a:srgbClr val="FFFFFF"/>
            </a:solidFill>
            <a:ln w="11793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1" name="Freeform 190">
              <a:extLst>
                <a:ext uri="{FF2B5EF4-FFF2-40B4-BE49-F238E27FC236}">
                  <a16:creationId xmlns:a16="http://schemas.microsoft.com/office/drawing/2014/main" id="{DD51A285-DD34-DDC4-A8DC-A08746D0A0ED}"/>
                </a:ext>
              </a:extLst>
            </p:cNvPr>
            <p:cNvSpPr/>
            <p:nvPr/>
          </p:nvSpPr>
          <p:spPr>
            <a:xfrm>
              <a:off x="614011" y="2360408"/>
              <a:ext cx="4920224" cy="1377769"/>
            </a:xfrm>
            <a:custGeom>
              <a:avLst/>
              <a:gdLst>
                <a:gd name="csX0" fmla="*/ 4816417 w 4920224"/>
                <a:gd name="csY0" fmla="*/ 1169983 h 1377769"/>
                <a:gd name="csX1" fmla="*/ 4920225 w 4920224"/>
                <a:gd name="csY1" fmla="*/ 1066089 h 1377769"/>
                <a:gd name="csX2" fmla="*/ 4920225 w 4920224"/>
                <a:gd name="csY2" fmla="*/ 103893 h 1377769"/>
                <a:gd name="csX3" fmla="*/ 4816417 w 4920224"/>
                <a:gd name="csY3" fmla="*/ 0 h 1377769"/>
                <a:gd name="csX4" fmla="*/ 1551210 w 4920224"/>
                <a:gd name="csY4" fmla="*/ 0 h 1377769"/>
                <a:gd name="csX5" fmla="*/ 1447403 w 4920224"/>
                <a:gd name="csY5" fmla="*/ 51947 h 1377769"/>
                <a:gd name="csX6" fmla="*/ 1343595 w 4920224"/>
                <a:gd name="csY6" fmla="*/ 155840 h 1377769"/>
                <a:gd name="csX7" fmla="*/ 1239788 w 4920224"/>
                <a:gd name="csY7" fmla="*/ 207787 h 1377769"/>
                <a:gd name="csX8" fmla="*/ 785632 w 4920224"/>
                <a:gd name="csY8" fmla="*/ 207787 h 1377769"/>
                <a:gd name="csX9" fmla="*/ 681825 w 4920224"/>
                <a:gd name="csY9" fmla="*/ 155840 h 1377769"/>
                <a:gd name="csX10" fmla="*/ 578017 w 4920224"/>
                <a:gd name="csY10" fmla="*/ 51947 h 1377769"/>
                <a:gd name="csX11" fmla="*/ 474210 w 4920224"/>
                <a:gd name="csY11" fmla="*/ 0 h 1377769"/>
                <a:gd name="csX12" fmla="*/ 103807 w 4920224"/>
                <a:gd name="csY12" fmla="*/ 0 h 1377769"/>
                <a:gd name="csX13" fmla="*/ 0 w 4920224"/>
                <a:gd name="csY13" fmla="*/ 103893 h 1377769"/>
                <a:gd name="csX14" fmla="*/ 0 w 4920224"/>
                <a:gd name="csY14" fmla="*/ 1066089 h 1377769"/>
                <a:gd name="csX15" fmla="*/ 103807 w 4920224"/>
                <a:gd name="csY15" fmla="*/ 1169983 h 1377769"/>
                <a:gd name="csX16" fmla="*/ 497803 w 4920224"/>
                <a:gd name="csY16" fmla="*/ 1169983 h 1377769"/>
                <a:gd name="csX17" fmla="*/ 613406 w 4920224"/>
                <a:gd name="csY17" fmla="*/ 1221930 h 1377769"/>
                <a:gd name="csX18" fmla="*/ 717213 w 4920224"/>
                <a:gd name="csY18" fmla="*/ 1325823 h 1377769"/>
                <a:gd name="csX19" fmla="*/ 821020 w 4920224"/>
                <a:gd name="csY19" fmla="*/ 1377770 h 1377769"/>
                <a:gd name="csX20" fmla="*/ 1200860 w 4920224"/>
                <a:gd name="csY20" fmla="*/ 1377770 h 1377769"/>
                <a:gd name="csX21" fmla="*/ 1304668 w 4920224"/>
                <a:gd name="csY21" fmla="*/ 1325823 h 1377769"/>
                <a:gd name="csX22" fmla="*/ 1408475 w 4920224"/>
                <a:gd name="csY22" fmla="*/ 1221930 h 1377769"/>
                <a:gd name="csX23" fmla="*/ 1520539 w 4920224"/>
                <a:gd name="csY23" fmla="*/ 1169983 h 1377769"/>
                <a:gd name="csX24" fmla="*/ 4819957 w 4920224"/>
                <a:gd name="csY24" fmla="*/ 1169983 h 1377769"/>
                <a:gd name="csX25" fmla="*/ 4816417 w 4920224"/>
                <a:gd name="csY25" fmla="*/ 1169983 h 1377769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</a:cxnLst>
              <a:rect l="l" t="t" r="r" b="b"/>
              <a:pathLst>
                <a:path w="4920224" h="1377769">
                  <a:moveTo>
                    <a:pt x="4816417" y="1169983"/>
                  </a:moveTo>
                  <a:cubicBezTo>
                    <a:pt x="4874219" y="1169983"/>
                    <a:pt x="4920225" y="1122759"/>
                    <a:pt x="4920225" y="1066089"/>
                  </a:cubicBezTo>
                  <a:lnTo>
                    <a:pt x="4920225" y="103893"/>
                  </a:lnTo>
                  <a:cubicBezTo>
                    <a:pt x="4920225" y="46044"/>
                    <a:pt x="4873040" y="0"/>
                    <a:pt x="4816417" y="0"/>
                  </a:cubicBezTo>
                  <a:lnTo>
                    <a:pt x="1551210" y="0"/>
                  </a:lnTo>
                  <a:cubicBezTo>
                    <a:pt x="1499306" y="0"/>
                    <a:pt x="1473354" y="25973"/>
                    <a:pt x="1447403" y="51947"/>
                  </a:cubicBezTo>
                  <a:lnTo>
                    <a:pt x="1343595" y="155840"/>
                  </a:lnTo>
                  <a:cubicBezTo>
                    <a:pt x="1317644" y="181814"/>
                    <a:pt x="1291692" y="207787"/>
                    <a:pt x="1239788" y="207787"/>
                  </a:cubicBezTo>
                  <a:lnTo>
                    <a:pt x="785632" y="207787"/>
                  </a:lnTo>
                  <a:cubicBezTo>
                    <a:pt x="733728" y="207787"/>
                    <a:pt x="707776" y="181814"/>
                    <a:pt x="681825" y="155840"/>
                  </a:cubicBezTo>
                  <a:lnTo>
                    <a:pt x="578017" y="51947"/>
                  </a:lnTo>
                  <a:cubicBezTo>
                    <a:pt x="552066" y="25973"/>
                    <a:pt x="526114" y="0"/>
                    <a:pt x="474210" y="0"/>
                  </a:cubicBezTo>
                  <a:lnTo>
                    <a:pt x="103807" y="0"/>
                  </a:lnTo>
                  <a:cubicBezTo>
                    <a:pt x="46005" y="0"/>
                    <a:pt x="0" y="47224"/>
                    <a:pt x="0" y="103893"/>
                  </a:cubicBezTo>
                  <a:lnTo>
                    <a:pt x="0" y="1066089"/>
                  </a:lnTo>
                  <a:cubicBezTo>
                    <a:pt x="0" y="1123939"/>
                    <a:pt x="47185" y="1169983"/>
                    <a:pt x="103807" y="1169983"/>
                  </a:cubicBezTo>
                  <a:lnTo>
                    <a:pt x="497803" y="1169983"/>
                  </a:lnTo>
                  <a:cubicBezTo>
                    <a:pt x="549706" y="1169983"/>
                    <a:pt x="587454" y="1195956"/>
                    <a:pt x="613406" y="1221930"/>
                  </a:cubicBezTo>
                  <a:lnTo>
                    <a:pt x="717213" y="1325823"/>
                  </a:lnTo>
                  <a:cubicBezTo>
                    <a:pt x="743165" y="1351797"/>
                    <a:pt x="757321" y="1377770"/>
                    <a:pt x="821020" y="1377770"/>
                  </a:cubicBezTo>
                  <a:lnTo>
                    <a:pt x="1200860" y="1377770"/>
                  </a:lnTo>
                  <a:cubicBezTo>
                    <a:pt x="1261021" y="1377770"/>
                    <a:pt x="1278716" y="1351797"/>
                    <a:pt x="1304668" y="1325823"/>
                  </a:cubicBezTo>
                  <a:lnTo>
                    <a:pt x="1408475" y="1221930"/>
                  </a:lnTo>
                  <a:cubicBezTo>
                    <a:pt x="1434427" y="1195956"/>
                    <a:pt x="1468636" y="1169983"/>
                    <a:pt x="1520539" y="1169983"/>
                  </a:cubicBezTo>
                  <a:lnTo>
                    <a:pt x="4819957" y="1169983"/>
                  </a:lnTo>
                  <a:lnTo>
                    <a:pt x="4816417" y="1169983"/>
                  </a:lnTo>
                  <a:close/>
                </a:path>
              </a:pathLst>
            </a:custGeom>
            <a:solidFill>
              <a:srgbClr val="ED6E65"/>
            </a:solidFill>
            <a:ln w="31842" cap="flat">
              <a:solidFill>
                <a:srgbClr val="1D1D1B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92" name="TextBox 191">
            <a:extLst>
              <a:ext uri="{FF2B5EF4-FFF2-40B4-BE49-F238E27FC236}">
                <a16:creationId xmlns:a16="http://schemas.microsoft.com/office/drawing/2014/main" id="{5A41C987-59D4-5FF7-EDDE-0FD36787DD68}"/>
              </a:ext>
            </a:extLst>
          </p:cNvPr>
          <p:cNvSpPr txBox="1"/>
          <p:nvPr/>
        </p:nvSpPr>
        <p:spPr>
          <a:xfrm>
            <a:off x="1178444" y="2953397"/>
            <a:ext cx="1188085" cy="30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set volume</a:t>
            </a:r>
          </a:p>
        </p:txBody>
      </p:sp>
      <p:sp>
        <p:nvSpPr>
          <p:cNvPr id="193" name="TextBox 192">
            <a:extLst>
              <a:ext uri="{FF2B5EF4-FFF2-40B4-BE49-F238E27FC236}">
                <a16:creationId xmlns:a16="http://schemas.microsoft.com/office/drawing/2014/main" id="{B2627DC1-691D-8704-DDA4-F82C3D520941}"/>
              </a:ext>
            </a:extLst>
          </p:cNvPr>
          <p:cNvSpPr txBox="1"/>
          <p:nvPr/>
        </p:nvSpPr>
        <p:spPr>
          <a:xfrm>
            <a:off x="1125361" y="2654229"/>
            <a:ext cx="2356665" cy="4171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set volume</a:t>
            </a:r>
          </a:p>
        </p:txBody>
      </p:sp>
      <p:sp>
        <p:nvSpPr>
          <p:cNvPr id="194" name="Rounded Rectangle 193">
            <a:extLst>
              <a:ext uri="{FF2B5EF4-FFF2-40B4-BE49-F238E27FC236}">
                <a16:creationId xmlns:a16="http://schemas.microsoft.com/office/drawing/2014/main" id="{43CC040E-3F12-A999-47A9-5FF23C5270ED}"/>
              </a:ext>
            </a:extLst>
          </p:cNvPr>
          <p:cNvSpPr/>
          <p:nvPr/>
        </p:nvSpPr>
        <p:spPr>
          <a:xfrm>
            <a:off x="3701095" y="2652018"/>
            <a:ext cx="1535874" cy="619819"/>
          </a:xfrm>
          <a:prstGeom prst="roundRect">
            <a:avLst>
              <a:gd name="adj" fmla="val 47769"/>
            </a:avLst>
          </a:prstGeom>
          <a:solidFill>
            <a:srgbClr val="FFFFFF"/>
          </a:solidFill>
          <a:ln w="11793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95" name="TextBox 194">
            <a:extLst>
              <a:ext uri="{FF2B5EF4-FFF2-40B4-BE49-F238E27FC236}">
                <a16:creationId xmlns:a16="http://schemas.microsoft.com/office/drawing/2014/main" id="{DD1A4BC1-7A70-5EAB-9D3D-06D12111FD65}"/>
              </a:ext>
            </a:extLst>
          </p:cNvPr>
          <p:cNvSpPr txBox="1"/>
          <p:nvPr/>
        </p:nvSpPr>
        <p:spPr>
          <a:xfrm>
            <a:off x="3901023" y="2953397"/>
            <a:ext cx="484441" cy="30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C5C5C4"/>
                </a:solidFill>
                <a:latin typeface="Monaco"/>
                <a:sym typeface="Monaco"/>
                <a:rtl val="0"/>
              </a:rPr>
              <a:t>127</a:t>
            </a:r>
          </a:p>
        </p:txBody>
      </p:sp>
      <p:sp>
        <p:nvSpPr>
          <p:cNvPr id="196" name="Freeform 195">
            <a:extLst>
              <a:ext uri="{FF2B5EF4-FFF2-40B4-BE49-F238E27FC236}">
                <a16:creationId xmlns:a16="http://schemas.microsoft.com/office/drawing/2014/main" id="{015AFFE8-B992-E14A-E04E-37EFD0FBE956}"/>
              </a:ext>
            </a:extLst>
          </p:cNvPr>
          <p:cNvSpPr/>
          <p:nvPr/>
        </p:nvSpPr>
        <p:spPr>
          <a:xfrm>
            <a:off x="777979" y="2739383"/>
            <a:ext cx="309062" cy="229038"/>
          </a:xfrm>
          <a:custGeom>
            <a:avLst/>
            <a:gdLst>
              <a:gd name="csX0" fmla="*/ 290188 w 309062"/>
              <a:gd name="csY0" fmla="*/ 229038 h 229038"/>
              <a:gd name="csX1" fmla="*/ 309062 w 309062"/>
              <a:gd name="csY1" fmla="*/ 154660 h 229038"/>
              <a:gd name="csX2" fmla="*/ 154531 w 309062"/>
              <a:gd name="csY2" fmla="*/ 0 h 229038"/>
              <a:gd name="csX3" fmla="*/ 0 w 309062"/>
              <a:gd name="csY3" fmla="*/ 154660 h 229038"/>
              <a:gd name="csX4" fmla="*/ 18874 w 309062"/>
              <a:gd name="csY4" fmla="*/ 229038 h 229038"/>
              <a:gd name="csX5" fmla="*/ 291368 w 309062"/>
              <a:gd name="csY5" fmla="*/ 229038 h 229038"/>
              <a:gd name="csX6" fmla="*/ 291368 w 309062"/>
              <a:gd name="csY6" fmla="*/ 229038 h 22903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</a:cxnLst>
            <a:rect l="l" t="t" r="r" b="b"/>
            <a:pathLst>
              <a:path w="309062" h="229038">
                <a:moveTo>
                  <a:pt x="290188" y="229038"/>
                </a:moveTo>
                <a:cubicBezTo>
                  <a:pt x="301985" y="206606"/>
                  <a:pt x="309062" y="181814"/>
                  <a:pt x="309062" y="154660"/>
                </a:cubicBezTo>
                <a:cubicBezTo>
                  <a:pt x="309062" y="68475"/>
                  <a:pt x="239464" y="0"/>
                  <a:pt x="154531" y="0"/>
                </a:cubicBezTo>
                <a:cubicBezTo>
                  <a:pt x="69598" y="0"/>
                  <a:pt x="0" y="69656"/>
                  <a:pt x="0" y="154660"/>
                </a:cubicBezTo>
                <a:cubicBezTo>
                  <a:pt x="0" y="239664"/>
                  <a:pt x="7078" y="206606"/>
                  <a:pt x="18874" y="229038"/>
                </a:cubicBezTo>
                <a:lnTo>
                  <a:pt x="291368" y="229038"/>
                </a:lnTo>
                <a:lnTo>
                  <a:pt x="291368" y="229038"/>
                </a:lnTo>
                <a:close/>
              </a:path>
            </a:pathLst>
          </a:custGeom>
          <a:solidFill>
            <a:srgbClr val="1D1D1B"/>
          </a:solidFill>
          <a:ln w="11793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97" name="Freeform 196">
            <a:extLst>
              <a:ext uri="{FF2B5EF4-FFF2-40B4-BE49-F238E27FC236}">
                <a16:creationId xmlns:a16="http://schemas.microsoft.com/office/drawing/2014/main" id="{35F640E5-F894-0D2D-C369-EB4859F6CAF3}"/>
              </a:ext>
            </a:extLst>
          </p:cNvPr>
          <p:cNvSpPr/>
          <p:nvPr/>
        </p:nvSpPr>
        <p:spPr>
          <a:xfrm>
            <a:off x="3612623" y="2558750"/>
            <a:ext cx="1314104" cy="798091"/>
          </a:xfrm>
          <a:custGeom>
            <a:avLst/>
            <a:gdLst>
              <a:gd name="csX0" fmla="*/ 1314105 w 1314104"/>
              <a:gd name="csY0" fmla="*/ 761492 h 798091"/>
              <a:gd name="csX1" fmla="*/ 398714 w 1314104"/>
              <a:gd name="csY1" fmla="*/ 761492 h 798091"/>
              <a:gd name="csX2" fmla="*/ 37748 w 1314104"/>
              <a:gd name="csY2" fmla="*/ 400226 h 798091"/>
              <a:gd name="csX3" fmla="*/ 37748 w 1314104"/>
              <a:gd name="csY3" fmla="*/ 400226 h 798091"/>
              <a:gd name="csX4" fmla="*/ 398714 w 1314104"/>
              <a:gd name="csY4" fmla="*/ 38960 h 798091"/>
              <a:gd name="csX5" fmla="*/ 1314105 w 1314104"/>
              <a:gd name="csY5" fmla="*/ 38960 h 798091"/>
              <a:gd name="csX6" fmla="*/ 1314105 w 1314104"/>
              <a:gd name="csY6" fmla="*/ 0 h 798091"/>
              <a:gd name="csX7" fmla="*/ 398714 w 1314104"/>
              <a:gd name="csY7" fmla="*/ 0 h 798091"/>
              <a:gd name="csX8" fmla="*/ 0 w 1314104"/>
              <a:gd name="csY8" fmla="*/ 399046 h 798091"/>
              <a:gd name="csX9" fmla="*/ 398714 w 1314104"/>
              <a:gd name="csY9" fmla="*/ 798091 h 798091"/>
              <a:gd name="csX10" fmla="*/ 1314105 w 1314104"/>
              <a:gd name="csY10" fmla="*/ 798091 h 798091"/>
              <a:gd name="csX11" fmla="*/ 1314105 w 1314104"/>
              <a:gd name="csY11" fmla="*/ 759131 h 798091"/>
              <a:gd name="csX12" fmla="*/ 1314105 w 1314104"/>
              <a:gd name="csY12" fmla="*/ 761492 h 79809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</a:cxnLst>
            <a:rect l="l" t="t" r="r" b="b"/>
            <a:pathLst>
              <a:path w="1314104" h="798091">
                <a:moveTo>
                  <a:pt x="1314105" y="761492"/>
                </a:moveTo>
                <a:lnTo>
                  <a:pt x="398714" y="761492"/>
                </a:lnTo>
                <a:cubicBezTo>
                  <a:pt x="200537" y="761492"/>
                  <a:pt x="37748" y="599749"/>
                  <a:pt x="37748" y="400226"/>
                </a:cubicBezTo>
                <a:lnTo>
                  <a:pt x="37748" y="400226"/>
                </a:lnTo>
                <a:cubicBezTo>
                  <a:pt x="37748" y="201884"/>
                  <a:pt x="199357" y="38960"/>
                  <a:pt x="398714" y="38960"/>
                </a:cubicBezTo>
                <a:lnTo>
                  <a:pt x="1314105" y="38960"/>
                </a:lnTo>
                <a:lnTo>
                  <a:pt x="1314105" y="0"/>
                </a:lnTo>
                <a:lnTo>
                  <a:pt x="398714" y="0"/>
                </a:lnTo>
                <a:cubicBezTo>
                  <a:pt x="178124" y="0"/>
                  <a:pt x="0" y="179453"/>
                  <a:pt x="0" y="399046"/>
                </a:cubicBezTo>
                <a:cubicBezTo>
                  <a:pt x="0" y="618639"/>
                  <a:pt x="179303" y="798091"/>
                  <a:pt x="398714" y="798091"/>
                </a:cubicBezTo>
                <a:lnTo>
                  <a:pt x="1314105" y="798091"/>
                </a:lnTo>
                <a:lnTo>
                  <a:pt x="1314105" y="759131"/>
                </a:lnTo>
                <a:lnTo>
                  <a:pt x="1314105" y="761492"/>
                </a:lnTo>
                <a:close/>
              </a:path>
            </a:pathLst>
          </a:custGeom>
          <a:solidFill>
            <a:srgbClr val="1D1D1B"/>
          </a:solidFill>
          <a:ln w="11793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98" name="Freeform 197">
            <a:extLst>
              <a:ext uri="{FF2B5EF4-FFF2-40B4-BE49-F238E27FC236}">
                <a16:creationId xmlns:a16="http://schemas.microsoft.com/office/drawing/2014/main" id="{DE5BE266-A5F8-DC3A-EF55-55338754FCDD}"/>
              </a:ext>
            </a:extLst>
          </p:cNvPr>
          <p:cNvSpPr/>
          <p:nvPr/>
        </p:nvSpPr>
        <p:spPr>
          <a:xfrm>
            <a:off x="4024313" y="2561111"/>
            <a:ext cx="1314104" cy="800452"/>
          </a:xfrm>
          <a:custGeom>
            <a:avLst/>
            <a:gdLst>
              <a:gd name="csX0" fmla="*/ 0 w 1314104"/>
              <a:gd name="csY0" fmla="*/ 798091 h 800452"/>
              <a:gd name="csX1" fmla="*/ 915390 w 1314104"/>
              <a:gd name="csY1" fmla="*/ 798091 h 800452"/>
              <a:gd name="csX2" fmla="*/ 1314105 w 1314104"/>
              <a:gd name="csY2" fmla="*/ 399045 h 800452"/>
              <a:gd name="csX3" fmla="*/ 915390 w 1314104"/>
              <a:gd name="csY3" fmla="*/ 0 h 800452"/>
              <a:gd name="csX4" fmla="*/ 0 w 1314104"/>
              <a:gd name="csY4" fmla="*/ 0 h 800452"/>
              <a:gd name="csX5" fmla="*/ 0 w 1314104"/>
              <a:gd name="csY5" fmla="*/ 38960 h 800452"/>
              <a:gd name="csX6" fmla="*/ 915390 w 1314104"/>
              <a:gd name="csY6" fmla="*/ 38960 h 800452"/>
              <a:gd name="csX7" fmla="*/ 1276356 w 1314104"/>
              <a:gd name="csY7" fmla="*/ 400226 h 800452"/>
              <a:gd name="csX8" fmla="*/ 1276356 w 1314104"/>
              <a:gd name="csY8" fmla="*/ 400226 h 800452"/>
              <a:gd name="csX9" fmla="*/ 915390 w 1314104"/>
              <a:gd name="csY9" fmla="*/ 761492 h 800452"/>
              <a:gd name="csX10" fmla="*/ 0 w 1314104"/>
              <a:gd name="csY10" fmla="*/ 761492 h 800452"/>
              <a:gd name="csX11" fmla="*/ 0 w 1314104"/>
              <a:gd name="csY11" fmla="*/ 800452 h 800452"/>
              <a:gd name="csX12" fmla="*/ 0 w 1314104"/>
              <a:gd name="csY12" fmla="*/ 798091 h 80045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</a:cxnLst>
            <a:rect l="l" t="t" r="r" b="b"/>
            <a:pathLst>
              <a:path w="1314104" h="800452">
                <a:moveTo>
                  <a:pt x="0" y="798091"/>
                </a:moveTo>
                <a:lnTo>
                  <a:pt x="915390" y="798091"/>
                </a:lnTo>
                <a:cubicBezTo>
                  <a:pt x="1135981" y="798091"/>
                  <a:pt x="1314105" y="618639"/>
                  <a:pt x="1314105" y="399045"/>
                </a:cubicBezTo>
                <a:cubicBezTo>
                  <a:pt x="1314105" y="179452"/>
                  <a:pt x="1134801" y="0"/>
                  <a:pt x="915390" y="0"/>
                </a:cubicBezTo>
                <a:lnTo>
                  <a:pt x="0" y="0"/>
                </a:lnTo>
                <a:lnTo>
                  <a:pt x="0" y="38960"/>
                </a:lnTo>
                <a:lnTo>
                  <a:pt x="915390" y="38960"/>
                </a:lnTo>
                <a:cubicBezTo>
                  <a:pt x="1113568" y="38960"/>
                  <a:pt x="1276356" y="200703"/>
                  <a:pt x="1276356" y="400226"/>
                </a:cubicBezTo>
                <a:lnTo>
                  <a:pt x="1276356" y="400226"/>
                </a:lnTo>
                <a:cubicBezTo>
                  <a:pt x="1276356" y="598568"/>
                  <a:pt x="1114748" y="761492"/>
                  <a:pt x="915390" y="761492"/>
                </a:cubicBezTo>
                <a:lnTo>
                  <a:pt x="0" y="761492"/>
                </a:lnTo>
                <a:lnTo>
                  <a:pt x="0" y="800452"/>
                </a:lnTo>
                <a:lnTo>
                  <a:pt x="0" y="798091"/>
                </a:lnTo>
                <a:close/>
              </a:path>
            </a:pathLst>
          </a:custGeom>
          <a:solidFill>
            <a:srgbClr val="1D1D1B"/>
          </a:solidFill>
          <a:ln w="11793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grpSp>
        <p:nvGrpSpPr>
          <p:cNvPr id="200" name="Graphic 157">
            <a:extLst>
              <a:ext uri="{FF2B5EF4-FFF2-40B4-BE49-F238E27FC236}">
                <a16:creationId xmlns:a16="http://schemas.microsoft.com/office/drawing/2014/main" id="{2CA9CF7A-D076-F668-1D8A-52E19FC1B950}"/>
              </a:ext>
            </a:extLst>
          </p:cNvPr>
          <p:cNvGrpSpPr/>
          <p:nvPr/>
        </p:nvGrpSpPr>
        <p:grpSpPr>
          <a:xfrm>
            <a:off x="3698736" y="2647296"/>
            <a:ext cx="1535874" cy="619819"/>
            <a:chOff x="3698736" y="2647296"/>
            <a:chExt cx="1535874" cy="619819"/>
          </a:xfrm>
        </p:grpSpPr>
        <p:sp>
          <p:nvSpPr>
            <p:cNvPr id="201" name="Freeform 200">
              <a:extLst>
                <a:ext uri="{FF2B5EF4-FFF2-40B4-BE49-F238E27FC236}">
                  <a16:creationId xmlns:a16="http://schemas.microsoft.com/office/drawing/2014/main" id="{E7286571-A16A-A98A-0E5B-34605A19C51C}"/>
                </a:ext>
              </a:extLst>
            </p:cNvPr>
            <p:cNvSpPr/>
            <p:nvPr/>
          </p:nvSpPr>
          <p:spPr>
            <a:xfrm>
              <a:off x="3710532" y="2659102"/>
              <a:ext cx="1512281" cy="596207"/>
            </a:xfrm>
            <a:custGeom>
              <a:avLst/>
              <a:gdLst>
                <a:gd name="csX0" fmla="*/ 284290 w 1512281"/>
                <a:gd name="csY0" fmla="*/ 0 h 596207"/>
                <a:gd name="csX1" fmla="*/ 1227992 w 1512281"/>
                <a:gd name="csY1" fmla="*/ 0 h 596207"/>
                <a:gd name="csX2" fmla="*/ 1512282 w 1512281"/>
                <a:gd name="csY2" fmla="*/ 284527 h 596207"/>
                <a:gd name="csX3" fmla="*/ 1512282 w 1512281"/>
                <a:gd name="csY3" fmla="*/ 311681 h 596207"/>
                <a:gd name="csX4" fmla="*/ 1227992 w 1512281"/>
                <a:gd name="csY4" fmla="*/ 596207 h 596207"/>
                <a:gd name="csX5" fmla="*/ 284290 w 1512281"/>
                <a:gd name="csY5" fmla="*/ 596207 h 596207"/>
                <a:gd name="csX6" fmla="*/ 0 w 1512281"/>
                <a:gd name="csY6" fmla="*/ 311681 h 596207"/>
                <a:gd name="csX7" fmla="*/ 0 w 1512281"/>
                <a:gd name="csY7" fmla="*/ 284527 h 596207"/>
                <a:gd name="csX8" fmla="*/ 284290 w 1512281"/>
                <a:gd name="csY8" fmla="*/ 0 h 596207"/>
                <a:gd name="csX9" fmla="*/ 284290 w 1512281"/>
                <a:gd name="csY9" fmla="*/ 0 h 596207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1512281" h="596207">
                  <a:moveTo>
                    <a:pt x="284290" y="0"/>
                  </a:moveTo>
                  <a:lnTo>
                    <a:pt x="1227992" y="0"/>
                  </a:lnTo>
                  <a:cubicBezTo>
                    <a:pt x="1384882" y="0"/>
                    <a:pt x="1512282" y="127506"/>
                    <a:pt x="1512282" y="284527"/>
                  </a:cubicBezTo>
                  <a:lnTo>
                    <a:pt x="1512282" y="311681"/>
                  </a:lnTo>
                  <a:cubicBezTo>
                    <a:pt x="1512282" y="468702"/>
                    <a:pt x="1384882" y="596207"/>
                    <a:pt x="1227992" y="596207"/>
                  </a:cubicBezTo>
                  <a:lnTo>
                    <a:pt x="284290" y="596207"/>
                  </a:lnTo>
                  <a:cubicBezTo>
                    <a:pt x="127400" y="596207"/>
                    <a:pt x="0" y="468702"/>
                    <a:pt x="0" y="311681"/>
                  </a:cubicBezTo>
                  <a:lnTo>
                    <a:pt x="0" y="284527"/>
                  </a:lnTo>
                  <a:cubicBezTo>
                    <a:pt x="0" y="127506"/>
                    <a:pt x="127400" y="0"/>
                    <a:pt x="284290" y="0"/>
                  </a:cubicBezTo>
                  <a:lnTo>
                    <a:pt x="284290" y="0"/>
                  </a:lnTo>
                  <a:close/>
                </a:path>
              </a:pathLst>
            </a:custGeom>
            <a:solidFill>
              <a:srgbClr val="FFFFFF"/>
            </a:solidFill>
            <a:ln w="11793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2" name="Freeform 201">
              <a:extLst>
                <a:ext uri="{FF2B5EF4-FFF2-40B4-BE49-F238E27FC236}">
                  <a16:creationId xmlns:a16="http://schemas.microsoft.com/office/drawing/2014/main" id="{9D1C88BD-08F8-D82C-1121-1AB4C85E4036}"/>
                </a:ext>
              </a:extLst>
            </p:cNvPr>
            <p:cNvSpPr/>
            <p:nvPr/>
          </p:nvSpPr>
          <p:spPr>
            <a:xfrm>
              <a:off x="3698736" y="2647296"/>
              <a:ext cx="1535874" cy="619819"/>
            </a:xfrm>
            <a:custGeom>
              <a:avLst/>
              <a:gdLst>
                <a:gd name="csX0" fmla="*/ 1239788 w 1535874"/>
                <a:gd name="csY0" fmla="*/ 23612 h 619819"/>
                <a:gd name="csX1" fmla="*/ 1512282 w 1535874"/>
                <a:gd name="csY1" fmla="*/ 296333 h 619819"/>
                <a:gd name="csX2" fmla="*/ 1512282 w 1535874"/>
                <a:gd name="csY2" fmla="*/ 323487 h 619819"/>
                <a:gd name="csX3" fmla="*/ 1239788 w 1535874"/>
                <a:gd name="csY3" fmla="*/ 596207 h 619819"/>
                <a:gd name="csX4" fmla="*/ 296086 w 1535874"/>
                <a:gd name="csY4" fmla="*/ 596207 h 619819"/>
                <a:gd name="csX5" fmla="*/ 23593 w 1535874"/>
                <a:gd name="csY5" fmla="*/ 323487 h 619819"/>
                <a:gd name="csX6" fmla="*/ 23593 w 1535874"/>
                <a:gd name="csY6" fmla="*/ 296333 h 619819"/>
                <a:gd name="csX7" fmla="*/ 296086 w 1535874"/>
                <a:gd name="csY7" fmla="*/ 23612 h 619819"/>
                <a:gd name="csX8" fmla="*/ 1239788 w 1535874"/>
                <a:gd name="csY8" fmla="*/ 23612 h 619819"/>
                <a:gd name="csX9" fmla="*/ 1239788 w 1535874"/>
                <a:gd name="csY9" fmla="*/ 0 h 619819"/>
                <a:gd name="csX10" fmla="*/ 296086 w 1535874"/>
                <a:gd name="csY10" fmla="*/ 0 h 619819"/>
                <a:gd name="csX11" fmla="*/ 0 w 1535874"/>
                <a:gd name="csY11" fmla="*/ 296333 h 619819"/>
                <a:gd name="csX12" fmla="*/ 0 w 1535874"/>
                <a:gd name="csY12" fmla="*/ 323487 h 619819"/>
                <a:gd name="csX13" fmla="*/ 296086 w 1535874"/>
                <a:gd name="csY13" fmla="*/ 619819 h 619819"/>
                <a:gd name="csX14" fmla="*/ 1239788 w 1535874"/>
                <a:gd name="csY14" fmla="*/ 619819 h 619819"/>
                <a:gd name="csX15" fmla="*/ 1535874 w 1535874"/>
                <a:gd name="csY15" fmla="*/ 323487 h 619819"/>
                <a:gd name="csX16" fmla="*/ 1535874 w 1535874"/>
                <a:gd name="csY16" fmla="*/ 296333 h 619819"/>
                <a:gd name="csX17" fmla="*/ 1239788 w 1535874"/>
                <a:gd name="csY17" fmla="*/ 0 h 619819"/>
                <a:gd name="csX18" fmla="*/ 1239788 w 1535874"/>
                <a:gd name="csY18" fmla="*/ 0 h 619819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</a:cxnLst>
              <a:rect l="l" t="t" r="r" b="b"/>
              <a:pathLst>
                <a:path w="1535874" h="619819">
                  <a:moveTo>
                    <a:pt x="1239788" y="23612"/>
                  </a:moveTo>
                  <a:cubicBezTo>
                    <a:pt x="1389601" y="23612"/>
                    <a:pt x="1512282" y="146396"/>
                    <a:pt x="1512282" y="296333"/>
                  </a:cubicBezTo>
                  <a:lnTo>
                    <a:pt x="1512282" y="323487"/>
                  </a:lnTo>
                  <a:cubicBezTo>
                    <a:pt x="1512282" y="473424"/>
                    <a:pt x="1389601" y="596207"/>
                    <a:pt x="1239788" y="596207"/>
                  </a:cubicBezTo>
                  <a:lnTo>
                    <a:pt x="296086" y="596207"/>
                  </a:lnTo>
                  <a:cubicBezTo>
                    <a:pt x="146274" y="596207"/>
                    <a:pt x="23593" y="473424"/>
                    <a:pt x="23593" y="323487"/>
                  </a:cubicBezTo>
                  <a:lnTo>
                    <a:pt x="23593" y="296333"/>
                  </a:lnTo>
                  <a:cubicBezTo>
                    <a:pt x="23593" y="146396"/>
                    <a:pt x="146274" y="23612"/>
                    <a:pt x="296086" y="23612"/>
                  </a:cubicBezTo>
                  <a:lnTo>
                    <a:pt x="1239788" y="23612"/>
                  </a:lnTo>
                  <a:moveTo>
                    <a:pt x="1239788" y="0"/>
                  </a:moveTo>
                  <a:lnTo>
                    <a:pt x="296086" y="0"/>
                  </a:lnTo>
                  <a:cubicBezTo>
                    <a:pt x="133298" y="0"/>
                    <a:pt x="0" y="133409"/>
                    <a:pt x="0" y="296333"/>
                  </a:cubicBezTo>
                  <a:lnTo>
                    <a:pt x="0" y="323487"/>
                  </a:lnTo>
                  <a:cubicBezTo>
                    <a:pt x="0" y="486411"/>
                    <a:pt x="133298" y="619819"/>
                    <a:pt x="296086" y="619819"/>
                  </a:cubicBezTo>
                  <a:lnTo>
                    <a:pt x="1239788" y="619819"/>
                  </a:lnTo>
                  <a:cubicBezTo>
                    <a:pt x="1402577" y="619819"/>
                    <a:pt x="1535874" y="486411"/>
                    <a:pt x="1535874" y="323487"/>
                  </a:cubicBezTo>
                  <a:lnTo>
                    <a:pt x="1535874" y="296333"/>
                  </a:lnTo>
                  <a:cubicBezTo>
                    <a:pt x="1535874" y="133409"/>
                    <a:pt x="1402577" y="0"/>
                    <a:pt x="1239788" y="0"/>
                  </a:cubicBezTo>
                  <a:lnTo>
                    <a:pt x="1239788" y="0"/>
                  </a:lnTo>
                  <a:close/>
                </a:path>
              </a:pathLst>
            </a:custGeom>
            <a:solidFill>
              <a:srgbClr val="EBEBEB"/>
            </a:solidFill>
            <a:ln w="11793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03" name="TextBox 202">
            <a:extLst>
              <a:ext uri="{FF2B5EF4-FFF2-40B4-BE49-F238E27FC236}">
                <a16:creationId xmlns:a16="http://schemas.microsoft.com/office/drawing/2014/main" id="{67188832-AC3D-EEFD-E4ED-9538F6D75F09}"/>
              </a:ext>
            </a:extLst>
          </p:cNvPr>
          <p:cNvSpPr txBox="1"/>
          <p:nvPr/>
        </p:nvSpPr>
        <p:spPr>
          <a:xfrm>
            <a:off x="3898664" y="2948675"/>
            <a:ext cx="484441" cy="30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C5C5C4"/>
                </a:solidFill>
                <a:latin typeface="Monaco"/>
                <a:sym typeface="Monaco"/>
                <a:rtl val="0"/>
              </a:rPr>
              <a:t>255</a:t>
            </a:r>
          </a:p>
        </p:txBody>
      </p:sp>
      <p:sp>
        <p:nvSpPr>
          <p:cNvPr id="204" name="TextBox 203">
            <a:extLst>
              <a:ext uri="{FF2B5EF4-FFF2-40B4-BE49-F238E27FC236}">
                <a16:creationId xmlns:a16="http://schemas.microsoft.com/office/drawing/2014/main" id="{ACC8D8DF-53E2-3B19-C7DA-EF00A7632E77}"/>
              </a:ext>
            </a:extLst>
          </p:cNvPr>
          <p:cNvSpPr txBox="1"/>
          <p:nvPr/>
        </p:nvSpPr>
        <p:spPr>
          <a:xfrm>
            <a:off x="3832605" y="2649507"/>
            <a:ext cx="1052394" cy="4171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⠼bee</a:t>
            </a:r>
          </a:p>
        </p:txBody>
      </p:sp>
      <p:sp>
        <p:nvSpPr>
          <p:cNvPr id="206" name="Rounded Rectangle 205">
            <a:extLst>
              <a:ext uri="{FF2B5EF4-FFF2-40B4-BE49-F238E27FC236}">
                <a16:creationId xmlns:a16="http://schemas.microsoft.com/office/drawing/2014/main" id="{A4FE3CA4-5B29-943B-F9C9-65126B4E5C5E}"/>
              </a:ext>
            </a:extLst>
          </p:cNvPr>
          <p:cNvSpPr/>
          <p:nvPr/>
        </p:nvSpPr>
        <p:spPr>
          <a:xfrm>
            <a:off x="2323291" y="3949507"/>
            <a:ext cx="2276680" cy="619819"/>
          </a:xfrm>
          <a:prstGeom prst="roundRect">
            <a:avLst>
              <a:gd name="adj" fmla="val 47769"/>
            </a:avLst>
          </a:prstGeom>
          <a:solidFill>
            <a:srgbClr val="D0544A"/>
          </a:solidFill>
          <a:ln w="11793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07" name="TextBox 206">
            <a:extLst>
              <a:ext uri="{FF2B5EF4-FFF2-40B4-BE49-F238E27FC236}">
                <a16:creationId xmlns:a16="http://schemas.microsoft.com/office/drawing/2014/main" id="{F63B7923-3B7C-5264-9DC8-35ABE744D3F9}"/>
              </a:ext>
            </a:extLst>
          </p:cNvPr>
          <p:cNvSpPr txBox="1"/>
          <p:nvPr/>
        </p:nvSpPr>
        <p:spPr>
          <a:xfrm>
            <a:off x="2523219" y="4250886"/>
            <a:ext cx="886524" cy="30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twinkle</a:t>
            </a:r>
          </a:p>
        </p:txBody>
      </p:sp>
      <p:sp>
        <p:nvSpPr>
          <p:cNvPr id="208" name="Freeform 207">
            <a:extLst>
              <a:ext uri="{FF2B5EF4-FFF2-40B4-BE49-F238E27FC236}">
                <a16:creationId xmlns:a16="http://schemas.microsoft.com/office/drawing/2014/main" id="{550FA0F9-2D6C-0EAE-AE5A-6043F410778E}"/>
              </a:ext>
            </a:extLst>
          </p:cNvPr>
          <p:cNvSpPr/>
          <p:nvPr/>
        </p:nvSpPr>
        <p:spPr>
          <a:xfrm>
            <a:off x="4181203" y="4189465"/>
            <a:ext cx="199062" cy="127210"/>
          </a:xfrm>
          <a:custGeom>
            <a:avLst/>
            <a:gdLst>
              <a:gd name="csX0" fmla="*/ 99089 w 199062"/>
              <a:gd name="csY0" fmla="*/ 127210 h 127210"/>
              <a:gd name="csX1" fmla="*/ 80215 w 199062"/>
              <a:gd name="csY1" fmla="*/ 118946 h 127210"/>
              <a:gd name="csX2" fmla="*/ 7078 w 199062"/>
              <a:gd name="csY2" fmla="*/ 45749 h 127210"/>
              <a:gd name="csX3" fmla="*/ 7078 w 199062"/>
              <a:gd name="csY3" fmla="*/ 7969 h 127210"/>
              <a:gd name="csX4" fmla="*/ 191100 w 199062"/>
              <a:gd name="csY4" fmla="*/ 7969 h 127210"/>
              <a:gd name="csX5" fmla="*/ 191100 w 199062"/>
              <a:gd name="csY5" fmla="*/ 45749 h 127210"/>
              <a:gd name="csX6" fmla="*/ 117963 w 199062"/>
              <a:gd name="csY6" fmla="*/ 118946 h 127210"/>
              <a:gd name="csX7" fmla="*/ 99089 w 199062"/>
              <a:gd name="csY7" fmla="*/ 127210 h 127210"/>
              <a:gd name="csX8" fmla="*/ 99089 w 199062"/>
              <a:gd name="csY8" fmla="*/ 127210 h 12721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99062" h="127210">
                <a:moveTo>
                  <a:pt x="99089" y="127210"/>
                </a:moveTo>
                <a:cubicBezTo>
                  <a:pt x="92011" y="127210"/>
                  <a:pt x="84933" y="124849"/>
                  <a:pt x="80215" y="118946"/>
                </a:cubicBezTo>
                <a:lnTo>
                  <a:pt x="7078" y="45749"/>
                </a:lnTo>
                <a:cubicBezTo>
                  <a:pt x="-2359" y="35123"/>
                  <a:pt x="-2359" y="18595"/>
                  <a:pt x="7078" y="7969"/>
                </a:cubicBezTo>
                <a:cubicBezTo>
                  <a:pt x="17694" y="-2656"/>
                  <a:pt x="180483" y="-2656"/>
                  <a:pt x="191100" y="7969"/>
                </a:cubicBezTo>
                <a:cubicBezTo>
                  <a:pt x="201716" y="18595"/>
                  <a:pt x="201716" y="35123"/>
                  <a:pt x="191100" y="45749"/>
                </a:cubicBezTo>
                <a:lnTo>
                  <a:pt x="117963" y="118946"/>
                </a:lnTo>
                <a:cubicBezTo>
                  <a:pt x="113244" y="123669"/>
                  <a:pt x="106167" y="127210"/>
                  <a:pt x="99089" y="127210"/>
                </a:cubicBezTo>
                <a:lnTo>
                  <a:pt x="99089" y="127210"/>
                </a:lnTo>
                <a:close/>
              </a:path>
            </a:pathLst>
          </a:custGeom>
          <a:solidFill>
            <a:srgbClr val="1D1D1B"/>
          </a:solidFill>
          <a:ln w="11793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09" name="TextBox 208">
            <a:extLst>
              <a:ext uri="{FF2B5EF4-FFF2-40B4-BE49-F238E27FC236}">
                <a16:creationId xmlns:a16="http://schemas.microsoft.com/office/drawing/2014/main" id="{4FE6595D-6DC4-BB04-C544-9522AA6EED11}"/>
              </a:ext>
            </a:extLst>
          </p:cNvPr>
          <p:cNvSpPr txBox="1"/>
          <p:nvPr/>
        </p:nvSpPr>
        <p:spPr>
          <a:xfrm>
            <a:off x="2457159" y="3951718"/>
            <a:ext cx="1704529" cy="4171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twinkle</a:t>
            </a:r>
          </a:p>
        </p:txBody>
      </p:sp>
      <p:grpSp>
        <p:nvGrpSpPr>
          <p:cNvPr id="212" name="Graphic 157">
            <a:extLst>
              <a:ext uri="{FF2B5EF4-FFF2-40B4-BE49-F238E27FC236}">
                <a16:creationId xmlns:a16="http://schemas.microsoft.com/office/drawing/2014/main" id="{78B4FA8B-5D3A-B4E1-79C6-64F2064962C8}"/>
              </a:ext>
            </a:extLst>
          </p:cNvPr>
          <p:cNvGrpSpPr/>
          <p:nvPr/>
        </p:nvGrpSpPr>
        <p:grpSpPr>
          <a:xfrm>
            <a:off x="4833537" y="6176134"/>
            <a:ext cx="4711430" cy="454534"/>
            <a:chOff x="4833537" y="6176134"/>
            <a:chExt cx="4711430" cy="454534"/>
          </a:xfrm>
          <a:solidFill>
            <a:srgbClr val="DADADA"/>
          </a:solidFill>
        </p:grpSpPr>
        <p:sp>
          <p:nvSpPr>
            <p:cNvPr id="213" name="Freeform 212">
              <a:extLst>
                <a:ext uri="{FF2B5EF4-FFF2-40B4-BE49-F238E27FC236}">
                  <a16:creationId xmlns:a16="http://schemas.microsoft.com/office/drawing/2014/main" id="{859904C9-018F-D7B2-70DC-4BCC64CB9E98}"/>
                </a:ext>
              </a:extLst>
            </p:cNvPr>
            <p:cNvSpPr/>
            <p:nvPr/>
          </p:nvSpPr>
          <p:spPr>
            <a:xfrm>
              <a:off x="6233754" y="6176134"/>
              <a:ext cx="158070" cy="158201"/>
            </a:xfrm>
            <a:custGeom>
              <a:avLst/>
              <a:gdLst>
                <a:gd name="csX0" fmla="*/ 79035 w 158070"/>
                <a:gd name="csY0" fmla="*/ 0 h 158201"/>
                <a:gd name="csX1" fmla="*/ 117963 w 158070"/>
                <a:gd name="csY1" fmla="*/ 10626 h 158201"/>
                <a:gd name="csX2" fmla="*/ 147453 w 158070"/>
                <a:gd name="csY2" fmla="*/ 40141 h 158201"/>
                <a:gd name="csX3" fmla="*/ 158070 w 158070"/>
                <a:gd name="csY3" fmla="*/ 79101 h 158201"/>
                <a:gd name="csX4" fmla="*/ 147453 w 158070"/>
                <a:gd name="csY4" fmla="*/ 118061 h 158201"/>
                <a:gd name="csX5" fmla="*/ 117963 w 158070"/>
                <a:gd name="csY5" fmla="*/ 147576 h 158201"/>
                <a:gd name="csX6" fmla="*/ 79035 w 158070"/>
                <a:gd name="csY6" fmla="*/ 158202 h 158201"/>
                <a:gd name="csX7" fmla="*/ 40108 w 158070"/>
                <a:gd name="csY7" fmla="*/ 147576 h 158201"/>
                <a:gd name="csX8" fmla="*/ 10617 w 158070"/>
                <a:gd name="csY8" fmla="*/ 118061 h 158201"/>
                <a:gd name="csX9" fmla="*/ 0 w 158070"/>
                <a:gd name="csY9" fmla="*/ 79101 h 158201"/>
                <a:gd name="csX10" fmla="*/ 10617 w 158070"/>
                <a:gd name="csY10" fmla="*/ 40141 h 158201"/>
                <a:gd name="csX11" fmla="*/ 40108 w 158070"/>
                <a:gd name="csY11" fmla="*/ 10626 h 158201"/>
                <a:gd name="csX12" fmla="*/ 79035 w 158070"/>
                <a:gd name="csY12" fmla="*/ 0 h 158201"/>
                <a:gd name="csX13" fmla="*/ 79035 w 158070"/>
                <a:gd name="csY13" fmla="*/ 12987 h 158201"/>
                <a:gd name="csX14" fmla="*/ 47185 w 158070"/>
                <a:gd name="csY14" fmla="*/ 21251 h 158201"/>
                <a:gd name="csX15" fmla="*/ 22413 w 158070"/>
                <a:gd name="csY15" fmla="*/ 44863 h 158201"/>
                <a:gd name="csX16" fmla="*/ 14156 w 158070"/>
                <a:gd name="csY16" fmla="*/ 77921 h 158201"/>
                <a:gd name="csX17" fmla="*/ 22413 w 158070"/>
                <a:gd name="csY17" fmla="*/ 109796 h 158201"/>
                <a:gd name="csX18" fmla="*/ 47185 w 158070"/>
                <a:gd name="csY18" fmla="*/ 133409 h 158201"/>
                <a:gd name="csX19" fmla="*/ 80214 w 158070"/>
                <a:gd name="csY19" fmla="*/ 141673 h 158201"/>
                <a:gd name="csX20" fmla="*/ 113244 w 158070"/>
                <a:gd name="csY20" fmla="*/ 133409 h 158201"/>
                <a:gd name="csX21" fmla="*/ 136836 w 158070"/>
                <a:gd name="csY21" fmla="*/ 109796 h 158201"/>
                <a:gd name="csX22" fmla="*/ 145094 w 158070"/>
                <a:gd name="csY22" fmla="*/ 77921 h 158201"/>
                <a:gd name="csX23" fmla="*/ 136836 w 158070"/>
                <a:gd name="csY23" fmla="*/ 44863 h 158201"/>
                <a:gd name="csX24" fmla="*/ 112065 w 158070"/>
                <a:gd name="csY24" fmla="*/ 21251 h 158201"/>
                <a:gd name="csX25" fmla="*/ 80214 w 158070"/>
                <a:gd name="csY25" fmla="*/ 12987 h 158201"/>
                <a:gd name="csX26" fmla="*/ 80214 w 158070"/>
                <a:gd name="csY26" fmla="*/ 12987 h 158201"/>
                <a:gd name="csX27" fmla="*/ 104987 w 158070"/>
                <a:gd name="csY27" fmla="*/ 92087 h 158201"/>
                <a:gd name="csX28" fmla="*/ 117963 w 158070"/>
                <a:gd name="csY28" fmla="*/ 95630 h 158201"/>
                <a:gd name="csX29" fmla="*/ 104987 w 158070"/>
                <a:gd name="csY29" fmla="*/ 116881 h 158201"/>
                <a:gd name="csX30" fmla="*/ 80214 w 158070"/>
                <a:gd name="csY30" fmla="*/ 125145 h 158201"/>
                <a:gd name="csX31" fmla="*/ 50724 w 158070"/>
                <a:gd name="csY31" fmla="*/ 113339 h 158201"/>
                <a:gd name="csX32" fmla="*/ 38928 w 158070"/>
                <a:gd name="csY32" fmla="*/ 80281 h 158201"/>
                <a:gd name="csX33" fmla="*/ 43646 w 158070"/>
                <a:gd name="csY33" fmla="*/ 56669 h 158201"/>
                <a:gd name="csX34" fmla="*/ 58981 w 158070"/>
                <a:gd name="csY34" fmla="*/ 41321 h 158201"/>
                <a:gd name="csX35" fmla="*/ 81395 w 158070"/>
                <a:gd name="csY35" fmla="*/ 36599 h 158201"/>
                <a:gd name="csX36" fmla="*/ 103807 w 158070"/>
                <a:gd name="csY36" fmla="*/ 43683 h 158201"/>
                <a:gd name="csX37" fmla="*/ 116783 w 158070"/>
                <a:gd name="csY37" fmla="*/ 61392 h 158201"/>
                <a:gd name="csX38" fmla="*/ 104987 w 158070"/>
                <a:gd name="csY38" fmla="*/ 64933 h 158201"/>
                <a:gd name="csX39" fmla="*/ 95550 w 158070"/>
                <a:gd name="csY39" fmla="*/ 53127 h 158201"/>
                <a:gd name="csX40" fmla="*/ 81395 w 158070"/>
                <a:gd name="csY40" fmla="*/ 49586 h 158201"/>
                <a:gd name="csX41" fmla="*/ 61341 w 158070"/>
                <a:gd name="csY41" fmla="*/ 57850 h 158201"/>
                <a:gd name="csX42" fmla="*/ 53083 w 158070"/>
                <a:gd name="csY42" fmla="*/ 82643 h 158201"/>
                <a:gd name="csX43" fmla="*/ 60161 w 158070"/>
                <a:gd name="csY43" fmla="*/ 106255 h 158201"/>
                <a:gd name="csX44" fmla="*/ 79035 w 158070"/>
                <a:gd name="csY44" fmla="*/ 114519 h 158201"/>
                <a:gd name="csX45" fmla="*/ 95550 w 158070"/>
                <a:gd name="csY45" fmla="*/ 108616 h 158201"/>
                <a:gd name="csX46" fmla="*/ 104987 w 158070"/>
                <a:gd name="csY46" fmla="*/ 94449 h 158201"/>
                <a:gd name="csX47" fmla="*/ 104987 w 158070"/>
                <a:gd name="csY47" fmla="*/ 92087 h 158201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  <a:cxn ang="0">
                  <a:pos x="csX44" y="csY44"/>
                </a:cxn>
                <a:cxn ang="0">
                  <a:pos x="csX45" y="csY45"/>
                </a:cxn>
                <a:cxn ang="0">
                  <a:pos x="csX46" y="csY46"/>
                </a:cxn>
                <a:cxn ang="0">
                  <a:pos x="csX47" y="csY47"/>
                </a:cxn>
              </a:cxnLst>
              <a:rect l="l" t="t" r="r" b="b"/>
              <a:pathLst>
                <a:path w="158070" h="158201">
                  <a:moveTo>
                    <a:pt x="79035" y="0"/>
                  </a:moveTo>
                  <a:cubicBezTo>
                    <a:pt x="92011" y="0"/>
                    <a:pt x="104987" y="3542"/>
                    <a:pt x="117963" y="10626"/>
                  </a:cubicBezTo>
                  <a:cubicBezTo>
                    <a:pt x="130938" y="17709"/>
                    <a:pt x="140376" y="27154"/>
                    <a:pt x="147453" y="40141"/>
                  </a:cubicBezTo>
                  <a:cubicBezTo>
                    <a:pt x="154531" y="53127"/>
                    <a:pt x="158070" y="66115"/>
                    <a:pt x="158070" y="79101"/>
                  </a:cubicBezTo>
                  <a:cubicBezTo>
                    <a:pt x="158070" y="92087"/>
                    <a:pt x="154531" y="105074"/>
                    <a:pt x="147453" y="118061"/>
                  </a:cubicBezTo>
                  <a:cubicBezTo>
                    <a:pt x="140376" y="131048"/>
                    <a:pt x="130938" y="140493"/>
                    <a:pt x="117963" y="147576"/>
                  </a:cubicBezTo>
                  <a:cubicBezTo>
                    <a:pt x="104987" y="154660"/>
                    <a:pt x="92011" y="158202"/>
                    <a:pt x="79035" y="158202"/>
                  </a:cubicBezTo>
                  <a:cubicBezTo>
                    <a:pt x="66059" y="158202"/>
                    <a:pt x="53083" y="154660"/>
                    <a:pt x="40108" y="147576"/>
                  </a:cubicBezTo>
                  <a:cubicBezTo>
                    <a:pt x="27131" y="140493"/>
                    <a:pt x="17694" y="131048"/>
                    <a:pt x="10617" y="118061"/>
                  </a:cubicBezTo>
                  <a:cubicBezTo>
                    <a:pt x="3539" y="105074"/>
                    <a:pt x="0" y="92087"/>
                    <a:pt x="0" y="79101"/>
                  </a:cubicBezTo>
                  <a:cubicBezTo>
                    <a:pt x="0" y="66115"/>
                    <a:pt x="3539" y="51947"/>
                    <a:pt x="10617" y="40141"/>
                  </a:cubicBezTo>
                  <a:cubicBezTo>
                    <a:pt x="17694" y="27154"/>
                    <a:pt x="27131" y="17709"/>
                    <a:pt x="40108" y="10626"/>
                  </a:cubicBezTo>
                  <a:cubicBezTo>
                    <a:pt x="53083" y="3542"/>
                    <a:pt x="64879" y="0"/>
                    <a:pt x="79035" y="0"/>
                  </a:cubicBezTo>
                  <a:close/>
                  <a:moveTo>
                    <a:pt x="79035" y="12987"/>
                  </a:moveTo>
                  <a:cubicBezTo>
                    <a:pt x="68418" y="12987"/>
                    <a:pt x="57802" y="15348"/>
                    <a:pt x="47185" y="21251"/>
                  </a:cubicBezTo>
                  <a:cubicBezTo>
                    <a:pt x="36568" y="27154"/>
                    <a:pt x="28311" y="35418"/>
                    <a:pt x="22413" y="44863"/>
                  </a:cubicBezTo>
                  <a:cubicBezTo>
                    <a:pt x="16515" y="55489"/>
                    <a:pt x="14156" y="66115"/>
                    <a:pt x="14156" y="77921"/>
                  </a:cubicBezTo>
                  <a:cubicBezTo>
                    <a:pt x="14156" y="89727"/>
                    <a:pt x="16515" y="100352"/>
                    <a:pt x="22413" y="109796"/>
                  </a:cubicBezTo>
                  <a:cubicBezTo>
                    <a:pt x="28311" y="120422"/>
                    <a:pt x="36568" y="128687"/>
                    <a:pt x="47185" y="133409"/>
                  </a:cubicBezTo>
                  <a:cubicBezTo>
                    <a:pt x="57802" y="138131"/>
                    <a:pt x="68418" y="141673"/>
                    <a:pt x="80214" y="141673"/>
                  </a:cubicBezTo>
                  <a:cubicBezTo>
                    <a:pt x="92011" y="141673"/>
                    <a:pt x="102628" y="139312"/>
                    <a:pt x="113244" y="133409"/>
                  </a:cubicBezTo>
                  <a:cubicBezTo>
                    <a:pt x="123861" y="127506"/>
                    <a:pt x="132118" y="119242"/>
                    <a:pt x="136836" y="109796"/>
                  </a:cubicBezTo>
                  <a:cubicBezTo>
                    <a:pt x="142735" y="99171"/>
                    <a:pt x="145094" y="88546"/>
                    <a:pt x="145094" y="77921"/>
                  </a:cubicBezTo>
                  <a:cubicBezTo>
                    <a:pt x="145094" y="67295"/>
                    <a:pt x="142735" y="55489"/>
                    <a:pt x="136836" y="44863"/>
                  </a:cubicBezTo>
                  <a:cubicBezTo>
                    <a:pt x="130938" y="34238"/>
                    <a:pt x="122682" y="25974"/>
                    <a:pt x="112065" y="21251"/>
                  </a:cubicBezTo>
                  <a:cubicBezTo>
                    <a:pt x="101448" y="16529"/>
                    <a:pt x="90831" y="12987"/>
                    <a:pt x="80214" y="12987"/>
                  </a:cubicBezTo>
                  <a:lnTo>
                    <a:pt x="80214" y="12987"/>
                  </a:lnTo>
                  <a:close/>
                  <a:moveTo>
                    <a:pt x="104987" y="92087"/>
                  </a:moveTo>
                  <a:lnTo>
                    <a:pt x="117963" y="95630"/>
                  </a:lnTo>
                  <a:cubicBezTo>
                    <a:pt x="115603" y="103893"/>
                    <a:pt x="112065" y="110977"/>
                    <a:pt x="104987" y="116881"/>
                  </a:cubicBezTo>
                  <a:cubicBezTo>
                    <a:pt x="97909" y="121603"/>
                    <a:pt x="89651" y="125145"/>
                    <a:pt x="80214" y="125145"/>
                  </a:cubicBezTo>
                  <a:cubicBezTo>
                    <a:pt x="70778" y="125145"/>
                    <a:pt x="57802" y="121603"/>
                    <a:pt x="50724" y="113339"/>
                  </a:cubicBezTo>
                  <a:cubicBezTo>
                    <a:pt x="43646" y="105074"/>
                    <a:pt x="38928" y="94449"/>
                    <a:pt x="38928" y="80281"/>
                  </a:cubicBezTo>
                  <a:cubicBezTo>
                    <a:pt x="38928" y="66115"/>
                    <a:pt x="38928" y="63753"/>
                    <a:pt x="43646" y="56669"/>
                  </a:cubicBezTo>
                  <a:cubicBezTo>
                    <a:pt x="47185" y="49586"/>
                    <a:pt x="51904" y="44863"/>
                    <a:pt x="58981" y="41321"/>
                  </a:cubicBezTo>
                  <a:cubicBezTo>
                    <a:pt x="64879" y="37780"/>
                    <a:pt x="73137" y="36599"/>
                    <a:pt x="81395" y="36599"/>
                  </a:cubicBezTo>
                  <a:cubicBezTo>
                    <a:pt x="89651" y="36599"/>
                    <a:pt x="97909" y="38960"/>
                    <a:pt x="103807" y="43683"/>
                  </a:cubicBezTo>
                  <a:cubicBezTo>
                    <a:pt x="109705" y="48405"/>
                    <a:pt x="114424" y="54308"/>
                    <a:pt x="116783" y="61392"/>
                  </a:cubicBezTo>
                  <a:lnTo>
                    <a:pt x="104987" y="64933"/>
                  </a:lnTo>
                  <a:cubicBezTo>
                    <a:pt x="102628" y="60211"/>
                    <a:pt x="100268" y="55489"/>
                    <a:pt x="95550" y="53127"/>
                  </a:cubicBezTo>
                  <a:cubicBezTo>
                    <a:pt x="92011" y="50766"/>
                    <a:pt x="87293" y="49586"/>
                    <a:pt x="81395" y="49586"/>
                  </a:cubicBezTo>
                  <a:cubicBezTo>
                    <a:pt x="75496" y="49586"/>
                    <a:pt x="67239" y="51947"/>
                    <a:pt x="61341" y="57850"/>
                  </a:cubicBezTo>
                  <a:cubicBezTo>
                    <a:pt x="56622" y="63753"/>
                    <a:pt x="53083" y="72018"/>
                    <a:pt x="53083" y="82643"/>
                  </a:cubicBezTo>
                  <a:cubicBezTo>
                    <a:pt x="53083" y="93268"/>
                    <a:pt x="55443" y="101533"/>
                    <a:pt x="60161" y="106255"/>
                  </a:cubicBezTo>
                  <a:cubicBezTo>
                    <a:pt x="64879" y="112158"/>
                    <a:pt x="70778" y="114519"/>
                    <a:pt x="79035" y="114519"/>
                  </a:cubicBezTo>
                  <a:cubicBezTo>
                    <a:pt x="87293" y="114519"/>
                    <a:pt x="90831" y="112158"/>
                    <a:pt x="95550" y="108616"/>
                  </a:cubicBezTo>
                  <a:cubicBezTo>
                    <a:pt x="100268" y="105074"/>
                    <a:pt x="103807" y="100352"/>
                    <a:pt x="104987" y="94449"/>
                  </a:cubicBezTo>
                  <a:lnTo>
                    <a:pt x="104987" y="92087"/>
                  </a:lnTo>
                  <a:close/>
                </a:path>
              </a:pathLst>
            </a:custGeom>
            <a:solidFill>
              <a:srgbClr val="DADADA"/>
            </a:solidFill>
            <a:ln w="11793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4" name="Freeform 213">
              <a:extLst>
                <a:ext uri="{FF2B5EF4-FFF2-40B4-BE49-F238E27FC236}">
                  <a16:creationId xmlns:a16="http://schemas.microsoft.com/office/drawing/2014/main" id="{A326CA27-467F-D898-9A1E-BF146418388B}"/>
                </a:ext>
              </a:extLst>
            </p:cNvPr>
            <p:cNvSpPr/>
            <p:nvPr/>
          </p:nvSpPr>
          <p:spPr>
            <a:xfrm>
              <a:off x="6466141" y="6178495"/>
              <a:ext cx="145093" cy="153479"/>
            </a:xfrm>
            <a:custGeom>
              <a:avLst/>
              <a:gdLst>
                <a:gd name="csX0" fmla="*/ 0 w 145093"/>
                <a:gd name="csY0" fmla="*/ 153479 h 153479"/>
                <a:gd name="csX1" fmla="*/ 0 w 145093"/>
                <a:gd name="csY1" fmla="*/ 1180 h 153479"/>
                <a:gd name="csX2" fmla="*/ 30670 w 145093"/>
                <a:gd name="csY2" fmla="*/ 1180 h 153479"/>
                <a:gd name="csX3" fmla="*/ 66059 w 145093"/>
                <a:gd name="csY3" fmla="*/ 108616 h 153479"/>
                <a:gd name="csX4" fmla="*/ 73137 w 145093"/>
                <a:gd name="csY4" fmla="*/ 131047 h 153479"/>
                <a:gd name="csX5" fmla="*/ 81394 w 145093"/>
                <a:gd name="csY5" fmla="*/ 106255 h 153479"/>
                <a:gd name="csX6" fmla="*/ 117963 w 145093"/>
                <a:gd name="csY6" fmla="*/ 0 h 153479"/>
                <a:gd name="csX7" fmla="*/ 145094 w 145093"/>
                <a:gd name="csY7" fmla="*/ 0 h 153479"/>
                <a:gd name="csX8" fmla="*/ 145094 w 145093"/>
                <a:gd name="csY8" fmla="*/ 152299 h 153479"/>
                <a:gd name="csX9" fmla="*/ 126220 w 145093"/>
                <a:gd name="csY9" fmla="*/ 152299 h 153479"/>
                <a:gd name="csX10" fmla="*/ 126220 w 145093"/>
                <a:gd name="csY10" fmla="*/ 24792 h 153479"/>
                <a:gd name="csX11" fmla="*/ 82574 w 145093"/>
                <a:gd name="csY11" fmla="*/ 152299 h 153479"/>
                <a:gd name="csX12" fmla="*/ 64879 w 145093"/>
                <a:gd name="csY12" fmla="*/ 152299 h 153479"/>
                <a:gd name="csX13" fmla="*/ 21233 w 145093"/>
                <a:gd name="csY13" fmla="*/ 22432 h 153479"/>
                <a:gd name="csX14" fmla="*/ 21233 w 145093"/>
                <a:gd name="csY14" fmla="*/ 152299 h 153479"/>
                <a:gd name="csX15" fmla="*/ 0 w 145093"/>
                <a:gd name="csY15" fmla="*/ 152299 h 153479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</a:cxnLst>
              <a:rect l="l" t="t" r="r" b="b"/>
              <a:pathLst>
                <a:path w="145093" h="153479">
                  <a:moveTo>
                    <a:pt x="0" y="153479"/>
                  </a:moveTo>
                  <a:lnTo>
                    <a:pt x="0" y="1180"/>
                  </a:lnTo>
                  <a:lnTo>
                    <a:pt x="30670" y="1180"/>
                  </a:lnTo>
                  <a:lnTo>
                    <a:pt x="66059" y="108616"/>
                  </a:lnTo>
                  <a:cubicBezTo>
                    <a:pt x="69598" y="118061"/>
                    <a:pt x="71957" y="126325"/>
                    <a:pt x="73137" y="131047"/>
                  </a:cubicBezTo>
                  <a:cubicBezTo>
                    <a:pt x="73137" y="125144"/>
                    <a:pt x="77855" y="116881"/>
                    <a:pt x="81394" y="106255"/>
                  </a:cubicBezTo>
                  <a:lnTo>
                    <a:pt x="117963" y="0"/>
                  </a:lnTo>
                  <a:lnTo>
                    <a:pt x="145094" y="0"/>
                  </a:lnTo>
                  <a:lnTo>
                    <a:pt x="145094" y="152299"/>
                  </a:lnTo>
                  <a:lnTo>
                    <a:pt x="126220" y="152299"/>
                  </a:lnTo>
                  <a:lnTo>
                    <a:pt x="126220" y="24792"/>
                  </a:lnTo>
                  <a:lnTo>
                    <a:pt x="82574" y="152299"/>
                  </a:lnTo>
                  <a:lnTo>
                    <a:pt x="64879" y="152299"/>
                  </a:lnTo>
                  <a:lnTo>
                    <a:pt x="21233" y="22432"/>
                  </a:lnTo>
                  <a:lnTo>
                    <a:pt x="21233" y="152299"/>
                  </a:lnTo>
                  <a:lnTo>
                    <a:pt x="0" y="152299"/>
                  </a:lnTo>
                  <a:close/>
                </a:path>
              </a:pathLst>
            </a:custGeom>
            <a:solidFill>
              <a:srgbClr val="DADADA"/>
            </a:solidFill>
            <a:ln w="11793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5" name="Freeform 214">
              <a:extLst>
                <a:ext uri="{FF2B5EF4-FFF2-40B4-BE49-F238E27FC236}">
                  <a16:creationId xmlns:a16="http://schemas.microsoft.com/office/drawing/2014/main" id="{5033337F-4BA9-9771-3231-384D5278AF0A}"/>
                </a:ext>
              </a:extLst>
            </p:cNvPr>
            <p:cNvSpPr/>
            <p:nvPr/>
          </p:nvSpPr>
          <p:spPr>
            <a:xfrm>
              <a:off x="6640726" y="6179676"/>
              <a:ext cx="18873" cy="152298"/>
            </a:xfrm>
            <a:custGeom>
              <a:avLst/>
              <a:gdLst>
                <a:gd name="csX0" fmla="*/ 0 w 18873"/>
                <a:gd name="csY0" fmla="*/ 21252 h 152298"/>
                <a:gd name="csX1" fmla="*/ 0 w 18873"/>
                <a:gd name="csY1" fmla="*/ 0 h 152298"/>
                <a:gd name="csX2" fmla="*/ 18874 w 18873"/>
                <a:gd name="csY2" fmla="*/ 0 h 152298"/>
                <a:gd name="csX3" fmla="*/ 18874 w 18873"/>
                <a:gd name="csY3" fmla="*/ 21252 h 152298"/>
                <a:gd name="csX4" fmla="*/ 0 w 18873"/>
                <a:gd name="csY4" fmla="*/ 21252 h 152298"/>
                <a:gd name="csX5" fmla="*/ 0 w 18873"/>
                <a:gd name="csY5" fmla="*/ 152299 h 152298"/>
                <a:gd name="csX6" fmla="*/ 0 w 18873"/>
                <a:gd name="csY6" fmla="*/ 42502 h 152298"/>
                <a:gd name="csX7" fmla="*/ 18874 w 18873"/>
                <a:gd name="csY7" fmla="*/ 42502 h 152298"/>
                <a:gd name="csX8" fmla="*/ 18874 w 18873"/>
                <a:gd name="csY8" fmla="*/ 152299 h 152298"/>
                <a:gd name="csX9" fmla="*/ 0 w 18873"/>
                <a:gd name="csY9" fmla="*/ 152299 h 152298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18873" h="152298">
                  <a:moveTo>
                    <a:pt x="0" y="21252"/>
                  </a:moveTo>
                  <a:lnTo>
                    <a:pt x="0" y="0"/>
                  </a:lnTo>
                  <a:lnTo>
                    <a:pt x="18874" y="0"/>
                  </a:lnTo>
                  <a:lnTo>
                    <a:pt x="18874" y="21252"/>
                  </a:lnTo>
                  <a:lnTo>
                    <a:pt x="0" y="21252"/>
                  </a:lnTo>
                  <a:close/>
                  <a:moveTo>
                    <a:pt x="0" y="152299"/>
                  </a:moveTo>
                  <a:lnTo>
                    <a:pt x="0" y="42502"/>
                  </a:lnTo>
                  <a:lnTo>
                    <a:pt x="18874" y="42502"/>
                  </a:lnTo>
                  <a:lnTo>
                    <a:pt x="18874" y="152299"/>
                  </a:lnTo>
                  <a:lnTo>
                    <a:pt x="0" y="152299"/>
                  </a:lnTo>
                  <a:close/>
                </a:path>
              </a:pathLst>
            </a:custGeom>
            <a:solidFill>
              <a:srgbClr val="DADADA"/>
            </a:solidFill>
            <a:ln w="11793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6" name="Freeform 215">
              <a:extLst>
                <a:ext uri="{FF2B5EF4-FFF2-40B4-BE49-F238E27FC236}">
                  <a16:creationId xmlns:a16="http://schemas.microsoft.com/office/drawing/2014/main" id="{0257BCBA-C63B-C599-53D1-132D3C28C100}"/>
                </a:ext>
              </a:extLst>
            </p:cNvPr>
            <p:cNvSpPr/>
            <p:nvPr/>
          </p:nvSpPr>
          <p:spPr>
            <a:xfrm>
              <a:off x="6682013" y="6217455"/>
              <a:ext cx="96729" cy="115699"/>
            </a:xfrm>
            <a:custGeom>
              <a:avLst/>
              <a:gdLst>
                <a:gd name="csX0" fmla="*/ 77855 w 96729"/>
                <a:gd name="csY0" fmla="*/ 73198 h 115699"/>
                <a:gd name="csX1" fmla="*/ 96730 w 96729"/>
                <a:gd name="csY1" fmla="*/ 75559 h 115699"/>
                <a:gd name="csX2" fmla="*/ 81395 w 96729"/>
                <a:gd name="csY2" fmla="*/ 105074 h 115699"/>
                <a:gd name="csX3" fmla="*/ 50724 w 96729"/>
                <a:gd name="csY3" fmla="*/ 115699 h 115699"/>
                <a:gd name="csX4" fmla="*/ 14156 w 96729"/>
                <a:gd name="csY4" fmla="*/ 100352 h 115699"/>
                <a:gd name="csX5" fmla="*/ 0 w 96729"/>
                <a:gd name="csY5" fmla="*/ 57850 h 115699"/>
                <a:gd name="csX6" fmla="*/ 5898 w 96729"/>
                <a:gd name="csY6" fmla="*/ 27154 h 115699"/>
                <a:gd name="csX7" fmla="*/ 23593 w 96729"/>
                <a:gd name="csY7" fmla="*/ 7084 h 115699"/>
                <a:gd name="csX8" fmla="*/ 49544 w 96729"/>
                <a:gd name="csY8" fmla="*/ 0 h 115699"/>
                <a:gd name="csX9" fmla="*/ 79035 w 96729"/>
                <a:gd name="csY9" fmla="*/ 9445 h 115699"/>
                <a:gd name="csX10" fmla="*/ 93191 w 96729"/>
                <a:gd name="csY10" fmla="*/ 35418 h 115699"/>
                <a:gd name="csX11" fmla="*/ 75496 w 96729"/>
                <a:gd name="csY11" fmla="*/ 37780 h 115699"/>
                <a:gd name="csX12" fmla="*/ 66059 w 96729"/>
                <a:gd name="csY12" fmla="*/ 21251 h 115699"/>
                <a:gd name="csX13" fmla="*/ 50724 w 96729"/>
                <a:gd name="csY13" fmla="*/ 15348 h 115699"/>
                <a:gd name="csX14" fmla="*/ 28311 w 96729"/>
                <a:gd name="csY14" fmla="*/ 25974 h 115699"/>
                <a:gd name="csX15" fmla="*/ 20054 w 96729"/>
                <a:gd name="csY15" fmla="*/ 57850 h 115699"/>
                <a:gd name="csX16" fmla="*/ 28311 w 96729"/>
                <a:gd name="csY16" fmla="*/ 89727 h 115699"/>
                <a:gd name="csX17" fmla="*/ 50724 w 96729"/>
                <a:gd name="csY17" fmla="*/ 100352 h 115699"/>
                <a:gd name="csX18" fmla="*/ 69598 w 96729"/>
                <a:gd name="csY18" fmla="*/ 93268 h 115699"/>
                <a:gd name="csX19" fmla="*/ 79035 w 96729"/>
                <a:gd name="csY19" fmla="*/ 72018 h 115699"/>
                <a:gd name="csX20" fmla="*/ 77855 w 96729"/>
                <a:gd name="csY20" fmla="*/ 72018 h 115699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</a:cxnLst>
              <a:rect l="l" t="t" r="r" b="b"/>
              <a:pathLst>
                <a:path w="96729" h="115699">
                  <a:moveTo>
                    <a:pt x="77855" y="73198"/>
                  </a:moveTo>
                  <a:lnTo>
                    <a:pt x="96730" y="75559"/>
                  </a:lnTo>
                  <a:cubicBezTo>
                    <a:pt x="94370" y="88546"/>
                    <a:pt x="89651" y="97990"/>
                    <a:pt x="81395" y="105074"/>
                  </a:cubicBezTo>
                  <a:cubicBezTo>
                    <a:pt x="73137" y="112158"/>
                    <a:pt x="62520" y="115699"/>
                    <a:pt x="50724" y="115699"/>
                  </a:cubicBezTo>
                  <a:cubicBezTo>
                    <a:pt x="38928" y="115699"/>
                    <a:pt x="23593" y="110977"/>
                    <a:pt x="14156" y="100352"/>
                  </a:cubicBezTo>
                  <a:cubicBezTo>
                    <a:pt x="4719" y="90907"/>
                    <a:pt x="0" y="76740"/>
                    <a:pt x="0" y="57850"/>
                  </a:cubicBezTo>
                  <a:cubicBezTo>
                    <a:pt x="0" y="38960"/>
                    <a:pt x="2359" y="35418"/>
                    <a:pt x="5898" y="27154"/>
                  </a:cubicBezTo>
                  <a:cubicBezTo>
                    <a:pt x="9437" y="18890"/>
                    <a:pt x="15335" y="11806"/>
                    <a:pt x="23593" y="7084"/>
                  </a:cubicBezTo>
                  <a:cubicBezTo>
                    <a:pt x="31850" y="2361"/>
                    <a:pt x="40108" y="0"/>
                    <a:pt x="49544" y="0"/>
                  </a:cubicBezTo>
                  <a:cubicBezTo>
                    <a:pt x="58981" y="0"/>
                    <a:pt x="70778" y="3542"/>
                    <a:pt x="79035" y="9445"/>
                  </a:cubicBezTo>
                  <a:cubicBezTo>
                    <a:pt x="87293" y="15348"/>
                    <a:pt x="92011" y="23612"/>
                    <a:pt x="93191" y="35418"/>
                  </a:cubicBezTo>
                  <a:lnTo>
                    <a:pt x="75496" y="37780"/>
                  </a:lnTo>
                  <a:cubicBezTo>
                    <a:pt x="75496" y="30696"/>
                    <a:pt x="70778" y="24793"/>
                    <a:pt x="66059" y="21251"/>
                  </a:cubicBezTo>
                  <a:cubicBezTo>
                    <a:pt x="61341" y="17709"/>
                    <a:pt x="56622" y="15348"/>
                    <a:pt x="50724" y="15348"/>
                  </a:cubicBezTo>
                  <a:cubicBezTo>
                    <a:pt x="41287" y="15348"/>
                    <a:pt x="34209" y="18890"/>
                    <a:pt x="28311" y="25974"/>
                  </a:cubicBezTo>
                  <a:cubicBezTo>
                    <a:pt x="22413" y="33057"/>
                    <a:pt x="20054" y="43683"/>
                    <a:pt x="20054" y="57850"/>
                  </a:cubicBezTo>
                  <a:cubicBezTo>
                    <a:pt x="20054" y="72018"/>
                    <a:pt x="22413" y="83824"/>
                    <a:pt x="28311" y="89727"/>
                  </a:cubicBezTo>
                  <a:cubicBezTo>
                    <a:pt x="34209" y="95630"/>
                    <a:pt x="41287" y="100352"/>
                    <a:pt x="50724" y="100352"/>
                  </a:cubicBezTo>
                  <a:cubicBezTo>
                    <a:pt x="60161" y="100352"/>
                    <a:pt x="63700" y="97990"/>
                    <a:pt x="69598" y="93268"/>
                  </a:cubicBezTo>
                  <a:cubicBezTo>
                    <a:pt x="75496" y="88546"/>
                    <a:pt x="77855" y="81462"/>
                    <a:pt x="79035" y="72018"/>
                  </a:cubicBezTo>
                  <a:lnTo>
                    <a:pt x="77855" y="72018"/>
                  </a:lnTo>
                  <a:close/>
                </a:path>
              </a:pathLst>
            </a:custGeom>
            <a:solidFill>
              <a:srgbClr val="DADADA"/>
            </a:solidFill>
            <a:ln w="11793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7" name="Freeform 216">
              <a:extLst>
                <a:ext uri="{FF2B5EF4-FFF2-40B4-BE49-F238E27FC236}">
                  <a16:creationId xmlns:a16="http://schemas.microsoft.com/office/drawing/2014/main" id="{0302D9C1-5E9F-0676-231E-22468F97F661}"/>
                </a:ext>
              </a:extLst>
            </p:cNvPr>
            <p:cNvSpPr/>
            <p:nvPr/>
          </p:nvSpPr>
          <p:spPr>
            <a:xfrm>
              <a:off x="6792898" y="6219817"/>
              <a:ext cx="60160" cy="113338"/>
            </a:xfrm>
            <a:custGeom>
              <a:avLst/>
              <a:gdLst>
                <a:gd name="csX0" fmla="*/ 1179 w 60160"/>
                <a:gd name="csY0" fmla="*/ 112158 h 113338"/>
                <a:gd name="csX1" fmla="*/ 1179 w 60160"/>
                <a:gd name="csY1" fmla="*/ 2361 h 113338"/>
                <a:gd name="csX2" fmla="*/ 17694 w 60160"/>
                <a:gd name="csY2" fmla="*/ 2361 h 113338"/>
                <a:gd name="csX3" fmla="*/ 17694 w 60160"/>
                <a:gd name="csY3" fmla="*/ 18889 h 113338"/>
                <a:gd name="csX4" fmla="*/ 29491 w 60160"/>
                <a:gd name="csY4" fmla="*/ 3542 h 113338"/>
                <a:gd name="csX5" fmla="*/ 41287 w 60160"/>
                <a:gd name="csY5" fmla="*/ 0 h 113338"/>
                <a:gd name="csX6" fmla="*/ 60161 w 60160"/>
                <a:gd name="csY6" fmla="*/ 5903 h 113338"/>
                <a:gd name="csX7" fmla="*/ 54263 w 60160"/>
                <a:gd name="csY7" fmla="*/ 23612 h 113338"/>
                <a:gd name="csX8" fmla="*/ 40107 w 60160"/>
                <a:gd name="csY8" fmla="*/ 20070 h 113338"/>
                <a:gd name="csX9" fmla="*/ 29491 w 60160"/>
                <a:gd name="csY9" fmla="*/ 23612 h 113338"/>
                <a:gd name="csX10" fmla="*/ 22412 w 60160"/>
                <a:gd name="csY10" fmla="*/ 34238 h 113338"/>
                <a:gd name="csX11" fmla="*/ 18874 w 60160"/>
                <a:gd name="csY11" fmla="*/ 55489 h 113338"/>
                <a:gd name="csX12" fmla="*/ 18874 w 60160"/>
                <a:gd name="csY12" fmla="*/ 113338 h 113338"/>
                <a:gd name="csX13" fmla="*/ 0 w 60160"/>
                <a:gd name="csY13" fmla="*/ 113338 h 113338"/>
                <a:gd name="csX14" fmla="*/ 0 w 60160"/>
                <a:gd name="csY14" fmla="*/ 113338 h 113338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</a:cxnLst>
              <a:rect l="l" t="t" r="r" b="b"/>
              <a:pathLst>
                <a:path w="60160" h="113338">
                  <a:moveTo>
                    <a:pt x="1179" y="112158"/>
                  </a:moveTo>
                  <a:lnTo>
                    <a:pt x="1179" y="2361"/>
                  </a:lnTo>
                  <a:lnTo>
                    <a:pt x="17694" y="2361"/>
                  </a:lnTo>
                  <a:lnTo>
                    <a:pt x="17694" y="18889"/>
                  </a:lnTo>
                  <a:cubicBezTo>
                    <a:pt x="22412" y="10626"/>
                    <a:pt x="25951" y="5903"/>
                    <a:pt x="29491" y="3542"/>
                  </a:cubicBezTo>
                  <a:cubicBezTo>
                    <a:pt x="33029" y="1180"/>
                    <a:pt x="36568" y="0"/>
                    <a:pt x="41287" y="0"/>
                  </a:cubicBezTo>
                  <a:cubicBezTo>
                    <a:pt x="46005" y="0"/>
                    <a:pt x="54263" y="2361"/>
                    <a:pt x="60161" y="5903"/>
                  </a:cubicBezTo>
                  <a:lnTo>
                    <a:pt x="54263" y="23612"/>
                  </a:lnTo>
                  <a:cubicBezTo>
                    <a:pt x="49544" y="21251"/>
                    <a:pt x="44826" y="20070"/>
                    <a:pt x="40107" y="20070"/>
                  </a:cubicBezTo>
                  <a:cubicBezTo>
                    <a:pt x="35389" y="20070"/>
                    <a:pt x="31849" y="20070"/>
                    <a:pt x="29491" y="23612"/>
                  </a:cubicBezTo>
                  <a:cubicBezTo>
                    <a:pt x="27131" y="27154"/>
                    <a:pt x="23593" y="29515"/>
                    <a:pt x="22412" y="34238"/>
                  </a:cubicBezTo>
                  <a:cubicBezTo>
                    <a:pt x="20053" y="41321"/>
                    <a:pt x="18874" y="48405"/>
                    <a:pt x="18874" y="55489"/>
                  </a:cubicBezTo>
                  <a:lnTo>
                    <a:pt x="18874" y="113338"/>
                  </a:lnTo>
                  <a:lnTo>
                    <a:pt x="0" y="113338"/>
                  </a:lnTo>
                  <a:lnTo>
                    <a:pt x="0" y="113338"/>
                  </a:lnTo>
                  <a:close/>
                </a:path>
              </a:pathLst>
            </a:custGeom>
            <a:solidFill>
              <a:srgbClr val="DADADA"/>
            </a:solidFill>
            <a:ln w="11793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8" name="Freeform 217">
              <a:extLst>
                <a:ext uri="{FF2B5EF4-FFF2-40B4-BE49-F238E27FC236}">
                  <a16:creationId xmlns:a16="http://schemas.microsoft.com/office/drawing/2014/main" id="{765F5355-96DA-F676-D640-00EE900A14BB}"/>
                </a:ext>
              </a:extLst>
            </p:cNvPr>
            <p:cNvSpPr/>
            <p:nvPr/>
          </p:nvSpPr>
          <p:spPr>
            <a:xfrm>
              <a:off x="6855418" y="6219817"/>
              <a:ext cx="103807" cy="115699"/>
            </a:xfrm>
            <a:custGeom>
              <a:avLst/>
              <a:gdLst>
                <a:gd name="csX0" fmla="*/ 2359 w 103807"/>
                <a:gd name="csY0" fmla="*/ 56669 h 115699"/>
                <a:gd name="csX1" fmla="*/ 18874 w 103807"/>
                <a:gd name="csY1" fmla="*/ 11806 h 115699"/>
                <a:gd name="csX2" fmla="*/ 53083 w 103807"/>
                <a:gd name="csY2" fmla="*/ 0 h 115699"/>
                <a:gd name="csX3" fmla="*/ 89651 w 103807"/>
                <a:gd name="csY3" fmla="*/ 15348 h 115699"/>
                <a:gd name="csX4" fmla="*/ 103807 w 103807"/>
                <a:gd name="csY4" fmla="*/ 56669 h 115699"/>
                <a:gd name="csX5" fmla="*/ 97909 w 103807"/>
                <a:gd name="csY5" fmla="*/ 89726 h 115699"/>
                <a:gd name="csX6" fmla="*/ 79035 w 103807"/>
                <a:gd name="csY6" fmla="*/ 108616 h 115699"/>
                <a:gd name="csX7" fmla="*/ 51903 w 103807"/>
                <a:gd name="csY7" fmla="*/ 115699 h 115699"/>
                <a:gd name="csX8" fmla="*/ 14156 w 103807"/>
                <a:gd name="csY8" fmla="*/ 100352 h 115699"/>
                <a:gd name="csX9" fmla="*/ 0 w 103807"/>
                <a:gd name="csY9" fmla="*/ 57850 h 115699"/>
                <a:gd name="csX10" fmla="*/ 2359 w 103807"/>
                <a:gd name="csY10" fmla="*/ 57850 h 115699"/>
                <a:gd name="csX11" fmla="*/ 21233 w 103807"/>
                <a:gd name="csY11" fmla="*/ 56669 h 115699"/>
                <a:gd name="csX12" fmla="*/ 30670 w 103807"/>
                <a:gd name="csY12" fmla="*/ 88546 h 115699"/>
                <a:gd name="csX13" fmla="*/ 54263 w 103807"/>
                <a:gd name="csY13" fmla="*/ 99171 h 115699"/>
                <a:gd name="csX14" fmla="*/ 77855 w 103807"/>
                <a:gd name="csY14" fmla="*/ 88546 h 115699"/>
                <a:gd name="csX15" fmla="*/ 87292 w 103807"/>
                <a:gd name="csY15" fmla="*/ 56669 h 115699"/>
                <a:gd name="csX16" fmla="*/ 77855 w 103807"/>
                <a:gd name="csY16" fmla="*/ 25974 h 115699"/>
                <a:gd name="csX17" fmla="*/ 54263 w 103807"/>
                <a:gd name="csY17" fmla="*/ 15348 h 115699"/>
                <a:gd name="csX18" fmla="*/ 30670 w 103807"/>
                <a:gd name="csY18" fmla="*/ 25974 h 115699"/>
                <a:gd name="csX19" fmla="*/ 21233 w 103807"/>
                <a:gd name="csY19" fmla="*/ 57850 h 115699"/>
                <a:gd name="csX20" fmla="*/ 21233 w 103807"/>
                <a:gd name="csY20" fmla="*/ 57850 h 115699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</a:cxnLst>
              <a:rect l="l" t="t" r="r" b="b"/>
              <a:pathLst>
                <a:path w="103807" h="115699">
                  <a:moveTo>
                    <a:pt x="2359" y="56669"/>
                  </a:moveTo>
                  <a:cubicBezTo>
                    <a:pt x="2359" y="36599"/>
                    <a:pt x="8258" y="21251"/>
                    <a:pt x="18874" y="11806"/>
                  </a:cubicBezTo>
                  <a:cubicBezTo>
                    <a:pt x="28311" y="3542"/>
                    <a:pt x="40107" y="0"/>
                    <a:pt x="53083" y="0"/>
                  </a:cubicBezTo>
                  <a:cubicBezTo>
                    <a:pt x="66059" y="0"/>
                    <a:pt x="80214" y="4723"/>
                    <a:pt x="89651" y="15348"/>
                  </a:cubicBezTo>
                  <a:cubicBezTo>
                    <a:pt x="99088" y="25974"/>
                    <a:pt x="103807" y="38960"/>
                    <a:pt x="103807" y="56669"/>
                  </a:cubicBezTo>
                  <a:cubicBezTo>
                    <a:pt x="103807" y="74378"/>
                    <a:pt x="101448" y="81462"/>
                    <a:pt x="97909" y="89726"/>
                  </a:cubicBezTo>
                  <a:cubicBezTo>
                    <a:pt x="93190" y="97990"/>
                    <a:pt x="87292" y="103893"/>
                    <a:pt x="79035" y="108616"/>
                  </a:cubicBezTo>
                  <a:cubicBezTo>
                    <a:pt x="70778" y="113338"/>
                    <a:pt x="62520" y="115699"/>
                    <a:pt x="51903" y="115699"/>
                  </a:cubicBezTo>
                  <a:cubicBezTo>
                    <a:pt x="36568" y="115699"/>
                    <a:pt x="23593" y="110977"/>
                    <a:pt x="14156" y="100352"/>
                  </a:cubicBezTo>
                  <a:cubicBezTo>
                    <a:pt x="4718" y="90907"/>
                    <a:pt x="0" y="76740"/>
                    <a:pt x="0" y="57850"/>
                  </a:cubicBezTo>
                  <a:lnTo>
                    <a:pt x="2359" y="57850"/>
                  </a:lnTo>
                  <a:close/>
                  <a:moveTo>
                    <a:pt x="21233" y="56669"/>
                  </a:moveTo>
                  <a:cubicBezTo>
                    <a:pt x="21233" y="70837"/>
                    <a:pt x="24772" y="81462"/>
                    <a:pt x="30670" y="88546"/>
                  </a:cubicBezTo>
                  <a:cubicBezTo>
                    <a:pt x="36568" y="95629"/>
                    <a:pt x="44826" y="99171"/>
                    <a:pt x="54263" y="99171"/>
                  </a:cubicBezTo>
                  <a:cubicBezTo>
                    <a:pt x="63699" y="99171"/>
                    <a:pt x="70778" y="95629"/>
                    <a:pt x="77855" y="88546"/>
                  </a:cubicBezTo>
                  <a:cubicBezTo>
                    <a:pt x="84933" y="81462"/>
                    <a:pt x="87292" y="70837"/>
                    <a:pt x="87292" y="56669"/>
                  </a:cubicBezTo>
                  <a:cubicBezTo>
                    <a:pt x="87292" y="42502"/>
                    <a:pt x="83753" y="33057"/>
                    <a:pt x="77855" y="25974"/>
                  </a:cubicBezTo>
                  <a:cubicBezTo>
                    <a:pt x="71957" y="18889"/>
                    <a:pt x="63699" y="15348"/>
                    <a:pt x="54263" y="15348"/>
                  </a:cubicBezTo>
                  <a:cubicBezTo>
                    <a:pt x="44826" y="15348"/>
                    <a:pt x="37748" y="18889"/>
                    <a:pt x="30670" y="25974"/>
                  </a:cubicBezTo>
                  <a:cubicBezTo>
                    <a:pt x="23593" y="33057"/>
                    <a:pt x="21233" y="43683"/>
                    <a:pt x="21233" y="57850"/>
                  </a:cubicBezTo>
                  <a:lnTo>
                    <a:pt x="21233" y="57850"/>
                  </a:lnTo>
                  <a:close/>
                </a:path>
              </a:pathLst>
            </a:custGeom>
            <a:solidFill>
              <a:srgbClr val="DADADA"/>
            </a:solidFill>
            <a:ln w="11793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9" name="Freeform 218">
              <a:extLst>
                <a:ext uri="{FF2B5EF4-FFF2-40B4-BE49-F238E27FC236}">
                  <a16:creationId xmlns:a16="http://schemas.microsoft.com/office/drawing/2014/main" id="{562F8399-4427-6C66-5CCC-37560A64986D}"/>
                </a:ext>
              </a:extLst>
            </p:cNvPr>
            <p:cNvSpPr/>
            <p:nvPr/>
          </p:nvSpPr>
          <p:spPr>
            <a:xfrm>
              <a:off x="6988716" y="6220997"/>
              <a:ext cx="21233" cy="110977"/>
            </a:xfrm>
            <a:custGeom>
              <a:avLst/>
              <a:gdLst>
                <a:gd name="csX0" fmla="*/ 0 w 21233"/>
                <a:gd name="csY0" fmla="*/ 21252 h 110977"/>
                <a:gd name="csX1" fmla="*/ 0 w 21233"/>
                <a:gd name="csY1" fmla="*/ 0 h 110977"/>
                <a:gd name="csX2" fmla="*/ 21233 w 21233"/>
                <a:gd name="csY2" fmla="*/ 0 h 110977"/>
                <a:gd name="csX3" fmla="*/ 21233 w 21233"/>
                <a:gd name="csY3" fmla="*/ 21252 h 110977"/>
                <a:gd name="csX4" fmla="*/ 0 w 21233"/>
                <a:gd name="csY4" fmla="*/ 21252 h 110977"/>
                <a:gd name="csX5" fmla="*/ 0 w 21233"/>
                <a:gd name="csY5" fmla="*/ 110977 h 110977"/>
                <a:gd name="csX6" fmla="*/ 0 w 21233"/>
                <a:gd name="csY6" fmla="*/ 89727 h 110977"/>
                <a:gd name="csX7" fmla="*/ 21233 w 21233"/>
                <a:gd name="csY7" fmla="*/ 89727 h 110977"/>
                <a:gd name="csX8" fmla="*/ 21233 w 21233"/>
                <a:gd name="csY8" fmla="*/ 110977 h 110977"/>
                <a:gd name="csX9" fmla="*/ 0 w 21233"/>
                <a:gd name="csY9" fmla="*/ 110977 h 110977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21233" h="110977">
                  <a:moveTo>
                    <a:pt x="0" y="21252"/>
                  </a:moveTo>
                  <a:lnTo>
                    <a:pt x="0" y="0"/>
                  </a:lnTo>
                  <a:lnTo>
                    <a:pt x="21233" y="0"/>
                  </a:lnTo>
                  <a:lnTo>
                    <a:pt x="21233" y="21252"/>
                  </a:lnTo>
                  <a:lnTo>
                    <a:pt x="0" y="21252"/>
                  </a:lnTo>
                  <a:close/>
                  <a:moveTo>
                    <a:pt x="0" y="110977"/>
                  </a:moveTo>
                  <a:lnTo>
                    <a:pt x="0" y="89727"/>
                  </a:lnTo>
                  <a:lnTo>
                    <a:pt x="21233" y="89727"/>
                  </a:lnTo>
                  <a:lnTo>
                    <a:pt x="21233" y="110977"/>
                  </a:lnTo>
                  <a:lnTo>
                    <a:pt x="0" y="110977"/>
                  </a:lnTo>
                  <a:close/>
                </a:path>
              </a:pathLst>
            </a:custGeom>
            <a:solidFill>
              <a:srgbClr val="DADADA"/>
            </a:solidFill>
            <a:ln w="11793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0" name="Freeform 219">
              <a:extLst>
                <a:ext uri="{FF2B5EF4-FFF2-40B4-BE49-F238E27FC236}">
                  <a16:creationId xmlns:a16="http://schemas.microsoft.com/office/drawing/2014/main" id="{A7AC82EF-D481-4DD8-8BA4-81797F9790A3}"/>
                </a:ext>
              </a:extLst>
            </p:cNvPr>
            <p:cNvSpPr/>
            <p:nvPr/>
          </p:nvSpPr>
          <p:spPr>
            <a:xfrm>
              <a:off x="7041799" y="6179676"/>
              <a:ext cx="96729" cy="153479"/>
            </a:xfrm>
            <a:custGeom>
              <a:avLst/>
              <a:gdLst>
                <a:gd name="csX0" fmla="*/ 17694 w 96729"/>
                <a:gd name="csY0" fmla="*/ 152299 h 153479"/>
                <a:gd name="csX1" fmla="*/ 0 w 96729"/>
                <a:gd name="csY1" fmla="*/ 152299 h 153479"/>
                <a:gd name="csX2" fmla="*/ 0 w 96729"/>
                <a:gd name="csY2" fmla="*/ 0 h 153479"/>
                <a:gd name="csX3" fmla="*/ 18874 w 96729"/>
                <a:gd name="csY3" fmla="*/ 0 h 153479"/>
                <a:gd name="csX4" fmla="*/ 18874 w 96729"/>
                <a:gd name="csY4" fmla="*/ 54308 h 153479"/>
                <a:gd name="csX5" fmla="*/ 49544 w 96729"/>
                <a:gd name="csY5" fmla="*/ 38961 h 153479"/>
                <a:gd name="csX6" fmla="*/ 68418 w 96729"/>
                <a:gd name="csY6" fmla="*/ 42502 h 153479"/>
                <a:gd name="csX7" fmla="*/ 83753 w 96729"/>
                <a:gd name="csY7" fmla="*/ 54308 h 153479"/>
                <a:gd name="csX8" fmla="*/ 93191 w 96729"/>
                <a:gd name="csY8" fmla="*/ 72018 h 153479"/>
                <a:gd name="csX9" fmla="*/ 96730 w 96729"/>
                <a:gd name="csY9" fmla="*/ 94449 h 153479"/>
                <a:gd name="csX10" fmla="*/ 82574 w 96729"/>
                <a:gd name="csY10" fmla="*/ 138131 h 153479"/>
                <a:gd name="csX11" fmla="*/ 49544 w 96729"/>
                <a:gd name="csY11" fmla="*/ 153479 h 153479"/>
                <a:gd name="csX12" fmla="*/ 18874 w 96729"/>
                <a:gd name="csY12" fmla="*/ 136951 h 153479"/>
                <a:gd name="csX13" fmla="*/ 18874 w 96729"/>
                <a:gd name="csY13" fmla="*/ 151118 h 153479"/>
                <a:gd name="csX14" fmla="*/ 18874 w 96729"/>
                <a:gd name="csY14" fmla="*/ 151118 h 153479"/>
                <a:gd name="csX15" fmla="*/ 17694 w 96729"/>
                <a:gd name="csY15" fmla="*/ 95630 h 153479"/>
                <a:gd name="csX16" fmla="*/ 23593 w 96729"/>
                <a:gd name="csY16" fmla="*/ 123964 h 153479"/>
                <a:gd name="csX17" fmla="*/ 47185 w 96729"/>
                <a:gd name="csY17" fmla="*/ 138131 h 153479"/>
                <a:gd name="csX18" fmla="*/ 68418 w 96729"/>
                <a:gd name="csY18" fmla="*/ 127506 h 153479"/>
                <a:gd name="csX19" fmla="*/ 77855 w 96729"/>
                <a:gd name="csY19" fmla="*/ 95630 h 153479"/>
                <a:gd name="csX20" fmla="*/ 69598 w 96729"/>
                <a:gd name="csY20" fmla="*/ 63753 h 153479"/>
                <a:gd name="csX21" fmla="*/ 48364 w 96729"/>
                <a:gd name="csY21" fmla="*/ 53127 h 153479"/>
                <a:gd name="csX22" fmla="*/ 27131 w 96729"/>
                <a:gd name="csY22" fmla="*/ 63753 h 153479"/>
                <a:gd name="csX23" fmla="*/ 17694 w 96729"/>
                <a:gd name="csY23" fmla="*/ 94449 h 153479"/>
                <a:gd name="csX24" fmla="*/ 17694 w 96729"/>
                <a:gd name="csY24" fmla="*/ 94449 h 153479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</a:cxnLst>
              <a:rect l="l" t="t" r="r" b="b"/>
              <a:pathLst>
                <a:path w="96729" h="153479">
                  <a:moveTo>
                    <a:pt x="17694" y="152299"/>
                  </a:moveTo>
                  <a:lnTo>
                    <a:pt x="0" y="152299"/>
                  </a:lnTo>
                  <a:lnTo>
                    <a:pt x="0" y="0"/>
                  </a:lnTo>
                  <a:lnTo>
                    <a:pt x="18874" y="0"/>
                  </a:lnTo>
                  <a:lnTo>
                    <a:pt x="18874" y="54308"/>
                  </a:lnTo>
                  <a:cubicBezTo>
                    <a:pt x="27131" y="44864"/>
                    <a:pt x="36568" y="38961"/>
                    <a:pt x="49544" y="38961"/>
                  </a:cubicBezTo>
                  <a:cubicBezTo>
                    <a:pt x="62520" y="38961"/>
                    <a:pt x="62520" y="38961"/>
                    <a:pt x="68418" y="42502"/>
                  </a:cubicBezTo>
                  <a:cubicBezTo>
                    <a:pt x="74316" y="46044"/>
                    <a:pt x="79035" y="49586"/>
                    <a:pt x="83753" y="54308"/>
                  </a:cubicBezTo>
                  <a:cubicBezTo>
                    <a:pt x="87293" y="59030"/>
                    <a:pt x="90831" y="64933"/>
                    <a:pt x="93191" y="72018"/>
                  </a:cubicBezTo>
                  <a:cubicBezTo>
                    <a:pt x="95550" y="79101"/>
                    <a:pt x="96730" y="86185"/>
                    <a:pt x="96730" y="94449"/>
                  </a:cubicBezTo>
                  <a:cubicBezTo>
                    <a:pt x="96730" y="113339"/>
                    <a:pt x="92011" y="127506"/>
                    <a:pt x="82574" y="138131"/>
                  </a:cubicBezTo>
                  <a:cubicBezTo>
                    <a:pt x="73137" y="148757"/>
                    <a:pt x="62520" y="153479"/>
                    <a:pt x="49544" y="153479"/>
                  </a:cubicBezTo>
                  <a:cubicBezTo>
                    <a:pt x="36568" y="153479"/>
                    <a:pt x="25952" y="147576"/>
                    <a:pt x="18874" y="136951"/>
                  </a:cubicBezTo>
                  <a:lnTo>
                    <a:pt x="18874" y="151118"/>
                  </a:lnTo>
                  <a:lnTo>
                    <a:pt x="18874" y="151118"/>
                  </a:lnTo>
                  <a:close/>
                  <a:moveTo>
                    <a:pt x="17694" y="95630"/>
                  </a:moveTo>
                  <a:cubicBezTo>
                    <a:pt x="17694" y="108616"/>
                    <a:pt x="20054" y="118061"/>
                    <a:pt x="23593" y="123964"/>
                  </a:cubicBezTo>
                  <a:cubicBezTo>
                    <a:pt x="29491" y="133409"/>
                    <a:pt x="37748" y="138131"/>
                    <a:pt x="47185" y="138131"/>
                  </a:cubicBezTo>
                  <a:cubicBezTo>
                    <a:pt x="56622" y="138131"/>
                    <a:pt x="62520" y="134590"/>
                    <a:pt x="68418" y="127506"/>
                  </a:cubicBezTo>
                  <a:cubicBezTo>
                    <a:pt x="74316" y="120422"/>
                    <a:pt x="77855" y="109797"/>
                    <a:pt x="77855" y="95630"/>
                  </a:cubicBezTo>
                  <a:cubicBezTo>
                    <a:pt x="77855" y="81462"/>
                    <a:pt x="75496" y="70837"/>
                    <a:pt x="69598" y="63753"/>
                  </a:cubicBezTo>
                  <a:cubicBezTo>
                    <a:pt x="63700" y="56670"/>
                    <a:pt x="56622" y="53127"/>
                    <a:pt x="48364" y="53127"/>
                  </a:cubicBezTo>
                  <a:cubicBezTo>
                    <a:pt x="40108" y="53127"/>
                    <a:pt x="33029" y="56670"/>
                    <a:pt x="27131" y="63753"/>
                  </a:cubicBezTo>
                  <a:cubicBezTo>
                    <a:pt x="21233" y="70837"/>
                    <a:pt x="17694" y="81462"/>
                    <a:pt x="17694" y="94449"/>
                  </a:cubicBezTo>
                  <a:lnTo>
                    <a:pt x="17694" y="94449"/>
                  </a:lnTo>
                  <a:close/>
                </a:path>
              </a:pathLst>
            </a:custGeom>
            <a:solidFill>
              <a:srgbClr val="DADADA"/>
            </a:solidFill>
            <a:ln w="11793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1" name="Freeform 220">
              <a:extLst>
                <a:ext uri="{FF2B5EF4-FFF2-40B4-BE49-F238E27FC236}">
                  <a16:creationId xmlns:a16="http://schemas.microsoft.com/office/drawing/2014/main" id="{CBBE6CBE-BB1D-F20B-93E0-AFB57A35ACD1}"/>
                </a:ext>
              </a:extLst>
            </p:cNvPr>
            <p:cNvSpPr/>
            <p:nvPr/>
          </p:nvSpPr>
          <p:spPr>
            <a:xfrm>
              <a:off x="7159762" y="6179676"/>
              <a:ext cx="18873" cy="152298"/>
            </a:xfrm>
            <a:custGeom>
              <a:avLst/>
              <a:gdLst>
                <a:gd name="csX0" fmla="*/ 0 w 18873"/>
                <a:gd name="csY0" fmla="*/ 21252 h 152298"/>
                <a:gd name="csX1" fmla="*/ 0 w 18873"/>
                <a:gd name="csY1" fmla="*/ 0 h 152298"/>
                <a:gd name="csX2" fmla="*/ 18874 w 18873"/>
                <a:gd name="csY2" fmla="*/ 0 h 152298"/>
                <a:gd name="csX3" fmla="*/ 18874 w 18873"/>
                <a:gd name="csY3" fmla="*/ 21252 h 152298"/>
                <a:gd name="csX4" fmla="*/ 0 w 18873"/>
                <a:gd name="csY4" fmla="*/ 21252 h 152298"/>
                <a:gd name="csX5" fmla="*/ 0 w 18873"/>
                <a:gd name="csY5" fmla="*/ 152299 h 152298"/>
                <a:gd name="csX6" fmla="*/ 0 w 18873"/>
                <a:gd name="csY6" fmla="*/ 42502 h 152298"/>
                <a:gd name="csX7" fmla="*/ 18874 w 18873"/>
                <a:gd name="csY7" fmla="*/ 42502 h 152298"/>
                <a:gd name="csX8" fmla="*/ 18874 w 18873"/>
                <a:gd name="csY8" fmla="*/ 152299 h 152298"/>
                <a:gd name="csX9" fmla="*/ 0 w 18873"/>
                <a:gd name="csY9" fmla="*/ 152299 h 152298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18873" h="152298">
                  <a:moveTo>
                    <a:pt x="0" y="21252"/>
                  </a:moveTo>
                  <a:lnTo>
                    <a:pt x="0" y="0"/>
                  </a:lnTo>
                  <a:lnTo>
                    <a:pt x="18874" y="0"/>
                  </a:lnTo>
                  <a:lnTo>
                    <a:pt x="18874" y="21252"/>
                  </a:lnTo>
                  <a:lnTo>
                    <a:pt x="0" y="21252"/>
                  </a:lnTo>
                  <a:close/>
                  <a:moveTo>
                    <a:pt x="0" y="152299"/>
                  </a:moveTo>
                  <a:lnTo>
                    <a:pt x="0" y="42502"/>
                  </a:lnTo>
                  <a:lnTo>
                    <a:pt x="18874" y="42502"/>
                  </a:lnTo>
                  <a:lnTo>
                    <a:pt x="18874" y="152299"/>
                  </a:lnTo>
                  <a:lnTo>
                    <a:pt x="0" y="152299"/>
                  </a:lnTo>
                  <a:close/>
                </a:path>
              </a:pathLst>
            </a:custGeom>
            <a:solidFill>
              <a:srgbClr val="DADADA"/>
            </a:solidFill>
            <a:ln w="11793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2" name="Freeform 221">
              <a:extLst>
                <a:ext uri="{FF2B5EF4-FFF2-40B4-BE49-F238E27FC236}">
                  <a16:creationId xmlns:a16="http://schemas.microsoft.com/office/drawing/2014/main" id="{3316F06F-5FBD-9D21-6101-3BD74AE60B83}"/>
                </a:ext>
              </a:extLst>
            </p:cNvPr>
            <p:cNvSpPr/>
            <p:nvPr/>
          </p:nvSpPr>
          <p:spPr>
            <a:xfrm>
              <a:off x="7196330" y="6180857"/>
              <a:ext cx="54263" cy="149937"/>
            </a:xfrm>
            <a:custGeom>
              <a:avLst/>
              <a:gdLst>
                <a:gd name="csX0" fmla="*/ 51904 w 54263"/>
                <a:gd name="csY0" fmla="*/ 133409 h 149937"/>
                <a:gd name="csX1" fmla="*/ 54263 w 54263"/>
                <a:gd name="csY1" fmla="*/ 149937 h 149937"/>
                <a:gd name="csX2" fmla="*/ 40108 w 54263"/>
                <a:gd name="csY2" fmla="*/ 149937 h 149937"/>
                <a:gd name="csX3" fmla="*/ 24773 w 54263"/>
                <a:gd name="csY3" fmla="*/ 146395 h 149937"/>
                <a:gd name="csX4" fmla="*/ 16515 w 54263"/>
                <a:gd name="csY4" fmla="*/ 138131 h 149937"/>
                <a:gd name="csX5" fmla="*/ 14156 w 54263"/>
                <a:gd name="csY5" fmla="*/ 115699 h 149937"/>
                <a:gd name="csX6" fmla="*/ 14156 w 54263"/>
                <a:gd name="csY6" fmla="*/ 51946 h 149937"/>
                <a:gd name="csX7" fmla="*/ 0 w 54263"/>
                <a:gd name="csY7" fmla="*/ 51946 h 149937"/>
                <a:gd name="csX8" fmla="*/ 0 w 54263"/>
                <a:gd name="csY8" fmla="*/ 37780 h 149937"/>
                <a:gd name="csX9" fmla="*/ 14156 w 54263"/>
                <a:gd name="csY9" fmla="*/ 37780 h 149937"/>
                <a:gd name="csX10" fmla="*/ 14156 w 54263"/>
                <a:gd name="csY10" fmla="*/ 10625 h 149937"/>
                <a:gd name="csX11" fmla="*/ 33030 w 54263"/>
                <a:gd name="csY11" fmla="*/ 0 h 149937"/>
                <a:gd name="csX12" fmla="*/ 33030 w 54263"/>
                <a:gd name="csY12" fmla="*/ 38960 h 149937"/>
                <a:gd name="csX13" fmla="*/ 51904 w 54263"/>
                <a:gd name="csY13" fmla="*/ 38960 h 149937"/>
                <a:gd name="csX14" fmla="*/ 51904 w 54263"/>
                <a:gd name="csY14" fmla="*/ 53127 h 149937"/>
                <a:gd name="csX15" fmla="*/ 33030 w 54263"/>
                <a:gd name="csY15" fmla="*/ 53127 h 149937"/>
                <a:gd name="csX16" fmla="*/ 33030 w 54263"/>
                <a:gd name="csY16" fmla="*/ 128686 h 149937"/>
                <a:gd name="csX17" fmla="*/ 36569 w 54263"/>
                <a:gd name="csY17" fmla="*/ 132228 h 149937"/>
                <a:gd name="csX18" fmla="*/ 42467 w 54263"/>
                <a:gd name="csY18" fmla="*/ 132228 h 149937"/>
                <a:gd name="csX19" fmla="*/ 51904 w 54263"/>
                <a:gd name="csY19" fmla="*/ 132228 h 149937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</a:cxnLst>
              <a:rect l="l" t="t" r="r" b="b"/>
              <a:pathLst>
                <a:path w="54263" h="149937">
                  <a:moveTo>
                    <a:pt x="51904" y="133409"/>
                  </a:moveTo>
                  <a:lnTo>
                    <a:pt x="54263" y="149937"/>
                  </a:lnTo>
                  <a:cubicBezTo>
                    <a:pt x="49544" y="149937"/>
                    <a:pt x="44826" y="149937"/>
                    <a:pt x="40108" y="149937"/>
                  </a:cubicBezTo>
                  <a:cubicBezTo>
                    <a:pt x="33030" y="149937"/>
                    <a:pt x="28311" y="149937"/>
                    <a:pt x="24773" y="146395"/>
                  </a:cubicBezTo>
                  <a:cubicBezTo>
                    <a:pt x="21234" y="142853"/>
                    <a:pt x="18874" y="141673"/>
                    <a:pt x="16515" y="138131"/>
                  </a:cubicBezTo>
                  <a:cubicBezTo>
                    <a:pt x="14156" y="134589"/>
                    <a:pt x="14156" y="127506"/>
                    <a:pt x="14156" y="115699"/>
                  </a:cubicBezTo>
                  <a:lnTo>
                    <a:pt x="14156" y="51946"/>
                  </a:lnTo>
                  <a:lnTo>
                    <a:pt x="0" y="51946"/>
                  </a:lnTo>
                  <a:lnTo>
                    <a:pt x="0" y="37780"/>
                  </a:lnTo>
                  <a:lnTo>
                    <a:pt x="14156" y="37780"/>
                  </a:lnTo>
                  <a:lnTo>
                    <a:pt x="14156" y="10625"/>
                  </a:lnTo>
                  <a:lnTo>
                    <a:pt x="33030" y="0"/>
                  </a:lnTo>
                  <a:lnTo>
                    <a:pt x="33030" y="38960"/>
                  </a:lnTo>
                  <a:lnTo>
                    <a:pt x="51904" y="38960"/>
                  </a:lnTo>
                  <a:lnTo>
                    <a:pt x="51904" y="53127"/>
                  </a:lnTo>
                  <a:lnTo>
                    <a:pt x="33030" y="53127"/>
                  </a:lnTo>
                  <a:lnTo>
                    <a:pt x="33030" y="128686"/>
                  </a:lnTo>
                  <a:cubicBezTo>
                    <a:pt x="33030" y="131047"/>
                    <a:pt x="33030" y="131047"/>
                    <a:pt x="36569" y="132228"/>
                  </a:cubicBezTo>
                  <a:cubicBezTo>
                    <a:pt x="36569" y="132228"/>
                    <a:pt x="40108" y="132228"/>
                    <a:pt x="42467" y="132228"/>
                  </a:cubicBezTo>
                  <a:lnTo>
                    <a:pt x="51904" y="132228"/>
                  </a:lnTo>
                  <a:close/>
                </a:path>
              </a:pathLst>
            </a:custGeom>
            <a:solidFill>
              <a:srgbClr val="DADADA"/>
            </a:solidFill>
            <a:ln w="11793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3" name="Freeform 222">
              <a:extLst>
                <a:ext uri="{FF2B5EF4-FFF2-40B4-BE49-F238E27FC236}">
                  <a16:creationId xmlns:a16="http://schemas.microsoft.com/office/drawing/2014/main" id="{5F84D046-6906-9BB4-BB1F-A94A8FEF77DE}"/>
                </a:ext>
              </a:extLst>
            </p:cNvPr>
            <p:cNvSpPr/>
            <p:nvPr/>
          </p:nvSpPr>
          <p:spPr>
            <a:xfrm>
              <a:off x="7328448" y="6179676"/>
              <a:ext cx="113244" cy="152298"/>
            </a:xfrm>
            <a:custGeom>
              <a:avLst/>
              <a:gdLst>
                <a:gd name="csX0" fmla="*/ 0 w 113244"/>
                <a:gd name="csY0" fmla="*/ 152299 h 152298"/>
                <a:gd name="csX1" fmla="*/ 0 w 113244"/>
                <a:gd name="csY1" fmla="*/ 0 h 152298"/>
                <a:gd name="csX2" fmla="*/ 109705 w 113244"/>
                <a:gd name="csY2" fmla="*/ 0 h 152298"/>
                <a:gd name="csX3" fmla="*/ 109705 w 113244"/>
                <a:gd name="csY3" fmla="*/ 17709 h 152298"/>
                <a:gd name="csX4" fmla="*/ 20054 w 113244"/>
                <a:gd name="csY4" fmla="*/ 17709 h 152298"/>
                <a:gd name="csX5" fmla="*/ 20054 w 113244"/>
                <a:gd name="csY5" fmla="*/ 63753 h 152298"/>
                <a:gd name="csX6" fmla="*/ 103807 w 113244"/>
                <a:gd name="csY6" fmla="*/ 63753 h 152298"/>
                <a:gd name="csX7" fmla="*/ 103807 w 113244"/>
                <a:gd name="csY7" fmla="*/ 81462 h 152298"/>
                <a:gd name="csX8" fmla="*/ 20054 w 113244"/>
                <a:gd name="csY8" fmla="*/ 81462 h 152298"/>
                <a:gd name="csX9" fmla="*/ 20054 w 113244"/>
                <a:gd name="csY9" fmla="*/ 133409 h 152298"/>
                <a:gd name="csX10" fmla="*/ 113245 w 113244"/>
                <a:gd name="csY10" fmla="*/ 133409 h 152298"/>
                <a:gd name="csX11" fmla="*/ 113245 w 113244"/>
                <a:gd name="csY11" fmla="*/ 151118 h 152298"/>
                <a:gd name="csX12" fmla="*/ 0 w 113244"/>
                <a:gd name="csY12" fmla="*/ 151118 h 152298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</a:cxnLst>
              <a:rect l="l" t="t" r="r" b="b"/>
              <a:pathLst>
                <a:path w="113244" h="152298">
                  <a:moveTo>
                    <a:pt x="0" y="152299"/>
                  </a:moveTo>
                  <a:lnTo>
                    <a:pt x="0" y="0"/>
                  </a:lnTo>
                  <a:lnTo>
                    <a:pt x="109705" y="0"/>
                  </a:lnTo>
                  <a:lnTo>
                    <a:pt x="109705" y="17709"/>
                  </a:lnTo>
                  <a:lnTo>
                    <a:pt x="20054" y="17709"/>
                  </a:lnTo>
                  <a:lnTo>
                    <a:pt x="20054" y="63753"/>
                  </a:lnTo>
                  <a:lnTo>
                    <a:pt x="103807" y="63753"/>
                  </a:lnTo>
                  <a:lnTo>
                    <a:pt x="103807" y="81462"/>
                  </a:lnTo>
                  <a:lnTo>
                    <a:pt x="20054" y="81462"/>
                  </a:lnTo>
                  <a:lnTo>
                    <a:pt x="20054" y="133409"/>
                  </a:lnTo>
                  <a:lnTo>
                    <a:pt x="113245" y="133409"/>
                  </a:lnTo>
                  <a:lnTo>
                    <a:pt x="113245" y="151118"/>
                  </a:lnTo>
                  <a:lnTo>
                    <a:pt x="0" y="151118"/>
                  </a:lnTo>
                  <a:close/>
                </a:path>
              </a:pathLst>
            </a:custGeom>
            <a:solidFill>
              <a:srgbClr val="DADADA"/>
            </a:solidFill>
            <a:ln w="11793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4" name="Freeform 223">
              <a:extLst>
                <a:ext uri="{FF2B5EF4-FFF2-40B4-BE49-F238E27FC236}">
                  <a16:creationId xmlns:a16="http://schemas.microsoft.com/office/drawing/2014/main" id="{DAEB167A-E2D1-BBDA-694C-8A63EE7685EE}"/>
                </a:ext>
              </a:extLst>
            </p:cNvPr>
            <p:cNvSpPr/>
            <p:nvPr/>
          </p:nvSpPr>
          <p:spPr>
            <a:xfrm>
              <a:off x="7459387" y="6182037"/>
              <a:ext cx="96728" cy="152298"/>
            </a:xfrm>
            <a:custGeom>
              <a:avLst/>
              <a:gdLst>
                <a:gd name="csX0" fmla="*/ 79034 w 96728"/>
                <a:gd name="csY0" fmla="*/ 149937 h 152298"/>
                <a:gd name="csX1" fmla="*/ 79034 w 96728"/>
                <a:gd name="csY1" fmla="*/ 135770 h 152298"/>
                <a:gd name="csX2" fmla="*/ 48364 w 96728"/>
                <a:gd name="csY2" fmla="*/ 152299 h 152298"/>
                <a:gd name="csX3" fmla="*/ 23593 w 96728"/>
                <a:gd name="csY3" fmla="*/ 145215 h 152298"/>
                <a:gd name="csX4" fmla="*/ 5898 w 96728"/>
                <a:gd name="csY4" fmla="*/ 125145 h 152298"/>
                <a:gd name="csX5" fmla="*/ 0 w 96728"/>
                <a:gd name="csY5" fmla="*/ 95630 h 152298"/>
                <a:gd name="csX6" fmla="*/ 5898 w 96728"/>
                <a:gd name="csY6" fmla="*/ 66115 h 152298"/>
                <a:gd name="csX7" fmla="*/ 22412 w 96728"/>
                <a:gd name="csY7" fmla="*/ 46044 h 152298"/>
                <a:gd name="csX8" fmla="*/ 47185 w 96728"/>
                <a:gd name="csY8" fmla="*/ 38960 h 152298"/>
                <a:gd name="csX9" fmla="*/ 64879 w 96728"/>
                <a:gd name="csY9" fmla="*/ 43683 h 152298"/>
                <a:gd name="csX10" fmla="*/ 77855 w 96728"/>
                <a:gd name="csY10" fmla="*/ 54308 h 152298"/>
                <a:gd name="csX11" fmla="*/ 77855 w 96728"/>
                <a:gd name="csY11" fmla="*/ 0 h 152298"/>
                <a:gd name="csX12" fmla="*/ 96729 w 96728"/>
                <a:gd name="csY12" fmla="*/ 0 h 152298"/>
                <a:gd name="csX13" fmla="*/ 96729 w 96728"/>
                <a:gd name="csY13" fmla="*/ 152299 h 152298"/>
                <a:gd name="csX14" fmla="*/ 79034 w 96728"/>
                <a:gd name="csY14" fmla="*/ 152299 h 152298"/>
                <a:gd name="csX15" fmla="*/ 79034 w 96728"/>
                <a:gd name="csY15" fmla="*/ 149937 h 152298"/>
                <a:gd name="csX16" fmla="*/ 20053 w 96728"/>
                <a:gd name="csY16" fmla="*/ 94449 h 152298"/>
                <a:gd name="csX17" fmla="*/ 29491 w 96728"/>
                <a:gd name="csY17" fmla="*/ 126325 h 152298"/>
                <a:gd name="csX18" fmla="*/ 50724 w 96728"/>
                <a:gd name="csY18" fmla="*/ 136951 h 152298"/>
                <a:gd name="csX19" fmla="*/ 71957 w 96728"/>
                <a:gd name="csY19" fmla="*/ 127506 h 152298"/>
                <a:gd name="csX20" fmla="*/ 80214 w 96728"/>
                <a:gd name="csY20" fmla="*/ 96810 h 152298"/>
                <a:gd name="csX21" fmla="*/ 71957 w 96728"/>
                <a:gd name="csY21" fmla="*/ 63753 h 152298"/>
                <a:gd name="csX22" fmla="*/ 50724 w 96728"/>
                <a:gd name="csY22" fmla="*/ 53127 h 152298"/>
                <a:gd name="csX23" fmla="*/ 29491 w 96728"/>
                <a:gd name="csY23" fmla="*/ 63753 h 152298"/>
                <a:gd name="csX24" fmla="*/ 21233 w 96728"/>
                <a:gd name="csY24" fmla="*/ 95630 h 152298"/>
                <a:gd name="csX25" fmla="*/ 21233 w 96728"/>
                <a:gd name="csY25" fmla="*/ 95630 h 152298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</a:cxnLst>
              <a:rect l="l" t="t" r="r" b="b"/>
              <a:pathLst>
                <a:path w="96728" h="152298">
                  <a:moveTo>
                    <a:pt x="79034" y="149937"/>
                  </a:moveTo>
                  <a:lnTo>
                    <a:pt x="79034" y="135770"/>
                  </a:lnTo>
                  <a:cubicBezTo>
                    <a:pt x="71957" y="146396"/>
                    <a:pt x="61340" y="152299"/>
                    <a:pt x="48364" y="152299"/>
                  </a:cubicBezTo>
                  <a:cubicBezTo>
                    <a:pt x="35389" y="152299"/>
                    <a:pt x="31849" y="149937"/>
                    <a:pt x="23593" y="145215"/>
                  </a:cubicBezTo>
                  <a:cubicBezTo>
                    <a:pt x="16514" y="140493"/>
                    <a:pt x="10616" y="133409"/>
                    <a:pt x="5898" y="125145"/>
                  </a:cubicBezTo>
                  <a:cubicBezTo>
                    <a:pt x="2359" y="116881"/>
                    <a:pt x="0" y="106255"/>
                    <a:pt x="0" y="95630"/>
                  </a:cubicBezTo>
                  <a:cubicBezTo>
                    <a:pt x="0" y="85004"/>
                    <a:pt x="2359" y="74378"/>
                    <a:pt x="5898" y="66115"/>
                  </a:cubicBezTo>
                  <a:cubicBezTo>
                    <a:pt x="9437" y="57850"/>
                    <a:pt x="15335" y="50766"/>
                    <a:pt x="22412" y="46044"/>
                  </a:cubicBezTo>
                  <a:cubicBezTo>
                    <a:pt x="29491" y="41321"/>
                    <a:pt x="37747" y="38960"/>
                    <a:pt x="47185" y="38960"/>
                  </a:cubicBezTo>
                  <a:cubicBezTo>
                    <a:pt x="56622" y="38960"/>
                    <a:pt x="60161" y="38960"/>
                    <a:pt x="64879" y="43683"/>
                  </a:cubicBezTo>
                  <a:cubicBezTo>
                    <a:pt x="69598" y="46044"/>
                    <a:pt x="74316" y="49586"/>
                    <a:pt x="77855" y="54308"/>
                  </a:cubicBezTo>
                  <a:lnTo>
                    <a:pt x="77855" y="0"/>
                  </a:lnTo>
                  <a:lnTo>
                    <a:pt x="96729" y="0"/>
                  </a:lnTo>
                  <a:lnTo>
                    <a:pt x="96729" y="152299"/>
                  </a:lnTo>
                  <a:lnTo>
                    <a:pt x="79034" y="152299"/>
                  </a:lnTo>
                  <a:lnTo>
                    <a:pt x="79034" y="149937"/>
                  </a:lnTo>
                  <a:close/>
                  <a:moveTo>
                    <a:pt x="20053" y="94449"/>
                  </a:moveTo>
                  <a:cubicBezTo>
                    <a:pt x="20053" y="108616"/>
                    <a:pt x="23593" y="119242"/>
                    <a:pt x="29491" y="126325"/>
                  </a:cubicBezTo>
                  <a:cubicBezTo>
                    <a:pt x="35389" y="133409"/>
                    <a:pt x="42466" y="136951"/>
                    <a:pt x="50724" y="136951"/>
                  </a:cubicBezTo>
                  <a:cubicBezTo>
                    <a:pt x="58981" y="136951"/>
                    <a:pt x="66059" y="133409"/>
                    <a:pt x="71957" y="127506"/>
                  </a:cubicBezTo>
                  <a:cubicBezTo>
                    <a:pt x="77855" y="120422"/>
                    <a:pt x="80214" y="110977"/>
                    <a:pt x="80214" y="96810"/>
                  </a:cubicBezTo>
                  <a:cubicBezTo>
                    <a:pt x="80214" y="82643"/>
                    <a:pt x="77855" y="70837"/>
                    <a:pt x="71957" y="63753"/>
                  </a:cubicBezTo>
                  <a:cubicBezTo>
                    <a:pt x="66059" y="56669"/>
                    <a:pt x="58981" y="53127"/>
                    <a:pt x="50724" y="53127"/>
                  </a:cubicBezTo>
                  <a:cubicBezTo>
                    <a:pt x="42466" y="53127"/>
                    <a:pt x="35389" y="56669"/>
                    <a:pt x="29491" y="63753"/>
                  </a:cubicBezTo>
                  <a:cubicBezTo>
                    <a:pt x="23593" y="70837"/>
                    <a:pt x="21233" y="81462"/>
                    <a:pt x="21233" y="95630"/>
                  </a:cubicBezTo>
                  <a:lnTo>
                    <a:pt x="21233" y="95630"/>
                  </a:lnTo>
                  <a:close/>
                </a:path>
              </a:pathLst>
            </a:custGeom>
            <a:solidFill>
              <a:srgbClr val="DADADA"/>
            </a:solidFill>
            <a:ln w="11793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5" name="Freeform 224">
              <a:extLst>
                <a:ext uri="{FF2B5EF4-FFF2-40B4-BE49-F238E27FC236}">
                  <a16:creationId xmlns:a16="http://schemas.microsoft.com/office/drawing/2014/main" id="{6386AF9D-057B-EA8A-3154-21F2853F3883}"/>
                </a:ext>
              </a:extLst>
            </p:cNvPr>
            <p:cNvSpPr/>
            <p:nvPr/>
          </p:nvSpPr>
          <p:spPr>
            <a:xfrm>
              <a:off x="7585607" y="6220997"/>
              <a:ext cx="88472" cy="113338"/>
            </a:xfrm>
            <a:custGeom>
              <a:avLst/>
              <a:gdLst>
                <a:gd name="csX0" fmla="*/ 71958 w 88472"/>
                <a:gd name="csY0" fmla="*/ 110977 h 113338"/>
                <a:gd name="csX1" fmla="*/ 71958 w 88472"/>
                <a:gd name="csY1" fmla="*/ 94449 h 113338"/>
                <a:gd name="csX2" fmla="*/ 36569 w 88472"/>
                <a:gd name="csY2" fmla="*/ 113339 h 113338"/>
                <a:gd name="csX3" fmla="*/ 18874 w 88472"/>
                <a:gd name="csY3" fmla="*/ 109797 h 113338"/>
                <a:gd name="csX4" fmla="*/ 5898 w 88472"/>
                <a:gd name="csY4" fmla="*/ 100352 h 113338"/>
                <a:gd name="csX5" fmla="*/ 0 w 88472"/>
                <a:gd name="csY5" fmla="*/ 86185 h 113338"/>
                <a:gd name="csX6" fmla="*/ 0 w 88472"/>
                <a:gd name="csY6" fmla="*/ 0 h 113338"/>
                <a:gd name="csX7" fmla="*/ 18874 w 88472"/>
                <a:gd name="csY7" fmla="*/ 0 h 113338"/>
                <a:gd name="csX8" fmla="*/ 18874 w 88472"/>
                <a:gd name="csY8" fmla="*/ 81462 h 113338"/>
                <a:gd name="csX9" fmla="*/ 25952 w 88472"/>
                <a:gd name="csY9" fmla="*/ 93268 h 113338"/>
                <a:gd name="csX10" fmla="*/ 40108 w 88472"/>
                <a:gd name="csY10" fmla="*/ 97991 h 113338"/>
                <a:gd name="csX11" fmla="*/ 55443 w 88472"/>
                <a:gd name="csY11" fmla="*/ 93268 h 113338"/>
                <a:gd name="csX12" fmla="*/ 66060 w 88472"/>
                <a:gd name="csY12" fmla="*/ 81462 h 113338"/>
                <a:gd name="csX13" fmla="*/ 69598 w 88472"/>
                <a:gd name="csY13" fmla="*/ 60211 h 113338"/>
                <a:gd name="csX14" fmla="*/ 69598 w 88472"/>
                <a:gd name="csY14" fmla="*/ 1181 h 113338"/>
                <a:gd name="csX15" fmla="*/ 88472 w 88472"/>
                <a:gd name="csY15" fmla="*/ 1181 h 113338"/>
                <a:gd name="csX16" fmla="*/ 88472 w 88472"/>
                <a:gd name="csY16" fmla="*/ 110977 h 113338"/>
                <a:gd name="csX17" fmla="*/ 71958 w 88472"/>
                <a:gd name="csY17" fmla="*/ 110977 h 113338"/>
                <a:gd name="csX18" fmla="*/ 71958 w 88472"/>
                <a:gd name="csY18" fmla="*/ 110977 h 113338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</a:cxnLst>
              <a:rect l="l" t="t" r="r" b="b"/>
              <a:pathLst>
                <a:path w="88472" h="113338">
                  <a:moveTo>
                    <a:pt x="71958" y="110977"/>
                  </a:moveTo>
                  <a:lnTo>
                    <a:pt x="71958" y="94449"/>
                  </a:lnTo>
                  <a:cubicBezTo>
                    <a:pt x="63700" y="107436"/>
                    <a:pt x="51904" y="113339"/>
                    <a:pt x="36569" y="113339"/>
                  </a:cubicBezTo>
                  <a:cubicBezTo>
                    <a:pt x="21234" y="113339"/>
                    <a:pt x="23593" y="113339"/>
                    <a:pt x="18874" y="109797"/>
                  </a:cubicBezTo>
                  <a:cubicBezTo>
                    <a:pt x="14156" y="106255"/>
                    <a:pt x="9438" y="103894"/>
                    <a:pt x="5898" y="100352"/>
                  </a:cubicBezTo>
                  <a:cubicBezTo>
                    <a:pt x="3539" y="96810"/>
                    <a:pt x="1180" y="92088"/>
                    <a:pt x="0" y="86185"/>
                  </a:cubicBezTo>
                  <a:lnTo>
                    <a:pt x="0" y="0"/>
                  </a:lnTo>
                  <a:lnTo>
                    <a:pt x="18874" y="0"/>
                  </a:lnTo>
                  <a:lnTo>
                    <a:pt x="18874" y="81462"/>
                  </a:lnTo>
                  <a:cubicBezTo>
                    <a:pt x="18874" y="86185"/>
                    <a:pt x="22413" y="89727"/>
                    <a:pt x="25952" y="93268"/>
                  </a:cubicBezTo>
                  <a:cubicBezTo>
                    <a:pt x="29491" y="95630"/>
                    <a:pt x="34209" y="97991"/>
                    <a:pt x="40108" y="97991"/>
                  </a:cubicBezTo>
                  <a:cubicBezTo>
                    <a:pt x="46006" y="97991"/>
                    <a:pt x="50725" y="97991"/>
                    <a:pt x="55443" y="93268"/>
                  </a:cubicBezTo>
                  <a:cubicBezTo>
                    <a:pt x="60161" y="88546"/>
                    <a:pt x="63700" y="86185"/>
                    <a:pt x="66060" y="81462"/>
                  </a:cubicBezTo>
                  <a:cubicBezTo>
                    <a:pt x="68419" y="76740"/>
                    <a:pt x="69598" y="69656"/>
                    <a:pt x="69598" y="60211"/>
                  </a:cubicBezTo>
                  <a:lnTo>
                    <a:pt x="69598" y="1181"/>
                  </a:lnTo>
                  <a:lnTo>
                    <a:pt x="88472" y="1181"/>
                  </a:lnTo>
                  <a:lnTo>
                    <a:pt x="88472" y="110977"/>
                  </a:lnTo>
                  <a:lnTo>
                    <a:pt x="71958" y="110977"/>
                  </a:lnTo>
                  <a:lnTo>
                    <a:pt x="71958" y="110977"/>
                  </a:lnTo>
                  <a:close/>
                </a:path>
              </a:pathLst>
            </a:custGeom>
            <a:solidFill>
              <a:srgbClr val="DADADA"/>
            </a:solidFill>
            <a:ln w="11793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6" name="Freeform 225">
              <a:extLst>
                <a:ext uri="{FF2B5EF4-FFF2-40B4-BE49-F238E27FC236}">
                  <a16:creationId xmlns:a16="http://schemas.microsoft.com/office/drawing/2014/main" id="{C80595E3-F0F8-5FC3-771B-60005AD23EC9}"/>
                </a:ext>
              </a:extLst>
            </p:cNvPr>
            <p:cNvSpPr/>
            <p:nvPr/>
          </p:nvSpPr>
          <p:spPr>
            <a:xfrm>
              <a:off x="7697671" y="6217455"/>
              <a:ext cx="96729" cy="115699"/>
            </a:xfrm>
            <a:custGeom>
              <a:avLst/>
              <a:gdLst>
                <a:gd name="csX0" fmla="*/ 77856 w 96729"/>
                <a:gd name="csY0" fmla="*/ 73198 h 115699"/>
                <a:gd name="csX1" fmla="*/ 96730 w 96729"/>
                <a:gd name="csY1" fmla="*/ 75559 h 115699"/>
                <a:gd name="csX2" fmla="*/ 81395 w 96729"/>
                <a:gd name="csY2" fmla="*/ 105074 h 115699"/>
                <a:gd name="csX3" fmla="*/ 50725 w 96729"/>
                <a:gd name="csY3" fmla="*/ 115699 h 115699"/>
                <a:gd name="csX4" fmla="*/ 14156 w 96729"/>
                <a:gd name="csY4" fmla="*/ 100352 h 115699"/>
                <a:gd name="csX5" fmla="*/ 0 w 96729"/>
                <a:gd name="csY5" fmla="*/ 57850 h 115699"/>
                <a:gd name="csX6" fmla="*/ 5898 w 96729"/>
                <a:gd name="csY6" fmla="*/ 27154 h 115699"/>
                <a:gd name="csX7" fmla="*/ 23593 w 96729"/>
                <a:gd name="csY7" fmla="*/ 7084 h 115699"/>
                <a:gd name="csX8" fmla="*/ 49544 w 96729"/>
                <a:gd name="csY8" fmla="*/ 0 h 115699"/>
                <a:gd name="csX9" fmla="*/ 79035 w 96729"/>
                <a:gd name="csY9" fmla="*/ 9445 h 115699"/>
                <a:gd name="csX10" fmla="*/ 93191 w 96729"/>
                <a:gd name="csY10" fmla="*/ 35418 h 115699"/>
                <a:gd name="csX11" fmla="*/ 75496 w 96729"/>
                <a:gd name="csY11" fmla="*/ 37780 h 115699"/>
                <a:gd name="csX12" fmla="*/ 66060 w 96729"/>
                <a:gd name="csY12" fmla="*/ 21251 h 115699"/>
                <a:gd name="csX13" fmla="*/ 50725 w 96729"/>
                <a:gd name="csY13" fmla="*/ 15348 h 115699"/>
                <a:gd name="csX14" fmla="*/ 28311 w 96729"/>
                <a:gd name="csY14" fmla="*/ 25974 h 115699"/>
                <a:gd name="csX15" fmla="*/ 20054 w 96729"/>
                <a:gd name="csY15" fmla="*/ 57850 h 115699"/>
                <a:gd name="csX16" fmla="*/ 28311 w 96729"/>
                <a:gd name="csY16" fmla="*/ 89727 h 115699"/>
                <a:gd name="csX17" fmla="*/ 50725 w 96729"/>
                <a:gd name="csY17" fmla="*/ 100352 h 115699"/>
                <a:gd name="csX18" fmla="*/ 69598 w 96729"/>
                <a:gd name="csY18" fmla="*/ 93268 h 115699"/>
                <a:gd name="csX19" fmla="*/ 79035 w 96729"/>
                <a:gd name="csY19" fmla="*/ 72018 h 115699"/>
                <a:gd name="csX20" fmla="*/ 77856 w 96729"/>
                <a:gd name="csY20" fmla="*/ 72018 h 115699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</a:cxnLst>
              <a:rect l="l" t="t" r="r" b="b"/>
              <a:pathLst>
                <a:path w="96729" h="115699">
                  <a:moveTo>
                    <a:pt x="77856" y="73198"/>
                  </a:moveTo>
                  <a:lnTo>
                    <a:pt x="96730" y="75559"/>
                  </a:lnTo>
                  <a:cubicBezTo>
                    <a:pt x="94370" y="88546"/>
                    <a:pt x="89652" y="97990"/>
                    <a:pt x="81395" y="105074"/>
                  </a:cubicBezTo>
                  <a:cubicBezTo>
                    <a:pt x="73137" y="112158"/>
                    <a:pt x="62521" y="115699"/>
                    <a:pt x="50725" y="115699"/>
                  </a:cubicBezTo>
                  <a:cubicBezTo>
                    <a:pt x="38928" y="115699"/>
                    <a:pt x="23593" y="110977"/>
                    <a:pt x="14156" y="100352"/>
                  </a:cubicBezTo>
                  <a:cubicBezTo>
                    <a:pt x="4719" y="90907"/>
                    <a:pt x="0" y="76740"/>
                    <a:pt x="0" y="57850"/>
                  </a:cubicBezTo>
                  <a:cubicBezTo>
                    <a:pt x="0" y="38960"/>
                    <a:pt x="2359" y="35418"/>
                    <a:pt x="5898" y="27154"/>
                  </a:cubicBezTo>
                  <a:cubicBezTo>
                    <a:pt x="9438" y="18890"/>
                    <a:pt x="15336" y="11806"/>
                    <a:pt x="23593" y="7084"/>
                  </a:cubicBezTo>
                  <a:cubicBezTo>
                    <a:pt x="31850" y="2361"/>
                    <a:pt x="40108" y="0"/>
                    <a:pt x="49544" y="0"/>
                  </a:cubicBezTo>
                  <a:cubicBezTo>
                    <a:pt x="58981" y="0"/>
                    <a:pt x="70778" y="3542"/>
                    <a:pt x="79035" y="9445"/>
                  </a:cubicBezTo>
                  <a:cubicBezTo>
                    <a:pt x="87293" y="15348"/>
                    <a:pt x="92011" y="23612"/>
                    <a:pt x="93191" y="35418"/>
                  </a:cubicBezTo>
                  <a:lnTo>
                    <a:pt x="75496" y="37780"/>
                  </a:lnTo>
                  <a:cubicBezTo>
                    <a:pt x="75496" y="30696"/>
                    <a:pt x="70778" y="24793"/>
                    <a:pt x="66060" y="21251"/>
                  </a:cubicBezTo>
                  <a:cubicBezTo>
                    <a:pt x="61341" y="17709"/>
                    <a:pt x="56623" y="15348"/>
                    <a:pt x="50725" y="15348"/>
                  </a:cubicBezTo>
                  <a:cubicBezTo>
                    <a:pt x="41287" y="15348"/>
                    <a:pt x="34209" y="18890"/>
                    <a:pt x="28311" y="25974"/>
                  </a:cubicBezTo>
                  <a:cubicBezTo>
                    <a:pt x="22413" y="33057"/>
                    <a:pt x="20054" y="43683"/>
                    <a:pt x="20054" y="57850"/>
                  </a:cubicBezTo>
                  <a:cubicBezTo>
                    <a:pt x="20054" y="72018"/>
                    <a:pt x="22413" y="83824"/>
                    <a:pt x="28311" y="89727"/>
                  </a:cubicBezTo>
                  <a:cubicBezTo>
                    <a:pt x="34209" y="95630"/>
                    <a:pt x="41287" y="100352"/>
                    <a:pt x="50725" y="100352"/>
                  </a:cubicBezTo>
                  <a:cubicBezTo>
                    <a:pt x="60161" y="100352"/>
                    <a:pt x="63700" y="97990"/>
                    <a:pt x="69598" y="93268"/>
                  </a:cubicBezTo>
                  <a:cubicBezTo>
                    <a:pt x="75496" y="88546"/>
                    <a:pt x="77856" y="81462"/>
                    <a:pt x="79035" y="72018"/>
                  </a:cubicBezTo>
                  <a:lnTo>
                    <a:pt x="77856" y="72018"/>
                  </a:lnTo>
                  <a:close/>
                </a:path>
              </a:pathLst>
            </a:custGeom>
            <a:solidFill>
              <a:srgbClr val="DADADA"/>
            </a:solidFill>
            <a:ln w="11793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7" name="Freeform 226">
              <a:extLst>
                <a:ext uri="{FF2B5EF4-FFF2-40B4-BE49-F238E27FC236}">
                  <a16:creationId xmlns:a16="http://schemas.microsoft.com/office/drawing/2014/main" id="{30714EE0-0E59-0195-FAE7-CCEFCDD1E4F1}"/>
                </a:ext>
              </a:extLst>
            </p:cNvPr>
            <p:cNvSpPr/>
            <p:nvPr/>
          </p:nvSpPr>
          <p:spPr>
            <a:xfrm>
              <a:off x="7803838" y="6220997"/>
              <a:ext cx="99088" cy="113338"/>
            </a:xfrm>
            <a:custGeom>
              <a:avLst/>
              <a:gdLst>
                <a:gd name="csX0" fmla="*/ 77856 w 99088"/>
                <a:gd name="csY0" fmla="*/ 96810 h 113338"/>
                <a:gd name="csX1" fmla="*/ 57802 w 99088"/>
                <a:gd name="csY1" fmla="*/ 109797 h 113338"/>
                <a:gd name="csX2" fmla="*/ 37748 w 99088"/>
                <a:gd name="csY2" fmla="*/ 113339 h 113338"/>
                <a:gd name="csX3" fmla="*/ 9438 w 99088"/>
                <a:gd name="csY3" fmla="*/ 103894 h 113338"/>
                <a:gd name="csX4" fmla="*/ 0 w 99088"/>
                <a:gd name="csY4" fmla="*/ 81462 h 113338"/>
                <a:gd name="csX5" fmla="*/ 3539 w 99088"/>
                <a:gd name="csY5" fmla="*/ 66115 h 113338"/>
                <a:gd name="csX6" fmla="*/ 12976 w 99088"/>
                <a:gd name="csY6" fmla="*/ 55489 h 113338"/>
                <a:gd name="csX7" fmla="*/ 25952 w 99088"/>
                <a:gd name="csY7" fmla="*/ 49586 h 113338"/>
                <a:gd name="csX8" fmla="*/ 42467 w 99088"/>
                <a:gd name="csY8" fmla="*/ 47224 h 113338"/>
                <a:gd name="csX9" fmla="*/ 75496 w 99088"/>
                <a:gd name="csY9" fmla="*/ 41321 h 113338"/>
                <a:gd name="csX10" fmla="*/ 75496 w 99088"/>
                <a:gd name="csY10" fmla="*/ 36599 h 113338"/>
                <a:gd name="csX11" fmla="*/ 70778 w 99088"/>
                <a:gd name="csY11" fmla="*/ 20070 h 113338"/>
                <a:gd name="csX12" fmla="*/ 49544 w 99088"/>
                <a:gd name="csY12" fmla="*/ 14167 h 113338"/>
                <a:gd name="csX13" fmla="*/ 30671 w 99088"/>
                <a:gd name="csY13" fmla="*/ 18890 h 113338"/>
                <a:gd name="csX14" fmla="*/ 21234 w 99088"/>
                <a:gd name="csY14" fmla="*/ 35418 h 113338"/>
                <a:gd name="csX15" fmla="*/ 3539 w 99088"/>
                <a:gd name="csY15" fmla="*/ 33058 h 113338"/>
                <a:gd name="csX16" fmla="*/ 11796 w 99088"/>
                <a:gd name="csY16" fmla="*/ 14167 h 113338"/>
                <a:gd name="csX17" fmla="*/ 28311 w 99088"/>
                <a:gd name="csY17" fmla="*/ 3542 h 113338"/>
                <a:gd name="csX18" fmla="*/ 53083 w 99088"/>
                <a:gd name="csY18" fmla="*/ 0 h 113338"/>
                <a:gd name="csX19" fmla="*/ 75496 w 99088"/>
                <a:gd name="csY19" fmla="*/ 3542 h 113338"/>
                <a:gd name="csX20" fmla="*/ 88472 w 99088"/>
                <a:gd name="csY20" fmla="*/ 11806 h 113338"/>
                <a:gd name="csX21" fmla="*/ 94370 w 99088"/>
                <a:gd name="csY21" fmla="*/ 24793 h 113338"/>
                <a:gd name="csX22" fmla="*/ 94370 w 99088"/>
                <a:gd name="csY22" fmla="*/ 67295 h 113338"/>
                <a:gd name="csX23" fmla="*/ 94370 w 99088"/>
                <a:gd name="csY23" fmla="*/ 100352 h 113338"/>
                <a:gd name="csX24" fmla="*/ 99089 w 99088"/>
                <a:gd name="csY24" fmla="*/ 113339 h 113338"/>
                <a:gd name="csX25" fmla="*/ 79035 w 99088"/>
                <a:gd name="csY25" fmla="*/ 113339 h 113338"/>
                <a:gd name="csX26" fmla="*/ 75496 w 99088"/>
                <a:gd name="csY26" fmla="*/ 99171 h 113338"/>
                <a:gd name="csX27" fmla="*/ 75496 w 99088"/>
                <a:gd name="csY27" fmla="*/ 96810 h 113338"/>
                <a:gd name="csX28" fmla="*/ 75496 w 99088"/>
                <a:gd name="csY28" fmla="*/ 55489 h 113338"/>
                <a:gd name="csX29" fmla="*/ 44826 w 99088"/>
                <a:gd name="csY29" fmla="*/ 62573 h 113338"/>
                <a:gd name="csX30" fmla="*/ 28311 w 99088"/>
                <a:gd name="csY30" fmla="*/ 66115 h 113338"/>
                <a:gd name="csX31" fmla="*/ 21234 w 99088"/>
                <a:gd name="csY31" fmla="*/ 72018 h 113338"/>
                <a:gd name="csX32" fmla="*/ 18874 w 99088"/>
                <a:gd name="csY32" fmla="*/ 81462 h 113338"/>
                <a:gd name="csX33" fmla="*/ 24773 w 99088"/>
                <a:gd name="csY33" fmla="*/ 94449 h 113338"/>
                <a:gd name="csX34" fmla="*/ 41287 w 99088"/>
                <a:gd name="csY34" fmla="*/ 99171 h 113338"/>
                <a:gd name="csX35" fmla="*/ 60161 w 99088"/>
                <a:gd name="csY35" fmla="*/ 94449 h 113338"/>
                <a:gd name="csX36" fmla="*/ 71958 w 99088"/>
                <a:gd name="csY36" fmla="*/ 81462 h 113338"/>
                <a:gd name="csX37" fmla="*/ 75496 w 99088"/>
                <a:gd name="csY37" fmla="*/ 62573 h 113338"/>
                <a:gd name="csX38" fmla="*/ 75496 w 99088"/>
                <a:gd name="csY38" fmla="*/ 55489 h 113338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</a:cxnLst>
              <a:rect l="l" t="t" r="r" b="b"/>
              <a:pathLst>
                <a:path w="99088" h="113338">
                  <a:moveTo>
                    <a:pt x="77856" y="96810"/>
                  </a:moveTo>
                  <a:cubicBezTo>
                    <a:pt x="70778" y="102713"/>
                    <a:pt x="63700" y="106255"/>
                    <a:pt x="57802" y="109797"/>
                  </a:cubicBezTo>
                  <a:cubicBezTo>
                    <a:pt x="51904" y="112158"/>
                    <a:pt x="44826" y="113339"/>
                    <a:pt x="37748" y="113339"/>
                  </a:cubicBezTo>
                  <a:cubicBezTo>
                    <a:pt x="25952" y="113339"/>
                    <a:pt x="16515" y="110977"/>
                    <a:pt x="9438" y="103894"/>
                  </a:cubicBezTo>
                  <a:cubicBezTo>
                    <a:pt x="2359" y="97991"/>
                    <a:pt x="0" y="90907"/>
                    <a:pt x="0" y="81462"/>
                  </a:cubicBezTo>
                  <a:cubicBezTo>
                    <a:pt x="0" y="72018"/>
                    <a:pt x="0" y="70837"/>
                    <a:pt x="3539" y="66115"/>
                  </a:cubicBezTo>
                  <a:cubicBezTo>
                    <a:pt x="5898" y="61392"/>
                    <a:pt x="9438" y="57850"/>
                    <a:pt x="12976" y="55489"/>
                  </a:cubicBezTo>
                  <a:cubicBezTo>
                    <a:pt x="16515" y="53127"/>
                    <a:pt x="21234" y="50767"/>
                    <a:pt x="25952" y="49586"/>
                  </a:cubicBezTo>
                  <a:cubicBezTo>
                    <a:pt x="29491" y="49586"/>
                    <a:pt x="35389" y="47224"/>
                    <a:pt x="42467" y="47224"/>
                  </a:cubicBezTo>
                  <a:cubicBezTo>
                    <a:pt x="57802" y="44864"/>
                    <a:pt x="68419" y="43683"/>
                    <a:pt x="75496" y="41321"/>
                  </a:cubicBezTo>
                  <a:lnTo>
                    <a:pt x="75496" y="36599"/>
                  </a:lnTo>
                  <a:cubicBezTo>
                    <a:pt x="75496" y="29515"/>
                    <a:pt x="75496" y="23612"/>
                    <a:pt x="70778" y="20070"/>
                  </a:cubicBezTo>
                  <a:cubicBezTo>
                    <a:pt x="66060" y="16529"/>
                    <a:pt x="58981" y="14167"/>
                    <a:pt x="49544" y="14167"/>
                  </a:cubicBezTo>
                  <a:cubicBezTo>
                    <a:pt x="40108" y="14167"/>
                    <a:pt x="34209" y="14167"/>
                    <a:pt x="30671" y="18890"/>
                  </a:cubicBezTo>
                  <a:cubicBezTo>
                    <a:pt x="27132" y="23612"/>
                    <a:pt x="23593" y="27155"/>
                    <a:pt x="21234" y="35418"/>
                  </a:cubicBezTo>
                  <a:lnTo>
                    <a:pt x="3539" y="33058"/>
                  </a:lnTo>
                  <a:cubicBezTo>
                    <a:pt x="3539" y="24793"/>
                    <a:pt x="8258" y="18890"/>
                    <a:pt x="11796" y="14167"/>
                  </a:cubicBezTo>
                  <a:cubicBezTo>
                    <a:pt x="15336" y="9445"/>
                    <a:pt x="21234" y="5903"/>
                    <a:pt x="28311" y="3542"/>
                  </a:cubicBezTo>
                  <a:cubicBezTo>
                    <a:pt x="35389" y="1181"/>
                    <a:pt x="43646" y="0"/>
                    <a:pt x="53083" y="0"/>
                  </a:cubicBezTo>
                  <a:cubicBezTo>
                    <a:pt x="62521" y="0"/>
                    <a:pt x="69598" y="0"/>
                    <a:pt x="75496" y="3542"/>
                  </a:cubicBezTo>
                  <a:cubicBezTo>
                    <a:pt x="81395" y="7084"/>
                    <a:pt x="86113" y="8264"/>
                    <a:pt x="88472" y="11806"/>
                  </a:cubicBezTo>
                  <a:cubicBezTo>
                    <a:pt x="90831" y="15348"/>
                    <a:pt x="93191" y="18890"/>
                    <a:pt x="94370" y="24793"/>
                  </a:cubicBezTo>
                  <a:lnTo>
                    <a:pt x="94370" y="67295"/>
                  </a:lnTo>
                  <a:cubicBezTo>
                    <a:pt x="94370" y="85004"/>
                    <a:pt x="94370" y="95630"/>
                    <a:pt x="94370" y="100352"/>
                  </a:cubicBezTo>
                  <a:cubicBezTo>
                    <a:pt x="94370" y="105074"/>
                    <a:pt x="96730" y="109797"/>
                    <a:pt x="99089" y="113339"/>
                  </a:cubicBezTo>
                  <a:lnTo>
                    <a:pt x="79035" y="113339"/>
                  </a:lnTo>
                  <a:cubicBezTo>
                    <a:pt x="76676" y="109797"/>
                    <a:pt x="75496" y="105074"/>
                    <a:pt x="75496" y="99171"/>
                  </a:cubicBezTo>
                  <a:lnTo>
                    <a:pt x="75496" y="96810"/>
                  </a:lnTo>
                  <a:close/>
                  <a:moveTo>
                    <a:pt x="75496" y="55489"/>
                  </a:moveTo>
                  <a:cubicBezTo>
                    <a:pt x="68419" y="57850"/>
                    <a:pt x="58981" y="60211"/>
                    <a:pt x="44826" y="62573"/>
                  </a:cubicBezTo>
                  <a:cubicBezTo>
                    <a:pt x="36569" y="62573"/>
                    <a:pt x="31850" y="64933"/>
                    <a:pt x="28311" y="66115"/>
                  </a:cubicBezTo>
                  <a:cubicBezTo>
                    <a:pt x="24773" y="67295"/>
                    <a:pt x="22413" y="69656"/>
                    <a:pt x="21234" y="72018"/>
                  </a:cubicBezTo>
                  <a:cubicBezTo>
                    <a:pt x="20054" y="74379"/>
                    <a:pt x="18874" y="77921"/>
                    <a:pt x="18874" y="81462"/>
                  </a:cubicBezTo>
                  <a:cubicBezTo>
                    <a:pt x="18874" y="85004"/>
                    <a:pt x="21234" y="90907"/>
                    <a:pt x="24773" y="94449"/>
                  </a:cubicBezTo>
                  <a:cubicBezTo>
                    <a:pt x="28311" y="97991"/>
                    <a:pt x="34209" y="99171"/>
                    <a:pt x="41287" y="99171"/>
                  </a:cubicBezTo>
                  <a:cubicBezTo>
                    <a:pt x="48365" y="99171"/>
                    <a:pt x="55443" y="99171"/>
                    <a:pt x="60161" y="94449"/>
                  </a:cubicBezTo>
                  <a:cubicBezTo>
                    <a:pt x="64879" y="89727"/>
                    <a:pt x="69598" y="87365"/>
                    <a:pt x="71958" y="81462"/>
                  </a:cubicBezTo>
                  <a:cubicBezTo>
                    <a:pt x="74317" y="76740"/>
                    <a:pt x="75496" y="70837"/>
                    <a:pt x="75496" y="62573"/>
                  </a:cubicBezTo>
                  <a:lnTo>
                    <a:pt x="75496" y="55489"/>
                  </a:lnTo>
                  <a:close/>
                </a:path>
              </a:pathLst>
            </a:custGeom>
            <a:solidFill>
              <a:srgbClr val="DADADA"/>
            </a:solidFill>
            <a:ln w="11793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8" name="Freeform 227">
              <a:extLst>
                <a:ext uri="{FF2B5EF4-FFF2-40B4-BE49-F238E27FC236}">
                  <a16:creationId xmlns:a16="http://schemas.microsoft.com/office/drawing/2014/main" id="{69FD31AE-CED4-B69D-9062-9388FD5DF8E4}"/>
                </a:ext>
              </a:extLst>
            </p:cNvPr>
            <p:cNvSpPr/>
            <p:nvPr/>
          </p:nvSpPr>
          <p:spPr>
            <a:xfrm>
              <a:off x="7915902" y="6180857"/>
              <a:ext cx="54263" cy="149937"/>
            </a:xfrm>
            <a:custGeom>
              <a:avLst/>
              <a:gdLst>
                <a:gd name="csX0" fmla="*/ 51904 w 54263"/>
                <a:gd name="csY0" fmla="*/ 133409 h 149937"/>
                <a:gd name="csX1" fmla="*/ 54263 w 54263"/>
                <a:gd name="csY1" fmla="*/ 149937 h 149937"/>
                <a:gd name="csX2" fmla="*/ 40108 w 54263"/>
                <a:gd name="csY2" fmla="*/ 149937 h 149937"/>
                <a:gd name="csX3" fmla="*/ 24773 w 54263"/>
                <a:gd name="csY3" fmla="*/ 146395 h 149937"/>
                <a:gd name="csX4" fmla="*/ 16515 w 54263"/>
                <a:gd name="csY4" fmla="*/ 138131 h 149937"/>
                <a:gd name="csX5" fmla="*/ 14156 w 54263"/>
                <a:gd name="csY5" fmla="*/ 115699 h 149937"/>
                <a:gd name="csX6" fmla="*/ 14156 w 54263"/>
                <a:gd name="csY6" fmla="*/ 51946 h 149937"/>
                <a:gd name="csX7" fmla="*/ 0 w 54263"/>
                <a:gd name="csY7" fmla="*/ 51946 h 149937"/>
                <a:gd name="csX8" fmla="*/ 0 w 54263"/>
                <a:gd name="csY8" fmla="*/ 37780 h 149937"/>
                <a:gd name="csX9" fmla="*/ 14156 w 54263"/>
                <a:gd name="csY9" fmla="*/ 37780 h 149937"/>
                <a:gd name="csX10" fmla="*/ 14156 w 54263"/>
                <a:gd name="csY10" fmla="*/ 10625 h 149937"/>
                <a:gd name="csX11" fmla="*/ 33030 w 54263"/>
                <a:gd name="csY11" fmla="*/ 0 h 149937"/>
                <a:gd name="csX12" fmla="*/ 33030 w 54263"/>
                <a:gd name="csY12" fmla="*/ 38960 h 149937"/>
                <a:gd name="csX13" fmla="*/ 51904 w 54263"/>
                <a:gd name="csY13" fmla="*/ 38960 h 149937"/>
                <a:gd name="csX14" fmla="*/ 51904 w 54263"/>
                <a:gd name="csY14" fmla="*/ 53127 h 149937"/>
                <a:gd name="csX15" fmla="*/ 33030 w 54263"/>
                <a:gd name="csY15" fmla="*/ 53127 h 149937"/>
                <a:gd name="csX16" fmla="*/ 33030 w 54263"/>
                <a:gd name="csY16" fmla="*/ 128686 h 149937"/>
                <a:gd name="csX17" fmla="*/ 36569 w 54263"/>
                <a:gd name="csY17" fmla="*/ 132228 h 149937"/>
                <a:gd name="csX18" fmla="*/ 42467 w 54263"/>
                <a:gd name="csY18" fmla="*/ 132228 h 149937"/>
                <a:gd name="csX19" fmla="*/ 51904 w 54263"/>
                <a:gd name="csY19" fmla="*/ 132228 h 149937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</a:cxnLst>
              <a:rect l="l" t="t" r="r" b="b"/>
              <a:pathLst>
                <a:path w="54263" h="149937">
                  <a:moveTo>
                    <a:pt x="51904" y="133409"/>
                  </a:moveTo>
                  <a:lnTo>
                    <a:pt x="54263" y="149937"/>
                  </a:lnTo>
                  <a:cubicBezTo>
                    <a:pt x="49544" y="149937"/>
                    <a:pt x="44826" y="149937"/>
                    <a:pt x="40108" y="149937"/>
                  </a:cubicBezTo>
                  <a:cubicBezTo>
                    <a:pt x="33030" y="149937"/>
                    <a:pt x="28311" y="149937"/>
                    <a:pt x="24773" y="146395"/>
                  </a:cubicBezTo>
                  <a:cubicBezTo>
                    <a:pt x="21234" y="142853"/>
                    <a:pt x="18874" y="141673"/>
                    <a:pt x="16515" y="138131"/>
                  </a:cubicBezTo>
                  <a:cubicBezTo>
                    <a:pt x="14156" y="134589"/>
                    <a:pt x="14156" y="127506"/>
                    <a:pt x="14156" y="115699"/>
                  </a:cubicBezTo>
                  <a:lnTo>
                    <a:pt x="14156" y="51946"/>
                  </a:lnTo>
                  <a:lnTo>
                    <a:pt x="0" y="51946"/>
                  </a:lnTo>
                  <a:lnTo>
                    <a:pt x="0" y="37780"/>
                  </a:lnTo>
                  <a:lnTo>
                    <a:pt x="14156" y="37780"/>
                  </a:lnTo>
                  <a:lnTo>
                    <a:pt x="14156" y="10625"/>
                  </a:lnTo>
                  <a:lnTo>
                    <a:pt x="33030" y="0"/>
                  </a:lnTo>
                  <a:lnTo>
                    <a:pt x="33030" y="38960"/>
                  </a:lnTo>
                  <a:lnTo>
                    <a:pt x="51904" y="38960"/>
                  </a:lnTo>
                  <a:lnTo>
                    <a:pt x="51904" y="53127"/>
                  </a:lnTo>
                  <a:lnTo>
                    <a:pt x="33030" y="53127"/>
                  </a:lnTo>
                  <a:lnTo>
                    <a:pt x="33030" y="128686"/>
                  </a:lnTo>
                  <a:cubicBezTo>
                    <a:pt x="33030" y="131047"/>
                    <a:pt x="33030" y="131047"/>
                    <a:pt x="36569" y="132228"/>
                  </a:cubicBezTo>
                  <a:cubicBezTo>
                    <a:pt x="36569" y="132228"/>
                    <a:pt x="40108" y="132228"/>
                    <a:pt x="42467" y="132228"/>
                  </a:cubicBezTo>
                  <a:lnTo>
                    <a:pt x="51904" y="132228"/>
                  </a:lnTo>
                  <a:close/>
                </a:path>
              </a:pathLst>
            </a:custGeom>
            <a:solidFill>
              <a:srgbClr val="DADADA"/>
            </a:solidFill>
            <a:ln w="11793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9" name="Freeform 228">
              <a:extLst>
                <a:ext uri="{FF2B5EF4-FFF2-40B4-BE49-F238E27FC236}">
                  <a16:creationId xmlns:a16="http://schemas.microsoft.com/office/drawing/2014/main" id="{97B9F61B-6248-0A17-91F9-817F2B74F09E}"/>
                </a:ext>
              </a:extLst>
            </p:cNvPr>
            <p:cNvSpPr/>
            <p:nvPr/>
          </p:nvSpPr>
          <p:spPr>
            <a:xfrm>
              <a:off x="7986680" y="6179676"/>
              <a:ext cx="18874" cy="152298"/>
            </a:xfrm>
            <a:custGeom>
              <a:avLst/>
              <a:gdLst>
                <a:gd name="csX0" fmla="*/ 0 w 18874"/>
                <a:gd name="csY0" fmla="*/ 21252 h 152298"/>
                <a:gd name="csX1" fmla="*/ 0 w 18874"/>
                <a:gd name="csY1" fmla="*/ 0 h 152298"/>
                <a:gd name="csX2" fmla="*/ 18874 w 18874"/>
                <a:gd name="csY2" fmla="*/ 0 h 152298"/>
                <a:gd name="csX3" fmla="*/ 18874 w 18874"/>
                <a:gd name="csY3" fmla="*/ 21252 h 152298"/>
                <a:gd name="csX4" fmla="*/ 0 w 18874"/>
                <a:gd name="csY4" fmla="*/ 21252 h 152298"/>
                <a:gd name="csX5" fmla="*/ 0 w 18874"/>
                <a:gd name="csY5" fmla="*/ 152299 h 152298"/>
                <a:gd name="csX6" fmla="*/ 0 w 18874"/>
                <a:gd name="csY6" fmla="*/ 42502 h 152298"/>
                <a:gd name="csX7" fmla="*/ 18874 w 18874"/>
                <a:gd name="csY7" fmla="*/ 42502 h 152298"/>
                <a:gd name="csX8" fmla="*/ 18874 w 18874"/>
                <a:gd name="csY8" fmla="*/ 152299 h 152298"/>
                <a:gd name="csX9" fmla="*/ 0 w 18874"/>
                <a:gd name="csY9" fmla="*/ 152299 h 152298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18874" h="152298">
                  <a:moveTo>
                    <a:pt x="0" y="21252"/>
                  </a:moveTo>
                  <a:lnTo>
                    <a:pt x="0" y="0"/>
                  </a:lnTo>
                  <a:lnTo>
                    <a:pt x="18874" y="0"/>
                  </a:lnTo>
                  <a:lnTo>
                    <a:pt x="18874" y="21252"/>
                  </a:lnTo>
                  <a:lnTo>
                    <a:pt x="0" y="21252"/>
                  </a:lnTo>
                  <a:close/>
                  <a:moveTo>
                    <a:pt x="0" y="152299"/>
                  </a:moveTo>
                  <a:lnTo>
                    <a:pt x="0" y="42502"/>
                  </a:lnTo>
                  <a:lnTo>
                    <a:pt x="18874" y="42502"/>
                  </a:lnTo>
                  <a:lnTo>
                    <a:pt x="18874" y="152299"/>
                  </a:lnTo>
                  <a:lnTo>
                    <a:pt x="0" y="152299"/>
                  </a:lnTo>
                  <a:close/>
                </a:path>
              </a:pathLst>
            </a:custGeom>
            <a:solidFill>
              <a:srgbClr val="DADADA"/>
            </a:solidFill>
            <a:ln w="11793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0" name="Freeform 229">
              <a:extLst>
                <a:ext uri="{FF2B5EF4-FFF2-40B4-BE49-F238E27FC236}">
                  <a16:creationId xmlns:a16="http://schemas.microsoft.com/office/drawing/2014/main" id="{7DFD6530-26F1-ADE7-D50E-1DA5BBBAF3F7}"/>
                </a:ext>
              </a:extLst>
            </p:cNvPr>
            <p:cNvSpPr/>
            <p:nvPr/>
          </p:nvSpPr>
          <p:spPr>
            <a:xfrm>
              <a:off x="8024428" y="6219817"/>
              <a:ext cx="103807" cy="115699"/>
            </a:xfrm>
            <a:custGeom>
              <a:avLst/>
              <a:gdLst>
                <a:gd name="csX0" fmla="*/ 2359 w 103807"/>
                <a:gd name="csY0" fmla="*/ 56669 h 115699"/>
                <a:gd name="csX1" fmla="*/ 18874 w 103807"/>
                <a:gd name="csY1" fmla="*/ 11806 h 115699"/>
                <a:gd name="csX2" fmla="*/ 53083 w 103807"/>
                <a:gd name="csY2" fmla="*/ 0 h 115699"/>
                <a:gd name="csX3" fmla="*/ 89652 w 103807"/>
                <a:gd name="csY3" fmla="*/ 15348 h 115699"/>
                <a:gd name="csX4" fmla="*/ 103807 w 103807"/>
                <a:gd name="csY4" fmla="*/ 56669 h 115699"/>
                <a:gd name="csX5" fmla="*/ 97909 w 103807"/>
                <a:gd name="csY5" fmla="*/ 89726 h 115699"/>
                <a:gd name="csX6" fmla="*/ 79035 w 103807"/>
                <a:gd name="csY6" fmla="*/ 108616 h 115699"/>
                <a:gd name="csX7" fmla="*/ 51904 w 103807"/>
                <a:gd name="csY7" fmla="*/ 115699 h 115699"/>
                <a:gd name="csX8" fmla="*/ 14156 w 103807"/>
                <a:gd name="csY8" fmla="*/ 100352 h 115699"/>
                <a:gd name="csX9" fmla="*/ 0 w 103807"/>
                <a:gd name="csY9" fmla="*/ 57850 h 115699"/>
                <a:gd name="csX10" fmla="*/ 2359 w 103807"/>
                <a:gd name="csY10" fmla="*/ 57850 h 115699"/>
                <a:gd name="csX11" fmla="*/ 21233 w 103807"/>
                <a:gd name="csY11" fmla="*/ 56669 h 115699"/>
                <a:gd name="csX12" fmla="*/ 30671 w 103807"/>
                <a:gd name="csY12" fmla="*/ 88546 h 115699"/>
                <a:gd name="csX13" fmla="*/ 54263 w 103807"/>
                <a:gd name="csY13" fmla="*/ 99171 h 115699"/>
                <a:gd name="csX14" fmla="*/ 77856 w 103807"/>
                <a:gd name="csY14" fmla="*/ 88546 h 115699"/>
                <a:gd name="csX15" fmla="*/ 87293 w 103807"/>
                <a:gd name="csY15" fmla="*/ 56669 h 115699"/>
                <a:gd name="csX16" fmla="*/ 77856 w 103807"/>
                <a:gd name="csY16" fmla="*/ 25974 h 115699"/>
                <a:gd name="csX17" fmla="*/ 54263 w 103807"/>
                <a:gd name="csY17" fmla="*/ 15348 h 115699"/>
                <a:gd name="csX18" fmla="*/ 30671 w 103807"/>
                <a:gd name="csY18" fmla="*/ 25974 h 115699"/>
                <a:gd name="csX19" fmla="*/ 21233 w 103807"/>
                <a:gd name="csY19" fmla="*/ 57850 h 115699"/>
                <a:gd name="csX20" fmla="*/ 21233 w 103807"/>
                <a:gd name="csY20" fmla="*/ 57850 h 115699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</a:cxnLst>
              <a:rect l="l" t="t" r="r" b="b"/>
              <a:pathLst>
                <a:path w="103807" h="115699">
                  <a:moveTo>
                    <a:pt x="2359" y="56669"/>
                  </a:moveTo>
                  <a:cubicBezTo>
                    <a:pt x="2359" y="36599"/>
                    <a:pt x="8258" y="21251"/>
                    <a:pt x="18874" y="11806"/>
                  </a:cubicBezTo>
                  <a:cubicBezTo>
                    <a:pt x="28311" y="3542"/>
                    <a:pt x="40108" y="0"/>
                    <a:pt x="53083" y="0"/>
                  </a:cubicBezTo>
                  <a:cubicBezTo>
                    <a:pt x="66060" y="0"/>
                    <a:pt x="80214" y="4723"/>
                    <a:pt x="89652" y="15348"/>
                  </a:cubicBezTo>
                  <a:cubicBezTo>
                    <a:pt x="99089" y="25974"/>
                    <a:pt x="103807" y="38960"/>
                    <a:pt x="103807" y="56669"/>
                  </a:cubicBezTo>
                  <a:cubicBezTo>
                    <a:pt x="103807" y="74378"/>
                    <a:pt x="101448" y="81462"/>
                    <a:pt x="97909" y="89726"/>
                  </a:cubicBezTo>
                  <a:cubicBezTo>
                    <a:pt x="93191" y="97990"/>
                    <a:pt x="87293" y="103893"/>
                    <a:pt x="79035" y="108616"/>
                  </a:cubicBezTo>
                  <a:cubicBezTo>
                    <a:pt x="70778" y="113338"/>
                    <a:pt x="62520" y="115699"/>
                    <a:pt x="51904" y="115699"/>
                  </a:cubicBezTo>
                  <a:cubicBezTo>
                    <a:pt x="36569" y="115699"/>
                    <a:pt x="23593" y="110977"/>
                    <a:pt x="14156" y="100352"/>
                  </a:cubicBezTo>
                  <a:cubicBezTo>
                    <a:pt x="4719" y="90907"/>
                    <a:pt x="0" y="76740"/>
                    <a:pt x="0" y="57850"/>
                  </a:cubicBezTo>
                  <a:lnTo>
                    <a:pt x="2359" y="57850"/>
                  </a:lnTo>
                  <a:close/>
                  <a:moveTo>
                    <a:pt x="21233" y="56669"/>
                  </a:moveTo>
                  <a:cubicBezTo>
                    <a:pt x="21233" y="70837"/>
                    <a:pt x="24773" y="81462"/>
                    <a:pt x="30671" y="88546"/>
                  </a:cubicBezTo>
                  <a:cubicBezTo>
                    <a:pt x="36569" y="95629"/>
                    <a:pt x="44826" y="99171"/>
                    <a:pt x="54263" y="99171"/>
                  </a:cubicBezTo>
                  <a:cubicBezTo>
                    <a:pt x="63700" y="99171"/>
                    <a:pt x="70778" y="95629"/>
                    <a:pt x="77856" y="88546"/>
                  </a:cubicBezTo>
                  <a:cubicBezTo>
                    <a:pt x="84933" y="81462"/>
                    <a:pt x="87293" y="70837"/>
                    <a:pt x="87293" y="56669"/>
                  </a:cubicBezTo>
                  <a:cubicBezTo>
                    <a:pt x="87293" y="42502"/>
                    <a:pt x="83754" y="33057"/>
                    <a:pt x="77856" y="25974"/>
                  </a:cubicBezTo>
                  <a:cubicBezTo>
                    <a:pt x="71958" y="18889"/>
                    <a:pt x="63700" y="15348"/>
                    <a:pt x="54263" y="15348"/>
                  </a:cubicBezTo>
                  <a:cubicBezTo>
                    <a:pt x="44826" y="15348"/>
                    <a:pt x="37748" y="18889"/>
                    <a:pt x="30671" y="25974"/>
                  </a:cubicBezTo>
                  <a:cubicBezTo>
                    <a:pt x="23593" y="33057"/>
                    <a:pt x="21233" y="43683"/>
                    <a:pt x="21233" y="57850"/>
                  </a:cubicBezTo>
                  <a:lnTo>
                    <a:pt x="21233" y="57850"/>
                  </a:lnTo>
                  <a:close/>
                </a:path>
              </a:pathLst>
            </a:custGeom>
            <a:solidFill>
              <a:srgbClr val="DADADA"/>
            </a:solidFill>
            <a:ln w="11793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1" name="Freeform 230">
              <a:extLst>
                <a:ext uri="{FF2B5EF4-FFF2-40B4-BE49-F238E27FC236}">
                  <a16:creationId xmlns:a16="http://schemas.microsoft.com/office/drawing/2014/main" id="{8B0099C0-11C2-FE9B-B097-024F73197160}"/>
                </a:ext>
              </a:extLst>
            </p:cNvPr>
            <p:cNvSpPr/>
            <p:nvPr/>
          </p:nvSpPr>
          <p:spPr>
            <a:xfrm>
              <a:off x="8151828" y="6219817"/>
              <a:ext cx="89652" cy="112157"/>
            </a:xfrm>
            <a:custGeom>
              <a:avLst/>
              <a:gdLst>
                <a:gd name="csX0" fmla="*/ 0 w 89652"/>
                <a:gd name="csY0" fmla="*/ 112158 h 112157"/>
                <a:gd name="csX1" fmla="*/ 0 w 89652"/>
                <a:gd name="csY1" fmla="*/ 2361 h 112157"/>
                <a:gd name="csX2" fmla="*/ 16515 w 89652"/>
                <a:gd name="csY2" fmla="*/ 2361 h 112157"/>
                <a:gd name="csX3" fmla="*/ 16515 w 89652"/>
                <a:gd name="csY3" fmla="*/ 17709 h 112157"/>
                <a:gd name="csX4" fmla="*/ 51904 w 89652"/>
                <a:gd name="csY4" fmla="*/ 0 h 112157"/>
                <a:gd name="csX5" fmla="*/ 70778 w 89652"/>
                <a:gd name="csY5" fmla="*/ 3542 h 112157"/>
                <a:gd name="csX6" fmla="*/ 83754 w 89652"/>
                <a:gd name="csY6" fmla="*/ 12986 h 112157"/>
                <a:gd name="csX7" fmla="*/ 89652 w 89652"/>
                <a:gd name="csY7" fmla="*/ 27154 h 112157"/>
                <a:gd name="csX8" fmla="*/ 89652 w 89652"/>
                <a:gd name="csY8" fmla="*/ 112158 h 112157"/>
                <a:gd name="csX9" fmla="*/ 70778 w 89652"/>
                <a:gd name="csY9" fmla="*/ 112158 h 112157"/>
                <a:gd name="csX10" fmla="*/ 70778 w 89652"/>
                <a:gd name="csY10" fmla="*/ 44863 h 112157"/>
                <a:gd name="csX11" fmla="*/ 68419 w 89652"/>
                <a:gd name="csY11" fmla="*/ 28335 h 112157"/>
                <a:gd name="csX12" fmla="*/ 60161 w 89652"/>
                <a:gd name="csY12" fmla="*/ 18889 h 112157"/>
                <a:gd name="csX13" fmla="*/ 47185 w 89652"/>
                <a:gd name="csY13" fmla="*/ 15348 h 112157"/>
                <a:gd name="csX14" fmla="*/ 27132 w 89652"/>
                <a:gd name="csY14" fmla="*/ 22432 h 112157"/>
                <a:gd name="csX15" fmla="*/ 18874 w 89652"/>
                <a:gd name="csY15" fmla="*/ 50766 h 112157"/>
                <a:gd name="csX16" fmla="*/ 18874 w 89652"/>
                <a:gd name="csY16" fmla="*/ 110977 h 112157"/>
                <a:gd name="csX17" fmla="*/ 0 w 89652"/>
                <a:gd name="csY17" fmla="*/ 110977 h 112157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</a:cxnLst>
              <a:rect l="l" t="t" r="r" b="b"/>
              <a:pathLst>
                <a:path w="89652" h="112157">
                  <a:moveTo>
                    <a:pt x="0" y="112158"/>
                  </a:moveTo>
                  <a:lnTo>
                    <a:pt x="0" y="2361"/>
                  </a:lnTo>
                  <a:lnTo>
                    <a:pt x="16515" y="2361"/>
                  </a:lnTo>
                  <a:lnTo>
                    <a:pt x="16515" y="17709"/>
                  </a:lnTo>
                  <a:cubicBezTo>
                    <a:pt x="24773" y="5903"/>
                    <a:pt x="36569" y="0"/>
                    <a:pt x="51904" y="0"/>
                  </a:cubicBezTo>
                  <a:cubicBezTo>
                    <a:pt x="67239" y="0"/>
                    <a:pt x="64879" y="0"/>
                    <a:pt x="70778" y="3542"/>
                  </a:cubicBezTo>
                  <a:cubicBezTo>
                    <a:pt x="76676" y="7083"/>
                    <a:pt x="80215" y="9445"/>
                    <a:pt x="83754" y="12986"/>
                  </a:cubicBezTo>
                  <a:cubicBezTo>
                    <a:pt x="87293" y="16529"/>
                    <a:pt x="88472" y="21251"/>
                    <a:pt x="89652" y="27154"/>
                  </a:cubicBezTo>
                  <a:lnTo>
                    <a:pt x="89652" y="112158"/>
                  </a:lnTo>
                  <a:lnTo>
                    <a:pt x="70778" y="112158"/>
                  </a:lnTo>
                  <a:lnTo>
                    <a:pt x="70778" y="44863"/>
                  </a:lnTo>
                  <a:cubicBezTo>
                    <a:pt x="70778" y="37780"/>
                    <a:pt x="70778" y="31877"/>
                    <a:pt x="68419" y="28335"/>
                  </a:cubicBezTo>
                  <a:cubicBezTo>
                    <a:pt x="66060" y="24792"/>
                    <a:pt x="64879" y="21251"/>
                    <a:pt x="60161" y="18889"/>
                  </a:cubicBezTo>
                  <a:cubicBezTo>
                    <a:pt x="56623" y="16529"/>
                    <a:pt x="51904" y="15348"/>
                    <a:pt x="47185" y="15348"/>
                  </a:cubicBezTo>
                  <a:cubicBezTo>
                    <a:pt x="38928" y="15348"/>
                    <a:pt x="31850" y="17709"/>
                    <a:pt x="27132" y="22432"/>
                  </a:cubicBezTo>
                  <a:cubicBezTo>
                    <a:pt x="22413" y="27154"/>
                    <a:pt x="18874" y="36599"/>
                    <a:pt x="18874" y="50766"/>
                  </a:cubicBezTo>
                  <a:lnTo>
                    <a:pt x="18874" y="110977"/>
                  </a:lnTo>
                  <a:lnTo>
                    <a:pt x="0" y="110977"/>
                  </a:lnTo>
                  <a:close/>
                </a:path>
              </a:pathLst>
            </a:custGeom>
            <a:solidFill>
              <a:srgbClr val="DADADA"/>
            </a:solidFill>
            <a:ln w="11793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2" name="Freeform 231">
              <a:extLst>
                <a:ext uri="{FF2B5EF4-FFF2-40B4-BE49-F238E27FC236}">
                  <a16:creationId xmlns:a16="http://schemas.microsoft.com/office/drawing/2014/main" id="{98E25251-F291-181E-A38B-24167DFC192C}"/>
                </a:ext>
              </a:extLst>
            </p:cNvPr>
            <p:cNvSpPr/>
            <p:nvPr/>
          </p:nvSpPr>
          <p:spPr>
            <a:xfrm>
              <a:off x="8263892" y="6220997"/>
              <a:ext cx="99088" cy="113338"/>
            </a:xfrm>
            <a:custGeom>
              <a:avLst/>
              <a:gdLst>
                <a:gd name="csX0" fmla="*/ 77856 w 99088"/>
                <a:gd name="csY0" fmla="*/ 96810 h 113338"/>
                <a:gd name="csX1" fmla="*/ 57802 w 99088"/>
                <a:gd name="csY1" fmla="*/ 109797 h 113338"/>
                <a:gd name="csX2" fmla="*/ 37748 w 99088"/>
                <a:gd name="csY2" fmla="*/ 113339 h 113338"/>
                <a:gd name="csX3" fmla="*/ 9438 w 99088"/>
                <a:gd name="csY3" fmla="*/ 103894 h 113338"/>
                <a:gd name="csX4" fmla="*/ 0 w 99088"/>
                <a:gd name="csY4" fmla="*/ 81462 h 113338"/>
                <a:gd name="csX5" fmla="*/ 3539 w 99088"/>
                <a:gd name="csY5" fmla="*/ 66115 h 113338"/>
                <a:gd name="csX6" fmla="*/ 12976 w 99088"/>
                <a:gd name="csY6" fmla="*/ 55489 h 113338"/>
                <a:gd name="csX7" fmla="*/ 25952 w 99088"/>
                <a:gd name="csY7" fmla="*/ 49586 h 113338"/>
                <a:gd name="csX8" fmla="*/ 42467 w 99088"/>
                <a:gd name="csY8" fmla="*/ 47224 h 113338"/>
                <a:gd name="csX9" fmla="*/ 75496 w 99088"/>
                <a:gd name="csY9" fmla="*/ 41321 h 113338"/>
                <a:gd name="csX10" fmla="*/ 75496 w 99088"/>
                <a:gd name="csY10" fmla="*/ 36599 h 113338"/>
                <a:gd name="csX11" fmla="*/ 70778 w 99088"/>
                <a:gd name="csY11" fmla="*/ 20070 h 113338"/>
                <a:gd name="csX12" fmla="*/ 49544 w 99088"/>
                <a:gd name="csY12" fmla="*/ 14167 h 113338"/>
                <a:gd name="csX13" fmla="*/ 30671 w 99088"/>
                <a:gd name="csY13" fmla="*/ 18890 h 113338"/>
                <a:gd name="csX14" fmla="*/ 21234 w 99088"/>
                <a:gd name="csY14" fmla="*/ 35418 h 113338"/>
                <a:gd name="csX15" fmla="*/ 3539 w 99088"/>
                <a:gd name="csY15" fmla="*/ 33058 h 113338"/>
                <a:gd name="csX16" fmla="*/ 11796 w 99088"/>
                <a:gd name="csY16" fmla="*/ 14167 h 113338"/>
                <a:gd name="csX17" fmla="*/ 28311 w 99088"/>
                <a:gd name="csY17" fmla="*/ 3542 h 113338"/>
                <a:gd name="csX18" fmla="*/ 53083 w 99088"/>
                <a:gd name="csY18" fmla="*/ 0 h 113338"/>
                <a:gd name="csX19" fmla="*/ 75496 w 99088"/>
                <a:gd name="csY19" fmla="*/ 3542 h 113338"/>
                <a:gd name="csX20" fmla="*/ 88472 w 99088"/>
                <a:gd name="csY20" fmla="*/ 11806 h 113338"/>
                <a:gd name="csX21" fmla="*/ 94370 w 99088"/>
                <a:gd name="csY21" fmla="*/ 24793 h 113338"/>
                <a:gd name="csX22" fmla="*/ 94370 w 99088"/>
                <a:gd name="csY22" fmla="*/ 67295 h 113338"/>
                <a:gd name="csX23" fmla="*/ 94370 w 99088"/>
                <a:gd name="csY23" fmla="*/ 100352 h 113338"/>
                <a:gd name="csX24" fmla="*/ 99089 w 99088"/>
                <a:gd name="csY24" fmla="*/ 113339 h 113338"/>
                <a:gd name="csX25" fmla="*/ 79035 w 99088"/>
                <a:gd name="csY25" fmla="*/ 113339 h 113338"/>
                <a:gd name="csX26" fmla="*/ 75496 w 99088"/>
                <a:gd name="csY26" fmla="*/ 99171 h 113338"/>
                <a:gd name="csX27" fmla="*/ 75496 w 99088"/>
                <a:gd name="csY27" fmla="*/ 96810 h 113338"/>
                <a:gd name="csX28" fmla="*/ 76676 w 99088"/>
                <a:gd name="csY28" fmla="*/ 55489 h 113338"/>
                <a:gd name="csX29" fmla="*/ 46006 w 99088"/>
                <a:gd name="csY29" fmla="*/ 62573 h 113338"/>
                <a:gd name="csX30" fmla="*/ 29491 w 99088"/>
                <a:gd name="csY30" fmla="*/ 66115 h 113338"/>
                <a:gd name="csX31" fmla="*/ 22413 w 99088"/>
                <a:gd name="csY31" fmla="*/ 72018 h 113338"/>
                <a:gd name="csX32" fmla="*/ 20054 w 99088"/>
                <a:gd name="csY32" fmla="*/ 81462 h 113338"/>
                <a:gd name="csX33" fmla="*/ 25952 w 99088"/>
                <a:gd name="csY33" fmla="*/ 94449 h 113338"/>
                <a:gd name="csX34" fmla="*/ 42467 w 99088"/>
                <a:gd name="csY34" fmla="*/ 99171 h 113338"/>
                <a:gd name="csX35" fmla="*/ 61341 w 99088"/>
                <a:gd name="csY35" fmla="*/ 94449 h 113338"/>
                <a:gd name="csX36" fmla="*/ 73137 w 99088"/>
                <a:gd name="csY36" fmla="*/ 81462 h 113338"/>
                <a:gd name="csX37" fmla="*/ 76676 w 99088"/>
                <a:gd name="csY37" fmla="*/ 62573 h 113338"/>
                <a:gd name="csX38" fmla="*/ 76676 w 99088"/>
                <a:gd name="csY38" fmla="*/ 55489 h 113338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</a:cxnLst>
              <a:rect l="l" t="t" r="r" b="b"/>
              <a:pathLst>
                <a:path w="99088" h="113338">
                  <a:moveTo>
                    <a:pt x="77856" y="96810"/>
                  </a:moveTo>
                  <a:cubicBezTo>
                    <a:pt x="70778" y="102713"/>
                    <a:pt x="63700" y="106255"/>
                    <a:pt x="57802" y="109797"/>
                  </a:cubicBezTo>
                  <a:cubicBezTo>
                    <a:pt x="51904" y="112158"/>
                    <a:pt x="44826" y="113339"/>
                    <a:pt x="37748" y="113339"/>
                  </a:cubicBezTo>
                  <a:cubicBezTo>
                    <a:pt x="25952" y="113339"/>
                    <a:pt x="16515" y="110977"/>
                    <a:pt x="9438" y="103894"/>
                  </a:cubicBezTo>
                  <a:cubicBezTo>
                    <a:pt x="2359" y="97991"/>
                    <a:pt x="0" y="90907"/>
                    <a:pt x="0" y="81462"/>
                  </a:cubicBezTo>
                  <a:cubicBezTo>
                    <a:pt x="0" y="72018"/>
                    <a:pt x="0" y="70837"/>
                    <a:pt x="3539" y="66115"/>
                  </a:cubicBezTo>
                  <a:cubicBezTo>
                    <a:pt x="5898" y="61392"/>
                    <a:pt x="9438" y="57850"/>
                    <a:pt x="12976" y="55489"/>
                  </a:cubicBezTo>
                  <a:cubicBezTo>
                    <a:pt x="16515" y="53127"/>
                    <a:pt x="21234" y="50767"/>
                    <a:pt x="25952" y="49586"/>
                  </a:cubicBezTo>
                  <a:cubicBezTo>
                    <a:pt x="29491" y="49586"/>
                    <a:pt x="35389" y="47224"/>
                    <a:pt x="42467" y="47224"/>
                  </a:cubicBezTo>
                  <a:cubicBezTo>
                    <a:pt x="57802" y="44864"/>
                    <a:pt x="68419" y="43683"/>
                    <a:pt x="75496" y="41321"/>
                  </a:cubicBezTo>
                  <a:lnTo>
                    <a:pt x="75496" y="36599"/>
                  </a:lnTo>
                  <a:cubicBezTo>
                    <a:pt x="75496" y="29515"/>
                    <a:pt x="75496" y="23612"/>
                    <a:pt x="70778" y="20070"/>
                  </a:cubicBezTo>
                  <a:cubicBezTo>
                    <a:pt x="66060" y="16529"/>
                    <a:pt x="58981" y="14167"/>
                    <a:pt x="49544" y="14167"/>
                  </a:cubicBezTo>
                  <a:cubicBezTo>
                    <a:pt x="40108" y="14167"/>
                    <a:pt x="34209" y="14167"/>
                    <a:pt x="30671" y="18890"/>
                  </a:cubicBezTo>
                  <a:cubicBezTo>
                    <a:pt x="27132" y="23612"/>
                    <a:pt x="23593" y="27155"/>
                    <a:pt x="21234" y="35418"/>
                  </a:cubicBezTo>
                  <a:lnTo>
                    <a:pt x="3539" y="33058"/>
                  </a:lnTo>
                  <a:cubicBezTo>
                    <a:pt x="3539" y="24793"/>
                    <a:pt x="8258" y="18890"/>
                    <a:pt x="11796" y="14167"/>
                  </a:cubicBezTo>
                  <a:cubicBezTo>
                    <a:pt x="15336" y="9445"/>
                    <a:pt x="21234" y="5903"/>
                    <a:pt x="28311" y="3542"/>
                  </a:cubicBezTo>
                  <a:cubicBezTo>
                    <a:pt x="35389" y="1181"/>
                    <a:pt x="43646" y="0"/>
                    <a:pt x="53083" y="0"/>
                  </a:cubicBezTo>
                  <a:cubicBezTo>
                    <a:pt x="62521" y="0"/>
                    <a:pt x="69598" y="0"/>
                    <a:pt x="75496" y="3542"/>
                  </a:cubicBezTo>
                  <a:cubicBezTo>
                    <a:pt x="81395" y="7084"/>
                    <a:pt x="86113" y="8264"/>
                    <a:pt x="88472" y="11806"/>
                  </a:cubicBezTo>
                  <a:cubicBezTo>
                    <a:pt x="90831" y="15348"/>
                    <a:pt x="93191" y="18890"/>
                    <a:pt x="94370" y="24793"/>
                  </a:cubicBezTo>
                  <a:lnTo>
                    <a:pt x="94370" y="67295"/>
                  </a:lnTo>
                  <a:cubicBezTo>
                    <a:pt x="94370" y="85004"/>
                    <a:pt x="94370" y="95630"/>
                    <a:pt x="94370" y="100352"/>
                  </a:cubicBezTo>
                  <a:cubicBezTo>
                    <a:pt x="94370" y="105074"/>
                    <a:pt x="96730" y="109797"/>
                    <a:pt x="99089" y="113339"/>
                  </a:cubicBezTo>
                  <a:lnTo>
                    <a:pt x="79035" y="113339"/>
                  </a:lnTo>
                  <a:cubicBezTo>
                    <a:pt x="76676" y="109797"/>
                    <a:pt x="75496" y="105074"/>
                    <a:pt x="75496" y="99171"/>
                  </a:cubicBezTo>
                  <a:lnTo>
                    <a:pt x="75496" y="96810"/>
                  </a:lnTo>
                  <a:close/>
                  <a:moveTo>
                    <a:pt x="76676" y="55489"/>
                  </a:moveTo>
                  <a:cubicBezTo>
                    <a:pt x="69598" y="57850"/>
                    <a:pt x="60161" y="60211"/>
                    <a:pt x="46006" y="62573"/>
                  </a:cubicBezTo>
                  <a:cubicBezTo>
                    <a:pt x="37748" y="62573"/>
                    <a:pt x="33030" y="64933"/>
                    <a:pt x="29491" y="66115"/>
                  </a:cubicBezTo>
                  <a:cubicBezTo>
                    <a:pt x="25952" y="67295"/>
                    <a:pt x="23593" y="69656"/>
                    <a:pt x="22413" y="72018"/>
                  </a:cubicBezTo>
                  <a:cubicBezTo>
                    <a:pt x="21234" y="74379"/>
                    <a:pt x="20054" y="77921"/>
                    <a:pt x="20054" y="81462"/>
                  </a:cubicBezTo>
                  <a:cubicBezTo>
                    <a:pt x="20054" y="85004"/>
                    <a:pt x="22413" y="90907"/>
                    <a:pt x="25952" y="94449"/>
                  </a:cubicBezTo>
                  <a:cubicBezTo>
                    <a:pt x="29491" y="97991"/>
                    <a:pt x="35389" y="99171"/>
                    <a:pt x="42467" y="99171"/>
                  </a:cubicBezTo>
                  <a:cubicBezTo>
                    <a:pt x="49544" y="99171"/>
                    <a:pt x="56623" y="99171"/>
                    <a:pt x="61341" y="94449"/>
                  </a:cubicBezTo>
                  <a:cubicBezTo>
                    <a:pt x="66060" y="89727"/>
                    <a:pt x="70778" y="87365"/>
                    <a:pt x="73137" y="81462"/>
                  </a:cubicBezTo>
                  <a:cubicBezTo>
                    <a:pt x="75496" y="76740"/>
                    <a:pt x="76676" y="70837"/>
                    <a:pt x="76676" y="62573"/>
                  </a:cubicBezTo>
                  <a:lnTo>
                    <a:pt x="76676" y="55489"/>
                  </a:lnTo>
                  <a:close/>
                </a:path>
              </a:pathLst>
            </a:custGeom>
            <a:solidFill>
              <a:srgbClr val="DADADA"/>
            </a:solidFill>
            <a:ln w="11793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3" name="Freeform 232">
              <a:extLst>
                <a:ext uri="{FF2B5EF4-FFF2-40B4-BE49-F238E27FC236}">
                  <a16:creationId xmlns:a16="http://schemas.microsoft.com/office/drawing/2014/main" id="{D646C967-9797-4274-31B4-401E1F225B7C}"/>
                </a:ext>
              </a:extLst>
            </p:cNvPr>
            <p:cNvSpPr/>
            <p:nvPr/>
          </p:nvSpPr>
          <p:spPr>
            <a:xfrm>
              <a:off x="8387753" y="6179676"/>
              <a:ext cx="18874" cy="152298"/>
            </a:xfrm>
            <a:custGeom>
              <a:avLst/>
              <a:gdLst>
                <a:gd name="csX0" fmla="*/ 0 w 18874"/>
                <a:gd name="csY0" fmla="*/ 152299 h 152298"/>
                <a:gd name="csX1" fmla="*/ 0 w 18874"/>
                <a:gd name="csY1" fmla="*/ 0 h 152298"/>
                <a:gd name="csX2" fmla="*/ 18874 w 18874"/>
                <a:gd name="csY2" fmla="*/ 0 h 152298"/>
                <a:gd name="csX3" fmla="*/ 18874 w 18874"/>
                <a:gd name="csY3" fmla="*/ 152299 h 152298"/>
                <a:gd name="csX4" fmla="*/ 0 w 18874"/>
                <a:gd name="csY4" fmla="*/ 152299 h 152298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18874" h="152298">
                  <a:moveTo>
                    <a:pt x="0" y="152299"/>
                  </a:moveTo>
                  <a:lnTo>
                    <a:pt x="0" y="0"/>
                  </a:lnTo>
                  <a:lnTo>
                    <a:pt x="18874" y="0"/>
                  </a:lnTo>
                  <a:lnTo>
                    <a:pt x="18874" y="152299"/>
                  </a:lnTo>
                  <a:lnTo>
                    <a:pt x="0" y="152299"/>
                  </a:lnTo>
                  <a:close/>
                </a:path>
              </a:pathLst>
            </a:custGeom>
            <a:solidFill>
              <a:srgbClr val="DADADA"/>
            </a:solidFill>
            <a:ln w="11793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4" name="Freeform 233">
              <a:extLst>
                <a:ext uri="{FF2B5EF4-FFF2-40B4-BE49-F238E27FC236}">
                  <a16:creationId xmlns:a16="http://schemas.microsoft.com/office/drawing/2014/main" id="{A3063F49-E196-A298-9711-E0B51CA28016}"/>
                </a:ext>
              </a:extLst>
            </p:cNvPr>
            <p:cNvSpPr/>
            <p:nvPr/>
          </p:nvSpPr>
          <p:spPr>
            <a:xfrm>
              <a:off x="8497459" y="6179676"/>
              <a:ext cx="102626" cy="152298"/>
            </a:xfrm>
            <a:custGeom>
              <a:avLst/>
              <a:gdLst>
                <a:gd name="csX0" fmla="*/ 0 w 102626"/>
                <a:gd name="csY0" fmla="*/ 152299 h 152298"/>
                <a:gd name="csX1" fmla="*/ 0 w 102626"/>
                <a:gd name="csY1" fmla="*/ 0 h 152298"/>
                <a:gd name="csX2" fmla="*/ 102627 w 102626"/>
                <a:gd name="csY2" fmla="*/ 0 h 152298"/>
                <a:gd name="csX3" fmla="*/ 102627 w 102626"/>
                <a:gd name="csY3" fmla="*/ 17709 h 152298"/>
                <a:gd name="csX4" fmla="*/ 20053 w 102626"/>
                <a:gd name="csY4" fmla="*/ 17709 h 152298"/>
                <a:gd name="csX5" fmla="*/ 20053 w 102626"/>
                <a:gd name="csY5" fmla="*/ 64933 h 152298"/>
                <a:gd name="csX6" fmla="*/ 90831 w 102626"/>
                <a:gd name="csY6" fmla="*/ 64933 h 152298"/>
                <a:gd name="csX7" fmla="*/ 90831 w 102626"/>
                <a:gd name="csY7" fmla="*/ 82643 h 152298"/>
                <a:gd name="csX8" fmla="*/ 20053 w 102626"/>
                <a:gd name="csY8" fmla="*/ 82643 h 152298"/>
                <a:gd name="csX9" fmla="*/ 20053 w 102626"/>
                <a:gd name="csY9" fmla="*/ 152299 h 152298"/>
                <a:gd name="csX10" fmla="*/ 0 w 102626"/>
                <a:gd name="csY10" fmla="*/ 152299 h 152298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</a:cxnLst>
              <a:rect l="l" t="t" r="r" b="b"/>
              <a:pathLst>
                <a:path w="102626" h="152298">
                  <a:moveTo>
                    <a:pt x="0" y="152299"/>
                  </a:moveTo>
                  <a:lnTo>
                    <a:pt x="0" y="0"/>
                  </a:lnTo>
                  <a:lnTo>
                    <a:pt x="102627" y="0"/>
                  </a:lnTo>
                  <a:lnTo>
                    <a:pt x="102627" y="17709"/>
                  </a:lnTo>
                  <a:lnTo>
                    <a:pt x="20053" y="17709"/>
                  </a:lnTo>
                  <a:lnTo>
                    <a:pt x="20053" y="64933"/>
                  </a:lnTo>
                  <a:lnTo>
                    <a:pt x="90831" y="64933"/>
                  </a:lnTo>
                  <a:lnTo>
                    <a:pt x="90831" y="82643"/>
                  </a:lnTo>
                  <a:lnTo>
                    <a:pt x="20053" y="82643"/>
                  </a:lnTo>
                  <a:lnTo>
                    <a:pt x="20053" y="152299"/>
                  </a:lnTo>
                  <a:lnTo>
                    <a:pt x="0" y="152299"/>
                  </a:lnTo>
                  <a:close/>
                </a:path>
              </a:pathLst>
            </a:custGeom>
            <a:solidFill>
              <a:srgbClr val="DADADA"/>
            </a:solidFill>
            <a:ln w="11793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5" name="Freeform 234">
              <a:extLst>
                <a:ext uri="{FF2B5EF4-FFF2-40B4-BE49-F238E27FC236}">
                  <a16:creationId xmlns:a16="http://schemas.microsoft.com/office/drawing/2014/main" id="{62D8014C-D7BE-90EA-FE93-662421D1F4B2}"/>
                </a:ext>
              </a:extLst>
            </p:cNvPr>
            <p:cNvSpPr/>
            <p:nvPr/>
          </p:nvSpPr>
          <p:spPr>
            <a:xfrm>
              <a:off x="8614242" y="6219817"/>
              <a:ext cx="103807" cy="115699"/>
            </a:xfrm>
            <a:custGeom>
              <a:avLst/>
              <a:gdLst>
                <a:gd name="csX0" fmla="*/ 2359 w 103807"/>
                <a:gd name="csY0" fmla="*/ 56669 h 115699"/>
                <a:gd name="csX1" fmla="*/ 18874 w 103807"/>
                <a:gd name="csY1" fmla="*/ 11806 h 115699"/>
                <a:gd name="csX2" fmla="*/ 53083 w 103807"/>
                <a:gd name="csY2" fmla="*/ 0 h 115699"/>
                <a:gd name="csX3" fmla="*/ 89652 w 103807"/>
                <a:gd name="csY3" fmla="*/ 15348 h 115699"/>
                <a:gd name="csX4" fmla="*/ 103807 w 103807"/>
                <a:gd name="csY4" fmla="*/ 56669 h 115699"/>
                <a:gd name="csX5" fmla="*/ 97909 w 103807"/>
                <a:gd name="csY5" fmla="*/ 89726 h 115699"/>
                <a:gd name="csX6" fmla="*/ 79035 w 103807"/>
                <a:gd name="csY6" fmla="*/ 108616 h 115699"/>
                <a:gd name="csX7" fmla="*/ 51904 w 103807"/>
                <a:gd name="csY7" fmla="*/ 115699 h 115699"/>
                <a:gd name="csX8" fmla="*/ 14156 w 103807"/>
                <a:gd name="csY8" fmla="*/ 100352 h 115699"/>
                <a:gd name="csX9" fmla="*/ 0 w 103807"/>
                <a:gd name="csY9" fmla="*/ 57850 h 115699"/>
                <a:gd name="csX10" fmla="*/ 2359 w 103807"/>
                <a:gd name="csY10" fmla="*/ 57850 h 115699"/>
                <a:gd name="csX11" fmla="*/ 21233 w 103807"/>
                <a:gd name="csY11" fmla="*/ 56669 h 115699"/>
                <a:gd name="csX12" fmla="*/ 30671 w 103807"/>
                <a:gd name="csY12" fmla="*/ 88546 h 115699"/>
                <a:gd name="csX13" fmla="*/ 54263 w 103807"/>
                <a:gd name="csY13" fmla="*/ 99171 h 115699"/>
                <a:gd name="csX14" fmla="*/ 77856 w 103807"/>
                <a:gd name="csY14" fmla="*/ 88546 h 115699"/>
                <a:gd name="csX15" fmla="*/ 87293 w 103807"/>
                <a:gd name="csY15" fmla="*/ 56669 h 115699"/>
                <a:gd name="csX16" fmla="*/ 77856 w 103807"/>
                <a:gd name="csY16" fmla="*/ 25974 h 115699"/>
                <a:gd name="csX17" fmla="*/ 54263 w 103807"/>
                <a:gd name="csY17" fmla="*/ 15348 h 115699"/>
                <a:gd name="csX18" fmla="*/ 30671 w 103807"/>
                <a:gd name="csY18" fmla="*/ 25974 h 115699"/>
                <a:gd name="csX19" fmla="*/ 21233 w 103807"/>
                <a:gd name="csY19" fmla="*/ 57850 h 115699"/>
                <a:gd name="csX20" fmla="*/ 21233 w 103807"/>
                <a:gd name="csY20" fmla="*/ 57850 h 115699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</a:cxnLst>
              <a:rect l="l" t="t" r="r" b="b"/>
              <a:pathLst>
                <a:path w="103807" h="115699">
                  <a:moveTo>
                    <a:pt x="2359" y="56669"/>
                  </a:moveTo>
                  <a:cubicBezTo>
                    <a:pt x="2359" y="36599"/>
                    <a:pt x="8258" y="21251"/>
                    <a:pt x="18874" y="11806"/>
                  </a:cubicBezTo>
                  <a:cubicBezTo>
                    <a:pt x="28311" y="3542"/>
                    <a:pt x="40108" y="0"/>
                    <a:pt x="53083" y="0"/>
                  </a:cubicBezTo>
                  <a:cubicBezTo>
                    <a:pt x="66060" y="0"/>
                    <a:pt x="80214" y="4723"/>
                    <a:pt x="89652" y="15348"/>
                  </a:cubicBezTo>
                  <a:cubicBezTo>
                    <a:pt x="99089" y="25974"/>
                    <a:pt x="103807" y="38960"/>
                    <a:pt x="103807" y="56669"/>
                  </a:cubicBezTo>
                  <a:cubicBezTo>
                    <a:pt x="103807" y="74378"/>
                    <a:pt x="101448" y="81462"/>
                    <a:pt x="97909" y="89726"/>
                  </a:cubicBezTo>
                  <a:cubicBezTo>
                    <a:pt x="93191" y="97990"/>
                    <a:pt x="87293" y="103893"/>
                    <a:pt x="79035" y="108616"/>
                  </a:cubicBezTo>
                  <a:cubicBezTo>
                    <a:pt x="70778" y="113338"/>
                    <a:pt x="62520" y="115699"/>
                    <a:pt x="51904" y="115699"/>
                  </a:cubicBezTo>
                  <a:cubicBezTo>
                    <a:pt x="36569" y="115699"/>
                    <a:pt x="23593" y="110977"/>
                    <a:pt x="14156" y="100352"/>
                  </a:cubicBezTo>
                  <a:cubicBezTo>
                    <a:pt x="4719" y="90907"/>
                    <a:pt x="0" y="76740"/>
                    <a:pt x="0" y="57850"/>
                  </a:cubicBezTo>
                  <a:lnTo>
                    <a:pt x="2359" y="57850"/>
                  </a:lnTo>
                  <a:close/>
                  <a:moveTo>
                    <a:pt x="21233" y="56669"/>
                  </a:moveTo>
                  <a:cubicBezTo>
                    <a:pt x="21233" y="70837"/>
                    <a:pt x="24773" y="81462"/>
                    <a:pt x="30671" y="88546"/>
                  </a:cubicBezTo>
                  <a:cubicBezTo>
                    <a:pt x="36569" y="95629"/>
                    <a:pt x="44826" y="99171"/>
                    <a:pt x="54263" y="99171"/>
                  </a:cubicBezTo>
                  <a:cubicBezTo>
                    <a:pt x="63700" y="99171"/>
                    <a:pt x="70778" y="95629"/>
                    <a:pt x="77856" y="88546"/>
                  </a:cubicBezTo>
                  <a:cubicBezTo>
                    <a:pt x="84933" y="81462"/>
                    <a:pt x="87293" y="70837"/>
                    <a:pt x="87293" y="56669"/>
                  </a:cubicBezTo>
                  <a:cubicBezTo>
                    <a:pt x="87293" y="42502"/>
                    <a:pt x="83754" y="33057"/>
                    <a:pt x="77856" y="25974"/>
                  </a:cubicBezTo>
                  <a:cubicBezTo>
                    <a:pt x="71958" y="18889"/>
                    <a:pt x="63700" y="15348"/>
                    <a:pt x="54263" y="15348"/>
                  </a:cubicBezTo>
                  <a:cubicBezTo>
                    <a:pt x="44826" y="15348"/>
                    <a:pt x="37748" y="18889"/>
                    <a:pt x="30671" y="25974"/>
                  </a:cubicBezTo>
                  <a:cubicBezTo>
                    <a:pt x="23593" y="33057"/>
                    <a:pt x="21233" y="43683"/>
                    <a:pt x="21233" y="57850"/>
                  </a:cubicBezTo>
                  <a:lnTo>
                    <a:pt x="21233" y="57850"/>
                  </a:lnTo>
                  <a:close/>
                </a:path>
              </a:pathLst>
            </a:custGeom>
            <a:solidFill>
              <a:srgbClr val="DADADA"/>
            </a:solidFill>
            <a:ln w="11793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6" name="Freeform 235">
              <a:extLst>
                <a:ext uri="{FF2B5EF4-FFF2-40B4-BE49-F238E27FC236}">
                  <a16:creationId xmlns:a16="http://schemas.microsoft.com/office/drawing/2014/main" id="{2F7C1639-7472-3A39-3724-39393A28A718}"/>
                </a:ext>
              </a:extLst>
            </p:cNvPr>
            <p:cNvSpPr/>
            <p:nvPr/>
          </p:nvSpPr>
          <p:spPr>
            <a:xfrm>
              <a:off x="8741641" y="6220997"/>
              <a:ext cx="88472" cy="113338"/>
            </a:xfrm>
            <a:custGeom>
              <a:avLst/>
              <a:gdLst>
                <a:gd name="csX0" fmla="*/ 71958 w 88472"/>
                <a:gd name="csY0" fmla="*/ 110977 h 113338"/>
                <a:gd name="csX1" fmla="*/ 71958 w 88472"/>
                <a:gd name="csY1" fmla="*/ 94449 h 113338"/>
                <a:gd name="csX2" fmla="*/ 36569 w 88472"/>
                <a:gd name="csY2" fmla="*/ 113339 h 113338"/>
                <a:gd name="csX3" fmla="*/ 18874 w 88472"/>
                <a:gd name="csY3" fmla="*/ 109797 h 113338"/>
                <a:gd name="csX4" fmla="*/ 5898 w 88472"/>
                <a:gd name="csY4" fmla="*/ 100352 h 113338"/>
                <a:gd name="csX5" fmla="*/ 0 w 88472"/>
                <a:gd name="csY5" fmla="*/ 86185 h 113338"/>
                <a:gd name="csX6" fmla="*/ 0 w 88472"/>
                <a:gd name="csY6" fmla="*/ 0 h 113338"/>
                <a:gd name="csX7" fmla="*/ 18874 w 88472"/>
                <a:gd name="csY7" fmla="*/ 0 h 113338"/>
                <a:gd name="csX8" fmla="*/ 18874 w 88472"/>
                <a:gd name="csY8" fmla="*/ 81462 h 113338"/>
                <a:gd name="csX9" fmla="*/ 25952 w 88472"/>
                <a:gd name="csY9" fmla="*/ 93268 h 113338"/>
                <a:gd name="csX10" fmla="*/ 40108 w 88472"/>
                <a:gd name="csY10" fmla="*/ 97991 h 113338"/>
                <a:gd name="csX11" fmla="*/ 55443 w 88472"/>
                <a:gd name="csY11" fmla="*/ 93268 h 113338"/>
                <a:gd name="csX12" fmla="*/ 66060 w 88472"/>
                <a:gd name="csY12" fmla="*/ 81462 h 113338"/>
                <a:gd name="csX13" fmla="*/ 69598 w 88472"/>
                <a:gd name="csY13" fmla="*/ 60211 h 113338"/>
                <a:gd name="csX14" fmla="*/ 69598 w 88472"/>
                <a:gd name="csY14" fmla="*/ 1181 h 113338"/>
                <a:gd name="csX15" fmla="*/ 88472 w 88472"/>
                <a:gd name="csY15" fmla="*/ 1181 h 113338"/>
                <a:gd name="csX16" fmla="*/ 88472 w 88472"/>
                <a:gd name="csY16" fmla="*/ 110977 h 113338"/>
                <a:gd name="csX17" fmla="*/ 71958 w 88472"/>
                <a:gd name="csY17" fmla="*/ 110977 h 113338"/>
                <a:gd name="csX18" fmla="*/ 71958 w 88472"/>
                <a:gd name="csY18" fmla="*/ 110977 h 113338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</a:cxnLst>
              <a:rect l="l" t="t" r="r" b="b"/>
              <a:pathLst>
                <a:path w="88472" h="113338">
                  <a:moveTo>
                    <a:pt x="71958" y="110977"/>
                  </a:moveTo>
                  <a:lnTo>
                    <a:pt x="71958" y="94449"/>
                  </a:lnTo>
                  <a:cubicBezTo>
                    <a:pt x="63700" y="107436"/>
                    <a:pt x="51904" y="113339"/>
                    <a:pt x="36569" y="113339"/>
                  </a:cubicBezTo>
                  <a:cubicBezTo>
                    <a:pt x="21234" y="113339"/>
                    <a:pt x="23593" y="113339"/>
                    <a:pt x="18874" y="109797"/>
                  </a:cubicBezTo>
                  <a:cubicBezTo>
                    <a:pt x="14156" y="106255"/>
                    <a:pt x="9438" y="103894"/>
                    <a:pt x="5898" y="100352"/>
                  </a:cubicBezTo>
                  <a:cubicBezTo>
                    <a:pt x="3539" y="96810"/>
                    <a:pt x="1180" y="92088"/>
                    <a:pt x="0" y="86185"/>
                  </a:cubicBezTo>
                  <a:lnTo>
                    <a:pt x="0" y="0"/>
                  </a:lnTo>
                  <a:lnTo>
                    <a:pt x="18874" y="0"/>
                  </a:lnTo>
                  <a:lnTo>
                    <a:pt x="18874" y="81462"/>
                  </a:lnTo>
                  <a:cubicBezTo>
                    <a:pt x="18874" y="86185"/>
                    <a:pt x="22413" y="89727"/>
                    <a:pt x="25952" y="93268"/>
                  </a:cubicBezTo>
                  <a:cubicBezTo>
                    <a:pt x="29491" y="95630"/>
                    <a:pt x="34209" y="97991"/>
                    <a:pt x="40108" y="97991"/>
                  </a:cubicBezTo>
                  <a:cubicBezTo>
                    <a:pt x="46006" y="97991"/>
                    <a:pt x="50725" y="97991"/>
                    <a:pt x="55443" y="93268"/>
                  </a:cubicBezTo>
                  <a:cubicBezTo>
                    <a:pt x="60161" y="88546"/>
                    <a:pt x="63700" y="86185"/>
                    <a:pt x="66060" y="81462"/>
                  </a:cubicBezTo>
                  <a:cubicBezTo>
                    <a:pt x="68419" y="76740"/>
                    <a:pt x="69598" y="69656"/>
                    <a:pt x="69598" y="60211"/>
                  </a:cubicBezTo>
                  <a:lnTo>
                    <a:pt x="69598" y="1181"/>
                  </a:lnTo>
                  <a:lnTo>
                    <a:pt x="88472" y="1181"/>
                  </a:lnTo>
                  <a:lnTo>
                    <a:pt x="88472" y="110977"/>
                  </a:lnTo>
                  <a:lnTo>
                    <a:pt x="71958" y="110977"/>
                  </a:lnTo>
                  <a:lnTo>
                    <a:pt x="71958" y="110977"/>
                  </a:lnTo>
                  <a:close/>
                </a:path>
              </a:pathLst>
            </a:custGeom>
            <a:solidFill>
              <a:srgbClr val="DADADA"/>
            </a:solidFill>
            <a:ln w="11793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7" name="Freeform 236">
              <a:extLst>
                <a:ext uri="{FF2B5EF4-FFF2-40B4-BE49-F238E27FC236}">
                  <a16:creationId xmlns:a16="http://schemas.microsoft.com/office/drawing/2014/main" id="{C2A7E433-4D10-ED2D-D65A-D3AF3A95F99B}"/>
                </a:ext>
              </a:extLst>
            </p:cNvPr>
            <p:cNvSpPr/>
            <p:nvPr/>
          </p:nvSpPr>
          <p:spPr>
            <a:xfrm>
              <a:off x="8859604" y="6219817"/>
              <a:ext cx="89652" cy="112157"/>
            </a:xfrm>
            <a:custGeom>
              <a:avLst/>
              <a:gdLst>
                <a:gd name="csX0" fmla="*/ 0 w 89652"/>
                <a:gd name="csY0" fmla="*/ 112158 h 112157"/>
                <a:gd name="csX1" fmla="*/ 0 w 89652"/>
                <a:gd name="csY1" fmla="*/ 2361 h 112157"/>
                <a:gd name="csX2" fmla="*/ 16515 w 89652"/>
                <a:gd name="csY2" fmla="*/ 2361 h 112157"/>
                <a:gd name="csX3" fmla="*/ 16515 w 89652"/>
                <a:gd name="csY3" fmla="*/ 17709 h 112157"/>
                <a:gd name="csX4" fmla="*/ 51904 w 89652"/>
                <a:gd name="csY4" fmla="*/ 0 h 112157"/>
                <a:gd name="csX5" fmla="*/ 70778 w 89652"/>
                <a:gd name="csY5" fmla="*/ 3542 h 112157"/>
                <a:gd name="csX6" fmla="*/ 83754 w 89652"/>
                <a:gd name="csY6" fmla="*/ 12986 h 112157"/>
                <a:gd name="csX7" fmla="*/ 89652 w 89652"/>
                <a:gd name="csY7" fmla="*/ 27154 h 112157"/>
                <a:gd name="csX8" fmla="*/ 89652 w 89652"/>
                <a:gd name="csY8" fmla="*/ 112158 h 112157"/>
                <a:gd name="csX9" fmla="*/ 70778 w 89652"/>
                <a:gd name="csY9" fmla="*/ 112158 h 112157"/>
                <a:gd name="csX10" fmla="*/ 70778 w 89652"/>
                <a:gd name="csY10" fmla="*/ 44863 h 112157"/>
                <a:gd name="csX11" fmla="*/ 68419 w 89652"/>
                <a:gd name="csY11" fmla="*/ 28335 h 112157"/>
                <a:gd name="csX12" fmla="*/ 60161 w 89652"/>
                <a:gd name="csY12" fmla="*/ 18889 h 112157"/>
                <a:gd name="csX13" fmla="*/ 47185 w 89652"/>
                <a:gd name="csY13" fmla="*/ 15348 h 112157"/>
                <a:gd name="csX14" fmla="*/ 27132 w 89652"/>
                <a:gd name="csY14" fmla="*/ 22432 h 112157"/>
                <a:gd name="csX15" fmla="*/ 18874 w 89652"/>
                <a:gd name="csY15" fmla="*/ 50766 h 112157"/>
                <a:gd name="csX16" fmla="*/ 18874 w 89652"/>
                <a:gd name="csY16" fmla="*/ 110977 h 112157"/>
                <a:gd name="csX17" fmla="*/ 0 w 89652"/>
                <a:gd name="csY17" fmla="*/ 110977 h 112157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</a:cxnLst>
              <a:rect l="l" t="t" r="r" b="b"/>
              <a:pathLst>
                <a:path w="89652" h="112157">
                  <a:moveTo>
                    <a:pt x="0" y="112158"/>
                  </a:moveTo>
                  <a:lnTo>
                    <a:pt x="0" y="2361"/>
                  </a:lnTo>
                  <a:lnTo>
                    <a:pt x="16515" y="2361"/>
                  </a:lnTo>
                  <a:lnTo>
                    <a:pt x="16515" y="17709"/>
                  </a:lnTo>
                  <a:cubicBezTo>
                    <a:pt x="24773" y="5903"/>
                    <a:pt x="36569" y="0"/>
                    <a:pt x="51904" y="0"/>
                  </a:cubicBezTo>
                  <a:cubicBezTo>
                    <a:pt x="67239" y="0"/>
                    <a:pt x="64879" y="0"/>
                    <a:pt x="70778" y="3542"/>
                  </a:cubicBezTo>
                  <a:cubicBezTo>
                    <a:pt x="76676" y="7083"/>
                    <a:pt x="80215" y="9445"/>
                    <a:pt x="83754" y="12986"/>
                  </a:cubicBezTo>
                  <a:cubicBezTo>
                    <a:pt x="87293" y="16529"/>
                    <a:pt x="88472" y="21251"/>
                    <a:pt x="89652" y="27154"/>
                  </a:cubicBezTo>
                  <a:lnTo>
                    <a:pt x="89652" y="112158"/>
                  </a:lnTo>
                  <a:lnTo>
                    <a:pt x="70778" y="112158"/>
                  </a:lnTo>
                  <a:lnTo>
                    <a:pt x="70778" y="44863"/>
                  </a:lnTo>
                  <a:cubicBezTo>
                    <a:pt x="70778" y="37780"/>
                    <a:pt x="70778" y="31877"/>
                    <a:pt x="68419" y="28335"/>
                  </a:cubicBezTo>
                  <a:cubicBezTo>
                    <a:pt x="66060" y="24792"/>
                    <a:pt x="64879" y="21251"/>
                    <a:pt x="60161" y="18889"/>
                  </a:cubicBezTo>
                  <a:cubicBezTo>
                    <a:pt x="56623" y="16529"/>
                    <a:pt x="51904" y="15348"/>
                    <a:pt x="47185" y="15348"/>
                  </a:cubicBezTo>
                  <a:cubicBezTo>
                    <a:pt x="38928" y="15348"/>
                    <a:pt x="31850" y="17709"/>
                    <a:pt x="27132" y="22432"/>
                  </a:cubicBezTo>
                  <a:cubicBezTo>
                    <a:pt x="22413" y="27154"/>
                    <a:pt x="18874" y="36599"/>
                    <a:pt x="18874" y="50766"/>
                  </a:cubicBezTo>
                  <a:lnTo>
                    <a:pt x="18874" y="110977"/>
                  </a:lnTo>
                  <a:lnTo>
                    <a:pt x="0" y="110977"/>
                  </a:lnTo>
                  <a:close/>
                </a:path>
              </a:pathLst>
            </a:custGeom>
            <a:solidFill>
              <a:srgbClr val="DADADA"/>
            </a:solidFill>
            <a:ln w="11793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8" name="Freeform 237">
              <a:extLst>
                <a:ext uri="{FF2B5EF4-FFF2-40B4-BE49-F238E27FC236}">
                  <a16:creationId xmlns:a16="http://schemas.microsoft.com/office/drawing/2014/main" id="{24BAC50A-F9D2-A792-2088-A09322DF12DA}"/>
                </a:ext>
              </a:extLst>
            </p:cNvPr>
            <p:cNvSpPr/>
            <p:nvPr/>
          </p:nvSpPr>
          <p:spPr>
            <a:xfrm>
              <a:off x="8970489" y="6182037"/>
              <a:ext cx="96729" cy="152298"/>
            </a:xfrm>
            <a:custGeom>
              <a:avLst/>
              <a:gdLst>
                <a:gd name="csX0" fmla="*/ 79035 w 96729"/>
                <a:gd name="csY0" fmla="*/ 149937 h 152298"/>
                <a:gd name="csX1" fmla="*/ 79035 w 96729"/>
                <a:gd name="csY1" fmla="*/ 135770 h 152298"/>
                <a:gd name="csX2" fmla="*/ 48364 w 96729"/>
                <a:gd name="csY2" fmla="*/ 152299 h 152298"/>
                <a:gd name="csX3" fmla="*/ 23593 w 96729"/>
                <a:gd name="csY3" fmla="*/ 145215 h 152298"/>
                <a:gd name="csX4" fmla="*/ 5898 w 96729"/>
                <a:gd name="csY4" fmla="*/ 125145 h 152298"/>
                <a:gd name="csX5" fmla="*/ 0 w 96729"/>
                <a:gd name="csY5" fmla="*/ 95630 h 152298"/>
                <a:gd name="csX6" fmla="*/ 5898 w 96729"/>
                <a:gd name="csY6" fmla="*/ 66115 h 152298"/>
                <a:gd name="csX7" fmla="*/ 22413 w 96729"/>
                <a:gd name="csY7" fmla="*/ 46044 h 152298"/>
                <a:gd name="csX8" fmla="*/ 47185 w 96729"/>
                <a:gd name="csY8" fmla="*/ 38960 h 152298"/>
                <a:gd name="csX9" fmla="*/ 64879 w 96729"/>
                <a:gd name="csY9" fmla="*/ 43683 h 152298"/>
                <a:gd name="csX10" fmla="*/ 77855 w 96729"/>
                <a:gd name="csY10" fmla="*/ 54308 h 152298"/>
                <a:gd name="csX11" fmla="*/ 77855 w 96729"/>
                <a:gd name="csY11" fmla="*/ 0 h 152298"/>
                <a:gd name="csX12" fmla="*/ 96730 w 96729"/>
                <a:gd name="csY12" fmla="*/ 0 h 152298"/>
                <a:gd name="csX13" fmla="*/ 96730 w 96729"/>
                <a:gd name="csY13" fmla="*/ 152299 h 152298"/>
                <a:gd name="csX14" fmla="*/ 79035 w 96729"/>
                <a:gd name="csY14" fmla="*/ 152299 h 152298"/>
                <a:gd name="csX15" fmla="*/ 79035 w 96729"/>
                <a:gd name="csY15" fmla="*/ 149937 h 152298"/>
                <a:gd name="csX16" fmla="*/ 20054 w 96729"/>
                <a:gd name="csY16" fmla="*/ 94449 h 152298"/>
                <a:gd name="csX17" fmla="*/ 29491 w 96729"/>
                <a:gd name="csY17" fmla="*/ 126325 h 152298"/>
                <a:gd name="csX18" fmla="*/ 50724 w 96729"/>
                <a:gd name="csY18" fmla="*/ 136951 h 152298"/>
                <a:gd name="csX19" fmla="*/ 71957 w 96729"/>
                <a:gd name="csY19" fmla="*/ 127506 h 152298"/>
                <a:gd name="csX20" fmla="*/ 80214 w 96729"/>
                <a:gd name="csY20" fmla="*/ 96810 h 152298"/>
                <a:gd name="csX21" fmla="*/ 71957 w 96729"/>
                <a:gd name="csY21" fmla="*/ 63753 h 152298"/>
                <a:gd name="csX22" fmla="*/ 50724 w 96729"/>
                <a:gd name="csY22" fmla="*/ 53127 h 152298"/>
                <a:gd name="csX23" fmla="*/ 29491 w 96729"/>
                <a:gd name="csY23" fmla="*/ 63753 h 152298"/>
                <a:gd name="csX24" fmla="*/ 21233 w 96729"/>
                <a:gd name="csY24" fmla="*/ 95630 h 152298"/>
                <a:gd name="csX25" fmla="*/ 21233 w 96729"/>
                <a:gd name="csY25" fmla="*/ 95630 h 152298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</a:cxnLst>
              <a:rect l="l" t="t" r="r" b="b"/>
              <a:pathLst>
                <a:path w="96729" h="152298">
                  <a:moveTo>
                    <a:pt x="79035" y="149937"/>
                  </a:moveTo>
                  <a:lnTo>
                    <a:pt x="79035" y="135770"/>
                  </a:lnTo>
                  <a:cubicBezTo>
                    <a:pt x="71957" y="146396"/>
                    <a:pt x="61341" y="152299"/>
                    <a:pt x="48364" y="152299"/>
                  </a:cubicBezTo>
                  <a:cubicBezTo>
                    <a:pt x="35389" y="152299"/>
                    <a:pt x="31850" y="149937"/>
                    <a:pt x="23593" y="145215"/>
                  </a:cubicBezTo>
                  <a:cubicBezTo>
                    <a:pt x="16515" y="140493"/>
                    <a:pt x="10617" y="133409"/>
                    <a:pt x="5898" y="125145"/>
                  </a:cubicBezTo>
                  <a:cubicBezTo>
                    <a:pt x="2359" y="116881"/>
                    <a:pt x="0" y="106255"/>
                    <a:pt x="0" y="95630"/>
                  </a:cubicBezTo>
                  <a:cubicBezTo>
                    <a:pt x="0" y="85004"/>
                    <a:pt x="2359" y="74378"/>
                    <a:pt x="5898" y="66115"/>
                  </a:cubicBezTo>
                  <a:cubicBezTo>
                    <a:pt x="9437" y="57850"/>
                    <a:pt x="15335" y="50766"/>
                    <a:pt x="22413" y="46044"/>
                  </a:cubicBezTo>
                  <a:cubicBezTo>
                    <a:pt x="29491" y="41321"/>
                    <a:pt x="37748" y="38960"/>
                    <a:pt x="47185" y="38960"/>
                  </a:cubicBezTo>
                  <a:cubicBezTo>
                    <a:pt x="56622" y="38960"/>
                    <a:pt x="60161" y="38960"/>
                    <a:pt x="64879" y="43683"/>
                  </a:cubicBezTo>
                  <a:cubicBezTo>
                    <a:pt x="69598" y="46044"/>
                    <a:pt x="74316" y="49586"/>
                    <a:pt x="77855" y="54308"/>
                  </a:cubicBezTo>
                  <a:lnTo>
                    <a:pt x="77855" y="0"/>
                  </a:lnTo>
                  <a:lnTo>
                    <a:pt x="96730" y="0"/>
                  </a:lnTo>
                  <a:lnTo>
                    <a:pt x="96730" y="152299"/>
                  </a:lnTo>
                  <a:lnTo>
                    <a:pt x="79035" y="152299"/>
                  </a:lnTo>
                  <a:lnTo>
                    <a:pt x="79035" y="149937"/>
                  </a:lnTo>
                  <a:close/>
                  <a:moveTo>
                    <a:pt x="20054" y="94449"/>
                  </a:moveTo>
                  <a:cubicBezTo>
                    <a:pt x="20054" y="108616"/>
                    <a:pt x="23593" y="119242"/>
                    <a:pt x="29491" y="126325"/>
                  </a:cubicBezTo>
                  <a:cubicBezTo>
                    <a:pt x="35389" y="133409"/>
                    <a:pt x="42466" y="136951"/>
                    <a:pt x="50724" y="136951"/>
                  </a:cubicBezTo>
                  <a:cubicBezTo>
                    <a:pt x="58981" y="136951"/>
                    <a:pt x="66059" y="133409"/>
                    <a:pt x="71957" y="127506"/>
                  </a:cubicBezTo>
                  <a:cubicBezTo>
                    <a:pt x="77855" y="120422"/>
                    <a:pt x="80214" y="110977"/>
                    <a:pt x="80214" y="96810"/>
                  </a:cubicBezTo>
                  <a:cubicBezTo>
                    <a:pt x="80214" y="82643"/>
                    <a:pt x="77855" y="70837"/>
                    <a:pt x="71957" y="63753"/>
                  </a:cubicBezTo>
                  <a:cubicBezTo>
                    <a:pt x="66059" y="56669"/>
                    <a:pt x="58981" y="53127"/>
                    <a:pt x="50724" y="53127"/>
                  </a:cubicBezTo>
                  <a:cubicBezTo>
                    <a:pt x="42466" y="53127"/>
                    <a:pt x="35389" y="56669"/>
                    <a:pt x="29491" y="63753"/>
                  </a:cubicBezTo>
                  <a:cubicBezTo>
                    <a:pt x="23593" y="70837"/>
                    <a:pt x="21233" y="81462"/>
                    <a:pt x="21233" y="95630"/>
                  </a:cubicBezTo>
                  <a:lnTo>
                    <a:pt x="21233" y="95630"/>
                  </a:lnTo>
                  <a:close/>
                </a:path>
              </a:pathLst>
            </a:custGeom>
            <a:solidFill>
              <a:srgbClr val="DADADA"/>
            </a:solidFill>
            <a:ln w="11793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9" name="Freeform 238">
              <a:extLst>
                <a:ext uri="{FF2B5EF4-FFF2-40B4-BE49-F238E27FC236}">
                  <a16:creationId xmlns:a16="http://schemas.microsoft.com/office/drawing/2014/main" id="{B52B4D7A-D168-1064-AF0B-E1DC2C71CAAE}"/>
                </a:ext>
              </a:extLst>
            </p:cNvPr>
            <p:cNvSpPr/>
            <p:nvPr/>
          </p:nvSpPr>
          <p:spPr>
            <a:xfrm>
              <a:off x="9089631" y="6220997"/>
              <a:ext cx="99088" cy="113338"/>
            </a:xfrm>
            <a:custGeom>
              <a:avLst/>
              <a:gdLst>
                <a:gd name="csX0" fmla="*/ 77856 w 99088"/>
                <a:gd name="csY0" fmla="*/ 96810 h 113338"/>
                <a:gd name="csX1" fmla="*/ 57802 w 99088"/>
                <a:gd name="csY1" fmla="*/ 109797 h 113338"/>
                <a:gd name="csX2" fmla="*/ 37748 w 99088"/>
                <a:gd name="csY2" fmla="*/ 113339 h 113338"/>
                <a:gd name="csX3" fmla="*/ 9438 w 99088"/>
                <a:gd name="csY3" fmla="*/ 103894 h 113338"/>
                <a:gd name="csX4" fmla="*/ 0 w 99088"/>
                <a:gd name="csY4" fmla="*/ 81462 h 113338"/>
                <a:gd name="csX5" fmla="*/ 3539 w 99088"/>
                <a:gd name="csY5" fmla="*/ 66115 h 113338"/>
                <a:gd name="csX6" fmla="*/ 12976 w 99088"/>
                <a:gd name="csY6" fmla="*/ 55489 h 113338"/>
                <a:gd name="csX7" fmla="*/ 25952 w 99088"/>
                <a:gd name="csY7" fmla="*/ 49586 h 113338"/>
                <a:gd name="csX8" fmla="*/ 42467 w 99088"/>
                <a:gd name="csY8" fmla="*/ 47224 h 113338"/>
                <a:gd name="csX9" fmla="*/ 75496 w 99088"/>
                <a:gd name="csY9" fmla="*/ 41321 h 113338"/>
                <a:gd name="csX10" fmla="*/ 75496 w 99088"/>
                <a:gd name="csY10" fmla="*/ 36599 h 113338"/>
                <a:gd name="csX11" fmla="*/ 70778 w 99088"/>
                <a:gd name="csY11" fmla="*/ 20070 h 113338"/>
                <a:gd name="csX12" fmla="*/ 49544 w 99088"/>
                <a:gd name="csY12" fmla="*/ 14167 h 113338"/>
                <a:gd name="csX13" fmla="*/ 30671 w 99088"/>
                <a:gd name="csY13" fmla="*/ 18890 h 113338"/>
                <a:gd name="csX14" fmla="*/ 21234 w 99088"/>
                <a:gd name="csY14" fmla="*/ 35418 h 113338"/>
                <a:gd name="csX15" fmla="*/ 3539 w 99088"/>
                <a:gd name="csY15" fmla="*/ 33058 h 113338"/>
                <a:gd name="csX16" fmla="*/ 11796 w 99088"/>
                <a:gd name="csY16" fmla="*/ 14167 h 113338"/>
                <a:gd name="csX17" fmla="*/ 28311 w 99088"/>
                <a:gd name="csY17" fmla="*/ 3542 h 113338"/>
                <a:gd name="csX18" fmla="*/ 53083 w 99088"/>
                <a:gd name="csY18" fmla="*/ 0 h 113338"/>
                <a:gd name="csX19" fmla="*/ 75496 w 99088"/>
                <a:gd name="csY19" fmla="*/ 3542 h 113338"/>
                <a:gd name="csX20" fmla="*/ 88472 w 99088"/>
                <a:gd name="csY20" fmla="*/ 11806 h 113338"/>
                <a:gd name="csX21" fmla="*/ 94370 w 99088"/>
                <a:gd name="csY21" fmla="*/ 24793 h 113338"/>
                <a:gd name="csX22" fmla="*/ 94370 w 99088"/>
                <a:gd name="csY22" fmla="*/ 67295 h 113338"/>
                <a:gd name="csX23" fmla="*/ 94370 w 99088"/>
                <a:gd name="csY23" fmla="*/ 100352 h 113338"/>
                <a:gd name="csX24" fmla="*/ 99089 w 99088"/>
                <a:gd name="csY24" fmla="*/ 113339 h 113338"/>
                <a:gd name="csX25" fmla="*/ 79035 w 99088"/>
                <a:gd name="csY25" fmla="*/ 113339 h 113338"/>
                <a:gd name="csX26" fmla="*/ 75496 w 99088"/>
                <a:gd name="csY26" fmla="*/ 99171 h 113338"/>
                <a:gd name="csX27" fmla="*/ 75496 w 99088"/>
                <a:gd name="csY27" fmla="*/ 96810 h 113338"/>
                <a:gd name="csX28" fmla="*/ 76676 w 99088"/>
                <a:gd name="csY28" fmla="*/ 55489 h 113338"/>
                <a:gd name="csX29" fmla="*/ 46006 w 99088"/>
                <a:gd name="csY29" fmla="*/ 62573 h 113338"/>
                <a:gd name="csX30" fmla="*/ 29491 w 99088"/>
                <a:gd name="csY30" fmla="*/ 66115 h 113338"/>
                <a:gd name="csX31" fmla="*/ 22413 w 99088"/>
                <a:gd name="csY31" fmla="*/ 72018 h 113338"/>
                <a:gd name="csX32" fmla="*/ 20054 w 99088"/>
                <a:gd name="csY32" fmla="*/ 81462 h 113338"/>
                <a:gd name="csX33" fmla="*/ 25952 w 99088"/>
                <a:gd name="csY33" fmla="*/ 94449 h 113338"/>
                <a:gd name="csX34" fmla="*/ 42467 w 99088"/>
                <a:gd name="csY34" fmla="*/ 99171 h 113338"/>
                <a:gd name="csX35" fmla="*/ 61341 w 99088"/>
                <a:gd name="csY35" fmla="*/ 94449 h 113338"/>
                <a:gd name="csX36" fmla="*/ 73137 w 99088"/>
                <a:gd name="csY36" fmla="*/ 81462 h 113338"/>
                <a:gd name="csX37" fmla="*/ 76676 w 99088"/>
                <a:gd name="csY37" fmla="*/ 62573 h 113338"/>
                <a:gd name="csX38" fmla="*/ 76676 w 99088"/>
                <a:gd name="csY38" fmla="*/ 55489 h 113338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</a:cxnLst>
              <a:rect l="l" t="t" r="r" b="b"/>
              <a:pathLst>
                <a:path w="99088" h="113338">
                  <a:moveTo>
                    <a:pt x="77856" y="96810"/>
                  </a:moveTo>
                  <a:cubicBezTo>
                    <a:pt x="70778" y="102713"/>
                    <a:pt x="63700" y="106255"/>
                    <a:pt x="57802" y="109797"/>
                  </a:cubicBezTo>
                  <a:cubicBezTo>
                    <a:pt x="51904" y="112158"/>
                    <a:pt x="44826" y="113339"/>
                    <a:pt x="37748" y="113339"/>
                  </a:cubicBezTo>
                  <a:cubicBezTo>
                    <a:pt x="25952" y="113339"/>
                    <a:pt x="16515" y="110977"/>
                    <a:pt x="9438" y="103894"/>
                  </a:cubicBezTo>
                  <a:cubicBezTo>
                    <a:pt x="2359" y="97991"/>
                    <a:pt x="0" y="90907"/>
                    <a:pt x="0" y="81462"/>
                  </a:cubicBezTo>
                  <a:cubicBezTo>
                    <a:pt x="0" y="72018"/>
                    <a:pt x="0" y="70837"/>
                    <a:pt x="3539" y="66115"/>
                  </a:cubicBezTo>
                  <a:cubicBezTo>
                    <a:pt x="5898" y="61392"/>
                    <a:pt x="9438" y="57850"/>
                    <a:pt x="12976" y="55489"/>
                  </a:cubicBezTo>
                  <a:cubicBezTo>
                    <a:pt x="16515" y="53127"/>
                    <a:pt x="21234" y="50767"/>
                    <a:pt x="25952" y="49586"/>
                  </a:cubicBezTo>
                  <a:cubicBezTo>
                    <a:pt x="29491" y="49586"/>
                    <a:pt x="35389" y="47224"/>
                    <a:pt x="42467" y="47224"/>
                  </a:cubicBezTo>
                  <a:cubicBezTo>
                    <a:pt x="57802" y="44864"/>
                    <a:pt x="68419" y="43683"/>
                    <a:pt x="75496" y="41321"/>
                  </a:cubicBezTo>
                  <a:lnTo>
                    <a:pt x="75496" y="36599"/>
                  </a:lnTo>
                  <a:cubicBezTo>
                    <a:pt x="75496" y="29515"/>
                    <a:pt x="75496" y="23612"/>
                    <a:pt x="70778" y="20070"/>
                  </a:cubicBezTo>
                  <a:cubicBezTo>
                    <a:pt x="66060" y="16529"/>
                    <a:pt x="58981" y="14167"/>
                    <a:pt x="49544" y="14167"/>
                  </a:cubicBezTo>
                  <a:cubicBezTo>
                    <a:pt x="40108" y="14167"/>
                    <a:pt x="34209" y="14167"/>
                    <a:pt x="30671" y="18890"/>
                  </a:cubicBezTo>
                  <a:cubicBezTo>
                    <a:pt x="27132" y="23612"/>
                    <a:pt x="23593" y="27155"/>
                    <a:pt x="21234" y="35418"/>
                  </a:cubicBezTo>
                  <a:lnTo>
                    <a:pt x="3539" y="33058"/>
                  </a:lnTo>
                  <a:cubicBezTo>
                    <a:pt x="3539" y="24793"/>
                    <a:pt x="8258" y="18890"/>
                    <a:pt x="11796" y="14167"/>
                  </a:cubicBezTo>
                  <a:cubicBezTo>
                    <a:pt x="15336" y="9445"/>
                    <a:pt x="21234" y="5903"/>
                    <a:pt x="28311" y="3542"/>
                  </a:cubicBezTo>
                  <a:cubicBezTo>
                    <a:pt x="35389" y="1181"/>
                    <a:pt x="43646" y="0"/>
                    <a:pt x="53083" y="0"/>
                  </a:cubicBezTo>
                  <a:cubicBezTo>
                    <a:pt x="62521" y="0"/>
                    <a:pt x="69598" y="0"/>
                    <a:pt x="75496" y="3542"/>
                  </a:cubicBezTo>
                  <a:cubicBezTo>
                    <a:pt x="81395" y="7084"/>
                    <a:pt x="86113" y="8264"/>
                    <a:pt x="88472" y="11806"/>
                  </a:cubicBezTo>
                  <a:cubicBezTo>
                    <a:pt x="90831" y="15348"/>
                    <a:pt x="93191" y="18890"/>
                    <a:pt x="94370" y="24793"/>
                  </a:cubicBezTo>
                  <a:lnTo>
                    <a:pt x="94370" y="67295"/>
                  </a:lnTo>
                  <a:cubicBezTo>
                    <a:pt x="94370" y="85004"/>
                    <a:pt x="94370" y="95630"/>
                    <a:pt x="94370" y="100352"/>
                  </a:cubicBezTo>
                  <a:cubicBezTo>
                    <a:pt x="94370" y="105074"/>
                    <a:pt x="96730" y="109797"/>
                    <a:pt x="99089" y="113339"/>
                  </a:cubicBezTo>
                  <a:lnTo>
                    <a:pt x="79035" y="113339"/>
                  </a:lnTo>
                  <a:cubicBezTo>
                    <a:pt x="76676" y="109797"/>
                    <a:pt x="75496" y="105074"/>
                    <a:pt x="75496" y="99171"/>
                  </a:cubicBezTo>
                  <a:lnTo>
                    <a:pt x="75496" y="96810"/>
                  </a:lnTo>
                  <a:close/>
                  <a:moveTo>
                    <a:pt x="76676" y="55489"/>
                  </a:moveTo>
                  <a:cubicBezTo>
                    <a:pt x="69598" y="57850"/>
                    <a:pt x="60161" y="60211"/>
                    <a:pt x="46006" y="62573"/>
                  </a:cubicBezTo>
                  <a:cubicBezTo>
                    <a:pt x="37748" y="62573"/>
                    <a:pt x="33030" y="64933"/>
                    <a:pt x="29491" y="66115"/>
                  </a:cubicBezTo>
                  <a:cubicBezTo>
                    <a:pt x="25952" y="67295"/>
                    <a:pt x="23593" y="69656"/>
                    <a:pt x="22413" y="72018"/>
                  </a:cubicBezTo>
                  <a:cubicBezTo>
                    <a:pt x="21234" y="74379"/>
                    <a:pt x="20054" y="77921"/>
                    <a:pt x="20054" y="81462"/>
                  </a:cubicBezTo>
                  <a:cubicBezTo>
                    <a:pt x="20054" y="85004"/>
                    <a:pt x="22413" y="90907"/>
                    <a:pt x="25952" y="94449"/>
                  </a:cubicBezTo>
                  <a:cubicBezTo>
                    <a:pt x="29491" y="97991"/>
                    <a:pt x="35389" y="99171"/>
                    <a:pt x="42467" y="99171"/>
                  </a:cubicBezTo>
                  <a:cubicBezTo>
                    <a:pt x="49544" y="99171"/>
                    <a:pt x="56623" y="99171"/>
                    <a:pt x="61341" y="94449"/>
                  </a:cubicBezTo>
                  <a:cubicBezTo>
                    <a:pt x="66060" y="89727"/>
                    <a:pt x="70778" y="87365"/>
                    <a:pt x="73137" y="81462"/>
                  </a:cubicBezTo>
                  <a:cubicBezTo>
                    <a:pt x="75496" y="76740"/>
                    <a:pt x="76676" y="70837"/>
                    <a:pt x="76676" y="62573"/>
                  </a:cubicBezTo>
                  <a:lnTo>
                    <a:pt x="76676" y="55489"/>
                  </a:lnTo>
                  <a:close/>
                </a:path>
              </a:pathLst>
            </a:custGeom>
            <a:solidFill>
              <a:srgbClr val="DADADA"/>
            </a:solidFill>
            <a:ln w="11793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0" name="Freeform 239">
              <a:extLst>
                <a:ext uri="{FF2B5EF4-FFF2-40B4-BE49-F238E27FC236}">
                  <a16:creationId xmlns:a16="http://schemas.microsoft.com/office/drawing/2014/main" id="{679BBCE3-8161-1E4F-AC2F-3F3D154012B3}"/>
                </a:ext>
              </a:extLst>
            </p:cNvPr>
            <p:cNvSpPr/>
            <p:nvPr/>
          </p:nvSpPr>
          <p:spPr>
            <a:xfrm>
              <a:off x="9202876" y="6180857"/>
              <a:ext cx="54262" cy="149937"/>
            </a:xfrm>
            <a:custGeom>
              <a:avLst/>
              <a:gdLst>
                <a:gd name="csX0" fmla="*/ 51903 w 54262"/>
                <a:gd name="csY0" fmla="*/ 133409 h 149937"/>
                <a:gd name="csX1" fmla="*/ 54263 w 54262"/>
                <a:gd name="csY1" fmla="*/ 149937 h 149937"/>
                <a:gd name="csX2" fmla="*/ 40107 w 54262"/>
                <a:gd name="csY2" fmla="*/ 149937 h 149937"/>
                <a:gd name="csX3" fmla="*/ 24772 w 54262"/>
                <a:gd name="csY3" fmla="*/ 146395 h 149937"/>
                <a:gd name="csX4" fmla="*/ 16514 w 54262"/>
                <a:gd name="csY4" fmla="*/ 138131 h 149937"/>
                <a:gd name="csX5" fmla="*/ 14156 w 54262"/>
                <a:gd name="csY5" fmla="*/ 115699 h 149937"/>
                <a:gd name="csX6" fmla="*/ 14156 w 54262"/>
                <a:gd name="csY6" fmla="*/ 51946 h 149937"/>
                <a:gd name="csX7" fmla="*/ 0 w 54262"/>
                <a:gd name="csY7" fmla="*/ 51946 h 149937"/>
                <a:gd name="csX8" fmla="*/ 0 w 54262"/>
                <a:gd name="csY8" fmla="*/ 37780 h 149937"/>
                <a:gd name="csX9" fmla="*/ 14156 w 54262"/>
                <a:gd name="csY9" fmla="*/ 37780 h 149937"/>
                <a:gd name="csX10" fmla="*/ 14156 w 54262"/>
                <a:gd name="csY10" fmla="*/ 10625 h 149937"/>
                <a:gd name="csX11" fmla="*/ 33029 w 54262"/>
                <a:gd name="csY11" fmla="*/ 0 h 149937"/>
                <a:gd name="csX12" fmla="*/ 33029 w 54262"/>
                <a:gd name="csY12" fmla="*/ 38960 h 149937"/>
                <a:gd name="csX13" fmla="*/ 51903 w 54262"/>
                <a:gd name="csY13" fmla="*/ 38960 h 149937"/>
                <a:gd name="csX14" fmla="*/ 51903 w 54262"/>
                <a:gd name="csY14" fmla="*/ 53127 h 149937"/>
                <a:gd name="csX15" fmla="*/ 33029 w 54262"/>
                <a:gd name="csY15" fmla="*/ 53127 h 149937"/>
                <a:gd name="csX16" fmla="*/ 33029 w 54262"/>
                <a:gd name="csY16" fmla="*/ 128686 h 149937"/>
                <a:gd name="csX17" fmla="*/ 36568 w 54262"/>
                <a:gd name="csY17" fmla="*/ 132228 h 149937"/>
                <a:gd name="csX18" fmla="*/ 42466 w 54262"/>
                <a:gd name="csY18" fmla="*/ 132228 h 149937"/>
                <a:gd name="csX19" fmla="*/ 51903 w 54262"/>
                <a:gd name="csY19" fmla="*/ 132228 h 149937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</a:cxnLst>
              <a:rect l="l" t="t" r="r" b="b"/>
              <a:pathLst>
                <a:path w="54262" h="149937">
                  <a:moveTo>
                    <a:pt x="51903" y="133409"/>
                  </a:moveTo>
                  <a:lnTo>
                    <a:pt x="54263" y="149937"/>
                  </a:lnTo>
                  <a:cubicBezTo>
                    <a:pt x="49544" y="149937"/>
                    <a:pt x="44826" y="149937"/>
                    <a:pt x="40107" y="149937"/>
                  </a:cubicBezTo>
                  <a:cubicBezTo>
                    <a:pt x="33029" y="149937"/>
                    <a:pt x="28311" y="149937"/>
                    <a:pt x="24772" y="146395"/>
                  </a:cubicBezTo>
                  <a:cubicBezTo>
                    <a:pt x="21233" y="142853"/>
                    <a:pt x="18874" y="141673"/>
                    <a:pt x="16514" y="138131"/>
                  </a:cubicBezTo>
                  <a:cubicBezTo>
                    <a:pt x="14156" y="134589"/>
                    <a:pt x="14156" y="127506"/>
                    <a:pt x="14156" y="115699"/>
                  </a:cubicBezTo>
                  <a:lnTo>
                    <a:pt x="14156" y="51946"/>
                  </a:lnTo>
                  <a:lnTo>
                    <a:pt x="0" y="51946"/>
                  </a:lnTo>
                  <a:lnTo>
                    <a:pt x="0" y="37780"/>
                  </a:lnTo>
                  <a:lnTo>
                    <a:pt x="14156" y="37780"/>
                  </a:lnTo>
                  <a:lnTo>
                    <a:pt x="14156" y="10625"/>
                  </a:lnTo>
                  <a:lnTo>
                    <a:pt x="33029" y="0"/>
                  </a:lnTo>
                  <a:lnTo>
                    <a:pt x="33029" y="38960"/>
                  </a:lnTo>
                  <a:lnTo>
                    <a:pt x="51903" y="38960"/>
                  </a:lnTo>
                  <a:lnTo>
                    <a:pt x="51903" y="53127"/>
                  </a:lnTo>
                  <a:lnTo>
                    <a:pt x="33029" y="53127"/>
                  </a:lnTo>
                  <a:lnTo>
                    <a:pt x="33029" y="128686"/>
                  </a:lnTo>
                  <a:cubicBezTo>
                    <a:pt x="33029" y="131047"/>
                    <a:pt x="33029" y="131047"/>
                    <a:pt x="36568" y="132228"/>
                  </a:cubicBezTo>
                  <a:cubicBezTo>
                    <a:pt x="36568" y="132228"/>
                    <a:pt x="40107" y="132228"/>
                    <a:pt x="42466" y="132228"/>
                  </a:cubicBezTo>
                  <a:lnTo>
                    <a:pt x="51903" y="132228"/>
                  </a:lnTo>
                  <a:close/>
                </a:path>
              </a:pathLst>
            </a:custGeom>
            <a:solidFill>
              <a:srgbClr val="DADADA"/>
            </a:solidFill>
            <a:ln w="11793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1" name="Freeform 240">
              <a:extLst>
                <a:ext uri="{FF2B5EF4-FFF2-40B4-BE49-F238E27FC236}">
                  <a16:creationId xmlns:a16="http://schemas.microsoft.com/office/drawing/2014/main" id="{F09EA228-CB70-2D7C-2086-6A57710E184B}"/>
                </a:ext>
              </a:extLst>
            </p:cNvPr>
            <p:cNvSpPr/>
            <p:nvPr/>
          </p:nvSpPr>
          <p:spPr>
            <a:xfrm>
              <a:off x="9273653" y="6179676"/>
              <a:ext cx="18873" cy="152298"/>
            </a:xfrm>
            <a:custGeom>
              <a:avLst/>
              <a:gdLst>
                <a:gd name="csX0" fmla="*/ 0 w 18873"/>
                <a:gd name="csY0" fmla="*/ 21252 h 152298"/>
                <a:gd name="csX1" fmla="*/ 0 w 18873"/>
                <a:gd name="csY1" fmla="*/ 0 h 152298"/>
                <a:gd name="csX2" fmla="*/ 18874 w 18873"/>
                <a:gd name="csY2" fmla="*/ 0 h 152298"/>
                <a:gd name="csX3" fmla="*/ 18874 w 18873"/>
                <a:gd name="csY3" fmla="*/ 21252 h 152298"/>
                <a:gd name="csX4" fmla="*/ 0 w 18873"/>
                <a:gd name="csY4" fmla="*/ 21252 h 152298"/>
                <a:gd name="csX5" fmla="*/ 0 w 18873"/>
                <a:gd name="csY5" fmla="*/ 152299 h 152298"/>
                <a:gd name="csX6" fmla="*/ 0 w 18873"/>
                <a:gd name="csY6" fmla="*/ 42502 h 152298"/>
                <a:gd name="csX7" fmla="*/ 18874 w 18873"/>
                <a:gd name="csY7" fmla="*/ 42502 h 152298"/>
                <a:gd name="csX8" fmla="*/ 18874 w 18873"/>
                <a:gd name="csY8" fmla="*/ 152299 h 152298"/>
                <a:gd name="csX9" fmla="*/ 0 w 18873"/>
                <a:gd name="csY9" fmla="*/ 152299 h 152298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18873" h="152298">
                  <a:moveTo>
                    <a:pt x="0" y="21252"/>
                  </a:moveTo>
                  <a:lnTo>
                    <a:pt x="0" y="0"/>
                  </a:lnTo>
                  <a:lnTo>
                    <a:pt x="18874" y="0"/>
                  </a:lnTo>
                  <a:lnTo>
                    <a:pt x="18874" y="21252"/>
                  </a:lnTo>
                  <a:lnTo>
                    <a:pt x="0" y="21252"/>
                  </a:lnTo>
                  <a:close/>
                  <a:moveTo>
                    <a:pt x="0" y="152299"/>
                  </a:moveTo>
                  <a:lnTo>
                    <a:pt x="0" y="42502"/>
                  </a:lnTo>
                  <a:lnTo>
                    <a:pt x="18874" y="42502"/>
                  </a:lnTo>
                  <a:lnTo>
                    <a:pt x="18874" y="152299"/>
                  </a:lnTo>
                  <a:lnTo>
                    <a:pt x="0" y="152299"/>
                  </a:lnTo>
                  <a:close/>
                </a:path>
              </a:pathLst>
            </a:custGeom>
            <a:solidFill>
              <a:srgbClr val="DADADA"/>
            </a:solidFill>
            <a:ln w="11793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2" name="Freeform 241">
              <a:extLst>
                <a:ext uri="{FF2B5EF4-FFF2-40B4-BE49-F238E27FC236}">
                  <a16:creationId xmlns:a16="http://schemas.microsoft.com/office/drawing/2014/main" id="{93FD225A-A1A8-E21B-B688-3BE2D3CE9C2C}"/>
                </a:ext>
              </a:extLst>
            </p:cNvPr>
            <p:cNvSpPr/>
            <p:nvPr/>
          </p:nvSpPr>
          <p:spPr>
            <a:xfrm>
              <a:off x="9311402" y="6219817"/>
              <a:ext cx="103807" cy="115699"/>
            </a:xfrm>
            <a:custGeom>
              <a:avLst/>
              <a:gdLst>
                <a:gd name="csX0" fmla="*/ 2359 w 103807"/>
                <a:gd name="csY0" fmla="*/ 56669 h 115699"/>
                <a:gd name="csX1" fmla="*/ 18874 w 103807"/>
                <a:gd name="csY1" fmla="*/ 11806 h 115699"/>
                <a:gd name="csX2" fmla="*/ 53083 w 103807"/>
                <a:gd name="csY2" fmla="*/ 0 h 115699"/>
                <a:gd name="csX3" fmla="*/ 89651 w 103807"/>
                <a:gd name="csY3" fmla="*/ 15348 h 115699"/>
                <a:gd name="csX4" fmla="*/ 103807 w 103807"/>
                <a:gd name="csY4" fmla="*/ 56669 h 115699"/>
                <a:gd name="csX5" fmla="*/ 97909 w 103807"/>
                <a:gd name="csY5" fmla="*/ 89726 h 115699"/>
                <a:gd name="csX6" fmla="*/ 79034 w 103807"/>
                <a:gd name="csY6" fmla="*/ 108616 h 115699"/>
                <a:gd name="csX7" fmla="*/ 51903 w 103807"/>
                <a:gd name="csY7" fmla="*/ 115699 h 115699"/>
                <a:gd name="csX8" fmla="*/ 14155 w 103807"/>
                <a:gd name="csY8" fmla="*/ 100352 h 115699"/>
                <a:gd name="csX9" fmla="*/ 0 w 103807"/>
                <a:gd name="csY9" fmla="*/ 57850 h 115699"/>
                <a:gd name="csX10" fmla="*/ 2359 w 103807"/>
                <a:gd name="csY10" fmla="*/ 57850 h 115699"/>
                <a:gd name="csX11" fmla="*/ 21233 w 103807"/>
                <a:gd name="csY11" fmla="*/ 56669 h 115699"/>
                <a:gd name="csX12" fmla="*/ 30670 w 103807"/>
                <a:gd name="csY12" fmla="*/ 88546 h 115699"/>
                <a:gd name="csX13" fmla="*/ 54263 w 103807"/>
                <a:gd name="csY13" fmla="*/ 99171 h 115699"/>
                <a:gd name="csX14" fmla="*/ 77855 w 103807"/>
                <a:gd name="csY14" fmla="*/ 88546 h 115699"/>
                <a:gd name="csX15" fmla="*/ 87292 w 103807"/>
                <a:gd name="csY15" fmla="*/ 56669 h 115699"/>
                <a:gd name="csX16" fmla="*/ 77855 w 103807"/>
                <a:gd name="csY16" fmla="*/ 25974 h 115699"/>
                <a:gd name="csX17" fmla="*/ 54263 w 103807"/>
                <a:gd name="csY17" fmla="*/ 15348 h 115699"/>
                <a:gd name="csX18" fmla="*/ 30670 w 103807"/>
                <a:gd name="csY18" fmla="*/ 25974 h 115699"/>
                <a:gd name="csX19" fmla="*/ 21233 w 103807"/>
                <a:gd name="csY19" fmla="*/ 57850 h 115699"/>
                <a:gd name="csX20" fmla="*/ 21233 w 103807"/>
                <a:gd name="csY20" fmla="*/ 57850 h 115699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</a:cxnLst>
              <a:rect l="l" t="t" r="r" b="b"/>
              <a:pathLst>
                <a:path w="103807" h="115699">
                  <a:moveTo>
                    <a:pt x="2359" y="56669"/>
                  </a:moveTo>
                  <a:cubicBezTo>
                    <a:pt x="2359" y="36599"/>
                    <a:pt x="8257" y="21251"/>
                    <a:pt x="18874" y="11806"/>
                  </a:cubicBezTo>
                  <a:cubicBezTo>
                    <a:pt x="28311" y="3542"/>
                    <a:pt x="40107" y="0"/>
                    <a:pt x="53083" y="0"/>
                  </a:cubicBezTo>
                  <a:cubicBezTo>
                    <a:pt x="66059" y="0"/>
                    <a:pt x="80214" y="4723"/>
                    <a:pt x="89651" y="15348"/>
                  </a:cubicBezTo>
                  <a:cubicBezTo>
                    <a:pt x="99088" y="25974"/>
                    <a:pt x="103807" y="38960"/>
                    <a:pt x="103807" y="56669"/>
                  </a:cubicBezTo>
                  <a:cubicBezTo>
                    <a:pt x="103807" y="74378"/>
                    <a:pt x="101448" y="81462"/>
                    <a:pt x="97909" y="89726"/>
                  </a:cubicBezTo>
                  <a:cubicBezTo>
                    <a:pt x="93190" y="97990"/>
                    <a:pt x="87292" y="103893"/>
                    <a:pt x="79034" y="108616"/>
                  </a:cubicBezTo>
                  <a:cubicBezTo>
                    <a:pt x="70778" y="113338"/>
                    <a:pt x="62520" y="115699"/>
                    <a:pt x="51903" y="115699"/>
                  </a:cubicBezTo>
                  <a:cubicBezTo>
                    <a:pt x="36568" y="115699"/>
                    <a:pt x="23593" y="110977"/>
                    <a:pt x="14155" y="100352"/>
                  </a:cubicBezTo>
                  <a:cubicBezTo>
                    <a:pt x="4718" y="90907"/>
                    <a:pt x="0" y="76740"/>
                    <a:pt x="0" y="57850"/>
                  </a:cubicBezTo>
                  <a:lnTo>
                    <a:pt x="2359" y="57850"/>
                  </a:lnTo>
                  <a:close/>
                  <a:moveTo>
                    <a:pt x="21233" y="56669"/>
                  </a:moveTo>
                  <a:cubicBezTo>
                    <a:pt x="21233" y="70837"/>
                    <a:pt x="24772" y="81462"/>
                    <a:pt x="30670" y="88546"/>
                  </a:cubicBezTo>
                  <a:cubicBezTo>
                    <a:pt x="36568" y="95629"/>
                    <a:pt x="44826" y="99171"/>
                    <a:pt x="54263" y="99171"/>
                  </a:cubicBezTo>
                  <a:cubicBezTo>
                    <a:pt x="63699" y="99171"/>
                    <a:pt x="70778" y="95629"/>
                    <a:pt x="77855" y="88546"/>
                  </a:cubicBezTo>
                  <a:cubicBezTo>
                    <a:pt x="84933" y="81462"/>
                    <a:pt x="87292" y="70837"/>
                    <a:pt x="87292" y="56669"/>
                  </a:cubicBezTo>
                  <a:cubicBezTo>
                    <a:pt x="87292" y="42502"/>
                    <a:pt x="83753" y="33057"/>
                    <a:pt x="77855" y="25974"/>
                  </a:cubicBezTo>
                  <a:cubicBezTo>
                    <a:pt x="71957" y="18889"/>
                    <a:pt x="63699" y="15348"/>
                    <a:pt x="54263" y="15348"/>
                  </a:cubicBezTo>
                  <a:cubicBezTo>
                    <a:pt x="44826" y="15348"/>
                    <a:pt x="37747" y="18889"/>
                    <a:pt x="30670" y="25974"/>
                  </a:cubicBezTo>
                  <a:cubicBezTo>
                    <a:pt x="23593" y="33057"/>
                    <a:pt x="21233" y="43683"/>
                    <a:pt x="21233" y="57850"/>
                  </a:cubicBezTo>
                  <a:lnTo>
                    <a:pt x="21233" y="57850"/>
                  </a:lnTo>
                  <a:close/>
                </a:path>
              </a:pathLst>
            </a:custGeom>
            <a:solidFill>
              <a:srgbClr val="DADADA"/>
            </a:solidFill>
            <a:ln w="11793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3" name="Freeform 242">
              <a:extLst>
                <a:ext uri="{FF2B5EF4-FFF2-40B4-BE49-F238E27FC236}">
                  <a16:creationId xmlns:a16="http://schemas.microsoft.com/office/drawing/2014/main" id="{98828B3B-AEB8-80A6-4C7E-39C48D05EE5E}"/>
                </a:ext>
              </a:extLst>
            </p:cNvPr>
            <p:cNvSpPr/>
            <p:nvPr/>
          </p:nvSpPr>
          <p:spPr>
            <a:xfrm>
              <a:off x="9438801" y="6219817"/>
              <a:ext cx="89651" cy="112157"/>
            </a:xfrm>
            <a:custGeom>
              <a:avLst/>
              <a:gdLst>
                <a:gd name="csX0" fmla="*/ 0 w 89651"/>
                <a:gd name="csY0" fmla="*/ 112158 h 112157"/>
                <a:gd name="csX1" fmla="*/ 0 w 89651"/>
                <a:gd name="csY1" fmla="*/ 2361 h 112157"/>
                <a:gd name="csX2" fmla="*/ 16514 w 89651"/>
                <a:gd name="csY2" fmla="*/ 2361 h 112157"/>
                <a:gd name="csX3" fmla="*/ 16514 w 89651"/>
                <a:gd name="csY3" fmla="*/ 17709 h 112157"/>
                <a:gd name="csX4" fmla="*/ 51903 w 89651"/>
                <a:gd name="csY4" fmla="*/ 0 h 112157"/>
                <a:gd name="csX5" fmla="*/ 70778 w 89651"/>
                <a:gd name="csY5" fmla="*/ 3542 h 112157"/>
                <a:gd name="csX6" fmla="*/ 83753 w 89651"/>
                <a:gd name="csY6" fmla="*/ 12986 h 112157"/>
                <a:gd name="csX7" fmla="*/ 89651 w 89651"/>
                <a:gd name="csY7" fmla="*/ 27154 h 112157"/>
                <a:gd name="csX8" fmla="*/ 89651 w 89651"/>
                <a:gd name="csY8" fmla="*/ 112158 h 112157"/>
                <a:gd name="csX9" fmla="*/ 70778 w 89651"/>
                <a:gd name="csY9" fmla="*/ 112158 h 112157"/>
                <a:gd name="csX10" fmla="*/ 70778 w 89651"/>
                <a:gd name="csY10" fmla="*/ 44863 h 112157"/>
                <a:gd name="csX11" fmla="*/ 68418 w 89651"/>
                <a:gd name="csY11" fmla="*/ 28335 h 112157"/>
                <a:gd name="csX12" fmla="*/ 60161 w 89651"/>
                <a:gd name="csY12" fmla="*/ 18889 h 112157"/>
                <a:gd name="csX13" fmla="*/ 47185 w 89651"/>
                <a:gd name="csY13" fmla="*/ 15348 h 112157"/>
                <a:gd name="csX14" fmla="*/ 27131 w 89651"/>
                <a:gd name="csY14" fmla="*/ 22432 h 112157"/>
                <a:gd name="csX15" fmla="*/ 18874 w 89651"/>
                <a:gd name="csY15" fmla="*/ 50766 h 112157"/>
                <a:gd name="csX16" fmla="*/ 18874 w 89651"/>
                <a:gd name="csY16" fmla="*/ 110977 h 112157"/>
                <a:gd name="csX17" fmla="*/ 0 w 89651"/>
                <a:gd name="csY17" fmla="*/ 110977 h 112157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</a:cxnLst>
              <a:rect l="l" t="t" r="r" b="b"/>
              <a:pathLst>
                <a:path w="89651" h="112157">
                  <a:moveTo>
                    <a:pt x="0" y="112158"/>
                  </a:moveTo>
                  <a:lnTo>
                    <a:pt x="0" y="2361"/>
                  </a:lnTo>
                  <a:lnTo>
                    <a:pt x="16514" y="2361"/>
                  </a:lnTo>
                  <a:lnTo>
                    <a:pt x="16514" y="17709"/>
                  </a:lnTo>
                  <a:cubicBezTo>
                    <a:pt x="24772" y="5903"/>
                    <a:pt x="36568" y="0"/>
                    <a:pt x="51903" y="0"/>
                  </a:cubicBezTo>
                  <a:cubicBezTo>
                    <a:pt x="67239" y="0"/>
                    <a:pt x="64879" y="0"/>
                    <a:pt x="70778" y="3542"/>
                  </a:cubicBezTo>
                  <a:cubicBezTo>
                    <a:pt x="76676" y="7083"/>
                    <a:pt x="80214" y="9445"/>
                    <a:pt x="83753" y="12986"/>
                  </a:cubicBezTo>
                  <a:cubicBezTo>
                    <a:pt x="87292" y="16529"/>
                    <a:pt x="88472" y="21251"/>
                    <a:pt x="89651" y="27154"/>
                  </a:cubicBezTo>
                  <a:lnTo>
                    <a:pt x="89651" y="112158"/>
                  </a:lnTo>
                  <a:lnTo>
                    <a:pt x="70778" y="112158"/>
                  </a:lnTo>
                  <a:lnTo>
                    <a:pt x="70778" y="44863"/>
                  </a:lnTo>
                  <a:cubicBezTo>
                    <a:pt x="70778" y="37780"/>
                    <a:pt x="70778" y="31877"/>
                    <a:pt x="68418" y="28335"/>
                  </a:cubicBezTo>
                  <a:cubicBezTo>
                    <a:pt x="66059" y="24792"/>
                    <a:pt x="64879" y="21251"/>
                    <a:pt x="60161" y="18889"/>
                  </a:cubicBezTo>
                  <a:cubicBezTo>
                    <a:pt x="56622" y="16529"/>
                    <a:pt x="51903" y="15348"/>
                    <a:pt x="47185" y="15348"/>
                  </a:cubicBezTo>
                  <a:cubicBezTo>
                    <a:pt x="38928" y="15348"/>
                    <a:pt x="31850" y="17709"/>
                    <a:pt x="27131" y="22432"/>
                  </a:cubicBezTo>
                  <a:cubicBezTo>
                    <a:pt x="22412" y="27154"/>
                    <a:pt x="18874" y="36599"/>
                    <a:pt x="18874" y="50766"/>
                  </a:cubicBezTo>
                  <a:lnTo>
                    <a:pt x="18874" y="110977"/>
                  </a:lnTo>
                  <a:lnTo>
                    <a:pt x="0" y="110977"/>
                  </a:lnTo>
                  <a:close/>
                </a:path>
              </a:pathLst>
            </a:custGeom>
            <a:solidFill>
              <a:srgbClr val="DADADA"/>
            </a:solidFill>
            <a:ln w="11793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4" name="Freeform 243">
              <a:extLst>
                <a:ext uri="{FF2B5EF4-FFF2-40B4-BE49-F238E27FC236}">
                  <a16:creationId xmlns:a16="http://schemas.microsoft.com/office/drawing/2014/main" id="{29DB0744-2F1B-E904-C960-4FA8419C64B0}"/>
                </a:ext>
              </a:extLst>
            </p:cNvPr>
            <p:cNvSpPr/>
            <p:nvPr/>
          </p:nvSpPr>
          <p:spPr>
            <a:xfrm>
              <a:off x="4833537" y="6474828"/>
              <a:ext cx="150992" cy="113338"/>
            </a:xfrm>
            <a:custGeom>
              <a:avLst/>
              <a:gdLst>
                <a:gd name="csX0" fmla="*/ 2359 w 150992"/>
                <a:gd name="csY0" fmla="*/ 112158 h 113338"/>
                <a:gd name="csX1" fmla="*/ 2359 w 150992"/>
                <a:gd name="csY1" fmla="*/ 2361 h 113338"/>
                <a:gd name="csX2" fmla="*/ 18874 w 150992"/>
                <a:gd name="csY2" fmla="*/ 2361 h 113338"/>
                <a:gd name="csX3" fmla="*/ 18874 w 150992"/>
                <a:gd name="csY3" fmla="*/ 17709 h 113338"/>
                <a:gd name="csX4" fmla="*/ 33030 w 150992"/>
                <a:gd name="csY4" fmla="*/ 4723 h 113338"/>
                <a:gd name="csX5" fmla="*/ 53083 w 150992"/>
                <a:gd name="csY5" fmla="*/ 0 h 113338"/>
                <a:gd name="csX6" fmla="*/ 73137 w 150992"/>
                <a:gd name="csY6" fmla="*/ 4723 h 113338"/>
                <a:gd name="csX7" fmla="*/ 83754 w 150992"/>
                <a:gd name="csY7" fmla="*/ 18890 h 113338"/>
                <a:gd name="csX8" fmla="*/ 117963 w 150992"/>
                <a:gd name="csY8" fmla="*/ 0 h 113338"/>
                <a:gd name="csX9" fmla="*/ 142735 w 150992"/>
                <a:gd name="csY9" fmla="*/ 9445 h 113338"/>
                <a:gd name="csX10" fmla="*/ 150992 w 150992"/>
                <a:gd name="csY10" fmla="*/ 37780 h 113338"/>
                <a:gd name="csX11" fmla="*/ 150992 w 150992"/>
                <a:gd name="csY11" fmla="*/ 113339 h 113338"/>
                <a:gd name="csX12" fmla="*/ 132118 w 150992"/>
                <a:gd name="csY12" fmla="*/ 113339 h 113338"/>
                <a:gd name="csX13" fmla="*/ 132118 w 150992"/>
                <a:gd name="csY13" fmla="*/ 43683 h 113338"/>
                <a:gd name="csX14" fmla="*/ 129759 w 150992"/>
                <a:gd name="csY14" fmla="*/ 27155 h 113338"/>
                <a:gd name="csX15" fmla="*/ 122682 w 150992"/>
                <a:gd name="csY15" fmla="*/ 18890 h 113338"/>
                <a:gd name="csX16" fmla="*/ 112065 w 150992"/>
                <a:gd name="csY16" fmla="*/ 15348 h 113338"/>
                <a:gd name="csX17" fmla="*/ 93191 w 150992"/>
                <a:gd name="csY17" fmla="*/ 23612 h 113338"/>
                <a:gd name="csX18" fmla="*/ 84933 w 150992"/>
                <a:gd name="csY18" fmla="*/ 48405 h 113338"/>
                <a:gd name="csX19" fmla="*/ 84933 w 150992"/>
                <a:gd name="csY19" fmla="*/ 112158 h 113338"/>
                <a:gd name="csX20" fmla="*/ 66059 w 150992"/>
                <a:gd name="csY20" fmla="*/ 112158 h 113338"/>
                <a:gd name="csX21" fmla="*/ 66059 w 150992"/>
                <a:gd name="csY21" fmla="*/ 40141 h 113338"/>
                <a:gd name="csX22" fmla="*/ 61341 w 150992"/>
                <a:gd name="csY22" fmla="*/ 21252 h 113338"/>
                <a:gd name="csX23" fmla="*/ 46006 w 150992"/>
                <a:gd name="csY23" fmla="*/ 15348 h 113338"/>
                <a:gd name="csX24" fmla="*/ 31850 w 150992"/>
                <a:gd name="csY24" fmla="*/ 20070 h 113338"/>
                <a:gd name="csX25" fmla="*/ 22413 w 150992"/>
                <a:gd name="csY25" fmla="*/ 31877 h 113338"/>
                <a:gd name="csX26" fmla="*/ 18874 w 150992"/>
                <a:gd name="csY26" fmla="*/ 55489 h 113338"/>
                <a:gd name="csX27" fmla="*/ 18874 w 150992"/>
                <a:gd name="csY27" fmla="*/ 112158 h 113338"/>
                <a:gd name="csX28" fmla="*/ 0 w 150992"/>
                <a:gd name="csY28" fmla="*/ 112158 h 113338"/>
                <a:gd name="csX29" fmla="*/ 2359 w 150992"/>
                <a:gd name="csY29" fmla="*/ 112158 h 113338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</a:cxnLst>
              <a:rect l="l" t="t" r="r" b="b"/>
              <a:pathLst>
                <a:path w="150992" h="113338">
                  <a:moveTo>
                    <a:pt x="2359" y="112158"/>
                  </a:moveTo>
                  <a:lnTo>
                    <a:pt x="2359" y="2361"/>
                  </a:lnTo>
                  <a:lnTo>
                    <a:pt x="18874" y="2361"/>
                  </a:lnTo>
                  <a:lnTo>
                    <a:pt x="18874" y="17709"/>
                  </a:lnTo>
                  <a:cubicBezTo>
                    <a:pt x="22413" y="11806"/>
                    <a:pt x="27132" y="8264"/>
                    <a:pt x="33030" y="4723"/>
                  </a:cubicBezTo>
                  <a:cubicBezTo>
                    <a:pt x="38928" y="1181"/>
                    <a:pt x="44826" y="0"/>
                    <a:pt x="53083" y="0"/>
                  </a:cubicBezTo>
                  <a:cubicBezTo>
                    <a:pt x="61341" y="0"/>
                    <a:pt x="68419" y="0"/>
                    <a:pt x="73137" y="4723"/>
                  </a:cubicBezTo>
                  <a:cubicBezTo>
                    <a:pt x="77855" y="8264"/>
                    <a:pt x="82574" y="12987"/>
                    <a:pt x="83754" y="18890"/>
                  </a:cubicBezTo>
                  <a:cubicBezTo>
                    <a:pt x="92011" y="5903"/>
                    <a:pt x="103807" y="0"/>
                    <a:pt x="117963" y="0"/>
                  </a:cubicBezTo>
                  <a:cubicBezTo>
                    <a:pt x="132118" y="0"/>
                    <a:pt x="136837" y="3542"/>
                    <a:pt x="142735" y="9445"/>
                  </a:cubicBezTo>
                  <a:cubicBezTo>
                    <a:pt x="148633" y="15348"/>
                    <a:pt x="150992" y="24793"/>
                    <a:pt x="150992" y="37780"/>
                  </a:cubicBezTo>
                  <a:lnTo>
                    <a:pt x="150992" y="113339"/>
                  </a:lnTo>
                  <a:lnTo>
                    <a:pt x="132118" y="113339"/>
                  </a:lnTo>
                  <a:lnTo>
                    <a:pt x="132118" y="43683"/>
                  </a:lnTo>
                  <a:cubicBezTo>
                    <a:pt x="132118" y="36599"/>
                    <a:pt x="132118" y="30696"/>
                    <a:pt x="129759" y="27155"/>
                  </a:cubicBezTo>
                  <a:cubicBezTo>
                    <a:pt x="128580" y="23612"/>
                    <a:pt x="126220" y="21252"/>
                    <a:pt x="122682" y="18890"/>
                  </a:cubicBezTo>
                  <a:cubicBezTo>
                    <a:pt x="119142" y="16529"/>
                    <a:pt x="115604" y="15348"/>
                    <a:pt x="112065" y="15348"/>
                  </a:cubicBezTo>
                  <a:cubicBezTo>
                    <a:pt x="103807" y="15348"/>
                    <a:pt x="97909" y="17709"/>
                    <a:pt x="93191" y="23612"/>
                  </a:cubicBezTo>
                  <a:cubicBezTo>
                    <a:pt x="88472" y="28335"/>
                    <a:pt x="84933" y="36599"/>
                    <a:pt x="84933" y="48405"/>
                  </a:cubicBezTo>
                  <a:lnTo>
                    <a:pt x="84933" y="112158"/>
                  </a:lnTo>
                  <a:lnTo>
                    <a:pt x="66059" y="112158"/>
                  </a:lnTo>
                  <a:lnTo>
                    <a:pt x="66059" y="40141"/>
                  </a:lnTo>
                  <a:cubicBezTo>
                    <a:pt x="66059" y="31877"/>
                    <a:pt x="64879" y="25974"/>
                    <a:pt x="61341" y="21252"/>
                  </a:cubicBezTo>
                  <a:cubicBezTo>
                    <a:pt x="57802" y="16529"/>
                    <a:pt x="53083" y="15348"/>
                    <a:pt x="46006" y="15348"/>
                  </a:cubicBezTo>
                  <a:cubicBezTo>
                    <a:pt x="38928" y="15348"/>
                    <a:pt x="35389" y="15348"/>
                    <a:pt x="31850" y="20070"/>
                  </a:cubicBezTo>
                  <a:cubicBezTo>
                    <a:pt x="27132" y="22432"/>
                    <a:pt x="23593" y="27155"/>
                    <a:pt x="22413" y="31877"/>
                  </a:cubicBezTo>
                  <a:cubicBezTo>
                    <a:pt x="21234" y="36599"/>
                    <a:pt x="18874" y="44864"/>
                    <a:pt x="18874" y="55489"/>
                  </a:cubicBezTo>
                  <a:lnTo>
                    <a:pt x="18874" y="112158"/>
                  </a:lnTo>
                  <a:lnTo>
                    <a:pt x="0" y="112158"/>
                  </a:lnTo>
                  <a:lnTo>
                    <a:pt x="2359" y="112158"/>
                  </a:lnTo>
                  <a:close/>
                </a:path>
              </a:pathLst>
            </a:custGeom>
            <a:solidFill>
              <a:srgbClr val="DADADA"/>
            </a:solidFill>
            <a:ln w="11793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5" name="Freeform 244">
              <a:extLst>
                <a:ext uri="{FF2B5EF4-FFF2-40B4-BE49-F238E27FC236}">
                  <a16:creationId xmlns:a16="http://schemas.microsoft.com/office/drawing/2014/main" id="{DE96FED7-B10F-162D-95DF-24160B48AB39}"/>
                </a:ext>
              </a:extLst>
            </p:cNvPr>
            <p:cNvSpPr/>
            <p:nvPr/>
          </p:nvSpPr>
          <p:spPr>
            <a:xfrm>
              <a:off x="5012840" y="6434687"/>
              <a:ext cx="18874" cy="152298"/>
            </a:xfrm>
            <a:custGeom>
              <a:avLst/>
              <a:gdLst>
                <a:gd name="csX0" fmla="*/ 0 w 18874"/>
                <a:gd name="csY0" fmla="*/ 21251 h 152298"/>
                <a:gd name="csX1" fmla="*/ 0 w 18874"/>
                <a:gd name="csY1" fmla="*/ 0 h 152298"/>
                <a:gd name="csX2" fmla="*/ 18874 w 18874"/>
                <a:gd name="csY2" fmla="*/ 0 h 152298"/>
                <a:gd name="csX3" fmla="*/ 18874 w 18874"/>
                <a:gd name="csY3" fmla="*/ 21251 h 152298"/>
                <a:gd name="csX4" fmla="*/ 0 w 18874"/>
                <a:gd name="csY4" fmla="*/ 21251 h 152298"/>
                <a:gd name="csX5" fmla="*/ 0 w 18874"/>
                <a:gd name="csY5" fmla="*/ 152298 h 152298"/>
                <a:gd name="csX6" fmla="*/ 0 w 18874"/>
                <a:gd name="csY6" fmla="*/ 42502 h 152298"/>
                <a:gd name="csX7" fmla="*/ 18874 w 18874"/>
                <a:gd name="csY7" fmla="*/ 42502 h 152298"/>
                <a:gd name="csX8" fmla="*/ 18874 w 18874"/>
                <a:gd name="csY8" fmla="*/ 152298 h 152298"/>
                <a:gd name="csX9" fmla="*/ 0 w 18874"/>
                <a:gd name="csY9" fmla="*/ 152298 h 152298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18874" h="152298">
                  <a:moveTo>
                    <a:pt x="0" y="21251"/>
                  </a:moveTo>
                  <a:lnTo>
                    <a:pt x="0" y="0"/>
                  </a:lnTo>
                  <a:lnTo>
                    <a:pt x="18874" y="0"/>
                  </a:lnTo>
                  <a:lnTo>
                    <a:pt x="18874" y="21251"/>
                  </a:lnTo>
                  <a:lnTo>
                    <a:pt x="0" y="21251"/>
                  </a:lnTo>
                  <a:close/>
                  <a:moveTo>
                    <a:pt x="0" y="152298"/>
                  </a:moveTo>
                  <a:lnTo>
                    <a:pt x="0" y="42502"/>
                  </a:lnTo>
                  <a:lnTo>
                    <a:pt x="18874" y="42502"/>
                  </a:lnTo>
                  <a:lnTo>
                    <a:pt x="18874" y="152298"/>
                  </a:lnTo>
                  <a:lnTo>
                    <a:pt x="0" y="152298"/>
                  </a:lnTo>
                  <a:close/>
                </a:path>
              </a:pathLst>
            </a:custGeom>
            <a:solidFill>
              <a:srgbClr val="DADADA"/>
            </a:solidFill>
            <a:ln w="11793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" name="Freeform 245">
              <a:extLst>
                <a:ext uri="{FF2B5EF4-FFF2-40B4-BE49-F238E27FC236}">
                  <a16:creationId xmlns:a16="http://schemas.microsoft.com/office/drawing/2014/main" id="{2C1F789F-185F-E590-F384-BC5C6673CB96}"/>
                </a:ext>
              </a:extLst>
            </p:cNvPr>
            <p:cNvSpPr/>
            <p:nvPr/>
          </p:nvSpPr>
          <p:spPr>
            <a:xfrm>
              <a:off x="5054127" y="6472467"/>
              <a:ext cx="96729" cy="115699"/>
            </a:xfrm>
            <a:custGeom>
              <a:avLst/>
              <a:gdLst>
                <a:gd name="csX0" fmla="*/ 77855 w 96729"/>
                <a:gd name="csY0" fmla="*/ 73197 h 115699"/>
                <a:gd name="csX1" fmla="*/ 96730 w 96729"/>
                <a:gd name="csY1" fmla="*/ 75559 h 115699"/>
                <a:gd name="csX2" fmla="*/ 81394 w 96729"/>
                <a:gd name="csY2" fmla="*/ 105074 h 115699"/>
                <a:gd name="csX3" fmla="*/ 50724 w 96729"/>
                <a:gd name="csY3" fmla="*/ 115699 h 115699"/>
                <a:gd name="csX4" fmla="*/ 14156 w 96729"/>
                <a:gd name="csY4" fmla="*/ 100352 h 115699"/>
                <a:gd name="csX5" fmla="*/ 0 w 96729"/>
                <a:gd name="csY5" fmla="*/ 57849 h 115699"/>
                <a:gd name="csX6" fmla="*/ 5898 w 96729"/>
                <a:gd name="csY6" fmla="*/ 27154 h 115699"/>
                <a:gd name="csX7" fmla="*/ 23593 w 96729"/>
                <a:gd name="csY7" fmla="*/ 7083 h 115699"/>
                <a:gd name="csX8" fmla="*/ 49544 w 96729"/>
                <a:gd name="csY8" fmla="*/ 0 h 115699"/>
                <a:gd name="csX9" fmla="*/ 79035 w 96729"/>
                <a:gd name="csY9" fmla="*/ 9445 h 115699"/>
                <a:gd name="csX10" fmla="*/ 93190 w 96729"/>
                <a:gd name="csY10" fmla="*/ 35418 h 115699"/>
                <a:gd name="csX11" fmla="*/ 75496 w 96729"/>
                <a:gd name="csY11" fmla="*/ 37779 h 115699"/>
                <a:gd name="csX12" fmla="*/ 66059 w 96729"/>
                <a:gd name="csY12" fmla="*/ 21251 h 115699"/>
                <a:gd name="csX13" fmla="*/ 50724 w 96729"/>
                <a:gd name="csY13" fmla="*/ 15348 h 115699"/>
                <a:gd name="csX14" fmla="*/ 28311 w 96729"/>
                <a:gd name="csY14" fmla="*/ 25973 h 115699"/>
                <a:gd name="csX15" fmla="*/ 20054 w 96729"/>
                <a:gd name="csY15" fmla="*/ 57849 h 115699"/>
                <a:gd name="csX16" fmla="*/ 28311 w 96729"/>
                <a:gd name="csY16" fmla="*/ 89726 h 115699"/>
                <a:gd name="csX17" fmla="*/ 50724 w 96729"/>
                <a:gd name="csY17" fmla="*/ 100352 h 115699"/>
                <a:gd name="csX18" fmla="*/ 69598 w 96729"/>
                <a:gd name="csY18" fmla="*/ 93268 h 115699"/>
                <a:gd name="csX19" fmla="*/ 79035 w 96729"/>
                <a:gd name="csY19" fmla="*/ 72017 h 115699"/>
                <a:gd name="csX20" fmla="*/ 77855 w 96729"/>
                <a:gd name="csY20" fmla="*/ 72017 h 115699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</a:cxnLst>
              <a:rect l="l" t="t" r="r" b="b"/>
              <a:pathLst>
                <a:path w="96729" h="115699">
                  <a:moveTo>
                    <a:pt x="77855" y="73197"/>
                  </a:moveTo>
                  <a:lnTo>
                    <a:pt x="96730" y="75559"/>
                  </a:lnTo>
                  <a:cubicBezTo>
                    <a:pt x="94370" y="88546"/>
                    <a:pt x="89652" y="97990"/>
                    <a:pt x="81394" y="105074"/>
                  </a:cubicBezTo>
                  <a:cubicBezTo>
                    <a:pt x="73137" y="112158"/>
                    <a:pt x="62520" y="115699"/>
                    <a:pt x="50724" y="115699"/>
                  </a:cubicBezTo>
                  <a:cubicBezTo>
                    <a:pt x="38928" y="115699"/>
                    <a:pt x="23593" y="110977"/>
                    <a:pt x="14156" y="100352"/>
                  </a:cubicBezTo>
                  <a:cubicBezTo>
                    <a:pt x="4718" y="90906"/>
                    <a:pt x="0" y="76740"/>
                    <a:pt x="0" y="57849"/>
                  </a:cubicBezTo>
                  <a:cubicBezTo>
                    <a:pt x="0" y="38960"/>
                    <a:pt x="2359" y="35418"/>
                    <a:pt x="5898" y="27154"/>
                  </a:cubicBezTo>
                  <a:cubicBezTo>
                    <a:pt x="9437" y="18889"/>
                    <a:pt x="15335" y="11806"/>
                    <a:pt x="23593" y="7083"/>
                  </a:cubicBezTo>
                  <a:cubicBezTo>
                    <a:pt x="31850" y="2361"/>
                    <a:pt x="40107" y="0"/>
                    <a:pt x="49544" y="0"/>
                  </a:cubicBezTo>
                  <a:cubicBezTo>
                    <a:pt x="58981" y="0"/>
                    <a:pt x="70778" y="3542"/>
                    <a:pt x="79035" y="9445"/>
                  </a:cubicBezTo>
                  <a:cubicBezTo>
                    <a:pt x="87292" y="15348"/>
                    <a:pt x="92011" y="23612"/>
                    <a:pt x="93190" y="35418"/>
                  </a:cubicBezTo>
                  <a:lnTo>
                    <a:pt x="75496" y="37779"/>
                  </a:lnTo>
                  <a:cubicBezTo>
                    <a:pt x="74316" y="30696"/>
                    <a:pt x="70778" y="24792"/>
                    <a:pt x="66059" y="21251"/>
                  </a:cubicBezTo>
                  <a:cubicBezTo>
                    <a:pt x="61341" y="17709"/>
                    <a:pt x="56622" y="15348"/>
                    <a:pt x="50724" y="15348"/>
                  </a:cubicBezTo>
                  <a:cubicBezTo>
                    <a:pt x="41287" y="15348"/>
                    <a:pt x="34209" y="18889"/>
                    <a:pt x="28311" y="25973"/>
                  </a:cubicBezTo>
                  <a:cubicBezTo>
                    <a:pt x="22413" y="33057"/>
                    <a:pt x="20054" y="43682"/>
                    <a:pt x="20054" y="57849"/>
                  </a:cubicBezTo>
                  <a:cubicBezTo>
                    <a:pt x="20054" y="72017"/>
                    <a:pt x="22413" y="83823"/>
                    <a:pt x="28311" y="89726"/>
                  </a:cubicBezTo>
                  <a:cubicBezTo>
                    <a:pt x="34209" y="95629"/>
                    <a:pt x="41287" y="100352"/>
                    <a:pt x="50724" y="100352"/>
                  </a:cubicBezTo>
                  <a:cubicBezTo>
                    <a:pt x="60161" y="100352"/>
                    <a:pt x="63700" y="97990"/>
                    <a:pt x="69598" y="93268"/>
                  </a:cubicBezTo>
                  <a:cubicBezTo>
                    <a:pt x="75496" y="88546"/>
                    <a:pt x="77855" y="81462"/>
                    <a:pt x="79035" y="72017"/>
                  </a:cubicBezTo>
                  <a:lnTo>
                    <a:pt x="77855" y="72017"/>
                  </a:lnTo>
                  <a:close/>
                </a:path>
              </a:pathLst>
            </a:custGeom>
            <a:solidFill>
              <a:srgbClr val="DADADA"/>
            </a:solidFill>
            <a:ln w="11793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7" name="Freeform 246">
              <a:extLst>
                <a:ext uri="{FF2B5EF4-FFF2-40B4-BE49-F238E27FC236}">
                  <a16:creationId xmlns:a16="http://schemas.microsoft.com/office/drawing/2014/main" id="{B50BFA82-5A46-7DF1-2B89-D4C12C85F1AF}"/>
                </a:ext>
              </a:extLst>
            </p:cNvPr>
            <p:cNvSpPr/>
            <p:nvPr/>
          </p:nvSpPr>
          <p:spPr>
            <a:xfrm>
              <a:off x="5165012" y="6474828"/>
              <a:ext cx="60161" cy="113338"/>
            </a:xfrm>
            <a:custGeom>
              <a:avLst/>
              <a:gdLst>
                <a:gd name="csX0" fmla="*/ 1180 w 60161"/>
                <a:gd name="csY0" fmla="*/ 112158 h 113338"/>
                <a:gd name="csX1" fmla="*/ 1180 w 60161"/>
                <a:gd name="csY1" fmla="*/ 2361 h 113338"/>
                <a:gd name="csX2" fmla="*/ 17694 w 60161"/>
                <a:gd name="csY2" fmla="*/ 2361 h 113338"/>
                <a:gd name="csX3" fmla="*/ 17694 w 60161"/>
                <a:gd name="csY3" fmla="*/ 18890 h 113338"/>
                <a:gd name="csX4" fmla="*/ 29491 w 60161"/>
                <a:gd name="csY4" fmla="*/ 3542 h 113338"/>
                <a:gd name="csX5" fmla="*/ 41287 w 60161"/>
                <a:gd name="csY5" fmla="*/ 0 h 113338"/>
                <a:gd name="csX6" fmla="*/ 60161 w 60161"/>
                <a:gd name="csY6" fmla="*/ 5903 h 113338"/>
                <a:gd name="csX7" fmla="*/ 54263 w 60161"/>
                <a:gd name="csY7" fmla="*/ 23612 h 113338"/>
                <a:gd name="csX8" fmla="*/ 40107 w 60161"/>
                <a:gd name="csY8" fmla="*/ 20070 h 113338"/>
                <a:gd name="csX9" fmla="*/ 29491 w 60161"/>
                <a:gd name="csY9" fmla="*/ 23612 h 113338"/>
                <a:gd name="csX10" fmla="*/ 22413 w 60161"/>
                <a:gd name="csY10" fmla="*/ 34238 h 113338"/>
                <a:gd name="csX11" fmla="*/ 18874 w 60161"/>
                <a:gd name="csY11" fmla="*/ 55489 h 113338"/>
                <a:gd name="csX12" fmla="*/ 18874 w 60161"/>
                <a:gd name="csY12" fmla="*/ 113339 h 113338"/>
                <a:gd name="csX13" fmla="*/ 0 w 60161"/>
                <a:gd name="csY13" fmla="*/ 113339 h 113338"/>
                <a:gd name="csX14" fmla="*/ 1180 w 60161"/>
                <a:gd name="csY14" fmla="*/ 113339 h 113338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</a:cxnLst>
              <a:rect l="l" t="t" r="r" b="b"/>
              <a:pathLst>
                <a:path w="60161" h="113338">
                  <a:moveTo>
                    <a:pt x="1180" y="112158"/>
                  </a:moveTo>
                  <a:lnTo>
                    <a:pt x="1180" y="2361"/>
                  </a:lnTo>
                  <a:lnTo>
                    <a:pt x="17694" y="2361"/>
                  </a:lnTo>
                  <a:lnTo>
                    <a:pt x="17694" y="18890"/>
                  </a:lnTo>
                  <a:cubicBezTo>
                    <a:pt x="22413" y="10626"/>
                    <a:pt x="25952" y="5903"/>
                    <a:pt x="29491" y="3542"/>
                  </a:cubicBezTo>
                  <a:cubicBezTo>
                    <a:pt x="33030" y="1181"/>
                    <a:pt x="36569" y="0"/>
                    <a:pt x="41287" y="0"/>
                  </a:cubicBezTo>
                  <a:cubicBezTo>
                    <a:pt x="46005" y="0"/>
                    <a:pt x="54263" y="2361"/>
                    <a:pt x="60161" y="5903"/>
                  </a:cubicBezTo>
                  <a:lnTo>
                    <a:pt x="54263" y="23612"/>
                  </a:lnTo>
                  <a:cubicBezTo>
                    <a:pt x="49544" y="21252"/>
                    <a:pt x="44826" y="20070"/>
                    <a:pt x="40107" y="20070"/>
                  </a:cubicBezTo>
                  <a:cubicBezTo>
                    <a:pt x="35389" y="20070"/>
                    <a:pt x="31850" y="20070"/>
                    <a:pt x="29491" y="23612"/>
                  </a:cubicBezTo>
                  <a:cubicBezTo>
                    <a:pt x="27132" y="27155"/>
                    <a:pt x="23593" y="29515"/>
                    <a:pt x="22413" y="34238"/>
                  </a:cubicBezTo>
                  <a:cubicBezTo>
                    <a:pt x="20054" y="41321"/>
                    <a:pt x="18874" y="48405"/>
                    <a:pt x="18874" y="55489"/>
                  </a:cubicBezTo>
                  <a:lnTo>
                    <a:pt x="18874" y="113339"/>
                  </a:lnTo>
                  <a:lnTo>
                    <a:pt x="0" y="113339"/>
                  </a:lnTo>
                  <a:lnTo>
                    <a:pt x="1180" y="113339"/>
                  </a:lnTo>
                  <a:close/>
                </a:path>
              </a:pathLst>
            </a:custGeom>
            <a:solidFill>
              <a:srgbClr val="DADADA"/>
            </a:solidFill>
            <a:ln w="11793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8" name="Freeform 247">
              <a:extLst>
                <a:ext uri="{FF2B5EF4-FFF2-40B4-BE49-F238E27FC236}">
                  <a16:creationId xmlns:a16="http://schemas.microsoft.com/office/drawing/2014/main" id="{8A475FE6-0F06-C8A4-FB38-C44EB5897D81}"/>
                </a:ext>
              </a:extLst>
            </p:cNvPr>
            <p:cNvSpPr/>
            <p:nvPr/>
          </p:nvSpPr>
          <p:spPr>
            <a:xfrm>
              <a:off x="5227533" y="6474828"/>
              <a:ext cx="103807" cy="115700"/>
            </a:xfrm>
            <a:custGeom>
              <a:avLst/>
              <a:gdLst>
                <a:gd name="csX0" fmla="*/ 2359 w 103807"/>
                <a:gd name="csY0" fmla="*/ 56670 h 115700"/>
                <a:gd name="csX1" fmla="*/ 18874 w 103807"/>
                <a:gd name="csY1" fmla="*/ 11806 h 115700"/>
                <a:gd name="csX2" fmla="*/ 53083 w 103807"/>
                <a:gd name="csY2" fmla="*/ 0 h 115700"/>
                <a:gd name="csX3" fmla="*/ 89651 w 103807"/>
                <a:gd name="csY3" fmla="*/ 15348 h 115700"/>
                <a:gd name="csX4" fmla="*/ 103807 w 103807"/>
                <a:gd name="csY4" fmla="*/ 56670 h 115700"/>
                <a:gd name="csX5" fmla="*/ 97909 w 103807"/>
                <a:gd name="csY5" fmla="*/ 89727 h 115700"/>
                <a:gd name="csX6" fmla="*/ 79035 w 103807"/>
                <a:gd name="csY6" fmla="*/ 108616 h 115700"/>
                <a:gd name="csX7" fmla="*/ 51904 w 103807"/>
                <a:gd name="csY7" fmla="*/ 115700 h 115700"/>
                <a:gd name="csX8" fmla="*/ 14155 w 103807"/>
                <a:gd name="csY8" fmla="*/ 100352 h 115700"/>
                <a:gd name="csX9" fmla="*/ 0 w 103807"/>
                <a:gd name="csY9" fmla="*/ 57850 h 115700"/>
                <a:gd name="csX10" fmla="*/ 2359 w 103807"/>
                <a:gd name="csY10" fmla="*/ 57850 h 115700"/>
                <a:gd name="csX11" fmla="*/ 21233 w 103807"/>
                <a:gd name="csY11" fmla="*/ 56670 h 115700"/>
                <a:gd name="csX12" fmla="*/ 30670 w 103807"/>
                <a:gd name="csY12" fmla="*/ 88546 h 115700"/>
                <a:gd name="csX13" fmla="*/ 54263 w 103807"/>
                <a:gd name="csY13" fmla="*/ 99171 h 115700"/>
                <a:gd name="csX14" fmla="*/ 77855 w 103807"/>
                <a:gd name="csY14" fmla="*/ 88546 h 115700"/>
                <a:gd name="csX15" fmla="*/ 87292 w 103807"/>
                <a:gd name="csY15" fmla="*/ 56670 h 115700"/>
                <a:gd name="csX16" fmla="*/ 77855 w 103807"/>
                <a:gd name="csY16" fmla="*/ 25974 h 115700"/>
                <a:gd name="csX17" fmla="*/ 54263 w 103807"/>
                <a:gd name="csY17" fmla="*/ 15348 h 115700"/>
                <a:gd name="csX18" fmla="*/ 30670 w 103807"/>
                <a:gd name="csY18" fmla="*/ 25974 h 115700"/>
                <a:gd name="csX19" fmla="*/ 21233 w 103807"/>
                <a:gd name="csY19" fmla="*/ 57850 h 115700"/>
                <a:gd name="csX20" fmla="*/ 21233 w 103807"/>
                <a:gd name="csY20" fmla="*/ 57850 h 11570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</a:cxnLst>
              <a:rect l="l" t="t" r="r" b="b"/>
              <a:pathLst>
                <a:path w="103807" h="115700">
                  <a:moveTo>
                    <a:pt x="2359" y="56670"/>
                  </a:moveTo>
                  <a:cubicBezTo>
                    <a:pt x="2359" y="36599"/>
                    <a:pt x="8257" y="21252"/>
                    <a:pt x="18874" y="11806"/>
                  </a:cubicBezTo>
                  <a:cubicBezTo>
                    <a:pt x="28311" y="3542"/>
                    <a:pt x="40107" y="0"/>
                    <a:pt x="53083" y="0"/>
                  </a:cubicBezTo>
                  <a:cubicBezTo>
                    <a:pt x="66059" y="0"/>
                    <a:pt x="80214" y="4723"/>
                    <a:pt x="89651" y="15348"/>
                  </a:cubicBezTo>
                  <a:cubicBezTo>
                    <a:pt x="99089" y="25974"/>
                    <a:pt x="103807" y="38961"/>
                    <a:pt x="103807" y="56670"/>
                  </a:cubicBezTo>
                  <a:cubicBezTo>
                    <a:pt x="103807" y="74379"/>
                    <a:pt x="101448" y="81462"/>
                    <a:pt x="97909" y="89727"/>
                  </a:cubicBezTo>
                  <a:cubicBezTo>
                    <a:pt x="93190" y="97991"/>
                    <a:pt x="87292" y="103894"/>
                    <a:pt x="79035" y="108616"/>
                  </a:cubicBezTo>
                  <a:cubicBezTo>
                    <a:pt x="70778" y="113339"/>
                    <a:pt x="62520" y="115700"/>
                    <a:pt x="51904" y="115700"/>
                  </a:cubicBezTo>
                  <a:cubicBezTo>
                    <a:pt x="36568" y="115700"/>
                    <a:pt x="23593" y="110977"/>
                    <a:pt x="14155" y="100352"/>
                  </a:cubicBezTo>
                  <a:cubicBezTo>
                    <a:pt x="4718" y="90907"/>
                    <a:pt x="0" y="76740"/>
                    <a:pt x="0" y="57850"/>
                  </a:cubicBezTo>
                  <a:lnTo>
                    <a:pt x="2359" y="57850"/>
                  </a:lnTo>
                  <a:close/>
                  <a:moveTo>
                    <a:pt x="21233" y="56670"/>
                  </a:moveTo>
                  <a:cubicBezTo>
                    <a:pt x="21233" y="70837"/>
                    <a:pt x="24772" y="81462"/>
                    <a:pt x="30670" y="88546"/>
                  </a:cubicBezTo>
                  <a:cubicBezTo>
                    <a:pt x="36568" y="95630"/>
                    <a:pt x="44826" y="99171"/>
                    <a:pt x="54263" y="99171"/>
                  </a:cubicBezTo>
                  <a:cubicBezTo>
                    <a:pt x="63700" y="99171"/>
                    <a:pt x="70778" y="95630"/>
                    <a:pt x="77855" y="88546"/>
                  </a:cubicBezTo>
                  <a:cubicBezTo>
                    <a:pt x="84933" y="81462"/>
                    <a:pt x="87292" y="70837"/>
                    <a:pt x="87292" y="56670"/>
                  </a:cubicBezTo>
                  <a:cubicBezTo>
                    <a:pt x="87292" y="42502"/>
                    <a:pt x="83753" y="33058"/>
                    <a:pt x="77855" y="25974"/>
                  </a:cubicBezTo>
                  <a:cubicBezTo>
                    <a:pt x="71957" y="18890"/>
                    <a:pt x="63700" y="15348"/>
                    <a:pt x="54263" y="15348"/>
                  </a:cubicBezTo>
                  <a:cubicBezTo>
                    <a:pt x="44826" y="15348"/>
                    <a:pt x="37748" y="18890"/>
                    <a:pt x="30670" y="25974"/>
                  </a:cubicBezTo>
                  <a:cubicBezTo>
                    <a:pt x="23593" y="33058"/>
                    <a:pt x="21233" y="43683"/>
                    <a:pt x="21233" y="57850"/>
                  </a:cubicBezTo>
                  <a:lnTo>
                    <a:pt x="21233" y="57850"/>
                  </a:lnTo>
                  <a:close/>
                </a:path>
              </a:pathLst>
            </a:custGeom>
            <a:solidFill>
              <a:srgbClr val="DADADA"/>
            </a:solidFill>
            <a:ln w="11793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9" name="Freeform 248">
              <a:extLst>
                <a:ext uri="{FF2B5EF4-FFF2-40B4-BE49-F238E27FC236}">
                  <a16:creationId xmlns:a16="http://schemas.microsoft.com/office/drawing/2014/main" id="{DA71CF41-367B-1ADD-DB19-A0E0EF60432E}"/>
                </a:ext>
              </a:extLst>
            </p:cNvPr>
            <p:cNvSpPr/>
            <p:nvPr/>
          </p:nvSpPr>
          <p:spPr>
            <a:xfrm>
              <a:off x="5354932" y="6434687"/>
              <a:ext cx="96729" cy="153479"/>
            </a:xfrm>
            <a:custGeom>
              <a:avLst/>
              <a:gdLst>
                <a:gd name="csX0" fmla="*/ 17694 w 96729"/>
                <a:gd name="csY0" fmla="*/ 152298 h 153479"/>
                <a:gd name="csX1" fmla="*/ 0 w 96729"/>
                <a:gd name="csY1" fmla="*/ 152298 h 153479"/>
                <a:gd name="csX2" fmla="*/ 0 w 96729"/>
                <a:gd name="csY2" fmla="*/ 0 h 153479"/>
                <a:gd name="csX3" fmla="*/ 18874 w 96729"/>
                <a:gd name="csY3" fmla="*/ 0 h 153479"/>
                <a:gd name="csX4" fmla="*/ 18874 w 96729"/>
                <a:gd name="csY4" fmla="*/ 54308 h 153479"/>
                <a:gd name="csX5" fmla="*/ 49544 w 96729"/>
                <a:gd name="csY5" fmla="*/ 38960 h 153479"/>
                <a:gd name="csX6" fmla="*/ 68418 w 96729"/>
                <a:gd name="csY6" fmla="*/ 42502 h 153479"/>
                <a:gd name="csX7" fmla="*/ 83754 w 96729"/>
                <a:gd name="csY7" fmla="*/ 54308 h 153479"/>
                <a:gd name="csX8" fmla="*/ 93190 w 96729"/>
                <a:gd name="csY8" fmla="*/ 72017 h 153479"/>
                <a:gd name="csX9" fmla="*/ 96730 w 96729"/>
                <a:gd name="csY9" fmla="*/ 94449 h 153479"/>
                <a:gd name="csX10" fmla="*/ 82574 w 96729"/>
                <a:gd name="csY10" fmla="*/ 138131 h 153479"/>
                <a:gd name="csX11" fmla="*/ 49544 w 96729"/>
                <a:gd name="csY11" fmla="*/ 153479 h 153479"/>
                <a:gd name="csX12" fmla="*/ 18874 w 96729"/>
                <a:gd name="csY12" fmla="*/ 136950 h 153479"/>
                <a:gd name="csX13" fmla="*/ 18874 w 96729"/>
                <a:gd name="csY13" fmla="*/ 151118 h 153479"/>
                <a:gd name="csX14" fmla="*/ 18874 w 96729"/>
                <a:gd name="csY14" fmla="*/ 151118 h 153479"/>
                <a:gd name="csX15" fmla="*/ 17694 w 96729"/>
                <a:gd name="csY15" fmla="*/ 95629 h 153479"/>
                <a:gd name="csX16" fmla="*/ 23593 w 96729"/>
                <a:gd name="csY16" fmla="*/ 123964 h 153479"/>
                <a:gd name="csX17" fmla="*/ 47185 w 96729"/>
                <a:gd name="csY17" fmla="*/ 138131 h 153479"/>
                <a:gd name="csX18" fmla="*/ 68418 w 96729"/>
                <a:gd name="csY18" fmla="*/ 127506 h 153479"/>
                <a:gd name="csX19" fmla="*/ 77855 w 96729"/>
                <a:gd name="csY19" fmla="*/ 95629 h 153479"/>
                <a:gd name="csX20" fmla="*/ 69598 w 96729"/>
                <a:gd name="csY20" fmla="*/ 63752 h 153479"/>
                <a:gd name="csX21" fmla="*/ 48365 w 96729"/>
                <a:gd name="csY21" fmla="*/ 53127 h 153479"/>
                <a:gd name="csX22" fmla="*/ 27131 w 96729"/>
                <a:gd name="csY22" fmla="*/ 63752 h 153479"/>
                <a:gd name="csX23" fmla="*/ 17694 w 96729"/>
                <a:gd name="csY23" fmla="*/ 94449 h 153479"/>
                <a:gd name="csX24" fmla="*/ 17694 w 96729"/>
                <a:gd name="csY24" fmla="*/ 94449 h 153479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</a:cxnLst>
              <a:rect l="l" t="t" r="r" b="b"/>
              <a:pathLst>
                <a:path w="96729" h="153479">
                  <a:moveTo>
                    <a:pt x="17694" y="152298"/>
                  </a:moveTo>
                  <a:lnTo>
                    <a:pt x="0" y="152298"/>
                  </a:lnTo>
                  <a:lnTo>
                    <a:pt x="0" y="0"/>
                  </a:lnTo>
                  <a:lnTo>
                    <a:pt x="18874" y="0"/>
                  </a:lnTo>
                  <a:lnTo>
                    <a:pt x="18874" y="54308"/>
                  </a:lnTo>
                  <a:cubicBezTo>
                    <a:pt x="27131" y="44863"/>
                    <a:pt x="36569" y="38960"/>
                    <a:pt x="49544" y="38960"/>
                  </a:cubicBezTo>
                  <a:cubicBezTo>
                    <a:pt x="62520" y="38960"/>
                    <a:pt x="62520" y="38960"/>
                    <a:pt x="68418" y="42502"/>
                  </a:cubicBezTo>
                  <a:cubicBezTo>
                    <a:pt x="74316" y="46043"/>
                    <a:pt x="79035" y="49586"/>
                    <a:pt x="83754" y="54308"/>
                  </a:cubicBezTo>
                  <a:cubicBezTo>
                    <a:pt x="87292" y="59030"/>
                    <a:pt x="90831" y="64933"/>
                    <a:pt x="93190" y="72017"/>
                  </a:cubicBezTo>
                  <a:cubicBezTo>
                    <a:pt x="95550" y="79101"/>
                    <a:pt x="96730" y="86184"/>
                    <a:pt x="96730" y="94449"/>
                  </a:cubicBezTo>
                  <a:cubicBezTo>
                    <a:pt x="96730" y="113338"/>
                    <a:pt x="92011" y="127506"/>
                    <a:pt x="82574" y="138131"/>
                  </a:cubicBezTo>
                  <a:cubicBezTo>
                    <a:pt x="73137" y="148756"/>
                    <a:pt x="62520" y="153479"/>
                    <a:pt x="49544" y="153479"/>
                  </a:cubicBezTo>
                  <a:cubicBezTo>
                    <a:pt x="36569" y="153479"/>
                    <a:pt x="25952" y="147576"/>
                    <a:pt x="18874" y="136950"/>
                  </a:cubicBezTo>
                  <a:lnTo>
                    <a:pt x="18874" y="151118"/>
                  </a:lnTo>
                  <a:lnTo>
                    <a:pt x="18874" y="151118"/>
                  </a:lnTo>
                  <a:close/>
                  <a:moveTo>
                    <a:pt x="17694" y="95629"/>
                  </a:moveTo>
                  <a:cubicBezTo>
                    <a:pt x="17694" y="108616"/>
                    <a:pt x="20054" y="118061"/>
                    <a:pt x="23593" y="123964"/>
                  </a:cubicBezTo>
                  <a:cubicBezTo>
                    <a:pt x="29491" y="133409"/>
                    <a:pt x="37748" y="138131"/>
                    <a:pt x="47185" y="138131"/>
                  </a:cubicBezTo>
                  <a:cubicBezTo>
                    <a:pt x="56622" y="138131"/>
                    <a:pt x="62520" y="134589"/>
                    <a:pt x="68418" y="127506"/>
                  </a:cubicBezTo>
                  <a:cubicBezTo>
                    <a:pt x="74316" y="120422"/>
                    <a:pt x="77855" y="109796"/>
                    <a:pt x="77855" y="95629"/>
                  </a:cubicBezTo>
                  <a:cubicBezTo>
                    <a:pt x="77855" y="81462"/>
                    <a:pt x="75496" y="70837"/>
                    <a:pt x="69598" y="63752"/>
                  </a:cubicBezTo>
                  <a:cubicBezTo>
                    <a:pt x="63700" y="56669"/>
                    <a:pt x="56622" y="53127"/>
                    <a:pt x="48365" y="53127"/>
                  </a:cubicBezTo>
                  <a:cubicBezTo>
                    <a:pt x="40107" y="53127"/>
                    <a:pt x="33029" y="56669"/>
                    <a:pt x="27131" y="63752"/>
                  </a:cubicBezTo>
                  <a:cubicBezTo>
                    <a:pt x="21233" y="70837"/>
                    <a:pt x="17694" y="81462"/>
                    <a:pt x="17694" y="94449"/>
                  </a:cubicBezTo>
                  <a:lnTo>
                    <a:pt x="17694" y="94449"/>
                  </a:lnTo>
                  <a:close/>
                </a:path>
              </a:pathLst>
            </a:custGeom>
            <a:solidFill>
              <a:srgbClr val="DADADA"/>
            </a:solidFill>
            <a:ln w="11793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0" name="Freeform 249">
              <a:extLst>
                <a:ext uri="{FF2B5EF4-FFF2-40B4-BE49-F238E27FC236}">
                  <a16:creationId xmlns:a16="http://schemas.microsoft.com/office/drawing/2014/main" id="{FA62150B-C1A5-4E34-27A0-A7379695E4C7}"/>
                </a:ext>
              </a:extLst>
            </p:cNvPr>
            <p:cNvSpPr/>
            <p:nvPr/>
          </p:nvSpPr>
          <p:spPr>
            <a:xfrm>
              <a:off x="5472895" y="6434687"/>
              <a:ext cx="18874" cy="152298"/>
            </a:xfrm>
            <a:custGeom>
              <a:avLst/>
              <a:gdLst>
                <a:gd name="csX0" fmla="*/ 0 w 18874"/>
                <a:gd name="csY0" fmla="*/ 21251 h 152298"/>
                <a:gd name="csX1" fmla="*/ 0 w 18874"/>
                <a:gd name="csY1" fmla="*/ 0 h 152298"/>
                <a:gd name="csX2" fmla="*/ 18874 w 18874"/>
                <a:gd name="csY2" fmla="*/ 0 h 152298"/>
                <a:gd name="csX3" fmla="*/ 18874 w 18874"/>
                <a:gd name="csY3" fmla="*/ 21251 h 152298"/>
                <a:gd name="csX4" fmla="*/ 0 w 18874"/>
                <a:gd name="csY4" fmla="*/ 21251 h 152298"/>
                <a:gd name="csX5" fmla="*/ 0 w 18874"/>
                <a:gd name="csY5" fmla="*/ 152298 h 152298"/>
                <a:gd name="csX6" fmla="*/ 0 w 18874"/>
                <a:gd name="csY6" fmla="*/ 42502 h 152298"/>
                <a:gd name="csX7" fmla="*/ 18874 w 18874"/>
                <a:gd name="csY7" fmla="*/ 42502 h 152298"/>
                <a:gd name="csX8" fmla="*/ 18874 w 18874"/>
                <a:gd name="csY8" fmla="*/ 152298 h 152298"/>
                <a:gd name="csX9" fmla="*/ 0 w 18874"/>
                <a:gd name="csY9" fmla="*/ 152298 h 152298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18874" h="152298">
                  <a:moveTo>
                    <a:pt x="0" y="21251"/>
                  </a:moveTo>
                  <a:lnTo>
                    <a:pt x="0" y="0"/>
                  </a:lnTo>
                  <a:lnTo>
                    <a:pt x="18874" y="0"/>
                  </a:lnTo>
                  <a:lnTo>
                    <a:pt x="18874" y="21251"/>
                  </a:lnTo>
                  <a:lnTo>
                    <a:pt x="0" y="21251"/>
                  </a:lnTo>
                  <a:close/>
                  <a:moveTo>
                    <a:pt x="0" y="152298"/>
                  </a:moveTo>
                  <a:lnTo>
                    <a:pt x="0" y="42502"/>
                  </a:lnTo>
                  <a:lnTo>
                    <a:pt x="18874" y="42502"/>
                  </a:lnTo>
                  <a:lnTo>
                    <a:pt x="18874" y="152298"/>
                  </a:lnTo>
                  <a:lnTo>
                    <a:pt x="0" y="152298"/>
                  </a:lnTo>
                  <a:close/>
                </a:path>
              </a:pathLst>
            </a:custGeom>
            <a:solidFill>
              <a:srgbClr val="DADADA"/>
            </a:solidFill>
            <a:ln w="11793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1" name="Freeform 250">
              <a:extLst>
                <a:ext uri="{FF2B5EF4-FFF2-40B4-BE49-F238E27FC236}">
                  <a16:creationId xmlns:a16="http://schemas.microsoft.com/office/drawing/2014/main" id="{A0DDD212-1EBF-991B-CC33-AB97F0D7481A}"/>
                </a:ext>
              </a:extLst>
            </p:cNvPr>
            <p:cNvSpPr/>
            <p:nvPr/>
          </p:nvSpPr>
          <p:spPr>
            <a:xfrm>
              <a:off x="5509463" y="6435868"/>
              <a:ext cx="54262" cy="149937"/>
            </a:xfrm>
            <a:custGeom>
              <a:avLst/>
              <a:gdLst>
                <a:gd name="csX0" fmla="*/ 51904 w 54262"/>
                <a:gd name="csY0" fmla="*/ 133409 h 149937"/>
                <a:gd name="csX1" fmla="*/ 54263 w 54262"/>
                <a:gd name="csY1" fmla="*/ 149937 h 149937"/>
                <a:gd name="csX2" fmla="*/ 40107 w 54262"/>
                <a:gd name="csY2" fmla="*/ 149937 h 149937"/>
                <a:gd name="csX3" fmla="*/ 24772 w 54262"/>
                <a:gd name="csY3" fmla="*/ 146396 h 149937"/>
                <a:gd name="csX4" fmla="*/ 16515 w 54262"/>
                <a:gd name="csY4" fmla="*/ 138131 h 149937"/>
                <a:gd name="csX5" fmla="*/ 14155 w 54262"/>
                <a:gd name="csY5" fmla="*/ 115699 h 149937"/>
                <a:gd name="csX6" fmla="*/ 14155 w 54262"/>
                <a:gd name="csY6" fmla="*/ 51947 h 149937"/>
                <a:gd name="csX7" fmla="*/ 0 w 54262"/>
                <a:gd name="csY7" fmla="*/ 51947 h 149937"/>
                <a:gd name="csX8" fmla="*/ 0 w 54262"/>
                <a:gd name="csY8" fmla="*/ 37780 h 149937"/>
                <a:gd name="csX9" fmla="*/ 14155 w 54262"/>
                <a:gd name="csY9" fmla="*/ 37780 h 149937"/>
                <a:gd name="csX10" fmla="*/ 14155 w 54262"/>
                <a:gd name="csY10" fmla="*/ 10626 h 149937"/>
                <a:gd name="csX11" fmla="*/ 33029 w 54262"/>
                <a:gd name="csY11" fmla="*/ 0 h 149937"/>
                <a:gd name="csX12" fmla="*/ 33029 w 54262"/>
                <a:gd name="csY12" fmla="*/ 38960 h 149937"/>
                <a:gd name="csX13" fmla="*/ 51904 w 54262"/>
                <a:gd name="csY13" fmla="*/ 38960 h 149937"/>
                <a:gd name="csX14" fmla="*/ 51904 w 54262"/>
                <a:gd name="csY14" fmla="*/ 53127 h 149937"/>
                <a:gd name="csX15" fmla="*/ 33029 w 54262"/>
                <a:gd name="csY15" fmla="*/ 53127 h 149937"/>
                <a:gd name="csX16" fmla="*/ 33029 w 54262"/>
                <a:gd name="csY16" fmla="*/ 128687 h 149937"/>
                <a:gd name="csX17" fmla="*/ 36569 w 54262"/>
                <a:gd name="csY17" fmla="*/ 132228 h 149937"/>
                <a:gd name="csX18" fmla="*/ 42467 w 54262"/>
                <a:gd name="csY18" fmla="*/ 132228 h 149937"/>
                <a:gd name="csX19" fmla="*/ 51904 w 54262"/>
                <a:gd name="csY19" fmla="*/ 132228 h 149937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</a:cxnLst>
              <a:rect l="l" t="t" r="r" b="b"/>
              <a:pathLst>
                <a:path w="54262" h="149937">
                  <a:moveTo>
                    <a:pt x="51904" y="133409"/>
                  </a:moveTo>
                  <a:lnTo>
                    <a:pt x="54263" y="149937"/>
                  </a:lnTo>
                  <a:cubicBezTo>
                    <a:pt x="49544" y="149937"/>
                    <a:pt x="44826" y="149937"/>
                    <a:pt x="40107" y="149937"/>
                  </a:cubicBezTo>
                  <a:cubicBezTo>
                    <a:pt x="33029" y="149937"/>
                    <a:pt x="28311" y="149937"/>
                    <a:pt x="24772" y="146396"/>
                  </a:cubicBezTo>
                  <a:cubicBezTo>
                    <a:pt x="21233" y="142854"/>
                    <a:pt x="18874" y="141673"/>
                    <a:pt x="16515" y="138131"/>
                  </a:cubicBezTo>
                  <a:cubicBezTo>
                    <a:pt x="14155" y="134590"/>
                    <a:pt x="14155" y="127506"/>
                    <a:pt x="14155" y="115699"/>
                  </a:cubicBezTo>
                  <a:lnTo>
                    <a:pt x="14155" y="51947"/>
                  </a:lnTo>
                  <a:lnTo>
                    <a:pt x="0" y="51947"/>
                  </a:lnTo>
                  <a:lnTo>
                    <a:pt x="0" y="37780"/>
                  </a:lnTo>
                  <a:lnTo>
                    <a:pt x="14155" y="37780"/>
                  </a:lnTo>
                  <a:lnTo>
                    <a:pt x="14155" y="10626"/>
                  </a:lnTo>
                  <a:lnTo>
                    <a:pt x="33029" y="0"/>
                  </a:lnTo>
                  <a:lnTo>
                    <a:pt x="33029" y="38960"/>
                  </a:lnTo>
                  <a:lnTo>
                    <a:pt x="51904" y="38960"/>
                  </a:lnTo>
                  <a:lnTo>
                    <a:pt x="51904" y="53127"/>
                  </a:lnTo>
                  <a:lnTo>
                    <a:pt x="33029" y="53127"/>
                  </a:lnTo>
                  <a:lnTo>
                    <a:pt x="33029" y="128687"/>
                  </a:lnTo>
                  <a:cubicBezTo>
                    <a:pt x="33029" y="131048"/>
                    <a:pt x="34209" y="131048"/>
                    <a:pt x="36569" y="132228"/>
                  </a:cubicBezTo>
                  <a:cubicBezTo>
                    <a:pt x="37748" y="132228"/>
                    <a:pt x="40107" y="132228"/>
                    <a:pt x="42467" y="132228"/>
                  </a:cubicBezTo>
                  <a:lnTo>
                    <a:pt x="51904" y="132228"/>
                  </a:lnTo>
                  <a:close/>
                </a:path>
              </a:pathLst>
            </a:custGeom>
            <a:solidFill>
              <a:srgbClr val="DADADA"/>
            </a:solidFill>
            <a:ln w="11793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2" name="Freeform 251">
              <a:extLst>
                <a:ext uri="{FF2B5EF4-FFF2-40B4-BE49-F238E27FC236}">
                  <a16:creationId xmlns:a16="http://schemas.microsoft.com/office/drawing/2014/main" id="{771CC487-9603-6699-3C9B-1C7E963AEC4E}"/>
                </a:ext>
              </a:extLst>
            </p:cNvPr>
            <p:cNvSpPr/>
            <p:nvPr/>
          </p:nvSpPr>
          <p:spPr>
            <a:xfrm>
              <a:off x="5584960" y="6565735"/>
              <a:ext cx="21233" cy="21250"/>
            </a:xfrm>
            <a:custGeom>
              <a:avLst/>
              <a:gdLst>
                <a:gd name="csX0" fmla="*/ 0 w 21233"/>
                <a:gd name="csY0" fmla="*/ 21251 h 21250"/>
                <a:gd name="csX1" fmla="*/ 0 w 21233"/>
                <a:gd name="csY1" fmla="*/ 0 h 21250"/>
                <a:gd name="csX2" fmla="*/ 21233 w 21233"/>
                <a:gd name="csY2" fmla="*/ 0 h 21250"/>
                <a:gd name="csX3" fmla="*/ 21233 w 21233"/>
                <a:gd name="csY3" fmla="*/ 21251 h 21250"/>
                <a:gd name="csX4" fmla="*/ 0 w 21233"/>
                <a:gd name="csY4" fmla="*/ 21251 h 2125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21233" h="21250">
                  <a:moveTo>
                    <a:pt x="0" y="21251"/>
                  </a:moveTo>
                  <a:lnTo>
                    <a:pt x="0" y="0"/>
                  </a:lnTo>
                  <a:lnTo>
                    <a:pt x="21233" y="0"/>
                  </a:lnTo>
                  <a:lnTo>
                    <a:pt x="21233" y="21251"/>
                  </a:lnTo>
                  <a:lnTo>
                    <a:pt x="0" y="21251"/>
                  </a:lnTo>
                  <a:close/>
                </a:path>
              </a:pathLst>
            </a:custGeom>
            <a:solidFill>
              <a:srgbClr val="DADADA"/>
            </a:solidFill>
            <a:ln w="11793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3" name="Freeform 252">
              <a:extLst>
                <a:ext uri="{FF2B5EF4-FFF2-40B4-BE49-F238E27FC236}">
                  <a16:creationId xmlns:a16="http://schemas.microsoft.com/office/drawing/2014/main" id="{8F785F76-3AEB-881F-4007-1E95E513C059}"/>
                </a:ext>
              </a:extLst>
            </p:cNvPr>
            <p:cNvSpPr/>
            <p:nvPr/>
          </p:nvSpPr>
          <p:spPr>
            <a:xfrm>
              <a:off x="5628606" y="6474828"/>
              <a:ext cx="103807" cy="115700"/>
            </a:xfrm>
            <a:custGeom>
              <a:avLst/>
              <a:gdLst>
                <a:gd name="csX0" fmla="*/ 2359 w 103807"/>
                <a:gd name="csY0" fmla="*/ 56670 h 115700"/>
                <a:gd name="csX1" fmla="*/ 18874 w 103807"/>
                <a:gd name="csY1" fmla="*/ 11806 h 115700"/>
                <a:gd name="csX2" fmla="*/ 53083 w 103807"/>
                <a:gd name="csY2" fmla="*/ 0 h 115700"/>
                <a:gd name="csX3" fmla="*/ 89651 w 103807"/>
                <a:gd name="csY3" fmla="*/ 15348 h 115700"/>
                <a:gd name="csX4" fmla="*/ 103807 w 103807"/>
                <a:gd name="csY4" fmla="*/ 56670 h 115700"/>
                <a:gd name="csX5" fmla="*/ 97909 w 103807"/>
                <a:gd name="csY5" fmla="*/ 89727 h 115700"/>
                <a:gd name="csX6" fmla="*/ 79035 w 103807"/>
                <a:gd name="csY6" fmla="*/ 108616 h 115700"/>
                <a:gd name="csX7" fmla="*/ 51904 w 103807"/>
                <a:gd name="csY7" fmla="*/ 115700 h 115700"/>
                <a:gd name="csX8" fmla="*/ 14155 w 103807"/>
                <a:gd name="csY8" fmla="*/ 100352 h 115700"/>
                <a:gd name="csX9" fmla="*/ 0 w 103807"/>
                <a:gd name="csY9" fmla="*/ 57850 h 115700"/>
                <a:gd name="csX10" fmla="*/ 2359 w 103807"/>
                <a:gd name="csY10" fmla="*/ 57850 h 115700"/>
                <a:gd name="csX11" fmla="*/ 22413 w 103807"/>
                <a:gd name="csY11" fmla="*/ 56670 h 115700"/>
                <a:gd name="csX12" fmla="*/ 31850 w 103807"/>
                <a:gd name="csY12" fmla="*/ 88546 h 115700"/>
                <a:gd name="csX13" fmla="*/ 55442 w 103807"/>
                <a:gd name="csY13" fmla="*/ 99171 h 115700"/>
                <a:gd name="csX14" fmla="*/ 79035 w 103807"/>
                <a:gd name="csY14" fmla="*/ 88546 h 115700"/>
                <a:gd name="csX15" fmla="*/ 88472 w 103807"/>
                <a:gd name="csY15" fmla="*/ 56670 h 115700"/>
                <a:gd name="csX16" fmla="*/ 79035 w 103807"/>
                <a:gd name="csY16" fmla="*/ 25974 h 115700"/>
                <a:gd name="csX17" fmla="*/ 55442 w 103807"/>
                <a:gd name="csY17" fmla="*/ 15348 h 115700"/>
                <a:gd name="csX18" fmla="*/ 31850 w 103807"/>
                <a:gd name="csY18" fmla="*/ 25974 h 115700"/>
                <a:gd name="csX19" fmla="*/ 22413 w 103807"/>
                <a:gd name="csY19" fmla="*/ 57850 h 115700"/>
                <a:gd name="csX20" fmla="*/ 22413 w 103807"/>
                <a:gd name="csY20" fmla="*/ 57850 h 11570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</a:cxnLst>
              <a:rect l="l" t="t" r="r" b="b"/>
              <a:pathLst>
                <a:path w="103807" h="115700">
                  <a:moveTo>
                    <a:pt x="2359" y="56670"/>
                  </a:moveTo>
                  <a:cubicBezTo>
                    <a:pt x="2359" y="36599"/>
                    <a:pt x="8257" y="21252"/>
                    <a:pt x="18874" y="11806"/>
                  </a:cubicBezTo>
                  <a:cubicBezTo>
                    <a:pt x="28311" y="3542"/>
                    <a:pt x="40107" y="0"/>
                    <a:pt x="53083" y="0"/>
                  </a:cubicBezTo>
                  <a:cubicBezTo>
                    <a:pt x="66059" y="0"/>
                    <a:pt x="80214" y="4723"/>
                    <a:pt x="89651" y="15348"/>
                  </a:cubicBezTo>
                  <a:cubicBezTo>
                    <a:pt x="99089" y="25974"/>
                    <a:pt x="103807" y="38961"/>
                    <a:pt x="103807" y="56670"/>
                  </a:cubicBezTo>
                  <a:cubicBezTo>
                    <a:pt x="103807" y="74379"/>
                    <a:pt x="101448" y="81462"/>
                    <a:pt x="97909" y="89727"/>
                  </a:cubicBezTo>
                  <a:cubicBezTo>
                    <a:pt x="93190" y="97991"/>
                    <a:pt x="87292" y="103894"/>
                    <a:pt x="79035" y="108616"/>
                  </a:cubicBezTo>
                  <a:cubicBezTo>
                    <a:pt x="70778" y="113339"/>
                    <a:pt x="62520" y="115700"/>
                    <a:pt x="51904" y="115700"/>
                  </a:cubicBezTo>
                  <a:cubicBezTo>
                    <a:pt x="36568" y="115700"/>
                    <a:pt x="23593" y="110977"/>
                    <a:pt x="14155" y="100352"/>
                  </a:cubicBezTo>
                  <a:cubicBezTo>
                    <a:pt x="4718" y="90907"/>
                    <a:pt x="0" y="76740"/>
                    <a:pt x="0" y="57850"/>
                  </a:cubicBezTo>
                  <a:lnTo>
                    <a:pt x="2359" y="57850"/>
                  </a:lnTo>
                  <a:close/>
                  <a:moveTo>
                    <a:pt x="22413" y="56670"/>
                  </a:moveTo>
                  <a:cubicBezTo>
                    <a:pt x="22413" y="70837"/>
                    <a:pt x="25952" y="81462"/>
                    <a:pt x="31850" y="88546"/>
                  </a:cubicBezTo>
                  <a:cubicBezTo>
                    <a:pt x="37748" y="95630"/>
                    <a:pt x="46005" y="99171"/>
                    <a:pt x="55442" y="99171"/>
                  </a:cubicBezTo>
                  <a:cubicBezTo>
                    <a:pt x="64879" y="99171"/>
                    <a:pt x="71957" y="95630"/>
                    <a:pt x="79035" y="88546"/>
                  </a:cubicBezTo>
                  <a:cubicBezTo>
                    <a:pt x="86113" y="81462"/>
                    <a:pt x="88472" y="70837"/>
                    <a:pt x="88472" y="56670"/>
                  </a:cubicBezTo>
                  <a:cubicBezTo>
                    <a:pt x="88472" y="42502"/>
                    <a:pt x="84933" y="33058"/>
                    <a:pt x="79035" y="25974"/>
                  </a:cubicBezTo>
                  <a:cubicBezTo>
                    <a:pt x="73137" y="18890"/>
                    <a:pt x="64879" y="15348"/>
                    <a:pt x="55442" y="15348"/>
                  </a:cubicBezTo>
                  <a:cubicBezTo>
                    <a:pt x="46005" y="15348"/>
                    <a:pt x="38928" y="18890"/>
                    <a:pt x="31850" y="25974"/>
                  </a:cubicBezTo>
                  <a:cubicBezTo>
                    <a:pt x="24772" y="33058"/>
                    <a:pt x="22413" y="43683"/>
                    <a:pt x="22413" y="57850"/>
                  </a:cubicBezTo>
                  <a:lnTo>
                    <a:pt x="22413" y="57850"/>
                  </a:lnTo>
                  <a:close/>
                </a:path>
              </a:pathLst>
            </a:custGeom>
            <a:solidFill>
              <a:srgbClr val="DADADA"/>
            </a:solidFill>
            <a:ln w="11793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4" name="Freeform 253">
              <a:extLst>
                <a:ext uri="{FF2B5EF4-FFF2-40B4-BE49-F238E27FC236}">
                  <a16:creationId xmlns:a16="http://schemas.microsoft.com/office/drawing/2014/main" id="{B811F8A5-870C-F154-BBFA-91C8848C8B67}"/>
                </a:ext>
              </a:extLst>
            </p:cNvPr>
            <p:cNvSpPr/>
            <p:nvPr/>
          </p:nvSpPr>
          <p:spPr>
            <a:xfrm>
              <a:off x="5754826" y="6474828"/>
              <a:ext cx="60161" cy="113338"/>
            </a:xfrm>
            <a:custGeom>
              <a:avLst/>
              <a:gdLst>
                <a:gd name="csX0" fmla="*/ 1180 w 60161"/>
                <a:gd name="csY0" fmla="*/ 112158 h 113338"/>
                <a:gd name="csX1" fmla="*/ 1180 w 60161"/>
                <a:gd name="csY1" fmla="*/ 2361 h 113338"/>
                <a:gd name="csX2" fmla="*/ 17694 w 60161"/>
                <a:gd name="csY2" fmla="*/ 2361 h 113338"/>
                <a:gd name="csX3" fmla="*/ 17694 w 60161"/>
                <a:gd name="csY3" fmla="*/ 18890 h 113338"/>
                <a:gd name="csX4" fmla="*/ 29491 w 60161"/>
                <a:gd name="csY4" fmla="*/ 3542 h 113338"/>
                <a:gd name="csX5" fmla="*/ 41287 w 60161"/>
                <a:gd name="csY5" fmla="*/ 0 h 113338"/>
                <a:gd name="csX6" fmla="*/ 60161 w 60161"/>
                <a:gd name="csY6" fmla="*/ 5903 h 113338"/>
                <a:gd name="csX7" fmla="*/ 54263 w 60161"/>
                <a:gd name="csY7" fmla="*/ 23612 h 113338"/>
                <a:gd name="csX8" fmla="*/ 40107 w 60161"/>
                <a:gd name="csY8" fmla="*/ 20070 h 113338"/>
                <a:gd name="csX9" fmla="*/ 29491 w 60161"/>
                <a:gd name="csY9" fmla="*/ 23612 h 113338"/>
                <a:gd name="csX10" fmla="*/ 22413 w 60161"/>
                <a:gd name="csY10" fmla="*/ 34238 h 113338"/>
                <a:gd name="csX11" fmla="*/ 18874 w 60161"/>
                <a:gd name="csY11" fmla="*/ 55489 h 113338"/>
                <a:gd name="csX12" fmla="*/ 18874 w 60161"/>
                <a:gd name="csY12" fmla="*/ 113339 h 113338"/>
                <a:gd name="csX13" fmla="*/ 0 w 60161"/>
                <a:gd name="csY13" fmla="*/ 113339 h 113338"/>
                <a:gd name="csX14" fmla="*/ 1180 w 60161"/>
                <a:gd name="csY14" fmla="*/ 113339 h 113338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</a:cxnLst>
              <a:rect l="l" t="t" r="r" b="b"/>
              <a:pathLst>
                <a:path w="60161" h="113338">
                  <a:moveTo>
                    <a:pt x="1180" y="112158"/>
                  </a:moveTo>
                  <a:lnTo>
                    <a:pt x="1180" y="2361"/>
                  </a:lnTo>
                  <a:lnTo>
                    <a:pt x="17694" y="2361"/>
                  </a:lnTo>
                  <a:lnTo>
                    <a:pt x="17694" y="18890"/>
                  </a:lnTo>
                  <a:cubicBezTo>
                    <a:pt x="22413" y="10626"/>
                    <a:pt x="25952" y="5903"/>
                    <a:pt x="29491" y="3542"/>
                  </a:cubicBezTo>
                  <a:cubicBezTo>
                    <a:pt x="33030" y="1181"/>
                    <a:pt x="36569" y="0"/>
                    <a:pt x="41287" y="0"/>
                  </a:cubicBezTo>
                  <a:cubicBezTo>
                    <a:pt x="46005" y="0"/>
                    <a:pt x="54263" y="2361"/>
                    <a:pt x="60161" y="5903"/>
                  </a:cubicBezTo>
                  <a:lnTo>
                    <a:pt x="54263" y="23612"/>
                  </a:lnTo>
                  <a:cubicBezTo>
                    <a:pt x="49544" y="21252"/>
                    <a:pt x="44826" y="20070"/>
                    <a:pt x="40107" y="20070"/>
                  </a:cubicBezTo>
                  <a:cubicBezTo>
                    <a:pt x="35389" y="20070"/>
                    <a:pt x="31850" y="20070"/>
                    <a:pt x="29491" y="23612"/>
                  </a:cubicBezTo>
                  <a:cubicBezTo>
                    <a:pt x="27132" y="27155"/>
                    <a:pt x="23593" y="29515"/>
                    <a:pt x="22413" y="34238"/>
                  </a:cubicBezTo>
                  <a:cubicBezTo>
                    <a:pt x="20054" y="41321"/>
                    <a:pt x="18874" y="48405"/>
                    <a:pt x="18874" y="55489"/>
                  </a:cubicBezTo>
                  <a:lnTo>
                    <a:pt x="18874" y="113339"/>
                  </a:lnTo>
                  <a:lnTo>
                    <a:pt x="0" y="113339"/>
                  </a:lnTo>
                  <a:lnTo>
                    <a:pt x="1180" y="113339"/>
                  </a:lnTo>
                  <a:close/>
                </a:path>
              </a:pathLst>
            </a:custGeom>
            <a:solidFill>
              <a:srgbClr val="DADADA"/>
            </a:solidFill>
            <a:ln w="11793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5" name="Freeform 254">
              <a:extLst>
                <a:ext uri="{FF2B5EF4-FFF2-40B4-BE49-F238E27FC236}">
                  <a16:creationId xmlns:a16="http://schemas.microsoft.com/office/drawing/2014/main" id="{AF9625FF-D74E-E850-A0FB-8015C6C496FB}"/>
                </a:ext>
              </a:extLst>
            </p:cNvPr>
            <p:cNvSpPr/>
            <p:nvPr/>
          </p:nvSpPr>
          <p:spPr>
            <a:xfrm>
              <a:off x="5817346" y="6473647"/>
              <a:ext cx="97908" cy="157020"/>
            </a:xfrm>
            <a:custGeom>
              <a:avLst/>
              <a:gdLst>
                <a:gd name="csX0" fmla="*/ 5898 w 97908"/>
                <a:gd name="csY0" fmla="*/ 121603 h 157020"/>
                <a:gd name="csX1" fmla="*/ 23593 w 97908"/>
                <a:gd name="csY1" fmla="*/ 123964 h 157020"/>
                <a:gd name="csX2" fmla="*/ 29491 w 97908"/>
                <a:gd name="csY2" fmla="*/ 135770 h 157020"/>
                <a:gd name="csX3" fmla="*/ 48364 w 97908"/>
                <a:gd name="csY3" fmla="*/ 140493 h 157020"/>
                <a:gd name="csX4" fmla="*/ 68418 w 97908"/>
                <a:gd name="csY4" fmla="*/ 135770 h 157020"/>
                <a:gd name="csX5" fmla="*/ 77855 w 97908"/>
                <a:gd name="csY5" fmla="*/ 121603 h 157020"/>
                <a:gd name="csX6" fmla="*/ 79035 w 97908"/>
                <a:gd name="csY6" fmla="*/ 97990 h 157020"/>
                <a:gd name="csX7" fmla="*/ 48364 w 97908"/>
                <a:gd name="csY7" fmla="*/ 112158 h 157020"/>
                <a:gd name="csX8" fmla="*/ 12976 w 97908"/>
                <a:gd name="csY8" fmla="*/ 95629 h 157020"/>
                <a:gd name="csX9" fmla="*/ 0 w 97908"/>
                <a:gd name="csY9" fmla="*/ 56669 h 157020"/>
                <a:gd name="csX10" fmla="*/ 5898 w 97908"/>
                <a:gd name="csY10" fmla="*/ 27154 h 157020"/>
                <a:gd name="csX11" fmla="*/ 22413 w 97908"/>
                <a:gd name="csY11" fmla="*/ 7083 h 157020"/>
                <a:gd name="csX12" fmla="*/ 48364 w 97908"/>
                <a:gd name="csY12" fmla="*/ 0 h 157020"/>
                <a:gd name="csX13" fmla="*/ 80214 w 97908"/>
                <a:gd name="csY13" fmla="*/ 15348 h 157020"/>
                <a:gd name="csX14" fmla="*/ 80214 w 97908"/>
                <a:gd name="csY14" fmla="*/ 2361 h 157020"/>
                <a:gd name="csX15" fmla="*/ 97909 w 97908"/>
                <a:gd name="csY15" fmla="*/ 2361 h 157020"/>
                <a:gd name="csX16" fmla="*/ 97909 w 97908"/>
                <a:gd name="csY16" fmla="*/ 97990 h 157020"/>
                <a:gd name="csX17" fmla="*/ 93190 w 97908"/>
                <a:gd name="csY17" fmla="*/ 134590 h 157020"/>
                <a:gd name="csX18" fmla="*/ 76676 w 97908"/>
                <a:gd name="csY18" fmla="*/ 151118 h 157020"/>
                <a:gd name="csX19" fmla="*/ 48364 w 97908"/>
                <a:gd name="csY19" fmla="*/ 157021 h 157020"/>
                <a:gd name="csX20" fmla="*/ 16515 w 97908"/>
                <a:gd name="csY20" fmla="*/ 147576 h 157020"/>
                <a:gd name="csX21" fmla="*/ 4718 w 97908"/>
                <a:gd name="csY21" fmla="*/ 120422 h 157020"/>
                <a:gd name="csX22" fmla="*/ 4718 w 97908"/>
                <a:gd name="csY22" fmla="*/ 120422 h 157020"/>
                <a:gd name="csX23" fmla="*/ 22413 w 97908"/>
                <a:gd name="csY23" fmla="*/ 55489 h 157020"/>
                <a:gd name="csX24" fmla="*/ 30670 w 97908"/>
                <a:gd name="csY24" fmla="*/ 87365 h 157020"/>
                <a:gd name="csX25" fmla="*/ 51904 w 97908"/>
                <a:gd name="csY25" fmla="*/ 96810 h 157020"/>
                <a:gd name="csX26" fmla="*/ 73137 w 97908"/>
                <a:gd name="csY26" fmla="*/ 87365 h 157020"/>
                <a:gd name="csX27" fmla="*/ 81394 w 97908"/>
                <a:gd name="csY27" fmla="*/ 56669 h 157020"/>
                <a:gd name="csX28" fmla="*/ 71957 w 97908"/>
                <a:gd name="csY28" fmla="*/ 25974 h 157020"/>
                <a:gd name="csX29" fmla="*/ 50724 w 97908"/>
                <a:gd name="csY29" fmla="*/ 15348 h 157020"/>
                <a:gd name="csX30" fmla="*/ 29491 w 97908"/>
                <a:gd name="csY30" fmla="*/ 25974 h 157020"/>
                <a:gd name="csX31" fmla="*/ 21233 w 97908"/>
                <a:gd name="csY31" fmla="*/ 55489 h 157020"/>
                <a:gd name="csX32" fmla="*/ 21233 w 97908"/>
                <a:gd name="csY32" fmla="*/ 55489 h 15702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</a:cxnLst>
              <a:rect l="l" t="t" r="r" b="b"/>
              <a:pathLst>
                <a:path w="97908" h="157020">
                  <a:moveTo>
                    <a:pt x="5898" y="121603"/>
                  </a:moveTo>
                  <a:lnTo>
                    <a:pt x="23593" y="123964"/>
                  </a:lnTo>
                  <a:cubicBezTo>
                    <a:pt x="23593" y="129867"/>
                    <a:pt x="25952" y="133409"/>
                    <a:pt x="29491" y="135770"/>
                  </a:cubicBezTo>
                  <a:cubicBezTo>
                    <a:pt x="34209" y="139312"/>
                    <a:pt x="40107" y="140493"/>
                    <a:pt x="48364" y="140493"/>
                  </a:cubicBezTo>
                  <a:cubicBezTo>
                    <a:pt x="56622" y="140493"/>
                    <a:pt x="63700" y="140493"/>
                    <a:pt x="68418" y="135770"/>
                  </a:cubicBezTo>
                  <a:cubicBezTo>
                    <a:pt x="73137" y="131047"/>
                    <a:pt x="76676" y="127506"/>
                    <a:pt x="77855" y="121603"/>
                  </a:cubicBezTo>
                  <a:cubicBezTo>
                    <a:pt x="77855" y="118061"/>
                    <a:pt x="79035" y="109796"/>
                    <a:pt x="79035" y="97990"/>
                  </a:cubicBezTo>
                  <a:cubicBezTo>
                    <a:pt x="70778" y="107435"/>
                    <a:pt x="60161" y="112158"/>
                    <a:pt x="48364" y="112158"/>
                  </a:cubicBezTo>
                  <a:cubicBezTo>
                    <a:pt x="36568" y="112158"/>
                    <a:pt x="21233" y="106255"/>
                    <a:pt x="12976" y="95629"/>
                  </a:cubicBezTo>
                  <a:cubicBezTo>
                    <a:pt x="4718" y="85004"/>
                    <a:pt x="0" y="72017"/>
                    <a:pt x="0" y="56669"/>
                  </a:cubicBezTo>
                  <a:cubicBezTo>
                    <a:pt x="0" y="41321"/>
                    <a:pt x="2359" y="36599"/>
                    <a:pt x="5898" y="27154"/>
                  </a:cubicBezTo>
                  <a:cubicBezTo>
                    <a:pt x="9437" y="17709"/>
                    <a:pt x="15335" y="11806"/>
                    <a:pt x="22413" y="7083"/>
                  </a:cubicBezTo>
                  <a:cubicBezTo>
                    <a:pt x="29491" y="2361"/>
                    <a:pt x="37748" y="0"/>
                    <a:pt x="48364" y="0"/>
                  </a:cubicBezTo>
                  <a:cubicBezTo>
                    <a:pt x="58981" y="0"/>
                    <a:pt x="71957" y="4723"/>
                    <a:pt x="80214" y="15348"/>
                  </a:cubicBezTo>
                  <a:lnTo>
                    <a:pt x="80214" y="2361"/>
                  </a:lnTo>
                  <a:lnTo>
                    <a:pt x="97909" y="2361"/>
                  </a:lnTo>
                  <a:lnTo>
                    <a:pt x="97909" y="97990"/>
                  </a:lnTo>
                  <a:cubicBezTo>
                    <a:pt x="97909" y="115699"/>
                    <a:pt x="96729" y="127506"/>
                    <a:pt x="93190" y="134590"/>
                  </a:cubicBezTo>
                  <a:cubicBezTo>
                    <a:pt x="89651" y="141673"/>
                    <a:pt x="83753" y="147576"/>
                    <a:pt x="76676" y="151118"/>
                  </a:cubicBezTo>
                  <a:cubicBezTo>
                    <a:pt x="69598" y="155840"/>
                    <a:pt x="60161" y="157021"/>
                    <a:pt x="48364" y="157021"/>
                  </a:cubicBezTo>
                  <a:cubicBezTo>
                    <a:pt x="36568" y="157021"/>
                    <a:pt x="24772" y="153479"/>
                    <a:pt x="16515" y="147576"/>
                  </a:cubicBezTo>
                  <a:cubicBezTo>
                    <a:pt x="8257" y="141673"/>
                    <a:pt x="4718" y="132228"/>
                    <a:pt x="4718" y="120422"/>
                  </a:cubicBezTo>
                  <a:lnTo>
                    <a:pt x="4718" y="120422"/>
                  </a:lnTo>
                  <a:close/>
                  <a:moveTo>
                    <a:pt x="22413" y="55489"/>
                  </a:moveTo>
                  <a:cubicBezTo>
                    <a:pt x="22413" y="69656"/>
                    <a:pt x="24772" y="80281"/>
                    <a:pt x="30670" y="87365"/>
                  </a:cubicBezTo>
                  <a:cubicBezTo>
                    <a:pt x="36568" y="94449"/>
                    <a:pt x="43646" y="96810"/>
                    <a:pt x="51904" y="96810"/>
                  </a:cubicBezTo>
                  <a:cubicBezTo>
                    <a:pt x="60161" y="96810"/>
                    <a:pt x="67239" y="93268"/>
                    <a:pt x="73137" y="87365"/>
                  </a:cubicBezTo>
                  <a:cubicBezTo>
                    <a:pt x="79035" y="81462"/>
                    <a:pt x="81394" y="70837"/>
                    <a:pt x="81394" y="56669"/>
                  </a:cubicBezTo>
                  <a:cubicBezTo>
                    <a:pt x="81394" y="42502"/>
                    <a:pt x="77855" y="33057"/>
                    <a:pt x="71957" y="25974"/>
                  </a:cubicBezTo>
                  <a:cubicBezTo>
                    <a:pt x="66059" y="18889"/>
                    <a:pt x="58981" y="15348"/>
                    <a:pt x="50724" y="15348"/>
                  </a:cubicBezTo>
                  <a:cubicBezTo>
                    <a:pt x="42466" y="15348"/>
                    <a:pt x="35389" y="18889"/>
                    <a:pt x="29491" y="25974"/>
                  </a:cubicBezTo>
                  <a:cubicBezTo>
                    <a:pt x="23593" y="33057"/>
                    <a:pt x="21233" y="42502"/>
                    <a:pt x="21233" y="55489"/>
                  </a:cubicBezTo>
                  <a:lnTo>
                    <a:pt x="21233" y="55489"/>
                  </a:lnTo>
                  <a:close/>
                </a:path>
              </a:pathLst>
            </a:custGeom>
            <a:solidFill>
              <a:srgbClr val="DADADA"/>
            </a:solidFill>
            <a:ln w="11793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" name="Freeform 255">
              <a:extLst>
                <a:ext uri="{FF2B5EF4-FFF2-40B4-BE49-F238E27FC236}">
                  <a16:creationId xmlns:a16="http://schemas.microsoft.com/office/drawing/2014/main" id="{F5683348-A647-D7D0-3378-C7EFF805FFE0}"/>
                </a:ext>
              </a:extLst>
            </p:cNvPr>
            <p:cNvSpPr/>
            <p:nvPr/>
          </p:nvSpPr>
          <p:spPr>
            <a:xfrm>
              <a:off x="5931770" y="6432326"/>
              <a:ext cx="58981" cy="157020"/>
            </a:xfrm>
            <a:custGeom>
              <a:avLst/>
              <a:gdLst>
                <a:gd name="csX0" fmla="*/ 0 w 58981"/>
                <a:gd name="csY0" fmla="*/ 157021 h 157020"/>
                <a:gd name="csX1" fmla="*/ 43646 w 58981"/>
                <a:gd name="csY1" fmla="*/ 0 h 157020"/>
                <a:gd name="csX2" fmla="*/ 58981 w 58981"/>
                <a:gd name="csY2" fmla="*/ 0 h 157020"/>
                <a:gd name="csX3" fmla="*/ 15335 w 58981"/>
                <a:gd name="csY3" fmla="*/ 157021 h 157020"/>
                <a:gd name="csX4" fmla="*/ 0 w 58981"/>
                <a:gd name="csY4" fmla="*/ 157021 h 15702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58981" h="157020">
                  <a:moveTo>
                    <a:pt x="0" y="157021"/>
                  </a:moveTo>
                  <a:lnTo>
                    <a:pt x="43646" y="0"/>
                  </a:lnTo>
                  <a:lnTo>
                    <a:pt x="58981" y="0"/>
                  </a:lnTo>
                  <a:lnTo>
                    <a:pt x="15335" y="157021"/>
                  </a:lnTo>
                  <a:lnTo>
                    <a:pt x="0" y="157021"/>
                  </a:lnTo>
                  <a:close/>
                </a:path>
              </a:pathLst>
            </a:custGeom>
            <a:solidFill>
              <a:srgbClr val="DADADA"/>
            </a:solidFill>
            <a:ln w="11793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7" name="Freeform 256">
              <a:extLst>
                <a:ext uri="{FF2B5EF4-FFF2-40B4-BE49-F238E27FC236}">
                  <a16:creationId xmlns:a16="http://schemas.microsoft.com/office/drawing/2014/main" id="{AE07DC7C-A0DC-BA4E-4FAF-47B83B3966E2}"/>
                </a:ext>
              </a:extLst>
            </p:cNvPr>
            <p:cNvSpPr/>
            <p:nvPr/>
          </p:nvSpPr>
          <p:spPr>
            <a:xfrm>
              <a:off x="5997829" y="6476009"/>
              <a:ext cx="99088" cy="113338"/>
            </a:xfrm>
            <a:custGeom>
              <a:avLst/>
              <a:gdLst>
                <a:gd name="csX0" fmla="*/ 77855 w 99088"/>
                <a:gd name="csY0" fmla="*/ 96810 h 113338"/>
                <a:gd name="csX1" fmla="*/ 57802 w 99088"/>
                <a:gd name="csY1" fmla="*/ 109796 h 113338"/>
                <a:gd name="csX2" fmla="*/ 37748 w 99088"/>
                <a:gd name="csY2" fmla="*/ 113338 h 113338"/>
                <a:gd name="csX3" fmla="*/ 9437 w 99088"/>
                <a:gd name="csY3" fmla="*/ 103893 h 113338"/>
                <a:gd name="csX4" fmla="*/ 0 w 99088"/>
                <a:gd name="csY4" fmla="*/ 81462 h 113338"/>
                <a:gd name="csX5" fmla="*/ 3539 w 99088"/>
                <a:gd name="csY5" fmla="*/ 66114 h 113338"/>
                <a:gd name="csX6" fmla="*/ 12976 w 99088"/>
                <a:gd name="csY6" fmla="*/ 55489 h 113338"/>
                <a:gd name="csX7" fmla="*/ 25952 w 99088"/>
                <a:gd name="csY7" fmla="*/ 49586 h 113338"/>
                <a:gd name="csX8" fmla="*/ 42467 w 99088"/>
                <a:gd name="csY8" fmla="*/ 47224 h 113338"/>
                <a:gd name="csX9" fmla="*/ 75496 w 99088"/>
                <a:gd name="csY9" fmla="*/ 41321 h 113338"/>
                <a:gd name="csX10" fmla="*/ 75496 w 99088"/>
                <a:gd name="csY10" fmla="*/ 36599 h 113338"/>
                <a:gd name="csX11" fmla="*/ 70778 w 99088"/>
                <a:gd name="csY11" fmla="*/ 20070 h 113338"/>
                <a:gd name="csX12" fmla="*/ 49544 w 99088"/>
                <a:gd name="csY12" fmla="*/ 14167 h 113338"/>
                <a:gd name="csX13" fmla="*/ 30670 w 99088"/>
                <a:gd name="csY13" fmla="*/ 18889 h 113338"/>
                <a:gd name="csX14" fmla="*/ 21233 w 99088"/>
                <a:gd name="csY14" fmla="*/ 35418 h 113338"/>
                <a:gd name="csX15" fmla="*/ 3539 w 99088"/>
                <a:gd name="csY15" fmla="*/ 33057 h 113338"/>
                <a:gd name="csX16" fmla="*/ 11796 w 99088"/>
                <a:gd name="csY16" fmla="*/ 14167 h 113338"/>
                <a:gd name="csX17" fmla="*/ 28311 w 99088"/>
                <a:gd name="csY17" fmla="*/ 3542 h 113338"/>
                <a:gd name="csX18" fmla="*/ 53083 w 99088"/>
                <a:gd name="csY18" fmla="*/ 0 h 113338"/>
                <a:gd name="csX19" fmla="*/ 75496 w 99088"/>
                <a:gd name="csY19" fmla="*/ 3542 h 113338"/>
                <a:gd name="csX20" fmla="*/ 88472 w 99088"/>
                <a:gd name="csY20" fmla="*/ 11806 h 113338"/>
                <a:gd name="csX21" fmla="*/ 94370 w 99088"/>
                <a:gd name="csY21" fmla="*/ 24792 h 113338"/>
                <a:gd name="csX22" fmla="*/ 94370 w 99088"/>
                <a:gd name="csY22" fmla="*/ 67295 h 113338"/>
                <a:gd name="csX23" fmla="*/ 94370 w 99088"/>
                <a:gd name="csY23" fmla="*/ 100352 h 113338"/>
                <a:gd name="csX24" fmla="*/ 99089 w 99088"/>
                <a:gd name="csY24" fmla="*/ 113338 h 113338"/>
                <a:gd name="csX25" fmla="*/ 79035 w 99088"/>
                <a:gd name="csY25" fmla="*/ 113338 h 113338"/>
                <a:gd name="csX26" fmla="*/ 75496 w 99088"/>
                <a:gd name="csY26" fmla="*/ 99171 h 113338"/>
                <a:gd name="csX27" fmla="*/ 75496 w 99088"/>
                <a:gd name="csY27" fmla="*/ 96810 h 113338"/>
                <a:gd name="csX28" fmla="*/ 76676 w 99088"/>
                <a:gd name="csY28" fmla="*/ 55489 h 113338"/>
                <a:gd name="csX29" fmla="*/ 46005 w 99088"/>
                <a:gd name="csY29" fmla="*/ 62572 h 113338"/>
                <a:gd name="csX30" fmla="*/ 29491 w 99088"/>
                <a:gd name="csY30" fmla="*/ 66114 h 113338"/>
                <a:gd name="csX31" fmla="*/ 22413 w 99088"/>
                <a:gd name="csY31" fmla="*/ 72017 h 113338"/>
                <a:gd name="csX32" fmla="*/ 20054 w 99088"/>
                <a:gd name="csY32" fmla="*/ 81462 h 113338"/>
                <a:gd name="csX33" fmla="*/ 25952 w 99088"/>
                <a:gd name="csY33" fmla="*/ 94449 h 113338"/>
                <a:gd name="csX34" fmla="*/ 42467 w 99088"/>
                <a:gd name="csY34" fmla="*/ 99171 h 113338"/>
                <a:gd name="csX35" fmla="*/ 61341 w 99088"/>
                <a:gd name="csY35" fmla="*/ 94449 h 113338"/>
                <a:gd name="csX36" fmla="*/ 73137 w 99088"/>
                <a:gd name="csY36" fmla="*/ 81462 h 113338"/>
                <a:gd name="csX37" fmla="*/ 76676 w 99088"/>
                <a:gd name="csY37" fmla="*/ 62572 h 113338"/>
                <a:gd name="csX38" fmla="*/ 76676 w 99088"/>
                <a:gd name="csY38" fmla="*/ 55489 h 113338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</a:cxnLst>
              <a:rect l="l" t="t" r="r" b="b"/>
              <a:pathLst>
                <a:path w="99088" h="113338">
                  <a:moveTo>
                    <a:pt x="77855" y="96810"/>
                  </a:moveTo>
                  <a:cubicBezTo>
                    <a:pt x="70778" y="102713"/>
                    <a:pt x="63700" y="106255"/>
                    <a:pt x="57802" y="109796"/>
                  </a:cubicBezTo>
                  <a:cubicBezTo>
                    <a:pt x="51904" y="112158"/>
                    <a:pt x="44826" y="113338"/>
                    <a:pt x="37748" y="113338"/>
                  </a:cubicBezTo>
                  <a:cubicBezTo>
                    <a:pt x="25952" y="113338"/>
                    <a:pt x="16515" y="110977"/>
                    <a:pt x="9437" y="103893"/>
                  </a:cubicBezTo>
                  <a:cubicBezTo>
                    <a:pt x="2359" y="97990"/>
                    <a:pt x="0" y="90907"/>
                    <a:pt x="0" y="81462"/>
                  </a:cubicBezTo>
                  <a:cubicBezTo>
                    <a:pt x="0" y="72017"/>
                    <a:pt x="0" y="70837"/>
                    <a:pt x="3539" y="66114"/>
                  </a:cubicBezTo>
                  <a:cubicBezTo>
                    <a:pt x="5898" y="61392"/>
                    <a:pt x="9437" y="57849"/>
                    <a:pt x="12976" y="55489"/>
                  </a:cubicBezTo>
                  <a:cubicBezTo>
                    <a:pt x="16515" y="53127"/>
                    <a:pt x="21233" y="50766"/>
                    <a:pt x="25952" y="49586"/>
                  </a:cubicBezTo>
                  <a:cubicBezTo>
                    <a:pt x="29491" y="49586"/>
                    <a:pt x="35389" y="47224"/>
                    <a:pt x="42467" y="47224"/>
                  </a:cubicBezTo>
                  <a:cubicBezTo>
                    <a:pt x="57802" y="44863"/>
                    <a:pt x="68418" y="43683"/>
                    <a:pt x="75496" y="41321"/>
                  </a:cubicBezTo>
                  <a:lnTo>
                    <a:pt x="75496" y="36599"/>
                  </a:lnTo>
                  <a:cubicBezTo>
                    <a:pt x="75496" y="29515"/>
                    <a:pt x="75496" y="23612"/>
                    <a:pt x="70778" y="20070"/>
                  </a:cubicBezTo>
                  <a:cubicBezTo>
                    <a:pt x="66059" y="16528"/>
                    <a:pt x="58981" y="14167"/>
                    <a:pt x="49544" y="14167"/>
                  </a:cubicBezTo>
                  <a:cubicBezTo>
                    <a:pt x="40107" y="14167"/>
                    <a:pt x="34209" y="14167"/>
                    <a:pt x="30670" y="18889"/>
                  </a:cubicBezTo>
                  <a:cubicBezTo>
                    <a:pt x="27131" y="23612"/>
                    <a:pt x="23593" y="27154"/>
                    <a:pt x="21233" y="35418"/>
                  </a:cubicBezTo>
                  <a:lnTo>
                    <a:pt x="3539" y="33057"/>
                  </a:lnTo>
                  <a:cubicBezTo>
                    <a:pt x="3539" y="24792"/>
                    <a:pt x="8258" y="18889"/>
                    <a:pt x="11796" y="14167"/>
                  </a:cubicBezTo>
                  <a:cubicBezTo>
                    <a:pt x="15335" y="9445"/>
                    <a:pt x="21233" y="5903"/>
                    <a:pt x="28311" y="3542"/>
                  </a:cubicBezTo>
                  <a:cubicBezTo>
                    <a:pt x="35389" y="1180"/>
                    <a:pt x="43646" y="0"/>
                    <a:pt x="53083" y="0"/>
                  </a:cubicBezTo>
                  <a:cubicBezTo>
                    <a:pt x="62520" y="0"/>
                    <a:pt x="69598" y="0"/>
                    <a:pt x="75496" y="3542"/>
                  </a:cubicBezTo>
                  <a:cubicBezTo>
                    <a:pt x="81394" y="7083"/>
                    <a:pt x="86113" y="8264"/>
                    <a:pt x="88472" y="11806"/>
                  </a:cubicBezTo>
                  <a:cubicBezTo>
                    <a:pt x="90831" y="15348"/>
                    <a:pt x="93190" y="18889"/>
                    <a:pt x="94370" y="24792"/>
                  </a:cubicBezTo>
                  <a:lnTo>
                    <a:pt x="94370" y="67295"/>
                  </a:lnTo>
                  <a:cubicBezTo>
                    <a:pt x="94370" y="85004"/>
                    <a:pt x="94370" y="95629"/>
                    <a:pt x="94370" y="100352"/>
                  </a:cubicBezTo>
                  <a:cubicBezTo>
                    <a:pt x="94370" y="105074"/>
                    <a:pt x="96730" y="109796"/>
                    <a:pt x="99089" y="113338"/>
                  </a:cubicBezTo>
                  <a:lnTo>
                    <a:pt x="79035" y="113338"/>
                  </a:lnTo>
                  <a:cubicBezTo>
                    <a:pt x="76676" y="109796"/>
                    <a:pt x="75496" y="105074"/>
                    <a:pt x="75496" y="99171"/>
                  </a:cubicBezTo>
                  <a:lnTo>
                    <a:pt x="75496" y="96810"/>
                  </a:lnTo>
                  <a:close/>
                  <a:moveTo>
                    <a:pt x="76676" y="55489"/>
                  </a:moveTo>
                  <a:cubicBezTo>
                    <a:pt x="69598" y="57849"/>
                    <a:pt x="60161" y="60211"/>
                    <a:pt x="46005" y="62572"/>
                  </a:cubicBezTo>
                  <a:cubicBezTo>
                    <a:pt x="37748" y="62572"/>
                    <a:pt x="33029" y="64933"/>
                    <a:pt x="29491" y="66114"/>
                  </a:cubicBezTo>
                  <a:cubicBezTo>
                    <a:pt x="25952" y="67295"/>
                    <a:pt x="23593" y="69655"/>
                    <a:pt x="22413" y="72017"/>
                  </a:cubicBezTo>
                  <a:cubicBezTo>
                    <a:pt x="21233" y="74378"/>
                    <a:pt x="20054" y="77920"/>
                    <a:pt x="20054" y="81462"/>
                  </a:cubicBezTo>
                  <a:cubicBezTo>
                    <a:pt x="20054" y="85004"/>
                    <a:pt x="22413" y="90907"/>
                    <a:pt x="25952" y="94449"/>
                  </a:cubicBezTo>
                  <a:cubicBezTo>
                    <a:pt x="29491" y="97990"/>
                    <a:pt x="35389" y="99171"/>
                    <a:pt x="42467" y="99171"/>
                  </a:cubicBezTo>
                  <a:cubicBezTo>
                    <a:pt x="49544" y="99171"/>
                    <a:pt x="56622" y="99171"/>
                    <a:pt x="61341" y="94449"/>
                  </a:cubicBezTo>
                  <a:cubicBezTo>
                    <a:pt x="66059" y="89726"/>
                    <a:pt x="70778" y="87365"/>
                    <a:pt x="73137" y="81462"/>
                  </a:cubicBezTo>
                  <a:cubicBezTo>
                    <a:pt x="75496" y="76740"/>
                    <a:pt x="76676" y="70837"/>
                    <a:pt x="76676" y="62572"/>
                  </a:cubicBezTo>
                  <a:lnTo>
                    <a:pt x="76676" y="55489"/>
                  </a:lnTo>
                  <a:close/>
                </a:path>
              </a:pathLst>
            </a:custGeom>
            <a:solidFill>
              <a:srgbClr val="DADADA"/>
            </a:solidFill>
            <a:ln w="11793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8" name="Freeform 257">
              <a:extLst>
                <a:ext uri="{FF2B5EF4-FFF2-40B4-BE49-F238E27FC236}">
                  <a16:creationId xmlns:a16="http://schemas.microsoft.com/office/drawing/2014/main" id="{BF7F55DF-880C-B39B-3B64-0C691DEA0AD3}"/>
                </a:ext>
              </a:extLst>
            </p:cNvPr>
            <p:cNvSpPr/>
            <p:nvPr/>
          </p:nvSpPr>
          <p:spPr>
            <a:xfrm>
              <a:off x="6115792" y="6472467"/>
              <a:ext cx="96729" cy="115699"/>
            </a:xfrm>
            <a:custGeom>
              <a:avLst/>
              <a:gdLst>
                <a:gd name="csX0" fmla="*/ 77855 w 96729"/>
                <a:gd name="csY0" fmla="*/ 73197 h 115699"/>
                <a:gd name="csX1" fmla="*/ 96730 w 96729"/>
                <a:gd name="csY1" fmla="*/ 75559 h 115699"/>
                <a:gd name="csX2" fmla="*/ 81395 w 96729"/>
                <a:gd name="csY2" fmla="*/ 105074 h 115699"/>
                <a:gd name="csX3" fmla="*/ 50724 w 96729"/>
                <a:gd name="csY3" fmla="*/ 115699 h 115699"/>
                <a:gd name="csX4" fmla="*/ 14156 w 96729"/>
                <a:gd name="csY4" fmla="*/ 100352 h 115699"/>
                <a:gd name="csX5" fmla="*/ 0 w 96729"/>
                <a:gd name="csY5" fmla="*/ 57849 h 115699"/>
                <a:gd name="csX6" fmla="*/ 5898 w 96729"/>
                <a:gd name="csY6" fmla="*/ 27154 h 115699"/>
                <a:gd name="csX7" fmla="*/ 23593 w 96729"/>
                <a:gd name="csY7" fmla="*/ 7083 h 115699"/>
                <a:gd name="csX8" fmla="*/ 49544 w 96729"/>
                <a:gd name="csY8" fmla="*/ 0 h 115699"/>
                <a:gd name="csX9" fmla="*/ 79035 w 96729"/>
                <a:gd name="csY9" fmla="*/ 9445 h 115699"/>
                <a:gd name="csX10" fmla="*/ 93191 w 96729"/>
                <a:gd name="csY10" fmla="*/ 35418 h 115699"/>
                <a:gd name="csX11" fmla="*/ 75496 w 96729"/>
                <a:gd name="csY11" fmla="*/ 37779 h 115699"/>
                <a:gd name="csX12" fmla="*/ 66059 w 96729"/>
                <a:gd name="csY12" fmla="*/ 21251 h 115699"/>
                <a:gd name="csX13" fmla="*/ 50724 w 96729"/>
                <a:gd name="csY13" fmla="*/ 15348 h 115699"/>
                <a:gd name="csX14" fmla="*/ 28311 w 96729"/>
                <a:gd name="csY14" fmla="*/ 25973 h 115699"/>
                <a:gd name="csX15" fmla="*/ 20054 w 96729"/>
                <a:gd name="csY15" fmla="*/ 57849 h 115699"/>
                <a:gd name="csX16" fmla="*/ 28311 w 96729"/>
                <a:gd name="csY16" fmla="*/ 89726 h 115699"/>
                <a:gd name="csX17" fmla="*/ 50724 w 96729"/>
                <a:gd name="csY17" fmla="*/ 100352 h 115699"/>
                <a:gd name="csX18" fmla="*/ 69598 w 96729"/>
                <a:gd name="csY18" fmla="*/ 93268 h 115699"/>
                <a:gd name="csX19" fmla="*/ 79035 w 96729"/>
                <a:gd name="csY19" fmla="*/ 72017 h 115699"/>
                <a:gd name="csX20" fmla="*/ 77855 w 96729"/>
                <a:gd name="csY20" fmla="*/ 72017 h 115699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</a:cxnLst>
              <a:rect l="l" t="t" r="r" b="b"/>
              <a:pathLst>
                <a:path w="96729" h="115699">
                  <a:moveTo>
                    <a:pt x="77855" y="73197"/>
                  </a:moveTo>
                  <a:lnTo>
                    <a:pt x="96730" y="75559"/>
                  </a:lnTo>
                  <a:cubicBezTo>
                    <a:pt x="94370" y="88546"/>
                    <a:pt x="89651" y="97990"/>
                    <a:pt x="81395" y="105074"/>
                  </a:cubicBezTo>
                  <a:cubicBezTo>
                    <a:pt x="73137" y="112158"/>
                    <a:pt x="62520" y="115699"/>
                    <a:pt x="50724" y="115699"/>
                  </a:cubicBezTo>
                  <a:cubicBezTo>
                    <a:pt x="38928" y="115699"/>
                    <a:pt x="23593" y="110977"/>
                    <a:pt x="14156" y="100352"/>
                  </a:cubicBezTo>
                  <a:cubicBezTo>
                    <a:pt x="4718" y="90906"/>
                    <a:pt x="0" y="76740"/>
                    <a:pt x="0" y="57849"/>
                  </a:cubicBezTo>
                  <a:cubicBezTo>
                    <a:pt x="0" y="38960"/>
                    <a:pt x="2359" y="35418"/>
                    <a:pt x="5898" y="27154"/>
                  </a:cubicBezTo>
                  <a:cubicBezTo>
                    <a:pt x="9437" y="18889"/>
                    <a:pt x="15335" y="11806"/>
                    <a:pt x="23593" y="7083"/>
                  </a:cubicBezTo>
                  <a:cubicBezTo>
                    <a:pt x="31850" y="2361"/>
                    <a:pt x="40107" y="0"/>
                    <a:pt x="49544" y="0"/>
                  </a:cubicBezTo>
                  <a:cubicBezTo>
                    <a:pt x="58981" y="0"/>
                    <a:pt x="70778" y="3542"/>
                    <a:pt x="79035" y="9445"/>
                  </a:cubicBezTo>
                  <a:cubicBezTo>
                    <a:pt x="87293" y="15348"/>
                    <a:pt x="92011" y="23612"/>
                    <a:pt x="93191" y="35418"/>
                  </a:cubicBezTo>
                  <a:lnTo>
                    <a:pt x="75496" y="37779"/>
                  </a:lnTo>
                  <a:cubicBezTo>
                    <a:pt x="75496" y="30696"/>
                    <a:pt x="70778" y="24792"/>
                    <a:pt x="66059" y="21251"/>
                  </a:cubicBezTo>
                  <a:cubicBezTo>
                    <a:pt x="61341" y="17709"/>
                    <a:pt x="56622" y="15348"/>
                    <a:pt x="50724" y="15348"/>
                  </a:cubicBezTo>
                  <a:cubicBezTo>
                    <a:pt x="41287" y="15348"/>
                    <a:pt x="34209" y="18889"/>
                    <a:pt x="28311" y="25973"/>
                  </a:cubicBezTo>
                  <a:cubicBezTo>
                    <a:pt x="22413" y="33057"/>
                    <a:pt x="20054" y="43682"/>
                    <a:pt x="20054" y="57849"/>
                  </a:cubicBezTo>
                  <a:cubicBezTo>
                    <a:pt x="20054" y="72017"/>
                    <a:pt x="22413" y="83823"/>
                    <a:pt x="28311" y="89726"/>
                  </a:cubicBezTo>
                  <a:cubicBezTo>
                    <a:pt x="34209" y="95629"/>
                    <a:pt x="41287" y="100352"/>
                    <a:pt x="50724" y="100352"/>
                  </a:cubicBezTo>
                  <a:cubicBezTo>
                    <a:pt x="60161" y="100352"/>
                    <a:pt x="63700" y="97990"/>
                    <a:pt x="69598" y="93268"/>
                  </a:cubicBezTo>
                  <a:cubicBezTo>
                    <a:pt x="75496" y="88546"/>
                    <a:pt x="77855" y="81462"/>
                    <a:pt x="79035" y="72017"/>
                  </a:cubicBezTo>
                  <a:lnTo>
                    <a:pt x="77855" y="72017"/>
                  </a:lnTo>
                  <a:close/>
                </a:path>
              </a:pathLst>
            </a:custGeom>
            <a:solidFill>
              <a:srgbClr val="DADADA"/>
            </a:solidFill>
            <a:ln w="11793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9" name="Freeform 258">
              <a:extLst>
                <a:ext uri="{FF2B5EF4-FFF2-40B4-BE49-F238E27FC236}">
                  <a16:creationId xmlns:a16="http://schemas.microsoft.com/office/drawing/2014/main" id="{403B3B19-C452-C8E5-E482-3BE7FFDA5BC7}"/>
                </a:ext>
              </a:extLst>
            </p:cNvPr>
            <p:cNvSpPr/>
            <p:nvPr/>
          </p:nvSpPr>
          <p:spPr>
            <a:xfrm>
              <a:off x="6221958" y="6472467"/>
              <a:ext cx="96729" cy="115699"/>
            </a:xfrm>
            <a:custGeom>
              <a:avLst/>
              <a:gdLst>
                <a:gd name="csX0" fmla="*/ 77855 w 96729"/>
                <a:gd name="csY0" fmla="*/ 73197 h 115699"/>
                <a:gd name="csX1" fmla="*/ 96730 w 96729"/>
                <a:gd name="csY1" fmla="*/ 75559 h 115699"/>
                <a:gd name="csX2" fmla="*/ 81395 w 96729"/>
                <a:gd name="csY2" fmla="*/ 105074 h 115699"/>
                <a:gd name="csX3" fmla="*/ 50724 w 96729"/>
                <a:gd name="csY3" fmla="*/ 115699 h 115699"/>
                <a:gd name="csX4" fmla="*/ 14156 w 96729"/>
                <a:gd name="csY4" fmla="*/ 100352 h 115699"/>
                <a:gd name="csX5" fmla="*/ 0 w 96729"/>
                <a:gd name="csY5" fmla="*/ 57849 h 115699"/>
                <a:gd name="csX6" fmla="*/ 5898 w 96729"/>
                <a:gd name="csY6" fmla="*/ 27154 h 115699"/>
                <a:gd name="csX7" fmla="*/ 23593 w 96729"/>
                <a:gd name="csY7" fmla="*/ 7083 h 115699"/>
                <a:gd name="csX8" fmla="*/ 49544 w 96729"/>
                <a:gd name="csY8" fmla="*/ 0 h 115699"/>
                <a:gd name="csX9" fmla="*/ 79035 w 96729"/>
                <a:gd name="csY9" fmla="*/ 9445 h 115699"/>
                <a:gd name="csX10" fmla="*/ 93191 w 96729"/>
                <a:gd name="csY10" fmla="*/ 35418 h 115699"/>
                <a:gd name="csX11" fmla="*/ 75496 w 96729"/>
                <a:gd name="csY11" fmla="*/ 37779 h 115699"/>
                <a:gd name="csX12" fmla="*/ 66059 w 96729"/>
                <a:gd name="csY12" fmla="*/ 21251 h 115699"/>
                <a:gd name="csX13" fmla="*/ 50724 w 96729"/>
                <a:gd name="csY13" fmla="*/ 15348 h 115699"/>
                <a:gd name="csX14" fmla="*/ 28311 w 96729"/>
                <a:gd name="csY14" fmla="*/ 25973 h 115699"/>
                <a:gd name="csX15" fmla="*/ 20054 w 96729"/>
                <a:gd name="csY15" fmla="*/ 57849 h 115699"/>
                <a:gd name="csX16" fmla="*/ 28311 w 96729"/>
                <a:gd name="csY16" fmla="*/ 89726 h 115699"/>
                <a:gd name="csX17" fmla="*/ 50724 w 96729"/>
                <a:gd name="csY17" fmla="*/ 100352 h 115699"/>
                <a:gd name="csX18" fmla="*/ 69598 w 96729"/>
                <a:gd name="csY18" fmla="*/ 93268 h 115699"/>
                <a:gd name="csX19" fmla="*/ 79035 w 96729"/>
                <a:gd name="csY19" fmla="*/ 72017 h 115699"/>
                <a:gd name="csX20" fmla="*/ 77855 w 96729"/>
                <a:gd name="csY20" fmla="*/ 72017 h 115699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</a:cxnLst>
              <a:rect l="l" t="t" r="r" b="b"/>
              <a:pathLst>
                <a:path w="96729" h="115699">
                  <a:moveTo>
                    <a:pt x="77855" y="73197"/>
                  </a:moveTo>
                  <a:lnTo>
                    <a:pt x="96730" y="75559"/>
                  </a:lnTo>
                  <a:cubicBezTo>
                    <a:pt x="94370" y="88546"/>
                    <a:pt x="89651" y="97990"/>
                    <a:pt x="81395" y="105074"/>
                  </a:cubicBezTo>
                  <a:cubicBezTo>
                    <a:pt x="73137" y="112158"/>
                    <a:pt x="62520" y="115699"/>
                    <a:pt x="50724" y="115699"/>
                  </a:cubicBezTo>
                  <a:cubicBezTo>
                    <a:pt x="38928" y="115699"/>
                    <a:pt x="23593" y="110977"/>
                    <a:pt x="14156" y="100352"/>
                  </a:cubicBezTo>
                  <a:cubicBezTo>
                    <a:pt x="4719" y="90906"/>
                    <a:pt x="0" y="76740"/>
                    <a:pt x="0" y="57849"/>
                  </a:cubicBezTo>
                  <a:cubicBezTo>
                    <a:pt x="0" y="38960"/>
                    <a:pt x="2359" y="35418"/>
                    <a:pt x="5898" y="27154"/>
                  </a:cubicBezTo>
                  <a:cubicBezTo>
                    <a:pt x="9437" y="18889"/>
                    <a:pt x="15335" y="11806"/>
                    <a:pt x="23593" y="7083"/>
                  </a:cubicBezTo>
                  <a:cubicBezTo>
                    <a:pt x="31850" y="2361"/>
                    <a:pt x="40108" y="0"/>
                    <a:pt x="49544" y="0"/>
                  </a:cubicBezTo>
                  <a:cubicBezTo>
                    <a:pt x="58981" y="0"/>
                    <a:pt x="70778" y="3542"/>
                    <a:pt x="79035" y="9445"/>
                  </a:cubicBezTo>
                  <a:cubicBezTo>
                    <a:pt x="87293" y="15348"/>
                    <a:pt x="92011" y="23612"/>
                    <a:pt x="93191" y="35418"/>
                  </a:cubicBezTo>
                  <a:lnTo>
                    <a:pt x="75496" y="37779"/>
                  </a:lnTo>
                  <a:cubicBezTo>
                    <a:pt x="75496" y="30696"/>
                    <a:pt x="70778" y="24792"/>
                    <a:pt x="66059" y="21251"/>
                  </a:cubicBezTo>
                  <a:cubicBezTo>
                    <a:pt x="61341" y="17709"/>
                    <a:pt x="56622" y="15348"/>
                    <a:pt x="50724" y="15348"/>
                  </a:cubicBezTo>
                  <a:cubicBezTo>
                    <a:pt x="41287" y="15348"/>
                    <a:pt x="34209" y="18889"/>
                    <a:pt x="28311" y="25973"/>
                  </a:cubicBezTo>
                  <a:cubicBezTo>
                    <a:pt x="22413" y="33057"/>
                    <a:pt x="20054" y="43682"/>
                    <a:pt x="20054" y="57849"/>
                  </a:cubicBezTo>
                  <a:cubicBezTo>
                    <a:pt x="20054" y="72017"/>
                    <a:pt x="22413" y="83823"/>
                    <a:pt x="28311" y="89726"/>
                  </a:cubicBezTo>
                  <a:cubicBezTo>
                    <a:pt x="34209" y="95629"/>
                    <a:pt x="41287" y="100352"/>
                    <a:pt x="50724" y="100352"/>
                  </a:cubicBezTo>
                  <a:cubicBezTo>
                    <a:pt x="60161" y="100352"/>
                    <a:pt x="63700" y="97990"/>
                    <a:pt x="69598" y="93268"/>
                  </a:cubicBezTo>
                  <a:cubicBezTo>
                    <a:pt x="75496" y="88546"/>
                    <a:pt x="77855" y="81462"/>
                    <a:pt x="79035" y="72017"/>
                  </a:cubicBezTo>
                  <a:lnTo>
                    <a:pt x="77855" y="72017"/>
                  </a:lnTo>
                  <a:close/>
                </a:path>
              </a:pathLst>
            </a:custGeom>
            <a:solidFill>
              <a:srgbClr val="DADADA"/>
            </a:solidFill>
            <a:ln w="11793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0" name="Freeform 259">
              <a:extLst>
                <a:ext uri="{FF2B5EF4-FFF2-40B4-BE49-F238E27FC236}">
                  <a16:creationId xmlns:a16="http://schemas.microsoft.com/office/drawing/2014/main" id="{FEE82B6A-A052-4343-43BD-6398AA72F549}"/>
                </a:ext>
              </a:extLst>
            </p:cNvPr>
            <p:cNvSpPr/>
            <p:nvPr/>
          </p:nvSpPr>
          <p:spPr>
            <a:xfrm>
              <a:off x="6328125" y="6472467"/>
              <a:ext cx="101447" cy="115699"/>
            </a:xfrm>
            <a:custGeom>
              <a:avLst/>
              <a:gdLst>
                <a:gd name="csX0" fmla="*/ 81395 w 101447"/>
                <a:gd name="csY0" fmla="*/ 77920 h 115699"/>
                <a:gd name="csX1" fmla="*/ 100268 w 101447"/>
                <a:gd name="csY1" fmla="*/ 80281 h 115699"/>
                <a:gd name="csX2" fmla="*/ 83753 w 101447"/>
                <a:gd name="csY2" fmla="*/ 106255 h 115699"/>
                <a:gd name="csX3" fmla="*/ 51904 w 101447"/>
                <a:gd name="csY3" fmla="*/ 115699 h 115699"/>
                <a:gd name="csX4" fmla="*/ 14156 w 101447"/>
                <a:gd name="csY4" fmla="*/ 100352 h 115699"/>
                <a:gd name="csX5" fmla="*/ 0 w 101447"/>
                <a:gd name="csY5" fmla="*/ 59030 h 115699"/>
                <a:gd name="csX6" fmla="*/ 14156 w 101447"/>
                <a:gd name="csY6" fmla="*/ 15348 h 115699"/>
                <a:gd name="csX7" fmla="*/ 50724 w 101447"/>
                <a:gd name="csY7" fmla="*/ 0 h 115699"/>
                <a:gd name="csX8" fmla="*/ 87293 w 101447"/>
                <a:gd name="csY8" fmla="*/ 15348 h 115699"/>
                <a:gd name="csX9" fmla="*/ 101448 w 101447"/>
                <a:gd name="csY9" fmla="*/ 57849 h 115699"/>
                <a:gd name="csX10" fmla="*/ 101448 w 101447"/>
                <a:gd name="csY10" fmla="*/ 62572 h 115699"/>
                <a:gd name="csX11" fmla="*/ 18874 w 101447"/>
                <a:gd name="csY11" fmla="*/ 62572 h 115699"/>
                <a:gd name="csX12" fmla="*/ 29491 w 101447"/>
                <a:gd name="csY12" fmla="*/ 90906 h 115699"/>
                <a:gd name="csX13" fmla="*/ 53083 w 101447"/>
                <a:gd name="csY13" fmla="*/ 100352 h 115699"/>
                <a:gd name="csX14" fmla="*/ 70778 w 101447"/>
                <a:gd name="csY14" fmla="*/ 94449 h 115699"/>
                <a:gd name="csX15" fmla="*/ 82574 w 101447"/>
                <a:gd name="csY15" fmla="*/ 76740 h 115699"/>
                <a:gd name="csX16" fmla="*/ 82574 w 101447"/>
                <a:gd name="csY16" fmla="*/ 76740 h 115699"/>
                <a:gd name="csX17" fmla="*/ 21233 w 101447"/>
                <a:gd name="csY17" fmla="*/ 48405 h 115699"/>
                <a:gd name="csX18" fmla="*/ 82574 w 101447"/>
                <a:gd name="csY18" fmla="*/ 48405 h 115699"/>
                <a:gd name="csX19" fmla="*/ 75496 w 101447"/>
                <a:gd name="csY19" fmla="*/ 27154 h 115699"/>
                <a:gd name="csX20" fmla="*/ 51904 w 101447"/>
                <a:gd name="csY20" fmla="*/ 16528 h 115699"/>
                <a:gd name="csX21" fmla="*/ 30670 w 101447"/>
                <a:gd name="csY21" fmla="*/ 24792 h 115699"/>
                <a:gd name="csX22" fmla="*/ 21233 w 101447"/>
                <a:gd name="csY22" fmla="*/ 48405 h 115699"/>
                <a:gd name="csX23" fmla="*/ 21233 w 101447"/>
                <a:gd name="csY23" fmla="*/ 48405 h 115699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</a:cxnLst>
              <a:rect l="l" t="t" r="r" b="b"/>
              <a:pathLst>
                <a:path w="101447" h="115699">
                  <a:moveTo>
                    <a:pt x="81395" y="77920"/>
                  </a:moveTo>
                  <a:lnTo>
                    <a:pt x="100268" y="80281"/>
                  </a:lnTo>
                  <a:cubicBezTo>
                    <a:pt x="96730" y="92087"/>
                    <a:pt x="92011" y="100352"/>
                    <a:pt x="83753" y="106255"/>
                  </a:cubicBezTo>
                  <a:cubicBezTo>
                    <a:pt x="75496" y="112158"/>
                    <a:pt x="64879" y="115699"/>
                    <a:pt x="51904" y="115699"/>
                  </a:cubicBezTo>
                  <a:cubicBezTo>
                    <a:pt x="38928" y="115699"/>
                    <a:pt x="23593" y="110977"/>
                    <a:pt x="14156" y="100352"/>
                  </a:cubicBezTo>
                  <a:cubicBezTo>
                    <a:pt x="4719" y="90906"/>
                    <a:pt x="0" y="76740"/>
                    <a:pt x="0" y="59030"/>
                  </a:cubicBezTo>
                  <a:cubicBezTo>
                    <a:pt x="0" y="41321"/>
                    <a:pt x="4719" y="25973"/>
                    <a:pt x="14156" y="15348"/>
                  </a:cubicBezTo>
                  <a:cubicBezTo>
                    <a:pt x="23593" y="4722"/>
                    <a:pt x="36568" y="0"/>
                    <a:pt x="50724" y="0"/>
                  </a:cubicBezTo>
                  <a:cubicBezTo>
                    <a:pt x="64879" y="0"/>
                    <a:pt x="77855" y="4722"/>
                    <a:pt x="87293" y="15348"/>
                  </a:cubicBezTo>
                  <a:cubicBezTo>
                    <a:pt x="96730" y="25973"/>
                    <a:pt x="101448" y="38960"/>
                    <a:pt x="101448" y="57849"/>
                  </a:cubicBezTo>
                  <a:cubicBezTo>
                    <a:pt x="101448" y="76740"/>
                    <a:pt x="101448" y="60211"/>
                    <a:pt x="101448" y="62572"/>
                  </a:cubicBezTo>
                  <a:lnTo>
                    <a:pt x="18874" y="62572"/>
                  </a:lnTo>
                  <a:cubicBezTo>
                    <a:pt x="18874" y="74378"/>
                    <a:pt x="22413" y="83823"/>
                    <a:pt x="29491" y="90906"/>
                  </a:cubicBezTo>
                  <a:cubicBezTo>
                    <a:pt x="36568" y="97990"/>
                    <a:pt x="43646" y="100352"/>
                    <a:pt x="53083" y="100352"/>
                  </a:cubicBezTo>
                  <a:cubicBezTo>
                    <a:pt x="62520" y="100352"/>
                    <a:pt x="66059" y="97990"/>
                    <a:pt x="70778" y="94449"/>
                  </a:cubicBezTo>
                  <a:cubicBezTo>
                    <a:pt x="75496" y="90906"/>
                    <a:pt x="79035" y="85003"/>
                    <a:pt x="82574" y="76740"/>
                  </a:cubicBezTo>
                  <a:lnTo>
                    <a:pt x="82574" y="76740"/>
                  </a:lnTo>
                  <a:close/>
                  <a:moveTo>
                    <a:pt x="21233" y="48405"/>
                  </a:moveTo>
                  <a:lnTo>
                    <a:pt x="82574" y="48405"/>
                  </a:lnTo>
                  <a:cubicBezTo>
                    <a:pt x="82574" y="38960"/>
                    <a:pt x="79035" y="31876"/>
                    <a:pt x="75496" y="27154"/>
                  </a:cubicBezTo>
                  <a:cubicBezTo>
                    <a:pt x="69598" y="20070"/>
                    <a:pt x="61341" y="16528"/>
                    <a:pt x="51904" y="16528"/>
                  </a:cubicBezTo>
                  <a:cubicBezTo>
                    <a:pt x="42466" y="16528"/>
                    <a:pt x="36568" y="18889"/>
                    <a:pt x="30670" y="24792"/>
                  </a:cubicBezTo>
                  <a:cubicBezTo>
                    <a:pt x="24772" y="30696"/>
                    <a:pt x="21233" y="37779"/>
                    <a:pt x="21233" y="48405"/>
                  </a:cubicBezTo>
                  <a:lnTo>
                    <a:pt x="21233" y="48405"/>
                  </a:lnTo>
                  <a:close/>
                </a:path>
              </a:pathLst>
            </a:custGeom>
            <a:solidFill>
              <a:srgbClr val="DADADA"/>
            </a:solidFill>
            <a:ln w="11793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1" name="Freeform 260">
              <a:extLst>
                <a:ext uri="{FF2B5EF4-FFF2-40B4-BE49-F238E27FC236}">
                  <a16:creationId xmlns:a16="http://schemas.microsoft.com/office/drawing/2014/main" id="{025CF061-79E1-92B0-C29E-8830981422AD}"/>
                </a:ext>
              </a:extLst>
            </p:cNvPr>
            <p:cNvSpPr/>
            <p:nvPr/>
          </p:nvSpPr>
          <p:spPr>
            <a:xfrm>
              <a:off x="6443728" y="6473647"/>
              <a:ext cx="92010" cy="115699"/>
            </a:xfrm>
            <a:custGeom>
              <a:avLst/>
              <a:gdLst>
                <a:gd name="csX0" fmla="*/ 1180 w 92010"/>
                <a:gd name="csY0" fmla="*/ 80281 h 115699"/>
                <a:gd name="csX1" fmla="*/ 20054 w 92010"/>
                <a:gd name="csY1" fmla="*/ 77920 h 115699"/>
                <a:gd name="csX2" fmla="*/ 28311 w 92010"/>
                <a:gd name="csY2" fmla="*/ 94449 h 115699"/>
                <a:gd name="csX3" fmla="*/ 48365 w 92010"/>
                <a:gd name="csY3" fmla="*/ 100352 h 115699"/>
                <a:gd name="csX4" fmla="*/ 67239 w 92010"/>
                <a:gd name="csY4" fmla="*/ 95629 h 115699"/>
                <a:gd name="csX5" fmla="*/ 73137 w 92010"/>
                <a:gd name="csY5" fmla="*/ 83823 h 115699"/>
                <a:gd name="csX6" fmla="*/ 67239 w 92010"/>
                <a:gd name="csY6" fmla="*/ 74378 h 115699"/>
                <a:gd name="csX7" fmla="*/ 48365 w 92010"/>
                <a:gd name="csY7" fmla="*/ 68475 h 115699"/>
                <a:gd name="csX8" fmla="*/ 20054 w 92010"/>
                <a:gd name="csY8" fmla="*/ 59030 h 115699"/>
                <a:gd name="csX9" fmla="*/ 8258 w 92010"/>
                <a:gd name="csY9" fmla="*/ 48405 h 115699"/>
                <a:gd name="csX10" fmla="*/ 4719 w 92010"/>
                <a:gd name="csY10" fmla="*/ 33057 h 115699"/>
                <a:gd name="csX11" fmla="*/ 8258 w 92010"/>
                <a:gd name="csY11" fmla="*/ 18889 h 115699"/>
                <a:gd name="csX12" fmla="*/ 17694 w 92010"/>
                <a:gd name="csY12" fmla="*/ 8264 h 115699"/>
                <a:gd name="csX13" fmla="*/ 29491 w 92010"/>
                <a:gd name="csY13" fmla="*/ 2361 h 115699"/>
                <a:gd name="csX14" fmla="*/ 46006 w 92010"/>
                <a:gd name="csY14" fmla="*/ 0 h 115699"/>
                <a:gd name="csX15" fmla="*/ 68418 w 92010"/>
                <a:gd name="csY15" fmla="*/ 3542 h 115699"/>
                <a:gd name="csX16" fmla="*/ 82574 w 92010"/>
                <a:gd name="csY16" fmla="*/ 14167 h 115699"/>
                <a:gd name="csX17" fmla="*/ 88472 w 92010"/>
                <a:gd name="csY17" fmla="*/ 30696 h 115699"/>
                <a:gd name="csX18" fmla="*/ 70778 w 92010"/>
                <a:gd name="csY18" fmla="*/ 33057 h 115699"/>
                <a:gd name="csX19" fmla="*/ 63700 w 92010"/>
                <a:gd name="csY19" fmla="*/ 20070 h 115699"/>
                <a:gd name="csX20" fmla="*/ 47185 w 92010"/>
                <a:gd name="csY20" fmla="*/ 15348 h 115699"/>
                <a:gd name="csX21" fmla="*/ 28311 w 92010"/>
                <a:gd name="csY21" fmla="*/ 20070 h 115699"/>
                <a:gd name="csX22" fmla="*/ 22413 w 92010"/>
                <a:gd name="csY22" fmla="*/ 29515 h 115699"/>
                <a:gd name="csX23" fmla="*/ 24773 w 92010"/>
                <a:gd name="csY23" fmla="*/ 36599 h 115699"/>
                <a:gd name="csX24" fmla="*/ 31850 w 92010"/>
                <a:gd name="csY24" fmla="*/ 41321 h 115699"/>
                <a:gd name="csX25" fmla="*/ 48365 w 92010"/>
                <a:gd name="csY25" fmla="*/ 46044 h 115699"/>
                <a:gd name="csX26" fmla="*/ 75496 w 92010"/>
                <a:gd name="csY26" fmla="*/ 54308 h 115699"/>
                <a:gd name="csX27" fmla="*/ 87293 w 92010"/>
                <a:gd name="csY27" fmla="*/ 63753 h 115699"/>
                <a:gd name="csX28" fmla="*/ 92011 w 92010"/>
                <a:gd name="csY28" fmla="*/ 80281 h 115699"/>
                <a:gd name="csX29" fmla="*/ 86113 w 92010"/>
                <a:gd name="csY29" fmla="*/ 97990 h 115699"/>
                <a:gd name="csX30" fmla="*/ 70778 w 92010"/>
                <a:gd name="csY30" fmla="*/ 110977 h 115699"/>
                <a:gd name="csX31" fmla="*/ 47185 w 92010"/>
                <a:gd name="csY31" fmla="*/ 115699 h 115699"/>
                <a:gd name="csX32" fmla="*/ 14156 w 92010"/>
                <a:gd name="csY32" fmla="*/ 106255 h 115699"/>
                <a:gd name="csX33" fmla="*/ 0 w 92010"/>
                <a:gd name="csY33" fmla="*/ 80281 h 115699"/>
                <a:gd name="csX34" fmla="*/ 0 w 92010"/>
                <a:gd name="csY34" fmla="*/ 80281 h 115699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</a:cxnLst>
              <a:rect l="l" t="t" r="r" b="b"/>
              <a:pathLst>
                <a:path w="92010" h="115699">
                  <a:moveTo>
                    <a:pt x="1180" y="80281"/>
                  </a:moveTo>
                  <a:lnTo>
                    <a:pt x="20054" y="77920"/>
                  </a:lnTo>
                  <a:cubicBezTo>
                    <a:pt x="20054" y="85004"/>
                    <a:pt x="23593" y="90907"/>
                    <a:pt x="28311" y="94449"/>
                  </a:cubicBezTo>
                  <a:cubicBezTo>
                    <a:pt x="33029" y="97990"/>
                    <a:pt x="40108" y="100352"/>
                    <a:pt x="48365" y="100352"/>
                  </a:cubicBezTo>
                  <a:cubicBezTo>
                    <a:pt x="56622" y="100352"/>
                    <a:pt x="63700" y="100352"/>
                    <a:pt x="67239" y="95629"/>
                  </a:cubicBezTo>
                  <a:cubicBezTo>
                    <a:pt x="70778" y="90907"/>
                    <a:pt x="73137" y="88546"/>
                    <a:pt x="73137" y="83823"/>
                  </a:cubicBezTo>
                  <a:cubicBezTo>
                    <a:pt x="73137" y="79101"/>
                    <a:pt x="70778" y="76740"/>
                    <a:pt x="67239" y="74378"/>
                  </a:cubicBezTo>
                  <a:cubicBezTo>
                    <a:pt x="64879" y="74378"/>
                    <a:pt x="57802" y="70837"/>
                    <a:pt x="48365" y="68475"/>
                  </a:cubicBezTo>
                  <a:cubicBezTo>
                    <a:pt x="34209" y="64933"/>
                    <a:pt x="24773" y="62572"/>
                    <a:pt x="20054" y="59030"/>
                  </a:cubicBezTo>
                  <a:cubicBezTo>
                    <a:pt x="15335" y="56669"/>
                    <a:pt x="10617" y="53127"/>
                    <a:pt x="8258" y="48405"/>
                  </a:cubicBezTo>
                  <a:cubicBezTo>
                    <a:pt x="5898" y="43683"/>
                    <a:pt x="4719" y="38960"/>
                    <a:pt x="4719" y="33057"/>
                  </a:cubicBezTo>
                  <a:cubicBezTo>
                    <a:pt x="4719" y="27154"/>
                    <a:pt x="4719" y="23612"/>
                    <a:pt x="8258" y="18889"/>
                  </a:cubicBezTo>
                  <a:cubicBezTo>
                    <a:pt x="10617" y="14167"/>
                    <a:pt x="12976" y="11806"/>
                    <a:pt x="17694" y="8264"/>
                  </a:cubicBezTo>
                  <a:cubicBezTo>
                    <a:pt x="20054" y="5903"/>
                    <a:pt x="24773" y="4723"/>
                    <a:pt x="29491" y="2361"/>
                  </a:cubicBezTo>
                  <a:cubicBezTo>
                    <a:pt x="34209" y="0"/>
                    <a:pt x="40108" y="0"/>
                    <a:pt x="46006" y="0"/>
                  </a:cubicBezTo>
                  <a:cubicBezTo>
                    <a:pt x="51904" y="0"/>
                    <a:pt x="62520" y="0"/>
                    <a:pt x="68418" y="3542"/>
                  </a:cubicBezTo>
                  <a:cubicBezTo>
                    <a:pt x="75496" y="5903"/>
                    <a:pt x="80214" y="9445"/>
                    <a:pt x="82574" y="14167"/>
                  </a:cubicBezTo>
                  <a:cubicBezTo>
                    <a:pt x="86113" y="18889"/>
                    <a:pt x="87293" y="23612"/>
                    <a:pt x="88472" y="30696"/>
                  </a:cubicBezTo>
                  <a:lnTo>
                    <a:pt x="70778" y="33057"/>
                  </a:lnTo>
                  <a:cubicBezTo>
                    <a:pt x="70778" y="27154"/>
                    <a:pt x="67239" y="22432"/>
                    <a:pt x="63700" y="20070"/>
                  </a:cubicBezTo>
                  <a:cubicBezTo>
                    <a:pt x="60161" y="16529"/>
                    <a:pt x="54263" y="15348"/>
                    <a:pt x="47185" y="15348"/>
                  </a:cubicBezTo>
                  <a:cubicBezTo>
                    <a:pt x="40108" y="15348"/>
                    <a:pt x="33029" y="15348"/>
                    <a:pt x="28311" y="20070"/>
                  </a:cubicBezTo>
                  <a:cubicBezTo>
                    <a:pt x="23593" y="24792"/>
                    <a:pt x="22413" y="25974"/>
                    <a:pt x="22413" y="29515"/>
                  </a:cubicBezTo>
                  <a:cubicBezTo>
                    <a:pt x="22413" y="33057"/>
                    <a:pt x="22413" y="34238"/>
                    <a:pt x="24773" y="36599"/>
                  </a:cubicBezTo>
                  <a:cubicBezTo>
                    <a:pt x="24773" y="38960"/>
                    <a:pt x="28311" y="40141"/>
                    <a:pt x="31850" y="41321"/>
                  </a:cubicBezTo>
                  <a:cubicBezTo>
                    <a:pt x="34209" y="41321"/>
                    <a:pt x="38928" y="43683"/>
                    <a:pt x="48365" y="46044"/>
                  </a:cubicBezTo>
                  <a:cubicBezTo>
                    <a:pt x="61341" y="49586"/>
                    <a:pt x="70778" y="51947"/>
                    <a:pt x="75496" y="54308"/>
                  </a:cubicBezTo>
                  <a:cubicBezTo>
                    <a:pt x="80214" y="56669"/>
                    <a:pt x="84933" y="60211"/>
                    <a:pt x="87293" y="63753"/>
                  </a:cubicBezTo>
                  <a:cubicBezTo>
                    <a:pt x="89652" y="67295"/>
                    <a:pt x="92011" y="73198"/>
                    <a:pt x="92011" y="80281"/>
                  </a:cubicBezTo>
                  <a:cubicBezTo>
                    <a:pt x="92011" y="87365"/>
                    <a:pt x="89652" y="92087"/>
                    <a:pt x="86113" y="97990"/>
                  </a:cubicBezTo>
                  <a:cubicBezTo>
                    <a:pt x="82574" y="103893"/>
                    <a:pt x="76676" y="107435"/>
                    <a:pt x="70778" y="110977"/>
                  </a:cubicBezTo>
                  <a:cubicBezTo>
                    <a:pt x="63700" y="114519"/>
                    <a:pt x="56622" y="115699"/>
                    <a:pt x="47185" y="115699"/>
                  </a:cubicBezTo>
                  <a:cubicBezTo>
                    <a:pt x="33029" y="115699"/>
                    <a:pt x="22413" y="112158"/>
                    <a:pt x="14156" y="106255"/>
                  </a:cubicBezTo>
                  <a:cubicBezTo>
                    <a:pt x="7078" y="100352"/>
                    <a:pt x="2359" y="90907"/>
                    <a:pt x="0" y="80281"/>
                  </a:cubicBezTo>
                  <a:lnTo>
                    <a:pt x="0" y="80281"/>
                  </a:lnTo>
                  <a:close/>
                </a:path>
              </a:pathLst>
            </a:custGeom>
            <a:solidFill>
              <a:srgbClr val="DADADA"/>
            </a:solidFill>
            <a:ln w="11793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2" name="Freeform 261">
              <a:extLst>
                <a:ext uri="{FF2B5EF4-FFF2-40B4-BE49-F238E27FC236}">
                  <a16:creationId xmlns:a16="http://schemas.microsoft.com/office/drawing/2014/main" id="{681A2D34-F6F5-8BE1-9ABB-66EFCF6616ED}"/>
                </a:ext>
              </a:extLst>
            </p:cNvPr>
            <p:cNvSpPr/>
            <p:nvPr/>
          </p:nvSpPr>
          <p:spPr>
            <a:xfrm>
              <a:off x="6549894" y="6473647"/>
              <a:ext cx="92010" cy="115699"/>
            </a:xfrm>
            <a:custGeom>
              <a:avLst/>
              <a:gdLst>
                <a:gd name="csX0" fmla="*/ 1180 w 92010"/>
                <a:gd name="csY0" fmla="*/ 80281 h 115699"/>
                <a:gd name="csX1" fmla="*/ 20054 w 92010"/>
                <a:gd name="csY1" fmla="*/ 77920 h 115699"/>
                <a:gd name="csX2" fmla="*/ 28311 w 92010"/>
                <a:gd name="csY2" fmla="*/ 94449 h 115699"/>
                <a:gd name="csX3" fmla="*/ 48365 w 92010"/>
                <a:gd name="csY3" fmla="*/ 100352 h 115699"/>
                <a:gd name="csX4" fmla="*/ 67239 w 92010"/>
                <a:gd name="csY4" fmla="*/ 95629 h 115699"/>
                <a:gd name="csX5" fmla="*/ 73137 w 92010"/>
                <a:gd name="csY5" fmla="*/ 83823 h 115699"/>
                <a:gd name="csX6" fmla="*/ 67239 w 92010"/>
                <a:gd name="csY6" fmla="*/ 74378 h 115699"/>
                <a:gd name="csX7" fmla="*/ 48365 w 92010"/>
                <a:gd name="csY7" fmla="*/ 68475 h 115699"/>
                <a:gd name="csX8" fmla="*/ 20054 w 92010"/>
                <a:gd name="csY8" fmla="*/ 59030 h 115699"/>
                <a:gd name="csX9" fmla="*/ 8258 w 92010"/>
                <a:gd name="csY9" fmla="*/ 48405 h 115699"/>
                <a:gd name="csX10" fmla="*/ 4719 w 92010"/>
                <a:gd name="csY10" fmla="*/ 33057 h 115699"/>
                <a:gd name="csX11" fmla="*/ 8258 w 92010"/>
                <a:gd name="csY11" fmla="*/ 18889 h 115699"/>
                <a:gd name="csX12" fmla="*/ 17694 w 92010"/>
                <a:gd name="csY12" fmla="*/ 8264 h 115699"/>
                <a:gd name="csX13" fmla="*/ 29491 w 92010"/>
                <a:gd name="csY13" fmla="*/ 2361 h 115699"/>
                <a:gd name="csX14" fmla="*/ 46006 w 92010"/>
                <a:gd name="csY14" fmla="*/ 0 h 115699"/>
                <a:gd name="csX15" fmla="*/ 68418 w 92010"/>
                <a:gd name="csY15" fmla="*/ 3542 h 115699"/>
                <a:gd name="csX16" fmla="*/ 82574 w 92010"/>
                <a:gd name="csY16" fmla="*/ 14167 h 115699"/>
                <a:gd name="csX17" fmla="*/ 88472 w 92010"/>
                <a:gd name="csY17" fmla="*/ 30696 h 115699"/>
                <a:gd name="csX18" fmla="*/ 70778 w 92010"/>
                <a:gd name="csY18" fmla="*/ 33057 h 115699"/>
                <a:gd name="csX19" fmla="*/ 63700 w 92010"/>
                <a:gd name="csY19" fmla="*/ 20070 h 115699"/>
                <a:gd name="csX20" fmla="*/ 47185 w 92010"/>
                <a:gd name="csY20" fmla="*/ 15348 h 115699"/>
                <a:gd name="csX21" fmla="*/ 28311 w 92010"/>
                <a:gd name="csY21" fmla="*/ 20070 h 115699"/>
                <a:gd name="csX22" fmla="*/ 22413 w 92010"/>
                <a:gd name="csY22" fmla="*/ 29515 h 115699"/>
                <a:gd name="csX23" fmla="*/ 24773 w 92010"/>
                <a:gd name="csY23" fmla="*/ 36599 h 115699"/>
                <a:gd name="csX24" fmla="*/ 31850 w 92010"/>
                <a:gd name="csY24" fmla="*/ 41321 h 115699"/>
                <a:gd name="csX25" fmla="*/ 48365 w 92010"/>
                <a:gd name="csY25" fmla="*/ 46044 h 115699"/>
                <a:gd name="csX26" fmla="*/ 75496 w 92010"/>
                <a:gd name="csY26" fmla="*/ 54308 h 115699"/>
                <a:gd name="csX27" fmla="*/ 87293 w 92010"/>
                <a:gd name="csY27" fmla="*/ 63753 h 115699"/>
                <a:gd name="csX28" fmla="*/ 92011 w 92010"/>
                <a:gd name="csY28" fmla="*/ 80281 h 115699"/>
                <a:gd name="csX29" fmla="*/ 86113 w 92010"/>
                <a:gd name="csY29" fmla="*/ 97990 h 115699"/>
                <a:gd name="csX30" fmla="*/ 70778 w 92010"/>
                <a:gd name="csY30" fmla="*/ 110977 h 115699"/>
                <a:gd name="csX31" fmla="*/ 47185 w 92010"/>
                <a:gd name="csY31" fmla="*/ 115699 h 115699"/>
                <a:gd name="csX32" fmla="*/ 14156 w 92010"/>
                <a:gd name="csY32" fmla="*/ 106255 h 115699"/>
                <a:gd name="csX33" fmla="*/ 0 w 92010"/>
                <a:gd name="csY33" fmla="*/ 80281 h 115699"/>
                <a:gd name="csX34" fmla="*/ 0 w 92010"/>
                <a:gd name="csY34" fmla="*/ 80281 h 115699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</a:cxnLst>
              <a:rect l="l" t="t" r="r" b="b"/>
              <a:pathLst>
                <a:path w="92010" h="115699">
                  <a:moveTo>
                    <a:pt x="1180" y="80281"/>
                  </a:moveTo>
                  <a:lnTo>
                    <a:pt x="20054" y="77920"/>
                  </a:lnTo>
                  <a:cubicBezTo>
                    <a:pt x="20054" y="85004"/>
                    <a:pt x="23593" y="90907"/>
                    <a:pt x="28311" y="94449"/>
                  </a:cubicBezTo>
                  <a:cubicBezTo>
                    <a:pt x="33029" y="97990"/>
                    <a:pt x="40108" y="100352"/>
                    <a:pt x="48365" y="100352"/>
                  </a:cubicBezTo>
                  <a:cubicBezTo>
                    <a:pt x="56622" y="100352"/>
                    <a:pt x="63700" y="100352"/>
                    <a:pt x="67239" y="95629"/>
                  </a:cubicBezTo>
                  <a:cubicBezTo>
                    <a:pt x="70778" y="90907"/>
                    <a:pt x="73137" y="88546"/>
                    <a:pt x="73137" y="83823"/>
                  </a:cubicBezTo>
                  <a:cubicBezTo>
                    <a:pt x="73137" y="79101"/>
                    <a:pt x="70778" y="76740"/>
                    <a:pt x="67239" y="74378"/>
                  </a:cubicBezTo>
                  <a:cubicBezTo>
                    <a:pt x="64879" y="74378"/>
                    <a:pt x="57802" y="70837"/>
                    <a:pt x="48365" y="68475"/>
                  </a:cubicBezTo>
                  <a:cubicBezTo>
                    <a:pt x="34209" y="64933"/>
                    <a:pt x="24773" y="62572"/>
                    <a:pt x="20054" y="59030"/>
                  </a:cubicBezTo>
                  <a:cubicBezTo>
                    <a:pt x="15335" y="56669"/>
                    <a:pt x="10617" y="53127"/>
                    <a:pt x="8258" y="48405"/>
                  </a:cubicBezTo>
                  <a:cubicBezTo>
                    <a:pt x="5898" y="43683"/>
                    <a:pt x="4719" y="38960"/>
                    <a:pt x="4719" y="33057"/>
                  </a:cubicBezTo>
                  <a:cubicBezTo>
                    <a:pt x="4719" y="27154"/>
                    <a:pt x="4719" y="23612"/>
                    <a:pt x="8258" y="18889"/>
                  </a:cubicBezTo>
                  <a:cubicBezTo>
                    <a:pt x="10617" y="14167"/>
                    <a:pt x="12976" y="11806"/>
                    <a:pt x="17694" y="8264"/>
                  </a:cubicBezTo>
                  <a:cubicBezTo>
                    <a:pt x="20054" y="5903"/>
                    <a:pt x="24773" y="4723"/>
                    <a:pt x="29491" y="2361"/>
                  </a:cubicBezTo>
                  <a:cubicBezTo>
                    <a:pt x="34209" y="0"/>
                    <a:pt x="40108" y="0"/>
                    <a:pt x="46006" y="0"/>
                  </a:cubicBezTo>
                  <a:cubicBezTo>
                    <a:pt x="51904" y="0"/>
                    <a:pt x="62520" y="0"/>
                    <a:pt x="68418" y="3542"/>
                  </a:cubicBezTo>
                  <a:cubicBezTo>
                    <a:pt x="75496" y="5903"/>
                    <a:pt x="80214" y="9445"/>
                    <a:pt x="82574" y="14167"/>
                  </a:cubicBezTo>
                  <a:cubicBezTo>
                    <a:pt x="86113" y="18889"/>
                    <a:pt x="87293" y="23612"/>
                    <a:pt x="88472" y="30696"/>
                  </a:cubicBezTo>
                  <a:lnTo>
                    <a:pt x="70778" y="33057"/>
                  </a:lnTo>
                  <a:cubicBezTo>
                    <a:pt x="70778" y="27154"/>
                    <a:pt x="67239" y="22432"/>
                    <a:pt x="63700" y="20070"/>
                  </a:cubicBezTo>
                  <a:cubicBezTo>
                    <a:pt x="60161" y="16529"/>
                    <a:pt x="54263" y="15348"/>
                    <a:pt x="47185" y="15348"/>
                  </a:cubicBezTo>
                  <a:cubicBezTo>
                    <a:pt x="40108" y="15348"/>
                    <a:pt x="33029" y="15348"/>
                    <a:pt x="28311" y="20070"/>
                  </a:cubicBezTo>
                  <a:cubicBezTo>
                    <a:pt x="23593" y="24792"/>
                    <a:pt x="22413" y="25974"/>
                    <a:pt x="22413" y="29515"/>
                  </a:cubicBezTo>
                  <a:cubicBezTo>
                    <a:pt x="22413" y="33057"/>
                    <a:pt x="22413" y="34238"/>
                    <a:pt x="24773" y="36599"/>
                  </a:cubicBezTo>
                  <a:cubicBezTo>
                    <a:pt x="24773" y="38960"/>
                    <a:pt x="28311" y="40141"/>
                    <a:pt x="31850" y="41321"/>
                  </a:cubicBezTo>
                  <a:cubicBezTo>
                    <a:pt x="34209" y="41321"/>
                    <a:pt x="38928" y="43683"/>
                    <a:pt x="48365" y="46044"/>
                  </a:cubicBezTo>
                  <a:cubicBezTo>
                    <a:pt x="61341" y="49586"/>
                    <a:pt x="70778" y="51947"/>
                    <a:pt x="75496" y="54308"/>
                  </a:cubicBezTo>
                  <a:cubicBezTo>
                    <a:pt x="80214" y="56669"/>
                    <a:pt x="84933" y="60211"/>
                    <a:pt x="87293" y="63753"/>
                  </a:cubicBezTo>
                  <a:cubicBezTo>
                    <a:pt x="89652" y="67295"/>
                    <a:pt x="92011" y="73198"/>
                    <a:pt x="92011" y="80281"/>
                  </a:cubicBezTo>
                  <a:cubicBezTo>
                    <a:pt x="92011" y="87365"/>
                    <a:pt x="89652" y="92087"/>
                    <a:pt x="86113" y="97990"/>
                  </a:cubicBezTo>
                  <a:cubicBezTo>
                    <a:pt x="82574" y="103893"/>
                    <a:pt x="76676" y="107435"/>
                    <a:pt x="70778" y="110977"/>
                  </a:cubicBezTo>
                  <a:cubicBezTo>
                    <a:pt x="63700" y="114519"/>
                    <a:pt x="56622" y="115699"/>
                    <a:pt x="47185" y="115699"/>
                  </a:cubicBezTo>
                  <a:cubicBezTo>
                    <a:pt x="33029" y="115699"/>
                    <a:pt x="22413" y="112158"/>
                    <a:pt x="14156" y="106255"/>
                  </a:cubicBezTo>
                  <a:cubicBezTo>
                    <a:pt x="7078" y="100352"/>
                    <a:pt x="2359" y="90907"/>
                    <a:pt x="0" y="80281"/>
                  </a:cubicBezTo>
                  <a:lnTo>
                    <a:pt x="0" y="80281"/>
                  </a:lnTo>
                  <a:close/>
                </a:path>
              </a:pathLst>
            </a:custGeom>
            <a:solidFill>
              <a:srgbClr val="DADADA"/>
            </a:solidFill>
            <a:ln w="11793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3" name="Freeform 262">
              <a:extLst>
                <a:ext uri="{FF2B5EF4-FFF2-40B4-BE49-F238E27FC236}">
                  <a16:creationId xmlns:a16="http://schemas.microsoft.com/office/drawing/2014/main" id="{A086D65D-8C01-454F-D23D-7C702984C029}"/>
                </a:ext>
              </a:extLst>
            </p:cNvPr>
            <p:cNvSpPr/>
            <p:nvPr/>
          </p:nvSpPr>
          <p:spPr>
            <a:xfrm>
              <a:off x="6665498" y="6434687"/>
              <a:ext cx="18874" cy="152298"/>
            </a:xfrm>
            <a:custGeom>
              <a:avLst/>
              <a:gdLst>
                <a:gd name="csX0" fmla="*/ 0 w 18874"/>
                <a:gd name="csY0" fmla="*/ 21251 h 152298"/>
                <a:gd name="csX1" fmla="*/ 0 w 18874"/>
                <a:gd name="csY1" fmla="*/ 0 h 152298"/>
                <a:gd name="csX2" fmla="*/ 18874 w 18874"/>
                <a:gd name="csY2" fmla="*/ 0 h 152298"/>
                <a:gd name="csX3" fmla="*/ 18874 w 18874"/>
                <a:gd name="csY3" fmla="*/ 21251 h 152298"/>
                <a:gd name="csX4" fmla="*/ 0 w 18874"/>
                <a:gd name="csY4" fmla="*/ 21251 h 152298"/>
                <a:gd name="csX5" fmla="*/ 0 w 18874"/>
                <a:gd name="csY5" fmla="*/ 152298 h 152298"/>
                <a:gd name="csX6" fmla="*/ 0 w 18874"/>
                <a:gd name="csY6" fmla="*/ 42502 h 152298"/>
                <a:gd name="csX7" fmla="*/ 18874 w 18874"/>
                <a:gd name="csY7" fmla="*/ 42502 h 152298"/>
                <a:gd name="csX8" fmla="*/ 18874 w 18874"/>
                <a:gd name="csY8" fmla="*/ 152298 h 152298"/>
                <a:gd name="csX9" fmla="*/ 0 w 18874"/>
                <a:gd name="csY9" fmla="*/ 152298 h 152298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18874" h="152298">
                  <a:moveTo>
                    <a:pt x="0" y="21251"/>
                  </a:moveTo>
                  <a:lnTo>
                    <a:pt x="0" y="0"/>
                  </a:lnTo>
                  <a:lnTo>
                    <a:pt x="18874" y="0"/>
                  </a:lnTo>
                  <a:lnTo>
                    <a:pt x="18874" y="21251"/>
                  </a:lnTo>
                  <a:lnTo>
                    <a:pt x="0" y="21251"/>
                  </a:lnTo>
                  <a:close/>
                  <a:moveTo>
                    <a:pt x="0" y="152298"/>
                  </a:moveTo>
                  <a:lnTo>
                    <a:pt x="0" y="42502"/>
                  </a:lnTo>
                  <a:lnTo>
                    <a:pt x="18874" y="42502"/>
                  </a:lnTo>
                  <a:lnTo>
                    <a:pt x="18874" y="152298"/>
                  </a:lnTo>
                  <a:lnTo>
                    <a:pt x="0" y="152298"/>
                  </a:lnTo>
                  <a:close/>
                </a:path>
              </a:pathLst>
            </a:custGeom>
            <a:solidFill>
              <a:srgbClr val="DADADA"/>
            </a:solidFill>
            <a:ln w="11793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4" name="Freeform 263">
              <a:extLst>
                <a:ext uri="{FF2B5EF4-FFF2-40B4-BE49-F238E27FC236}">
                  <a16:creationId xmlns:a16="http://schemas.microsoft.com/office/drawing/2014/main" id="{361B97B3-4E96-84EA-837C-9A3F102B81C9}"/>
                </a:ext>
              </a:extLst>
            </p:cNvPr>
            <p:cNvSpPr/>
            <p:nvPr/>
          </p:nvSpPr>
          <p:spPr>
            <a:xfrm>
              <a:off x="6711503" y="6434687"/>
              <a:ext cx="96729" cy="153479"/>
            </a:xfrm>
            <a:custGeom>
              <a:avLst/>
              <a:gdLst>
                <a:gd name="csX0" fmla="*/ 17694 w 96729"/>
                <a:gd name="csY0" fmla="*/ 152298 h 153479"/>
                <a:gd name="csX1" fmla="*/ 0 w 96729"/>
                <a:gd name="csY1" fmla="*/ 152298 h 153479"/>
                <a:gd name="csX2" fmla="*/ 0 w 96729"/>
                <a:gd name="csY2" fmla="*/ 0 h 153479"/>
                <a:gd name="csX3" fmla="*/ 18874 w 96729"/>
                <a:gd name="csY3" fmla="*/ 0 h 153479"/>
                <a:gd name="csX4" fmla="*/ 18874 w 96729"/>
                <a:gd name="csY4" fmla="*/ 54308 h 153479"/>
                <a:gd name="csX5" fmla="*/ 49544 w 96729"/>
                <a:gd name="csY5" fmla="*/ 38960 h 153479"/>
                <a:gd name="csX6" fmla="*/ 68418 w 96729"/>
                <a:gd name="csY6" fmla="*/ 42502 h 153479"/>
                <a:gd name="csX7" fmla="*/ 83753 w 96729"/>
                <a:gd name="csY7" fmla="*/ 54308 h 153479"/>
                <a:gd name="csX8" fmla="*/ 93191 w 96729"/>
                <a:gd name="csY8" fmla="*/ 72017 h 153479"/>
                <a:gd name="csX9" fmla="*/ 96730 w 96729"/>
                <a:gd name="csY9" fmla="*/ 94449 h 153479"/>
                <a:gd name="csX10" fmla="*/ 82574 w 96729"/>
                <a:gd name="csY10" fmla="*/ 138131 h 153479"/>
                <a:gd name="csX11" fmla="*/ 49544 w 96729"/>
                <a:gd name="csY11" fmla="*/ 153479 h 153479"/>
                <a:gd name="csX12" fmla="*/ 18874 w 96729"/>
                <a:gd name="csY12" fmla="*/ 136950 h 153479"/>
                <a:gd name="csX13" fmla="*/ 18874 w 96729"/>
                <a:gd name="csY13" fmla="*/ 151118 h 153479"/>
                <a:gd name="csX14" fmla="*/ 18874 w 96729"/>
                <a:gd name="csY14" fmla="*/ 151118 h 153479"/>
                <a:gd name="csX15" fmla="*/ 17694 w 96729"/>
                <a:gd name="csY15" fmla="*/ 95629 h 153479"/>
                <a:gd name="csX16" fmla="*/ 23593 w 96729"/>
                <a:gd name="csY16" fmla="*/ 123964 h 153479"/>
                <a:gd name="csX17" fmla="*/ 47185 w 96729"/>
                <a:gd name="csY17" fmla="*/ 138131 h 153479"/>
                <a:gd name="csX18" fmla="*/ 68418 w 96729"/>
                <a:gd name="csY18" fmla="*/ 127506 h 153479"/>
                <a:gd name="csX19" fmla="*/ 77855 w 96729"/>
                <a:gd name="csY19" fmla="*/ 95629 h 153479"/>
                <a:gd name="csX20" fmla="*/ 69598 w 96729"/>
                <a:gd name="csY20" fmla="*/ 63752 h 153479"/>
                <a:gd name="csX21" fmla="*/ 48364 w 96729"/>
                <a:gd name="csY21" fmla="*/ 53127 h 153479"/>
                <a:gd name="csX22" fmla="*/ 27131 w 96729"/>
                <a:gd name="csY22" fmla="*/ 63752 h 153479"/>
                <a:gd name="csX23" fmla="*/ 17694 w 96729"/>
                <a:gd name="csY23" fmla="*/ 94449 h 153479"/>
                <a:gd name="csX24" fmla="*/ 17694 w 96729"/>
                <a:gd name="csY24" fmla="*/ 94449 h 153479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</a:cxnLst>
              <a:rect l="l" t="t" r="r" b="b"/>
              <a:pathLst>
                <a:path w="96729" h="153479">
                  <a:moveTo>
                    <a:pt x="17694" y="152298"/>
                  </a:moveTo>
                  <a:lnTo>
                    <a:pt x="0" y="152298"/>
                  </a:lnTo>
                  <a:lnTo>
                    <a:pt x="0" y="0"/>
                  </a:lnTo>
                  <a:lnTo>
                    <a:pt x="18874" y="0"/>
                  </a:lnTo>
                  <a:lnTo>
                    <a:pt x="18874" y="54308"/>
                  </a:lnTo>
                  <a:cubicBezTo>
                    <a:pt x="27131" y="44863"/>
                    <a:pt x="36568" y="38960"/>
                    <a:pt x="49544" y="38960"/>
                  </a:cubicBezTo>
                  <a:cubicBezTo>
                    <a:pt x="62520" y="38960"/>
                    <a:pt x="62520" y="38960"/>
                    <a:pt x="68418" y="42502"/>
                  </a:cubicBezTo>
                  <a:cubicBezTo>
                    <a:pt x="74316" y="46043"/>
                    <a:pt x="79035" y="49586"/>
                    <a:pt x="83753" y="54308"/>
                  </a:cubicBezTo>
                  <a:cubicBezTo>
                    <a:pt x="87293" y="59030"/>
                    <a:pt x="90831" y="64933"/>
                    <a:pt x="93191" y="72017"/>
                  </a:cubicBezTo>
                  <a:cubicBezTo>
                    <a:pt x="95550" y="79101"/>
                    <a:pt x="96730" y="86184"/>
                    <a:pt x="96730" y="94449"/>
                  </a:cubicBezTo>
                  <a:cubicBezTo>
                    <a:pt x="96730" y="113338"/>
                    <a:pt x="92011" y="127506"/>
                    <a:pt x="82574" y="138131"/>
                  </a:cubicBezTo>
                  <a:cubicBezTo>
                    <a:pt x="73137" y="148756"/>
                    <a:pt x="62520" y="153479"/>
                    <a:pt x="49544" y="153479"/>
                  </a:cubicBezTo>
                  <a:cubicBezTo>
                    <a:pt x="36568" y="153479"/>
                    <a:pt x="25952" y="147576"/>
                    <a:pt x="18874" y="136950"/>
                  </a:cubicBezTo>
                  <a:lnTo>
                    <a:pt x="18874" y="151118"/>
                  </a:lnTo>
                  <a:lnTo>
                    <a:pt x="18874" y="151118"/>
                  </a:lnTo>
                  <a:close/>
                  <a:moveTo>
                    <a:pt x="17694" y="95629"/>
                  </a:moveTo>
                  <a:cubicBezTo>
                    <a:pt x="17694" y="108616"/>
                    <a:pt x="20054" y="118061"/>
                    <a:pt x="23593" y="123964"/>
                  </a:cubicBezTo>
                  <a:cubicBezTo>
                    <a:pt x="29491" y="133409"/>
                    <a:pt x="37748" y="138131"/>
                    <a:pt x="47185" y="138131"/>
                  </a:cubicBezTo>
                  <a:cubicBezTo>
                    <a:pt x="56622" y="138131"/>
                    <a:pt x="62520" y="134589"/>
                    <a:pt x="68418" y="127506"/>
                  </a:cubicBezTo>
                  <a:cubicBezTo>
                    <a:pt x="74316" y="120422"/>
                    <a:pt x="77855" y="109796"/>
                    <a:pt x="77855" y="95629"/>
                  </a:cubicBezTo>
                  <a:cubicBezTo>
                    <a:pt x="77855" y="81462"/>
                    <a:pt x="75496" y="70837"/>
                    <a:pt x="69598" y="63752"/>
                  </a:cubicBezTo>
                  <a:cubicBezTo>
                    <a:pt x="63700" y="56669"/>
                    <a:pt x="56622" y="53127"/>
                    <a:pt x="48364" y="53127"/>
                  </a:cubicBezTo>
                  <a:cubicBezTo>
                    <a:pt x="40108" y="53127"/>
                    <a:pt x="33029" y="56669"/>
                    <a:pt x="27131" y="63752"/>
                  </a:cubicBezTo>
                  <a:cubicBezTo>
                    <a:pt x="21233" y="70837"/>
                    <a:pt x="17694" y="81462"/>
                    <a:pt x="17694" y="94449"/>
                  </a:cubicBezTo>
                  <a:lnTo>
                    <a:pt x="17694" y="94449"/>
                  </a:lnTo>
                  <a:close/>
                </a:path>
              </a:pathLst>
            </a:custGeom>
            <a:solidFill>
              <a:srgbClr val="DADADA"/>
            </a:solidFill>
            <a:ln w="11793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5" name="Freeform 264">
              <a:extLst>
                <a:ext uri="{FF2B5EF4-FFF2-40B4-BE49-F238E27FC236}">
                  <a16:creationId xmlns:a16="http://schemas.microsoft.com/office/drawing/2014/main" id="{DB668731-BB17-B373-5A2A-5872DF60AACD}"/>
                </a:ext>
              </a:extLst>
            </p:cNvPr>
            <p:cNvSpPr/>
            <p:nvPr/>
          </p:nvSpPr>
          <p:spPr>
            <a:xfrm>
              <a:off x="6830645" y="6434687"/>
              <a:ext cx="18874" cy="152298"/>
            </a:xfrm>
            <a:custGeom>
              <a:avLst/>
              <a:gdLst>
                <a:gd name="csX0" fmla="*/ 0 w 18874"/>
                <a:gd name="csY0" fmla="*/ 21251 h 152298"/>
                <a:gd name="csX1" fmla="*/ 0 w 18874"/>
                <a:gd name="csY1" fmla="*/ 0 h 152298"/>
                <a:gd name="csX2" fmla="*/ 18874 w 18874"/>
                <a:gd name="csY2" fmla="*/ 0 h 152298"/>
                <a:gd name="csX3" fmla="*/ 18874 w 18874"/>
                <a:gd name="csY3" fmla="*/ 21251 h 152298"/>
                <a:gd name="csX4" fmla="*/ 0 w 18874"/>
                <a:gd name="csY4" fmla="*/ 21251 h 152298"/>
                <a:gd name="csX5" fmla="*/ 0 w 18874"/>
                <a:gd name="csY5" fmla="*/ 152298 h 152298"/>
                <a:gd name="csX6" fmla="*/ 0 w 18874"/>
                <a:gd name="csY6" fmla="*/ 42502 h 152298"/>
                <a:gd name="csX7" fmla="*/ 18874 w 18874"/>
                <a:gd name="csY7" fmla="*/ 42502 h 152298"/>
                <a:gd name="csX8" fmla="*/ 18874 w 18874"/>
                <a:gd name="csY8" fmla="*/ 152298 h 152298"/>
                <a:gd name="csX9" fmla="*/ 0 w 18874"/>
                <a:gd name="csY9" fmla="*/ 152298 h 152298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18874" h="152298">
                  <a:moveTo>
                    <a:pt x="0" y="21251"/>
                  </a:moveTo>
                  <a:lnTo>
                    <a:pt x="0" y="0"/>
                  </a:lnTo>
                  <a:lnTo>
                    <a:pt x="18874" y="0"/>
                  </a:lnTo>
                  <a:lnTo>
                    <a:pt x="18874" y="21251"/>
                  </a:lnTo>
                  <a:lnTo>
                    <a:pt x="0" y="21251"/>
                  </a:lnTo>
                  <a:close/>
                  <a:moveTo>
                    <a:pt x="0" y="152298"/>
                  </a:moveTo>
                  <a:lnTo>
                    <a:pt x="0" y="42502"/>
                  </a:lnTo>
                  <a:lnTo>
                    <a:pt x="18874" y="42502"/>
                  </a:lnTo>
                  <a:lnTo>
                    <a:pt x="18874" y="152298"/>
                  </a:lnTo>
                  <a:lnTo>
                    <a:pt x="0" y="152298"/>
                  </a:lnTo>
                  <a:close/>
                </a:path>
              </a:pathLst>
            </a:custGeom>
            <a:solidFill>
              <a:srgbClr val="DADADA"/>
            </a:solidFill>
            <a:ln w="11793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6" name="Freeform 265">
              <a:extLst>
                <a:ext uri="{FF2B5EF4-FFF2-40B4-BE49-F238E27FC236}">
                  <a16:creationId xmlns:a16="http://schemas.microsoft.com/office/drawing/2014/main" id="{9CC01586-FA62-8D1C-B339-7405D1D9DB89}"/>
                </a:ext>
              </a:extLst>
            </p:cNvPr>
            <p:cNvSpPr/>
            <p:nvPr/>
          </p:nvSpPr>
          <p:spPr>
            <a:xfrm>
              <a:off x="6876651" y="6434687"/>
              <a:ext cx="18873" cy="152298"/>
            </a:xfrm>
            <a:custGeom>
              <a:avLst/>
              <a:gdLst>
                <a:gd name="csX0" fmla="*/ 0 w 18873"/>
                <a:gd name="csY0" fmla="*/ 152298 h 152298"/>
                <a:gd name="csX1" fmla="*/ 0 w 18873"/>
                <a:gd name="csY1" fmla="*/ 0 h 152298"/>
                <a:gd name="csX2" fmla="*/ 18874 w 18873"/>
                <a:gd name="csY2" fmla="*/ 0 h 152298"/>
                <a:gd name="csX3" fmla="*/ 18874 w 18873"/>
                <a:gd name="csY3" fmla="*/ 152298 h 152298"/>
                <a:gd name="csX4" fmla="*/ 0 w 18873"/>
                <a:gd name="csY4" fmla="*/ 152298 h 152298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18873" h="152298">
                  <a:moveTo>
                    <a:pt x="0" y="152298"/>
                  </a:moveTo>
                  <a:lnTo>
                    <a:pt x="0" y="0"/>
                  </a:lnTo>
                  <a:lnTo>
                    <a:pt x="18874" y="0"/>
                  </a:lnTo>
                  <a:lnTo>
                    <a:pt x="18874" y="152298"/>
                  </a:lnTo>
                  <a:lnTo>
                    <a:pt x="0" y="152298"/>
                  </a:lnTo>
                  <a:close/>
                </a:path>
              </a:pathLst>
            </a:custGeom>
            <a:solidFill>
              <a:srgbClr val="DADADA"/>
            </a:solidFill>
            <a:ln w="11793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7" name="Freeform 266">
              <a:extLst>
                <a:ext uri="{FF2B5EF4-FFF2-40B4-BE49-F238E27FC236}">
                  <a16:creationId xmlns:a16="http://schemas.microsoft.com/office/drawing/2014/main" id="{A17058E9-7FD2-8669-5544-B73734ADC27E}"/>
                </a:ext>
              </a:extLst>
            </p:cNvPr>
            <p:cNvSpPr/>
            <p:nvPr/>
          </p:nvSpPr>
          <p:spPr>
            <a:xfrm>
              <a:off x="6925016" y="6434687"/>
              <a:ext cx="18874" cy="152298"/>
            </a:xfrm>
            <a:custGeom>
              <a:avLst/>
              <a:gdLst>
                <a:gd name="csX0" fmla="*/ 0 w 18874"/>
                <a:gd name="csY0" fmla="*/ 21251 h 152298"/>
                <a:gd name="csX1" fmla="*/ 0 w 18874"/>
                <a:gd name="csY1" fmla="*/ 0 h 152298"/>
                <a:gd name="csX2" fmla="*/ 18874 w 18874"/>
                <a:gd name="csY2" fmla="*/ 0 h 152298"/>
                <a:gd name="csX3" fmla="*/ 18874 w 18874"/>
                <a:gd name="csY3" fmla="*/ 21251 h 152298"/>
                <a:gd name="csX4" fmla="*/ 0 w 18874"/>
                <a:gd name="csY4" fmla="*/ 21251 h 152298"/>
                <a:gd name="csX5" fmla="*/ 0 w 18874"/>
                <a:gd name="csY5" fmla="*/ 152298 h 152298"/>
                <a:gd name="csX6" fmla="*/ 0 w 18874"/>
                <a:gd name="csY6" fmla="*/ 42502 h 152298"/>
                <a:gd name="csX7" fmla="*/ 18874 w 18874"/>
                <a:gd name="csY7" fmla="*/ 42502 h 152298"/>
                <a:gd name="csX8" fmla="*/ 18874 w 18874"/>
                <a:gd name="csY8" fmla="*/ 152298 h 152298"/>
                <a:gd name="csX9" fmla="*/ 0 w 18874"/>
                <a:gd name="csY9" fmla="*/ 152298 h 152298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18874" h="152298">
                  <a:moveTo>
                    <a:pt x="0" y="21251"/>
                  </a:moveTo>
                  <a:lnTo>
                    <a:pt x="0" y="0"/>
                  </a:lnTo>
                  <a:lnTo>
                    <a:pt x="18874" y="0"/>
                  </a:lnTo>
                  <a:lnTo>
                    <a:pt x="18874" y="21251"/>
                  </a:lnTo>
                  <a:lnTo>
                    <a:pt x="0" y="21251"/>
                  </a:lnTo>
                  <a:close/>
                  <a:moveTo>
                    <a:pt x="0" y="152298"/>
                  </a:moveTo>
                  <a:lnTo>
                    <a:pt x="0" y="42502"/>
                  </a:lnTo>
                  <a:lnTo>
                    <a:pt x="18874" y="42502"/>
                  </a:lnTo>
                  <a:lnTo>
                    <a:pt x="18874" y="152298"/>
                  </a:lnTo>
                  <a:lnTo>
                    <a:pt x="0" y="152298"/>
                  </a:lnTo>
                  <a:close/>
                </a:path>
              </a:pathLst>
            </a:custGeom>
            <a:solidFill>
              <a:srgbClr val="DADADA"/>
            </a:solidFill>
            <a:ln w="11793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" name="Freeform 267">
              <a:extLst>
                <a:ext uri="{FF2B5EF4-FFF2-40B4-BE49-F238E27FC236}">
                  <a16:creationId xmlns:a16="http://schemas.microsoft.com/office/drawing/2014/main" id="{5C1BD726-D008-C5F5-2FD9-D154E4BDFD67}"/>
                </a:ext>
              </a:extLst>
            </p:cNvPr>
            <p:cNvSpPr/>
            <p:nvPr/>
          </p:nvSpPr>
          <p:spPr>
            <a:xfrm>
              <a:off x="6960404" y="6435868"/>
              <a:ext cx="54263" cy="149937"/>
            </a:xfrm>
            <a:custGeom>
              <a:avLst/>
              <a:gdLst>
                <a:gd name="csX0" fmla="*/ 51904 w 54263"/>
                <a:gd name="csY0" fmla="*/ 133409 h 149937"/>
                <a:gd name="csX1" fmla="*/ 54263 w 54263"/>
                <a:gd name="csY1" fmla="*/ 149937 h 149937"/>
                <a:gd name="csX2" fmla="*/ 40108 w 54263"/>
                <a:gd name="csY2" fmla="*/ 149937 h 149937"/>
                <a:gd name="csX3" fmla="*/ 24773 w 54263"/>
                <a:gd name="csY3" fmla="*/ 146396 h 149937"/>
                <a:gd name="csX4" fmla="*/ 16515 w 54263"/>
                <a:gd name="csY4" fmla="*/ 138131 h 149937"/>
                <a:gd name="csX5" fmla="*/ 14156 w 54263"/>
                <a:gd name="csY5" fmla="*/ 115699 h 149937"/>
                <a:gd name="csX6" fmla="*/ 14156 w 54263"/>
                <a:gd name="csY6" fmla="*/ 51947 h 149937"/>
                <a:gd name="csX7" fmla="*/ 0 w 54263"/>
                <a:gd name="csY7" fmla="*/ 51947 h 149937"/>
                <a:gd name="csX8" fmla="*/ 0 w 54263"/>
                <a:gd name="csY8" fmla="*/ 37780 h 149937"/>
                <a:gd name="csX9" fmla="*/ 14156 w 54263"/>
                <a:gd name="csY9" fmla="*/ 37780 h 149937"/>
                <a:gd name="csX10" fmla="*/ 14156 w 54263"/>
                <a:gd name="csY10" fmla="*/ 10626 h 149937"/>
                <a:gd name="csX11" fmla="*/ 33030 w 54263"/>
                <a:gd name="csY11" fmla="*/ 0 h 149937"/>
                <a:gd name="csX12" fmla="*/ 33030 w 54263"/>
                <a:gd name="csY12" fmla="*/ 38960 h 149937"/>
                <a:gd name="csX13" fmla="*/ 51904 w 54263"/>
                <a:gd name="csY13" fmla="*/ 38960 h 149937"/>
                <a:gd name="csX14" fmla="*/ 51904 w 54263"/>
                <a:gd name="csY14" fmla="*/ 53127 h 149937"/>
                <a:gd name="csX15" fmla="*/ 33030 w 54263"/>
                <a:gd name="csY15" fmla="*/ 53127 h 149937"/>
                <a:gd name="csX16" fmla="*/ 33030 w 54263"/>
                <a:gd name="csY16" fmla="*/ 128687 h 149937"/>
                <a:gd name="csX17" fmla="*/ 36569 w 54263"/>
                <a:gd name="csY17" fmla="*/ 132228 h 149937"/>
                <a:gd name="csX18" fmla="*/ 42467 w 54263"/>
                <a:gd name="csY18" fmla="*/ 132228 h 149937"/>
                <a:gd name="csX19" fmla="*/ 51904 w 54263"/>
                <a:gd name="csY19" fmla="*/ 132228 h 149937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</a:cxnLst>
              <a:rect l="l" t="t" r="r" b="b"/>
              <a:pathLst>
                <a:path w="54263" h="149937">
                  <a:moveTo>
                    <a:pt x="51904" y="133409"/>
                  </a:moveTo>
                  <a:lnTo>
                    <a:pt x="54263" y="149937"/>
                  </a:lnTo>
                  <a:cubicBezTo>
                    <a:pt x="49544" y="149937"/>
                    <a:pt x="44826" y="149937"/>
                    <a:pt x="40108" y="149937"/>
                  </a:cubicBezTo>
                  <a:cubicBezTo>
                    <a:pt x="33030" y="149937"/>
                    <a:pt x="28311" y="149937"/>
                    <a:pt x="24773" y="146396"/>
                  </a:cubicBezTo>
                  <a:cubicBezTo>
                    <a:pt x="21234" y="142854"/>
                    <a:pt x="18874" y="141673"/>
                    <a:pt x="16515" y="138131"/>
                  </a:cubicBezTo>
                  <a:cubicBezTo>
                    <a:pt x="14156" y="134590"/>
                    <a:pt x="14156" y="127506"/>
                    <a:pt x="14156" y="115699"/>
                  </a:cubicBezTo>
                  <a:lnTo>
                    <a:pt x="14156" y="51947"/>
                  </a:lnTo>
                  <a:lnTo>
                    <a:pt x="0" y="51947"/>
                  </a:lnTo>
                  <a:lnTo>
                    <a:pt x="0" y="37780"/>
                  </a:lnTo>
                  <a:lnTo>
                    <a:pt x="14156" y="37780"/>
                  </a:lnTo>
                  <a:lnTo>
                    <a:pt x="14156" y="10626"/>
                  </a:lnTo>
                  <a:lnTo>
                    <a:pt x="33030" y="0"/>
                  </a:lnTo>
                  <a:lnTo>
                    <a:pt x="33030" y="38960"/>
                  </a:lnTo>
                  <a:lnTo>
                    <a:pt x="51904" y="38960"/>
                  </a:lnTo>
                  <a:lnTo>
                    <a:pt x="51904" y="53127"/>
                  </a:lnTo>
                  <a:lnTo>
                    <a:pt x="33030" y="53127"/>
                  </a:lnTo>
                  <a:lnTo>
                    <a:pt x="33030" y="128687"/>
                  </a:lnTo>
                  <a:cubicBezTo>
                    <a:pt x="33030" y="131048"/>
                    <a:pt x="33030" y="131048"/>
                    <a:pt x="36569" y="132228"/>
                  </a:cubicBezTo>
                  <a:cubicBezTo>
                    <a:pt x="36569" y="132228"/>
                    <a:pt x="40108" y="132228"/>
                    <a:pt x="42467" y="132228"/>
                  </a:cubicBezTo>
                  <a:lnTo>
                    <a:pt x="51904" y="132228"/>
                  </a:lnTo>
                  <a:close/>
                </a:path>
              </a:pathLst>
            </a:custGeom>
            <a:solidFill>
              <a:srgbClr val="DADADA"/>
            </a:solidFill>
            <a:ln w="11793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" name="Freeform 268">
              <a:extLst>
                <a:ext uri="{FF2B5EF4-FFF2-40B4-BE49-F238E27FC236}">
                  <a16:creationId xmlns:a16="http://schemas.microsoft.com/office/drawing/2014/main" id="{D3B812A8-DFFD-2398-D6E8-143CD642D902}"/>
                </a:ext>
              </a:extLst>
            </p:cNvPr>
            <p:cNvSpPr/>
            <p:nvPr/>
          </p:nvSpPr>
          <p:spPr>
            <a:xfrm>
              <a:off x="7018206" y="6472467"/>
              <a:ext cx="101447" cy="155839"/>
            </a:xfrm>
            <a:custGeom>
              <a:avLst/>
              <a:gdLst>
                <a:gd name="csX0" fmla="*/ 11796 w 101447"/>
                <a:gd name="csY0" fmla="*/ 155840 h 155839"/>
                <a:gd name="csX1" fmla="*/ 9437 w 101447"/>
                <a:gd name="csY1" fmla="*/ 138131 h 155839"/>
                <a:gd name="csX2" fmla="*/ 20054 w 101447"/>
                <a:gd name="csY2" fmla="*/ 138131 h 155839"/>
                <a:gd name="csX3" fmla="*/ 29491 w 101447"/>
                <a:gd name="csY3" fmla="*/ 135770 h 155839"/>
                <a:gd name="csX4" fmla="*/ 35389 w 101447"/>
                <a:gd name="csY4" fmla="*/ 129867 h 155839"/>
                <a:gd name="csX5" fmla="*/ 41287 w 101447"/>
                <a:gd name="csY5" fmla="*/ 115699 h 155839"/>
                <a:gd name="csX6" fmla="*/ 41287 w 101447"/>
                <a:gd name="csY6" fmla="*/ 110977 h 155839"/>
                <a:gd name="csX7" fmla="*/ 0 w 101447"/>
                <a:gd name="csY7" fmla="*/ 0 h 155839"/>
                <a:gd name="csX8" fmla="*/ 20054 w 101447"/>
                <a:gd name="csY8" fmla="*/ 0 h 155839"/>
                <a:gd name="csX9" fmla="*/ 42466 w 101447"/>
                <a:gd name="csY9" fmla="*/ 63752 h 155839"/>
                <a:gd name="csX10" fmla="*/ 50724 w 101447"/>
                <a:gd name="csY10" fmla="*/ 89726 h 155839"/>
                <a:gd name="csX11" fmla="*/ 58981 w 101447"/>
                <a:gd name="csY11" fmla="*/ 64933 h 155839"/>
                <a:gd name="csX12" fmla="*/ 82574 w 101447"/>
                <a:gd name="csY12" fmla="*/ 1180 h 155839"/>
                <a:gd name="csX13" fmla="*/ 101448 w 101447"/>
                <a:gd name="csY13" fmla="*/ 1180 h 155839"/>
                <a:gd name="csX14" fmla="*/ 58981 w 101447"/>
                <a:gd name="csY14" fmla="*/ 113338 h 155839"/>
                <a:gd name="csX15" fmla="*/ 48364 w 101447"/>
                <a:gd name="csY15" fmla="*/ 138131 h 155839"/>
                <a:gd name="csX16" fmla="*/ 36568 w 101447"/>
                <a:gd name="csY16" fmla="*/ 151118 h 155839"/>
                <a:gd name="csX17" fmla="*/ 21233 w 101447"/>
                <a:gd name="csY17" fmla="*/ 155840 h 155839"/>
                <a:gd name="csX18" fmla="*/ 9437 w 101447"/>
                <a:gd name="csY18" fmla="*/ 153479 h 155839"/>
                <a:gd name="csX19" fmla="*/ 9437 w 101447"/>
                <a:gd name="csY19" fmla="*/ 153479 h 155839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</a:cxnLst>
              <a:rect l="l" t="t" r="r" b="b"/>
              <a:pathLst>
                <a:path w="101447" h="155839">
                  <a:moveTo>
                    <a:pt x="11796" y="155840"/>
                  </a:moveTo>
                  <a:lnTo>
                    <a:pt x="9437" y="138131"/>
                  </a:lnTo>
                  <a:cubicBezTo>
                    <a:pt x="12976" y="138131"/>
                    <a:pt x="16515" y="138131"/>
                    <a:pt x="20054" y="138131"/>
                  </a:cubicBezTo>
                  <a:cubicBezTo>
                    <a:pt x="23593" y="138131"/>
                    <a:pt x="27131" y="138131"/>
                    <a:pt x="29491" y="135770"/>
                  </a:cubicBezTo>
                  <a:cubicBezTo>
                    <a:pt x="31850" y="133409"/>
                    <a:pt x="34209" y="132228"/>
                    <a:pt x="35389" y="129867"/>
                  </a:cubicBezTo>
                  <a:cubicBezTo>
                    <a:pt x="35389" y="127506"/>
                    <a:pt x="38928" y="122783"/>
                    <a:pt x="41287" y="115699"/>
                  </a:cubicBezTo>
                  <a:cubicBezTo>
                    <a:pt x="41287" y="115699"/>
                    <a:pt x="41287" y="113338"/>
                    <a:pt x="41287" y="110977"/>
                  </a:cubicBezTo>
                  <a:lnTo>
                    <a:pt x="0" y="0"/>
                  </a:lnTo>
                  <a:lnTo>
                    <a:pt x="20054" y="0"/>
                  </a:lnTo>
                  <a:lnTo>
                    <a:pt x="42466" y="63752"/>
                  </a:lnTo>
                  <a:cubicBezTo>
                    <a:pt x="46006" y="72017"/>
                    <a:pt x="48364" y="80281"/>
                    <a:pt x="50724" y="89726"/>
                  </a:cubicBezTo>
                  <a:cubicBezTo>
                    <a:pt x="53083" y="81462"/>
                    <a:pt x="55443" y="73197"/>
                    <a:pt x="58981" y="64933"/>
                  </a:cubicBezTo>
                  <a:lnTo>
                    <a:pt x="82574" y="1180"/>
                  </a:lnTo>
                  <a:lnTo>
                    <a:pt x="101448" y="1180"/>
                  </a:lnTo>
                  <a:lnTo>
                    <a:pt x="58981" y="113338"/>
                  </a:lnTo>
                  <a:cubicBezTo>
                    <a:pt x="54263" y="125144"/>
                    <a:pt x="50724" y="133409"/>
                    <a:pt x="48364" y="138131"/>
                  </a:cubicBezTo>
                  <a:cubicBezTo>
                    <a:pt x="44826" y="144034"/>
                    <a:pt x="41287" y="148756"/>
                    <a:pt x="36568" y="151118"/>
                  </a:cubicBezTo>
                  <a:cubicBezTo>
                    <a:pt x="31850" y="153479"/>
                    <a:pt x="27131" y="155840"/>
                    <a:pt x="21233" y="155840"/>
                  </a:cubicBezTo>
                  <a:cubicBezTo>
                    <a:pt x="15335" y="155840"/>
                    <a:pt x="14156" y="155840"/>
                    <a:pt x="9437" y="153479"/>
                  </a:cubicBezTo>
                  <a:lnTo>
                    <a:pt x="9437" y="153479"/>
                  </a:lnTo>
                  <a:close/>
                </a:path>
              </a:pathLst>
            </a:custGeom>
            <a:solidFill>
              <a:srgbClr val="DADADA"/>
            </a:solidFill>
            <a:ln w="11793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0" name="Freeform 269">
              <a:extLst>
                <a:ext uri="{FF2B5EF4-FFF2-40B4-BE49-F238E27FC236}">
                  <a16:creationId xmlns:a16="http://schemas.microsoft.com/office/drawing/2014/main" id="{6386180A-5EC0-8778-F80D-3E5D7A906279}"/>
                </a:ext>
              </a:extLst>
            </p:cNvPr>
            <p:cNvSpPr/>
            <p:nvPr/>
          </p:nvSpPr>
          <p:spPr>
            <a:xfrm>
              <a:off x="7123193" y="6432326"/>
              <a:ext cx="58981" cy="157020"/>
            </a:xfrm>
            <a:custGeom>
              <a:avLst/>
              <a:gdLst>
                <a:gd name="csX0" fmla="*/ 0 w 58981"/>
                <a:gd name="csY0" fmla="*/ 157021 h 157020"/>
                <a:gd name="csX1" fmla="*/ 43646 w 58981"/>
                <a:gd name="csY1" fmla="*/ 0 h 157020"/>
                <a:gd name="csX2" fmla="*/ 58981 w 58981"/>
                <a:gd name="csY2" fmla="*/ 0 h 157020"/>
                <a:gd name="csX3" fmla="*/ 15335 w 58981"/>
                <a:gd name="csY3" fmla="*/ 157021 h 157020"/>
                <a:gd name="csX4" fmla="*/ 0 w 58981"/>
                <a:gd name="csY4" fmla="*/ 157021 h 15702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58981" h="157020">
                  <a:moveTo>
                    <a:pt x="0" y="157021"/>
                  </a:moveTo>
                  <a:lnTo>
                    <a:pt x="43646" y="0"/>
                  </a:lnTo>
                  <a:lnTo>
                    <a:pt x="58981" y="0"/>
                  </a:lnTo>
                  <a:lnTo>
                    <a:pt x="15335" y="157021"/>
                  </a:lnTo>
                  <a:lnTo>
                    <a:pt x="0" y="157021"/>
                  </a:lnTo>
                  <a:close/>
                </a:path>
              </a:pathLst>
            </a:custGeom>
            <a:solidFill>
              <a:srgbClr val="DADADA"/>
            </a:solidFill>
            <a:ln w="11793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1" name="Freeform 270">
              <a:extLst>
                <a:ext uri="{FF2B5EF4-FFF2-40B4-BE49-F238E27FC236}">
                  <a16:creationId xmlns:a16="http://schemas.microsoft.com/office/drawing/2014/main" id="{3086442A-2B52-F63C-FAC3-E5CD984A29AC}"/>
                </a:ext>
              </a:extLst>
            </p:cNvPr>
            <p:cNvSpPr/>
            <p:nvPr/>
          </p:nvSpPr>
          <p:spPr>
            <a:xfrm>
              <a:off x="7193971" y="6474828"/>
              <a:ext cx="150992" cy="113338"/>
            </a:xfrm>
            <a:custGeom>
              <a:avLst/>
              <a:gdLst>
                <a:gd name="csX0" fmla="*/ 2359 w 150992"/>
                <a:gd name="csY0" fmla="*/ 112158 h 113338"/>
                <a:gd name="csX1" fmla="*/ 2359 w 150992"/>
                <a:gd name="csY1" fmla="*/ 2361 h 113338"/>
                <a:gd name="csX2" fmla="*/ 18874 w 150992"/>
                <a:gd name="csY2" fmla="*/ 2361 h 113338"/>
                <a:gd name="csX3" fmla="*/ 18874 w 150992"/>
                <a:gd name="csY3" fmla="*/ 17709 h 113338"/>
                <a:gd name="csX4" fmla="*/ 33029 w 150992"/>
                <a:gd name="csY4" fmla="*/ 4723 h 113338"/>
                <a:gd name="csX5" fmla="*/ 53083 w 150992"/>
                <a:gd name="csY5" fmla="*/ 0 h 113338"/>
                <a:gd name="csX6" fmla="*/ 73136 w 150992"/>
                <a:gd name="csY6" fmla="*/ 4723 h 113338"/>
                <a:gd name="csX7" fmla="*/ 83753 w 150992"/>
                <a:gd name="csY7" fmla="*/ 18890 h 113338"/>
                <a:gd name="csX8" fmla="*/ 117963 w 150992"/>
                <a:gd name="csY8" fmla="*/ 0 h 113338"/>
                <a:gd name="csX9" fmla="*/ 142735 w 150992"/>
                <a:gd name="csY9" fmla="*/ 9445 h 113338"/>
                <a:gd name="csX10" fmla="*/ 150992 w 150992"/>
                <a:gd name="csY10" fmla="*/ 37780 h 113338"/>
                <a:gd name="csX11" fmla="*/ 150992 w 150992"/>
                <a:gd name="csY11" fmla="*/ 113339 h 113338"/>
                <a:gd name="csX12" fmla="*/ 132118 w 150992"/>
                <a:gd name="csY12" fmla="*/ 113339 h 113338"/>
                <a:gd name="csX13" fmla="*/ 132118 w 150992"/>
                <a:gd name="csY13" fmla="*/ 43683 h 113338"/>
                <a:gd name="csX14" fmla="*/ 129759 w 150992"/>
                <a:gd name="csY14" fmla="*/ 27155 h 113338"/>
                <a:gd name="csX15" fmla="*/ 122681 w 150992"/>
                <a:gd name="csY15" fmla="*/ 18890 h 113338"/>
                <a:gd name="csX16" fmla="*/ 112065 w 150992"/>
                <a:gd name="csY16" fmla="*/ 15348 h 113338"/>
                <a:gd name="csX17" fmla="*/ 93190 w 150992"/>
                <a:gd name="csY17" fmla="*/ 23612 h 113338"/>
                <a:gd name="csX18" fmla="*/ 84933 w 150992"/>
                <a:gd name="csY18" fmla="*/ 48405 h 113338"/>
                <a:gd name="csX19" fmla="*/ 84933 w 150992"/>
                <a:gd name="csY19" fmla="*/ 112158 h 113338"/>
                <a:gd name="csX20" fmla="*/ 66059 w 150992"/>
                <a:gd name="csY20" fmla="*/ 112158 h 113338"/>
                <a:gd name="csX21" fmla="*/ 66059 w 150992"/>
                <a:gd name="csY21" fmla="*/ 40141 h 113338"/>
                <a:gd name="csX22" fmla="*/ 61340 w 150992"/>
                <a:gd name="csY22" fmla="*/ 21252 h 113338"/>
                <a:gd name="csX23" fmla="*/ 46005 w 150992"/>
                <a:gd name="csY23" fmla="*/ 15348 h 113338"/>
                <a:gd name="csX24" fmla="*/ 31849 w 150992"/>
                <a:gd name="csY24" fmla="*/ 20070 h 113338"/>
                <a:gd name="csX25" fmla="*/ 22412 w 150992"/>
                <a:gd name="csY25" fmla="*/ 31877 h 113338"/>
                <a:gd name="csX26" fmla="*/ 18874 w 150992"/>
                <a:gd name="csY26" fmla="*/ 55489 h 113338"/>
                <a:gd name="csX27" fmla="*/ 18874 w 150992"/>
                <a:gd name="csY27" fmla="*/ 112158 h 113338"/>
                <a:gd name="csX28" fmla="*/ 0 w 150992"/>
                <a:gd name="csY28" fmla="*/ 112158 h 113338"/>
                <a:gd name="csX29" fmla="*/ 2359 w 150992"/>
                <a:gd name="csY29" fmla="*/ 112158 h 113338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</a:cxnLst>
              <a:rect l="l" t="t" r="r" b="b"/>
              <a:pathLst>
                <a:path w="150992" h="113338">
                  <a:moveTo>
                    <a:pt x="2359" y="112158"/>
                  </a:moveTo>
                  <a:lnTo>
                    <a:pt x="2359" y="2361"/>
                  </a:lnTo>
                  <a:lnTo>
                    <a:pt x="18874" y="2361"/>
                  </a:lnTo>
                  <a:lnTo>
                    <a:pt x="18874" y="17709"/>
                  </a:lnTo>
                  <a:cubicBezTo>
                    <a:pt x="22412" y="11806"/>
                    <a:pt x="27131" y="8264"/>
                    <a:pt x="33029" y="4723"/>
                  </a:cubicBezTo>
                  <a:cubicBezTo>
                    <a:pt x="38928" y="1181"/>
                    <a:pt x="44826" y="0"/>
                    <a:pt x="53083" y="0"/>
                  </a:cubicBezTo>
                  <a:cubicBezTo>
                    <a:pt x="61340" y="0"/>
                    <a:pt x="68418" y="0"/>
                    <a:pt x="73136" y="4723"/>
                  </a:cubicBezTo>
                  <a:cubicBezTo>
                    <a:pt x="77855" y="8264"/>
                    <a:pt x="82574" y="12987"/>
                    <a:pt x="83753" y="18890"/>
                  </a:cubicBezTo>
                  <a:cubicBezTo>
                    <a:pt x="92011" y="5903"/>
                    <a:pt x="103807" y="0"/>
                    <a:pt x="117963" y="0"/>
                  </a:cubicBezTo>
                  <a:cubicBezTo>
                    <a:pt x="132118" y="0"/>
                    <a:pt x="136836" y="3542"/>
                    <a:pt x="142735" y="9445"/>
                  </a:cubicBezTo>
                  <a:cubicBezTo>
                    <a:pt x="148633" y="15348"/>
                    <a:pt x="150992" y="24793"/>
                    <a:pt x="150992" y="37780"/>
                  </a:cubicBezTo>
                  <a:lnTo>
                    <a:pt x="150992" y="113339"/>
                  </a:lnTo>
                  <a:lnTo>
                    <a:pt x="132118" y="113339"/>
                  </a:lnTo>
                  <a:lnTo>
                    <a:pt x="132118" y="43683"/>
                  </a:lnTo>
                  <a:cubicBezTo>
                    <a:pt x="132118" y="36599"/>
                    <a:pt x="132118" y="30696"/>
                    <a:pt x="129759" y="27155"/>
                  </a:cubicBezTo>
                  <a:cubicBezTo>
                    <a:pt x="129759" y="23612"/>
                    <a:pt x="126220" y="21252"/>
                    <a:pt x="122681" y="18890"/>
                  </a:cubicBezTo>
                  <a:cubicBezTo>
                    <a:pt x="119142" y="16529"/>
                    <a:pt x="115603" y="15348"/>
                    <a:pt x="112065" y="15348"/>
                  </a:cubicBezTo>
                  <a:cubicBezTo>
                    <a:pt x="103807" y="15348"/>
                    <a:pt x="97909" y="17709"/>
                    <a:pt x="93190" y="23612"/>
                  </a:cubicBezTo>
                  <a:cubicBezTo>
                    <a:pt x="88472" y="28335"/>
                    <a:pt x="84933" y="36599"/>
                    <a:pt x="84933" y="48405"/>
                  </a:cubicBezTo>
                  <a:lnTo>
                    <a:pt x="84933" y="112158"/>
                  </a:lnTo>
                  <a:lnTo>
                    <a:pt x="66059" y="112158"/>
                  </a:lnTo>
                  <a:lnTo>
                    <a:pt x="66059" y="40141"/>
                  </a:lnTo>
                  <a:cubicBezTo>
                    <a:pt x="66059" y="31877"/>
                    <a:pt x="66059" y="25974"/>
                    <a:pt x="61340" y="21252"/>
                  </a:cubicBezTo>
                  <a:cubicBezTo>
                    <a:pt x="56622" y="16529"/>
                    <a:pt x="53083" y="15348"/>
                    <a:pt x="46005" y="15348"/>
                  </a:cubicBezTo>
                  <a:cubicBezTo>
                    <a:pt x="38928" y="15348"/>
                    <a:pt x="35389" y="15348"/>
                    <a:pt x="31849" y="20070"/>
                  </a:cubicBezTo>
                  <a:cubicBezTo>
                    <a:pt x="27131" y="22432"/>
                    <a:pt x="23593" y="27155"/>
                    <a:pt x="22412" y="31877"/>
                  </a:cubicBezTo>
                  <a:cubicBezTo>
                    <a:pt x="21233" y="36599"/>
                    <a:pt x="18874" y="44864"/>
                    <a:pt x="18874" y="55489"/>
                  </a:cubicBezTo>
                  <a:lnTo>
                    <a:pt x="18874" y="112158"/>
                  </a:lnTo>
                  <a:lnTo>
                    <a:pt x="0" y="112158"/>
                  </a:lnTo>
                  <a:lnTo>
                    <a:pt x="2359" y="112158"/>
                  </a:lnTo>
                  <a:close/>
                </a:path>
              </a:pathLst>
            </a:custGeom>
            <a:solidFill>
              <a:srgbClr val="DADADA"/>
            </a:solidFill>
            <a:ln w="11793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2" name="Freeform 271">
              <a:extLst>
                <a:ext uri="{FF2B5EF4-FFF2-40B4-BE49-F238E27FC236}">
                  <a16:creationId xmlns:a16="http://schemas.microsoft.com/office/drawing/2014/main" id="{ED5A0786-7295-FDA5-2E61-0B13FA14D656}"/>
                </a:ext>
              </a:extLst>
            </p:cNvPr>
            <p:cNvSpPr/>
            <p:nvPr/>
          </p:nvSpPr>
          <p:spPr>
            <a:xfrm>
              <a:off x="7367376" y="6476009"/>
              <a:ext cx="99088" cy="113338"/>
            </a:xfrm>
            <a:custGeom>
              <a:avLst/>
              <a:gdLst>
                <a:gd name="csX0" fmla="*/ 77856 w 99088"/>
                <a:gd name="csY0" fmla="*/ 96810 h 113338"/>
                <a:gd name="csX1" fmla="*/ 57802 w 99088"/>
                <a:gd name="csY1" fmla="*/ 109796 h 113338"/>
                <a:gd name="csX2" fmla="*/ 37748 w 99088"/>
                <a:gd name="csY2" fmla="*/ 113338 h 113338"/>
                <a:gd name="csX3" fmla="*/ 9438 w 99088"/>
                <a:gd name="csY3" fmla="*/ 103893 h 113338"/>
                <a:gd name="csX4" fmla="*/ 0 w 99088"/>
                <a:gd name="csY4" fmla="*/ 81462 h 113338"/>
                <a:gd name="csX5" fmla="*/ 3539 w 99088"/>
                <a:gd name="csY5" fmla="*/ 66114 h 113338"/>
                <a:gd name="csX6" fmla="*/ 12976 w 99088"/>
                <a:gd name="csY6" fmla="*/ 55489 h 113338"/>
                <a:gd name="csX7" fmla="*/ 25952 w 99088"/>
                <a:gd name="csY7" fmla="*/ 49586 h 113338"/>
                <a:gd name="csX8" fmla="*/ 42467 w 99088"/>
                <a:gd name="csY8" fmla="*/ 47224 h 113338"/>
                <a:gd name="csX9" fmla="*/ 75496 w 99088"/>
                <a:gd name="csY9" fmla="*/ 41321 h 113338"/>
                <a:gd name="csX10" fmla="*/ 75496 w 99088"/>
                <a:gd name="csY10" fmla="*/ 36599 h 113338"/>
                <a:gd name="csX11" fmla="*/ 70778 w 99088"/>
                <a:gd name="csY11" fmla="*/ 20070 h 113338"/>
                <a:gd name="csX12" fmla="*/ 49544 w 99088"/>
                <a:gd name="csY12" fmla="*/ 14167 h 113338"/>
                <a:gd name="csX13" fmla="*/ 30671 w 99088"/>
                <a:gd name="csY13" fmla="*/ 18889 h 113338"/>
                <a:gd name="csX14" fmla="*/ 21234 w 99088"/>
                <a:gd name="csY14" fmla="*/ 35418 h 113338"/>
                <a:gd name="csX15" fmla="*/ 3539 w 99088"/>
                <a:gd name="csY15" fmla="*/ 33057 h 113338"/>
                <a:gd name="csX16" fmla="*/ 11796 w 99088"/>
                <a:gd name="csY16" fmla="*/ 14167 h 113338"/>
                <a:gd name="csX17" fmla="*/ 28311 w 99088"/>
                <a:gd name="csY17" fmla="*/ 3542 h 113338"/>
                <a:gd name="csX18" fmla="*/ 53083 w 99088"/>
                <a:gd name="csY18" fmla="*/ 0 h 113338"/>
                <a:gd name="csX19" fmla="*/ 75496 w 99088"/>
                <a:gd name="csY19" fmla="*/ 3542 h 113338"/>
                <a:gd name="csX20" fmla="*/ 88472 w 99088"/>
                <a:gd name="csY20" fmla="*/ 11806 h 113338"/>
                <a:gd name="csX21" fmla="*/ 94370 w 99088"/>
                <a:gd name="csY21" fmla="*/ 24792 h 113338"/>
                <a:gd name="csX22" fmla="*/ 94370 w 99088"/>
                <a:gd name="csY22" fmla="*/ 67295 h 113338"/>
                <a:gd name="csX23" fmla="*/ 94370 w 99088"/>
                <a:gd name="csY23" fmla="*/ 100352 h 113338"/>
                <a:gd name="csX24" fmla="*/ 99089 w 99088"/>
                <a:gd name="csY24" fmla="*/ 113338 h 113338"/>
                <a:gd name="csX25" fmla="*/ 79035 w 99088"/>
                <a:gd name="csY25" fmla="*/ 113338 h 113338"/>
                <a:gd name="csX26" fmla="*/ 75496 w 99088"/>
                <a:gd name="csY26" fmla="*/ 99171 h 113338"/>
                <a:gd name="csX27" fmla="*/ 75496 w 99088"/>
                <a:gd name="csY27" fmla="*/ 96810 h 113338"/>
                <a:gd name="csX28" fmla="*/ 75496 w 99088"/>
                <a:gd name="csY28" fmla="*/ 55489 h 113338"/>
                <a:gd name="csX29" fmla="*/ 44826 w 99088"/>
                <a:gd name="csY29" fmla="*/ 62572 h 113338"/>
                <a:gd name="csX30" fmla="*/ 28311 w 99088"/>
                <a:gd name="csY30" fmla="*/ 66114 h 113338"/>
                <a:gd name="csX31" fmla="*/ 21234 w 99088"/>
                <a:gd name="csY31" fmla="*/ 72017 h 113338"/>
                <a:gd name="csX32" fmla="*/ 18874 w 99088"/>
                <a:gd name="csY32" fmla="*/ 81462 h 113338"/>
                <a:gd name="csX33" fmla="*/ 24773 w 99088"/>
                <a:gd name="csY33" fmla="*/ 94449 h 113338"/>
                <a:gd name="csX34" fmla="*/ 41287 w 99088"/>
                <a:gd name="csY34" fmla="*/ 99171 h 113338"/>
                <a:gd name="csX35" fmla="*/ 60161 w 99088"/>
                <a:gd name="csY35" fmla="*/ 94449 h 113338"/>
                <a:gd name="csX36" fmla="*/ 71958 w 99088"/>
                <a:gd name="csY36" fmla="*/ 81462 h 113338"/>
                <a:gd name="csX37" fmla="*/ 75496 w 99088"/>
                <a:gd name="csY37" fmla="*/ 62572 h 113338"/>
                <a:gd name="csX38" fmla="*/ 75496 w 99088"/>
                <a:gd name="csY38" fmla="*/ 55489 h 113338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</a:cxnLst>
              <a:rect l="l" t="t" r="r" b="b"/>
              <a:pathLst>
                <a:path w="99088" h="113338">
                  <a:moveTo>
                    <a:pt x="77856" y="96810"/>
                  </a:moveTo>
                  <a:cubicBezTo>
                    <a:pt x="70778" y="102713"/>
                    <a:pt x="63700" y="106255"/>
                    <a:pt x="57802" y="109796"/>
                  </a:cubicBezTo>
                  <a:cubicBezTo>
                    <a:pt x="51904" y="112158"/>
                    <a:pt x="44826" y="113338"/>
                    <a:pt x="37748" y="113338"/>
                  </a:cubicBezTo>
                  <a:cubicBezTo>
                    <a:pt x="25952" y="113338"/>
                    <a:pt x="16515" y="110977"/>
                    <a:pt x="9438" y="103893"/>
                  </a:cubicBezTo>
                  <a:cubicBezTo>
                    <a:pt x="2359" y="97990"/>
                    <a:pt x="0" y="90907"/>
                    <a:pt x="0" y="81462"/>
                  </a:cubicBezTo>
                  <a:cubicBezTo>
                    <a:pt x="0" y="72017"/>
                    <a:pt x="0" y="70837"/>
                    <a:pt x="3539" y="66114"/>
                  </a:cubicBezTo>
                  <a:cubicBezTo>
                    <a:pt x="5898" y="61392"/>
                    <a:pt x="9438" y="57849"/>
                    <a:pt x="12976" y="55489"/>
                  </a:cubicBezTo>
                  <a:cubicBezTo>
                    <a:pt x="16515" y="53127"/>
                    <a:pt x="21234" y="50766"/>
                    <a:pt x="25952" y="49586"/>
                  </a:cubicBezTo>
                  <a:cubicBezTo>
                    <a:pt x="29491" y="49586"/>
                    <a:pt x="35389" y="47224"/>
                    <a:pt x="42467" y="47224"/>
                  </a:cubicBezTo>
                  <a:cubicBezTo>
                    <a:pt x="57802" y="44863"/>
                    <a:pt x="68419" y="43683"/>
                    <a:pt x="75496" y="41321"/>
                  </a:cubicBezTo>
                  <a:lnTo>
                    <a:pt x="75496" y="36599"/>
                  </a:lnTo>
                  <a:cubicBezTo>
                    <a:pt x="75496" y="29515"/>
                    <a:pt x="75496" y="23612"/>
                    <a:pt x="70778" y="20070"/>
                  </a:cubicBezTo>
                  <a:cubicBezTo>
                    <a:pt x="66060" y="16528"/>
                    <a:pt x="58981" y="14167"/>
                    <a:pt x="49544" y="14167"/>
                  </a:cubicBezTo>
                  <a:cubicBezTo>
                    <a:pt x="40108" y="14167"/>
                    <a:pt x="34209" y="14167"/>
                    <a:pt x="30671" y="18889"/>
                  </a:cubicBezTo>
                  <a:cubicBezTo>
                    <a:pt x="27132" y="23612"/>
                    <a:pt x="23593" y="27154"/>
                    <a:pt x="21234" y="35418"/>
                  </a:cubicBezTo>
                  <a:lnTo>
                    <a:pt x="3539" y="33057"/>
                  </a:lnTo>
                  <a:cubicBezTo>
                    <a:pt x="3539" y="24792"/>
                    <a:pt x="8258" y="18889"/>
                    <a:pt x="11796" y="14167"/>
                  </a:cubicBezTo>
                  <a:cubicBezTo>
                    <a:pt x="15336" y="9445"/>
                    <a:pt x="21234" y="5903"/>
                    <a:pt x="28311" y="3542"/>
                  </a:cubicBezTo>
                  <a:cubicBezTo>
                    <a:pt x="35389" y="1180"/>
                    <a:pt x="43646" y="0"/>
                    <a:pt x="53083" y="0"/>
                  </a:cubicBezTo>
                  <a:cubicBezTo>
                    <a:pt x="62521" y="0"/>
                    <a:pt x="69598" y="0"/>
                    <a:pt x="75496" y="3542"/>
                  </a:cubicBezTo>
                  <a:cubicBezTo>
                    <a:pt x="81395" y="7083"/>
                    <a:pt x="86113" y="8264"/>
                    <a:pt x="88472" y="11806"/>
                  </a:cubicBezTo>
                  <a:cubicBezTo>
                    <a:pt x="90831" y="15348"/>
                    <a:pt x="93191" y="18889"/>
                    <a:pt x="94370" y="24792"/>
                  </a:cubicBezTo>
                  <a:lnTo>
                    <a:pt x="94370" y="67295"/>
                  </a:lnTo>
                  <a:cubicBezTo>
                    <a:pt x="94370" y="85004"/>
                    <a:pt x="94370" y="95629"/>
                    <a:pt x="94370" y="100352"/>
                  </a:cubicBezTo>
                  <a:cubicBezTo>
                    <a:pt x="94370" y="105074"/>
                    <a:pt x="96730" y="109796"/>
                    <a:pt x="99089" y="113338"/>
                  </a:cubicBezTo>
                  <a:lnTo>
                    <a:pt x="79035" y="113338"/>
                  </a:lnTo>
                  <a:cubicBezTo>
                    <a:pt x="76676" y="109796"/>
                    <a:pt x="75496" y="105074"/>
                    <a:pt x="75496" y="99171"/>
                  </a:cubicBezTo>
                  <a:lnTo>
                    <a:pt x="75496" y="96810"/>
                  </a:lnTo>
                  <a:close/>
                  <a:moveTo>
                    <a:pt x="75496" y="55489"/>
                  </a:moveTo>
                  <a:cubicBezTo>
                    <a:pt x="68419" y="57849"/>
                    <a:pt x="58981" y="60211"/>
                    <a:pt x="44826" y="62572"/>
                  </a:cubicBezTo>
                  <a:cubicBezTo>
                    <a:pt x="36569" y="62572"/>
                    <a:pt x="31850" y="64933"/>
                    <a:pt x="28311" y="66114"/>
                  </a:cubicBezTo>
                  <a:cubicBezTo>
                    <a:pt x="24773" y="67295"/>
                    <a:pt x="22413" y="69655"/>
                    <a:pt x="21234" y="72017"/>
                  </a:cubicBezTo>
                  <a:cubicBezTo>
                    <a:pt x="20054" y="74378"/>
                    <a:pt x="18874" y="77920"/>
                    <a:pt x="18874" y="81462"/>
                  </a:cubicBezTo>
                  <a:cubicBezTo>
                    <a:pt x="18874" y="85004"/>
                    <a:pt x="21234" y="90907"/>
                    <a:pt x="24773" y="94449"/>
                  </a:cubicBezTo>
                  <a:cubicBezTo>
                    <a:pt x="28311" y="97990"/>
                    <a:pt x="34209" y="99171"/>
                    <a:pt x="41287" y="99171"/>
                  </a:cubicBezTo>
                  <a:cubicBezTo>
                    <a:pt x="48365" y="99171"/>
                    <a:pt x="55443" y="99171"/>
                    <a:pt x="60161" y="94449"/>
                  </a:cubicBezTo>
                  <a:cubicBezTo>
                    <a:pt x="64879" y="89726"/>
                    <a:pt x="69598" y="87365"/>
                    <a:pt x="71958" y="81462"/>
                  </a:cubicBezTo>
                  <a:cubicBezTo>
                    <a:pt x="74317" y="76740"/>
                    <a:pt x="75496" y="70837"/>
                    <a:pt x="75496" y="62572"/>
                  </a:cubicBezTo>
                  <a:lnTo>
                    <a:pt x="75496" y="55489"/>
                  </a:lnTo>
                  <a:close/>
                </a:path>
              </a:pathLst>
            </a:custGeom>
            <a:solidFill>
              <a:srgbClr val="DADADA"/>
            </a:solidFill>
            <a:ln w="11793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3" name="Freeform 272">
              <a:extLst>
                <a:ext uri="{FF2B5EF4-FFF2-40B4-BE49-F238E27FC236}">
                  <a16:creationId xmlns:a16="http://schemas.microsoft.com/office/drawing/2014/main" id="{2F20CA03-D233-8E08-54AE-7539DCE1F36C}"/>
                </a:ext>
              </a:extLst>
            </p:cNvPr>
            <p:cNvSpPr/>
            <p:nvPr/>
          </p:nvSpPr>
          <p:spPr>
            <a:xfrm>
              <a:off x="7488878" y="6434687"/>
              <a:ext cx="92010" cy="152298"/>
            </a:xfrm>
            <a:custGeom>
              <a:avLst/>
              <a:gdLst>
                <a:gd name="csX0" fmla="*/ 2359 w 92010"/>
                <a:gd name="csY0" fmla="*/ 152298 h 152298"/>
                <a:gd name="csX1" fmla="*/ 2359 w 92010"/>
                <a:gd name="csY1" fmla="*/ 0 h 152298"/>
                <a:gd name="csX2" fmla="*/ 21233 w 92010"/>
                <a:gd name="csY2" fmla="*/ 0 h 152298"/>
                <a:gd name="csX3" fmla="*/ 21233 w 92010"/>
                <a:gd name="csY3" fmla="*/ 86184 h 152298"/>
                <a:gd name="csX4" fmla="*/ 64879 w 92010"/>
                <a:gd name="csY4" fmla="*/ 41321 h 152298"/>
                <a:gd name="csX5" fmla="*/ 88472 w 92010"/>
                <a:gd name="csY5" fmla="*/ 41321 h 152298"/>
                <a:gd name="csX6" fmla="*/ 46005 w 92010"/>
                <a:gd name="csY6" fmla="*/ 82643 h 152298"/>
                <a:gd name="csX7" fmla="*/ 92011 w 92010"/>
                <a:gd name="csY7" fmla="*/ 152298 h 152298"/>
                <a:gd name="csX8" fmla="*/ 68418 w 92010"/>
                <a:gd name="csY8" fmla="*/ 152298 h 152298"/>
                <a:gd name="csX9" fmla="*/ 31849 w 92010"/>
                <a:gd name="csY9" fmla="*/ 95629 h 152298"/>
                <a:gd name="csX10" fmla="*/ 18874 w 92010"/>
                <a:gd name="csY10" fmla="*/ 108616 h 152298"/>
                <a:gd name="csX11" fmla="*/ 18874 w 92010"/>
                <a:gd name="csY11" fmla="*/ 152298 h 152298"/>
                <a:gd name="csX12" fmla="*/ 0 w 92010"/>
                <a:gd name="csY12" fmla="*/ 152298 h 152298"/>
                <a:gd name="csX13" fmla="*/ 2359 w 92010"/>
                <a:gd name="csY13" fmla="*/ 152298 h 152298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</a:cxnLst>
              <a:rect l="l" t="t" r="r" b="b"/>
              <a:pathLst>
                <a:path w="92010" h="152298">
                  <a:moveTo>
                    <a:pt x="2359" y="152298"/>
                  </a:moveTo>
                  <a:lnTo>
                    <a:pt x="2359" y="0"/>
                  </a:lnTo>
                  <a:lnTo>
                    <a:pt x="21233" y="0"/>
                  </a:lnTo>
                  <a:lnTo>
                    <a:pt x="21233" y="86184"/>
                  </a:lnTo>
                  <a:lnTo>
                    <a:pt x="64879" y="41321"/>
                  </a:lnTo>
                  <a:lnTo>
                    <a:pt x="88472" y="41321"/>
                  </a:lnTo>
                  <a:lnTo>
                    <a:pt x="46005" y="82643"/>
                  </a:lnTo>
                  <a:lnTo>
                    <a:pt x="92011" y="152298"/>
                  </a:lnTo>
                  <a:lnTo>
                    <a:pt x="68418" y="152298"/>
                  </a:lnTo>
                  <a:lnTo>
                    <a:pt x="31849" y="95629"/>
                  </a:lnTo>
                  <a:lnTo>
                    <a:pt x="18874" y="108616"/>
                  </a:lnTo>
                  <a:lnTo>
                    <a:pt x="18874" y="152298"/>
                  </a:lnTo>
                  <a:lnTo>
                    <a:pt x="0" y="152298"/>
                  </a:lnTo>
                  <a:lnTo>
                    <a:pt x="2359" y="152298"/>
                  </a:lnTo>
                  <a:close/>
                </a:path>
              </a:pathLst>
            </a:custGeom>
            <a:solidFill>
              <a:srgbClr val="DADADA"/>
            </a:solidFill>
            <a:ln w="11793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4" name="Freeform 273">
              <a:extLst>
                <a:ext uri="{FF2B5EF4-FFF2-40B4-BE49-F238E27FC236}">
                  <a16:creationId xmlns:a16="http://schemas.microsoft.com/office/drawing/2014/main" id="{CAF84E1E-4B20-3D4C-3975-7857534F4A15}"/>
                </a:ext>
              </a:extLst>
            </p:cNvPr>
            <p:cNvSpPr/>
            <p:nvPr/>
          </p:nvSpPr>
          <p:spPr>
            <a:xfrm>
              <a:off x="7591505" y="6472467"/>
              <a:ext cx="101448" cy="115699"/>
            </a:xfrm>
            <a:custGeom>
              <a:avLst/>
              <a:gdLst>
                <a:gd name="csX0" fmla="*/ 81395 w 101448"/>
                <a:gd name="csY0" fmla="*/ 77920 h 115699"/>
                <a:gd name="csX1" fmla="*/ 100268 w 101448"/>
                <a:gd name="csY1" fmla="*/ 80281 h 115699"/>
                <a:gd name="csX2" fmla="*/ 83754 w 101448"/>
                <a:gd name="csY2" fmla="*/ 106255 h 115699"/>
                <a:gd name="csX3" fmla="*/ 51904 w 101448"/>
                <a:gd name="csY3" fmla="*/ 115699 h 115699"/>
                <a:gd name="csX4" fmla="*/ 14156 w 101448"/>
                <a:gd name="csY4" fmla="*/ 100352 h 115699"/>
                <a:gd name="csX5" fmla="*/ 0 w 101448"/>
                <a:gd name="csY5" fmla="*/ 59030 h 115699"/>
                <a:gd name="csX6" fmla="*/ 14156 w 101448"/>
                <a:gd name="csY6" fmla="*/ 15348 h 115699"/>
                <a:gd name="csX7" fmla="*/ 50725 w 101448"/>
                <a:gd name="csY7" fmla="*/ 0 h 115699"/>
                <a:gd name="csX8" fmla="*/ 87293 w 101448"/>
                <a:gd name="csY8" fmla="*/ 15348 h 115699"/>
                <a:gd name="csX9" fmla="*/ 101448 w 101448"/>
                <a:gd name="csY9" fmla="*/ 57849 h 115699"/>
                <a:gd name="csX10" fmla="*/ 101448 w 101448"/>
                <a:gd name="csY10" fmla="*/ 62572 h 115699"/>
                <a:gd name="csX11" fmla="*/ 18874 w 101448"/>
                <a:gd name="csY11" fmla="*/ 62572 h 115699"/>
                <a:gd name="csX12" fmla="*/ 29491 w 101448"/>
                <a:gd name="csY12" fmla="*/ 90906 h 115699"/>
                <a:gd name="csX13" fmla="*/ 53083 w 101448"/>
                <a:gd name="csY13" fmla="*/ 100352 h 115699"/>
                <a:gd name="csX14" fmla="*/ 70778 w 101448"/>
                <a:gd name="csY14" fmla="*/ 94449 h 115699"/>
                <a:gd name="csX15" fmla="*/ 82574 w 101448"/>
                <a:gd name="csY15" fmla="*/ 76740 h 115699"/>
                <a:gd name="csX16" fmla="*/ 82574 w 101448"/>
                <a:gd name="csY16" fmla="*/ 76740 h 115699"/>
                <a:gd name="csX17" fmla="*/ 20054 w 101448"/>
                <a:gd name="csY17" fmla="*/ 48405 h 115699"/>
                <a:gd name="csX18" fmla="*/ 81395 w 101448"/>
                <a:gd name="csY18" fmla="*/ 48405 h 115699"/>
                <a:gd name="csX19" fmla="*/ 74317 w 101448"/>
                <a:gd name="csY19" fmla="*/ 27154 h 115699"/>
                <a:gd name="csX20" fmla="*/ 50725 w 101448"/>
                <a:gd name="csY20" fmla="*/ 16528 h 115699"/>
                <a:gd name="csX21" fmla="*/ 29491 w 101448"/>
                <a:gd name="csY21" fmla="*/ 24792 h 115699"/>
                <a:gd name="csX22" fmla="*/ 20054 w 101448"/>
                <a:gd name="csY22" fmla="*/ 48405 h 115699"/>
                <a:gd name="csX23" fmla="*/ 20054 w 101448"/>
                <a:gd name="csY23" fmla="*/ 48405 h 115699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</a:cxnLst>
              <a:rect l="l" t="t" r="r" b="b"/>
              <a:pathLst>
                <a:path w="101448" h="115699">
                  <a:moveTo>
                    <a:pt x="81395" y="77920"/>
                  </a:moveTo>
                  <a:lnTo>
                    <a:pt x="100268" y="80281"/>
                  </a:lnTo>
                  <a:cubicBezTo>
                    <a:pt x="96730" y="92087"/>
                    <a:pt x="92011" y="100352"/>
                    <a:pt x="83754" y="106255"/>
                  </a:cubicBezTo>
                  <a:cubicBezTo>
                    <a:pt x="75496" y="112158"/>
                    <a:pt x="64879" y="115699"/>
                    <a:pt x="51904" y="115699"/>
                  </a:cubicBezTo>
                  <a:cubicBezTo>
                    <a:pt x="38928" y="115699"/>
                    <a:pt x="23593" y="110977"/>
                    <a:pt x="14156" y="100352"/>
                  </a:cubicBezTo>
                  <a:cubicBezTo>
                    <a:pt x="4719" y="90906"/>
                    <a:pt x="0" y="76740"/>
                    <a:pt x="0" y="59030"/>
                  </a:cubicBezTo>
                  <a:cubicBezTo>
                    <a:pt x="0" y="41321"/>
                    <a:pt x="4719" y="25973"/>
                    <a:pt x="14156" y="15348"/>
                  </a:cubicBezTo>
                  <a:cubicBezTo>
                    <a:pt x="23593" y="4722"/>
                    <a:pt x="36569" y="0"/>
                    <a:pt x="50725" y="0"/>
                  </a:cubicBezTo>
                  <a:cubicBezTo>
                    <a:pt x="64879" y="0"/>
                    <a:pt x="77856" y="4722"/>
                    <a:pt x="87293" y="15348"/>
                  </a:cubicBezTo>
                  <a:cubicBezTo>
                    <a:pt x="96730" y="25973"/>
                    <a:pt x="101448" y="38960"/>
                    <a:pt x="101448" y="57849"/>
                  </a:cubicBezTo>
                  <a:cubicBezTo>
                    <a:pt x="101448" y="76740"/>
                    <a:pt x="101448" y="60211"/>
                    <a:pt x="101448" y="62572"/>
                  </a:cubicBezTo>
                  <a:lnTo>
                    <a:pt x="18874" y="62572"/>
                  </a:lnTo>
                  <a:cubicBezTo>
                    <a:pt x="18874" y="74378"/>
                    <a:pt x="22413" y="83823"/>
                    <a:pt x="29491" y="90906"/>
                  </a:cubicBezTo>
                  <a:cubicBezTo>
                    <a:pt x="36569" y="97990"/>
                    <a:pt x="43646" y="100352"/>
                    <a:pt x="53083" y="100352"/>
                  </a:cubicBezTo>
                  <a:cubicBezTo>
                    <a:pt x="62521" y="100352"/>
                    <a:pt x="66060" y="97990"/>
                    <a:pt x="70778" y="94449"/>
                  </a:cubicBezTo>
                  <a:cubicBezTo>
                    <a:pt x="75496" y="90906"/>
                    <a:pt x="79035" y="85003"/>
                    <a:pt x="82574" y="76740"/>
                  </a:cubicBezTo>
                  <a:lnTo>
                    <a:pt x="82574" y="76740"/>
                  </a:lnTo>
                  <a:close/>
                  <a:moveTo>
                    <a:pt x="20054" y="48405"/>
                  </a:moveTo>
                  <a:lnTo>
                    <a:pt x="81395" y="48405"/>
                  </a:lnTo>
                  <a:cubicBezTo>
                    <a:pt x="81395" y="38960"/>
                    <a:pt x="77856" y="31876"/>
                    <a:pt x="74317" y="27154"/>
                  </a:cubicBezTo>
                  <a:cubicBezTo>
                    <a:pt x="68419" y="20070"/>
                    <a:pt x="60161" y="16528"/>
                    <a:pt x="50725" y="16528"/>
                  </a:cubicBezTo>
                  <a:cubicBezTo>
                    <a:pt x="41287" y="16528"/>
                    <a:pt x="35389" y="18889"/>
                    <a:pt x="29491" y="24792"/>
                  </a:cubicBezTo>
                  <a:cubicBezTo>
                    <a:pt x="23593" y="30696"/>
                    <a:pt x="20054" y="37779"/>
                    <a:pt x="20054" y="48405"/>
                  </a:cubicBezTo>
                  <a:lnTo>
                    <a:pt x="20054" y="48405"/>
                  </a:lnTo>
                  <a:close/>
                </a:path>
              </a:pathLst>
            </a:custGeom>
            <a:solidFill>
              <a:srgbClr val="DADADA"/>
            </a:solidFill>
            <a:ln w="11793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5" name="Freeform 274">
              <a:extLst>
                <a:ext uri="{FF2B5EF4-FFF2-40B4-BE49-F238E27FC236}">
                  <a16:creationId xmlns:a16="http://schemas.microsoft.com/office/drawing/2014/main" id="{8FE17479-D5C6-916B-10B0-07318558C966}"/>
                </a:ext>
              </a:extLst>
            </p:cNvPr>
            <p:cNvSpPr/>
            <p:nvPr/>
          </p:nvSpPr>
          <p:spPr>
            <a:xfrm>
              <a:off x="7709468" y="6472467"/>
              <a:ext cx="96729" cy="115699"/>
            </a:xfrm>
            <a:custGeom>
              <a:avLst/>
              <a:gdLst>
                <a:gd name="csX0" fmla="*/ 77856 w 96729"/>
                <a:gd name="csY0" fmla="*/ 73197 h 115699"/>
                <a:gd name="csX1" fmla="*/ 96730 w 96729"/>
                <a:gd name="csY1" fmla="*/ 75559 h 115699"/>
                <a:gd name="csX2" fmla="*/ 81395 w 96729"/>
                <a:gd name="csY2" fmla="*/ 105074 h 115699"/>
                <a:gd name="csX3" fmla="*/ 50725 w 96729"/>
                <a:gd name="csY3" fmla="*/ 115699 h 115699"/>
                <a:gd name="csX4" fmla="*/ 14156 w 96729"/>
                <a:gd name="csY4" fmla="*/ 100352 h 115699"/>
                <a:gd name="csX5" fmla="*/ 0 w 96729"/>
                <a:gd name="csY5" fmla="*/ 57849 h 115699"/>
                <a:gd name="csX6" fmla="*/ 5898 w 96729"/>
                <a:gd name="csY6" fmla="*/ 27154 h 115699"/>
                <a:gd name="csX7" fmla="*/ 23593 w 96729"/>
                <a:gd name="csY7" fmla="*/ 7083 h 115699"/>
                <a:gd name="csX8" fmla="*/ 49544 w 96729"/>
                <a:gd name="csY8" fmla="*/ 0 h 115699"/>
                <a:gd name="csX9" fmla="*/ 79035 w 96729"/>
                <a:gd name="csY9" fmla="*/ 9445 h 115699"/>
                <a:gd name="csX10" fmla="*/ 93191 w 96729"/>
                <a:gd name="csY10" fmla="*/ 35418 h 115699"/>
                <a:gd name="csX11" fmla="*/ 75496 w 96729"/>
                <a:gd name="csY11" fmla="*/ 37779 h 115699"/>
                <a:gd name="csX12" fmla="*/ 66060 w 96729"/>
                <a:gd name="csY12" fmla="*/ 21251 h 115699"/>
                <a:gd name="csX13" fmla="*/ 50725 w 96729"/>
                <a:gd name="csY13" fmla="*/ 15348 h 115699"/>
                <a:gd name="csX14" fmla="*/ 28311 w 96729"/>
                <a:gd name="csY14" fmla="*/ 25973 h 115699"/>
                <a:gd name="csX15" fmla="*/ 20054 w 96729"/>
                <a:gd name="csY15" fmla="*/ 57849 h 115699"/>
                <a:gd name="csX16" fmla="*/ 28311 w 96729"/>
                <a:gd name="csY16" fmla="*/ 89726 h 115699"/>
                <a:gd name="csX17" fmla="*/ 50725 w 96729"/>
                <a:gd name="csY17" fmla="*/ 100352 h 115699"/>
                <a:gd name="csX18" fmla="*/ 69598 w 96729"/>
                <a:gd name="csY18" fmla="*/ 93268 h 115699"/>
                <a:gd name="csX19" fmla="*/ 79035 w 96729"/>
                <a:gd name="csY19" fmla="*/ 72017 h 115699"/>
                <a:gd name="csX20" fmla="*/ 77856 w 96729"/>
                <a:gd name="csY20" fmla="*/ 72017 h 115699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</a:cxnLst>
              <a:rect l="l" t="t" r="r" b="b"/>
              <a:pathLst>
                <a:path w="96729" h="115699">
                  <a:moveTo>
                    <a:pt x="77856" y="73197"/>
                  </a:moveTo>
                  <a:lnTo>
                    <a:pt x="96730" y="75559"/>
                  </a:lnTo>
                  <a:cubicBezTo>
                    <a:pt x="94370" y="88546"/>
                    <a:pt x="89652" y="97990"/>
                    <a:pt x="81395" y="105074"/>
                  </a:cubicBezTo>
                  <a:cubicBezTo>
                    <a:pt x="73137" y="112158"/>
                    <a:pt x="62521" y="115699"/>
                    <a:pt x="50725" y="115699"/>
                  </a:cubicBezTo>
                  <a:cubicBezTo>
                    <a:pt x="38928" y="115699"/>
                    <a:pt x="23593" y="110977"/>
                    <a:pt x="14156" y="100352"/>
                  </a:cubicBezTo>
                  <a:cubicBezTo>
                    <a:pt x="4719" y="90906"/>
                    <a:pt x="0" y="76740"/>
                    <a:pt x="0" y="57849"/>
                  </a:cubicBezTo>
                  <a:cubicBezTo>
                    <a:pt x="0" y="38960"/>
                    <a:pt x="2359" y="35418"/>
                    <a:pt x="5898" y="27154"/>
                  </a:cubicBezTo>
                  <a:cubicBezTo>
                    <a:pt x="9438" y="18889"/>
                    <a:pt x="15336" y="11806"/>
                    <a:pt x="23593" y="7083"/>
                  </a:cubicBezTo>
                  <a:cubicBezTo>
                    <a:pt x="31850" y="2361"/>
                    <a:pt x="40108" y="0"/>
                    <a:pt x="49544" y="0"/>
                  </a:cubicBezTo>
                  <a:cubicBezTo>
                    <a:pt x="58981" y="0"/>
                    <a:pt x="70778" y="3542"/>
                    <a:pt x="79035" y="9445"/>
                  </a:cubicBezTo>
                  <a:cubicBezTo>
                    <a:pt x="87293" y="15348"/>
                    <a:pt x="92011" y="23612"/>
                    <a:pt x="93191" y="35418"/>
                  </a:cubicBezTo>
                  <a:lnTo>
                    <a:pt x="75496" y="37779"/>
                  </a:lnTo>
                  <a:cubicBezTo>
                    <a:pt x="75496" y="30696"/>
                    <a:pt x="70778" y="24792"/>
                    <a:pt x="66060" y="21251"/>
                  </a:cubicBezTo>
                  <a:cubicBezTo>
                    <a:pt x="61341" y="17709"/>
                    <a:pt x="56623" y="15348"/>
                    <a:pt x="50725" y="15348"/>
                  </a:cubicBezTo>
                  <a:cubicBezTo>
                    <a:pt x="41287" y="15348"/>
                    <a:pt x="34209" y="18889"/>
                    <a:pt x="28311" y="25973"/>
                  </a:cubicBezTo>
                  <a:cubicBezTo>
                    <a:pt x="22413" y="33057"/>
                    <a:pt x="20054" y="43682"/>
                    <a:pt x="20054" y="57849"/>
                  </a:cubicBezTo>
                  <a:cubicBezTo>
                    <a:pt x="20054" y="72017"/>
                    <a:pt x="22413" y="83823"/>
                    <a:pt x="28311" y="89726"/>
                  </a:cubicBezTo>
                  <a:cubicBezTo>
                    <a:pt x="34209" y="95629"/>
                    <a:pt x="41287" y="100352"/>
                    <a:pt x="50725" y="100352"/>
                  </a:cubicBezTo>
                  <a:cubicBezTo>
                    <a:pt x="60161" y="100352"/>
                    <a:pt x="63700" y="97990"/>
                    <a:pt x="69598" y="93268"/>
                  </a:cubicBezTo>
                  <a:cubicBezTo>
                    <a:pt x="75496" y="88546"/>
                    <a:pt x="77856" y="81462"/>
                    <a:pt x="79035" y="72017"/>
                  </a:cubicBezTo>
                  <a:lnTo>
                    <a:pt x="77856" y="72017"/>
                  </a:lnTo>
                  <a:close/>
                </a:path>
              </a:pathLst>
            </a:custGeom>
            <a:solidFill>
              <a:srgbClr val="DADADA"/>
            </a:solidFill>
            <a:ln w="11793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6" name="Freeform 275">
              <a:extLst>
                <a:ext uri="{FF2B5EF4-FFF2-40B4-BE49-F238E27FC236}">
                  <a16:creationId xmlns:a16="http://schemas.microsoft.com/office/drawing/2014/main" id="{CB1BC731-DD0E-CCAA-5DBD-9D7AE3DFDC42}"/>
                </a:ext>
              </a:extLst>
            </p:cNvPr>
            <p:cNvSpPr/>
            <p:nvPr/>
          </p:nvSpPr>
          <p:spPr>
            <a:xfrm>
              <a:off x="7812095" y="6474828"/>
              <a:ext cx="103807" cy="115700"/>
            </a:xfrm>
            <a:custGeom>
              <a:avLst/>
              <a:gdLst>
                <a:gd name="csX0" fmla="*/ 2359 w 103807"/>
                <a:gd name="csY0" fmla="*/ 56670 h 115700"/>
                <a:gd name="csX1" fmla="*/ 18874 w 103807"/>
                <a:gd name="csY1" fmla="*/ 11806 h 115700"/>
                <a:gd name="csX2" fmla="*/ 53083 w 103807"/>
                <a:gd name="csY2" fmla="*/ 0 h 115700"/>
                <a:gd name="csX3" fmla="*/ 89652 w 103807"/>
                <a:gd name="csY3" fmla="*/ 15348 h 115700"/>
                <a:gd name="csX4" fmla="*/ 103807 w 103807"/>
                <a:gd name="csY4" fmla="*/ 56670 h 115700"/>
                <a:gd name="csX5" fmla="*/ 97909 w 103807"/>
                <a:gd name="csY5" fmla="*/ 89727 h 115700"/>
                <a:gd name="csX6" fmla="*/ 79035 w 103807"/>
                <a:gd name="csY6" fmla="*/ 108616 h 115700"/>
                <a:gd name="csX7" fmla="*/ 51904 w 103807"/>
                <a:gd name="csY7" fmla="*/ 115700 h 115700"/>
                <a:gd name="csX8" fmla="*/ 14156 w 103807"/>
                <a:gd name="csY8" fmla="*/ 100352 h 115700"/>
                <a:gd name="csX9" fmla="*/ 0 w 103807"/>
                <a:gd name="csY9" fmla="*/ 57850 h 115700"/>
                <a:gd name="csX10" fmla="*/ 2359 w 103807"/>
                <a:gd name="csY10" fmla="*/ 57850 h 115700"/>
                <a:gd name="csX11" fmla="*/ 21233 w 103807"/>
                <a:gd name="csY11" fmla="*/ 56670 h 115700"/>
                <a:gd name="csX12" fmla="*/ 30671 w 103807"/>
                <a:gd name="csY12" fmla="*/ 88546 h 115700"/>
                <a:gd name="csX13" fmla="*/ 54263 w 103807"/>
                <a:gd name="csY13" fmla="*/ 99171 h 115700"/>
                <a:gd name="csX14" fmla="*/ 77856 w 103807"/>
                <a:gd name="csY14" fmla="*/ 88546 h 115700"/>
                <a:gd name="csX15" fmla="*/ 87293 w 103807"/>
                <a:gd name="csY15" fmla="*/ 56670 h 115700"/>
                <a:gd name="csX16" fmla="*/ 77856 w 103807"/>
                <a:gd name="csY16" fmla="*/ 25974 h 115700"/>
                <a:gd name="csX17" fmla="*/ 54263 w 103807"/>
                <a:gd name="csY17" fmla="*/ 15348 h 115700"/>
                <a:gd name="csX18" fmla="*/ 30671 w 103807"/>
                <a:gd name="csY18" fmla="*/ 25974 h 115700"/>
                <a:gd name="csX19" fmla="*/ 21233 w 103807"/>
                <a:gd name="csY19" fmla="*/ 57850 h 115700"/>
                <a:gd name="csX20" fmla="*/ 21233 w 103807"/>
                <a:gd name="csY20" fmla="*/ 57850 h 11570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</a:cxnLst>
              <a:rect l="l" t="t" r="r" b="b"/>
              <a:pathLst>
                <a:path w="103807" h="115700">
                  <a:moveTo>
                    <a:pt x="2359" y="56670"/>
                  </a:moveTo>
                  <a:cubicBezTo>
                    <a:pt x="2359" y="36599"/>
                    <a:pt x="8258" y="21252"/>
                    <a:pt x="18874" y="11806"/>
                  </a:cubicBezTo>
                  <a:cubicBezTo>
                    <a:pt x="28311" y="3542"/>
                    <a:pt x="40108" y="0"/>
                    <a:pt x="53083" y="0"/>
                  </a:cubicBezTo>
                  <a:cubicBezTo>
                    <a:pt x="66060" y="0"/>
                    <a:pt x="80214" y="4723"/>
                    <a:pt x="89652" y="15348"/>
                  </a:cubicBezTo>
                  <a:cubicBezTo>
                    <a:pt x="99089" y="25974"/>
                    <a:pt x="103807" y="38961"/>
                    <a:pt x="103807" y="56670"/>
                  </a:cubicBezTo>
                  <a:cubicBezTo>
                    <a:pt x="103807" y="74379"/>
                    <a:pt x="101448" y="81462"/>
                    <a:pt x="97909" y="89727"/>
                  </a:cubicBezTo>
                  <a:cubicBezTo>
                    <a:pt x="93191" y="97991"/>
                    <a:pt x="87293" y="103894"/>
                    <a:pt x="79035" y="108616"/>
                  </a:cubicBezTo>
                  <a:cubicBezTo>
                    <a:pt x="70778" y="113339"/>
                    <a:pt x="62520" y="115700"/>
                    <a:pt x="51904" y="115700"/>
                  </a:cubicBezTo>
                  <a:cubicBezTo>
                    <a:pt x="36569" y="115700"/>
                    <a:pt x="23593" y="110977"/>
                    <a:pt x="14156" y="100352"/>
                  </a:cubicBezTo>
                  <a:cubicBezTo>
                    <a:pt x="4719" y="90907"/>
                    <a:pt x="0" y="76740"/>
                    <a:pt x="0" y="57850"/>
                  </a:cubicBezTo>
                  <a:lnTo>
                    <a:pt x="2359" y="57850"/>
                  </a:lnTo>
                  <a:close/>
                  <a:moveTo>
                    <a:pt x="21233" y="56670"/>
                  </a:moveTo>
                  <a:cubicBezTo>
                    <a:pt x="21233" y="70837"/>
                    <a:pt x="24773" y="81462"/>
                    <a:pt x="30671" y="88546"/>
                  </a:cubicBezTo>
                  <a:cubicBezTo>
                    <a:pt x="36569" y="95630"/>
                    <a:pt x="44826" y="99171"/>
                    <a:pt x="54263" y="99171"/>
                  </a:cubicBezTo>
                  <a:cubicBezTo>
                    <a:pt x="63700" y="99171"/>
                    <a:pt x="70778" y="95630"/>
                    <a:pt x="77856" y="88546"/>
                  </a:cubicBezTo>
                  <a:cubicBezTo>
                    <a:pt x="84933" y="81462"/>
                    <a:pt x="87293" y="70837"/>
                    <a:pt x="87293" y="56670"/>
                  </a:cubicBezTo>
                  <a:cubicBezTo>
                    <a:pt x="87293" y="42502"/>
                    <a:pt x="83754" y="33058"/>
                    <a:pt x="77856" y="25974"/>
                  </a:cubicBezTo>
                  <a:cubicBezTo>
                    <a:pt x="71958" y="18890"/>
                    <a:pt x="63700" y="15348"/>
                    <a:pt x="54263" y="15348"/>
                  </a:cubicBezTo>
                  <a:cubicBezTo>
                    <a:pt x="44826" y="15348"/>
                    <a:pt x="37748" y="18890"/>
                    <a:pt x="30671" y="25974"/>
                  </a:cubicBezTo>
                  <a:cubicBezTo>
                    <a:pt x="23593" y="33058"/>
                    <a:pt x="21233" y="43683"/>
                    <a:pt x="21233" y="57850"/>
                  </a:cubicBezTo>
                  <a:lnTo>
                    <a:pt x="21233" y="57850"/>
                  </a:lnTo>
                  <a:close/>
                </a:path>
              </a:pathLst>
            </a:custGeom>
            <a:solidFill>
              <a:srgbClr val="DADADA"/>
            </a:solidFill>
            <a:ln w="11793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7" name="Freeform 276">
              <a:extLst>
                <a:ext uri="{FF2B5EF4-FFF2-40B4-BE49-F238E27FC236}">
                  <a16:creationId xmlns:a16="http://schemas.microsoft.com/office/drawing/2014/main" id="{AC4CAEB8-D94D-ECB2-4E33-D1BB6934F191}"/>
                </a:ext>
              </a:extLst>
            </p:cNvPr>
            <p:cNvSpPr/>
            <p:nvPr/>
          </p:nvSpPr>
          <p:spPr>
            <a:xfrm>
              <a:off x="7932417" y="6437049"/>
              <a:ext cx="96729" cy="152298"/>
            </a:xfrm>
            <a:custGeom>
              <a:avLst/>
              <a:gdLst>
                <a:gd name="csX0" fmla="*/ 79035 w 96729"/>
                <a:gd name="csY0" fmla="*/ 149937 h 152298"/>
                <a:gd name="csX1" fmla="*/ 79035 w 96729"/>
                <a:gd name="csY1" fmla="*/ 135770 h 152298"/>
                <a:gd name="csX2" fmla="*/ 48364 w 96729"/>
                <a:gd name="csY2" fmla="*/ 152298 h 152298"/>
                <a:gd name="csX3" fmla="*/ 23593 w 96729"/>
                <a:gd name="csY3" fmla="*/ 145215 h 152298"/>
                <a:gd name="csX4" fmla="*/ 5898 w 96729"/>
                <a:gd name="csY4" fmla="*/ 125144 h 152298"/>
                <a:gd name="csX5" fmla="*/ 0 w 96729"/>
                <a:gd name="csY5" fmla="*/ 95629 h 152298"/>
                <a:gd name="csX6" fmla="*/ 5898 w 96729"/>
                <a:gd name="csY6" fmla="*/ 66114 h 152298"/>
                <a:gd name="csX7" fmla="*/ 22413 w 96729"/>
                <a:gd name="csY7" fmla="*/ 46043 h 152298"/>
                <a:gd name="csX8" fmla="*/ 47185 w 96729"/>
                <a:gd name="csY8" fmla="*/ 38960 h 152298"/>
                <a:gd name="csX9" fmla="*/ 64879 w 96729"/>
                <a:gd name="csY9" fmla="*/ 43682 h 152298"/>
                <a:gd name="csX10" fmla="*/ 77855 w 96729"/>
                <a:gd name="csY10" fmla="*/ 54308 h 152298"/>
                <a:gd name="csX11" fmla="*/ 77855 w 96729"/>
                <a:gd name="csY11" fmla="*/ 0 h 152298"/>
                <a:gd name="csX12" fmla="*/ 96730 w 96729"/>
                <a:gd name="csY12" fmla="*/ 0 h 152298"/>
                <a:gd name="csX13" fmla="*/ 96730 w 96729"/>
                <a:gd name="csY13" fmla="*/ 152298 h 152298"/>
                <a:gd name="csX14" fmla="*/ 79035 w 96729"/>
                <a:gd name="csY14" fmla="*/ 152298 h 152298"/>
                <a:gd name="csX15" fmla="*/ 79035 w 96729"/>
                <a:gd name="csY15" fmla="*/ 149937 h 152298"/>
                <a:gd name="csX16" fmla="*/ 20054 w 96729"/>
                <a:gd name="csY16" fmla="*/ 94449 h 152298"/>
                <a:gd name="csX17" fmla="*/ 29491 w 96729"/>
                <a:gd name="csY17" fmla="*/ 126325 h 152298"/>
                <a:gd name="csX18" fmla="*/ 50724 w 96729"/>
                <a:gd name="csY18" fmla="*/ 136950 h 152298"/>
                <a:gd name="csX19" fmla="*/ 71957 w 96729"/>
                <a:gd name="csY19" fmla="*/ 127506 h 152298"/>
                <a:gd name="csX20" fmla="*/ 80214 w 96729"/>
                <a:gd name="csY20" fmla="*/ 96809 h 152298"/>
                <a:gd name="csX21" fmla="*/ 71957 w 96729"/>
                <a:gd name="csY21" fmla="*/ 63752 h 152298"/>
                <a:gd name="csX22" fmla="*/ 50724 w 96729"/>
                <a:gd name="csY22" fmla="*/ 53127 h 152298"/>
                <a:gd name="csX23" fmla="*/ 29491 w 96729"/>
                <a:gd name="csY23" fmla="*/ 63752 h 152298"/>
                <a:gd name="csX24" fmla="*/ 21233 w 96729"/>
                <a:gd name="csY24" fmla="*/ 95629 h 152298"/>
                <a:gd name="csX25" fmla="*/ 21233 w 96729"/>
                <a:gd name="csY25" fmla="*/ 95629 h 152298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</a:cxnLst>
              <a:rect l="l" t="t" r="r" b="b"/>
              <a:pathLst>
                <a:path w="96729" h="152298">
                  <a:moveTo>
                    <a:pt x="79035" y="149937"/>
                  </a:moveTo>
                  <a:lnTo>
                    <a:pt x="79035" y="135770"/>
                  </a:lnTo>
                  <a:cubicBezTo>
                    <a:pt x="71957" y="146395"/>
                    <a:pt x="61341" y="152298"/>
                    <a:pt x="48364" y="152298"/>
                  </a:cubicBezTo>
                  <a:cubicBezTo>
                    <a:pt x="35389" y="152298"/>
                    <a:pt x="31850" y="149937"/>
                    <a:pt x="23593" y="145215"/>
                  </a:cubicBezTo>
                  <a:cubicBezTo>
                    <a:pt x="16515" y="140492"/>
                    <a:pt x="10617" y="133409"/>
                    <a:pt x="5898" y="125144"/>
                  </a:cubicBezTo>
                  <a:cubicBezTo>
                    <a:pt x="2359" y="116880"/>
                    <a:pt x="0" y="106255"/>
                    <a:pt x="0" y="95629"/>
                  </a:cubicBezTo>
                  <a:cubicBezTo>
                    <a:pt x="0" y="85003"/>
                    <a:pt x="2359" y="74378"/>
                    <a:pt x="5898" y="66114"/>
                  </a:cubicBezTo>
                  <a:cubicBezTo>
                    <a:pt x="9437" y="57849"/>
                    <a:pt x="15335" y="50766"/>
                    <a:pt x="22413" y="46043"/>
                  </a:cubicBezTo>
                  <a:cubicBezTo>
                    <a:pt x="29491" y="41321"/>
                    <a:pt x="37748" y="38960"/>
                    <a:pt x="47185" y="38960"/>
                  </a:cubicBezTo>
                  <a:cubicBezTo>
                    <a:pt x="56622" y="38960"/>
                    <a:pt x="60161" y="38960"/>
                    <a:pt x="64879" y="43682"/>
                  </a:cubicBezTo>
                  <a:cubicBezTo>
                    <a:pt x="69598" y="46043"/>
                    <a:pt x="74316" y="49585"/>
                    <a:pt x="77855" y="54308"/>
                  </a:cubicBezTo>
                  <a:lnTo>
                    <a:pt x="77855" y="0"/>
                  </a:lnTo>
                  <a:lnTo>
                    <a:pt x="96730" y="0"/>
                  </a:lnTo>
                  <a:lnTo>
                    <a:pt x="96730" y="152298"/>
                  </a:lnTo>
                  <a:lnTo>
                    <a:pt x="79035" y="152298"/>
                  </a:lnTo>
                  <a:lnTo>
                    <a:pt x="79035" y="149937"/>
                  </a:lnTo>
                  <a:close/>
                  <a:moveTo>
                    <a:pt x="20054" y="94449"/>
                  </a:moveTo>
                  <a:cubicBezTo>
                    <a:pt x="20054" y="108615"/>
                    <a:pt x="23593" y="119241"/>
                    <a:pt x="29491" y="126325"/>
                  </a:cubicBezTo>
                  <a:cubicBezTo>
                    <a:pt x="35389" y="133409"/>
                    <a:pt x="42466" y="136950"/>
                    <a:pt x="50724" y="136950"/>
                  </a:cubicBezTo>
                  <a:cubicBezTo>
                    <a:pt x="58981" y="136950"/>
                    <a:pt x="66059" y="133409"/>
                    <a:pt x="71957" y="127506"/>
                  </a:cubicBezTo>
                  <a:cubicBezTo>
                    <a:pt x="77855" y="120421"/>
                    <a:pt x="80214" y="110977"/>
                    <a:pt x="80214" y="96809"/>
                  </a:cubicBezTo>
                  <a:cubicBezTo>
                    <a:pt x="80214" y="82643"/>
                    <a:pt x="77855" y="70837"/>
                    <a:pt x="71957" y="63752"/>
                  </a:cubicBezTo>
                  <a:cubicBezTo>
                    <a:pt x="66059" y="56669"/>
                    <a:pt x="58981" y="53127"/>
                    <a:pt x="50724" y="53127"/>
                  </a:cubicBezTo>
                  <a:cubicBezTo>
                    <a:pt x="42466" y="53127"/>
                    <a:pt x="35389" y="56669"/>
                    <a:pt x="29491" y="63752"/>
                  </a:cubicBezTo>
                  <a:cubicBezTo>
                    <a:pt x="23593" y="70837"/>
                    <a:pt x="21233" y="81462"/>
                    <a:pt x="21233" y="95629"/>
                  </a:cubicBezTo>
                  <a:lnTo>
                    <a:pt x="21233" y="95629"/>
                  </a:lnTo>
                  <a:close/>
                </a:path>
              </a:pathLst>
            </a:custGeom>
            <a:solidFill>
              <a:srgbClr val="DADADA"/>
            </a:solidFill>
            <a:ln w="11793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8" name="Freeform 277">
              <a:extLst>
                <a:ext uri="{FF2B5EF4-FFF2-40B4-BE49-F238E27FC236}">
                  <a16:creationId xmlns:a16="http://schemas.microsoft.com/office/drawing/2014/main" id="{2DF321DE-D945-F1B1-B537-BFE93E1DE63A}"/>
                </a:ext>
              </a:extLst>
            </p:cNvPr>
            <p:cNvSpPr/>
            <p:nvPr/>
          </p:nvSpPr>
          <p:spPr>
            <a:xfrm>
              <a:off x="8051559" y="6472467"/>
              <a:ext cx="101448" cy="115699"/>
            </a:xfrm>
            <a:custGeom>
              <a:avLst/>
              <a:gdLst>
                <a:gd name="csX0" fmla="*/ 81395 w 101448"/>
                <a:gd name="csY0" fmla="*/ 77920 h 115699"/>
                <a:gd name="csX1" fmla="*/ 100268 w 101448"/>
                <a:gd name="csY1" fmla="*/ 80281 h 115699"/>
                <a:gd name="csX2" fmla="*/ 83754 w 101448"/>
                <a:gd name="csY2" fmla="*/ 106255 h 115699"/>
                <a:gd name="csX3" fmla="*/ 51904 w 101448"/>
                <a:gd name="csY3" fmla="*/ 115699 h 115699"/>
                <a:gd name="csX4" fmla="*/ 14156 w 101448"/>
                <a:gd name="csY4" fmla="*/ 100352 h 115699"/>
                <a:gd name="csX5" fmla="*/ 0 w 101448"/>
                <a:gd name="csY5" fmla="*/ 59030 h 115699"/>
                <a:gd name="csX6" fmla="*/ 14156 w 101448"/>
                <a:gd name="csY6" fmla="*/ 15348 h 115699"/>
                <a:gd name="csX7" fmla="*/ 50725 w 101448"/>
                <a:gd name="csY7" fmla="*/ 0 h 115699"/>
                <a:gd name="csX8" fmla="*/ 87293 w 101448"/>
                <a:gd name="csY8" fmla="*/ 15348 h 115699"/>
                <a:gd name="csX9" fmla="*/ 101448 w 101448"/>
                <a:gd name="csY9" fmla="*/ 57849 h 115699"/>
                <a:gd name="csX10" fmla="*/ 101448 w 101448"/>
                <a:gd name="csY10" fmla="*/ 62572 h 115699"/>
                <a:gd name="csX11" fmla="*/ 18874 w 101448"/>
                <a:gd name="csY11" fmla="*/ 62572 h 115699"/>
                <a:gd name="csX12" fmla="*/ 29491 w 101448"/>
                <a:gd name="csY12" fmla="*/ 90906 h 115699"/>
                <a:gd name="csX13" fmla="*/ 53083 w 101448"/>
                <a:gd name="csY13" fmla="*/ 100352 h 115699"/>
                <a:gd name="csX14" fmla="*/ 70778 w 101448"/>
                <a:gd name="csY14" fmla="*/ 94449 h 115699"/>
                <a:gd name="csX15" fmla="*/ 82574 w 101448"/>
                <a:gd name="csY15" fmla="*/ 76740 h 115699"/>
                <a:gd name="csX16" fmla="*/ 82574 w 101448"/>
                <a:gd name="csY16" fmla="*/ 76740 h 115699"/>
                <a:gd name="csX17" fmla="*/ 20054 w 101448"/>
                <a:gd name="csY17" fmla="*/ 48405 h 115699"/>
                <a:gd name="csX18" fmla="*/ 81395 w 101448"/>
                <a:gd name="csY18" fmla="*/ 48405 h 115699"/>
                <a:gd name="csX19" fmla="*/ 74317 w 101448"/>
                <a:gd name="csY19" fmla="*/ 27154 h 115699"/>
                <a:gd name="csX20" fmla="*/ 50725 w 101448"/>
                <a:gd name="csY20" fmla="*/ 16528 h 115699"/>
                <a:gd name="csX21" fmla="*/ 29491 w 101448"/>
                <a:gd name="csY21" fmla="*/ 24792 h 115699"/>
                <a:gd name="csX22" fmla="*/ 20054 w 101448"/>
                <a:gd name="csY22" fmla="*/ 48405 h 115699"/>
                <a:gd name="csX23" fmla="*/ 20054 w 101448"/>
                <a:gd name="csY23" fmla="*/ 48405 h 115699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</a:cxnLst>
              <a:rect l="l" t="t" r="r" b="b"/>
              <a:pathLst>
                <a:path w="101448" h="115699">
                  <a:moveTo>
                    <a:pt x="81395" y="77920"/>
                  </a:moveTo>
                  <a:lnTo>
                    <a:pt x="100268" y="80281"/>
                  </a:lnTo>
                  <a:cubicBezTo>
                    <a:pt x="96730" y="92087"/>
                    <a:pt x="92011" y="100352"/>
                    <a:pt x="83754" y="106255"/>
                  </a:cubicBezTo>
                  <a:cubicBezTo>
                    <a:pt x="75496" y="112158"/>
                    <a:pt x="64879" y="115699"/>
                    <a:pt x="51904" y="115699"/>
                  </a:cubicBezTo>
                  <a:cubicBezTo>
                    <a:pt x="38928" y="115699"/>
                    <a:pt x="23593" y="110977"/>
                    <a:pt x="14156" y="100352"/>
                  </a:cubicBezTo>
                  <a:cubicBezTo>
                    <a:pt x="4719" y="90906"/>
                    <a:pt x="0" y="76740"/>
                    <a:pt x="0" y="59030"/>
                  </a:cubicBezTo>
                  <a:cubicBezTo>
                    <a:pt x="0" y="41321"/>
                    <a:pt x="4719" y="25973"/>
                    <a:pt x="14156" y="15348"/>
                  </a:cubicBezTo>
                  <a:cubicBezTo>
                    <a:pt x="23593" y="4722"/>
                    <a:pt x="36569" y="0"/>
                    <a:pt x="50725" y="0"/>
                  </a:cubicBezTo>
                  <a:cubicBezTo>
                    <a:pt x="64879" y="0"/>
                    <a:pt x="77856" y="4722"/>
                    <a:pt x="87293" y="15348"/>
                  </a:cubicBezTo>
                  <a:cubicBezTo>
                    <a:pt x="96730" y="25973"/>
                    <a:pt x="101448" y="38960"/>
                    <a:pt x="101448" y="57849"/>
                  </a:cubicBezTo>
                  <a:cubicBezTo>
                    <a:pt x="101448" y="76740"/>
                    <a:pt x="101448" y="60211"/>
                    <a:pt x="101448" y="62572"/>
                  </a:cubicBezTo>
                  <a:lnTo>
                    <a:pt x="18874" y="62572"/>
                  </a:lnTo>
                  <a:cubicBezTo>
                    <a:pt x="18874" y="74378"/>
                    <a:pt x="22413" y="83823"/>
                    <a:pt x="29491" y="90906"/>
                  </a:cubicBezTo>
                  <a:cubicBezTo>
                    <a:pt x="36569" y="97990"/>
                    <a:pt x="43646" y="100352"/>
                    <a:pt x="53083" y="100352"/>
                  </a:cubicBezTo>
                  <a:cubicBezTo>
                    <a:pt x="62521" y="100352"/>
                    <a:pt x="66060" y="97990"/>
                    <a:pt x="70778" y="94449"/>
                  </a:cubicBezTo>
                  <a:cubicBezTo>
                    <a:pt x="75496" y="90906"/>
                    <a:pt x="79035" y="85003"/>
                    <a:pt x="82574" y="76740"/>
                  </a:cubicBezTo>
                  <a:lnTo>
                    <a:pt x="82574" y="76740"/>
                  </a:lnTo>
                  <a:close/>
                  <a:moveTo>
                    <a:pt x="20054" y="48405"/>
                  </a:moveTo>
                  <a:lnTo>
                    <a:pt x="81395" y="48405"/>
                  </a:lnTo>
                  <a:cubicBezTo>
                    <a:pt x="81395" y="38960"/>
                    <a:pt x="77856" y="31876"/>
                    <a:pt x="74317" y="27154"/>
                  </a:cubicBezTo>
                  <a:cubicBezTo>
                    <a:pt x="68419" y="20070"/>
                    <a:pt x="60161" y="16528"/>
                    <a:pt x="50725" y="16528"/>
                  </a:cubicBezTo>
                  <a:cubicBezTo>
                    <a:pt x="41287" y="16528"/>
                    <a:pt x="35389" y="18889"/>
                    <a:pt x="29491" y="24792"/>
                  </a:cubicBezTo>
                  <a:cubicBezTo>
                    <a:pt x="23593" y="30696"/>
                    <a:pt x="20054" y="37779"/>
                    <a:pt x="20054" y="48405"/>
                  </a:cubicBezTo>
                  <a:lnTo>
                    <a:pt x="20054" y="48405"/>
                  </a:lnTo>
                  <a:close/>
                </a:path>
              </a:pathLst>
            </a:custGeom>
            <a:solidFill>
              <a:srgbClr val="DADADA"/>
            </a:solidFill>
            <a:ln w="11793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9" name="Freeform 278">
              <a:extLst>
                <a:ext uri="{FF2B5EF4-FFF2-40B4-BE49-F238E27FC236}">
                  <a16:creationId xmlns:a16="http://schemas.microsoft.com/office/drawing/2014/main" id="{236C15EE-75A8-9C99-7A62-D0731A527970}"/>
                </a:ext>
              </a:extLst>
            </p:cNvPr>
            <p:cNvSpPr/>
            <p:nvPr/>
          </p:nvSpPr>
          <p:spPr>
            <a:xfrm>
              <a:off x="8161265" y="6432326"/>
              <a:ext cx="58981" cy="157020"/>
            </a:xfrm>
            <a:custGeom>
              <a:avLst/>
              <a:gdLst>
                <a:gd name="csX0" fmla="*/ 0 w 58981"/>
                <a:gd name="csY0" fmla="*/ 157021 h 157020"/>
                <a:gd name="csX1" fmla="*/ 43646 w 58981"/>
                <a:gd name="csY1" fmla="*/ 0 h 157020"/>
                <a:gd name="csX2" fmla="*/ 58981 w 58981"/>
                <a:gd name="csY2" fmla="*/ 0 h 157020"/>
                <a:gd name="csX3" fmla="*/ 15335 w 58981"/>
                <a:gd name="csY3" fmla="*/ 157021 h 157020"/>
                <a:gd name="csX4" fmla="*/ 0 w 58981"/>
                <a:gd name="csY4" fmla="*/ 157021 h 15702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58981" h="157020">
                  <a:moveTo>
                    <a:pt x="0" y="157021"/>
                  </a:moveTo>
                  <a:lnTo>
                    <a:pt x="43646" y="0"/>
                  </a:lnTo>
                  <a:lnTo>
                    <a:pt x="58981" y="0"/>
                  </a:lnTo>
                  <a:lnTo>
                    <a:pt x="15335" y="157021"/>
                  </a:lnTo>
                  <a:lnTo>
                    <a:pt x="0" y="157021"/>
                  </a:lnTo>
                  <a:close/>
                </a:path>
              </a:pathLst>
            </a:custGeom>
            <a:solidFill>
              <a:srgbClr val="DADADA"/>
            </a:solidFill>
            <a:ln w="11793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0" name="Freeform 279">
              <a:extLst>
                <a:ext uri="{FF2B5EF4-FFF2-40B4-BE49-F238E27FC236}">
                  <a16:creationId xmlns:a16="http://schemas.microsoft.com/office/drawing/2014/main" id="{7F1CC7B7-C052-8098-365D-D9C48CEBE10A}"/>
                </a:ext>
              </a:extLst>
            </p:cNvPr>
            <p:cNvSpPr/>
            <p:nvPr/>
          </p:nvSpPr>
          <p:spPr>
            <a:xfrm>
              <a:off x="8226145" y="6473647"/>
              <a:ext cx="92010" cy="115699"/>
            </a:xfrm>
            <a:custGeom>
              <a:avLst/>
              <a:gdLst>
                <a:gd name="csX0" fmla="*/ 1179 w 92010"/>
                <a:gd name="csY0" fmla="*/ 80281 h 115699"/>
                <a:gd name="csX1" fmla="*/ 20053 w 92010"/>
                <a:gd name="csY1" fmla="*/ 77920 h 115699"/>
                <a:gd name="csX2" fmla="*/ 28311 w 92010"/>
                <a:gd name="csY2" fmla="*/ 94449 h 115699"/>
                <a:gd name="csX3" fmla="*/ 48364 w 92010"/>
                <a:gd name="csY3" fmla="*/ 100352 h 115699"/>
                <a:gd name="csX4" fmla="*/ 67238 w 92010"/>
                <a:gd name="csY4" fmla="*/ 95629 h 115699"/>
                <a:gd name="csX5" fmla="*/ 73136 w 92010"/>
                <a:gd name="csY5" fmla="*/ 83823 h 115699"/>
                <a:gd name="csX6" fmla="*/ 67238 w 92010"/>
                <a:gd name="csY6" fmla="*/ 74378 h 115699"/>
                <a:gd name="csX7" fmla="*/ 48364 w 92010"/>
                <a:gd name="csY7" fmla="*/ 68475 h 115699"/>
                <a:gd name="csX8" fmla="*/ 20053 w 92010"/>
                <a:gd name="csY8" fmla="*/ 59030 h 115699"/>
                <a:gd name="csX9" fmla="*/ 8257 w 92010"/>
                <a:gd name="csY9" fmla="*/ 48405 h 115699"/>
                <a:gd name="csX10" fmla="*/ 4718 w 92010"/>
                <a:gd name="csY10" fmla="*/ 33057 h 115699"/>
                <a:gd name="csX11" fmla="*/ 8257 w 92010"/>
                <a:gd name="csY11" fmla="*/ 18889 h 115699"/>
                <a:gd name="csX12" fmla="*/ 17694 w 92010"/>
                <a:gd name="csY12" fmla="*/ 8264 h 115699"/>
                <a:gd name="csX13" fmla="*/ 29491 w 92010"/>
                <a:gd name="csY13" fmla="*/ 2361 h 115699"/>
                <a:gd name="csX14" fmla="*/ 46005 w 92010"/>
                <a:gd name="csY14" fmla="*/ 0 h 115699"/>
                <a:gd name="csX15" fmla="*/ 68418 w 92010"/>
                <a:gd name="csY15" fmla="*/ 3542 h 115699"/>
                <a:gd name="csX16" fmla="*/ 82574 w 92010"/>
                <a:gd name="csY16" fmla="*/ 14167 h 115699"/>
                <a:gd name="csX17" fmla="*/ 88472 w 92010"/>
                <a:gd name="csY17" fmla="*/ 30696 h 115699"/>
                <a:gd name="csX18" fmla="*/ 70778 w 92010"/>
                <a:gd name="csY18" fmla="*/ 33057 h 115699"/>
                <a:gd name="csX19" fmla="*/ 63699 w 92010"/>
                <a:gd name="csY19" fmla="*/ 20070 h 115699"/>
                <a:gd name="csX20" fmla="*/ 47185 w 92010"/>
                <a:gd name="csY20" fmla="*/ 15348 h 115699"/>
                <a:gd name="csX21" fmla="*/ 28311 w 92010"/>
                <a:gd name="csY21" fmla="*/ 20070 h 115699"/>
                <a:gd name="csX22" fmla="*/ 22412 w 92010"/>
                <a:gd name="csY22" fmla="*/ 29515 h 115699"/>
                <a:gd name="csX23" fmla="*/ 24772 w 92010"/>
                <a:gd name="csY23" fmla="*/ 36599 h 115699"/>
                <a:gd name="csX24" fmla="*/ 31849 w 92010"/>
                <a:gd name="csY24" fmla="*/ 41321 h 115699"/>
                <a:gd name="csX25" fmla="*/ 48364 w 92010"/>
                <a:gd name="csY25" fmla="*/ 46044 h 115699"/>
                <a:gd name="csX26" fmla="*/ 75496 w 92010"/>
                <a:gd name="csY26" fmla="*/ 54308 h 115699"/>
                <a:gd name="csX27" fmla="*/ 87292 w 92010"/>
                <a:gd name="csY27" fmla="*/ 63753 h 115699"/>
                <a:gd name="csX28" fmla="*/ 92011 w 92010"/>
                <a:gd name="csY28" fmla="*/ 80281 h 115699"/>
                <a:gd name="csX29" fmla="*/ 86113 w 92010"/>
                <a:gd name="csY29" fmla="*/ 97990 h 115699"/>
                <a:gd name="csX30" fmla="*/ 70778 w 92010"/>
                <a:gd name="csY30" fmla="*/ 110977 h 115699"/>
                <a:gd name="csX31" fmla="*/ 47185 w 92010"/>
                <a:gd name="csY31" fmla="*/ 115699 h 115699"/>
                <a:gd name="csX32" fmla="*/ 14155 w 92010"/>
                <a:gd name="csY32" fmla="*/ 106255 h 115699"/>
                <a:gd name="csX33" fmla="*/ 0 w 92010"/>
                <a:gd name="csY33" fmla="*/ 80281 h 115699"/>
                <a:gd name="csX34" fmla="*/ 0 w 92010"/>
                <a:gd name="csY34" fmla="*/ 80281 h 115699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</a:cxnLst>
              <a:rect l="l" t="t" r="r" b="b"/>
              <a:pathLst>
                <a:path w="92010" h="115699">
                  <a:moveTo>
                    <a:pt x="1179" y="80281"/>
                  </a:moveTo>
                  <a:lnTo>
                    <a:pt x="20053" y="77920"/>
                  </a:lnTo>
                  <a:cubicBezTo>
                    <a:pt x="20053" y="85004"/>
                    <a:pt x="23593" y="90907"/>
                    <a:pt x="28311" y="94449"/>
                  </a:cubicBezTo>
                  <a:cubicBezTo>
                    <a:pt x="33029" y="97990"/>
                    <a:pt x="40107" y="100352"/>
                    <a:pt x="48364" y="100352"/>
                  </a:cubicBezTo>
                  <a:cubicBezTo>
                    <a:pt x="56622" y="100352"/>
                    <a:pt x="63699" y="100352"/>
                    <a:pt x="67238" y="95629"/>
                  </a:cubicBezTo>
                  <a:cubicBezTo>
                    <a:pt x="70778" y="90907"/>
                    <a:pt x="73136" y="88546"/>
                    <a:pt x="73136" y="83823"/>
                  </a:cubicBezTo>
                  <a:cubicBezTo>
                    <a:pt x="73136" y="79101"/>
                    <a:pt x="70778" y="76740"/>
                    <a:pt x="67238" y="74378"/>
                  </a:cubicBezTo>
                  <a:cubicBezTo>
                    <a:pt x="64879" y="74378"/>
                    <a:pt x="57801" y="70837"/>
                    <a:pt x="48364" y="68475"/>
                  </a:cubicBezTo>
                  <a:cubicBezTo>
                    <a:pt x="34209" y="64933"/>
                    <a:pt x="24772" y="62572"/>
                    <a:pt x="20053" y="59030"/>
                  </a:cubicBezTo>
                  <a:cubicBezTo>
                    <a:pt x="15335" y="56669"/>
                    <a:pt x="10616" y="53127"/>
                    <a:pt x="8257" y="48405"/>
                  </a:cubicBezTo>
                  <a:cubicBezTo>
                    <a:pt x="5898" y="43683"/>
                    <a:pt x="4718" y="38960"/>
                    <a:pt x="4718" y="33057"/>
                  </a:cubicBezTo>
                  <a:cubicBezTo>
                    <a:pt x="4718" y="27154"/>
                    <a:pt x="4718" y="23612"/>
                    <a:pt x="8257" y="18889"/>
                  </a:cubicBezTo>
                  <a:cubicBezTo>
                    <a:pt x="10616" y="14167"/>
                    <a:pt x="12976" y="11806"/>
                    <a:pt x="17694" y="8264"/>
                  </a:cubicBezTo>
                  <a:cubicBezTo>
                    <a:pt x="20053" y="5903"/>
                    <a:pt x="24772" y="4723"/>
                    <a:pt x="29491" y="2361"/>
                  </a:cubicBezTo>
                  <a:cubicBezTo>
                    <a:pt x="34209" y="0"/>
                    <a:pt x="40107" y="0"/>
                    <a:pt x="46005" y="0"/>
                  </a:cubicBezTo>
                  <a:cubicBezTo>
                    <a:pt x="51903" y="0"/>
                    <a:pt x="62520" y="0"/>
                    <a:pt x="68418" y="3542"/>
                  </a:cubicBezTo>
                  <a:cubicBezTo>
                    <a:pt x="75496" y="5903"/>
                    <a:pt x="80214" y="9445"/>
                    <a:pt x="82574" y="14167"/>
                  </a:cubicBezTo>
                  <a:cubicBezTo>
                    <a:pt x="86113" y="18889"/>
                    <a:pt x="87292" y="23612"/>
                    <a:pt x="88472" y="30696"/>
                  </a:cubicBezTo>
                  <a:lnTo>
                    <a:pt x="70778" y="33057"/>
                  </a:lnTo>
                  <a:cubicBezTo>
                    <a:pt x="70778" y="27154"/>
                    <a:pt x="67238" y="22432"/>
                    <a:pt x="63699" y="20070"/>
                  </a:cubicBezTo>
                  <a:cubicBezTo>
                    <a:pt x="60161" y="16529"/>
                    <a:pt x="54263" y="15348"/>
                    <a:pt x="47185" y="15348"/>
                  </a:cubicBezTo>
                  <a:cubicBezTo>
                    <a:pt x="40107" y="15348"/>
                    <a:pt x="33029" y="15348"/>
                    <a:pt x="28311" y="20070"/>
                  </a:cubicBezTo>
                  <a:cubicBezTo>
                    <a:pt x="23593" y="24792"/>
                    <a:pt x="22412" y="25974"/>
                    <a:pt x="22412" y="29515"/>
                  </a:cubicBezTo>
                  <a:cubicBezTo>
                    <a:pt x="22412" y="33057"/>
                    <a:pt x="22412" y="34238"/>
                    <a:pt x="24772" y="36599"/>
                  </a:cubicBezTo>
                  <a:cubicBezTo>
                    <a:pt x="24772" y="38960"/>
                    <a:pt x="28311" y="40141"/>
                    <a:pt x="31849" y="41321"/>
                  </a:cubicBezTo>
                  <a:cubicBezTo>
                    <a:pt x="34209" y="41321"/>
                    <a:pt x="38928" y="43683"/>
                    <a:pt x="48364" y="46044"/>
                  </a:cubicBezTo>
                  <a:cubicBezTo>
                    <a:pt x="61340" y="49586"/>
                    <a:pt x="70778" y="51947"/>
                    <a:pt x="75496" y="54308"/>
                  </a:cubicBezTo>
                  <a:cubicBezTo>
                    <a:pt x="80214" y="56669"/>
                    <a:pt x="84933" y="60211"/>
                    <a:pt x="87292" y="63753"/>
                  </a:cubicBezTo>
                  <a:cubicBezTo>
                    <a:pt x="89651" y="67295"/>
                    <a:pt x="92011" y="73198"/>
                    <a:pt x="92011" y="80281"/>
                  </a:cubicBezTo>
                  <a:cubicBezTo>
                    <a:pt x="92011" y="87365"/>
                    <a:pt x="89651" y="92087"/>
                    <a:pt x="86113" y="97990"/>
                  </a:cubicBezTo>
                  <a:cubicBezTo>
                    <a:pt x="82574" y="103893"/>
                    <a:pt x="76676" y="107435"/>
                    <a:pt x="70778" y="110977"/>
                  </a:cubicBezTo>
                  <a:cubicBezTo>
                    <a:pt x="63699" y="114519"/>
                    <a:pt x="56622" y="115699"/>
                    <a:pt x="47185" y="115699"/>
                  </a:cubicBezTo>
                  <a:cubicBezTo>
                    <a:pt x="33029" y="115699"/>
                    <a:pt x="22412" y="112158"/>
                    <a:pt x="14155" y="106255"/>
                  </a:cubicBezTo>
                  <a:cubicBezTo>
                    <a:pt x="7077" y="100352"/>
                    <a:pt x="2359" y="90907"/>
                    <a:pt x="0" y="80281"/>
                  </a:cubicBezTo>
                  <a:lnTo>
                    <a:pt x="0" y="80281"/>
                  </a:lnTo>
                  <a:close/>
                </a:path>
              </a:pathLst>
            </a:custGeom>
            <a:solidFill>
              <a:srgbClr val="DADADA"/>
            </a:solidFill>
            <a:ln w="11793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1" name="Freeform 280">
              <a:extLst>
                <a:ext uri="{FF2B5EF4-FFF2-40B4-BE49-F238E27FC236}">
                  <a16:creationId xmlns:a16="http://schemas.microsoft.com/office/drawing/2014/main" id="{6C273D9D-B91E-4623-17FD-C9D011B473D7}"/>
                </a:ext>
              </a:extLst>
            </p:cNvPr>
            <p:cNvSpPr/>
            <p:nvPr/>
          </p:nvSpPr>
          <p:spPr>
            <a:xfrm>
              <a:off x="8334670" y="6472467"/>
              <a:ext cx="96729" cy="115699"/>
            </a:xfrm>
            <a:custGeom>
              <a:avLst/>
              <a:gdLst>
                <a:gd name="csX0" fmla="*/ 77856 w 96729"/>
                <a:gd name="csY0" fmla="*/ 73197 h 115699"/>
                <a:gd name="csX1" fmla="*/ 96730 w 96729"/>
                <a:gd name="csY1" fmla="*/ 75559 h 115699"/>
                <a:gd name="csX2" fmla="*/ 81395 w 96729"/>
                <a:gd name="csY2" fmla="*/ 105074 h 115699"/>
                <a:gd name="csX3" fmla="*/ 50725 w 96729"/>
                <a:gd name="csY3" fmla="*/ 115699 h 115699"/>
                <a:gd name="csX4" fmla="*/ 14156 w 96729"/>
                <a:gd name="csY4" fmla="*/ 100352 h 115699"/>
                <a:gd name="csX5" fmla="*/ 0 w 96729"/>
                <a:gd name="csY5" fmla="*/ 57849 h 115699"/>
                <a:gd name="csX6" fmla="*/ 5898 w 96729"/>
                <a:gd name="csY6" fmla="*/ 27154 h 115699"/>
                <a:gd name="csX7" fmla="*/ 23593 w 96729"/>
                <a:gd name="csY7" fmla="*/ 7083 h 115699"/>
                <a:gd name="csX8" fmla="*/ 49544 w 96729"/>
                <a:gd name="csY8" fmla="*/ 0 h 115699"/>
                <a:gd name="csX9" fmla="*/ 79035 w 96729"/>
                <a:gd name="csY9" fmla="*/ 9445 h 115699"/>
                <a:gd name="csX10" fmla="*/ 93191 w 96729"/>
                <a:gd name="csY10" fmla="*/ 35418 h 115699"/>
                <a:gd name="csX11" fmla="*/ 75496 w 96729"/>
                <a:gd name="csY11" fmla="*/ 37779 h 115699"/>
                <a:gd name="csX12" fmla="*/ 66060 w 96729"/>
                <a:gd name="csY12" fmla="*/ 21251 h 115699"/>
                <a:gd name="csX13" fmla="*/ 50725 w 96729"/>
                <a:gd name="csY13" fmla="*/ 15348 h 115699"/>
                <a:gd name="csX14" fmla="*/ 28311 w 96729"/>
                <a:gd name="csY14" fmla="*/ 25973 h 115699"/>
                <a:gd name="csX15" fmla="*/ 20054 w 96729"/>
                <a:gd name="csY15" fmla="*/ 57849 h 115699"/>
                <a:gd name="csX16" fmla="*/ 28311 w 96729"/>
                <a:gd name="csY16" fmla="*/ 89726 h 115699"/>
                <a:gd name="csX17" fmla="*/ 50725 w 96729"/>
                <a:gd name="csY17" fmla="*/ 100352 h 115699"/>
                <a:gd name="csX18" fmla="*/ 69598 w 96729"/>
                <a:gd name="csY18" fmla="*/ 93268 h 115699"/>
                <a:gd name="csX19" fmla="*/ 79035 w 96729"/>
                <a:gd name="csY19" fmla="*/ 72017 h 115699"/>
                <a:gd name="csX20" fmla="*/ 77856 w 96729"/>
                <a:gd name="csY20" fmla="*/ 72017 h 115699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</a:cxnLst>
              <a:rect l="l" t="t" r="r" b="b"/>
              <a:pathLst>
                <a:path w="96729" h="115699">
                  <a:moveTo>
                    <a:pt x="77856" y="73197"/>
                  </a:moveTo>
                  <a:lnTo>
                    <a:pt x="96730" y="75559"/>
                  </a:lnTo>
                  <a:cubicBezTo>
                    <a:pt x="94370" y="88546"/>
                    <a:pt x="89652" y="97990"/>
                    <a:pt x="81395" y="105074"/>
                  </a:cubicBezTo>
                  <a:cubicBezTo>
                    <a:pt x="73137" y="112158"/>
                    <a:pt x="62521" y="115699"/>
                    <a:pt x="50725" y="115699"/>
                  </a:cubicBezTo>
                  <a:cubicBezTo>
                    <a:pt x="38928" y="115699"/>
                    <a:pt x="23593" y="110977"/>
                    <a:pt x="14156" y="100352"/>
                  </a:cubicBezTo>
                  <a:cubicBezTo>
                    <a:pt x="4719" y="90906"/>
                    <a:pt x="0" y="76740"/>
                    <a:pt x="0" y="57849"/>
                  </a:cubicBezTo>
                  <a:cubicBezTo>
                    <a:pt x="0" y="38960"/>
                    <a:pt x="2359" y="35418"/>
                    <a:pt x="5898" y="27154"/>
                  </a:cubicBezTo>
                  <a:cubicBezTo>
                    <a:pt x="9438" y="18889"/>
                    <a:pt x="15336" y="11806"/>
                    <a:pt x="23593" y="7083"/>
                  </a:cubicBezTo>
                  <a:cubicBezTo>
                    <a:pt x="31850" y="2361"/>
                    <a:pt x="40108" y="0"/>
                    <a:pt x="49544" y="0"/>
                  </a:cubicBezTo>
                  <a:cubicBezTo>
                    <a:pt x="58981" y="0"/>
                    <a:pt x="70778" y="3542"/>
                    <a:pt x="79035" y="9445"/>
                  </a:cubicBezTo>
                  <a:cubicBezTo>
                    <a:pt x="87293" y="15348"/>
                    <a:pt x="92011" y="23612"/>
                    <a:pt x="93191" y="35418"/>
                  </a:cubicBezTo>
                  <a:lnTo>
                    <a:pt x="75496" y="37779"/>
                  </a:lnTo>
                  <a:cubicBezTo>
                    <a:pt x="75496" y="30696"/>
                    <a:pt x="70778" y="24792"/>
                    <a:pt x="66060" y="21251"/>
                  </a:cubicBezTo>
                  <a:cubicBezTo>
                    <a:pt x="61341" y="17709"/>
                    <a:pt x="56623" y="15348"/>
                    <a:pt x="50725" y="15348"/>
                  </a:cubicBezTo>
                  <a:cubicBezTo>
                    <a:pt x="41287" y="15348"/>
                    <a:pt x="34209" y="18889"/>
                    <a:pt x="28311" y="25973"/>
                  </a:cubicBezTo>
                  <a:cubicBezTo>
                    <a:pt x="22413" y="33057"/>
                    <a:pt x="20054" y="43682"/>
                    <a:pt x="20054" y="57849"/>
                  </a:cubicBezTo>
                  <a:cubicBezTo>
                    <a:pt x="20054" y="72017"/>
                    <a:pt x="22413" y="83823"/>
                    <a:pt x="28311" y="89726"/>
                  </a:cubicBezTo>
                  <a:cubicBezTo>
                    <a:pt x="34209" y="95629"/>
                    <a:pt x="41287" y="100352"/>
                    <a:pt x="50725" y="100352"/>
                  </a:cubicBezTo>
                  <a:cubicBezTo>
                    <a:pt x="60161" y="100352"/>
                    <a:pt x="63700" y="97990"/>
                    <a:pt x="69598" y="93268"/>
                  </a:cubicBezTo>
                  <a:cubicBezTo>
                    <a:pt x="75496" y="88546"/>
                    <a:pt x="77856" y="81462"/>
                    <a:pt x="79035" y="72017"/>
                  </a:cubicBezTo>
                  <a:lnTo>
                    <a:pt x="77856" y="72017"/>
                  </a:lnTo>
                  <a:close/>
                </a:path>
              </a:pathLst>
            </a:custGeom>
            <a:solidFill>
              <a:srgbClr val="DADADA"/>
            </a:solidFill>
            <a:ln w="11793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2" name="Freeform 281">
              <a:extLst>
                <a:ext uri="{FF2B5EF4-FFF2-40B4-BE49-F238E27FC236}">
                  <a16:creationId xmlns:a16="http://schemas.microsoft.com/office/drawing/2014/main" id="{2A8D55B0-9908-9864-2D8A-1579D7D9291D}"/>
                </a:ext>
              </a:extLst>
            </p:cNvPr>
            <p:cNvSpPr/>
            <p:nvPr/>
          </p:nvSpPr>
          <p:spPr>
            <a:xfrm>
              <a:off x="8445555" y="6474828"/>
              <a:ext cx="60160" cy="113338"/>
            </a:xfrm>
            <a:custGeom>
              <a:avLst/>
              <a:gdLst>
                <a:gd name="csX0" fmla="*/ 1179 w 60160"/>
                <a:gd name="csY0" fmla="*/ 112158 h 113338"/>
                <a:gd name="csX1" fmla="*/ 1179 w 60160"/>
                <a:gd name="csY1" fmla="*/ 2361 h 113338"/>
                <a:gd name="csX2" fmla="*/ 17694 w 60160"/>
                <a:gd name="csY2" fmla="*/ 2361 h 113338"/>
                <a:gd name="csX3" fmla="*/ 17694 w 60160"/>
                <a:gd name="csY3" fmla="*/ 18890 h 113338"/>
                <a:gd name="csX4" fmla="*/ 29491 w 60160"/>
                <a:gd name="csY4" fmla="*/ 3542 h 113338"/>
                <a:gd name="csX5" fmla="*/ 41287 w 60160"/>
                <a:gd name="csY5" fmla="*/ 0 h 113338"/>
                <a:gd name="csX6" fmla="*/ 60161 w 60160"/>
                <a:gd name="csY6" fmla="*/ 5903 h 113338"/>
                <a:gd name="csX7" fmla="*/ 54263 w 60160"/>
                <a:gd name="csY7" fmla="*/ 23612 h 113338"/>
                <a:gd name="csX8" fmla="*/ 40108 w 60160"/>
                <a:gd name="csY8" fmla="*/ 20070 h 113338"/>
                <a:gd name="csX9" fmla="*/ 29491 w 60160"/>
                <a:gd name="csY9" fmla="*/ 23612 h 113338"/>
                <a:gd name="csX10" fmla="*/ 22413 w 60160"/>
                <a:gd name="csY10" fmla="*/ 34238 h 113338"/>
                <a:gd name="csX11" fmla="*/ 18874 w 60160"/>
                <a:gd name="csY11" fmla="*/ 55489 h 113338"/>
                <a:gd name="csX12" fmla="*/ 18874 w 60160"/>
                <a:gd name="csY12" fmla="*/ 113339 h 113338"/>
                <a:gd name="csX13" fmla="*/ 0 w 60160"/>
                <a:gd name="csY13" fmla="*/ 113339 h 113338"/>
                <a:gd name="csX14" fmla="*/ 0 w 60160"/>
                <a:gd name="csY14" fmla="*/ 113339 h 113338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</a:cxnLst>
              <a:rect l="l" t="t" r="r" b="b"/>
              <a:pathLst>
                <a:path w="60160" h="113338">
                  <a:moveTo>
                    <a:pt x="1179" y="112158"/>
                  </a:moveTo>
                  <a:lnTo>
                    <a:pt x="1179" y="2361"/>
                  </a:lnTo>
                  <a:lnTo>
                    <a:pt x="17694" y="2361"/>
                  </a:lnTo>
                  <a:lnTo>
                    <a:pt x="17694" y="18890"/>
                  </a:lnTo>
                  <a:cubicBezTo>
                    <a:pt x="22413" y="10626"/>
                    <a:pt x="25952" y="5903"/>
                    <a:pt x="29491" y="3542"/>
                  </a:cubicBezTo>
                  <a:cubicBezTo>
                    <a:pt x="33029" y="1181"/>
                    <a:pt x="36568" y="0"/>
                    <a:pt x="41287" y="0"/>
                  </a:cubicBezTo>
                  <a:cubicBezTo>
                    <a:pt x="46006" y="0"/>
                    <a:pt x="54263" y="2361"/>
                    <a:pt x="60161" y="5903"/>
                  </a:cubicBezTo>
                  <a:lnTo>
                    <a:pt x="54263" y="23612"/>
                  </a:lnTo>
                  <a:cubicBezTo>
                    <a:pt x="49544" y="21252"/>
                    <a:pt x="44826" y="20070"/>
                    <a:pt x="40108" y="20070"/>
                  </a:cubicBezTo>
                  <a:cubicBezTo>
                    <a:pt x="35389" y="20070"/>
                    <a:pt x="31850" y="20070"/>
                    <a:pt x="29491" y="23612"/>
                  </a:cubicBezTo>
                  <a:cubicBezTo>
                    <a:pt x="27131" y="27155"/>
                    <a:pt x="23593" y="29515"/>
                    <a:pt x="22413" y="34238"/>
                  </a:cubicBezTo>
                  <a:cubicBezTo>
                    <a:pt x="20054" y="41321"/>
                    <a:pt x="18874" y="48405"/>
                    <a:pt x="18874" y="55489"/>
                  </a:cubicBezTo>
                  <a:lnTo>
                    <a:pt x="18874" y="113339"/>
                  </a:lnTo>
                  <a:lnTo>
                    <a:pt x="0" y="113339"/>
                  </a:lnTo>
                  <a:lnTo>
                    <a:pt x="0" y="113339"/>
                  </a:lnTo>
                  <a:close/>
                </a:path>
              </a:pathLst>
            </a:custGeom>
            <a:solidFill>
              <a:srgbClr val="DADADA"/>
            </a:solidFill>
            <a:ln w="11793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3" name="Freeform 282">
              <a:extLst>
                <a:ext uri="{FF2B5EF4-FFF2-40B4-BE49-F238E27FC236}">
                  <a16:creationId xmlns:a16="http://schemas.microsoft.com/office/drawing/2014/main" id="{E3EE5300-9088-DC6A-B02A-1F63C7016D49}"/>
                </a:ext>
              </a:extLst>
            </p:cNvPr>
            <p:cNvSpPr/>
            <p:nvPr/>
          </p:nvSpPr>
          <p:spPr>
            <a:xfrm>
              <a:off x="8511614" y="6472467"/>
              <a:ext cx="101448" cy="115699"/>
            </a:xfrm>
            <a:custGeom>
              <a:avLst/>
              <a:gdLst>
                <a:gd name="csX0" fmla="*/ 81395 w 101448"/>
                <a:gd name="csY0" fmla="*/ 77920 h 115699"/>
                <a:gd name="csX1" fmla="*/ 100268 w 101448"/>
                <a:gd name="csY1" fmla="*/ 80281 h 115699"/>
                <a:gd name="csX2" fmla="*/ 83754 w 101448"/>
                <a:gd name="csY2" fmla="*/ 106255 h 115699"/>
                <a:gd name="csX3" fmla="*/ 51904 w 101448"/>
                <a:gd name="csY3" fmla="*/ 115699 h 115699"/>
                <a:gd name="csX4" fmla="*/ 14156 w 101448"/>
                <a:gd name="csY4" fmla="*/ 100352 h 115699"/>
                <a:gd name="csX5" fmla="*/ 0 w 101448"/>
                <a:gd name="csY5" fmla="*/ 59030 h 115699"/>
                <a:gd name="csX6" fmla="*/ 14156 w 101448"/>
                <a:gd name="csY6" fmla="*/ 15348 h 115699"/>
                <a:gd name="csX7" fmla="*/ 50725 w 101448"/>
                <a:gd name="csY7" fmla="*/ 0 h 115699"/>
                <a:gd name="csX8" fmla="*/ 87293 w 101448"/>
                <a:gd name="csY8" fmla="*/ 15348 h 115699"/>
                <a:gd name="csX9" fmla="*/ 101448 w 101448"/>
                <a:gd name="csY9" fmla="*/ 57849 h 115699"/>
                <a:gd name="csX10" fmla="*/ 101448 w 101448"/>
                <a:gd name="csY10" fmla="*/ 62572 h 115699"/>
                <a:gd name="csX11" fmla="*/ 18874 w 101448"/>
                <a:gd name="csY11" fmla="*/ 62572 h 115699"/>
                <a:gd name="csX12" fmla="*/ 29491 w 101448"/>
                <a:gd name="csY12" fmla="*/ 90906 h 115699"/>
                <a:gd name="csX13" fmla="*/ 53083 w 101448"/>
                <a:gd name="csY13" fmla="*/ 100352 h 115699"/>
                <a:gd name="csX14" fmla="*/ 70778 w 101448"/>
                <a:gd name="csY14" fmla="*/ 94449 h 115699"/>
                <a:gd name="csX15" fmla="*/ 82574 w 101448"/>
                <a:gd name="csY15" fmla="*/ 76740 h 115699"/>
                <a:gd name="csX16" fmla="*/ 82574 w 101448"/>
                <a:gd name="csY16" fmla="*/ 76740 h 115699"/>
                <a:gd name="csX17" fmla="*/ 20054 w 101448"/>
                <a:gd name="csY17" fmla="*/ 48405 h 115699"/>
                <a:gd name="csX18" fmla="*/ 81395 w 101448"/>
                <a:gd name="csY18" fmla="*/ 48405 h 115699"/>
                <a:gd name="csX19" fmla="*/ 74317 w 101448"/>
                <a:gd name="csY19" fmla="*/ 27154 h 115699"/>
                <a:gd name="csX20" fmla="*/ 50725 w 101448"/>
                <a:gd name="csY20" fmla="*/ 16528 h 115699"/>
                <a:gd name="csX21" fmla="*/ 29491 w 101448"/>
                <a:gd name="csY21" fmla="*/ 24792 h 115699"/>
                <a:gd name="csX22" fmla="*/ 20054 w 101448"/>
                <a:gd name="csY22" fmla="*/ 48405 h 115699"/>
                <a:gd name="csX23" fmla="*/ 20054 w 101448"/>
                <a:gd name="csY23" fmla="*/ 48405 h 115699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</a:cxnLst>
              <a:rect l="l" t="t" r="r" b="b"/>
              <a:pathLst>
                <a:path w="101448" h="115699">
                  <a:moveTo>
                    <a:pt x="81395" y="77920"/>
                  </a:moveTo>
                  <a:lnTo>
                    <a:pt x="100268" y="80281"/>
                  </a:lnTo>
                  <a:cubicBezTo>
                    <a:pt x="96730" y="92087"/>
                    <a:pt x="92011" y="100352"/>
                    <a:pt x="83754" y="106255"/>
                  </a:cubicBezTo>
                  <a:cubicBezTo>
                    <a:pt x="75496" y="112158"/>
                    <a:pt x="64879" y="115699"/>
                    <a:pt x="51904" y="115699"/>
                  </a:cubicBezTo>
                  <a:cubicBezTo>
                    <a:pt x="38928" y="115699"/>
                    <a:pt x="23593" y="110977"/>
                    <a:pt x="14156" y="100352"/>
                  </a:cubicBezTo>
                  <a:cubicBezTo>
                    <a:pt x="4719" y="90906"/>
                    <a:pt x="0" y="76740"/>
                    <a:pt x="0" y="59030"/>
                  </a:cubicBezTo>
                  <a:cubicBezTo>
                    <a:pt x="0" y="41321"/>
                    <a:pt x="4719" y="25973"/>
                    <a:pt x="14156" y="15348"/>
                  </a:cubicBezTo>
                  <a:cubicBezTo>
                    <a:pt x="23593" y="4722"/>
                    <a:pt x="36569" y="0"/>
                    <a:pt x="50725" y="0"/>
                  </a:cubicBezTo>
                  <a:cubicBezTo>
                    <a:pt x="64879" y="0"/>
                    <a:pt x="77856" y="4722"/>
                    <a:pt x="87293" y="15348"/>
                  </a:cubicBezTo>
                  <a:cubicBezTo>
                    <a:pt x="96730" y="25973"/>
                    <a:pt x="101448" y="38960"/>
                    <a:pt x="101448" y="57849"/>
                  </a:cubicBezTo>
                  <a:cubicBezTo>
                    <a:pt x="101448" y="76740"/>
                    <a:pt x="101448" y="60211"/>
                    <a:pt x="101448" y="62572"/>
                  </a:cubicBezTo>
                  <a:lnTo>
                    <a:pt x="18874" y="62572"/>
                  </a:lnTo>
                  <a:cubicBezTo>
                    <a:pt x="18874" y="74378"/>
                    <a:pt x="22413" y="83823"/>
                    <a:pt x="29491" y="90906"/>
                  </a:cubicBezTo>
                  <a:cubicBezTo>
                    <a:pt x="36569" y="97990"/>
                    <a:pt x="43646" y="100352"/>
                    <a:pt x="53083" y="100352"/>
                  </a:cubicBezTo>
                  <a:cubicBezTo>
                    <a:pt x="62521" y="100352"/>
                    <a:pt x="66060" y="97990"/>
                    <a:pt x="70778" y="94449"/>
                  </a:cubicBezTo>
                  <a:cubicBezTo>
                    <a:pt x="75496" y="90906"/>
                    <a:pt x="79035" y="85003"/>
                    <a:pt x="82574" y="76740"/>
                  </a:cubicBezTo>
                  <a:lnTo>
                    <a:pt x="82574" y="76740"/>
                  </a:lnTo>
                  <a:close/>
                  <a:moveTo>
                    <a:pt x="20054" y="48405"/>
                  </a:moveTo>
                  <a:lnTo>
                    <a:pt x="81395" y="48405"/>
                  </a:lnTo>
                  <a:cubicBezTo>
                    <a:pt x="81395" y="38960"/>
                    <a:pt x="77856" y="31876"/>
                    <a:pt x="74317" y="27154"/>
                  </a:cubicBezTo>
                  <a:cubicBezTo>
                    <a:pt x="68419" y="20070"/>
                    <a:pt x="60161" y="16528"/>
                    <a:pt x="50725" y="16528"/>
                  </a:cubicBezTo>
                  <a:cubicBezTo>
                    <a:pt x="41287" y="16528"/>
                    <a:pt x="35389" y="18889"/>
                    <a:pt x="29491" y="24792"/>
                  </a:cubicBezTo>
                  <a:cubicBezTo>
                    <a:pt x="23593" y="30696"/>
                    <a:pt x="20054" y="37779"/>
                    <a:pt x="20054" y="48405"/>
                  </a:cubicBezTo>
                  <a:lnTo>
                    <a:pt x="20054" y="48405"/>
                  </a:lnTo>
                  <a:close/>
                </a:path>
              </a:pathLst>
            </a:custGeom>
            <a:solidFill>
              <a:srgbClr val="DADADA"/>
            </a:solidFill>
            <a:ln w="11793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4" name="Freeform 283">
              <a:extLst>
                <a:ext uri="{FF2B5EF4-FFF2-40B4-BE49-F238E27FC236}">
                  <a16:creationId xmlns:a16="http://schemas.microsoft.com/office/drawing/2014/main" id="{056E3693-F16D-7D23-B7F3-4F5F35A9D801}"/>
                </a:ext>
              </a:extLst>
            </p:cNvPr>
            <p:cNvSpPr/>
            <p:nvPr/>
          </p:nvSpPr>
          <p:spPr>
            <a:xfrm>
              <a:off x="8629577" y="6472467"/>
              <a:ext cx="101448" cy="115699"/>
            </a:xfrm>
            <a:custGeom>
              <a:avLst/>
              <a:gdLst>
                <a:gd name="csX0" fmla="*/ 81395 w 101448"/>
                <a:gd name="csY0" fmla="*/ 77920 h 115699"/>
                <a:gd name="csX1" fmla="*/ 100268 w 101448"/>
                <a:gd name="csY1" fmla="*/ 80281 h 115699"/>
                <a:gd name="csX2" fmla="*/ 83754 w 101448"/>
                <a:gd name="csY2" fmla="*/ 106255 h 115699"/>
                <a:gd name="csX3" fmla="*/ 51904 w 101448"/>
                <a:gd name="csY3" fmla="*/ 115699 h 115699"/>
                <a:gd name="csX4" fmla="*/ 14156 w 101448"/>
                <a:gd name="csY4" fmla="*/ 100352 h 115699"/>
                <a:gd name="csX5" fmla="*/ 0 w 101448"/>
                <a:gd name="csY5" fmla="*/ 59030 h 115699"/>
                <a:gd name="csX6" fmla="*/ 14156 w 101448"/>
                <a:gd name="csY6" fmla="*/ 15348 h 115699"/>
                <a:gd name="csX7" fmla="*/ 50725 w 101448"/>
                <a:gd name="csY7" fmla="*/ 0 h 115699"/>
                <a:gd name="csX8" fmla="*/ 87293 w 101448"/>
                <a:gd name="csY8" fmla="*/ 15348 h 115699"/>
                <a:gd name="csX9" fmla="*/ 101448 w 101448"/>
                <a:gd name="csY9" fmla="*/ 57849 h 115699"/>
                <a:gd name="csX10" fmla="*/ 101448 w 101448"/>
                <a:gd name="csY10" fmla="*/ 62572 h 115699"/>
                <a:gd name="csX11" fmla="*/ 18874 w 101448"/>
                <a:gd name="csY11" fmla="*/ 62572 h 115699"/>
                <a:gd name="csX12" fmla="*/ 29491 w 101448"/>
                <a:gd name="csY12" fmla="*/ 90906 h 115699"/>
                <a:gd name="csX13" fmla="*/ 53083 w 101448"/>
                <a:gd name="csY13" fmla="*/ 100352 h 115699"/>
                <a:gd name="csX14" fmla="*/ 70778 w 101448"/>
                <a:gd name="csY14" fmla="*/ 94449 h 115699"/>
                <a:gd name="csX15" fmla="*/ 82574 w 101448"/>
                <a:gd name="csY15" fmla="*/ 76740 h 115699"/>
                <a:gd name="csX16" fmla="*/ 82574 w 101448"/>
                <a:gd name="csY16" fmla="*/ 76740 h 115699"/>
                <a:gd name="csX17" fmla="*/ 20054 w 101448"/>
                <a:gd name="csY17" fmla="*/ 48405 h 115699"/>
                <a:gd name="csX18" fmla="*/ 81395 w 101448"/>
                <a:gd name="csY18" fmla="*/ 48405 h 115699"/>
                <a:gd name="csX19" fmla="*/ 74317 w 101448"/>
                <a:gd name="csY19" fmla="*/ 27154 h 115699"/>
                <a:gd name="csX20" fmla="*/ 50725 w 101448"/>
                <a:gd name="csY20" fmla="*/ 16528 h 115699"/>
                <a:gd name="csX21" fmla="*/ 29491 w 101448"/>
                <a:gd name="csY21" fmla="*/ 24792 h 115699"/>
                <a:gd name="csX22" fmla="*/ 20054 w 101448"/>
                <a:gd name="csY22" fmla="*/ 48405 h 115699"/>
                <a:gd name="csX23" fmla="*/ 20054 w 101448"/>
                <a:gd name="csY23" fmla="*/ 48405 h 115699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</a:cxnLst>
              <a:rect l="l" t="t" r="r" b="b"/>
              <a:pathLst>
                <a:path w="101448" h="115699">
                  <a:moveTo>
                    <a:pt x="81395" y="77920"/>
                  </a:moveTo>
                  <a:lnTo>
                    <a:pt x="100268" y="80281"/>
                  </a:lnTo>
                  <a:cubicBezTo>
                    <a:pt x="96730" y="92087"/>
                    <a:pt x="92011" y="100352"/>
                    <a:pt x="83754" y="106255"/>
                  </a:cubicBezTo>
                  <a:cubicBezTo>
                    <a:pt x="75496" y="112158"/>
                    <a:pt x="64879" y="115699"/>
                    <a:pt x="51904" y="115699"/>
                  </a:cubicBezTo>
                  <a:cubicBezTo>
                    <a:pt x="38928" y="115699"/>
                    <a:pt x="23593" y="110977"/>
                    <a:pt x="14156" y="100352"/>
                  </a:cubicBezTo>
                  <a:cubicBezTo>
                    <a:pt x="4719" y="90906"/>
                    <a:pt x="0" y="76740"/>
                    <a:pt x="0" y="59030"/>
                  </a:cubicBezTo>
                  <a:cubicBezTo>
                    <a:pt x="0" y="41321"/>
                    <a:pt x="4719" y="25973"/>
                    <a:pt x="14156" y="15348"/>
                  </a:cubicBezTo>
                  <a:cubicBezTo>
                    <a:pt x="23593" y="4722"/>
                    <a:pt x="36569" y="0"/>
                    <a:pt x="50725" y="0"/>
                  </a:cubicBezTo>
                  <a:cubicBezTo>
                    <a:pt x="64879" y="0"/>
                    <a:pt x="77856" y="4722"/>
                    <a:pt x="87293" y="15348"/>
                  </a:cubicBezTo>
                  <a:cubicBezTo>
                    <a:pt x="96730" y="25973"/>
                    <a:pt x="101448" y="38960"/>
                    <a:pt x="101448" y="57849"/>
                  </a:cubicBezTo>
                  <a:cubicBezTo>
                    <a:pt x="101448" y="76740"/>
                    <a:pt x="101448" y="60211"/>
                    <a:pt x="101448" y="62572"/>
                  </a:cubicBezTo>
                  <a:lnTo>
                    <a:pt x="18874" y="62572"/>
                  </a:lnTo>
                  <a:cubicBezTo>
                    <a:pt x="18874" y="74378"/>
                    <a:pt x="22413" y="83823"/>
                    <a:pt x="29491" y="90906"/>
                  </a:cubicBezTo>
                  <a:cubicBezTo>
                    <a:pt x="36569" y="97990"/>
                    <a:pt x="43646" y="100352"/>
                    <a:pt x="53083" y="100352"/>
                  </a:cubicBezTo>
                  <a:cubicBezTo>
                    <a:pt x="62521" y="100352"/>
                    <a:pt x="66060" y="97990"/>
                    <a:pt x="70778" y="94449"/>
                  </a:cubicBezTo>
                  <a:cubicBezTo>
                    <a:pt x="75496" y="90906"/>
                    <a:pt x="79035" y="85003"/>
                    <a:pt x="82574" y="76740"/>
                  </a:cubicBezTo>
                  <a:lnTo>
                    <a:pt x="82574" y="76740"/>
                  </a:lnTo>
                  <a:close/>
                  <a:moveTo>
                    <a:pt x="20054" y="48405"/>
                  </a:moveTo>
                  <a:lnTo>
                    <a:pt x="81395" y="48405"/>
                  </a:lnTo>
                  <a:cubicBezTo>
                    <a:pt x="81395" y="38960"/>
                    <a:pt x="77856" y="31876"/>
                    <a:pt x="74317" y="27154"/>
                  </a:cubicBezTo>
                  <a:cubicBezTo>
                    <a:pt x="68419" y="20070"/>
                    <a:pt x="60161" y="16528"/>
                    <a:pt x="50725" y="16528"/>
                  </a:cubicBezTo>
                  <a:cubicBezTo>
                    <a:pt x="41287" y="16528"/>
                    <a:pt x="35389" y="18889"/>
                    <a:pt x="29491" y="24792"/>
                  </a:cubicBezTo>
                  <a:cubicBezTo>
                    <a:pt x="23593" y="30696"/>
                    <a:pt x="20054" y="37779"/>
                    <a:pt x="20054" y="48405"/>
                  </a:cubicBezTo>
                  <a:lnTo>
                    <a:pt x="20054" y="48405"/>
                  </a:lnTo>
                  <a:close/>
                </a:path>
              </a:pathLst>
            </a:custGeom>
            <a:solidFill>
              <a:srgbClr val="DADADA"/>
            </a:solidFill>
            <a:ln w="11793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5" name="Freeform 284">
              <a:extLst>
                <a:ext uri="{FF2B5EF4-FFF2-40B4-BE49-F238E27FC236}">
                  <a16:creationId xmlns:a16="http://schemas.microsoft.com/office/drawing/2014/main" id="{FAA013DD-FC17-C970-0BD7-EA331524B8B4}"/>
                </a:ext>
              </a:extLst>
            </p:cNvPr>
            <p:cNvSpPr/>
            <p:nvPr/>
          </p:nvSpPr>
          <p:spPr>
            <a:xfrm>
              <a:off x="8753437" y="6474828"/>
              <a:ext cx="89652" cy="112157"/>
            </a:xfrm>
            <a:custGeom>
              <a:avLst/>
              <a:gdLst>
                <a:gd name="csX0" fmla="*/ 0 w 89652"/>
                <a:gd name="csY0" fmla="*/ 112158 h 112157"/>
                <a:gd name="csX1" fmla="*/ 0 w 89652"/>
                <a:gd name="csY1" fmla="*/ 2361 h 112157"/>
                <a:gd name="csX2" fmla="*/ 16515 w 89652"/>
                <a:gd name="csY2" fmla="*/ 2361 h 112157"/>
                <a:gd name="csX3" fmla="*/ 16515 w 89652"/>
                <a:gd name="csY3" fmla="*/ 17709 h 112157"/>
                <a:gd name="csX4" fmla="*/ 51904 w 89652"/>
                <a:gd name="csY4" fmla="*/ 0 h 112157"/>
                <a:gd name="csX5" fmla="*/ 70778 w 89652"/>
                <a:gd name="csY5" fmla="*/ 3542 h 112157"/>
                <a:gd name="csX6" fmla="*/ 83754 w 89652"/>
                <a:gd name="csY6" fmla="*/ 12987 h 112157"/>
                <a:gd name="csX7" fmla="*/ 89652 w 89652"/>
                <a:gd name="csY7" fmla="*/ 27155 h 112157"/>
                <a:gd name="csX8" fmla="*/ 89652 w 89652"/>
                <a:gd name="csY8" fmla="*/ 112158 h 112157"/>
                <a:gd name="csX9" fmla="*/ 70778 w 89652"/>
                <a:gd name="csY9" fmla="*/ 112158 h 112157"/>
                <a:gd name="csX10" fmla="*/ 70778 w 89652"/>
                <a:gd name="csY10" fmla="*/ 44864 h 112157"/>
                <a:gd name="csX11" fmla="*/ 68419 w 89652"/>
                <a:gd name="csY11" fmla="*/ 28335 h 112157"/>
                <a:gd name="csX12" fmla="*/ 60161 w 89652"/>
                <a:gd name="csY12" fmla="*/ 18890 h 112157"/>
                <a:gd name="csX13" fmla="*/ 47185 w 89652"/>
                <a:gd name="csY13" fmla="*/ 15348 h 112157"/>
                <a:gd name="csX14" fmla="*/ 27132 w 89652"/>
                <a:gd name="csY14" fmla="*/ 22432 h 112157"/>
                <a:gd name="csX15" fmla="*/ 18874 w 89652"/>
                <a:gd name="csY15" fmla="*/ 50767 h 112157"/>
                <a:gd name="csX16" fmla="*/ 18874 w 89652"/>
                <a:gd name="csY16" fmla="*/ 110977 h 112157"/>
                <a:gd name="csX17" fmla="*/ 0 w 89652"/>
                <a:gd name="csY17" fmla="*/ 110977 h 112157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</a:cxnLst>
              <a:rect l="l" t="t" r="r" b="b"/>
              <a:pathLst>
                <a:path w="89652" h="112157">
                  <a:moveTo>
                    <a:pt x="0" y="112158"/>
                  </a:moveTo>
                  <a:lnTo>
                    <a:pt x="0" y="2361"/>
                  </a:lnTo>
                  <a:lnTo>
                    <a:pt x="16515" y="2361"/>
                  </a:lnTo>
                  <a:lnTo>
                    <a:pt x="16515" y="17709"/>
                  </a:lnTo>
                  <a:cubicBezTo>
                    <a:pt x="24773" y="5903"/>
                    <a:pt x="36569" y="0"/>
                    <a:pt x="51904" y="0"/>
                  </a:cubicBezTo>
                  <a:cubicBezTo>
                    <a:pt x="67239" y="0"/>
                    <a:pt x="64879" y="0"/>
                    <a:pt x="70778" y="3542"/>
                  </a:cubicBezTo>
                  <a:cubicBezTo>
                    <a:pt x="76676" y="7084"/>
                    <a:pt x="80215" y="9445"/>
                    <a:pt x="83754" y="12987"/>
                  </a:cubicBezTo>
                  <a:cubicBezTo>
                    <a:pt x="87293" y="16529"/>
                    <a:pt x="88472" y="21252"/>
                    <a:pt x="89652" y="27155"/>
                  </a:cubicBezTo>
                  <a:lnTo>
                    <a:pt x="89652" y="112158"/>
                  </a:lnTo>
                  <a:lnTo>
                    <a:pt x="70778" y="112158"/>
                  </a:lnTo>
                  <a:lnTo>
                    <a:pt x="70778" y="44864"/>
                  </a:lnTo>
                  <a:cubicBezTo>
                    <a:pt x="70778" y="37780"/>
                    <a:pt x="70778" y="31877"/>
                    <a:pt x="68419" y="28335"/>
                  </a:cubicBezTo>
                  <a:cubicBezTo>
                    <a:pt x="66060" y="24793"/>
                    <a:pt x="64879" y="21252"/>
                    <a:pt x="60161" y="18890"/>
                  </a:cubicBezTo>
                  <a:cubicBezTo>
                    <a:pt x="56623" y="16529"/>
                    <a:pt x="51904" y="15348"/>
                    <a:pt x="47185" y="15348"/>
                  </a:cubicBezTo>
                  <a:cubicBezTo>
                    <a:pt x="38928" y="15348"/>
                    <a:pt x="31850" y="17709"/>
                    <a:pt x="27132" y="22432"/>
                  </a:cubicBezTo>
                  <a:cubicBezTo>
                    <a:pt x="22413" y="27155"/>
                    <a:pt x="18874" y="36599"/>
                    <a:pt x="18874" y="50767"/>
                  </a:cubicBezTo>
                  <a:lnTo>
                    <a:pt x="18874" y="110977"/>
                  </a:lnTo>
                  <a:lnTo>
                    <a:pt x="0" y="110977"/>
                  </a:lnTo>
                  <a:close/>
                </a:path>
              </a:pathLst>
            </a:custGeom>
            <a:solidFill>
              <a:srgbClr val="DADADA"/>
            </a:solidFill>
            <a:ln w="11793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6" name="Freeform 285">
              <a:extLst>
                <a:ext uri="{FF2B5EF4-FFF2-40B4-BE49-F238E27FC236}">
                  <a16:creationId xmlns:a16="http://schemas.microsoft.com/office/drawing/2014/main" id="{3E7A24E6-7BF3-429B-A9B2-89A3FB744C75}"/>
                </a:ext>
              </a:extLst>
            </p:cNvPr>
            <p:cNvSpPr/>
            <p:nvPr/>
          </p:nvSpPr>
          <p:spPr>
            <a:xfrm>
              <a:off x="8864323" y="6522052"/>
              <a:ext cx="57802" cy="18890"/>
            </a:xfrm>
            <a:custGeom>
              <a:avLst/>
              <a:gdLst>
                <a:gd name="csX0" fmla="*/ 0 w 57802"/>
                <a:gd name="csY0" fmla="*/ 18890 h 18890"/>
                <a:gd name="csX1" fmla="*/ 0 w 57802"/>
                <a:gd name="csY1" fmla="*/ 0 h 18890"/>
                <a:gd name="csX2" fmla="*/ 57802 w 57802"/>
                <a:gd name="csY2" fmla="*/ 0 h 18890"/>
                <a:gd name="csX3" fmla="*/ 57802 w 57802"/>
                <a:gd name="csY3" fmla="*/ 18890 h 18890"/>
                <a:gd name="csX4" fmla="*/ 0 w 57802"/>
                <a:gd name="csY4" fmla="*/ 18890 h 1889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57802" h="18890">
                  <a:moveTo>
                    <a:pt x="0" y="18890"/>
                  </a:moveTo>
                  <a:lnTo>
                    <a:pt x="0" y="0"/>
                  </a:lnTo>
                  <a:lnTo>
                    <a:pt x="57802" y="0"/>
                  </a:lnTo>
                  <a:lnTo>
                    <a:pt x="57802" y="18890"/>
                  </a:lnTo>
                  <a:lnTo>
                    <a:pt x="0" y="18890"/>
                  </a:lnTo>
                  <a:close/>
                </a:path>
              </a:pathLst>
            </a:custGeom>
            <a:solidFill>
              <a:srgbClr val="DADADA"/>
            </a:solidFill>
            <a:ln w="11793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7" name="Freeform 286">
              <a:extLst>
                <a:ext uri="{FF2B5EF4-FFF2-40B4-BE49-F238E27FC236}">
                  <a16:creationId xmlns:a16="http://schemas.microsoft.com/office/drawing/2014/main" id="{915598C5-2718-19DE-D59D-2263ED2DFA23}"/>
                </a:ext>
              </a:extLst>
            </p:cNvPr>
            <p:cNvSpPr/>
            <p:nvPr/>
          </p:nvSpPr>
          <p:spPr>
            <a:xfrm>
              <a:off x="8940998" y="6474828"/>
              <a:ext cx="60160" cy="113338"/>
            </a:xfrm>
            <a:custGeom>
              <a:avLst/>
              <a:gdLst>
                <a:gd name="csX0" fmla="*/ 1179 w 60160"/>
                <a:gd name="csY0" fmla="*/ 112158 h 113338"/>
                <a:gd name="csX1" fmla="*/ 1179 w 60160"/>
                <a:gd name="csY1" fmla="*/ 2361 h 113338"/>
                <a:gd name="csX2" fmla="*/ 17694 w 60160"/>
                <a:gd name="csY2" fmla="*/ 2361 h 113338"/>
                <a:gd name="csX3" fmla="*/ 17694 w 60160"/>
                <a:gd name="csY3" fmla="*/ 18890 h 113338"/>
                <a:gd name="csX4" fmla="*/ 29491 w 60160"/>
                <a:gd name="csY4" fmla="*/ 3542 h 113338"/>
                <a:gd name="csX5" fmla="*/ 41287 w 60160"/>
                <a:gd name="csY5" fmla="*/ 0 h 113338"/>
                <a:gd name="csX6" fmla="*/ 60161 w 60160"/>
                <a:gd name="csY6" fmla="*/ 5903 h 113338"/>
                <a:gd name="csX7" fmla="*/ 54263 w 60160"/>
                <a:gd name="csY7" fmla="*/ 23612 h 113338"/>
                <a:gd name="csX8" fmla="*/ 40108 w 60160"/>
                <a:gd name="csY8" fmla="*/ 20070 h 113338"/>
                <a:gd name="csX9" fmla="*/ 29491 w 60160"/>
                <a:gd name="csY9" fmla="*/ 23612 h 113338"/>
                <a:gd name="csX10" fmla="*/ 22413 w 60160"/>
                <a:gd name="csY10" fmla="*/ 34238 h 113338"/>
                <a:gd name="csX11" fmla="*/ 18874 w 60160"/>
                <a:gd name="csY11" fmla="*/ 55489 h 113338"/>
                <a:gd name="csX12" fmla="*/ 18874 w 60160"/>
                <a:gd name="csY12" fmla="*/ 113339 h 113338"/>
                <a:gd name="csX13" fmla="*/ 0 w 60160"/>
                <a:gd name="csY13" fmla="*/ 113339 h 113338"/>
                <a:gd name="csX14" fmla="*/ 0 w 60160"/>
                <a:gd name="csY14" fmla="*/ 113339 h 113338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</a:cxnLst>
              <a:rect l="l" t="t" r="r" b="b"/>
              <a:pathLst>
                <a:path w="60160" h="113338">
                  <a:moveTo>
                    <a:pt x="1179" y="112158"/>
                  </a:moveTo>
                  <a:lnTo>
                    <a:pt x="1179" y="2361"/>
                  </a:lnTo>
                  <a:lnTo>
                    <a:pt x="17694" y="2361"/>
                  </a:lnTo>
                  <a:lnTo>
                    <a:pt x="17694" y="18890"/>
                  </a:lnTo>
                  <a:cubicBezTo>
                    <a:pt x="22413" y="10626"/>
                    <a:pt x="25952" y="5903"/>
                    <a:pt x="29491" y="3542"/>
                  </a:cubicBezTo>
                  <a:cubicBezTo>
                    <a:pt x="33029" y="1181"/>
                    <a:pt x="36568" y="0"/>
                    <a:pt x="41287" y="0"/>
                  </a:cubicBezTo>
                  <a:cubicBezTo>
                    <a:pt x="46006" y="0"/>
                    <a:pt x="54263" y="2361"/>
                    <a:pt x="60161" y="5903"/>
                  </a:cubicBezTo>
                  <a:lnTo>
                    <a:pt x="54263" y="23612"/>
                  </a:lnTo>
                  <a:cubicBezTo>
                    <a:pt x="49544" y="21252"/>
                    <a:pt x="44826" y="20070"/>
                    <a:pt x="40108" y="20070"/>
                  </a:cubicBezTo>
                  <a:cubicBezTo>
                    <a:pt x="35389" y="20070"/>
                    <a:pt x="31850" y="20070"/>
                    <a:pt x="29491" y="23612"/>
                  </a:cubicBezTo>
                  <a:cubicBezTo>
                    <a:pt x="27131" y="27155"/>
                    <a:pt x="23593" y="29515"/>
                    <a:pt x="22413" y="34238"/>
                  </a:cubicBezTo>
                  <a:cubicBezTo>
                    <a:pt x="20054" y="41321"/>
                    <a:pt x="18874" y="48405"/>
                    <a:pt x="18874" y="55489"/>
                  </a:cubicBezTo>
                  <a:lnTo>
                    <a:pt x="18874" y="113339"/>
                  </a:lnTo>
                  <a:lnTo>
                    <a:pt x="0" y="113339"/>
                  </a:lnTo>
                  <a:lnTo>
                    <a:pt x="0" y="113339"/>
                  </a:lnTo>
                  <a:close/>
                </a:path>
              </a:pathLst>
            </a:custGeom>
            <a:solidFill>
              <a:srgbClr val="DADADA"/>
            </a:solidFill>
            <a:ln w="11793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8" name="Freeform 287">
              <a:extLst>
                <a:ext uri="{FF2B5EF4-FFF2-40B4-BE49-F238E27FC236}">
                  <a16:creationId xmlns:a16="http://schemas.microsoft.com/office/drawing/2014/main" id="{FD43CC26-9AA9-434F-FA25-C63EF15DA97C}"/>
                </a:ext>
              </a:extLst>
            </p:cNvPr>
            <p:cNvSpPr/>
            <p:nvPr/>
          </p:nvSpPr>
          <p:spPr>
            <a:xfrm>
              <a:off x="9007057" y="6472467"/>
              <a:ext cx="101448" cy="115699"/>
            </a:xfrm>
            <a:custGeom>
              <a:avLst/>
              <a:gdLst>
                <a:gd name="csX0" fmla="*/ 81395 w 101448"/>
                <a:gd name="csY0" fmla="*/ 77920 h 115699"/>
                <a:gd name="csX1" fmla="*/ 100268 w 101448"/>
                <a:gd name="csY1" fmla="*/ 80281 h 115699"/>
                <a:gd name="csX2" fmla="*/ 83754 w 101448"/>
                <a:gd name="csY2" fmla="*/ 106255 h 115699"/>
                <a:gd name="csX3" fmla="*/ 51904 w 101448"/>
                <a:gd name="csY3" fmla="*/ 115699 h 115699"/>
                <a:gd name="csX4" fmla="*/ 14156 w 101448"/>
                <a:gd name="csY4" fmla="*/ 100352 h 115699"/>
                <a:gd name="csX5" fmla="*/ 0 w 101448"/>
                <a:gd name="csY5" fmla="*/ 59030 h 115699"/>
                <a:gd name="csX6" fmla="*/ 14156 w 101448"/>
                <a:gd name="csY6" fmla="*/ 15348 h 115699"/>
                <a:gd name="csX7" fmla="*/ 50725 w 101448"/>
                <a:gd name="csY7" fmla="*/ 0 h 115699"/>
                <a:gd name="csX8" fmla="*/ 87293 w 101448"/>
                <a:gd name="csY8" fmla="*/ 15348 h 115699"/>
                <a:gd name="csX9" fmla="*/ 101448 w 101448"/>
                <a:gd name="csY9" fmla="*/ 57849 h 115699"/>
                <a:gd name="csX10" fmla="*/ 101448 w 101448"/>
                <a:gd name="csY10" fmla="*/ 62572 h 115699"/>
                <a:gd name="csX11" fmla="*/ 18874 w 101448"/>
                <a:gd name="csY11" fmla="*/ 62572 h 115699"/>
                <a:gd name="csX12" fmla="*/ 29491 w 101448"/>
                <a:gd name="csY12" fmla="*/ 90906 h 115699"/>
                <a:gd name="csX13" fmla="*/ 53083 w 101448"/>
                <a:gd name="csY13" fmla="*/ 100352 h 115699"/>
                <a:gd name="csX14" fmla="*/ 70778 w 101448"/>
                <a:gd name="csY14" fmla="*/ 94449 h 115699"/>
                <a:gd name="csX15" fmla="*/ 82574 w 101448"/>
                <a:gd name="csY15" fmla="*/ 76740 h 115699"/>
                <a:gd name="csX16" fmla="*/ 82574 w 101448"/>
                <a:gd name="csY16" fmla="*/ 76740 h 115699"/>
                <a:gd name="csX17" fmla="*/ 20054 w 101448"/>
                <a:gd name="csY17" fmla="*/ 48405 h 115699"/>
                <a:gd name="csX18" fmla="*/ 81395 w 101448"/>
                <a:gd name="csY18" fmla="*/ 48405 h 115699"/>
                <a:gd name="csX19" fmla="*/ 74317 w 101448"/>
                <a:gd name="csY19" fmla="*/ 27154 h 115699"/>
                <a:gd name="csX20" fmla="*/ 50725 w 101448"/>
                <a:gd name="csY20" fmla="*/ 16528 h 115699"/>
                <a:gd name="csX21" fmla="*/ 29491 w 101448"/>
                <a:gd name="csY21" fmla="*/ 24792 h 115699"/>
                <a:gd name="csX22" fmla="*/ 20054 w 101448"/>
                <a:gd name="csY22" fmla="*/ 48405 h 115699"/>
                <a:gd name="csX23" fmla="*/ 20054 w 101448"/>
                <a:gd name="csY23" fmla="*/ 48405 h 115699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</a:cxnLst>
              <a:rect l="l" t="t" r="r" b="b"/>
              <a:pathLst>
                <a:path w="101448" h="115699">
                  <a:moveTo>
                    <a:pt x="81395" y="77920"/>
                  </a:moveTo>
                  <a:lnTo>
                    <a:pt x="100268" y="80281"/>
                  </a:lnTo>
                  <a:cubicBezTo>
                    <a:pt x="96730" y="92087"/>
                    <a:pt x="92011" y="100352"/>
                    <a:pt x="83754" y="106255"/>
                  </a:cubicBezTo>
                  <a:cubicBezTo>
                    <a:pt x="75496" y="112158"/>
                    <a:pt x="64879" y="115699"/>
                    <a:pt x="51904" y="115699"/>
                  </a:cubicBezTo>
                  <a:cubicBezTo>
                    <a:pt x="38928" y="115699"/>
                    <a:pt x="23593" y="110977"/>
                    <a:pt x="14156" y="100352"/>
                  </a:cubicBezTo>
                  <a:cubicBezTo>
                    <a:pt x="4719" y="90906"/>
                    <a:pt x="0" y="76740"/>
                    <a:pt x="0" y="59030"/>
                  </a:cubicBezTo>
                  <a:cubicBezTo>
                    <a:pt x="0" y="41321"/>
                    <a:pt x="4719" y="25973"/>
                    <a:pt x="14156" y="15348"/>
                  </a:cubicBezTo>
                  <a:cubicBezTo>
                    <a:pt x="23593" y="4722"/>
                    <a:pt x="36569" y="0"/>
                    <a:pt x="50725" y="0"/>
                  </a:cubicBezTo>
                  <a:cubicBezTo>
                    <a:pt x="64879" y="0"/>
                    <a:pt x="77856" y="4722"/>
                    <a:pt x="87293" y="15348"/>
                  </a:cubicBezTo>
                  <a:cubicBezTo>
                    <a:pt x="96730" y="25973"/>
                    <a:pt x="101448" y="38960"/>
                    <a:pt x="101448" y="57849"/>
                  </a:cubicBezTo>
                  <a:cubicBezTo>
                    <a:pt x="101448" y="76740"/>
                    <a:pt x="101448" y="60211"/>
                    <a:pt x="101448" y="62572"/>
                  </a:cubicBezTo>
                  <a:lnTo>
                    <a:pt x="18874" y="62572"/>
                  </a:lnTo>
                  <a:cubicBezTo>
                    <a:pt x="18874" y="74378"/>
                    <a:pt x="22413" y="83823"/>
                    <a:pt x="29491" y="90906"/>
                  </a:cubicBezTo>
                  <a:cubicBezTo>
                    <a:pt x="36569" y="97990"/>
                    <a:pt x="43646" y="100352"/>
                    <a:pt x="53083" y="100352"/>
                  </a:cubicBezTo>
                  <a:cubicBezTo>
                    <a:pt x="62521" y="100352"/>
                    <a:pt x="66060" y="97990"/>
                    <a:pt x="70778" y="94449"/>
                  </a:cubicBezTo>
                  <a:cubicBezTo>
                    <a:pt x="75496" y="90906"/>
                    <a:pt x="79035" y="85003"/>
                    <a:pt x="82574" y="76740"/>
                  </a:cubicBezTo>
                  <a:lnTo>
                    <a:pt x="82574" y="76740"/>
                  </a:lnTo>
                  <a:close/>
                  <a:moveTo>
                    <a:pt x="20054" y="48405"/>
                  </a:moveTo>
                  <a:lnTo>
                    <a:pt x="81395" y="48405"/>
                  </a:lnTo>
                  <a:cubicBezTo>
                    <a:pt x="81395" y="38960"/>
                    <a:pt x="77856" y="31876"/>
                    <a:pt x="74317" y="27154"/>
                  </a:cubicBezTo>
                  <a:cubicBezTo>
                    <a:pt x="68419" y="20070"/>
                    <a:pt x="60161" y="16528"/>
                    <a:pt x="50725" y="16528"/>
                  </a:cubicBezTo>
                  <a:cubicBezTo>
                    <a:pt x="41287" y="16528"/>
                    <a:pt x="35389" y="18889"/>
                    <a:pt x="29491" y="24792"/>
                  </a:cubicBezTo>
                  <a:cubicBezTo>
                    <a:pt x="23593" y="30696"/>
                    <a:pt x="20054" y="37779"/>
                    <a:pt x="20054" y="48405"/>
                  </a:cubicBezTo>
                  <a:lnTo>
                    <a:pt x="20054" y="48405"/>
                  </a:lnTo>
                  <a:close/>
                </a:path>
              </a:pathLst>
            </a:custGeom>
            <a:solidFill>
              <a:srgbClr val="DADADA"/>
            </a:solidFill>
            <a:ln w="11793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9" name="Freeform 288">
              <a:extLst>
                <a:ext uri="{FF2B5EF4-FFF2-40B4-BE49-F238E27FC236}">
                  <a16:creationId xmlns:a16="http://schemas.microsoft.com/office/drawing/2014/main" id="{623159D1-2871-9D7C-CF9E-EAE88C01E184}"/>
                </a:ext>
              </a:extLst>
            </p:cNvPr>
            <p:cNvSpPr/>
            <p:nvPr/>
          </p:nvSpPr>
          <p:spPr>
            <a:xfrm>
              <a:off x="9125020" y="6476009"/>
              <a:ext cx="99088" cy="113338"/>
            </a:xfrm>
            <a:custGeom>
              <a:avLst/>
              <a:gdLst>
                <a:gd name="csX0" fmla="*/ 77856 w 99088"/>
                <a:gd name="csY0" fmla="*/ 96810 h 113338"/>
                <a:gd name="csX1" fmla="*/ 57802 w 99088"/>
                <a:gd name="csY1" fmla="*/ 109796 h 113338"/>
                <a:gd name="csX2" fmla="*/ 37748 w 99088"/>
                <a:gd name="csY2" fmla="*/ 113338 h 113338"/>
                <a:gd name="csX3" fmla="*/ 9438 w 99088"/>
                <a:gd name="csY3" fmla="*/ 103893 h 113338"/>
                <a:gd name="csX4" fmla="*/ 0 w 99088"/>
                <a:gd name="csY4" fmla="*/ 81462 h 113338"/>
                <a:gd name="csX5" fmla="*/ 3539 w 99088"/>
                <a:gd name="csY5" fmla="*/ 66114 h 113338"/>
                <a:gd name="csX6" fmla="*/ 12976 w 99088"/>
                <a:gd name="csY6" fmla="*/ 55489 h 113338"/>
                <a:gd name="csX7" fmla="*/ 25952 w 99088"/>
                <a:gd name="csY7" fmla="*/ 49586 h 113338"/>
                <a:gd name="csX8" fmla="*/ 42467 w 99088"/>
                <a:gd name="csY8" fmla="*/ 47224 h 113338"/>
                <a:gd name="csX9" fmla="*/ 75496 w 99088"/>
                <a:gd name="csY9" fmla="*/ 41321 h 113338"/>
                <a:gd name="csX10" fmla="*/ 75496 w 99088"/>
                <a:gd name="csY10" fmla="*/ 36599 h 113338"/>
                <a:gd name="csX11" fmla="*/ 70778 w 99088"/>
                <a:gd name="csY11" fmla="*/ 20070 h 113338"/>
                <a:gd name="csX12" fmla="*/ 49544 w 99088"/>
                <a:gd name="csY12" fmla="*/ 14167 h 113338"/>
                <a:gd name="csX13" fmla="*/ 30671 w 99088"/>
                <a:gd name="csY13" fmla="*/ 18889 h 113338"/>
                <a:gd name="csX14" fmla="*/ 21234 w 99088"/>
                <a:gd name="csY14" fmla="*/ 35418 h 113338"/>
                <a:gd name="csX15" fmla="*/ 3539 w 99088"/>
                <a:gd name="csY15" fmla="*/ 33057 h 113338"/>
                <a:gd name="csX16" fmla="*/ 11796 w 99088"/>
                <a:gd name="csY16" fmla="*/ 14167 h 113338"/>
                <a:gd name="csX17" fmla="*/ 28311 w 99088"/>
                <a:gd name="csY17" fmla="*/ 3542 h 113338"/>
                <a:gd name="csX18" fmla="*/ 53083 w 99088"/>
                <a:gd name="csY18" fmla="*/ 0 h 113338"/>
                <a:gd name="csX19" fmla="*/ 75496 w 99088"/>
                <a:gd name="csY19" fmla="*/ 3542 h 113338"/>
                <a:gd name="csX20" fmla="*/ 88472 w 99088"/>
                <a:gd name="csY20" fmla="*/ 11806 h 113338"/>
                <a:gd name="csX21" fmla="*/ 94370 w 99088"/>
                <a:gd name="csY21" fmla="*/ 24792 h 113338"/>
                <a:gd name="csX22" fmla="*/ 94370 w 99088"/>
                <a:gd name="csY22" fmla="*/ 67295 h 113338"/>
                <a:gd name="csX23" fmla="*/ 94370 w 99088"/>
                <a:gd name="csY23" fmla="*/ 100352 h 113338"/>
                <a:gd name="csX24" fmla="*/ 99089 w 99088"/>
                <a:gd name="csY24" fmla="*/ 113338 h 113338"/>
                <a:gd name="csX25" fmla="*/ 79035 w 99088"/>
                <a:gd name="csY25" fmla="*/ 113338 h 113338"/>
                <a:gd name="csX26" fmla="*/ 75496 w 99088"/>
                <a:gd name="csY26" fmla="*/ 99171 h 113338"/>
                <a:gd name="csX27" fmla="*/ 75496 w 99088"/>
                <a:gd name="csY27" fmla="*/ 96810 h 113338"/>
                <a:gd name="csX28" fmla="*/ 76676 w 99088"/>
                <a:gd name="csY28" fmla="*/ 55489 h 113338"/>
                <a:gd name="csX29" fmla="*/ 46006 w 99088"/>
                <a:gd name="csY29" fmla="*/ 62572 h 113338"/>
                <a:gd name="csX30" fmla="*/ 29491 w 99088"/>
                <a:gd name="csY30" fmla="*/ 66114 h 113338"/>
                <a:gd name="csX31" fmla="*/ 22413 w 99088"/>
                <a:gd name="csY31" fmla="*/ 72017 h 113338"/>
                <a:gd name="csX32" fmla="*/ 20054 w 99088"/>
                <a:gd name="csY32" fmla="*/ 81462 h 113338"/>
                <a:gd name="csX33" fmla="*/ 25952 w 99088"/>
                <a:gd name="csY33" fmla="*/ 94449 h 113338"/>
                <a:gd name="csX34" fmla="*/ 42467 w 99088"/>
                <a:gd name="csY34" fmla="*/ 99171 h 113338"/>
                <a:gd name="csX35" fmla="*/ 61341 w 99088"/>
                <a:gd name="csY35" fmla="*/ 94449 h 113338"/>
                <a:gd name="csX36" fmla="*/ 73137 w 99088"/>
                <a:gd name="csY36" fmla="*/ 81462 h 113338"/>
                <a:gd name="csX37" fmla="*/ 76676 w 99088"/>
                <a:gd name="csY37" fmla="*/ 62572 h 113338"/>
                <a:gd name="csX38" fmla="*/ 76676 w 99088"/>
                <a:gd name="csY38" fmla="*/ 55489 h 113338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</a:cxnLst>
              <a:rect l="l" t="t" r="r" b="b"/>
              <a:pathLst>
                <a:path w="99088" h="113338">
                  <a:moveTo>
                    <a:pt x="77856" y="96810"/>
                  </a:moveTo>
                  <a:cubicBezTo>
                    <a:pt x="70778" y="102713"/>
                    <a:pt x="63700" y="106255"/>
                    <a:pt x="57802" y="109796"/>
                  </a:cubicBezTo>
                  <a:cubicBezTo>
                    <a:pt x="51904" y="112158"/>
                    <a:pt x="44826" y="113338"/>
                    <a:pt x="37748" y="113338"/>
                  </a:cubicBezTo>
                  <a:cubicBezTo>
                    <a:pt x="25952" y="113338"/>
                    <a:pt x="16515" y="110977"/>
                    <a:pt x="9438" y="103893"/>
                  </a:cubicBezTo>
                  <a:cubicBezTo>
                    <a:pt x="2359" y="97990"/>
                    <a:pt x="0" y="90907"/>
                    <a:pt x="0" y="81462"/>
                  </a:cubicBezTo>
                  <a:cubicBezTo>
                    <a:pt x="0" y="72017"/>
                    <a:pt x="0" y="70837"/>
                    <a:pt x="3539" y="66114"/>
                  </a:cubicBezTo>
                  <a:cubicBezTo>
                    <a:pt x="5898" y="61392"/>
                    <a:pt x="9438" y="57849"/>
                    <a:pt x="12976" y="55489"/>
                  </a:cubicBezTo>
                  <a:cubicBezTo>
                    <a:pt x="16515" y="53127"/>
                    <a:pt x="21234" y="50766"/>
                    <a:pt x="25952" y="49586"/>
                  </a:cubicBezTo>
                  <a:cubicBezTo>
                    <a:pt x="29491" y="49586"/>
                    <a:pt x="35389" y="47224"/>
                    <a:pt x="42467" y="47224"/>
                  </a:cubicBezTo>
                  <a:cubicBezTo>
                    <a:pt x="57802" y="44863"/>
                    <a:pt x="68419" y="43683"/>
                    <a:pt x="75496" y="41321"/>
                  </a:cubicBezTo>
                  <a:lnTo>
                    <a:pt x="75496" y="36599"/>
                  </a:lnTo>
                  <a:cubicBezTo>
                    <a:pt x="75496" y="29515"/>
                    <a:pt x="75496" y="23612"/>
                    <a:pt x="70778" y="20070"/>
                  </a:cubicBezTo>
                  <a:cubicBezTo>
                    <a:pt x="66060" y="16528"/>
                    <a:pt x="58981" y="14167"/>
                    <a:pt x="49544" y="14167"/>
                  </a:cubicBezTo>
                  <a:cubicBezTo>
                    <a:pt x="40108" y="14167"/>
                    <a:pt x="34209" y="14167"/>
                    <a:pt x="30671" y="18889"/>
                  </a:cubicBezTo>
                  <a:cubicBezTo>
                    <a:pt x="27132" y="23612"/>
                    <a:pt x="23593" y="27154"/>
                    <a:pt x="21234" y="35418"/>
                  </a:cubicBezTo>
                  <a:lnTo>
                    <a:pt x="3539" y="33057"/>
                  </a:lnTo>
                  <a:cubicBezTo>
                    <a:pt x="3539" y="24792"/>
                    <a:pt x="8258" y="18889"/>
                    <a:pt x="11796" y="14167"/>
                  </a:cubicBezTo>
                  <a:cubicBezTo>
                    <a:pt x="15336" y="9445"/>
                    <a:pt x="21234" y="5903"/>
                    <a:pt x="28311" y="3542"/>
                  </a:cubicBezTo>
                  <a:cubicBezTo>
                    <a:pt x="35389" y="1180"/>
                    <a:pt x="43646" y="0"/>
                    <a:pt x="53083" y="0"/>
                  </a:cubicBezTo>
                  <a:cubicBezTo>
                    <a:pt x="62521" y="0"/>
                    <a:pt x="69598" y="0"/>
                    <a:pt x="75496" y="3542"/>
                  </a:cubicBezTo>
                  <a:cubicBezTo>
                    <a:pt x="81395" y="7083"/>
                    <a:pt x="86113" y="8264"/>
                    <a:pt x="88472" y="11806"/>
                  </a:cubicBezTo>
                  <a:cubicBezTo>
                    <a:pt x="90831" y="15348"/>
                    <a:pt x="93191" y="18889"/>
                    <a:pt x="94370" y="24792"/>
                  </a:cubicBezTo>
                  <a:lnTo>
                    <a:pt x="94370" y="67295"/>
                  </a:lnTo>
                  <a:cubicBezTo>
                    <a:pt x="94370" y="85004"/>
                    <a:pt x="94370" y="95629"/>
                    <a:pt x="94370" y="100352"/>
                  </a:cubicBezTo>
                  <a:cubicBezTo>
                    <a:pt x="94370" y="105074"/>
                    <a:pt x="96730" y="109796"/>
                    <a:pt x="99089" y="113338"/>
                  </a:cubicBezTo>
                  <a:lnTo>
                    <a:pt x="79035" y="113338"/>
                  </a:lnTo>
                  <a:cubicBezTo>
                    <a:pt x="76676" y="109796"/>
                    <a:pt x="75496" y="105074"/>
                    <a:pt x="75496" y="99171"/>
                  </a:cubicBezTo>
                  <a:lnTo>
                    <a:pt x="75496" y="96810"/>
                  </a:lnTo>
                  <a:close/>
                  <a:moveTo>
                    <a:pt x="76676" y="55489"/>
                  </a:moveTo>
                  <a:cubicBezTo>
                    <a:pt x="69598" y="57849"/>
                    <a:pt x="60161" y="60211"/>
                    <a:pt x="46006" y="62572"/>
                  </a:cubicBezTo>
                  <a:cubicBezTo>
                    <a:pt x="37748" y="62572"/>
                    <a:pt x="33030" y="64933"/>
                    <a:pt x="29491" y="66114"/>
                  </a:cubicBezTo>
                  <a:cubicBezTo>
                    <a:pt x="25952" y="67295"/>
                    <a:pt x="23593" y="69655"/>
                    <a:pt x="22413" y="72017"/>
                  </a:cubicBezTo>
                  <a:cubicBezTo>
                    <a:pt x="21234" y="74378"/>
                    <a:pt x="20054" y="77920"/>
                    <a:pt x="20054" y="81462"/>
                  </a:cubicBezTo>
                  <a:cubicBezTo>
                    <a:pt x="20054" y="85004"/>
                    <a:pt x="22413" y="90907"/>
                    <a:pt x="25952" y="94449"/>
                  </a:cubicBezTo>
                  <a:cubicBezTo>
                    <a:pt x="29491" y="97990"/>
                    <a:pt x="35389" y="99171"/>
                    <a:pt x="42467" y="99171"/>
                  </a:cubicBezTo>
                  <a:cubicBezTo>
                    <a:pt x="49544" y="99171"/>
                    <a:pt x="56623" y="99171"/>
                    <a:pt x="61341" y="94449"/>
                  </a:cubicBezTo>
                  <a:cubicBezTo>
                    <a:pt x="66060" y="89726"/>
                    <a:pt x="70778" y="87365"/>
                    <a:pt x="73137" y="81462"/>
                  </a:cubicBezTo>
                  <a:cubicBezTo>
                    <a:pt x="75496" y="76740"/>
                    <a:pt x="76676" y="70837"/>
                    <a:pt x="76676" y="62572"/>
                  </a:cubicBezTo>
                  <a:lnTo>
                    <a:pt x="76676" y="55489"/>
                  </a:lnTo>
                  <a:close/>
                </a:path>
              </a:pathLst>
            </a:custGeom>
            <a:solidFill>
              <a:srgbClr val="DADADA"/>
            </a:solidFill>
            <a:ln w="11793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0" name="Freeform 289">
              <a:extLst>
                <a:ext uri="{FF2B5EF4-FFF2-40B4-BE49-F238E27FC236}">
                  <a16:creationId xmlns:a16="http://schemas.microsoft.com/office/drawing/2014/main" id="{7B4F9CE7-6C0E-3C1E-84F9-E91F6C4E192B}"/>
                </a:ext>
              </a:extLst>
            </p:cNvPr>
            <p:cNvSpPr/>
            <p:nvPr/>
          </p:nvSpPr>
          <p:spPr>
            <a:xfrm>
              <a:off x="9241803" y="6437049"/>
              <a:ext cx="96729" cy="152298"/>
            </a:xfrm>
            <a:custGeom>
              <a:avLst/>
              <a:gdLst>
                <a:gd name="csX0" fmla="*/ 79035 w 96729"/>
                <a:gd name="csY0" fmla="*/ 149937 h 152298"/>
                <a:gd name="csX1" fmla="*/ 79035 w 96729"/>
                <a:gd name="csY1" fmla="*/ 135770 h 152298"/>
                <a:gd name="csX2" fmla="*/ 48364 w 96729"/>
                <a:gd name="csY2" fmla="*/ 152298 h 152298"/>
                <a:gd name="csX3" fmla="*/ 23593 w 96729"/>
                <a:gd name="csY3" fmla="*/ 145215 h 152298"/>
                <a:gd name="csX4" fmla="*/ 5898 w 96729"/>
                <a:gd name="csY4" fmla="*/ 125144 h 152298"/>
                <a:gd name="csX5" fmla="*/ 0 w 96729"/>
                <a:gd name="csY5" fmla="*/ 95629 h 152298"/>
                <a:gd name="csX6" fmla="*/ 5898 w 96729"/>
                <a:gd name="csY6" fmla="*/ 66114 h 152298"/>
                <a:gd name="csX7" fmla="*/ 22413 w 96729"/>
                <a:gd name="csY7" fmla="*/ 46043 h 152298"/>
                <a:gd name="csX8" fmla="*/ 47185 w 96729"/>
                <a:gd name="csY8" fmla="*/ 38960 h 152298"/>
                <a:gd name="csX9" fmla="*/ 64879 w 96729"/>
                <a:gd name="csY9" fmla="*/ 43682 h 152298"/>
                <a:gd name="csX10" fmla="*/ 77855 w 96729"/>
                <a:gd name="csY10" fmla="*/ 54308 h 152298"/>
                <a:gd name="csX11" fmla="*/ 77855 w 96729"/>
                <a:gd name="csY11" fmla="*/ 0 h 152298"/>
                <a:gd name="csX12" fmla="*/ 96730 w 96729"/>
                <a:gd name="csY12" fmla="*/ 0 h 152298"/>
                <a:gd name="csX13" fmla="*/ 96730 w 96729"/>
                <a:gd name="csY13" fmla="*/ 152298 h 152298"/>
                <a:gd name="csX14" fmla="*/ 79035 w 96729"/>
                <a:gd name="csY14" fmla="*/ 152298 h 152298"/>
                <a:gd name="csX15" fmla="*/ 79035 w 96729"/>
                <a:gd name="csY15" fmla="*/ 149937 h 152298"/>
                <a:gd name="csX16" fmla="*/ 20054 w 96729"/>
                <a:gd name="csY16" fmla="*/ 94449 h 152298"/>
                <a:gd name="csX17" fmla="*/ 29491 w 96729"/>
                <a:gd name="csY17" fmla="*/ 126325 h 152298"/>
                <a:gd name="csX18" fmla="*/ 50724 w 96729"/>
                <a:gd name="csY18" fmla="*/ 136950 h 152298"/>
                <a:gd name="csX19" fmla="*/ 71957 w 96729"/>
                <a:gd name="csY19" fmla="*/ 127506 h 152298"/>
                <a:gd name="csX20" fmla="*/ 80214 w 96729"/>
                <a:gd name="csY20" fmla="*/ 96809 h 152298"/>
                <a:gd name="csX21" fmla="*/ 71957 w 96729"/>
                <a:gd name="csY21" fmla="*/ 63752 h 152298"/>
                <a:gd name="csX22" fmla="*/ 50724 w 96729"/>
                <a:gd name="csY22" fmla="*/ 53127 h 152298"/>
                <a:gd name="csX23" fmla="*/ 29491 w 96729"/>
                <a:gd name="csY23" fmla="*/ 63752 h 152298"/>
                <a:gd name="csX24" fmla="*/ 21233 w 96729"/>
                <a:gd name="csY24" fmla="*/ 95629 h 152298"/>
                <a:gd name="csX25" fmla="*/ 21233 w 96729"/>
                <a:gd name="csY25" fmla="*/ 95629 h 152298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</a:cxnLst>
              <a:rect l="l" t="t" r="r" b="b"/>
              <a:pathLst>
                <a:path w="96729" h="152298">
                  <a:moveTo>
                    <a:pt x="79035" y="149937"/>
                  </a:moveTo>
                  <a:lnTo>
                    <a:pt x="79035" y="135770"/>
                  </a:lnTo>
                  <a:cubicBezTo>
                    <a:pt x="71957" y="146395"/>
                    <a:pt x="61341" y="152298"/>
                    <a:pt x="48364" y="152298"/>
                  </a:cubicBezTo>
                  <a:cubicBezTo>
                    <a:pt x="35389" y="152298"/>
                    <a:pt x="31850" y="149937"/>
                    <a:pt x="23593" y="145215"/>
                  </a:cubicBezTo>
                  <a:cubicBezTo>
                    <a:pt x="16515" y="140492"/>
                    <a:pt x="10617" y="133409"/>
                    <a:pt x="5898" y="125144"/>
                  </a:cubicBezTo>
                  <a:cubicBezTo>
                    <a:pt x="2359" y="116880"/>
                    <a:pt x="0" y="106255"/>
                    <a:pt x="0" y="95629"/>
                  </a:cubicBezTo>
                  <a:cubicBezTo>
                    <a:pt x="0" y="85003"/>
                    <a:pt x="2359" y="74378"/>
                    <a:pt x="5898" y="66114"/>
                  </a:cubicBezTo>
                  <a:cubicBezTo>
                    <a:pt x="9437" y="57849"/>
                    <a:pt x="15335" y="50766"/>
                    <a:pt x="22413" y="46043"/>
                  </a:cubicBezTo>
                  <a:cubicBezTo>
                    <a:pt x="29491" y="41321"/>
                    <a:pt x="37748" y="38960"/>
                    <a:pt x="47185" y="38960"/>
                  </a:cubicBezTo>
                  <a:cubicBezTo>
                    <a:pt x="56622" y="38960"/>
                    <a:pt x="60161" y="38960"/>
                    <a:pt x="64879" y="43682"/>
                  </a:cubicBezTo>
                  <a:cubicBezTo>
                    <a:pt x="69598" y="46043"/>
                    <a:pt x="74316" y="49585"/>
                    <a:pt x="77855" y="54308"/>
                  </a:cubicBezTo>
                  <a:lnTo>
                    <a:pt x="77855" y="0"/>
                  </a:lnTo>
                  <a:lnTo>
                    <a:pt x="96730" y="0"/>
                  </a:lnTo>
                  <a:lnTo>
                    <a:pt x="96730" y="152298"/>
                  </a:lnTo>
                  <a:lnTo>
                    <a:pt x="79035" y="152298"/>
                  </a:lnTo>
                  <a:lnTo>
                    <a:pt x="79035" y="149937"/>
                  </a:lnTo>
                  <a:close/>
                  <a:moveTo>
                    <a:pt x="20054" y="94449"/>
                  </a:moveTo>
                  <a:cubicBezTo>
                    <a:pt x="20054" y="108615"/>
                    <a:pt x="23593" y="119241"/>
                    <a:pt x="29491" y="126325"/>
                  </a:cubicBezTo>
                  <a:cubicBezTo>
                    <a:pt x="35389" y="133409"/>
                    <a:pt x="42466" y="136950"/>
                    <a:pt x="50724" y="136950"/>
                  </a:cubicBezTo>
                  <a:cubicBezTo>
                    <a:pt x="58981" y="136950"/>
                    <a:pt x="66059" y="133409"/>
                    <a:pt x="71957" y="127506"/>
                  </a:cubicBezTo>
                  <a:cubicBezTo>
                    <a:pt x="77855" y="120421"/>
                    <a:pt x="80214" y="110977"/>
                    <a:pt x="80214" y="96809"/>
                  </a:cubicBezTo>
                  <a:cubicBezTo>
                    <a:pt x="80214" y="82643"/>
                    <a:pt x="77855" y="70837"/>
                    <a:pt x="71957" y="63752"/>
                  </a:cubicBezTo>
                  <a:cubicBezTo>
                    <a:pt x="66059" y="56669"/>
                    <a:pt x="58981" y="53127"/>
                    <a:pt x="50724" y="53127"/>
                  </a:cubicBezTo>
                  <a:cubicBezTo>
                    <a:pt x="42466" y="53127"/>
                    <a:pt x="35389" y="56669"/>
                    <a:pt x="29491" y="63752"/>
                  </a:cubicBezTo>
                  <a:cubicBezTo>
                    <a:pt x="23593" y="70837"/>
                    <a:pt x="21233" y="81462"/>
                    <a:pt x="21233" y="95629"/>
                  </a:cubicBezTo>
                  <a:lnTo>
                    <a:pt x="21233" y="95629"/>
                  </a:lnTo>
                  <a:close/>
                </a:path>
              </a:pathLst>
            </a:custGeom>
            <a:solidFill>
              <a:srgbClr val="DADADA"/>
            </a:solidFill>
            <a:ln w="11793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1" name="Freeform 290">
              <a:extLst>
                <a:ext uri="{FF2B5EF4-FFF2-40B4-BE49-F238E27FC236}">
                  <a16:creationId xmlns:a16="http://schemas.microsoft.com/office/drawing/2014/main" id="{5E49236B-6753-59DD-5701-A41954D8B514}"/>
                </a:ext>
              </a:extLst>
            </p:cNvPr>
            <p:cNvSpPr/>
            <p:nvPr/>
          </p:nvSpPr>
          <p:spPr>
            <a:xfrm>
              <a:off x="9362125" y="6472467"/>
              <a:ext cx="101447" cy="115699"/>
            </a:xfrm>
            <a:custGeom>
              <a:avLst/>
              <a:gdLst>
                <a:gd name="csX0" fmla="*/ 81394 w 101447"/>
                <a:gd name="csY0" fmla="*/ 77920 h 115699"/>
                <a:gd name="csX1" fmla="*/ 100268 w 101447"/>
                <a:gd name="csY1" fmla="*/ 80281 h 115699"/>
                <a:gd name="csX2" fmla="*/ 83753 w 101447"/>
                <a:gd name="csY2" fmla="*/ 106255 h 115699"/>
                <a:gd name="csX3" fmla="*/ 51903 w 101447"/>
                <a:gd name="csY3" fmla="*/ 115699 h 115699"/>
                <a:gd name="csX4" fmla="*/ 14156 w 101447"/>
                <a:gd name="csY4" fmla="*/ 100352 h 115699"/>
                <a:gd name="csX5" fmla="*/ 0 w 101447"/>
                <a:gd name="csY5" fmla="*/ 59030 h 115699"/>
                <a:gd name="csX6" fmla="*/ 14156 w 101447"/>
                <a:gd name="csY6" fmla="*/ 15348 h 115699"/>
                <a:gd name="csX7" fmla="*/ 50724 w 101447"/>
                <a:gd name="csY7" fmla="*/ 0 h 115699"/>
                <a:gd name="csX8" fmla="*/ 87292 w 101447"/>
                <a:gd name="csY8" fmla="*/ 15348 h 115699"/>
                <a:gd name="csX9" fmla="*/ 101448 w 101447"/>
                <a:gd name="csY9" fmla="*/ 57849 h 115699"/>
                <a:gd name="csX10" fmla="*/ 101448 w 101447"/>
                <a:gd name="csY10" fmla="*/ 62572 h 115699"/>
                <a:gd name="csX11" fmla="*/ 18874 w 101447"/>
                <a:gd name="csY11" fmla="*/ 62572 h 115699"/>
                <a:gd name="csX12" fmla="*/ 29491 w 101447"/>
                <a:gd name="csY12" fmla="*/ 90906 h 115699"/>
                <a:gd name="csX13" fmla="*/ 53083 w 101447"/>
                <a:gd name="csY13" fmla="*/ 100352 h 115699"/>
                <a:gd name="csX14" fmla="*/ 70778 w 101447"/>
                <a:gd name="csY14" fmla="*/ 94449 h 115699"/>
                <a:gd name="csX15" fmla="*/ 82574 w 101447"/>
                <a:gd name="csY15" fmla="*/ 76740 h 115699"/>
                <a:gd name="csX16" fmla="*/ 82574 w 101447"/>
                <a:gd name="csY16" fmla="*/ 76740 h 115699"/>
                <a:gd name="csX17" fmla="*/ 20054 w 101447"/>
                <a:gd name="csY17" fmla="*/ 48405 h 115699"/>
                <a:gd name="csX18" fmla="*/ 81394 w 101447"/>
                <a:gd name="csY18" fmla="*/ 48405 h 115699"/>
                <a:gd name="csX19" fmla="*/ 74316 w 101447"/>
                <a:gd name="csY19" fmla="*/ 27154 h 115699"/>
                <a:gd name="csX20" fmla="*/ 50724 w 101447"/>
                <a:gd name="csY20" fmla="*/ 16528 h 115699"/>
                <a:gd name="csX21" fmla="*/ 29491 w 101447"/>
                <a:gd name="csY21" fmla="*/ 24792 h 115699"/>
                <a:gd name="csX22" fmla="*/ 20054 w 101447"/>
                <a:gd name="csY22" fmla="*/ 48405 h 115699"/>
                <a:gd name="csX23" fmla="*/ 20054 w 101447"/>
                <a:gd name="csY23" fmla="*/ 48405 h 115699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</a:cxnLst>
              <a:rect l="l" t="t" r="r" b="b"/>
              <a:pathLst>
                <a:path w="101447" h="115699">
                  <a:moveTo>
                    <a:pt x="81394" y="77920"/>
                  </a:moveTo>
                  <a:lnTo>
                    <a:pt x="100268" y="80281"/>
                  </a:lnTo>
                  <a:cubicBezTo>
                    <a:pt x="96730" y="92087"/>
                    <a:pt x="92011" y="100352"/>
                    <a:pt x="83753" y="106255"/>
                  </a:cubicBezTo>
                  <a:cubicBezTo>
                    <a:pt x="75496" y="112158"/>
                    <a:pt x="64879" y="115699"/>
                    <a:pt x="51903" y="115699"/>
                  </a:cubicBezTo>
                  <a:cubicBezTo>
                    <a:pt x="38928" y="115699"/>
                    <a:pt x="23593" y="110977"/>
                    <a:pt x="14156" y="100352"/>
                  </a:cubicBezTo>
                  <a:cubicBezTo>
                    <a:pt x="4718" y="90906"/>
                    <a:pt x="0" y="76740"/>
                    <a:pt x="0" y="59030"/>
                  </a:cubicBezTo>
                  <a:cubicBezTo>
                    <a:pt x="0" y="41321"/>
                    <a:pt x="4718" y="25973"/>
                    <a:pt x="14156" y="15348"/>
                  </a:cubicBezTo>
                  <a:cubicBezTo>
                    <a:pt x="23593" y="4722"/>
                    <a:pt x="36568" y="0"/>
                    <a:pt x="50724" y="0"/>
                  </a:cubicBezTo>
                  <a:cubicBezTo>
                    <a:pt x="64879" y="0"/>
                    <a:pt x="77855" y="4722"/>
                    <a:pt x="87292" y="15348"/>
                  </a:cubicBezTo>
                  <a:cubicBezTo>
                    <a:pt x="96730" y="25973"/>
                    <a:pt x="101448" y="38960"/>
                    <a:pt x="101448" y="57849"/>
                  </a:cubicBezTo>
                  <a:cubicBezTo>
                    <a:pt x="101448" y="76740"/>
                    <a:pt x="101448" y="60211"/>
                    <a:pt x="101448" y="62572"/>
                  </a:cubicBezTo>
                  <a:lnTo>
                    <a:pt x="18874" y="62572"/>
                  </a:lnTo>
                  <a:cubicBezTo>
                    <a:pt x="18874" y="74378"/>
                    <a:pt x="22412" y="83823"/>
                    <a:pt x="29491" y="90906"/>
                  </a:cubicBezTo>
                  <a:cubicBezTo>
                    <a:pt x="36568" y="97990"/>
                    <a:pt x="43646" y="100352"/>
                    <a:pt x="53083" y="100352"/>
                  </a:cubicBezTo>
                  <a:cubicBezTo>
                    <a:pt x="62520" y="100352"/>
                    <a:pt x="66059" y="97990"/>
                    <a:pt x="70778" y="94449"/>
                  </a:cubicBezTo>
                  <a:cubicBezTo>
                    <a:pt x="75496" y="90906"/>
                    <a:pt x="79035" y="85003"/>
                    <a:pt x="82574" y="76740"/>
                  </a:cubicBezTo>
                  <a:lnTo>
                    <a:pt x="82574" y="76740"/>
                  </a:lnTo>
                  <a:close/>
                  <a:moveTo>
                    <a:pt x="20054" y="48405"/>
                  </a:moveTo>
                  <a:lnTo>
                    <a:pt x="81394" y="48405"/>
                  </a:lnTo>
                  <a:cubicBezTo>
                    <a:pt x="81394" y="38960"/>
                    <a:pt x="77855" y="31876"/>
                    <a:pt x="74316" y="27154"/>
                  </a:cubicBezTo>
                  <a:cubicBezTo>
                    <a:pt x="68418" y="20070"/>
                    <a:pt x="60161" y="16528"/>
                    <a:pt x="50724" y="16528"/>
                  </a:cubicBezTo>
                  <a:cubicBezTo>
                    <a:pt x="41287" y="16528"/>
                    <a:pt x="35389" y="18889"/>
                    <a:pt x="29491" y="24792"/>
                  </a:cubicBezTo>
                  <a:cubicBezTo>
                    <a:pt x="23593" y="30696"/>
                    <a:pt x="20054" y="37779"/>
                    <a:pt x="20054" y="48405"/>
                  </a:cubicBezTo>
                  <a:lnTo>
                    <a:pt x="20054" y="48405"/>
                  </a:lnTo>
                  <a:close/>
                </a:path>
              </a:pathLst>
            </a:custGeom>
            <a:solidFill>
              <a:srgbClr val="DADADA"/>
            </a:solidFill>
            <a:ln w="11793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2" name="Freeform 291">
              <a:extLst>
                <a:ext uri="{FF2B5EF4-FFF2-40B4-BE49-F238E27FC236}">
                  <a16:creationId xmlns:a16="http://schemas.microsoft.com/office/drawing/2014/main" id="{A2BD6479-3F5D-6003-4F40-753A7E2D38A6}"/>
                </a:ext>
              </a:extLst>
            </p:cNvPr>
            <p:cNvSpPr/>
            <p:nvPr/>
          </p:nvSpPr>
          <p:spPr>
            <a:xfrm>
              <a:off x="9484806" y="6474828"/>
              <a:ext cx="60161" cy="113338"/>
            </a:xfrm>
            <a:custGeom>
              <a:avLst/>
              <a:gdLst>
                <a:gd name="csX0" fmla="*/ 1180 w 60161"/>
                <a:gd name="csY0" fmla="*/ 112158 h 113338"/>
                <a:gd name="csX1" fmla="*/ 1180 w 60161"/>
                <a:gd name="csY1" fmla="*/ 2361 h 113338"/>
                <a:gd name="csX2" fmla="*/ 17694 w 60161"/>
                <a:gd name="csY2" fmla="*/ 2361 h 113338"/>
                <a:gd name="csX3" fmla="*/ 17694 w 60161"/>
                <a:gd name="csY3" fmla="*/ 18890 h 113338"/>
                <a:gd name="csX4" fmla="*/ 29491 w 60161"/>
                <a:gd name="csY4" fmla="*/ 3542 h 113338"/>
                <a:gd name="csX5" fmla="*/ 41287 w 60161"/>
                <a:gd name="csY5" fmla="*/ 0 h 113338"/>
                <a:gd name="csX6" fmla="*/ 60161 w 60161"/>
                <a:gd name="csY6" fmla="*/ 5903 h 113338"/>
                <a:gd name="csX7" fmla="*/ 54263 w 60161"/>
                <a:gd name="csY7" fmla="*/ 23612 h 113338"/>
                <a:gd name="csX8" fmla="*/ 40108 w 60161"/>
                <a:gd name="csY8" fmla="*/ 20070 h 113338"/>
                <a:gd name="csX9" fmla="*/ 29491 w 60161"/>
                <a:gd name="csY9" fmla="*/ 23612 h 113338"/>
                <a:gd name="csX10" fmla="*/ 22413 w 60161"/>
                <a:gd name="csY10" fmla="*/ 34238 h 113338"/>
                <a:gd name="csX11" fmla="*/ 18874 w 60161"/>
                <a:gd name="csY11" fmla="*/ 55489 h 113338"/>
                <a:gd name="csX12" fmla="*/ 18874 w 60161"/>
                <a:gd name="csY12" fmla="*/ 113339 h 113338"/>
                <a:gd name="csX13" fmla="*/ 0 w 60161"/>
                <a:gd name="csY13" fmla="*/ 113339 h 113338"/>
                <a:gd name="csX14" fmla="*/ 0 w 60161"/>
                <a:gd name="csY14" fmla="*/ 113339 h 113338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</a:cxnLst>
              <a:rect l="l" t="t" r="r" b="b"/>
              <a:pathLst>
                <a:path w="60161" h="113338">
                  <a:moveTo>
                    <a:pt x="1180" y="112158"/>
                  </a:moveTo>
                  <a:lnTo>
                    <a:pt x="1180" y="2361"/>
                  </a:lnTo>
                  <a:lnTo>
                    <a:pt x="17694" y="2361"/>
                  </a:lnTo>
                  <a:lnTo>
                    <a:pt x="17694" y="18890"/>
                  </a:lnTo>
                  <a:cubicBezTo>
                    <a:pt x="22413" y="10626"/>
                    <a:pt x="25952" y="5903"/>
                    <a:pt x="29491" y="3542"/>
                  </a:cubicBezTo>
                  <a:cubicBezTo>
                    <a:pt x="33030" y="1181"/>
                    <a:pt x="36569" y="0"/>
                    <a:pt x="41287" y="0"/>
                  </a:cubicBezTo>
                  <a:cubicBezTo>
                    <a:pt x="46006" y="0"/>
                    <a:pt x="54263" y="2361"/>
                    <a:pt x="60161" y="5903"/>
                  </a:cubicBezTo>
                  <a:lnTo>
                    <a:pt x="54263" y="23612"/>
                  </a:lnTo>
                  <a:cubicBezTo>
                    <a:pt x="49544" y="21252"/>
                    <a:pt x="44826" y="20070"/>
                    <a:pt x="40108" y="20070"/>
                  </a:cubicBezTo>
                  <a:cubicBezTo>
                    <a:pt x="35389" y="20070"/>
                    <a:pt x="31850" y="20070"/>
                    <a:pt x="29491" y="23612"/>
                  </a:cubicBezTo>
                  <a:cubicBezTo>
                    <a:pt x="27132" y="27155"/>
                    <a:pt x="23593" y="29515"/>
                    <a:pt x="22413" y="34238"/>
                  </a:cubicBezTo>
                  <a:cubicBezTo>
                    <a:pt x="20054" y="41321"/>
                    <a:pt x="18874" y="48405"/>
                    <a:pt x="18874" y="55489"/>
                  </a:cubicBezTo>
                  <a:lnTo>
                    <a:pt x="18874" y="113339"/>
                  </a:lnTo>
                  <a:lnTo>
                    <a:pt x="0" y="113339"/>
                  </a:lnTo>
                  <a:lnTo>
                    <a:pt x="0" y="113339"/>
                  </a:lnTo>
                  <a:close/>
                </a:path>
              </a:pathLst>
            </a:custGeom>
            <a:solidFill>
              <a:srgbClr val="DADADA"/>
            </a:solidFill>
            <a:ln w="11793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93" name="Graphic 157">
            <a:extLst>
              <a:ext uri="{FF2B5EF4-FFF2-40B4-BE49-F238E27FC236}">
                <a16:creationId xmlns:a16="http://schemas.microsoft.com/office/drawing/2014/main" id="{97957D0A-B623-D922-CCDC-EB5E7E681F75}"/>
              </a:ext>
            </a:extLst>
          </p:cNvPr>
          <p:cNvGrpSpPr/>
          <p:nvPr/>
        </p:nvGrpSpPr>
        <p:grpSpPr>
          <a:xfrm>
            <a:off x="7304856" y="5604720"/>
            <a:ext cx="2251908" cy="371891"/>
            <a:chOff x="7304856" y="5604720"/>
            <a:chExt cx="2251908" cy="371891"/>
          </a:xfrm>
          <a:solidFill>
            <a:srgbClr val="1D1D1B"/>
          </a:solidFill>
        </p:grpSpPr>
        <p:sp>
          <p:nvSpPr>
            <p:cNvPr id="294" name="Freeform 293">
              <a:extLst>
                <a:ext uri="{FF2B5EF4-FFF2-40B4-BE49-F238E27FC236}">
                  <a16:creationId xmlns:a16="http://schemas.microsoft.com/office/drawing/2014/main" id="{39C43EC2-7A7D-84A7-F44E-E7C25E6833FC}"/>
                </a:ext>
              </a:extLst>
            </p:cNvPr>
            <p:cNvSpPr/>
            <p:nvPr/>
          </p:nvSpPr>
          <p:spPr>
            <a:xfrm>
              <a:off x="8985824" y="5688543"/>
              <a:ext cx="61340" cy="61391"/>
            </a:xfrm>
            <a:custGeom>
              <a:avLst/>
              <a:gdLst>
                <a:gd name="csX0" fmla="*/ 30671 w 61340"/>
                <a:gd name="csY0" fmla="*/ 61392 h 61391"/>
                <a:gd name="csX1" fmla="*/ 0 w 61340"/>
                <a:gd name="csY1" fmla="*/ 30696 h 61391"/>
                <a:gd name="csX2" fmla="*/ 30671 w 61340"/>
                <a:gd name="csY2" fmla="*/ 0 h 61391"/>
                <a:gd name="csX3" fmla="*/ 61341 w 61340"/>
                <a:gd name="csY3" fmla="*/ 30696 h 61391"/>
                <a:gd name="csX4" fmla="*/ 30671 w 61340"/>
                <a:gd name="csY4" fmla="*/ 61392 h 61391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61340" h="61391">
                  <a:moveTo>
                    <a:pt x="30671" y="61392"/>
                  </a:moveTo>
                  <a:cubicBezTo>
                    <a:pt x="14156" y="61392"/>
                    <a:pt x="0" y="47224"/>
                    <a:pt x="0" y="30696"/>
                  </a:cubicBezTo>
                  <a:cubicBezTo>
                    <a:pt x="0" y="14167"/>
                    <a:pt x="14156" y="0"/>
                    <a:pt x="30671" y="0"/>
                  </a:cubicBezTo>
                  <a:cubicBezTo>
                    <a:pt x="47185" y="0"/>
                    <a:pt x="61341" y="14167"/>
                    <a:pt x="61341" y="30696"/>
                  </a:cubicBezTo>
                  <a:cubicBezTo>
                    <a:pt x="61341" y="47224"/>
                    <a:pt x="47185" y="61392"/>
                    <a:pt x="30671" y="61392"/>
                  </a:cubicBezTo>
                </a:path>
              </a:pathLst>
            </a:custGeom>
            <a:solidFill>
              <a:srgbClr val="1D1D1B"/>
            </a:solidFill>
            <a:ln w="11793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5" name="Freeform 294">
              <a:extLst>
                <a:ext uri="{FF2B5EF4-FFF2-40B4-BE49-F238E27FC236}">
                  <a16:creationId xmlns:a16="http://schemas.microsoft.com/office/drawing/2014/main" id="{CCDAEAB2-3B1F-5405-0908-F4582B323FEC}"/>
                </a:ext>
              </a:extLst>
            </p:cNvPr>
            <p:cNvSpPr/>
            <p:nvPr/>
          </p:nvSpPr>
          <p:spPr>
            <a:xfrm>
              <a:off x="7989039" y="5688543"/>
              <a:ext cx="277212" cy="216051"/>
            </a:xfrm>
            <a:custGeom>
              <a:avLst/>
              <a:gdLst>
                <a:gd name="csX0" fmla="*/ 277212 w 277212"/>
                <a:gd name="csY0" fmla="*/ 216051 h 216051"/>
                <a:gd name="csX1" fmla="*/ 233566 w 277212"/>
                <a:gd name="csY1" fmla="*/ 216051 h 216051"/>
                <a:gd name="csX2" fmla="*/ 233566 w 277212"/>
                <a:gd name="csY2" fmla="*/ 92087 h 216051"/>
                <a:gd name="csX3" fmla="*/ 196998 w 277212"/>
                <a:gd name="csY3" fmla="*/ 44863 h 216051"/>
                <a:gd name="csX4" fmla="*/ 160430 w 277212"/>
                <a:gd name="csY4" fmla="*/ 92087 h 216051"/>
                <a:gd name="csX5" fmla="*/ 160430 w 277212"/>
                <a:gd name="csY5" fmla="*/ 216051 h 216051"/>
                <a:gd name="csX6" fmla="*/ 116783 w 277212"/>
                <a:gd name="csY6" fmla="*/ 216051 h 216051"/>
                <a:gd name="csX7" fmla="*/ 116783 w 277212"/>
                <a:gd name="csY7" fmla="*/ 92087 h 216051"/>
                <a:gd name="csX8" fmla="*/ 80214 w 277212"/>
                <a:gd name="csY8" fmla="*/ 44863 h 216051"/>
                <a:gd name="csX9" fmla="*/ 43646 w 277212"/>
                <a:gd name="csY9" fmla="*/ 92087 h 216051"/>
                <a:gd name="csX10" fmla="*/ 43646 w 277212"/>
                <a:gd name="csY10" fmla="*/ 216051 h 216051"/>
                <a:gd name="csX11" fmla="*/ 0 w 277212"/>
                <a:gd name="csY11" fmla="*/ 216051 h 216051"/>
                <a:gd name="csX12" fmla="*/ 0 w 277212"/>
                <a:gd name="csY12" fmla="*/ 94449 h 216051"/>
                <a:gd name="csX13" fmla="*/ 80214 w 277212"/>
                <a:gd name="csY13" fmla="*/ 0 h 216051"/>
                <a:gd name="csX14" fmla="*/ 138017 w 277212"/>
                <a:gd name="csY14" fmla="*/ 28335 h 216051"/>
                <a:gd name="csX15" fmla="*/ 196998 w 277212"/>
                <a:gd name="csY15" fmla="*/ 0 h 216051"/>
                <a:gd name="csX16" fmla="*/ 277212 w 277212"/>
                <a:gd name="csY16" fmla="*/ 94449 h 216051"/>
                <a:gd name="csX17" fmla="*/ 277212 w 277212"/>
                <a:gd name="csY17" fmla="*/ 216051 h 216051"/>
                <a:gd name="csX18" fmla="*/ 277212 w 277212"/>
                <a:gd name="csY18" fmla="*/ 216051 h 216051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</a:cxnLst>
              <a:rect l="l" t="t" r="r" b="b"/>
              <a:pathLst>
                <a:path w="277212" h="216051">
                  <a:moveTo>
                    <a:pt x="277212" y="216051"/>
                  </a:moveTo>
                  <a:lnTo>
                    <a:pt x="233566" y="216051"/>
                  </a:lnTo>
                  <a:lnTo>
                    <a:pt x="233566" y="92087"/>
                  </a:lnTo>
                  <a:cubicBezTo>
                    <a:pt x="233566" y="64933"/>
                    <a:pt x="218231" y="44863"/>
                    <a:pt x="196998" y="44863"/>
                  </a:cubicBezTo>
                  <a:cubicBezTo>
                    <a:pt x="175765" y="44863"/>
                    <a:pt x="160430" y="64933"/>
                    <a:pt x="160430" y="92087"/>
                  </a:cubicBezTo>
                  <a:lnTo>
                    <a:pt x="160430" y="216051"/>
                  </a:lnTo>
                  <a:lnTo>
                    <a:pt x="116783" y="216051"/>
                  </a:lnTo>
                  <a:lnTo>
                    <a:pt x="116783" y="92087"/>
                  </a:lnTo>
                  <a:cubicBezTo>
                    <a:pt x="116783" y="60211"/>
                    <a:pt x="97909" y="44863"/>
                    <a:pt x="80214" y="44863"/>
                  </a:cubicBezTo>
                  <a:cubicBezTo>
                    <a:pt x="62520" y="44863"/>
                    <a:pt x="43646" y="64933"/>
                    <a:pt x="43646" y="92087"/>
                  </a:cubicBezTo>
                  <a:lnTo>
                    <a:pt x="43646" y="216051"/>
                  </a:lnTo>
                  <a:lnTo>
                    <a:pt x="0" y="216051"/>
                  </a:lnTo>
                  <a:lnTo>
                    <a:pt x="0" y="94449"/>
                  </a:lnTo>
                  <a:cubicBezTo>
                    <a:pt x="0" y="38960"/>
                    <a:pt x="33029" y="0"/>
                    <a:pt x="80214" y="0"/>
                  </a:cubicBezTo>
                  <a:cubicBezTo>
                    <a:pt x="127400" y="0"/>
                    <a:pt x="121501" y="9445"/>
                    <a:pt x="138017" y="28335"/>
                  </a:cubicBezTo>
                  <a:cubicBezTo>
                    <a:pt x="154532" y="9445"/>
                    <a:pt x="174585" y="0"/>
                    <a:pt x="196998" y="0"/>
                  </a:cubicBezTo>
                  <a:cubicBezTo>
                    <a:pt x="244183" y="0"/>
                    <a:pt x="277212" y="38960"/>
                    <a:pt x="277212" y="94449"/>
                  </a:cubicBezTo>
                  <a:lnTo>
                    <a:pt x="277212" y="216051"/>
                  </a:lnTo>
                  <a:lnTo>
                    <a:pt x="277212" y="216051"/>
                  </a:lnTo>
                  <a:close/>
                </a:path>
              </a:pathLst>
            </a:custGeom>
            <a:solidFill>
              <a:srgbClr val="1D1D1B"/>
            </a:solidFill>
            <a:ln w="11793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6" name="Freeform 295">
              <a:extLst>
                <a:ext uri="{FF2B5EF4-FFF2-40B4-BE49-F238E27FC236}">
                  <a16:creationId xmlns:a16="http://schemas.microsoft.com/office/drawing/2014/main" id="{419EA0A9-DD85-3B17-D9AB-FAE5475B50EB}"/>
                </a:ext>
              </a:extLst>
            </p:cNvPr>
            <p:cNvSpPr/>
            <p:nvPr/>
          </p:nvSpPr>
          <p:spPr>
            <a:xfrm>
              <a:off x="8302821" y="5605900"/>
              <a:ext cx="57801" cy="298693"/>
            </a:xfrm>
            <a:custGeom>
              <a:avLst/>
              <a:gdLst>
                <a:gd name="csX0" fmla="*/ 50724 w 57801"/>
                <a:gd name="csY0" fmla="*/ 298694 h 298693"/>
                <a:gd name="csX1" fmla="*/ 5898 w 57801"/>
                <a:gd name="csY1" fmla="*/ 298694 h 298693"/>
                <a:gd name="csX2" fmla="*/ 5898 w 57801"/>
                <a:gd name="csY2" fmla="*/ 88546 h 298693"/>
                <a:gd name="csX3" fmla="*/ 50724 w 57801"/>
                <a:gd name="csY3" fmla="*/ 88546 h 298693"/>
                <a:gd name="csX4" fmla="*/ 50724 w 57801"/>
                <a:gd name="csY4" fmla="*/ 298694 h 298693"/>
                <a:gd name="csX5" fmla="*/ 28311 w 57801"/>
                <a:gd name="csY5" fmla="*/ 57850 h 298693"/>
                <a:gd name="csX6" fmla="*/ 0 w 57801"/>
                <a:gd name="csY6" fmla="*/ 28335 h 298693"/>
                <a:gd name="csX7" fmla="*/ 28311 w 57801"/>
                <a:gd name="csY7" fmla="*/ 0 h 298693"/>
                <a:gd name="csX8" fmla="*/ 57801 w 57801"/>
                <a:gd name="csY8" fmla="*/ 28335 h 298693"/>
                <a:gd name="csX9" fmla="*/ 28311 w 57801"/>
                <a:gd name="csY9" fmla="*/ 57850 h 298693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57801" h="298693">
                  <a:moveTo>
                    <a:pt x="50724" y="298694"/>
                  </a:moveTo>
                  <a:lnTo>
                    <a:pt x="5898" y="298694"/>
                  </a:lnTo>
                  <a:lnTo>
                    <a:pt x="5898" y="88546"/>
                  </a:lnTo>
                  <a:lnTo>
                    <a:pt x="50724" y="88546"/>
                  </a:lnTo>
                  <a:lnTo>
                    <a:pt x="50724" y="298694"/>
                  </a:lnTo>
                  <a:close/>
                  <a:moveTo>
                    <a:pt x="28311" y="57850"/>
                  </a:moveTo>
                  <a:cubicBezTo>
                    <a:pt x="11796" y="57850"/>
                    <a:pt x="0" y="44863"/>
                    <a:pt x="0" y="28335"/>
                  </a:cubicBezTo>
                  <a:cubicBezTo>
                    <a:pt x="0" y="11806"/>
                    <a:pt x="11796" y="0"/>
                    <a:pt x="28311" y="0"/>
                  </a:cubicBezTo>
                  <a:cubicBezTo>
                    <a:pt x="44826" y="0"/>
                    <a:pt x="57801" y="12987"/>
                    <a:pt x="57801" y="28335"/>
                  </a:cubicBezTo>
                  <a:cubicBezTo>
                    <a:pt x="57801" y="43683"/>
                    <a:pt x="44826" y="57850"/>
                    <a:pt x="28311" y="57850"/>
                  </a:cubicBezTo>
                </a:path>
              </a:pathLst>
            </a:custGeom>
            <a:solidFill>
              <a:srgbClr val="1D1D1B"/>
            </a:solidFill>
            <a:ln w="11793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7" name="Freeform 296">
              <a:extLst>
                <a:ext uri="{FF2B5EF4-FFF2-40B4-BE49-F238E27FC236}">
                  <a16:creationId xmlns:a16="http://schemas.microsoft.com/office/drawing/2014/main" id="{FEDEA3AF-7857-4AE4-5F58-D0F7A9D9AA35}"/>
                </a:ext>
              </a:extLst>
            </p:cNvPr>
            <p:cNvSpPr/>
            <p:nvPr/>
          </p:nvSpPr>
          <p:spPr>
            <a:xfrm>
              <a:off x="8394831" y="5687362"/>
              <a:ext cx="193458" cy="221954"/>
            </a:xfrm>
            <a:custGeom>
              <a:avLst/>
              <a:gdLst>
                <a:gd name="csX0" fmla="*/ 107346 w 193458"/>
                <a:gd name="csY0" fmla="*/ 221955 h 221954"/>
                <a:gd name="csX1" fmla="*/ 30670 w 193458"/>
                <a:gd name="csY1" fmla="*/ 188897 h 221954"/>
                <a:gd name="csX2" fmla="*/ 0 w 193458"/>
                <a:gd name="csY2" fmla="*/ 110977 h 221954"/>
                <a:gd name="csX3" fmla="*/ 31850 w 193458"/>
                <a:gd name="csY3" fmla="*/ 33057 h 221954"/>
                <a:gd name="csX4" fmla="*/ 108526 w 193458"/>
                <a:gd name="csY4" fmla="*/ 0 h 221954"/>
                <a:gd name="csX5" fmla="*/ 186381 w 193458"/>
                <a:gd name="csY5" fmla="*/ 31877 h 221954"/>
                <a:gd name="csX6" fmla="*/ 192279 w 193458"/>
                <a:gd name="csY6" fmla="*/ 37780 h 221954"/>
                <a:gd name="csX7" fmla="*/ 160429 w 193458"/>
                <a:gd name="csY7" fmla="*/ 70837 h 221954"/>
                <a:gd name="csX8" fmla="*/ 154531 w 193458"/>
                <a:gd name="csY8" fmla="*/ 64933 h 221954"/>
                <a:gd name="csX9" fmla="*/ 108526 w 193458"/>
                <a:gd name="csY9" fmla="*/ 44863 h 221954"/>
                <a:gd name="csX10" fmla="*/ 43646 w 193458"/>
                <a:gd name="csY10" fmla="*/ 110977 h 221954"/>
                <a:gd name="csX11" fmla="*/ 108526 w 193458"/>
                <a:gd name="csY11" fmla="*/ 177091 h 221954"/>
                <a:gd name="csX12" fmla="*/ 154531 w 193458"/>
                <a:gd name="csY12" fmla="*/ 157021 h 221954"/>
                <a:gd name="csX13" fmla="*/ 160429 w 193458"/>
                <a:gd name="csY13" fmla="*/ 152298 h 221954"/>
                <a:gd name="csX14" fmla="*/ 193458 w 193458"/>
                <a:gd name="csY14" fmla="*/ 182994 h 221954"/>
                <a:gd name="csX15" fmla="*/ 186381 w 193458"/>
                <a:gd name="csY15" fmla="*/ 188897 h 221954"/>
                <a:gd name="csX16" fmla="*/ 108526 w 193458"/>
                <a:gd name="csY16" fmla="*/ 220774 h 22195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</a:cxnLst>
              <a:rect l="l" t="t" r="r" b="b"/>
              <a:pathLst>
                <a:path w="193458" h="221954">
                  <a:moveTo>
                    <a:pt x="107346" y="221955"/>
                  </a:moveTo>
                  <a:cubicBezTo>
                    <a:pt x="77855" y="221955"/>
                    <a:pt x="50724" y="210149"/>
                    <a:pt x="30670" y="188897"/>
                  </a:cubicBezTo>
                  <a:cubicBezTo>
                    <a:pt x="10616" y="168827"/>
                    <a:pt x="0" y="140492"/>
                    <a:pt x="0" y="110977"/>
                  </a:cubicBezTo>
                  <a:cubicBezTo>
                    <a:pt x="0" y="81462"/>
                    <a:pt x="10616" y="53127"/>
                    <a:pt x="31850" y="33057"/>
                  </a:cubicBezTo>
                  <a:cubicBezTo>
                    <a:pt x="51903" y="12987"/>
                    <a:pt x="80214" y="0"/>
                    <a:pt x="108526" y="0"/>
                  </a:cubicBezTo>
                  <a:cubicBezTo>
                    <a:pt x="136836" y="0"/>
                    <a:pt x="166327" y="10625"/>
                    <a:pt x="186381" y="31877"/>
                  </a:cubicBezTo>
                  <a:lnTo>
                    <a:pt x="192279" y="37780"/>
                  </a:lnTo>
                  <a:lnTo>
                    <a:pt x="160429" y="70837"/>
                  </a:lnTo>
                  <a:lnTo>
                    <a:pt x="154531" y="64933"/>
                  </a:lnTo>
                  <a:cubicBezTo>
                    <a:pt x="139196" y="50766"/>
                    <a:pt x="125040" y="44863"/>
                    <a:pt x="108526" y="44863"/>
                  </a:cubicBezTo>
                  <a:cubicBezTo>
                    <a:pt x="73137" y="44863"/>
                    <a:pt x="43646" y="74379"/>
                    <a:pt x="43646" y="110977"/>
                  </a:cubicBezTo>
                  <a:cubicBezTo>
                    <a:pt x="43646" y="147576"/>
                    <a:pt x="73137" y="177091"/>
                    <a:pt x="108526" y="177091"/>
                  </a:cubicBezTo>
                  <a:cubicBezTo>
                    <a:pt x="143915" y="177091"/>
                    <a:pt x="140375" y="171188"/>
                    <a:pt x="154531" y="157021"/>
                  </a:cubicBezTo>
                  <a:lnTo>
                    <a:pt x="160429" y="152298"/>
                  </a:lnTo>
                  <a:lnTo>
                    <a:pt x="193458" y="182994"/>
                  </a:lnTo>
                  <a:lnTo>
                    <a:pt x="186381" y="188897"/>
                  </a:lnTo>
                  <a:cubicBezTo>
                    <a:pt x="162788" y="210149"/>
                    <a:pt x="136836" y="220774"/>
                    <a:pt x="108526" y="220774"/>
                  </a:cubicBezTo>
                </a:path>
              </a:pathLst>
            </a:custGeom>
            <a:solidFill>
              <a:srgbClr val="1D1D1B"/>
            </a:solidFill>
            <a:ln w="11793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8" name="Freeform 297">
              <a:extLst>
                <a:ext uri="{FF2B5EF4-FFF2-40B4-BE49-F238E27FC236}">
                  <a16:creationId xmlns:a16="http://schemas.microsoft.com/office/drawing/2014/main" id="{19B1E94A-C7C5-2DF5-6430-B1146B1C3053}"/>
                </a:ext>
              </a:extLst>
            </p:cNvPr>
            <p:cNvSpPr/>
            <p:nvPr/>
          </p:nvSpPr>
          <p:spPr>
            <a:xfrm>
              <a:off x="8603625" y="5694446"/>
              <a:ext cx="103807" cy="210148"/>
            </a:xfrm>
            <a:custGeom>
              <a:avLst/>
              <a:gdLst>
                <a:gd name="csX0" fmla="*/ 47185 w 103807"/>
                <a:gd name="csY0" fmla="*/ 210148 h 210148"/>
                <a:gd name="csX1" fmla="*/ 0 w 103807"/>
                <a:gd name="csY1" fmla="*/ 210148 h 210148"/>
                <a:gd name="csX2" fmla="*/ 0 w 103807"/>
                <a:gd name="csY2" fmla="*/ 105074 h 210148"/>
                <a:gd name="csX3" fmla="*/ 94370 w 103807"/>
                <a:gd name="csY3" fmla="*/ 0 h 210148"/>
                <a:gd name="csX4" fmla="*/ 103807 w 103807"/>
                <a:gd name="csY4" fmla="*/ 0 h 210148"/>
                <a:gd name="csX5" fmla="*/ 103807 w 103807"/>
                <a:gd name="csY5" fmla="*/ 43683 h 210148"/>
                <a:gd name="csX6" fmla="*/ 96729 w 103807"/>
                <a:gd name="csY6" fmla="*/ 43683 h 210148"/>
                <a:gd name="csX7" fmla="*/ 47185 w 103807"/>
                <a:gd name="csY7" fmla="*/ 102713 h 210148"/>
                <a:gd name="csX8" fmla="*/ 47185 w 103807"/>
                <a:gd name="csY8" fmla="*/ 210148 h 210148"/>
                <a:gd name="csX9" fmla="*/ 47185 w 103807"/>
                <a:gd name="csY9" fmla="*/ 210148 h 210148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103807" h="210148">
                  <a:moveTo>
                    <a:pt x="47185" y="210148"/>
                  </a:moveTo>
                  <a:lnTo>
                    <a:pt x="0" y="210148"/>
                  </a:lnTo>
                  <a:lnTo>
                    <a:pt x="0" y="105074"/>
                  </a:lnTo>
                  <a:cubicBezTo>
                    <a:pt x="0" y="37780"/>
                    <a:pt x="29491" y="4722"/>
                    <a:pt x="94370" y="0"/>
                  </a:cubicBezTo>
                  <a:lnTo>
                    <a:pt x="103807" y="0"/>
                  </a:lnTo>
                  <a:lnTo>
                    <a:pt x="103807" y="43683"/>
                  </a:lnTo>
                  <a:lnTo>
                    <a:pt x="96729" y="43683"/>
                  </a:lnTo>
                  <a:cubicBezTo>
                    <a:pt x="61340" y="48405"/>
                    <a:pt x="47185" y="63753"/>
                    <a:pt x="47185" y="102713"/>
                  </a:cubicBezTo>
                  <a:lnTo>
                    <a:pt x="47185" y="210148"/>
                  </a:lnTo>
                  <a:lnTo>
                    <a:pt x="47185" y="210148"/>
                  </a:lnTo>
                  <a:close/>
                </a:path>
              </a:pathLst>
            </a:custGeom>
            <a:solidFill>
              <a:srgbClr val="1D1D1B"/>
            </a:solidFill>
            <a:ln w="11793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9" name="Freeform 298">
              <a:extLst>
                <a:ext uri="{FF2B5EF4-FFF2-40B4-BE49-F238E27FC236}">
                  <a16:creationId xmlns:a16="http://schemas.microsoft.com/office/drawing/2014/main" id="{335F7DF3-1BF0-0CA5-50AA-317D32AA56BB}"/>
                </a:ext>
              </a:extLst>
            </p:cNvPr>
            <p:cNvSpPr/>
            <p:nvPr/>
          </p:nvSpPr>
          <p:spPr>
            <a:xfrm>
              <a:off x="8727486" y="5687362"/>
              <a:ext cx="217050" cy="221954"/>
            </a:xfrm>
            <a:custGeom>
              <a:avLst/>
              <a:gdLst>
                <a:gd name="csX0" fmla="*/ 108525 w 217050"/>
                <a:gd name="csY0" fmla="*/ 221955 h 221954"/>
                <a:gd name="csX1" fmla="*/ 31849 w 217050"/>
                <a:gd name="csY1" fmla="*/ 188897 h 221954"/>
                <a:gd name="csX2" fmla="*/ 0 w 217050"/>
                <a:gd name="csY2" fmla="*/ 110977 h 221954"/>
                <a:gd name="csX3" fmla="*/ 31849 w 217050"/>
                <a:gd name="csY3" fmla="*/ 33057 h 221954"/>
                <a:gd name="csX4" fmla="*/ 108525 w 217050"/>
                <a:gd name="csY4" fmla="*/ 0 h 221954"/>
                <a:gd name="csX5" fmla="*/ 185201 w 217050"/>
                <a:gd name="csY5" fmla="*/ 33057 h 221954"/>
                <a:gd name="csX6" fmla="*/ 217051 w 217050"/>
                <a:gd name="csY6" fmla="*/ 110977 h 221954"/>
                <a:gd name="csX7" fmla="*/ 185201 w 217050"/>
                <a:gd name="csY7" fmla="*/ 188897 h 221954"/>
                <a:gd name="csX8" fmla="*/ 108525 w 217050"/>
                <a:gd name="csY8" fmla="*/ 221955 h 221954"/>
                <a:gd name="csX9" fmla="*/ 107346 w 217050"/>
                <a:gd name="csY9" fmla="*/ 46044 h 221954"/>
                <a:gd name="csX10" fmla="*/ 44826 w 217050"/>
                <a:gd name="csY10" fmla="*/ 112158 h 221954"/>
                <a:gd name="csX11" fmla="*/ 107346 w 217050"/>
                <a:gd name="csY11" fmla="*/ 178272 h 221954"/>
                <a:gd name="csX12" fmla="*/ 169866 w 217050"/>
                <a:gd name="csY12" fmla="*/ 112158 h 221954"/>
                <a:gd name="csX13" fmla="*/ 107346 w 217050"/>
                <a:gd name="csY13" fmla="*/ 46044 h 22195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</a:cxnLst>
              <a:rect l="l" t="t" r="r" b="b"/>
              <a:pathLst>
                <a:path w="217050" h="221954">
                  <a:moveTo>
                    <a:pt x="108525" y="221955"/>
                  </a:moveTo>
                  <a:cubicBezTo>
                    <a:pt x="79034" y="221955"/>
                    <a:pt x="51903" y="210149"/>
                    <a:pt x="31849" y="188897"/>
                  </a:cubicBezTo>
                  <a:cubicBezTo>
                    <a:pt x="11796" y="167647"/>
                    <a:pt x="0" y="140492"/>
                    <a:pt x="0" y="110977"/>
                  </a:cubicBezTo>
                  <a:cubicBezTo>
                    <a:pt x="0" y="81462"/>
                    <a:pt x="11796" y="54308"/>
                    <a:pt x="31849" y="33057"/>
                  </a:cubicBezTo>
                  <a:cubicBezTo>
                    <a:pt x="51903" y="11806"/>
                    <a:pt x="80214" y="0"/>
                    <a:pt x="108525" y="0"/>
                  </a:cubicBezTo>
                  <a:cubicBezTo>
                    <a:pt x="136836" y="0"/>
                    <a:pt x="163968" y="11806"/>
                    <a:pt x="185201" y="33057"/>
                  </a:cubicBezTo>
                  <a:cubicBezTo>
                    <a:pt x="206435" y="54308"/>
                    <a:pt x="217051" y="81462"/>
                    <a:pt x="217051" y="110977"/>
                  </a:cubicBezTo>
                  <a:cubicBezTo>
                    <a:pt x="217051" y="140492"/>
                    <a:pt x="205255" y="168827"/>
                    <a:pt x="185201" y="188897"/>
                  </a:cubicBezTo>
                  <a:cubicBezTo>
                    <a:pt x="165148" y="210149"/>
                    <a:pt x="138016" y="221955"/>
                    <a:pt x="108525" y="221955"/>
                  </a:cubicBezTo>
                  <a:moveTo>
                    <a:pt x="107346" y="46044"/>
                  </a:moveTo>
                  <a:cubicBezTo>
                    <a:pt x="73136" y="46044"/>
                    <a:pt x="44826" y="75559"/>
                    <a:pt x="44826" y="112158"/>
                  </a:cubicBezTo>
                  <a:cubicBezTo>
                    <a:pt x="44826" y="148757"/>
                    <a:pt x="73136" y="178272"/>
                    <a:pt x="107346" y="178272"/>
                  </a:cubicBezTo>
                  <a:cubicBezTo>
                    <a:pt x="141555" y="178272"/>
                    <a:pt x="169866" y="149937"/>
                    <a:pt x="169866" y="112158"/>
                  </a:cubicBezTo>
                  <a:cubicBezTo>
                    <a:pt x="169866" y="74379"/>
                    <a:pt x="141555" y="46044"/>
                    <a:pt x="107346" y="46044"/>
                  </a:cubicBezTo>
                </a:path>
              </a:pathLst>
            </a:custGeom>
            <a:solidFill>
              <a:srgbClr val="1D1D1B"/>
            </a:solidFill>
            <a:ln w="11793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0" name="Freeform 299">
              <a:extLst>
                <a:ext uri="{FF2B5EF4-FFF2-40B4-BE49-F238E27FC236}">
                  <a16:creationId xmlns:a16="http://schemas.microsoft.com/office/drawing/2014/main" id="{BF66E428-0CA5-CA00-EC27-0E7E2376B513}"/>
                </a:ext>
              </a:extLst>
            </p:cNvPr>
            <p:cNvSpPr/>
            <p:nvPr/>
          </p:nvSpPr>
          <p:spPr>
            <a:xfrm>
              <a:off x="8985824" y="5843203"/>
              <a:ext cx="61340" cy="61391"/>
            </a:xfrm>
            <a:custGeom>
              <a:avLst/>
              <a:gdLst>
                <a:gd name="csX0" fmla="*/ 30671 w 61340"/>
                <a:gd name="csY0" fmla="*/ 61391 h 61391"/>
                <a:gd name="csX1" fmla="*/ 0 w 61340"/>
                <a:gd name="csY1" fmla="*/ 30696 h 61391"/>
                <a:gd name="csX2" fmla="*/ 30671 w 61340"/>
                <a:gd name="csY2" fmla="*/ 0 h 61391"/>
                <a:gd name="csX3" fmla="*/ 61341 w 61340"/>
                <a:gd name="csY3" fmla="*/ 30696 h 61391"/>
                <a:gd name="csX4" fmla="*/ 30671 w 61340"/>
                <a:gd name="csY4" fmla="*/ 61391 h 61391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61340" h="61391">
                  <a:moveTo>
                    <a:pt x="30671" y="61391"/>
                  </a:moveTo>
                  <a:cubicBezTo>
                    <a:pt x="14156" y="61391"/>
                    <a:pt x="0" y="47224"/>
                    <a:pt x="0" y="30696"/>
                  </a:cubicBezTo>
                  <a:cubicBezTo>
                    <a:pt x="0" y="14167"/>
                    <a:pt x="14156" y="0"/>
                    <a:pt x="30671" y="0"/>
                  </a:cubicBezTo>
                  <a:cubicBezTo>
                    <a:pt x="47185" y="0"/>
                    <a:pt x="61341" y="14167"/>
                    <a:pt x="61341" y="30696"/>
                  </a:cubicBezTo>
                  <a:cubicBezTo>
                    <a:pt x="61341" y="47224"/>
                    <a:pt x="47185" y="61391"/>
                    <a:pt x="30671" y="61391"/>
                  </a:cubicBezTo>
                </a:path>
              </a:pathLst>
            </a:custGeom>
            <a:solidFill>
              <a:srgbClr val="1D1D1B"/>
            </a:solidFill>
            <a:ln w="11793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1" name="Freeform 300">
              <a:extLst>
                <a:ext uri="{FF2B5EF4-FFF2-40B4-BE49-F238E27FC236}">
                  <a16:creationId xmlns:a16="http://schemas.microsoft.com/office/drawing/2014/main" id="{4A6C8A29-DC4C-204F-0ECE-F3CAB557943D}"/>
                </a:ext>
              </a:extLst>
            </p:cNvPr>
            <p:cNvSpPr/>
            <p:nvPr/>
          </p:nvSpPr>
          <p:spPr>
            <a:xfrm>
              <a:off x="9089631" y="5604720"/>
              <a:ext cx="217051" cy="304597"/>
            </a:xfrm>
            <a:custGeom>
              <a:avLst/>
              <a:gdLst>
                <a:gd name="csX0" fmla="*/ 108526 w 217051"/>
                <a:gd name="csY0" fmla="*/ 304597 h 304597"/>
                <a:gd name="csX1" fmla="*/ 0 w 217051"/>
                <a:gd name="csY1" fmla="*/ 184175 h 304597"/>
                <a:gd name="csX2" fmla="*/ 0 w 217051"/>
                <a:gd name="csY2" fmla="*/ 170008 h 304597"/>
                <a:gd name="csX3" fmla="*/ 0 w 217051"/>
                <a:gd name="csY3" fmla="*/ 0 h 304597"/>
                <a:gd name="csX4" fmla="*/ 44826 w 217051"/>
                <a:gd name="csY4" fmla="*/ 0 h 304597"/>
                <a:gd name="csX5" fmla="*/ 44826 w 217051"/>
                <a:gd name="csY5" fmla="*/ 103894 h 304597"/>
                <a:gd name="csX6" fmla="*/ 108526 w 217051"/>
                <a:gd name="csY6" fmla="*/ 83823 h 304597"/>
                <a:gd name="csX7" fmla="*/ 185202 w 217051"/>
                <a:gd name="csY7" fmla="*/ 115700 h 304597"/>
                <a:gd name="csX8" fmla="*/ 217052 w 217051"/>
                <a:gd name="csY8" fmla="*/ 193620 h 304597"/>
                <a:gd name="csX9" fmla="*/ 185202 w 217051"/>
                <a:gd name="csY9" fmla="*/ 271540 h 304597"/>
                <a:gd name="csX10" fmla="*/ 108526 w 217051"/>
                <a:gd name="csY10" fmla="*/ 304597 h 304597"/>
                <a:gd name="csX11" fmla="*/ 108526 w 217051"/>
                <a:gd name="csY11" fmla="*/ 128686 h 304597"/>
                <a:gd name="csX12" fmla="*/ 43646 w 217051"/>
                <a:gd name="csY12" fmla="*/ 194800 h 304597"/>
                <a:gd name="csX13" fmla="*/ 108526 w 217051"/>
                <a:gd name="csY13" fmla="*/ 260915 h 304597"/>
                <a:gd name="csX14" fmla="*/ 173405 w 217051"/>
                <a:gd name="csY14" fmla="*/ 194800 h 304597"/>
                <a:gd name="csX15" fmla="*/ 108526 w 217051"/>
                <a:gd name="csY15" fmla="*/ 128686 h 304597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</a:cxnLst>
              <a:rect l="l" t="t" r="r" b="b"/>
              <a:pathLst>
                <a:path w="217051" h="304597">
                  <a:moveTo>
                    <a:pt x="108526" y="304597"/>
                  </a:moveTo>
                  <a:cubicBezTo>
                    <a:pt x="44826" y="304597"/>
                    <a:pt x="0" y="255011"/>
                    <a:pt x="0" y="184175"/>
                  </a:cubicBezTo>
                  <a:cubicBezTo>
                    <a:pt x="0" y="113338"/>
                    <a:pt x="0" y="174730"/>
                    <a:pt x="0" y="170008"/>
                  </a:cubicBezTo>
                  <a:lnTo>
                    <a:pt x="0" y="0"/>
                  </a:lnTo>
                  <a:lnTo>
                    <a:pt x="44826" y="0"/>
                  </a:lnTo>
                  <a:lnTo>
                    <a:pt x="44826" y="103894"/>
                  </a:lnTo>
                  <a:cubicBezTo>
                    <a:pt x="63700" y="89726"/>
                    <a:pt x="84933" y="83823"/>
                    <a:pt x="108526" y="83823"/>
                  </a:cubicBezTo>
                  <a:cubicBezTo>
                    <a:pt x="132118" y="83823"/>
                    <a:pt x="165148" y="95629"/>
                    <a:pt x="185202" y="115700"/>
                  </a:cubicBezTo>
                  <a:cubicBezTo>
                    <a:pt x="205255" y="136951"/>
                    <a:pt x="217052" y="164104"/>
                    <a:pt x="217052" y="193620"/>
                  </a:cubicBezTo>
                  <a:cubicBezTo>
                    <a:pt x="217052" y="223135"/>
                    <a:pt x="205255" y="251470"/>
                    <a:pt x="185202" y="271540"/>
                  </a:cubicBezTo>
                  <a:cubicBezTo>
                    <a:pt x="165148" y="292791"/>
                    <a:pt x="138017" y="304597"/>
                    <a:pt x="108526" y="304597"/>
                  </a:cubicBezTo>
                  <a:moveTo>
                    <a:pt x="108526" y="128686"/>
                  </a:moveTo>
                  <a:cubicBezTo>
                    <a:pt x="73137" y="128686"/>
                    <a:pt x="43646" y="158201"/>
                    <a:pt x="43646" y="194800"/>
                  </a:cubicBezTo>
                  <a:cubicBezTo>
                    <a:pt x="43646" y="231399"/>
                    <a:pt x="71958" y="260915"/>
                    <a:pt x="108526" y="260915"/>
                  </a:cubicBezTo>
                  <a:cubicBezTo>
                    <a:pt x="145095" y="260915"/>
                    <a:pt x="173405" y="231399"/>
                    <a:pt x="173405" y="194800"/>
                  </a:cubicBezTo>
                  <a:cubicBezTo>
                    <a:pt x="173405" y="158201"/>
                    <a:pt x="143915" y="128686"/>
                    <a:pt x="108526" y="128686"/>
                  </a:cubicBezTo>
                </a:path>
              </a:pathLst>
            </a:custGeom>
            <a:solidFill>
              <a:srgbClr val="1D1D1B"/>
            </a:solidFill>
            <a:ln w="11793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2" name="Freeform 301">
              <a:extLst>
                <a:ext uri="{FF2B5EF4-FFF2-40B4-BE49-F238E27FC236}">
                  <a16:creationId xmlns:a16="http://schemas.microsoft.com/office/drawing/2014/main" id="{02D1221E-E865-CA2A-91FD-0C6DE882959A}"/>
                </a:ext>
              </a:extLst>
            </p:cNvPr>
            <p:cNvSpPr/>
            <p:nvPr/>
          </p:nvSpPr>
          <p:spPr>
            <a:xfrm>
              <a:off x="9338533" y="5605900"/>
              <a:ext cx="57801" cy="298693"/>
            </a:xfrm>
            <a:custGeom>
              <a:avLst/>
              <a:gdLst>
                <a:gd name="csX0" fmla="*/ 50724 w 57801"/>
                <a:gd name="csY0" fmla="*/ 298694 h 298693"/>
                <a:gd name="csX1" fmla="*/ 5898 w 57801"/>
                <a:gd name="csY1" fmla="*/ 298694 h 298693"/>
                <a:gd name="csX2" fmla="*/ 5898 w 57801"/>
                <a:gd name="csY2" fmla="*/ 88546 h 298693"/>
                <a:gd name="csX3" fmla="*/ 50724 w 57801"/>
                <a:gd name="csY3" fmla="*/ 88546 h 298693"/>
                <a:gd name="csX4" fmla="*/ 50724 w 57801"/>
                <a:gd name="csY4" fmla="*/ 298694 h 298693"/>
                <a:gd name="csX5" fmla="*/ 28311 w 57801"/>
                <a:gd name="csY5" fmla="*/ 57850 h 298693"/>
                <a:gd name="csX6" fmla="*/ 0 w 57801"/>
                <a:gd name="csY6" fmla="*/ 28335 h 298693"/>
                <a:gd name="csX7" fmla="*/ 28311 w 57801"/>
                <a:gd name="csY7" fmla="*/ 0 h 298693"/>
                <a:gd name="csX8" fmla="*/ 57801 w 57801"/>
                <a:gd name="csY8" fmla="*/ 28335 h 298693"/>
                <a:gd name="csX9" fmla="*/ 28311 w 57801"/>
                <a:gd name="csY9" fmla="*/ 57850 h 298693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57801" h="298693">
                  <a:moveTo>
                    <a:pt x="50724" y="298694"/>
                  </a:moveTo>
                  <a:lnTo>
                    <a:pt x="5898" y="298694"/>
                  </a:lnTo>
                  <a:lnTo>
                    <a:pt x="5898" y="88546"/>
                  </a:lnTo>
                  <a:lnTo>
                    <a:pt x="50724" y="88546"/>
                  </a:lnTo>
                  <a:lnTo>
                    <a:pt x="50724" y="298694"/>
                  </a:lnTo>
                  <a:close/>
                  <a:moveTo>
                    <a:pt x="28311" y="57850"/>
                  </a:moveTo>
                  <a:cubicBezTo>
                    <a:pt x="11796" y="57850"/>
                    <a:pt x="0" y="44863"/>
                    <a:pt x="0" y="28335"/>
                  </a:cubicBezTo>
                  <a:cubicBezTo>
                    <a:pt x="0" y="11806"/>
                    <a:pt x="11796" y="0"/>
                    <a:pt x="28311" y="0"/>
                  </a:cubicBezTo>
                  <a:cubicBezTo>
                    <a:pt x="44826" y="0"/>
                    <a:pt x="57801" y="12987"/>
                    <a:pt x="57801" y="28335"/>
                  </a:cubicBezTo>
                  <a:cubicBezTo>
                    <a:pt x="57801" y="43683"/>
                    <a:pt x="44826" y="57850"/>
                    <a:pt x="28311" y="57850"/>
                  </a:cubicBezTo>
                </a:path>
              </a:pathLst>
            </a:custGeom>
            <a:solidFill>
              <a:srgbClr val="1D1D1B"/>
            </a:solidFill>
            <a:ln w="11793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3" name="Freeform 302">
              <a:extLst>
                <a:ext uri="{FF2B5EF4-FFF2-40B4-BE49-F238E27FC236}">
                  <a16:creationId xmlns:a16="http://schemas.microsoft.com/office/drawing/2014/main" id="{E2A2CE1A-6401-87DE-7333-9D65E5DAAFBD}"/>
                </a:ext>
              </a:extLst>
            </p:cNvPr>
            <p:cNvSpPr/>
            <p:nvPr/>
          </p:nvSpPr>
          <p:spPr>
            <a:xfrm>
              <a:off x="9429364" y="5648402"/>
              <a:ext cx="127399" cy="262094"/>
            </a:xfrm>
            <a:custGeom>
              <a:avLst/>
              <a:gdLst>
                <a:gd name="csX0" fmla="*/ 127400 w 127399"/>
                <a:gd name="csY0" fmla="*/ 262095 h 262094"/>
                <a:gd name="csX1" fmla="*/ 117963 w 127399"/>
                <a:gd name="csY1" fmla="*/ 259734 h 262094"/>
                <a:gd name="csX2" fmla="*/ 27131 w 127399"/>
                <a:gd name="csY2" fmla="*/ 142854 h 262094"/>
                <a:gd name="csX3" fmla="*/ 27131 w 127399"/>
                <a:gd name="csY3" fmla="*/ 83823 h 262094"/>
                <a:gd name="csX4" fmla="*/ 0 w 127399"/>
                <a:gd name="csY4" fmla="*/ 83823 h 262094"/>
                <a:gd name="csX5" fmla="*/ 0 w 127399"/>
                <a:gd name="csY5" fmla="*/ 43682 h 262094"/>
                <a:gd name="csX6" fmla="*/ 27131 w 127399"/>
                <a:gd name="csY6" fmla="*/ 43682 h 262094"/>
                <a:gd name="csX7" fmla="*/ 27131 w 127399"/>
                <a:gd name="csY7" fmla="*/ 0 h 262094"/>
                <a:gd name="csX8" fmla="*/ 71957 w 127399"/>
                <a:gd name="csY8" fmla="*/ 0 h 262094"/>
                <a:gd name="csX9" fmla="*/ 71957 w 127399"/>
                <a:gd name="csY9" fmla="*/ 43682 h 262094"/>
                <a:gd name="csX10" fmla="*/ 127400 w 127399"/>
                <a:gd name="csY10" fmla="*/ 43682 h 262094"/>
                <a:gd name="csX11" fmla="*/ 127400 w 127399"/>
                <a:gd name="csY11" fmla="*/ 83823 h 262094"/>
                <a:gd name="csX12" fmla="*/ 71957 w 127399"/>
                <a:gd name="csY12" fmla="*/ 83823 h 262094"/>
                <a:gd name="csX13" fmla="*/ 71957 w 127399"/>
                <a:gd name="csY13" fmla="*/ 149937 h 262094"/>
                <a:gd name="csX14" fmla="*/ 120321 w 127399"/>
                <a:gd name="csY14" fmla="*/ 213690 h 262094"/>
                <a:gd name="csX15" fmla="*/ 127400 w 127399"/>
                <a:gd name="csY15" fmla="*/ 213690 h 262094"/>
                <a:gd name="csX16" fmla="*/ 127400 w 127399"/>
                <a:gd name="csY16" fmla="*/ 260915 h 262094"/>
                <a:gd name="csX17" fmla="*/ 127400 w 127399"/>
                <a:gd name="csY17" fmla="*/ 260915 h 26209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</a:cxnLst>
              <a:rect l="l" t="t" r="r" b="b"/>
              <a:pathLst>
                <a:path w="127399" h="262094">
                  <a:moveTo>
                    <a:pt x="127400" y="262095"/>
                  </a:moveTo>
                  <a:lnTo>
                    <a:pt x="117963" y="259734"/>
                  </a:lnTo>
                  <a:cubicBezTo>
                    <a:pt x="51903" y="246747"/>
                    <a:pt x="27131" y="214871"/>
                    <a:pt x="27131" y="142854"/>
                  </a:cubicBezTo>
                  <a:lnTo>
                    <a:pt x="27131" y="83823"/>
                  </a:lnTo>
                  <a:lnTo>
                    <a:pt x="0" y="83823"/>
                  </a:lnTo>
                  <a:lnTo>
                    <a:pt x="0" y="43682"/>
                  </a:lnTo>
                  <a:lnTo>
                    <a:pt x="27131" y="43682"/>
                  </a:lnTo>
                  <a:lnTo>
                    <a:pt x="27131" y="0"/>
                  </a:lnTo>
                  <a:lnTo>
                    <a:pt x="71957" y="0"/>
                  </a:lnTo>
                  <a:lnTo>
                    <a:pt x="71957" y="43682"/>
                  </a:lnTo>
                  <a:lnTo>
                    <a:pt x="127400" y="43682"/>
                  </a:lnTo>
                  <a:lnTo>
                    <a:pt x="127400" y="83823"/>
                  </a:lnTo>
                  <a:lnTo>
                    <a:pt x="71957" y="83823"/>
                  </a:lnTo>
                  <a:lnTo>
                    <a:pt x="71957" y="149937"/>
                  </a:lnTo>
                  <a:cubicBezTo>
                    <a:pt x="71957" y="188897"/>
                    <a:pt x="87292" y="208967"/>
                    <a:pt x="120321" y="213690"/>
                  </a:cubicBezTo>
                  <a:lnTo>
                    <a:pt x="127400" y="213690"/>
                  </a:lnTo>
                  <a:lnTo>
                    <a:pt x="127400" y="260915"/>
                  </a:lnTo>
                  <a:lnTo>
                    <a:pt x="127400" y="260915"/>
                  </a:lnTo>
                  <a:close/>
                </a:path>
              </a:pathLst>
            </a:custGeom>
            <a:solidFill>
              <a:srgbClr val="1D1D1B"/>
            </a:solidFill>
            <a:ln w="11793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4" name="Freeform 303">
              <a:extLst>
                <a:ext uri="{FF2B5EF4-FFF2-40B4-BE49-F238E27FC236}">
                  <a16:creationId xmlns:a16="http://schemas.microsoft.com/office/drawing/2014/main" id="{F49838C3-7B40-B775-F03A-F22E20AA5589}"/>
                </a:ext>
              </a:extLst>
            </p:cNvPr>
            <p:cNvSpPr/>
            <p:nvPr/>
          </p:nvSpPr>
          <p:spPr>
            <a:xfrm>
              <a:off x="7707109" y="5765282"/>
              <a:ext cx="70777" cy="70836"/>
            </a:xfrm>
            <a:custGeom>
              <a:avLst/>
              <a:gdLst>
                <a:gd name="csX0" fmla="*/ 35389 w 70777"/>
                <a:gd name="csY0" fmla="*/ 70837 h 70836"/>
                <a:gd name="csX1" fmla="*/ 70778 w 70777"/>
                <a:gd name="csY1" fmla="*/ 35418 h 70836"/>
                <a:gd name="csX2" fmla="*/ 35389 w 70777"/>
                <a:gd name="csY2" fmla="*/ 0 h 70836"/>
                <a:gd name="csX3" fmla="*/ 0 w 70777"/>
                <a:gd name="csY3" fmla="*/ 35418 h 70836"/>
                <a:gd name="csX4" fmla="*/ 35389 w 70777"/>
                <a:gd name="csY4" fmla="*/ 70837 h 7083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70777" h="70836">
                  <a:moveTo>
                    <a:pt x="35389" y="70837"/>
                  </a:moveTo>
                  <a:cubicBezTo>
                    <a:pt x="55442" y="70837"/>
                    <a:pt x="70778" y="54308"/>
                    <a:pt x="70778" y="35418"/>
                  </a:cubicBezTo>
                  <a:cubicBezTo>
                    <a:pt x="70778" y="16528"/>
                    <a:pt x="55442" y="0"/>
                    <a:pt x="35389" y="0"/>
                  </a:cubicBezTo>
                  <a:cubicBezTo>
                    <a:pt x="15335" y="0"/>
                    <a:pt x="0" y="15348"/>
                    <a:pt x="0" y="35418"/>
                  </a:cubicBezTo>
                  <a:cubicBezTo>
                    <a:pt x="0" y="55489"/>
                    <a:pt x="15335" y="70837"/>
                    <a:pt x="35389" y="70837"/>
                  </a:cubicBezTo>
                </a:path>
              </a:pathLst>
            </a:custGeom>
            <a:solidFill>
              <a:srgbClr val="1D1D1B"/>
            </a:solidFill>
            <a:ln w="11793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5" name="Freeform 304">
              <a:extLst>
                <a:ext uri="{FF2B5EF4-FFF2-40B4-BE49-F238E27FC236}">
                  <a16:creationId xmlns:a16="http://schemas.microsoft.com/office/drawing/2014/main" id="{779F34EF-78DA-091D-FC08-3B0EE291587D}"/>
                </a:ext>
              </a:extLst>
            </p:cNvPr>
            <p:cNvSpPr/>
            <p:nvPr/>
          </p:nvSpPr>
          <p:spPr>
            <a:xfrm>
              <a:off x="7445232" y="5765282"/>
              <a:ext cx="70777" cy="70836"/>
            </a:xfrm>
            <a:custGeom>
              <a:avLst/>
              <a:gdLst>
                <a:gd name="csX0" fmla="*/ 35389 w 70777"/>
                <a:gd name="csY0" fmla="*/ 0 h 70836"/>
                <a:gd name="csX1" fmla="*/ 0 w 70777"/>
                <a:gd name="csY1" fmla="*/ 35418 h 70836"/>
                <a:gd name="csX2" fmla="*/ 35389 w 70777"/>
                <a:gd name="csY2" fmla="*/ 70837 h 70836"/>
                <a:gd name="csX3" fmla="*/ 70778 w 70777"/>
                <a:gd name="csY3" fmla="*/ 35418 h 70836"/>
                <a:gd name="csX4" fmla="*/ 35389 w 70777"/>
                <a:gd name="csY4" fmla="*/ 0 h 7083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70777" h="70836">
                  <a:moveTo>
                    <a:pt x="35389" y="0"/>
                  </a:moveTo>
                  <a:cubicBezTo>
                    <a:pt x="15335" y="0"/>
                    <a:pt x="0" y="15348"/>
                    <a:pt x="0" y="35418"/>
                  </a:cubicBezTo>
                  <a:cubicBezTo>
                    <a:pt x="0" y="55489"/>
                    <a:pt x="15335" y="70837"/>
                    <a:pt x="35389" y="70837"/>
                  </a:cubicBezTo>
                  <a:cubicBezTo>
                    <a:pt x="55443" y="70837"/>
                    <a:pt x="70778" y="54308"/>
                    <a:pt x="70778" y="35418"/>
                  </a:cubicBezTo>
                  <a:cubicBezTo>
                    <a:pt x="70778" y="16528"/>
                    <a:pt x="55443" y="0"/>
                    <a:pt x="35389" y="0"/>
                  </a:cubicBezTo>
                </a:path>
              </a:pathLst>
            </a:custGeom>
            <a:solidFill>
              <a:srgbClr val="1D1D1B"/>
            </a:solidFill>
            <a:ln w="11793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6" name="Freeform 305">
              <a:extLst>
                <a:ext uri="{FF2B5EF4-FFF2-40B4-BE49-F238E27FC236}">
                  <a16:creationId xmlns:a16="http://schemas.microsoft.com/office/drawing/2014/main" id="{F8E1A79B-0B05-D81D-5A34-7CB3A77AAB6A}"/>
                </a:ext>
              </a:extLst>
            </p:cNvPr>
            <p:cNvSpPr/>
            <p:nvPr/>
          </p:nvSpPr>
          <p:spPr>
            <a:xfrm>
              <a:off x="7304856" y="5624790"/>
              <a:ext cx="615765" cy="351821"/>
            </a:xfrm>
            <a:custGeom>
              <a:avLst/>
              <a:gdLst>
                <a:gd name="csX0" fmla="*/ 175765 w 615765"/>
                <a:gd name="csY0" fmla="*/ 69656 h 351821"/>
                <a:gd name="csX1" fmla="*/ 69598 w 615765"/>
                <a:gd name="csY1" fmla="*/ 175911 h 351821"/>
                <a:gd name="csX2" fmla="*/ 175765 w 615765"/>
                <a:gd name="csY2" fmla="*/ 282165 h 351821"/>
                <a:gd name="csX3" fmla="*/ 440001 w 615765"/>
                <a:gd name="csY3" fmla="*/ 282165 h 351821"/>
                <a:gd name="csX4" fmla="*/ 546167 w 615765"/>
                <a:gd name="csY4" fmla="*/ 175911 h 351821"/>
                <a:gd name="csX5" fmla="*/ 440001 w 615765"/>
                <a:gd name="csY5" fmla="*/ 69656 h 351821"/>
                <a:gd name="csX6" fmla="*/ 175765 w 615765"/>
                <a:gd name="csY6" fmla="*/ 69656 h 351821"/>
                <a:gd name="csX7" fmla="*/ 440001 w 615765"/>
                <a:gd name="csY7" fmla="*/ 351821 h 351821"/>
                <a:gd name="csX8" fmla="*/ 175765 w 615765"/>
                <a:gd name="csY8" fmla="*/ 351821 h 351821"/>
                <a:gd name="csX9" fmla="*/ 0 w 615765"/>
                <a:gd name="csY9" fmla="*/ 175911 h 351821"/>
                <a:gd name="csX10" fmla="*/ 175765 w 615765"/>
                <a:gd name="csY10" fmla="*/ 0 h 351821"/>
                <a:gd name="csX11" fmla="*/ 440001 w 615765"/>
                <a:gd name="csY11" fmla="*/ 0 h 351821"/>
                <a:gd name="csX12" fmla="*/ 615765 w 615765"/>
                <a:gd name="csY12" fmla="*/ 175911 h 351821"/>
                <a:gd name="csX13" fmla="*/ 440001 w 615765"/>
                <a:gd name="csY13" fmla="*/ 351821 h 351821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</a:cxnLst>
              <a:rect l="l" t="t" r="r" b="b"/>
              <a:pathLst>
                <a:path w="615765" h="351821">
                  <a:moveTo>
                    <a:pt x="175765" y="69656"/>
                  </a:moveTo>
                  <a:cubicBezTo>
                    <a:pt x="117963" y="69656"/>
                    <a:pt x="69598" y="116880"/>
                    <a:pt x="69598" y="175911"/>
                  </a:cubicBezTo>
                  <a:cubicBezTo>
                    <a:pt x="69598" y="234941"/>
                    <a:pt x="116783" y="282165"/>
                    <a:pt x="175765" y="282165"/>
                  </a:cubicBezTo>
                  <a:lnTo>
                    <a:pt x="440001" y="282165"/>
                  </a:lnTo>
                  <a:cubicBezTo>
                    <a:pt x="497803" y="282165"/>
                    <a:pt x="546167" y="234941"/>
                    <a:pt x="546167" y="175911"/>
                  </a:cubicBezTo>
                  <a:cubicBezTo>
                    <a:pt x="546167" y="116880"/>
                    <a:pt x="498982" y="69656"/>
                    <a:pt x="440001" y="69656"/>
                  </a:cubicBezTo>
                  <a:lnTo>
                    <a:pt x="175765" y="69656"/>
                  </a:lnTo>
                  <a:moveTo>
                    <a:pt x="440001" y="351821"/>
                  </a:moveTo>
                  <a:lnTo>
                    <a:pt x="175765" y="351821"/>
                  </a:lnTo>
                  <a:cubicBezTo>
                    <a:pt x="79035" y="351821"/>
                    <a:pt x="0" y="272721"/>
                    <a:pt x="0" y="175911"/>
                  </a:cubicBezTo>
                  <a:cubicBezTo>
                    <a:pt x="0" y="79101"/>
                    <a:pt x="79035" y="0"/>
                    <a:pt x="175765" y="0"/>
                  </a:cubicBezTo>
                  <a:lnTo>
                    <a:pt x="440001" y="0"/>
                  </a:lnTo>
                  <a:cubicBezTo>
                    <a:pt x="536730" y="0"/>
                    <a:pt x="615765" y="79101"/>
                    <a:pt x="615765" y="175911"/>
                  </a:cubicBezTo>
                  <a:cubicBezTo>
                    <a:pt x="615765" y="272721"/>
                    <a:pt x="536730" y="351821"/>
                    <a:pt x="440001" y="351821"/>
                  </a:cubicBezTo>
                </a:path>
              </a:pathLst>
            </a:custGeom>
            <a:solidFill>
              <a:srgbClr val="1D1D1B"/>
            </a:solidFill>
            <a:ln w="11793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08" name="Rectangle 307">
            <a:extLst>
              <a:ext uri="{FF2B5EF4-FFF2-40B4-BE49-F238E27FC236}">
                <a16:creationId xmlns:a16="http://schemas.microsoft.com/office/drawing/2014/main" id="{6A3405AF-59A4-7EC8-B653-645558C7A8A8}"/>
              </a:ext>
            </a:extLst>
          </p:cNvPr>
          <p:cNvSpPr/>
          <p:nvPr/>
        </p:nvSpPr>
        <p:spPr>
          <a:xfrm>
            <a:off x="8165984" y="110169"/>
            <a:ext cx="1430887" cy="1432077"/>
          </a:xfrm>
          <a:prstGeom prst="rect">
            <a:avLst/>
          </a:prstGeom>
          <a:solidFill>
            <a:srgbClr val="FFFFFF"/>
          </a:solidFill>
          <a:ln w="11793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09" name="Freeform 308">
            <a:extLst>
              <a:ext uri="{FF2B5EF4-FFF2-40B4-BE49-F238E27FC236}">
                <a16:creationId xmlns:a16="http://schemas.microsoft.com/office/drawing/2014/main" id="{20B5FA48-5FAD-A84A-F968-28D9AF7C9239}"/>
              </a:ext>
            </a:extLst>
          </p:cNvPr>
          <p:cNvSpPr/>
          <p:nvPr/>
        </p:nvSpPr>
        <p:spPr>
          <a:xfrm>
            <a:off x="8211989" y="156212"/>
            <a:ext cx="1337696" cy="1338809"/>
          </a:xfrm>
          <a:custGeom>
            <a:avLst/>
            <a:gdLst>
              <a:gd name="csX0" fmla="*/ 0 w 1337696"/>
              <a:gd name="csY0" fmla="*/ 0 h 1338809"/>
              <a:gd name="csX1" fmla="*/ 0 w 1337696"/>
              <a:gd name="csY1" fmla="*/ 323487 h 1338809"/>
              <a:gd name="csX2" fmla="*/ 323217 w 1337696"/>
              <a:gd name="csY2" fmla="*/ 323487 h 1338809"/>
              <a:gd name="csX3" fmla="*/ 323217 w 1337696"/>
              <a:gd name="csY3" fmla="*/ 0 h 1338809"/>
              <a:gd name="csX4" fmla="*/ 0 w 1337696"/>
              <a:gd name="csY4" fmla="*/ 0 h 1338809"/>
              <a:gd name="csX5" fmla="*/ 46005 w 1337696"/>
              <a:gd name="csY5" fmla="*/ 46044 h 1338809"/>
              <a:gd name="csX6" fmla="*/ 46005 w 1337696"/>
              <a:gd name="csY6" fmla="*/ 277443 h 1338809"/>
              <a:gd name="csX7" fmla="*/ 277212 w 1337696"/>
              <a:gd name="csY7" fmla="*/ 277443 h 1338809"/>
              <a:gd name="csX8" fmla="*/ 277212 w 1337696"/>
              <a:gd name="csY8" fmla="*/ 46044 h 1338809"/>
              <a:gd name="csX9" fmla="*/ 46005 w 1337696"/>
              <a:gd name="csY9" fmla="*/ 46044 h 1338809"/>
              <a:gd name="csX10" fmla="*/ 1337697 w 1337696"/>
              <a:gd name="csY10" fmla="*/ 0 h 1338809"/>
              <a:gd name="csX11" fmla="*/ 1337697 w 1337696"/>
              <a:gd name="csY11" fmla="*/ 323487 h 1338809"/>
              <a:gd name="csX12" fmla="*/ 1014479 w 1337696"/>
              <a:gd name="csY12" fmla="*/ 323487 h 1338809"/>
              <a:gd name="csX13" fmla="*/ 1014479 w 1337696"/>
              <a:gd name="csY13" fmla="*/ 0 h 1338809"/>
              <a:gd name="csX14" fmla="*/ 1337697 w 1337696"/>
              <a:gd name="csY14" fmla="*/ 0 h 1338809"/>
              <a:gd name="csX15" fmla="*/ 1291692 w 1337696"/>
              <a:gd name="csY15" fmla="*/ 46044 h 1338809"/>
              <a:gd name="csX16" fmla="*/ 1291692 w 1337696"/>
              <a:gd name="csY16" fmla="*/ 277443 h 1338809"/>
              <a:gd name="csX17" fmla="*/ 1060484 w 1337696"/>
              <a:gd name="csY17" fmla="*/ 277443 h 1338809"/>
              <a:gd name="csX18" fmla="*/ 1060484 w 1337696"/>
              <a:gd name="csY18" fmla="*/ 46044 h 1338809"/>
              <a:gd name="csX19" fmla="*/ 1291692 w 1337696"/>
              <a:gd name="csY19" fmla="*/ 46044 h 1338809"/>
              <a:gd name="csX20" fmla="*/ 0 w 1337696"/>
              <a:gd name="csY20" fmla="*/ 1338810 h 1338809"/>
              <a:gd name="csX21" fmla="*/ 0 w 1337696"/>
              <a:gd name="csY21" fmla="*/ 1015323 h 1338809"/>
              <a:gd name="csX22" fmla="*/ 323217 w 1337696"/>
              <a:gd name="csY22" fmla="*/ 1015323 h 1338809"/>
              <a:gd name="csX23" fmla="*/ 323217 w 1337696"/>
              <a:gd name="csY23" fmla="*/ 1338810 h 1338809"/>
              <a:gd name="csX24" fmla="*/ 0 w 1337696"/>
              <a:gd name="csY24" fmla="*/ 1338810 h 1338809"/>
              <a:gd name="csX25" fmla="*/ 46005 w 1337696"/>
              <a:gd name="csY25" fmla="*/ 1292766 h 1338809"/>
              <a:gd name="csX26" fmla="*/ 46005 w 1337696"/>
              <a:gd name="csY26" fmla="*/ 1061367 h 1338809"/>
              <a:gd name="csX27" fmla="*/ 277212 w 1337696"/>
              <a:gd name="csY27" fmla="*/ 1061367 h 1338809"/>
              <a:gd name="csX28" fmla="*/ 277212 w 1337696"/>
              <a:gd name="csY28" fmla="*/ 1292766 h 1338809"/>
              <a:gd name="csX29" fmla="*/ 46005 w 1337696"/>
              <a:gd name="csY29" fmla="*/ 1292766 h 133880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</a:cxnLst>
            <a:rect l="l" t="t" r="r" b="b"/>
            <a:pathLst>
              <a:path w="1337696" h="1338809">
                <a:moveTo>
                  <a:pt x="0" y="0"/>
                </a:moveTo>
                <a:lnTo>
                  <a:pt x="0" y="323487"/>
                </a:lnTo>
                <a:lnTo>
                  <a:pt x="323217" y="323487"/>
                </a:lnTo>
                <a:lnTo>
                  <a:pt x="323217" y="0"/>
                </a:lnTo>
                <a:cubicBezTo>
                  <a:pt x="323217" y="0"/>
                  <a:pt x="0" y="0"/>
                  <a:pt x="0" y="0"/>
                </a:cubicBezTo>
                <a:close/>
                <a:moveTo>
                  <a:pt x="46005" y="46044"/>
                </a:moveTo>
                <a:lnTo>
                  <a:pt x="46005" y="277443"/>
                </a:lnTo>
                <a:lnTo>
                  <a:pt x="277212" y="277443"/>
                </a:lnTo>
                <a:lnTo>
                  <a:pt x="277212" y="46044"/>
                </a:lnTo>
                <a:lnTo>
                  <a:pt x="46005" y="46044"/>
                </a:lnTo>
                <a:close/>
                <a:moveTo>
                  <a:pt x="1337697" y="0"/>
                </a:moveTo>
                <a:lnTo>
                  <a:pt x="1337697" y="323487"/>
                </a:lnTo>
                <a:lnTo>
                  <a:pt x="1014479" y="323487"/>
                </a:lnTo>
                <a:lnTo>
                  <a:pt x="1014479" y="0"/>
                </a:lnTo>
                <a:cubicBezTo>
                  <a:pt x="1014479" y="0"/>
                  <a:pt x="1337697" y="0"/>
                  <a:pt x="1337697" y="0"/>
                </a:cubicBezTo>
                <a:close/>
                <a:moveTo>
                  <a:pt x="1291692" y="46044"/>
                </a:moveTo>
                <a:lnTo>
                  <a:pt x="1291692" y="277443"/>
                </a:lnTo>
                <a:lnTo>
                  <a:pt x="1060484" y="277443"/>
                </a:lnTo>
                <a:lnTo>
                  <a:pt x="1060484" y="46044"/>
                </a:lnTo>
                <a:lnTo>
                  <a:pt x="1291692" y="46044"/>
                </a:lnTo>
                <a:close/>
                <a:moveTo>
                  <a:pt x="0" y="1338810"/>
                </a:moveTo>
                <a:lnTo>
                  <a:pt x="0" y="1015323"/>
                </a:lnTo>
                <a:lnTo>
                  <a:pt x="323217" y="1015323"/>
                </a:lnTo>
                <a:lnTo>
                  <a:pt x="323217" y="1338810"/>
                </a:lnTo>
                <a:lnTo>
                  <a:pt x="0" y="1338810"/>
                </a:lnTo>
                <a:close/>
                <a:moveTo>
                  <a:pt x="46005" y="1292766"/>
                </a:moveTo>
                <a:lnTo>
                  <a:pt x="46005" y="1061367"/>
                </a:lnTo>
                <a:lnTo>
                  <a:pt x="277212" y="1061367"/>
                </a:lnTo>
                <a:lnTo>
                  <a:pt x="277212" y="1292766"/>
                </a:lnTo>
                <a:lnTo>
                  <a:pt x="46005" y="1292766"/>
                </a:lnTo>
                <a:close/>
              </a:path>
            </a:pathLst>
          </a:custGeom>
          <a:solidFill>
            <a:srgbClr val="1D1D1B"/>
          </a:solidFill>
          <a:ln w="11793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10" name="Freeform 309">
            <a:extLst>
              <a:ext uri="{FF2B5EF4-FFF2-40B4-BE49-F238E27FC236}">
                <a16:creationId xmlns:a16="http://schemas.microsoft.com/office/drawing/2014/main" id="{3426109A-808D-450A-24E8-05631AD87AF5}"/>
              </a:ext>
            </a:extLst>
          </p:cNvPr>
          <p:cNvSpPr/>
          <p:nvPr/>
        </p:nvSpPr>
        <p:spPr>
          <a:xfrm>
            <a:off x="8304000" y="248300"/>
            <a:ext cx="1153675" cy="1154634"/>
          </a:xfrm>
          <a:custGeom>
            <a:avLst/>
            <a:gdLst>
              <a:gd name="csX0" fmla="*/ 0 w 1153675"/>
              <a:gd name="csY0" fmla="*/ 0 h 1154634"/>
              <a:gd name="csX1" fmla="*/ 0 w 1153675"/>
              <a:gd name="csY1" fmla="*/ 138131 h 1154634"/>
              <a:gd name="csX2" fmla="*/ 138017 w 1153675"/>
              <a:gd name="csY2" fmla="*/ 138131 h 1154634"/>
              <a:gd name="csX3" fmla="*/ 138017 w 1153675"/>
              <a:gd name="csY3" fmla="*/ 0 h 1154634"/>
              <a:gd name="csX4" fmla="*/ 0 w 1153675"/>
              <a:gd name="csY4" fmla="*/ 0 h 1154634"/>
              <a:gd name="csX5" fmla="*/ 1153675 w 1153675"/>
              <a:gd name="csY5" fmla="*/ 0 h 1154634"/>
              <a:gd name="csX6" fmla="*/ 1153675 w 1153675"/>
              <a:gd name="csY6" fmla="*/ 138131 h 1154634"/>
              <a:gd name="csX7" fmla="*/ 1015659 w 1153675"/>
              <a:gd name="csY7" fmla="*/ 138131 h 1154634"/>
              <a:gd name="csX8" fmla="*/ 1015659 w 1153675"/>
              <a:gd name="csY8" fmla="*/ 0 h 1154634"/>
              <a:gd name="csX9" fmla="*/ 1153675 w 1153675"/>
              <a:gd name="csY9" fmla="*/ 0 h 1154634"/>
              <a:gd name="csX10" fmla="*/ 0 w 1153675"/>
              <a:gd name="csY10" fmla="*/ 1154635 h 1154634"/>
              <a:gd name="csX11" fmla="*/ 0 w 1153675"/>
              <a:gd name="csY11" fmla="*/ 1016504 h 1154634"/>
              <a:gd name="csX12" fmla="*/ 138017 w 1153675"/>
              <a:gd name="csY12" fmla="*/ 1016504 h 1154634"/>
              <a:gd name="csX13" fmla="*/ 138017 w 1153675"/>
              <a:gd name="csY13" fmla="*/ 1154635 h 1154634"/>
              <a:gd name="csX14" fmla="*/ 0 w 1153675"/>
              <a:gd name="csY14" fmla="*/ 1154635 h 1154634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</a:cxnLst>
            <a:rect l="l" t="t" r="r" b="b"/>
            <a:pathLst>
              <a:path w="1153675" h="1154634">
                <a:moveTo>
                  <a:pt x="0" y="0"/>
                </a:moveTo>
                <a:lnTo>
                  <a:pt x="0" y="138131"/>
                </a:lnTo>
                <a:lnTo>
                  <a:pt x="138017" y="138131"/>
                </a:lnTo>
                <a:lnTo>
                  <a:pt x="138017" y="0"/>
                </a:lnTo>
                <a:lnTo>
                  <a:pt x="0" y="0"/>
                </a:lnTo>
                <a:close/>
                <a:moveTo>
                  <a:pt x="1153675" y="0"/>
                </a:moveTo>
                <a:lnTo>
                  <a:pt x="1153675" y="138131"/>
                </a:lnTo>
                <a:lnTo>
                  <a:pt x="1015659" y="138131"/>
                </a:lnTo>
                <a:lnTo>
                  <a:pt x="1015659" y="0"/>
                </a:lnTo>
                <a:lnTo>
                  <a:pt x="1153675" y="0"/>
                </a:lnTo>
                <a:close/>
                <a:moveTo>
                  <a:pt x="0" y="1154635"/>
                </a:moveTo>
                <a:lnTo>
                  <a:pt x="0" y="1016504"/>
                </a:lnTo>
                <a:lnTo>
                  <a:pt x="138017" y="1016504"/>
                </a:lnTo>
                <a:lnTo>
                  <a:pt x="138017" y="1154635"/>
                </a:lnTo>
                <a:lnTo>
                  <a:pt x="0" y="1154635"/>
                </a:lnTo>
                <a:close/>
              </a:path>
            </a:pathLst>
          </a:custGeom>
          <a:solidFill>
            <a:srgbClr val="1D1D1B"/>
          </a:solidFill>
          <a:ln w="11793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11" name="Freeform 310">
            <a:extLst>
              <a:ext uri="{FF2B5EF4-FFF2-40B4-BE49-F238E27FC236}">
                <a16:creationId xmlns:a16="http://schemas.microsoft.com/office/drawing/2014/main" id="{371AFD94-73F0-C641-CA94-9BF6DC286200}"/>
              </a:ext>
            </a:extLst>
          </p:cNvPr>
          <p:cNvSpPr/>
          <p:nvPr/>
        </p:nvSpPr>
        <p:spPr>
          <a:xfrm>
            <a:off x="8211989" y="156212"/>
            <a:ext cx="1337696" cy="1338809"/>
          </a:xfrm>
          <a:custGeom>
            <a:avLst/>
            <a:gdLst>
              <a:gd name="csX0" fmla="*/ 0 w 1337696"/>
              <a:gd name="csY0" fmla="*/ 415574 h 1338809"/>
              <a:gd name="csX1" fmla="*/ 0 w 1337696"/>
              <a:gd name="csY1" fmla="*/ 461618 h 1338809"/>
              <a:gd name="csX2" fmla="*/ 46005 w 1337696"/>
              <a:gd name="csY2" fmla="*/ 461618 h 1338809"/>
              <a:gd name="csX3" fmla="*/ 46005 w 1337696"/>
              <a:gd name="csY3" fmla="*/ 415574 h 1338809"/>
              <a:gd name="csX4" fmla="*/ 0 w 1337696"/>
              <a:gd name="csY4" fmla="*/ 415574 h 1338809"/>
              <a:gd name="csX5" fmla="*/ 0 w 1337696"/>
              <a:gd name="csY5" fmla="*/ 461618 h 1338809"/>
              <a:gd name="csX6" fmla="*/ 0 w 1337696"/>
              <a:gd name="csY6" fmla="*/ 507662 h 1338809"/>
              <a:gd name="csX7" fmla="*/ 46005 w 1337696"/>
              <a:gd name="csY7" fmla="*/ 507662 h 1338809"/>
              <a:gd name="csX8" fmla="*/ 46005 w 1337696"/>
              <a:gd name="csY8" fmla="*/ 461618 h 1338809"/>
              <a:gd name="csX9" fmla="*/ 0 w 1337696"/>
              <a:gd name="csY9" fmla="*/ 461618 h 1338809"/>
              <a:gd name="csX10" fmla="*/ 0 w 1337696"/>
              <a:gd name="csY10" fmla="*/ 507662 h 1338809"/>
              <a:gd name="csX11" fmla="*/ 0 w 1337696"/>
              <a:gd name="csY11" fmla="*/ 553705 h 1338809"/>
              <a:gd name="csX12" fmla="*/ 46005 w 1337696"/>
              <a:gd name="csY12" fmla="*/ 553705 h 1338809"/>
              <a:gd name="csX13" fmla="*/ 46005 w 1337696"/>
              <a:gd name="csY13" fmla="*/ 507662 h 1338809"/>
              <a:gd name="csX14" fmla="*/ 0 w 1337696"/>
              <a:gd name="csY14" fmla="*/ 507662 h 1338809"/>
              <a:gd name="csX15" fmla="*/ 0 w 1337696"/>
              <a:gd name="csY15" fmla="*/ 553705 h 1338809"/>
              <a:gd name="csX16" fmla="*/ 0 w 1337696"/>
              <a:gd name="csY16" fmla="*/ 599749 h 1338809"/>
              <a:gd name="csX17" fmla="*/ 46005 w 1337696"/>
              <a:gd name="csY17" fmla="*/ 599749 h 1338809"/>
              <a:gd name="csX18" fmla="*/ 46005 w 1337696"/>
              <a:gd name="csY18" fmla="*/ 553705 h 1338809"/>
              <a:gd name="csX19" fmla="*/ 0 w 1337696"/>
              <a:gd name="csY19" fmla="*/ 553705 h 1338809"/>
              <a:gd name="csX20" fmla="*/ 0 w 1337696"/>
              <a:gd name="csY20" fmla="*/ 739061 h 1338809"/>
              <a:gd name="csX21" fmla="*/ 0 w 1337696"/>
              <a:gd name="csY21" fmla="*/ 785105 h 1338809"/>
              <a:gd name="csX22" fmla="*/ 46005 w 1337696"/>
              <a:gd name="csY22" fmla="*/ 785105 h 1338809"/>
              <a:gd name="csX23" fmla="*/ 46005 w 1337696"/>
              <a:gd name="csY23" fmla="*/ 739061 h 1338809"/>
              <a:gd name="csX24" fmla="*/ 0 w 1337696"/>
              <a:gd name="csY24" fmla="*/ 739061 h 1338809"/>
              <a:gd name="csX25" fmla="*/ 0 w 1337696"/>
              <a:gd name="csY25" fmla="*/ 831148 h 1338809"/>
              <a:gd name="csX26" fmla="*/ 0 w 1337696"/>
              <a:gd name="csY26" fmla="*/ 877192 h 1338809"/>
              <a:gd name="csX27" fmla="*/ 46005 w 1337696"/>
              <a:gd name="csY27" fmla="*/ 877192 h 1338809"/>
              <a:gd name="csX28" fmla="*/ 46005 w 1337696"/>
              <a:gd name="csY28" fmla="*/ 831148 h 1338809"/>
              <a:gd name="csX29" fmla="*/ 0 w 1337696"/>
              <a:gd name="csY29" fmla="*/ 831148 h 1338809"/>
              <a:gd name="csX30" fmla="*/ 0 w 1337696"/>
              <a:gd name="csY30" fmla="*/ 877192 h 1338809"/>
              <a:gd name="csX31" fmla="*/ 0 w 1337696"/>
              <a:gd name="csY31" fmla="*/ 923236 h 1338809"/>
              <a:gd name="csX32" fmla="*/ 46005 w 1337696"/>
              <a:gd name="csY32" fmla="*/ 923236 h 1338809"/>
              <a:gd name="csX33" fmla="*/ 46005 w 1337696"/>
              <a:gd name="csY33" fmla="*/ 877192 h 1338809"/>
              <a:gd name="csX34" fmla="*/ 0 w 1337696"/>
              <a:gd name="csY34" fmla="*/ 877192 h 1338809"/>
              <a:gd name="csX35" fmla="*/ 0 w 1337696"/>
              <a:gd name="csY35" fmla="*/ 923236 h 1338809"/>
              <a:gd name="csX36" fmla="*/ 0 w 1337696"/>
              <a:gd name="csY36" fmla="*/ 969279 h 1338809"/>
              <a:gd name="csX37" fmla="*/ 46005 w 1337696"/>
              <a:gd name="csY37" fmla="*/ 969279 h 1338809"/>
              <a:gd name="csX38" fmla="*/ 46005 w 1337696"/>
              <a:gd name="csY38" fmla="*/ 923236 h 1338809"/>
              <a:gd name="csX39" fmla="*/ 0 w 1337696"/>
              <a:gd name="csY39" fmla="*/ 923236 h 1338809"/>
              <a:gd name="csX40" fmla="*/ 46005 w 1337696"/>
              <a:gd name="csY40" fmla="*/ 461618 h 1338809"/>
              <a:gd name="csX41" fmla="*/ 46005 w 1337696"/>
              <a:gd name="csY41" fmla="*/ 507662 h 1338809"/>
              <a:gd name="csX42" fmla="*/ 92011 w 1337696"/>
              <a:gd name="csY42" fmla="*/ 507662 h 1338809"/>
              <a:gd name="csX43" fmla="*/ 92011 w 1337696"/>
              <a:gd name="csY43" fmla="*/ 461618 h 1338809"/>
              <a:gd name="csX44" fmla="*/ 46005 w 1337696"/>
              <a:gd name="csY44" fmla="*/ 461618 h 1338809"/>
              <a:gd name="csX45" fmla="*/ 46005 w 1337696"/>
              <a:gd name="csY45" fmla="*/ 507662 h 1338809"/>
              <a:gd name="csX46" fmla="*/ 46005 w 1337696"/>
              <a:gd name="csY46" fmla="*/ 553705 h 1338809"/>
              <a:gd name="csX47" fmla="*/ 92011 w 1337696"/>
              <a:gd name="csY47" fmla="*/ 553705 h 1338809"/>
              <a:gd name="csX48" fmla="*/ 92011 w 1337696"/>
              <a:gd name="csY48" fmla="*/ 507662 h 1338809"/>
              <a:gd name="csX49" fmla="*/ 46005 w 1337696"/>
              <a:gd name="csY49" fmla="*/ 507662 h 1338809"/>
              <a:gd name="csX50" fmla="*/ 46005 w 1337696"/>
              <a:gd name="csY50" fmla="*/ 553705 h 1338809"/>
              <a:gd name="csX51" fmla="*/ 46005 w 1337696"/>
              <a:gd name="csY51" fmla="*/ 599749 h 1338809"/>
              <a:gd name="csX52" fmla="*/ 92011 w 1337696"/>
              <a:gd name="csY52" fmla="*/ 599749 h 1338809"/>
              <a:gd name="csX53" fmla="*/ 92011 w 1337696"/>
              <a:gd name="csY53" fmla="*/ 553705 h 1338809"/>
              <a:gd name="csX54" fmla="*/ 46005 w 1337696"/>
              <a:gd name="csY54" fmla="*/ 553705 h 1338809"/>
              <a:gd name="csX55" fmla="*/ 46005 w 1337696"/>
              <a:gd name="csY55" fmla="*/ 646973 h 1338809"/>
              <a:gd name="csX56" fmla="*/ 46005 w 1337696"/>
              <a:gd name="csY56" fmla="*/ 693017 h 1338809"/>
              <a:gd name="csX57" fmla="*/ 92011 w 1337696"/>
              <a:gd name="csY57" fmla="*/ 693017 h 1338809"/>
              <a:gd name="csX58" fmla="*/ 92011 w 1337696"/>
              <a:gd name="csY58" fmla="*/ 646973 h 1338809"/>
              <a:gd name="csX59" fmla="*/ 46005 w 1337696"/>
              <a:gd name="csY59" fmla="*/ 646973 h 1338809"/>
              <a:gd name="csX60" fmla="*/ 46005 w 1337696"/>
              <a:gd name="csY60" fmla="*/ 693017 h 1338809"/>
              <a:gd name="csX61" fmla="*/ 46005 w 1337696"/>
              <a:gd name="csY61" fmla="*/ 739061 h 1338809"/>
              <a:gd name="csX62" fmla="*/ 92011 w 1337696"/>
              <a:gd name="csY62" fmla="*/ 739061 h 1338809"/>
              <a:gd name="csX63" fmla="*/ 92011 w 1337696"/>
              <a:gd name="csY63" fmla="*/ 693017 h 1338809"/>
              <a:gd name="csX64" fmla="*/ 46005 w 1337696"/>
              <a:gd name="csY64" fmla="*/ 693017 h 1338809"/>
              <a:gd name="csX65" fmla="*/ 46005 w 1337696"/>
              <a:gd name="csY65" fmla="*/ 923236 h 1338809"/>
              <a:gd name="csX66" fmla="*/ 46005 w 1337696"/>
              <a:gd name="csY66" fmla="*/ 969279 h 1338809"/>
              <a:gd name="csX67" fmla="*/ 92011 w 1337696"/>
              <a:gd name="csY67" fmla="*/ 969279 h 1338809"/>
              <a:gd name="csX68" fmla="*/ 92011 w 1337696"/>
              <a:gd name="csY68" fmla="*/ 923236 h 1338809"/>
              <a:gd name="csX69" fmla="*/ 46005 w 1337696"/>
              <a:gd name="csY69" fmla="*/ 923236 h 1338809"/>
              <a:gd name="csX70" fmla="*/ 92011 w 1337696"/>
              <a:gd name="csY70" fmla="*/ 369530 h 1338809"/>
              <a:gd name="csX71" fmla="*/ 92011 w 1337696"/>
              <a:gd name="csY71" fmla="*/ 415574 h 1338809"/>
              <a:gd name="csX72" fmla="*/ 138017 w 1337696"/>
              <a:gd name="csY72" fmla="*/ 415574 h 1338809"/>
              <a:gd name="csX73" fmla="*/ 138017 w 1337696"/>
              <a:gd name="csY73" fmla="*/ 369530 h 1338809"/>
              <a:gd name="csX74" fmla="*/ 92011 w 1337696"/>
              <a:gd name="csY74" fmla="*/ 369530 h 1338809"/>
              <a:gd name="csX75" fmla="*/ 92011 w 1337696"/>
              <a:gd name="csY75" fmla="*/ 461618 h 1338809"/>
              <a:gd name="csX76" fmla="*/ 92011 w 1337696"/>
              <a:gd name="csY76" fmla="*/ 507662 h 1338809"/>
              <a:gd name="csX77" fmla="*/ 138017 w 1337696"/>
              <a:gd name="csY77" fmla="*/ 507662 h 1338809"/>
              <a:gd name="csX78" fmla="*/ 138017 w 1337696"/>
              <a:gd name="csY78" fmla="*/ 461618 h 1338809"/>
              <a:gd name="csX79" fmla="*/ 92011 w 1337696"/>
              <a:gd name="csY79" fmla="*/ 461618 h 1338809"/>
              <a:gd name="csX80" fmla="*/ 92011 w 1337696"/>
              <a:gd name="csY80" fmla="*/ 553705 h 1338809"/>
              <a:gd name="csX81" fmla="*/ 92011 w 1337696"/>
              <a:gd name="csY81" fmla="*/ 599749 h 1338809"/>
              <a:gd name="csX82" fmla="*/ 138017 w 1337696"/>
              <a:gd name="csY82" fmla="*/ 599749 h 1338809"/>
              <a:gd name="csX83" fmla="*/ 138017 w 1337696"/>
              <a:gd name="csY83" fmla="*/ 553705 h 1338809"/>
              <a:gd name="csX84" fmla="*/ 92011 w 1337696"/>
              <a:gd name="csY84" fmla="*/ 553705 h 1338809"/>
              <a:gd name="csX85" fmla="*/ 92011 w 1337696"/>
              <a:gd name="csY85" fmla="*/ 646973 h 1338809"/>
              <a:gd name="csX86" fmla="*/ 92011 w 1337696"/>
              <a:gd name="csY86" fmla="*/ 693017 h 1338809"/>
              <a:gd name="csX87" fmla="*/ 138017 w 1337696"/>
              <a:gd name="csY87" fmla="*/ 693017 h 1338809"/>
              <a:gd name="csX88" fmla="*/ 138017 w 1337696"/>
              <a:gd name="csY88" fmla="*/ 646973 h 1338809"/>
              <a:gd name="csX89" fmla="*/ 92011 w 1337696"/>
              <a:gd name="csY89" fmla="*/ 646973 h 1338809"/>
              <a:gd name="csX90" fmla="*/ 92011 w 1337696"/>
              <a:gd name="csY90" fmla="*/ 693017 h 1338809"/>
              <a:gd name="csX91" fmla="*/ 92011 w 1337696"/>
              <a:gd name="csY91" fmla="*/ 739061 h 1338809"/>
              <a:gd name="csX92" fmla="*/ 138017 w 1337696"/>
              <a:gd name="csY92" fmla="*/ 739061 h 1338809"/>
              <a:gd name="csX93" fmla="*/ 138017 w 1337696"/>
              <a:gd name="csY93" fmla="*/ 693017 h 1338809"/>
              <a:gd name="csX94" fmla="*/ 92011 w 1337696"/>
              <a:gd name="csY94" fmla="*/ 693017 h 1338809"/>
              <a:gd name="csX95" fmla="*/ 92011 w 1337696"/>
              <a:gd name="csY95" fmla="*/ 739061 h 1338809"/>
              <a:gd name="csX96" fmla="*/ 92011 w 1337696"/>
              <a:gd name="csY96" fmla="*/ 785105 h 1338809"/>
              <a:gd name="csX97" fmla="*/ 138017 w 1337696"/>
              <a:gd name="csY97" fmla="*/ 785105 h 1338809"/>
              <a:gd name="csX98" fmla="*/ 138017 w 1337696"/>
              <a:gd name="csY98" fmla="*/ 739061 h 1338809"/>
              <a:gd name="csX99" fmla="*/ 92011 w 1337696"/>
              <a:gd name="csY99" fmla="*/ 739061 h 1338809"/>
              <a:gd name="csX100" fmla="*/ 92011 w 1337696"/>
              <a:gd name="csY100" fmla="*/ 831148 h 1338809"/>
              <a:gd name="csX101" fmla="*/ 92011 w 1337696"/>
              <a:gd name="csY101" fmla="*/ 877192 h 1338809"/>
              <a:gd name="csX102" fmla="*/ 138017 w 1337696"/>
              <a:gd name="csY102" fmla="*/ 877192 h 1338809"/>
              <a:gd name="csX103" fmla="*/ 138017 w 1337696"/>
              <a:gd name="csY103" fmla="*/ 831148 h 1338809"/>
              <a:gd name="csX104" fmla="*/ 92011 w 1337696"/>
              <a:gd name="csY104" fmla="*/ 831148 h 1338809"/>
              <a:gd name="csX105" fmla="*/ 92011 w 1337696"/>
              <a:gd name="csY105" fmla="*/ 877192 h 1338809"/>
              <a:gd name="csX106" fmla="*/ 92011 w 1337696"/>
              <a:gd name="csY106" fmla="*/ 923236 h 1338809"/>
              <a:gd name="csX107" fmla="*/ 138017 w 1337696"/>
              <a:gd name="csY107" fmla="*/ 923236 h 1338809"/>
              <a:gd name="csX108" fmla="*/ 138017 w 1337696"/>
              <a:gd name="csY108" fmla="*/ 877192 h 1338809"/>
              <a:gd name="csX109" fmla="*/ 92011 w 1337696"/>
              <a:gd name="csY109" fmla="*/ 877192 h 1338809"/>
              <a:gd name="csX110" fmla="*/ 92011 w 1337696"/>
              <a:gd name="csY110" fmla="*/ 923236 h 1338809"/>
              <a:gd name="csX111" fmla="*/ 92011 w 1337696"/>
              <a:gd name="csY111" fmla="*/ 969279 h 1338809"/>
              <a:gd name="csX112" fmla="*/ 138017 w 1337696"/>
              <a:gd name="csY112" fmla="*/ 969279 h 1338809"/>
              <a:gd name="csX113" fmla="*/ 138017 w 1337696"/>
              <a:gd name="csY113" fmla="*/ 923236 h 1338809"/>
              <a:gd name="csX114" fmla="*/ 92011 w 1337696"/>
              <a:gd name="csY114" fmla="*/ 923236 h 1338809"/>
              <a:gd name="csX115" fmla="*/ 138017 w 1337696"/>
              <a:gd name="csY115" fmla="*/ 369530 h 1338809"/>
              <a:gd name="csX116" fmla="*/ 138017 w 1337696"/>
              <a:gd name="csY116" fmla="*/ 415574 h 1338809"/>
              <a:gd name="csX117" fmla="*/ 184022 w 1337696"/>
              <a:gd name="csY117" fmla="*/ 415574 h 1338809"/>
              <a:gd name="csX118" fmla="*/ 184022 w 1337696"/>
              <a:gd name="csY118" fmla="*/ 369530 h 1338809"/>
              <a:gd name="csX119" fmla="*/ 138017 w 1337696"/>
              <a:gd name="csY119" fmla="*/ 369530 h 1338809"/>
              <a:gd name="csX120" fmla="*/ 138017 w 1337696"/>
              <a:gd name="csY120" fmla="*/ 415574 h 1338809"/>
              <a:gd name="csX121" fmla="*/ 138017 w 1337696"/>
              <a:gd name="csY121" fmla="*/ 461618 h 1338809"/>
              <a:gd name="csX122" fmla="*/ 184022 w 1337696"/>
              <a:gd name="csY122" fmla="*/ 461618 h 1338809"/>
              <a:gd name="csX123" fmla="*/ 184022 w 1337696"/>
              <a:gd name="csY123" fmla="*/ 415574 h 1338809"/>
              <a:gd name="csX124" fmla="*/ 138017 w 1337696"/>
              <a:gd name="csY124" fmla="*/ 415574 h 1338809"/>
              <a:gd name="csX125" fmla="*/ 138017 w 1337696"/>
              <a:gd name="csY125" fmla="*/ 507662 h 1338809"/>
              <a:gd name="csX126" fmla="*/ 138017 w 1337696"/>
              <a:gd name="csY126" fmla="*/ 553705 h 1338809"/>
              <a:gd name="csX127" fmla="*/ 184022 w 1337696"/>
              <a:gd name="csY127" fmla="*/ 553705 h 1338809"/>
              <a:gd name="csX128" fmla="*/ 184022 w 1337696"/>
              <a:gd name="csY128" fmla="*/ 507662 h 1338809"/>
              <a:gd name="csX129" fmla="*/ 138017 w 1337696"/>
              <a:gd name="csY129" fmla="*/ 507662 h 1338809"/>
              <a:gd name="csX130" fmla="*/ 138017 w 1337696"/>
              <a:gd name="csY130" fmla="*/ 599749 h 1338809"/>
              <a:gd name="csX131" fmla="*/ 138017 w 1337696"/>
              <a:gd name="csY131" fmla="*/ 645793 h 1338809"/>
              <a:gd name="csX132" fmla="*/ 184022 w 1337696"/>
              <a:gd name="csY132" fmla="*/ 645793 h 1338809"/>
              <a:gd name="csX133" fmla="*/ 184022 w 1337696"/>
              <a:gd name="csY133" fmla="*/ 599749 h 1338809"/>
              <a:gd name="csX134" fmla="*/ 138017 w 1337696"/>
              <a:gd name="csY134" fmla="*/ 599749 h 1338809"/>
              <a:gd name="csX135" fmla="*/ 138017 w 1337696"/>
              <a:gd name="csY135" fmla="*/ 646973 h 1338809"/>
              <a:gd name="csX136" fmla="*/ 138017 w 1337696"/>
              <a:gd name="csY136" fmla="*/ 693017 h 1338809"/>
              <a:gd name="csX137" fmla="*/ 184022 w 1337696"/>
              <a:gd name="csY137" fmla="*/ 693017 h 1338809"/>
              <a:gd name="csX138" fmla="*/ 184022 w 1337696"/>
              <a:gd name="csY138" fmla="*/ 646973 h 1338809"/>
              <a:gd name="csX139" fmla="*/ 138017 w 1337696"/>
              <a:gd name="csY139" fmla="*/ 646973 h 1338809"/>
              <a:gd name="csX140" fmla="*/ 138017 w 1337696"/>
              <a:gd name="csY140" fmla="*/ 693017 h 1338809"/>
              <a:gd name="csX141" fmla="*/ 138017 w 1337696"/>
              <a:gd name="csY141" fmla="*/ 739061 h 1338809"/>
              <a:gd name="csX142" fmla="*/ 184022 w 1337696"/>
              <a:gd name="csY142" fmla="*/ 739061 h 1338809"/>
              <a:gd name="csX143" fmla="*/ 184022 w 1337696"/>
              <a:gd name="csY143" fmla="*/ 693017 h 1338809"/>
              <a:gd name="csX144" fmla="*/ 138017 w 1337696"/>
              <a:gd name="csY144" fmla="*/ 693017 h 1338809"/>
              <a:gd name="csX145" fmla="*/ 138017 w 1337696"/>
              <a:gd name="csY145" fmla="*/ 785105 h 1338809"/>
              <a:gd name="csX146" fmla="*/ 138017 w 1337696"/>
              <a:gd name="csY146" fmla="*/ 831148 h 1338809"/>
              <a:gd name="csX147" fmla="*/ 184022 w 1337696"/>
              <a:gd name="csY147" fmla="*/ 831148 h 1338809"/>
              <a:gd name="csX148" fmla="*/ 184022 w 1337696"/>
              <a:gd name="csY148" fmla="*/ 785105 h 1338809"/>
              <a:gd name="csX149" fmla="*/ 138017 w 1337696"/>
              <a:gd name="csY149" fmla="*/ 785105 h 1338809"/>
              <a:gd name="csX150" fmla="*/ 138017 w 1337696"/>
              <a:gd name="csY150" fmla="*/ 877192 h 1338809"/>
              <a:gd name="csX151" fmla="*/ 138017 w 1337696"/>
              <a:gd name="csY151" fmla="*/ 923236 h 1338809"/>
              <a:gd name="csX152" fmla="*/ 184022 w 1337696"/>
              <a:gd name="csY152" fmla="*/ 923236 h 1338809"/>
              <a:gd name="csX153" fmla="*/ 184022 w 1337696"/>
              <a:gd name="csY153" fmla="*/ 877192 h 1338809"/>
              <a:gd name="csX154" fmla="*/ 138017 w 1337696"/>
              <a:gd name="csY154" fmla="*/ 877192 h 1338809"/>
              <a:gd name="csX155" fmla="*/ 184022 w 1337696"/>
              <a:gd name="csY155" fmla="*/ 369530 h 1338809"/>
              <a:gd name="csX156" fmla="*/ 184022 w 1337696"/>
              <a:gd name="csY156" fmla="*/ 415574 h 1338809"/>
              <a:gd name="csX157" fmla="*/ 230027 w 1337696"/>
              <a:gd name="csY157" fmla="*/ 415574 h 1338809"/>
              <a:gd name="csX158" fmla="*/ 230027 w 1337696"/>
              <a:gd name="csY158" fmla="*/ 369530 h 1338809"/>
              <a:gd name="csX159" fmla="*/ 184022 w 1337696"/>
              <a:gd name="csY159" fmla="*/ 369530 h 1338809"/>
              <a:gd name="csX160" fmla="*/ 184022 w 1337696"/>
              <a:gd name="csY160" fmla="*/ 461618 h 1338809"/>
              <a:gd name="csX161" fmla="*/ 184022 w 1337696"/>
              <a:gd name="csY161" fmla="*/ 507662 h 1338809"/>
              <a:gd name="csX162" fmla="*/ 230027 w 1337696"/>
              <a:gd name="csY162" fmla="*/ 507662 h 1338809"/>
              <a:gd name="csX163" fmla="*/ 230027 w 1337696"/>
              <a:gd name="csY163" fmla="*/ 461618 h 1338809"/>
              <a:gd name="csX164" fmla="*/ 184022 w 1337696"/>
              <a:gd name="csY164" fmla="*/ 461618 h 1338809"/>
              <a:gd name="csX165" fmla="*/ 184022 w 1337696"/>
              <a:gd name="csY165" fmla="*/ 553705 h 1338809"/>
              <a:gd name="csX166" fmla="*/ 184022 w 1337696"/>
              <a:gd name="csY166" fmla="*/ 599749 h 1338809"/>
              <a:gd name="csX167" fmla="*/ 230027 w 1337696"/>
              <a:gd name="csY167" fmla="*/ 599749 h 1338809"/>
              <a:gd name="csX168" fmla="*/ 230027 w 1337696"/>
              <a:gd name="csY168" fmla="*/ 553705 h 1338809"/>
              <a:gd name="csX169" fmla="*/ 184022 w 1337696"/>
              <a:gd name="csY169" fmla="*/ 553705 h 1338809"/>
              <a:gd name="csX170" fmla="*/ 184022 w 1337696"/>
              <a:gd name="csY170" fmla="*/ 646973 h 1338809"/>
              <a:gd name="csX171" fmla="*/ 184022 w 1337696"/>
              <a:gd name="csY171" fmla="*/ 693017 h 1338809"/>
              <a:gd name="csX172" fmla="*/ 230027 w 1337696"/>
              <a:gd name="csY172" fmla="*/ 693017 h 1338809"/>
              <a:gd name="csX173" fmla="*/ 230027 w 1337696"/>
              <a:gd name="csY173" fmla="*/ 646973 h 1338809"/>
              <a:gd name="csX174" fmla="*/ 184022 w 1337696"/>
              <a:gd name="csY174" fmla="*/ 646973 h 1338809"/>
              <a:gd name="csX175" fmla="*/ 184022 w 1337696"/>
              <a:gd name="csY175" fmla="*/ 739061 h 1338809"/>
              <a:gd name="csX176" fmla="*/ 184022 w 1337696"/>
              <a:gd name="csY176" fmla="*/ 785105 h 1338809"/>
              <a:gd name="csX177" fmla="*/ 230027 w 1337696"/>
              <a:gd name="csY177" fmla="*/ 785105 h 1338809"/>
              <a:gd name="csX178" fmla="*/ 230027 w 1337696"/>
              <a:gd name="csY178" fmla="*/ 739061 h 1338809"/>
              <a:gd name="csX179" fmla="*/ 184022 w 1337696"/>
              <a:gd name="csY179" fmla="*/ 739061 h 1338809"/>
              <a:gd name="csX180" fmla="*/ 184022 w 1337696"/>
              <a:gd name="csY180" fmla="*/ 831148 h 1338809"/>
              <a:gd name="csX181" fmla="*/ 184022 w 1337696"/>
              <a:gd name="csY181" fmla="*/ 877192 h 1338809"/>
              <a:gd name="csX182" fmla="*/ 230027 w 1337696"/>
              <a:gd name="csY182" fmla="*/ 877192 h 1338809"/>
              <a:gd name="csX183" fmla="*/ 230027 w 1337696"/>
              <a:gd name="csY183" fmla="*/ 831148 h 1338809"/>
              <a:gd name="csX184" fmla="*/ 184022 w 1337696"/>
              <a:gd name="csY184" fmla="*/ 831148 h 1338809"/>
              <a:gd name="csX185" fmla="*/ 184022 w 1337696"/>
              <a:gd name="csY185" fmla="*/ 877192 h 1338809"/>
              <a:gd name="csX186" fmla="*/ 184022 w 1337696"/>
              <a:gd name="csY186" fmla="*/ 923236 h 1338809"/>
              <a:gd name="csX187" fmla="*/ 230027 w 1337696"/>
              <a:gd name="csY187" fmla="*/ 923236 h 1338809"/>
              <a:gd name="csX188" fmla="*/ 230027 w 1337696"/>
              <a:gd name="csY188" fmla="*/ 877192 h 1338809"/>
              <a:gd name="csX189" fmla="*/ 184022 w 1337696"/>
              <a:gd name="csY189" fmla="*/ 877192 h 1338809"/>
              <a:gd name="csX190" fmla="*/ 184022 w 1337696"/>
              <a:gd name="csY190" fmla="*/ 923236 h 1338809"/>
              <a:gd name="csX191" fmla="*/ 184022 w 1337696"/>
              <a:gd name="csY191" fmla="*/ 969279 h 1338809"/>
              <a:gd name="csX192" fmla="*/ 230027 w 1337696"/>
              <a:gd name="csY192" fmla="*/ 969279 h 1338809"/>
              <a:gd name="csX193" fmla="*/ 230027 w 1337696"/>
              <a:gd name="csY193" fmla="*/ 923236 h 1338809"/>
              <a:gd name="csX194" fmla="*/ 184022 w 1337696"/>
              <a:gd name="csY194" fmla="*/ 923236 h 1338809"/>
              <a:gd name="csX195" fmla="*/ 230027 w 1337696"/>
              <a:gd name="csY195" fmla="*/ 369530 h 1338809"/>
              <a:gd name="csX196" fmla="*/ 230027 w 1337696"/>
              <a:gd name="csY196" fmla="*/ 415574 h 1338809"/>
              <a:gd name="csX197" fmla="*/ 276032 w 1337696"/>
              <a:gd name="csY197" fmla="*/ 415574 h 1338809"/>
              <a:gd name="csX198" fmla="*/ 276032 w 1337696"/>
              <a:gd name="csY198" fmla="*/ 369530 h 1338809"/>
              <a:gd name="csX199" fmla="*/ 230027 w 1337696"/>
              <a:gd name="csY199" fmla="*/ 369530 h 1338809"/>
              <a:gd name="csX200" fmla="*/ 230027 w 1337696"/>
              <a:gd name="csY200" fmla="*/ 415574 h 1338809"/>
              <a:gd name="csX201" fmla="*/ 230027 w 1337696"/>
              <a:gd name="csY201" fmla="*/ 461618 h 1338809"/>
              <a:gd name="csX202" fmla="*/ 276032 w 1337696"/>
              <a:gd name="csY202" fmla="*/ 461618 h 1338809"/>
              <a:gd name="csX203" fmla="*/ 276032 w 1337696"/>
              <a:gd name="csY203" fmla="*/ 415574 h 1338809"/>
              <a:gd name="csX204" fmla="*/ 230027 w 1337696"/>
              <a:gd name="csY204" fmla="*/ 415574 h 1338809"/>
              <a:gd name="csX205" fmla="*/ 230027 w 1337696"/>
              <a:gd name="csY205" fmla="*/ 461618 h 1338809"/>
              <a:gd name="csX206" fmla="*/ 230027 w 1337696"/>
              <a:gd name="csY206" fmla="*/ 507662 h 1338809"/>
              <a:gd name="csX207" fmla="*/ 276032 w 1337696"/>
              <a:gd name="csY207" fmla="*/ 507662 h 1338809"/>
              <a:gd name="csX208" fmla="*/ 276032 w 1337696"/>
              <a:gd name="csY208" fmla="*/ 461618 h 1338809"/>
              <a:gd name="csX209" fmla="*/ 230027 w 1337696"/>
              <a:gd name="csY209" fmla="*/ 461618 h 1338809"/>
              <a:gd name="csX210" fmla="*/ 230027 w 1337696"/>
              <a:gd name="csY210" fmla="*/ 507662 h 1338809"/>
              <a:gd name="csX211" fmla="*/ 230027 w 1337696"/>
              <a:gd name="csY211" fmla="*/ 553705 h 1338809"/>
              <a:gd name="csX212" fmla="*/ 276032 w 1337696"/>
              <a:gd name="csY212" fmla="*/ 553705 h 1338809"/>
              <a:gd name="csX213" fmla="*/ 276032 w 1337696"/>
              <a:gd name="csY213" fmla="*/ 507662 h 1338809"/>
              <a:gd name="csX214" fmla="*/ 230027 w 1337696"/>
              <a:gd name="csY214" fmla="*/ 507662 h 1338809"/>
              <a:gd name="csX215" fmla="*/ 230027 w 1337696"/>
              <a:gd name="csY215" fmla="*/ 553705 h 1338809"/>
              <a:gd name="csX216" fmla="*/ 230027 w 1337696"/>
              <a:gd name="csY216" fmla="*/ 599749 h 1338809"/>
              <a:gd name="csX217" fmla="*/ 276032 w 1337696"/>
              <a:gd name="csY217" fmla="*/ 599749 h 1338809"/>
              <a:gd name="csX218" fmla="*/ 276032 w 1337696"/>
              <a:gd name="csY218" fmla="*/ 553705 h 1338809"/>
              <a:gd name="csX219" fmla="*/ 230027 w 1337696"/>
              <a:gd name="csY219" fmla="*/ 553705 h 1338809"/>
              <a:gd name="csX220" fmla="*/ 230027 w 1337696"/>
              <a:gd name="csY220" fmla="*/ 599749 h 1338809"/>
              <a:gd name="csX221" fmla="*/ 230027 w 1337696"/>
              <a:gd name="csY221" fmla="*/ 645793 h 1338809"/>
              <a:gd name="csX222" fmla="*/ 276032 w 1337696"/>
              <a:gd name="csY222" fmla="*/ 645793 h 1338809"/>
              <a:gd name="csX223" fmla="*/ 276032 w 1337696"/>
              <a:gd name="csY223" fmla="*/ 599749 h 1338809"/>
              <a:gd name="csX224" fmla="*/ 230027 w 1337696"/>
              <a:gd name="csY224" fmla="*/ 599749 h 1338809"/>
              <a:gd name="csX225" fmla="*/ 230027 w 1337696"/>
              <a:gd name="csY225" fmla="*/ 693017 h 1338809"/>
              <a:gd name="csX226" fmla="*/ 230027 w 1337696"/>
              <a:gd name="csY226" fmla="*/ 739061 h 1338809"/>
              <a:gd name="csX227" fmla="*/ 276032 w 1337696"/>
              <a:gd name="csY227" fmla="*/ 739061 h 1338809"/>
              <a:gd name="csX228" fmla="*/ 276032 w 1337696"/>
              <a:gd name="csY228" fmla="*/ 693017 h 1338809"/>
              <a:gd name="csX229" fmla="*/ 230027 w 1337696"/>
              <a:gd name="csY229" fmla="*/ 693017 h 1338809"/>
              <a:gd name="csX230" fmla="*/ 230027 w 1337696"/>
              <a:gd name="csY230" fmla="*/ 739061 h 1338809"/>
              <a:gd name="csX231" fmla="*/ 230027 w 1337696"/>
              <a:gd name="csY231" fmla="*/ 785105 h 1338809"/>
              <a:gd name="csX232" fmla="*/ 276032 w 1337696"/>
              <a:gd name="csY232" fmla="*/ 785105 h 1338809"/>
              <a:gd name="csX233" fmla="*/ 276032 w 1337696"/>
              <a:gd name="csY233" fmla="*/ 739061 h 1338809"/>
              <a:gd name="csX234" fmla="*/ 230027 w 1337696"/>
              <a:gd name="csY234" fmla="*/ 739061 h 1338809"/>
              <a:gd name="csX235" fmla="*/ 230027 w 1337696"/>
              <a:gd name="csY235" fmla="*/ 923236 h 1338809"/>
              <a:gd name="csX236" fmla="*/ 230027 w 1337696"/>
              <a:gd name="csY236" fmla="*/ 969279 h 1338809"/>
              <a:gd name="csX237" fmla="*/ 276032 w 1337696"/>
              <a:gd name="csY237" fmla="*/ 969279 h 1338809"/>
              <a:gd name="csX238" fmla="*/ 276032 w 1337696"/>
              <a:gd name="csY238" fmla="*/ 923236 h 1338809"/>
              <a:gd name="csX239" fmla="*/ 230027 w 1337696"/>
              <a:gd name="csY239" fmla="*/ 923236 h 1338809"/>
              <a:gd name="csX240" fmla="*/ 277212 w 1337696"/>
              <a:gd name="csY240" fmla="*/ 369530 h 1338809"/>
              <a:gd name="csX241" fmla="*/ 277212 w 1337696"/>
              <a:gd name="csY241" fmla="*/ 415574 h 1338809"/>
              <a:gd name="csX242" fmla="*/ 323217 w 1337696"/>
              <a:gd name="csY242" fmla="*/ 415574 h 1338809"/>
              <a:gd name="csX243" fmla="*/ 323217 w 1337696"/>
              <a:gd name="csY243" fmla="*/ 369530 h 1338809"/>
              <a:gd name="csX244" fmla="*/ 277212 w 1337696"/>
              <a:gd name="csY244" fmla="*/ 369530 h 1338809"/>
              <a:gd name="csX245" fmla="*/ 277212 w 1337696"/>
              <a:gd name="csY245" fmla="*/ 461618 h 1338809"/>
              <a:gd name="csX246" fmla="*/ 277212 w 1337696"/>
              <a:gd name="csY246" fmla="*/ 507662 h 1338809"/>
              <a:gd name="csX247" fmla="*/ 323217 w 1337696"/>
              <a:gd name="csY247" fmla="*/ 507662 h 1338809"/>
              <a:gd name="csX248" fmla="*/ 323217 w 1337696"/>
              <a:gd name="csY248" fmla="*/ 461618 h 1338809"/>
              <a:gd name="csX249" fmla="*/ 277212 w 1337696"/>
              <a:gd name="csY249" fmla="*/ 461618 h 1338809"/>
              <a:gd name="csX250" fmla="*/ 277212 w 1337696"/>
              <a:gd name="csY250" fmla="*/ 553705 h 1338809"/>
              <a:gd name="csX251" fmla="*/ 277212 w 1337696"/>
              <a:gd name="csY251" fmla="*/ 599749 h 1338809"/>
              <a:gd name="csX252" fmla="*/ 323217 w 1337696"/>
              <a:gd name="csY252" fmla="*/ 599749 h 1338809"/>
              <a:gd name="csX253" fmla="*/ 323217 w 1337696"/>
              <a:gd name="csY253" fmla="*/ 553705 h 1338809"/>
              <a:gd name="csX254" fmla="*/ 277212 w 1337696"/>
              <a:gd name="csY254" fmla="*/ 553705 h 1338809"/>
              <a:gd name="csX255" fmla="*/ 277212 w 1337696"/>
              <a:gd name="csY255" fmla="*/ 646973 h 1338809"/>
              <a:gd name="csX256" fmla="*/ 277212 w 1337696"/>
              <a:gd name="csY256" fmla="*/ 693017 h 1338809"/>
              <a:gd name="csX257" fmla="*/ 323217 w 1337696"/>
              <a:gd name="csY257" fmla="*/ 693017 h 1338809"/>
              <a:gd name="csX258" fmla="*/ 323217 w 1337696"/>
              <a:gd name="csY258" fmla="*/ 646973 h 1338809"/>
              <a:gd name="csX259" fmla="*/ 277212 w 1337696"/>
              <a:gd name="csY259" fmla="*/ 646973 h 1338809"/>
              <a:gd name="csX260" fmla="*/ 277212 w 1337696"/>
              <a:gd name="csY260" fmla="*/ 739061 h 1338809"/>
              <a:gd name="csX261" fmla="*/ 277212 w 1337696"/>
              <a:gd name="csY261" fmla="*/ 785105 h 1338809"/>
              <a:gd name="csX262" fmla="*/ 323217 w 1337696"/>
              <a:gd name="csY262" fmla="*/ 785105 h 1338809"/>
              <a:gd name="csX263" fmla="*/ 323217 w 1337696"/>
              <a:gd name="csY263" fmla="*/ 739061 h 1338809"/>
              <a:gd name="csX264" fmla="*/ 277212 w 1337696"/>
              <a:gd name="csY264" fmla="*/ 739061 h 1338809"/>
              <a:gd name="csX265" fmla="*/ 277212 w 1337696"/>
              <a:gd name="csY265" fmla="*/ 831148 h 1338809"/>
              <a:gd name="csX266" fmla="*/ 277212 w 1337696"/>
              <a:gd name="csY266" fmla="*/ 877192 h 1338809"/>
              <a:gd name="csX267" fmla="*/ 323217 w 1337696"/>
              <a:gd name="csY267" fmla="*/ 877192 h 1338809"/>
              <a:gd name="csX268" fmla="*/ 323217 w 1337696"/>
              <a:gd name="csY268" fmla="*/ 831148 h 1338809"/>
              <a:gd name="csX269" fmla="*/ 277212 w 1337696"/>
              <a:gd name="csY269" fmla="*/ 831148 h 1338809"/>
              <a:gd name="csX270" fmla="*/ 277212 w 1337696"/>
              <a:gd name="csY270" fmla="*/ 923236 h 1338809"/>
              <a:gd name="csX271" fmla="*/ 277212 w 1337696"/>
              <a:gd name="csY271" fmla="*/ 969279 h 1338809"/>
              <a:gd name="csX272" fmla="*/ 323217 w 1337696"/>
              <a:gd name="csY272" fmla="*/ 969279 h 1338809"/>
              <a:gd name="csX273" fmla="*/ 323217 w 1337696"/>
              <a:gd name="csY273" fmla="*/ 923236 h 1338809"/>
              <a:gd name="csX274" fmla="*/ 277212 w 1337696"/>
              <a:gd name="csY274" fmla="*/ 923236 h 1338809"/>
              <a:gd name="csX275" fmla="*/ 323217 w 1337696"/>
              <a:gd name="csY275" fmla="*/ 369530 h 1338809"/>
              <a:gd name="csX276" fmla="*/ 323217 w 1337696"/>
              <a:gd name="csY276" fmla="*/ 415574 h 1338809"/>
              <a:gd name="csX277" fmla="*/ 369223 w 1337696"/>
              <a:gd name="csY277" fmla="*/ 415574 h 1338809"/>
              <a:gd name="csX278" fmla="*/ 369223 w 1337696"/>
              <a:gd name="csY278" fmla="*/ 369530 h 1338809"/>
              <a:gd name="csX279" fmla="*/ 323217 w 1337696"/>
              <a:gd name="csY279" fmla="*/ 369530 h 1338809"/>
              <a:gd name="csX280" fmla="*/ 323217 w 1337696"/>
              <a:gd name="csY280" fmla="*/ 461618 h 1338809"/>
              <a:gd name="csX281" fmla="*/ 323217 w 1337696"/>
              <a:gd name="csY281" fmla="*/ 507662 h 1338809"/>
              <a:gd name="csX282" fmla="*/ 369223 w 1337696"/>
              <a:gd name="csY282" fmla="*/ 507662 h 1338809"/>
              <a:gd name="csX283" fmla="*/ 369223 w 1337696"/>
              <a:gd name="csY283" fmla="*/ 461618 h 1338809"/>
              <a:gd name="csX284" fmla="*/ 323217 w 1337696"/>
              <a:gd name="csY284" fmla="*/ 461618 h 1338809"/>
              <a:gd name="csX285" fmla="*/ 323217 w 1337696"/>
              <a:gd name="csY285" fmla="*/ 553705 h 1338809"/>
              <a:gd name="csX286" fmla="*/ 323217 w 1337696"/>
              <a:gd name="csY286" fmla="*/ 599749 h 1338809"/>
              <a:gd name="csX287" fmla="*/ 369223 w 1337696"/>
              <a:gd name="csY287" fmla="*/ 599749 h 1338809"/>
              <a:gd name="csX288" fmla="*/ 369223 w 1337696"/>
              <a:gd name="csY288" fmla="*/ 553705 h 1338809"/>
              <a:gd name="csX289" fmla="*/ 323217 w 1337696"/>
              <a:gd name="csY289" fmla="*/ 553705 h 1338809"/>
              <a:gd name="csX290" fmla="*/ 323217 w 1337696"/>
              <a:gd name="csY290" fmla="*/ 693017 h 1338809"/>
              <a:gd name="csX291" fmla="*/ 323217 w 1337696"/>
              <a:gd name="csY291" fmla="*/ 739061 h 1338809"/>
              <a:gd name="csX292" fmla="*/ 369223 w 1337696"/>
              <a:gd name="csY292" fmla="*/ 739061 h 1338809"/>
              <a:gd name="csX293" fmla="*/ 369223 w 1337696"/>
              <a:gd name="csY293" fmla="*/ 693017 h 1338809"/>
              <a:gd name="csX294" fmla="*/ 323217 w 1337696"/>
              <a:gd name="csY294" fmla="*/ 693017 h 1338809"/>
              <a:gd name="csX295" fmla="*/ 323217 w 1337696"/>
              <a:gd name="csY295" fmla="*/ 877192 h 1338809"/>
              <a:gd name="csX296" fmla="*/ 323217 w 1337696"/>
              <a:gd name="csY296" fmla="*/ 923236 h 1338809"/>
              <a:gd name="csX297" fmla="*/ 369223 w 1337696"/>
              <a:gd name="csY297" fmla="*/ 923236 h 1338809"/>
              <a:gd name="csX298" fmla="*/ 369223 w 1337696"/>
              <a:gd name="csY298" fmla="*/ 877192 h 1338809"/>
              <a:gd name="csX299" fmla="*/ 323217 w 1337696"/>
              <a:gd name="csY299" fmla="*/ 877192 h 1338809"/>
              <a:gd name="csX300" fmla="*/ 369223 w 1337696"/>
              <a:gd name="csY300" fmla="*/ 0 h 1338809"/>
              <a:gd name="csX301" fmla="*/ 369223 w 1337696"/>
              <a:gd name="csY301" fmla="*/ 46044 h 1338809"/>
              <a:gd name="csX302" fmla="*/ 415229 w 1337696"/>
              <a:gd name="csY302" fmla="*/ 46044 h 1338809"/>
              <a:gd name="csX303" fmla="*/ 415229 w 1337696"/>
              <a:gd name="csY303" fmla="*/ 0 h 1338809"/>
              <a:gd name="csX304" fmla="*/ 369223 w 1337696"/>
              <a:gd name="csY304" fmla="*/ 0 h 1338809"/>
              <a:gd name="csX305" fmla="*/ 369223 w 1337696"/>
              <a:gd name="csY305" fmla="*/ 92087 h 1338809"/>
              <a:gd name="csX306" fmla="*/ 369223 w 1337696"/>
              <a:gd name="csY306" fmla="*/ 138131 h 1338809"/>
              <a:gd name="csX307" fmla="*/ 415229 w 1337696"/>
              <a:gd name="csY307" fmla="*/ 138131 h 1338809"/>
              <a:gd name="csX308" fmla="*/ 415229 w 1337696"/>
              <a:gd name="csY308" fmla="*/ 92087 h 1338809"/>
              <a:gd name="csX309" fmla="*/ 369223 w 1337696"/>
              <a:gd name="csY309" fmla="*/ 92087 h 1338809"/>
              <a:gd name="csX310" fmla="*/ 369223 w 1337696"/>
              <a:gd name="csY310" fmla="*/ 138131 h 1338809"/>
              <a:gd name="csX311" fmla="*/ 369223 w 1337696"/>
              <a:gd name="csY311" fmla="*/ 184175 h 1338809"/>
              <a:gd name="csX312" fmla="*/ 415229 w 1337696"/>
              <a:gd name="csY312" fmla="*/ 184175 h 1338809"/>
              <a:gd name="csX313" fmla="*/ 415229 w 1337696"/>
              <a:gd name="csY313" fmla="*/ 138131 h 1338809"/>
              <a:gd name="csX314" fmla="*/ 369223 w 1337696"/>
              <a:gd name="csY314" fmla="*/ 138131 h 1338809"/>
              <a:gd name="csX315" fmla="*/ 369223 w 1337696"/>
              <a:gd name="csY315" fmla="*/ 184175 h 1338809"/>
              <a:gd name="csX316" fmla="*/ 369223 w 1337696"/>
              <a:gd name="csY316" fmla="*/ 230219 h 1338809"/>
              <a:gd name="csX317" fmla="*/ 415229 w 1337696"/>
              <a:gd name="csY317" fmla="*/ 230219 h 1338809"/>
              <a:gd name="csX318" fmla="*/ 415229 w 1337696"/>
              <a:gd name="csY318" fmla="*/ 184175 h 1338809"/>
              <a:gd name="csX319" fmla="*/ 369223 w 1337696"/>
              <a:gd name="csY319" fmla="*/ 184175 h 1338809"/>
              <a:gd name="csX320" fmla="*/ 369223 w 1337696"/>
              <a:gd name="csY320" fmla="*/ 231399 h 1338809"/>
              <a:gd name="csX321" fmla="*/ 369223 w 1337696"/>
              <a:gd name="csY321" fmla="*/ 277443 h 1338809"/>
              <a:gd name="csX322" fmla="*/ 415229 w 1337696"/>
              <a:gd name="csY322" fmla="*/ 277443 h 1338809"/>
              <a:gd name="csX323" fmla="*/ 415229 w 1337696"/>
              <a:gd name="csY323" fmla="*/ 231399 h 1338809"/>
              <a:gd name="csX324" fmla="*/ 369223 w 1337696"/>
              <a:gd name="csY324" fmla="*/ 231399 h 1338809"/>
              <a:gd name="csX325" fmla="*/ 369223 w 1337696"/>
              <a:gd name="csY325" fmla="*/ 277443 h 1338809"/>
              <a:gd name="csX326" fmla="*/ 369223 w 1337696"/>
              <a:gd name="csY326" fmla="*/ 323487 h 1338809"/>
              <a:gd name="csX327" fmla="*/ 415229 w 1337696"/>
              <a:gd name="csY327" fmla="*/ 323487 h 1338809"/>
              <a:gd name="csX328" fmla="*/ 415229 w 1337696"/>
              <a:gd name="csY328" fmla="*/ 277443 h 1338809"/>
              <a:gd name="csX329" fmla="*/ 369223 w 1337696"/>
              <a:gd name="csY329" fmla="*/ 277443 h 1338809"/>
              <a:gd name="csX330" fmla="*/ 369223 w 1337696"/>
              <a:gd name="csY330" fmla="*/ 415574 h 1338809"/>
              <a:gd name="csX331" fmla="*/ 369223 w 1337696"/>
              <a:gd name="csY331" fmla="*/ 461618 h 1338809"/>
              <a:gd name="csX332" fmla="*/ 415229 w 1337696"/>
              <a:gd name="csY332" fmla="*/ 461618 h 1338809"/>
              <a:gd name="csX333" fmla="*/ 415229 w 1337696"/>
              <a:gd name="csY333" fmla="*/ 415574 h 1338809"/>
              <a:gd name="csX334" fmla="*/ 369223 w 1337696"/>
              <a:gd name="csY334" fmla="*/ 415574 h 1338809"/>
              <a:gd name="csX335" fmla="*/ 369223 w 1337696"/>
              <a:gd name="csY335" fmla="*/ 461618 h 1338809"/>
              <a:gd name="csX336" fmla="*/ 369223 w 1337696"/>
              <a:gd name="csY336" fmla="*/ 507662 h 1338809"/>
              <a:gd name="csX337" fmla="*/ 415229 w 1337696"/>
              <a:gd name="csY337" fmla="*/ 507662 h 1338809"/>
              <a:gd name="csX338" fmla="*/ 415229 w 1337696"/>
              <a:gd name="csY338" fmla="*/ 461618 h 1338809"/>
              <a:gd name="csX339" fmla="*/ 369223 w 1337696"/>
              <a:gd name="csY339" fmla="*/ 461618 h 1338809"/>
              <a:gd name="csX340" fmla="*/ 369223 w 1337696"/>
              <a:gd name="csY340" fmla="*/ 507662 h 1338809"/>
              <a:gd name="csX341" fmla="*/ 369223 w 1337696"/>
              <a:gd name="csY341" fmla="*/ 553705 h 1338809"/>
              <a:gd name="csX342" fmla="*/ 415229 w 1337696"/>
              <a:gd name="csY342" fmla="*/ 553705 h 1338809"/>
              <a:gd name="csX343" fmla="*/ 415229 w 1337696"/>
              <a:gd name="csY343" fmla="*/ 507662 h 1338809"/>
              <a:gd name="csX344" fmla="*/ 369223 w 1337696"/>
              <a:gd name="csY344" fmla="*/ 507662 h 1338809"/>
              <a:gd name="csX345" fmla="*/ 369223 w 1337696"/>
              <a:gd name="csY345" fmla="*/ 553705 h 1338809"/>
              <a:gd name="csX346" fmla="*/ 369223 w 1337696"/>
              <a:gd name="csY346" fmla="*/ 599749 h 1338809"/>
              <a:gd name="csX347" fmla="*/ 415229 w 1337696"/>
              <a:gd name="csY347" fmla="*/ 599749 h 1338809"/>
              <a:gd name="csX348" fmla="*/ 415229 w 1337696"/>
              <a:gd name="csY348" fmla="*/ 553705 h 1338809"/>
              <a:gd name="csX349" fmla="*/ 369223 w 1337696"/>
              <a:gd name="csY349" fmla="*/ 553705 h 1338809"/>
              <a:gd name="csX350" fmla="*/ 369223 w 1337696"/>
              <a:gd name="csY350" fmla="*/ 693017 h 1338809"/>
              <a:gd name="csX351" fmla="*/ 369223 w 1337696"/>
              <a:gd name="csY351" fmla="*/ 739061 h 1338809"/>
              <a:gd name="csX352" fmla="*/ 415229 w 1337696"/>
              <a:gd name="csY352" fmla="*/ 739061 h 1338809"/>
              <a:gd name="csX353" fmla="*/ 415229 w 1337696"/>
              <a:gd name="csY353" fmla="*/ 693017 h 1338809"/>
              <a:gd name="csX354" fmla="*/ 369223 w 1337696"/>
              <a:gd name="csY354" fmla="*/ 693017 h 1338809"/>
              <a:gd name="csX355" fmla="*/ 369223 w 1337696"/>
              <a:gd name="csY355" fmla="*/ 785105 h 1338809"/>
              <a:gd name="csX356" fmla="*/ 369223 w 1337696"/>
              <a:gd name="csY356" fmla="*/ 831148 h 1338809"/>
              <a:gd name="csX357" fmla="*/ 415229 w 1337696"/>
              <a:gd name="csY357" fmla="*/ 831148 h 1338809"/>
              <a:gd name="csX358" fmla="*/ 415229 w 1337696"/>
              <a:gd name="csY358" fmla="*/ 785105 h 1338809"/>
              <a:gd name="csX359" fmla="*/ 369223 w 1337696"/>
              <a:gd name="csY359" fmla="*/ 785105 h 1338809"/>
              <a:gd name="csX360" fmla="*/ 369223 w 1337696"/>
              <a:gd name="csY360" fmla="*/ 831148 h 1338809"/>
              <a:gd name="csX361" fmla="*/ 369223 w 1337696"/>
              <a:gd name="csY361" fmla="*/ 877192 h 1338809"/>
              <a:gd name="csX362" fmla="*/ 415229 w 1337696"/>
              <a:gd name="csY362" fmla="*/ 877192 h 1338809"/>
              <a:gd name="csX363" fmla="*/ 415229 w 1337696"/>
              <a:gd name="csY363" fmla="*/ 831148 h 1338809"/>
              <a:gd name="csX364" fmla="*/ 369223 w 1337696"/>
              <a:gd name="csY364" fmla="*/ 831148 h 1338809"/>
              <a:gd name="csX365" fmla="*/ 369223 w 1337696"/>
              <a:gd name="csY365" fmla="*/ 1016504 h 1338809"/>
              <a:gd name="csX366" fmla="*/ 369223 w 1337696"/>
              <a:gd name="csY366" fmla="*/ 1062548 h 1338809"/>
              <a:gd name="csX367" fmla="*/ 415229 w 1337696"/>
              <a:gd name="csY367" fmla="*/ 1062548 h 1338809"/>
              <a:gd name="csX368" fmla="*/ 415229 w 1337696"/>
              <a:gd name="csY368" fmla="*/ 1016504 h 1338809"/>
              <a:gd name="csX369" fmla="*/ 369223 w 1337696"/>
              <a:gd name="csY369" fmla="*/ 1016504 h 1338809"/>
              <a:gd name="csX370" fmla="*/ 369223 w 1337696"/>
              <a:gd name="csY370" fmla="*/ 1062548 h 1338809"/>
              <a:gd name="csX371" fmla="*/ 369223 w 1337696"/>
              <a:gd name="csY371" fmla="*/ 1108591 h 1338809"/>
              <a:gd name="csX372" fmla="*/ 415229 w 1337696"/>
              <a:gd name="csY372" fmla="*/ 1108591 h 1338809"/>
              <a:gd name="csX373" fmla="*/ 415229 w 1337696"/>
              <a:gd name="csY373" fmla="*/ 1062548 h 1338809"/>
              <a:gd name="csX374" fmla="*/ 369223 w 1337696"/>
              <a:gd name="csY374" fmla="*/ 1062548 h 1338809"/>
              <a:gd name="csX375" fmla="*/ 369223 w 1337696"/>
              <a:gd name="csY375" fmla="*/ 1108591 h 1338809"/>
              <a:gd name="csX376" fmla="*/ 369223 w 1337696"/>
              <a:gd name="csY376" fmla="*/ 1154635 h 1338809"/>
              <a:gd name="csX377" fmla="*/ 415229 w 1337696"/>
              <a:gd name="csY377" fmla="*/ 1154635 h 1338809"/>
              <a:gd name="csX378" fmla="*/ 415229 w 1337696"/>
              <a:gd name="csY378" fmla="*/ 1108591 h 1338809"/>
              <a:gd name="csX379" fmla="*/ 369223 w 1337696"/>
              <a:gd name="csY379" fmla="*/ 1108591 h 1338809"/>
              <a:gd name="csX380" fmla="*/ 369223 w 1337696"/>
              <a:gd name="csY380" fmla="*/ 1154635 h 1338809"/>
              <a:gd name="csX381" fmla="*/ 369223 w 1337696"/>
              <a:gd name="csY381" fmla="*/ 1200679 h 1338809"/>
              <a:gd name="csX382" fmla="*/ 415229 w 1337696"/>
              <a:gd name="csY382" fmla="*/ 1200679 h 1338809"/>
              <a:gd name="csX383" fmla="*/ 415229 w 1337696"/>
              <a:gd name="csY383" fmla="*/ 1154635 h 1338809"/>
              <a:gd name="csX384" fmla="*/ 369223 w 1337696"/>
              <a:gd name="csY384" fmla="*/ 1154635 h 1338809"/>
              <a:gd name="csX385" fmla="*/ 369223 w 1337696"/>
              <a:gd name="csY385" fmla="*/ 1200679 h 1338809"/>
              <a:gd name="csX386" fmla="*/ 369223 w 1337696"/>
              <a:gd name="csY386" fmla="*/ 1246722 h 1338809"/>
              <a:gd name="csX387" fmla="*/ 415229 w 1337696"/>
              <a:gd name="csY387" fmla="*/ 1246722 h 1338809"/>
              <a:gd name="csX388" fmla="*/ 415229 w 1337696"/>
              <a:gd name="csY388" fmla="*/ 1200679 h 1338809"/>
              <a:gd name="csX389" fmla="*/ 369223 w 1337696"/>
              <a:gd name="csY389" fmla="*/ 1200679 h 1338809"/>
              <a:gd name="csX390" fmla="*/ 415229 w 1337696"/>
              <a:gd name="csY390" fmla="*/ 92087 h 1338809"/>
              <a:gd name="csX391" fmla="*/ 415229 w 1337696"/>
              <a:gd name="csY391" fmla="*/ 138131 h 1338809"/>
              <a:gd name="csX392" fmla="*/ 461234 w 1337696"/>
              <a:gd name="csY392" fmla="*/ 138131 h 1338809"/>
              <a:gd name="csX393" fmla="*/ 461234 w 1337696"/>
              <a:gd name="csY393" fmla="*/ 92087 h 1338809"/>
              <a:gd name="csX394" fmla="*/ 415229 w 1337696"/>
              <a:gd name="csY394" fmla="*/ 92087 h 1338809"/>
              <a:gd name="csX395" fmla="*/ 415229 w 1337696"/>
              <a:gd name="csY395" fmla="*/ 231399 h 1338809"/>
              <a:gd name="csX396" fmla="*/ 415229 w 1337696"/>
              <a:gd name="csY396" fmla="*/ 277443 h 1338809"/>
              <a:gd name="csX397" fmla="*/ 461234 w 1337696"/>
              <a:gd name="csY397" fmla="*/ 277443 h 1338809"/>
              <a:gd name="csX398" fmla="*/ 461234 w 1337696"/>
              <a:gd name="csY398" fmla="*/ 231399 h 1338809"/>
              <a:gd name="csX399" fmla="*/ 415229 w 1337696"/>
              <a:gd name="csY399" fmla="*/ 231399 h 1338809"/>
              <a:gd name="csX400" fmla="*/ 415229 w 1337696"/>
              <a:gd name="csY400" fmla="*/ 369530 h 1338809"/>
              <a:gd name="csX401" fmla="*/ 415229 w 1337696"/>
              <a:gd name="csY401" fmla="*/ 415574 h 1338809"/>
              <a:gd name="csX402" fmla="*/ 461234 w 1337696"/>
              <a:gd name="csY402" fmla="*/ 415574 h 1338809"/>
              <a:gd name="csX403" fmla="*/ 461234 w 1337696"/>
              <a:gd name="csY403" fmla="*/ 369530 h 1338809"/>
              <a:gd name="csX404" fmla="*/ 415229 w 1337696"/>
              <a:gd name="csY404" fmla="*/ 369530 h 1338809"/>
              <a:gd name="csX405" fmla="*/ 415229 w 1337696"/>
              <a:gd name="csY405" fmla="*/ 461618 h 1338809"/>
              <a:gd name="csX406" fmla="*/ 415229 w 1337696"/>
              <a:gd name="csY406" fmla="*/ 507662 h 1338809"/>
              <a:gd name="csX407" fmla="*/ 461234 w 1337696"/>
              <a:gd name="csY407" fmla="*/ 507662 h 1338809"/>
              <a:gd name="csX408" fmla="*/ 461234 w 1337696"/>
              <a:gd name="csY408" fmla="*/ 461618 h 1338809"/>
              <a:gd name="csX409" fmla="*/ 415229 w 1337696"/>
              <a:gd name="csY409" fmla="*/ 461618 h 1338809"/>
              <a:gd name="csX410" fmla="*/ 415229 w 1337696"/>
              <a:gd name="csY410" fmla="*/ 553705 h 1338809"/>
              <a:gd name="csX411" fmla="*/ 415229 w 1337696"/>
              <a:gd name="csY411" fmla="*/ 599749 h 1338809"/>
              <a:gd name="csX412" fmla="*/ 461234 w 1337696"/>
              <a:gd name="csY412" fmla="*/ 599749 h 1338809"/>
              <a:gd name="csX413" fmla="*/ 461234 w 1337696"/>
              <a:gd name="csY413" fmla="*/ 553705 h 1338809"/>
              <a:gd name="csX414" fmla="*/ 415229 w 1337696"/>
              <a:gd name="csY414" fmla="*/ 553705 h 1338809"/>
              <a:gd name="csX415" fmla="*/ 415229 w 1337696"/>
              <a:gd name="csY415" fmla="*/ 599749 h 1338809"/>
              <a:gd name="csX416" fmla="*/ 415229 w 1337696"/>
              <a:gd name="csY416" fmla="*/ 645793 h 1338809"/>
              <a:gd name="csX417" fmla="*/ 461234 w 1337696"/>
              <a:gd name="csY417" fmla="*/ 645793 h 1338809"/>
              <a:gd name="csX418" fmla="*/ 461234 w 1337696"/>
              <a:gd name="csY418" fmla="*/ 599749 h 1338809"/>
              <a:gd name="csX419" fmla="*/ 415229 w 1337696"/>
              <a:gd name="csY419" fmla="*/ 599749 h 1338809"/>
              <a:gd name="csX420" fmla="*/ 415229 w 1337696"/>
              <a:gd name="csY420" fmla="*/ 739061 h 1338809"/>
              <a:gd name="csX421" fmla="*/ 415229 w 1337696"/>
              <a:gd name="csY421" fmla="*/ 785105 h 1338809"/>
              <a:gd name="csX422" fmla="*/ 461234 w 1337696"/>
              <a:gd name="csY422" fmla="*/ 785105 h 1338809"/>
              <a:gd name="csX423" fmla="*/ 461234 w 1337696"/>
              <a:gd name="csY423" fmla="*/ 739061 h 1338809"/>
              <a:gd name="csX424" fmla="*/ 415229 w 1337696"/>
              <a:gd name="csY424" fmla="*/ 739061 h 1338809"/>
              <a:gd name="csX425" fmla="*/ 415229 w 1337696"/>
              <a:gd name="csY425" fmla="*/ 785105 h 1338809"/>
              <a:gd name="csX426" fmla="*/ 415229 w 1337696"/>
              <a:gd name="csY426" fmla="*/ 831148 h 1338809"/>
              <a:gd name="csX427" fmla="*/ 461234 w 1337696"/>
              <a:gd name="csY427" fmla="*/ 831148 h 1338809"/>
              <a:gd name="csX428" fmla="*/ 461234 w 1337696"/>
              <a:gd name="csY428" fmla="*/ 785105 h 1338809"/>
              <a:gd name="csX429" fmla="*/ 415229 w 1337696"/>
              <a:gd name="csY429" fmla="*/ 785105 h 1338809"/>
              <a:gd name="csX430" fmla="*/ 415229 w 1337696"/>
              <a:gd name="csY430" fmla="*/ 831148 h 1338809"/>
              <a:gd name="csX431" fmla="*/ 415229 w 1337696"/>
              <a:gd name="csY431" fmla="*/ 877192 h 1338809"/>
              <a:gd name="csX432" fmla="*/ 461234 w 1337696"/>
              <a:gd name="csY432" fmla="*/ 877192 h 1338809"/>
              <a:gd name="csX433" fmla="*/ 461234 w 1337696"/>
              <a:gd name="csY433" fmla="*/ 831148 h 1338809"/>
              <a:gd name="csX434" fmla="*/ 415229 w 1337696"/>
              <a:gd name="csY434" fmla="*/ 831148 h 1338809"/>
              <a:gd name="csX435" fmla="*/ 415229 w 1337696"/>
              <a:gd name="csY435" fmla="*/ 877192 h 1338809"/>
              <a:gd name="csX436" fmla="*/ 415229 w 1337696"/>
              <a:gd name="csY436" fmla="*/ 923236 h 1338809"/>
              <a:gd name="csX437" fmla="*/ 461234 w 1337696"/>
              <a:gd name="csY437" fmla="*/ 923236 h 1338809"/>
              <a:gd name="csX438" fmla="*/ 461234 w 1337696"/>
              <a:gd name="csY438" fmla="*/ 877192 h 1338809"/>
              <a:gd name="csX439" fmla="*/ 415229 w 1337696"/>
              <a:gd name="csY439" fmla="*/ 877192 h 1338809"/>
              <a:gd name="csX440" fmla="*/ 415229 w 1337696"/>
              <a:gd name="csY440" fmla="*/ 923236 h 1338809"/>
              <a:gd name="csX441" fmla="*/ 415229 w 1337696"/>
              <a:gd name="csY441" fmla="*/ 969279 h 1338809"/>
              <a:gd name="csX442" fmla="*/ 461234 w 1337696"/>
              <a:gd name="csY442" fmla="*/ 969279 h 1338809"/>
              <a:gd name="csX443" fmla="*/ 461234 w 1337696"/>
              <a:gd name="csY443" fmla="*/ 923236 h 1338809"/>
              <a:gd name="csX444" fmla="*/ 415229 w 1337696"/>
              <a:gd name="csY444" fmla="*/ 923236 h 1338809"/>
              <a:gd name="csX445" fmla="*/ 415229 w 1337696"/>
              <a:gd name="csY445" fmla="*/ 969279 h 1338809"/>
              <a:gd name="csX446" fmla="*/ 415229 w 1337696"/>
              <a:gd name="csY446" fmla="*/ 1015323 h 1338809"/>
              <a:gd name="csX447" fmla="*/ 461234 w 1337696"/>
              <a:gd name="csY447" fmla="*/ 1015323 h 1338809"/>
              <a:gd name="csX448" fmla="*/ 461234 w 1337696"/>
              <a:gd name="csY448" fmla="*/ 969279 h 1338809"/>
              <a:gd name="csX449" fmla="*/ 415229 w 1337696"/>
              <a:gd name="csY449" fmla="*/ 969279 h 1338809"/>
              <a:gd name="csX450" fmla="*/ 415229 w 1337696"/>
              <a:gd name="csY450" fmla="*/ 1016504 h 1338809"/>
              <a:gd name="csX451" fmla="*/ 415229 w 1337696"/>
              <a:gd name="csY451" fmla="*/ 1062548 h 1338809"/>
              <a:gd name="csX452" fmla="*/ 461234 w 1337696"/>
              <a:gd name="csY452" fmla="*/ 1062548 h 1338809"/>
              <a:gd name="csX453" fmla="*/ 461234 w 1337696"/>
              <a:gd name="csY453" fmla="*/ 1016504 h 1338809"/>
              <a:gd name="csX454" fmla="*/ 415229 w 1337696"/>
              <a:gd name="csY454" fmla="*/ 1016504 h 1338809"/>
              <a:gd name="csX455" fmla="*/ 415229 w 1337696"/>
              <a:gd name="csY455" fmla="*/ 1108591 h 1338809"/>
              <a:gd name="csX456" fmla="*/ 415229 w 1337696"/>
              <a:gd name="csY456" fmla="*/ 1154635 h 1338809"/>
              <a:gd name="csX457" fmla="*/ 461234 w 1337696"/>
              <a:gd name="csY457" fmla="*/ 1154635 h 1338809"/>
              <a:gd name="csX458" fmla="*/ 461234 w 1337696"/>
              <a:gd name="csY458" fmla="*/ 1108591 h 1338809"/>
              <a:gd name="csX459" fmla="*/ 415229 w 1337696"/>
              <a:gd name="csY459" fmla="*/ 1108591 h 1338809"/>
              <a:gd name="csX460" fmla="*/ 415229 w 1337696"/>
              <a:gd name="csY460" fmla="*/ 1292766 h 1338809"/>
              <a:gd name="csX461" fmla="*/ 415229 w 1337696"/>
              <a:gd name="csY461" fmla="*/ 1338810 h 1338809"/>
              <a:gd name="csX462" fmla="*/ 461234 w 1337696"/>
              <a:gd name="csY462" fmla="*/ 1338810 h 1338809"/>
              <a:gd name="csX463" fmla="*/ 461234 w 1337696"/>
              <a:gd name="csY463" fmla="*/ 1292766 h 1338809"/>
              <a:gd name="csX464" fmla="*/ 415229 w 1337696"/>
              <a:gd name="csY464" fmla="*/ 1292766 h 1338809"/>
              <a:gd name="csX465" fmla="*/ 461234 w 1337696"/>
              <a:gd name="csY465" fmla="*/ 0 h 1338809"/>
              <a:gd name="csX466" fmla="*/ 461234 w 1337696"/>
              <a:gd name="csY466" fmla="*/ 46044 h 1338809"/>
              <a:gd name="csX467" fmla="*/ 507240 w 1337696"/>
              <a:gd name="csY467" fmla="*/ 46044 h 1338809"/>
              <a:gd name="csX468" fmla="*/ 507240 w 1337696"/>
              <a:gd name="csY468" fmla="*/ 0 h 1338809"/>
              <a:gd name="csX469" fmla="*/ 461234 w 1337696"/>
              <a:gd name="csY469" fmla="*/ 0 h 1338809"/>
              <a:gd name="csX470" fmla="*/ 461234 w 1337696"/>
              <a:gd name="csY470" fmla="*/ 46044 h 1338809"/>
              <a:gd name="csX471" fmla="*/ 461234 w 1337696"/>
              <a:gd name="csY471" fmla="*/ 92087 h 1338809"/>
              <a:gd name="csX472" fmla="*/ 507240 w 1337696"/>
              <a:gd name="csY472" fmla="*/ 92087 h 1338809"/>
              <a:gd name="csX473" fmla="*/ 507240 w 1337696"/>
              <a:gd name="csY473" fmla="*/ 46044 h 1338809"/>
              <a:gd name="csX474" fmla="*/ 461234 w 1337696"/>
              <a:gd name="csY474" fmla="*/ 46044 h 1338809"/>
              <a:gd name="csX475" fmla="*/ 461234 w 1337696"/>
              <a:gd name="csY475" fmla="*/ 92087 h 1338809"/>
              <a:gd name="csX476" fmla="*/ 461234 w 1337696"/>
              <a:gd name="csY476" fmla="*/ 138131 h 1338809"/>
              <a:gd name="csX477" fmla="*/ 507240 w 1337696"/>
              <a:gd name="csY477" fmla="*/ 138131 h 1338809"/>
              <a:gd name="csX478" fmla="*/ 507240 w 1337696"/>
              <a:gd name="csY478" fmla="*/ 92087 h 1338809"/>
              <a:gd name="csX479" fmla="*/ 461234 w 1337696"/>
              <a:gd name="csY479" fmla="*/ 92087 h 1338809"/>
              <a:gd name="csX480" fmla="*/ 461234 w 1337696"/>
              <a:gd name="csY480" fmla="*/ 231399 h 1338809"/>
              <a:gd name="csX481" fmla="*/ 461234 w 1337696"/>
              <a:gd name="csY481" fmla="*/ 277443 h 1338809"/>
              <a:gd name="csX482" fmla="*/ 507240 w 1337696"/>
              <a:gd name="csY482" fmla="*/ 277443 h 1338809"/>
              <a:gd name="csX483" fmla="*/ 507240 w 1337696"/>
              <a:gd name="csY483" fmla="*/ 231399 h 1338809"/>
              <a:gd name="csX484" fmla="*/ 461234 w 1337696"/>
              <a:gd name="csY484" fmla="*/ 231399 h 1338809"/>
              <a:gd name="csX485" fmla="*/ 461234 w 1337696"/>
              <a:gd name="csY485" fmla="*/ 277443 h 1338809"/>
              <a:gd name="csX486" fmla="*/ 461234 w 1337696"/>
              <a:gd name="csY486" fmla="*/ 323487 h 1338809"/>
              <a:gd name="csX487" fmla="*/ 507240 w 1337696"/>
              <a:gd name="csY487" fmla="*/ 323487 h 1338809"/>
              <a:gd name="csX488" fmla="*/ 507240 w 1337696"/>
              <a:gd name="csY488" fmla="*/ 277443 h 1338809"/>
              <a:gd name="csX489" fmla="*/ 461234 w 1337696"/>
              <a:gd name="csY489" fmla="*/ 277443 h 1338809"/>
              <a:gd name="csX490" fmla="*/ 461234 w 1337696"/>
              <a:gd name="csY490" fmla="*/ 369530 h 1338809"/>
              <a:gd name="csX491" fmla="*/ 461234 w 1337696"/>
              <a:gd name="csY491" fmla="*/ 415574 h 1338809"/>
              <a:gd name="csX492" fmla="*/ 507240 w 1337696"/>
              <a:gd name="csY492" fmla="*/ 415574 h 1338809"/>
              <a:gd name="csX493" fmla="*/ 507240 w 1337696"/>
              <a:gd name="csY493" fmla="*/ 369530 h 1338809"/>
              <a:gd name="csX494" fmla="*/ 461234 w 1337696"/>
              <a:gd name="csY494" fmla="*/ 369530 h 1338809"/>
              <a:gd name="csX495" fmla="*/ 461234 w 1337696"/>
              <a:gd name="csY495" fmla="*/ 507662 h 1338809"/>
              <a:gd name="csX496" fmla="*/ 461234 w 1337696"/>
              <a:gd name="csY496" fmla="*/ 553705 h 1338809"/>
              <a:gd name="csX497" fmla="*/ 507240 w 1337696"/>
              <a:gd name="csY497" fmla="*/ 553705 h 1338809"/>
              <a:gd name="csX498" fmla="*/ 507240 w 1337696"/>
              <a:gd name="csY498" fmla="*/ 507662 h 1338809"/>
              <a:gd name="csX499" fmla="*/ 461234 w 1337696"/>
              <a:gd name="csY499" fmla="*/ 507662 h 1338809"/>
              <a:gd name="csX500" fmla="*/ 461234 w 1337696"/>
              <a:gd name="csY500" fmla="*/ 599749 h 1338809"/>
              <a:gd name="csX501" fmla="*/ 461234 w 1337696"/>
              <a:gd name="csY501" fmla="*/ 645793 h 1338809"/>
              <a:gd name="csX502" fmla="*/ 507240 w 1337696"/>
              <a:gd name="csY502" fmla="*/ 645793 h 1338809"/>
              <a:gd name="csX503" fmla="*/ 507240 w 1337696"/>
              <a:gd name="csY503" fmla="*/ 599749 h 1338809"/>
              <a:gd name="csX504" fmla="*/ 461234 w 1337696"/>
              <a:gd name="csY504" fmla="*/ 599749 h 1338809"/>
              <a:gd name="csX505" fmla="*/ 461234 w 1337696"/>
              <a:gd name="csY505" fmla="*/ 646973 h 1338809"/>
              <a:gd name="csX506" fmla="*/ 461234 w 1337696"/>
              <a:gd name="csY506" fmla="*/ 693017 h 1338809"/>
              <a:gd name="csX507" fmla="*/ 507240 w 1337696"/>
              <a:gd name="csY507" fmla="*/ 693017 h 1338809"/>
              <a:gd name="csX508" fmla="*/ 507240 w 1337696"/>
              <a:gd name="csY508" fmla="*/ 646973 h 1338809"/>
              <a:gd name="csX509" fmla="*/ 461234 w 1337696"/>
              <a:gd name="csY509" fmla="*/ 646973 h 1338809"/>
              <a:gd name="csX510" fmla="*/ 461234 w 1337696"/>
              <a:gd name="csY510" fmla="*/ 693017 h 1338809"/>
              <a:gd name="csX511" fmla="*/ 461234 w 1337696"/>
              <a:gd name="csY511" fmla="*/ 739061 h 1338809"/>
              <a:gd name="csX512" fmla="*/ 507240 w 1337696"/>
              <a:gd name="csY512" fmla="*/ 739061 h 1338809"/>
              <a:gd name="csX513" fmla="*/ 507240 w 1337696"/>
              <a:gd name="csY513" fmla="*/ 693017 h 1338809"/>
              <a:gd name="csX514" fmla="*/ 461234 w 1337696"/>
              <a:gd name="csY514" fmla="*/ 693017 h 1338809"/>
              <a:gd name="csX515" fmla="*/ 461234 w 1337696"/>
              <a:gd name="csY515" fmla="*/ 739061 h 1338809"/>
              <a:gd name="csX516" fmla="*/ 461234 w 1337696"/>
              <a:gd name="csY516" fmla="*/ 785105 h 1338809"/>
              <a:gd name="csX517" fmla="*/ 507240 w 1337696"/>
              <a:gd name="csY517" fmla="*/ 785105 h 1338809"/>
              <a:gd name="csX518" fmla="*/ 507240 w 1337696"/>
              <a:gd name="csY518" fmla="*/ 739061 h 1338809"/>
              <a:gd name="csX519" fmla="*/ 461234 w 1337696"/>
              <a:gd name="csY519" fmla="*/ 739061 h 1338809"/>
              <a:gd name="csX520" fmla="*/ 461234 w 1337696"/>
              <a:gd name="csY520" fmla="*/ 923236 h 1338809"/>
              <a:gd name="csX521" fmla="*/ 461234 w 1337696"/>
              <a:gd name="csY521" fmla="*/ 969279 h 1338809"/>
              <a:gd name="csX522" fmla="*/ 507240 w 1337696"/>
              <a:gd name="csY522" fmla="*/ 969279 h 1338809"/>
              <a:gd name="csX523" fmla="*/ 507240 w 1337696"/>
              <a:gd name="csY523" fmla="*/ 923236 h 1338809"/>
              <a:gd name="csX524" fmla="*/ 461234 w 1337696"/>
              <a:gd name="csY524" fmla="*/ 923236 h 1338809"/>
              <a:gd name="csX525" fmla="*/ 461234 w 1337696"/>
              <a:gd name="csY525" fmla="*/ 1016504 h 1338809"/>
              <a:gd name="csX526" fmla="*/ 461234 w 1337696"/>
              <a:gd name="csY526" fmla="*/ 1062548 h 1338809"/>
              <a:gd name="csX527" fmla="*/ 507240 w 1337696"/>
              <a:gd name="csY527" fmla="*/ 1062548 h 1338809"/>
              <a:gd name="csX528" fmla="*/ 507240 w 1337696"/>
              <a:gd name="csY528" fmla="*/ 1016504 h 1338809"/>
              <a:gd name="csX529" fmla="*/ 461234 w 1337696"/>
              <a:gd name="csY529" fmla="*/ 1016504 h 1338809"/>
              <a:gd name="csX530" fmla="*/ 461234 w 1337696"/>
              <a:gd name="csY530" fmla="*/ 1108591 h 1338809"/>
              <a:gd name="csX531" fmla="*/ 461234 w 1337696"/>
              <a:gd name="csY531" fmla="*/ 1154635 h 1338809"/>
              <a:gd name="csX532" fmla="*/ 507240 w 1337696"/>
              <a:gd name="csY532" fmla="*/ 1154635 h 1338809"/>
              <a:gd name="csX533" fmla="*/ 507240 w 1337696"/>
              <a:gd name="csY533" fmla="*/ 1108591 h 1338809"/>
              <a:gd name="csX534" fmla="*/ 461234 w 1337696"/>
              <a:gd name="csY534" fmla="*/ 1108591 h 1338809"/>
              <a:gd name="csX535" fmla="*/ 507240 w 1337696"/>
              <a:gd name="csY535" fmla="*/ 0 h 1338809"/>
              <a:gd name="csX536" fmla="*/ 507240 w 1337696"/>
              <a:gd name="csY536" fmla="*/ 46044 h 1338809"/>
              <a:gd name="csX537" fmla="*/ 553245 w 1337696"/>
              <a:gd name="csY537" fmla="*/ 46044 h 1338809"/>
              <a:gd name="csX538" fmla="*/ 553245 w 1337696"/>
              <a:gd name="csY538" fmla="*/ 0 h 1338809"/>
              <a:gd name="csX539" fmla="*/ 507240 w 1337696"/>
              <a:gd name="csY539" fmla="*/ 0 h 1338809"/>
              <a:gd name="csX540" fmla="*/ 507240 w 1337696"/>
              <a:gd name="csY540" fmla="*/ 231399 h 1338809"/>
              <a:gd name="csX541" fmla="*/ 507240 w 1337696"/>
              <a:gd name="csY541" fmla="*/ 277443 h 1338809"/>
              <a:gd name="csX542" fmla="*/ 553245 w 1337696"/>
              <a:gd name="csY542" fmla="*/ 277443 h 1338809"/>
              <a:gd name="csX543" fmla="*/ 553245 w 1337696"/>
              <a:gd name="csY543" fmla="*/ 231399 h 1338809"/>
              <a:gd name="csX544" fmla="*/ 507240 w 1337696"/>
              <a:gd name="csY544" fmla="*/ 231399 h 1338809"/>
              <a:gd name="csX545" fmla="*/ 507240 w 1337696"/>
              <a:gd name="csY545" fmla="*/ 369530 h 1338809"/>
              <a:gd name="csX546" fmla="*/ 507240 w 1337696"/>
              <a:gd name="csY546" fmla="*/ 415574 h 1338809"/>
              <a:gd name="csX547" fmla="*/ 553245 w 1337696"/>
              <a:gd name="csY547" fmla="*/ 415574 h 1338809"/>
              <a:gd name="csX548" fmla="*/ 553245 w 1337696"/>
              <a:gd name="csY548" fmla="*/ 369530 h 1338809"/>
              <a:gd name="csX549" fmla="*/ 507240 w 1337696"/>
              <a:gd name="csY549" fmla="*/ 369530 h 1338809"/>
              <a:gd name="csX550" fmla="*/ 507240 w 1337696"/>
              <a:gd name="csY550" fmla="*/ 461618 h 1338809"/>
              <a:gd name="csX551" fmla="*/ 507240 w 1337696"/>
              <a:gd name="csY551" fmla="*/ 507662 h 1338809"/>
              <a:gd name="csX552" fmla="*/ 553245 w 1337696"/>
              <a:gd name="csY552" fmla="*/ 507662 h 1338809"/>
              <a:gd name="csX553" fmla="*/ 553245 w 1337696"/>
              <a:gd name="csY553" fmla="*/ 461618 h 1338809"/>
              <a:gd name="csX554" fmla="*/ 507240 w 1337696"/>
              <a:gd name="csY554" fmla="*/ 461618 h 1338809"/>
              <a:gd name="csX555" fmla="*/ 507240 w 1337696"/>
              <a:gd name="csY555" fmla="*/ 507662 h 1338809"/>
              <a:gd name="csX556" fmla="*/ 507240 w 1337696"/>
              <a:gd name="csY556" fmla="*/ 553705 h 1338809"/>
              <a:gd name="csX557" fmla="*/ 553245 w 1337696"/>
              <a:gd name="csY557" fmla="*/ 553705 h 1338809"/>
              <a:gd name="csX558" fmla="*/ 553245 w 1337696"/>
              <a:gd name="csY558" fmla="*/ 507662 h 1338809"/>
              <a:gd name="csX559" fmla="*/ 507240 w 1337696"/>
              <a:gd name="csY559" fmla="*/ 507662 h 1338809"/>
              <a:gd name="csX560" fmla="*/ 507240 w 1337696"/>
              <a:gd name="csY560" fmla="*/ 599749 h 1338809"/>
              <a:gd name="csX561" fmla="*/ 507240 w 1337696"/>
              <a:gd name="csY561" fmla="*/ 645793 h 1338809"/>
              <a:gd name="csX562" fmla="*/ 553245 w 1337696"/>
              <a:gd name="csY562" fmla="*/ 645793 h 1338809"/>
              <a:gd name="csX563" fmla="*/ 553245 w 1337696"/>
              <a:gd name="csY563" fmla="*/ 599749 h 1338809"/>
              <a:gd name="csX564" fmla="*/ 507240 w 1337696"/>
              <a:gd name="csY564" fmla="*/ 599749 h 1338809"/>
              <a:gd name="csX565" fmla="*/ 507240 w 1337696"/>
              <a:gd name="csY565" fmla="*/ 693017 h 1338809"/>
              <a:gd name="csX566" fmla="*/ 507240 w 1337696"/>
              <a:gd name="csY566" fmla="*/ 739061 h 1338809"/>
              <a:gd name="csX567" fmla="*/ 553245 w 1337696"/>
              <a:gd name="csY567" fmla="*/ 739061 h 1338809"/>
              <a:gd name="csX568" fmla="*/ 553245 w 1337696"/>
              <a:gd name="csY568" fmla="*/ 693017 h 1338809"/>
              <a:gd name="csX569" fmla="*/ 507240 w 1337696"/>
              <a:gd name="csY569" fmla="*/ 693017 h 1338809"/>
              <a:gd name="csX570" fmla="*/ 507240 w 1337696"/>
              <a:gd name="csY570" fmla="*/ 739061 h 1338809"/>
              <a:gd name="csX571" fmla="*/ 507240 w 1337696"/>
              <a:gd name="csY571" fmla="*/ 785105 h 1338809"/>
              <a:gd name="csX572" fmla="*/ 553245 w 1337696"/>
              <a:gd name="csY572" fmla="*/ 785105 h 1338809"/>
              <a:gd name="csX573" fmla="*/ 553245 w 1337696"/>
              <a:gd name="csY573" fmla="*/ 739061 h 1338809"/>
              <a:gd name="csX574" fmla="*/ 507240 w 1337696"/>
              <a:gd name="csY574" fmla="*/ 739061 h 1338809"/>
              <a:gd name="csX575" fmla="*/ 507240 w 1337696"/>
              <a:gd name="csY575" fmla="*/ 923236 h 1338809"/>
              <a:gd name="csX576" fmla="*/ 507240 w 1337696"/>
              <a:gd name="csY576" fmla="*/ 969279 h 1338809"/>
              <a:gd name="csX577" fmla="*/ 553245 w 1337696"/>
              <a:gd name="csY577" fmla="*/ 969279 h 1338809"/>
              <a:gd name="csX578" fmla="*/ 553245 w 1337696"/>
              <a:gd name="csY578" fmla="*/ 923236 h 1338809"/>
              <a:gd name="csX579" fmla="*/ 507240 w 1337696"/>
              <a:gd name="csY579" fmla="*/ 923236 h 1338809"/>
              <a:gd name="csX580" fmla="*/ 507240 w 1337696"/>
              <a:gd name="csY580" fmla="*/ 969279 h 1338809"/>
              <a:gd name="csX581" fmla="*/ 507240 w 1337696"/>
              <a:gd name="csY581" fmla="*/ 1015323 h 1338809"/>
              <a:gd name="csX582" fmla="*/ 553245 w 1337696"/>
              <a:gd name="csY582" fmla="*/ 1015323 h 1338809"/>
              <a:gd name="csX583" fmla="*/ 553245 w 1337696"/>
              <a:gd name="csY583" fmla="*/ 969279 h 1338809"/>
              <a:gd name="csX584" fmla="*/ 507240 w 1337696"/>
              <a:gd name="csY584" fmla="*/ 969279 h 1338809"/>
              <a:gd name="csX585" fmla="*/ 507240 w 1337696"/>
              <a:gd name="csY585" fmla="*/ 1016504 h 1338809"/>
              <a:gd name="csX586" fmla="*/ 507240 w 1337696"/>
              <a:gd name="csY586" fmla="*/ 1062548 h 1338809"/>
              <a:gd name="csX587" fmla="*/ 553245 w 1337696"/>
              <a:gd name="csY587" fmla="*/ 1062548 h 1338809"/>
              <a:gd name="csX588" fmla="*/ 553245 w 1337696"/>
              <a:gd name="csY588" fmla="*/ 1016504 h 1338809"/>
              <a:gd name="csX589" fmla="*/ 507240 w 1337696"/>
              <a:gd name="csY589" fmla="*/ 1016504 h 1338809"/>
              <a:gd name="csX590" fmla="*/ 507240 w 1337696"/>
              <a:gd name="csY590" fmla="*/ 1062548 h 1338809"/>
              <a:gd name="csX591" fmla="*/ 507240 w 1337696"/>
              <a:gd name="csY591" fmla="*/ 1108591 h 1338809"/>
              <a:gd name="csX592" fmla="*/ 553245 w 1337696"/>
              <a:gd name="csY592" fmla="*/ 1108591 h 1338809"/>
              <a:gd name="csX593" fmla="*/ 553245 w 1337696"/>
              <a:gd name="csY593" fmla="*/ 1062548 h 1338809"/>
              <a:gd name="csX594" fmla="*/ 507240 w 1337696"/>
              <a:gd name="csY594" fmla="*/ 1062548 h 1338809"/>
              <a:gd name="csX595" fmla="*/ 507240 w 1337696"/>
              <a:gd name="csY595" fmla="*/ 1108591 h 1338809"/>
              <a:gd name="csX596" fmla="*/ 507240 w 1337696"/>
              <a:gd name="csY596" fmla="*/ 1154635 h 1338809"/>
              <a:gd name="csX597" fmla="*/ 553245 w 1337696"/>
              <a:gd name="csY597" fmla="*/ 1154635 h 1338809"/>
              <a:gd name="csX598" fmla="*/ 553245 w 1337696"/>
              <a:gd name="csY598" fmla="*/ 1108591 h 1338809"/>
              <a:gd name="csX599" fmla="*/ 507240 w 1337696"/>
              <a:gd name="csY599" fmla="*/ 1108591 h 1338809"/>
              <a:gd name="csX600" fmla="*/ 507240 w 1337696"/>
              <a:gd name="csY600" fmla="*/ 1154635 h 1338809"/>
              <a:gd name="csX601" fmla="*/ 507240 w 1337696"/>
              <a:gd name="csY601" fmla="*/ 1200679 h 1338809"/>
              <a:gd name="csX602" fmla="*/ 553245 w 1337696"/>
              <a:gd name="csY602" fmla="*/ 1200679 h 1338809"/>
              <a:gd name="csX603" fmla="*/ 553245 w 1337696"/>
              <a:gd name="csY603" fmla="*/ 1154635 h 1338809"/>
              <a:gd name="csX604" fmla="*/ 507240 w 1337696"/>
              <a:gd name="csY604" fmla="*/ 1154635 h 1338809"/>
              <a:gd name="csX605" fmla="*/ 507240 w 1337696"/>
              <a:gd name="csY605" fmla="*/ 1246722 h 1338809"/>
              <a:gd name="csX606" fmla="*/ 507240 w 1337696"/>
              <a:gd name="csY606" fmla="*/ 1292766 h 1338809"/>
              <a:gd name="csX607" fmla="*/ 553245 w 1337696"/>
              <a:gd name="csY607" fmla="*/ 1292766 h 1338809"/>
              <a:gd name="csX608" fmla="*/ 553245 w 1337696"/>
              <a:gd name="csY608" fmla="*/ 1246722 h 1338809"/>
              <a:gd name="csX609" fmla="*/ 507240 w 1337696"/>
              <a:gd name="csY609" fmla="*/ 1246722 h 1338809"/>
              <a:gd name="csX610" fmla="*/ 553245 w 1337696"/>
              <a:gd name="csY610" fmla="*/ 92087 h 1338809"/>
              <a:gd name="csX611" fmla="*/ 553245 w 1337696"/>
              <a:gd name="csY611" fmla="*/ 138131 h 1338809"/>
              <a:gd name="csX612" fmla="*/ 599250 w 1337696"/>
              <a:gd name="csY612" fmla="*/ 138131 h 1338809"/>
              <a:gd name="csX613" fmla="*/ 599250 w 1337696"/>
              <a:gd name="csY613" fmla="*/ 92087 h 1338809"/>
              <a:gd name="csX614" fmla="*/ 553245 w 1337696"/>
              <a:gd name="csY614" fmla="*/ 92087 h 1338809"/>
              <a:gd name="csX615" fmla="*/ 553245 w 1337696"/>
              <a:gd name="csY615" fmla="*/ 138131 h 1338809"/>
              <a:gd name="csX616" fmla="*/ 553245 w 1337696"/>
              <a:gd name="csY616" fmla="*/ 184175 h 1338809"/>
              <a:gd name="csX617" fmla="*/ 599250 w 1337696"/>
              <a:gd name="csY617" fmla="*/ 184175 h 1338809"/>
              <a:gd name="csX618" fmla="*/ 599250 w 1337696"/>
              <a:gd name="csY618" fmla="*/ 138131 h 1338809"/>
              <a:gd name="csX619" fmla="*/ 553245 w 1337696"/>
              <a:gd name="csY619" fmla="*/ 138131 h 1338809"/>
              <a:gd name="csX620" fmla="*/ 553245 w 1337696"/>
              <a:gd name="csY620" fmla="*/ 231399 h 1338809"/>
              <a:gd name="csX621" fmla="*/ 553245 w 1337696"/>
              <a:gd name="csY621" fmla="*/ 277443 h 1338809"/>
              <a:gd name="csX622" fmla="*/ 599250 w 1337696"/>
              <a:gd name="csY622" fmla="*/ 277443 h 1338809"/>
              <a:gd name="csX623" fmla="*/ 599250 w 1337696"/>
              <a:gd name="csY623" fmla="*/ 231399 h 1338809"/>
              <a:gd name="csX624" fmla="*/ 553245 w 1337696"/>
              <a:gd name="csY624" fmla="*/ 231399 h 1338809"/>
              <a:gd name="csX625" fmla="*/ 553245 w 1337696"/>
              <a:gd name="csY625" fmla="*/ 277443 h 1338809"/>
              <a:gd name="csX626" fmla="*/ 553245 w 1337696"/>
              <a:gd name="csY626" fmla="*/ 323487 h 1338809"/>
              <a:gd name="csX627" fmla="*/ 599250 w 1337696"/>
              <a:gd name="csY627" fmla="*/ 323487 h 1338809"/>
              <a:gd name="csX628" fmla="*/ 599250 w 1337696"/>
              <a:gd name="csY628" fmla="*/ 277443 h 1338809"/>
              <a:gd name="csX629" fmla="*/ 553245 w 1337696"/>
              <a:gd name="csY629" fmla="*/ 277443 h 1338809"/>
              <a:gd name="csX630" fmla="*/ 553245 w 1337696"/>
              <a:gd name="csY630" fmla="*/ 323487 h 1338809"/>
              <a:gd name="csX631" fmla="*/ 553245 w 1337696"/>
              <a:gd name="csY631" fmla="*/ 369530 h 1338809"/>
              <a:gd name="csX632" fmla="*/ 599250 w 1337696"/>
              <a:gd name="csY632" fmla="*/ 369530 h 1338809"/>
              <a:gd name="csX633" fmla="*/ 599250 w 1337696"/>
              <a:gd name="csY633" fmla="*/ 323487 h 1338809"/>
              <a:gd name="csX634" fmla="*/ 553245 w 1337696"/>
              <a:gd name="csY634" fmla="*/ 323487 h 1338809"/>
              <a:gd name="csX635" fmla="*/ 553245 w 1337696"/>
              <a:gd name="csY635" fmla="*/ 415574 h 1338809"/>
              <a:gd name="csX636" fmla="*/ 553245 w 1337696"/>
              <a:gd name="csY636" fmla="*/ 461618 h 1338809"/>
              <a:gd name="csX637" fmla="*/ 599250 w 1337696"/>
              <a:gd name="csY637" fmla="*/ 461618 h 1338809"/>
              <a:gd name="csX638" fmla="*/ 599250 w 1337696"/>
              <a:gd name="csY638" fmla="*/ 415574 h 1338809"/>
              <a:gd name="csX639" fmla="*/ 553245 w 1337696"/>
              <a:gd name="csY639" fmla="*/ 415574 h 1338809"/>
              <a:gd name="csX640" fmla="*/ 553245 w 1337696"/>
              <a:gd name="csY640" fmla="*/ 507662 h 1338809"/>
              <a:gd name="csX641" fmla="*/ 553245 w 1337696"/>
              <a:gd name="csY641" fmla="*/ 553705 h 1338809"/>
              <a:gd name="csX642" fmla="*/ 599250 w 1337696"/>
              <a:gd name="csY642" fmla="*/ 553705 h 1338809"/>
              <a:gd name="csX643" fmla="*/ 599250 w 1337696"/>
              <a:gd name="csY643" fmla="*/ 507662 h 1338809"/>
              <a:gd name="csX644" fmla="*/ 553245 w 1337696"/>
              <a:gd name="csY644" fmla="*/ 507662 h 1338809"/>
              <a:gd name="csX645" fmla="*/ 553245 w 1337696"/>
              <a:gd name="csY645" fmla="*/ 646973 h 1338809"/>
              <a:gd name="csX646" fmla="*/ 553245 w 1337696"/>
              <a:gd name="csY646" fmla="*/ 693017 h 1338809"/>
              <a:gd name="csX647" fmla="*/ 599250 w 1337696"/>
              <a:gd name="csY647" fmla="*/ 693017 h 1338809"/>
              <a:gd name="csX648" fmla="*/ 599250 w 1337696"/>
              <a:gd name="csY648" fmla="*/ 646973 h 1338809"/>
              <a:gd name="csX649" fmla="*/ 553245 w 1337696"/>
              <a:gd name="csY649" fmla="*/ 646973 h 1338809"/>
              <a:gd name="csX650" fmla="*/ 553245 w 1337696"/>
              <a:gd name="csY650" fmla="*/ 693017 h 1338809"/>
              <a:gd name="csX651" fmla="*/ 553245 w 1337696"/>
              <a:gd name="csY651" fmla="*/ 739061 h 1338809"/>
              <a:gd name="csX652" fmla="*/ 599250 w 1337696"/>
              <a:gd name="csY652" fmla="*/ 739061 h 1338809"/>
              <a:gd name="csX653" fmla="*/ 599250 w 1337696"/>
              <a:gd name="csY653" fmla="*/ 693017 h 1338809"/>
              <a:gd name="csX654" fmla="*/ 553245 w 1337696"/>
              <a:gd name="csY654" fmla="*/ 693017 h 1338809"/>
              <a:gd name="csX655" fmla="*/ 553245 w 1337696"/>
              <a:gd name="csY655" fmla="*/ 785105 h 1338809"/>
              <a:gd name="csX656" fmla="*/ 553245 w 1337696"/>
              <a:gd name="csY656" fmla="*/ 831148 h 1338809"/>
              <a:gd name="csX657" fmla="*/ 599250 w 1337696"/>
              <a:gd name="csY657" fmla="*/ 831148 h 1338809"/>
              <a:gd name="csX658" fmla="*/ 599250 w 1337696"/>
              <a:gd name="csY658" fmla="*/ 785105 h 1338809"/>
              <a:gd name="csX659" fmla="*/ 553245 w 1337696"/>
              <a:gd name="csY659" fmla="*/ 785105 h 1338809"/>
              <a:gd name="csX660" fmla="*/ 553245 w 1337696"/>
              <a:gd name="csY660" fmla="*/ 1062548 h 1338809"/>
              <a:gd name="csX661" fmla="*/ 553245 w 1337696"/>
              <a:gd name="csY661" fmla="*/ 1108591 h 1338809"/>
              <a:gd name="csX662" fmla="*/ 599250 w 1337696"/>
              <a:gd name="csY662" fmla="*/ 1108591 h 1338809"/>
              <a:gd name="csX663" fmla="*/ 599250 w 1337696"/>
              <a:gd name="csY663" fmla="*/ 1062548 h 1338809"/>
              <a:gd name="csX664" fmla="*/ 553245 w 1337696"/>
              <a:gd name="csY664" fmla="*/ 1062548 h 1338809"/>
              <a:gd name="csX665" fmla="*/ 553245 w 1337696"/>
              <a:gd name="csY665" fmla="*/ 1154635 h 1338809"/>
              <a:gd name="csX666" fmla="*/ 553245 w 1337696"/>
              <a:gd name="csY666" fmla="*/ 1200679 h 1338809"/>
              <a:gd name="csX667" fmla="*/ 599250 w 1337696"/>
              <a:gd name="csY667" fmla="*/ 1200679 h 1338809"/>
              <a:gd name="csX668" fmla="*/ 599250 w 1337696"/>
              <a:gd name="csY668" fmla="*/ 1154635 h 1338809"/>
              <a:gd name="csX669" fmla="*/ 553245 w 1337696"/>
              <a:gd name="csY669" fmla="*/ 1154635 h 1338809"/>
              <a:gd name="csX670" fmla="*/ 553245 w 1337696"/>
              <a:gd name="csY670" fmla="*/ 1200679 h 1338809"/>
              <a:gd name="csX671" fmla="*/ 553245 w 1337696"/>
              <a:gd name="csY671" fmla="*/ 1246722 h 1338809"/>
              <a:gd name="csX672" fmla="*/ 599250 w 1337696"/>
              <a:gd name="csY672" fmla="*/ 1246722 h 1338809"/>
              <a:gd name="csX673" fmla="*/ 599250 w 1337696"/>
              <a:gd name="csY673" fmla="*/ 1200679 h 1338809"/>
              <a:gd name="csX674" fmla="*/ 553245 w 1337696"/>
              <a:gd name="csY674" fmla="*/ 1200679 h 1338809"/>
              <a:gd name="csX675" fmla="*/ 599250 w 1337696"/>
              <a:gd name="csY675" fmla="*/ 0 h 1338809"/>
              <a:gd name="csX676" fmla="*/ 599250 w 1337696"/>
              <a:gd name="csY676" fmla="*/ 46044 h 1338809"/>
              <a:gd name="csX677" fmla="*/ 645256 w 1337696"/>
              <a:gd name="csY677" fmla="*/ 46044 h 1338809"/>
              <a:gd name="csX678" fmla="*/ 645256 w 1337696"/>
              <a:gd name="csY678" fmla="*/ 0 h 1338809"/>
              <a:gd name="csX679" fmla="*/ 599250 w 1337696"/>
              <a:gd name="csY679" fmla="*/ 0 h 1338809"/>
              <a:gd name="csX680" fmla="*/ 599250 w 1337696"/>
              <a:gd name="csY680" fmla="*/ 46044 h 1338809"/>
              <a:gd name="csX681" fmla="*/ 599250 w 1337696"/>
              <a:gd name="csY681" fmla="*/ 92087 h 1338809"/>
              <a:gd name="csX682" fmla="*/ 645256 w 1337696"/>
              <a:gd name="csY682" fmla="*/ 92087 h 1338809"/>
              <a:gd name="csX683" fmla="*/ 645256 w 1337696"/>
              <a:gd name="csY683" fmla="*/ 46044 h 1338809"/>
              <a:gd name="csX684" fmla="*/ 599250 w 1337696"/>
              <a:gd name="csY684" fmla="*/ 46044 h 1338809"/>
              <a:gd name="csX685" fmla="*/ 599250 w 1337696"/>
              <a:gd name="csY685" fmla="*/ 138131 h 1338809"/>
              <a:gd name="csX686" fmla="*/ 599250 w 1337696"/>
              <a:gd name="csY686" fmla="*/ 184175 h 1338809"/>
              <a:gd name="csX687" fmla="*/ 645256 w 1337696"/>
              <a:gd name="csY687" fmla="*/ 184175 h 1338809"/>
              <a:gd name="csX688" fmla="*/ 645256 w 1337696"/>
              <a:gd name="csY688" fmla="*/ 138131 h 1338809"/>
              <a:gd name="csX689" fmla="*/ 599250 w 1337696"/>
              <a:gd name="csY689" fmla="*/ 138131 h 1338809"/>
              <a:gd name="csX690" fmla="*/ 599250 w 1337696"/>
              <a:gd name="csY690" fmla="*/ 369530 h 1338809"/>
              <a:gd name="csX691" fmla="*/ 599250 w 1337696"/>
              <a:gd name="csY691" fmla="*/ 415574 h 1338809"/>
              <a:gd name="csX692" fmla="*/ 645256 w 1337696"/>
              <a:gd name="csY692" fmla="*/ 415574 h 1338809"/>
              <a:gd name="csX693" fmla="*/ 645256 w 1337696"/>
              <a:gd name="csY693" fmla="*/ 369530 h 1338809"/>
              <a:gd name="csX694" fmla="*/ 599250 w 1337696"/>
              <a:gd name="csY694" fmla="*/ 369530 h 1338809"/>
              <a:gd name="csX695" fmla="*/ 599250 w 1337696"/>
              <a:gd name="csY695" fmla="*/ 415574 h 1338809"/>
              <a:gd name="csX696" fmla="*/ 599250 w 1337696"/>
              <a:gd name="csY696" fmla="*/ 461618 h 1338809"/>
              <a:gd name="csX697" fmla="*/ 645256 w 1337696"/>
              <a:gd name="csY697" fmla="*/ 461618 h 1338809"/>
              <a:gd name="csX698" fmla="*/ 645256 w 1337696"/>
              <a:gd name="csY698" fmla="*/ 415574 h 1338809"/>
              <a:gd name="csX699" fmla="*/ 599250 w 1337696"/>
              <a:gd name="csY699" fmla="*/ 415574 h 1338809"/>
              <a:gd name="csX700" fmla="*/ 599250 w 1337696"/>
              <a:gd name="csY700" fmla="*/ 461618 h 1338809"/>
              <a:gd name="csX701" fmla="*/ 599250 w 1337696"/>
              <a:gd name="csY701" fmla="*/ 507662 h 1338809"/>
              <a:gd name="csX702" fmla="*/ 645256 w 1337696"/>
              <a:gd name="csY702" fmla="*/ 507662 h 1338809"/>
              <a:gd name="csX703" fmla="*/ 645256 w 1337696"/>
              <a:gd name="csY703" fmla="*/ 461618 h 1338809"/>
              <a:gd name="csX704" fmla="*/ 599250 w 1337696"/>
              <a:gd name="csY704" fmla="*/ 461618 h 1338809"/>
              <a:gd name="csX705" fmla="*/ 599250 w 1337696"/>
              <a:gd name="csY705" fmla="*/ 553705 h 1338809"/>
              <a:gd name="csX706" fmla="*/ 599250 w 1337696"/>
              <a:gd name="csY706" fmla="*/ 599749 h 1338809"/>
              <a:gd name="csX707" fmla="*/ 645256 w 1337696"/>
              <a:gd name="csY707" fmla="*/ 599749 h 1338809"/>
              <a:gd name="csX708" fmla="*/ 645256 w 1337696"/>
              <a:gd name="csY708" fmla="*/ 553705 h 1338809"/>
              <a:gd name="csX709" fmla="*/ 599250 w 1337696"/>
              <a:gd name="csY709" fmla="*/ 553705 h 1338809"/>
              <a:gd name="csX710" fmla="*/ 599250 w 1337696"/>
              <a:gd name="csY710" fmla="*/ 739061 h 1338809"/>
              <a:gd name="csX711" fmla="*/ 599250 w 1337696"/>
              <a:gd name="csY711" fmla="*/ 785105 h 1338809"/>
              <a:gd name="csX712" fmla="*/ 645256 w 1337696"/>
              <a:gd name="csY712" fmla="*/ 785105 h 1338809"/>
              <a:gd name="csX713" fmla="*/ 645256 w 1337696"/>
              <a:gd name="csY713" fmla="*/ 739061 h 1338809"/>
              <a:gd name="csX714" fmla="*/ 599250 w 1337696"/>
              <a:gd name="csY714" fmla="*/ 739061 h 1338809"/>
              <a:gd name="csX715" fmla="*/ 599250 w 1337696"/>
              <a:gd name="csY715" fmla="*/ 877192 h 1338809"/>
              <a:gd name="csX716" fmla="*/ 599250 w 1337696"/>
              <a:gd name="csY716" fmla="*/ 923236 h 1338809"/>
              <a:gd name="csX717" fmla="*/ 645256 w 1337696"/>
              <a:gd name="csY717" fmla="*/ 923236 h 1338809"/>
              <a:gd name="csX718" fmla="*/ 645256 w 1337696"/>
              <a:gd name="csY718" fmla="*/ 877192 h 1338809"/>
              <a:gd name="csX719" fmla="*/ 599250 w 1337696"/>
              <a:gd name="csY719" fmla="*/ 877192 h 1338809"/>
              <a:gd name="csX720" fmla="*/ 599250 w 1337696"/>
              <a:gd name="csY720" fmla="*/ 923236 h 1338809"/>
              <a:gd name="csX721" fmla="*/ 599250 w 1337696"/>
              <a:gd name="csY721" fmla="*/ 969279 h 1338809"/>
              <a:gd name="csX722" fmla="*/ 645256 w 1337696"/>
              <a:gd name="csY722" fmla="*/ 969279 h 1338809"/>
              <a:gd name="csX723" fmla="*/ 645256 w 1337696"/>
              <a:gd name="csY723" fmla="*/ 923236 h 1338809"/>
              <a:gd name="csX724" fmla="*/ 599250 w 1337696"/>
              <a:gd name="csY724" fmla="*/ 923236 h 1338809"/>
              <a:gd name="csX725" fmla="*/ 599250 w 1337696"/>
              <a:gd name="csY725" fmla="*/ 969279 h 1338809"/>
              <a:gd name="csX726" fmla="*/ 599250 w 1337696"/>
              <a:gd name="csY726" fmla="*/ 1015323 h 1338809"/>
              <a:gd name="csX727" fmla="*/ 645256 w 1337696"/>
              <a:gd name="csY727" fmla="*/ 1015323 h 1338809"/>
              <a:gd name="csX728" fmla="*/ 645256 w 1337696"/>
              <a:gd name="csY728" fmla="*/ 969279 h 1338809"/>
              <a:gd name="csX729" fmla="*/ 599250 w 1337696"/>
              <a:gd name="csY729" fmla="*/ 969279 h 1338809"/>
              <a:gd name="csX730" fmla="*/ 599250 w 1337696"/>
              <a:gd name="csY730" fmla="*/ 1016504 h 1338809"/>
              <a:gd name="csX731" fmla="*/ 599250 w 1337696"/>
              <a:gd name="csY731" fmla="*/ 1062548 h 1338809"/>
              <a:gd name="csX732" fmla="*/ 645256 w 1337696"/>
              <a:gd name="csY732" fmla="*/ 1062548 h 1338809"/>
              <a:gd name="csX733" fmla="*/ 645256 w 1337696"/>
              <a:gd name="csY733" fmla="*/ 1016504 h 1338809"/>
              <a:gd name="csX734" fmla="*/ 599250 w 1337696"/>
              <a:gd name="csY734" fmla="*/ 1016504 h 1338809"/>
              <a:gd name="csX735" fmla="*/ 599250 w 1337696"/>
              <a:gd name="csY735" fmla="*/ 1062548 h 1338809"/>
              <a:gd name="csX736" fmla="*/ 599250 w 1337696"/>
              <a:gd name="csY736" fmla="*/ 1108591 h 1338809"/>
              <a:gd name="csX737" fmla="*/ 645256 w 1337696"/>
              <a:gd name="csY737" fmla="*/ 1108591 h 1338809"/>
              <a:gd name="csX738" fmla="*/ 645256 w 1337696"/>
              <a:gd name="csY738" fmla="*/ 1062548 h 1338809"/>
              <a:gd name="csX739" fmla="*/ 599250 w 1337696"/>
              <a:gd name="csY739" fmla="*/ 1062548 h 1338809"/>
              <a:gd name="csX740" fmla="*/ 599250 w 1337696"/>
              <a:gd name="csY740" fmla="*/ 1108591 h 1338809"/>
              <a:gd name="csX741" fmla="*/ 599250 w 1337696"/>
              <a:gd name="csY741" fmla="*/ 1154635 h 1338809"/>
              <a:gd name="csX742" fmla="*/ 645256 w 1337696"/>
              <a:gd name="csY742" fmla="*/ 1154635 h 1338809"/>
              <a:gd name="csX743" fmla="*/ 645256 w 1337696"/>
              <a:gd name="csY743" fmla="*/ 1108591 h 1338809"/>
              <a:gd name="csX744" fmla="*/ 599250 w 1337696"/>
              <a:gd name="csY744" fmla="*/ 1108591 h 1338809"/>
              <a:gd name="csX745" fmla="*/ 599250 w 1337696"/>
              <a:gd name="csY745" fmla="*/ 1292766 h 1338809"/>
              <a:gd name="csX746" fmla="*/ 599250 w 1337696"/>
              <a:gd name="csY746" fmla="*/ 1338810 h 1338809"/>
              <a:gd name="csX747" fmla="*/ 645256 w 1337696"/>
              <a:gd name="csY747" fmla="*/ 1338810 h 1338809"/>
              <a:gd name="csX748" fmla="*/ 645256 w 1337696"/>
              <a:gd name="csY748" fmla="*/ 1292766 h 1338809"/>
              <a:gd name="csX749" fmla="*/ 599250 w 1337696"/>
              <a:gd name="csY749" fmla="*/ 1292766 h 1338809"/>
              <a:gd name="csX750" fmla="*/ 646436 w 1337696"/>
              <a:gd name="csY750" fmla="*/ 0 h 1338809"/>
              <a:gd name="csX751" fmla="*/ 646436 w 1337696"/>
              <a:gd name="csY751" fmla="*/ 46044 h 1338809"/>
              <a:gd name="csX752" fmla="*/ 692441 w 1337696"/>
              <a:gd name="csY752" fmla="*/ 46044 h 1338809"/>
              <a:gd name="csX753" fmla="*/ 692441 w 1337696"/>
              <a:gd name="csY753" fmla="*/ 0 h 1338809"/>
              <a:gd name="csX754" fmla="*/ 646436 w 1337696"/>
              <a:gd name="csY754" fmla="*/ 0 h 1338809"/>
              <a:gd name="csX755" fmla="*/ 646436 w 1337696"/>
              <a:gd name="csY755" fmla="*/ 46044 h 1338809"/>
              <a:gd name="csX756" fmla="*/ 646436 w 1337696"/>
              <a:gd name="csY756" fmla="*/ 92087 h 1338809"/>
              <a:gd name="csX757" fmla="*/ 692441 w 1337696"/>
              <a:gd name="csY757" fmla="*/ 92087 h 1338809"/>
              <a:gd name="csX758" fmla="*/ 692441 w 1337696"/>
              <a:gd name="csY758" fmla="*/ 46044 h 1338809"/>
              <a:gd name="csX759" fmla="*/ 646436 w 1337696"/>
              <a:gd name="csY759" fmla="*/ 46044 h 1338809"/>
              <a:gd name="csX760" fmla="*/ 646436 w 1337696"/>
              <a:gd name="csY760" fmla="*/ 92087 h 1338809"/>
              <a:gd name="csX761" fmla="*/ 646436 w 1337696"/>
              <a:gd name="csY761" fmla="*/ 138131 h 1338809"/>
              <a:gd name="csX762" fmla="*/ 692441 w 1337696"/>
              <a:gd name="csY762" fmla="*/ 138131 h 1338809"/>
              <a:gd name="csX763" fmla="*/ 692441 w 1337696"/>
              <a:gd name="csY763" fmla="*/ 92087 h 1338809"/>
              <a:gd name="csX764" fmla="*/ 646436 w 1337696"/>
              <a:gd name="csY764" fmla="*/ 92087 h 1338809"/>
              <a:gd name="csX765" fmla="*/ 646436 w 1337696"/>
              <a:gd name="csY765" fmla="*/ 277443 h 1338809"/>
              <a:gd name="csX766" fmla="*/ 646436 w 1337696"/>
              <a:gd name="csY766" fmla="*/ 323487 h 1338809"/>
              <a:gd name="csX767" fmla="*/ 692441 w 1337696"/>
              <a:gd name="csY767" fmla="*/ 323487 h 1338809"/>
              <a:gd name="csX768" fmla="*/ 692441 w 1337696"/>
              <a:gd name="csY768" fmla="*/ 277443 h 1338809"/>
              <a:gd name="csX769" fmla="*/ 646436 w 1337696"/>
              <a:gd name="csY769" fmla="*/ 277443 h 1338809"/>
              <a:gd name="csX770" fmla="*/ 646436 w 1337696"/>
              <a:gd name="csY770" fmla="*/ 323487 h 1338809"/>
              <a:gd name="csX771" fmla="*/ 646436 w 1337696"/>
              <a:gd name="csY771" fmla="*/ 369530 h 1338809"/>
              <a:gd name="csX772" fmla="*/ 692441 w 1337696"/>
              <a:gd name="csY772" fmla="*/ 369530 h 1338809"/>
              <a:gd name="csX773" fmla="*/ 692441 w 1337696"/>
              <a:gd name="csY773" fmla="*/ 323487 h 1338809"/>
              <a:gd name="csX774" fmla="*/ 646436 w 1337696"/>
              <a:gd name="csY774" fmla="*/ 323487 h 1338809"/>
              <a:gd name="csX775" fmla="*/ 646436 w 1337696"/>
              <a:gd name="csY775" fmla="*/ 461618 h 1338809"/>
              <a:gd name="csX776" fmla="*/ 646436 w 1337696"/>
              <a:gd name="csY776" fmla="*/ 507662 h 1338809"/>
              <a:gd name="csX777" fmla="*/ 692441 w 1337696"/>
              <a:gd name="csY777" fmla="*/ 507662 h 1338809"/>
              <a:gd name="csX778" fmla="*/ 692441 w 1337696"/>
              <a:gd name="csY778" fmla="*/ 461618 h 1338809"/>
              <a:gd name="csX779" fmla="*/ 646436 w 1337696"/>
              <a:gd name="csY779" fmla="*/ 461618 h 1338809"/>
              <a:gd name="csX780" fmla="*/ 646436 w 1337696"/>
              <a:gd name="csY780" fmla="*/ 693017 h 1338809"/>
              <a:gd name="csX781" fmla="*/ 646436 w 1337696"/>
              <a:gd name="csY781" fmla="*/ 739061 h 1338809"/>
              <a:gd name="csX782" fmla="*/ 692441 w 1337696"/>
              <a:gd name="csY782" fmla="*/ 739061 h 1338809"/>
              <a:gd name="csX783" fmla="*/ 692441 w 1337696"/>
              <a:gd name="csY783" fmla="*/ 693017 h 1338809"/>
              <a:gd name="csX784" fmla="*/ 646436 w 1337696"/>
              <a:gd name="csY784" fmla="*/ 693017 h 1338809"/>
              <a:gd name="csX785" fmla="*/ 646436 w 1337696"/>
              <a:gd name="csY785" fmla="*/ 785105 h 1338809"/>
              <a:gd name="csX786" fmla="*/ 646436 w 1337696"/>
              <a:gd name="csY786" fmla="*/ 831148 h 1338809"/>
              <a:gd name="csX787" fmla="*/ 692441 w 1337696"/>
              <a:gd name="csY787" fmla="*/ 831148 h 1338809"/>
              <a:gd name="csX788" fmla="*/ 692441 w 1337696"/>
              <a:gd name="csY788" fmla="*/ 785105 h 1338809"/>
              <a:gd name="csX789" fmla="*/ 646436 w 1337696"/>
              <a:gd name="csY789" fmla="*/ 785105 h 1338809"/>
              <a:gd name="csX790" fmla="*/ 646436 w 1337696"/>
              <a:gd name="csY790" fmla="*/ 831148 h 1338809"/>
              <a:gd name="csX791" fmla="*/ 646436 w 1337696"/>
              <a:gd name="csY791" fmla="*/ 877192 h 1338809"/>
              <a:gd name="csX792" fmla="*/ 692441 w 1337696"/>
              <a:gd name="csY792" fmla="*/ 877192 h 1338809"/>
              <a:gd name="csX793" fmla="*/ 692441 w 1337696"/>
              <a:gd name="csY793" fmla="*/ 831148 h 1338809"/>
              <a:gd name="csX794" fmla="*/ 646436 w 1337696"/>
              <a:gd name="csY794" fmla="*/ 831148 h 1338809"/>
              <a:gd name="csX795" fmla="*/ 646436 w 1337696"/>
              <a:gd name="csY795" fmla="*/ 923236 h 1338809"/>
              <a:gd name="csX796" fmla="*/ 646436 w 1337696"/>
              <a:gd name="csY796" fmla="*/ 969279 h 1338809"/>
              <a:gd name="csX797" fmla="*/ 692441 w 1337696"/>
              <a:gd name="csY797" fmla="*/ 969279 h 1338809"/>
              <a:gd name="csX798" fmla="*/ 692441 w 1337696"/>
              <a:gd name="csY798" fmla="*/ 923236 h 1338809"/>
              <a:gd name="csX799" fmla="*/ 646436 w 1337696"/>
              <a:gd name="csY799" fmla="*/ 923236 h 1338809"/>
              <a:gd name="csX800" fmla="*/ 646436 w 1337696"/>
              <a:gd name="csY800" fmla="*/ 969279 h 1338809"/>
              <a:gd name="csX801" fmla="*/ 646436 w 1337696"/>
              <a:gd name="csY801" fmla="*/ 1015323 h 1338809"/>
              <a:gd name="csX802" fmla="*/ 692441 w 1337696"/>
              <a:gd name="csY802" fmla="*/ 1015323 h 1338809"/>
              <a:gd name="csX803" fmla="*/ 692441 w 1337696"/>
              <a:gd name="csY803" fmla="*/ 969279 h 1338809"/>
              <a:gd name="csX804" fmla="*/ 646436 w 1337696"/>
              <a:gd name="csY804" fmla="*/ 969279 h 1338809"/>
              <a:gd name="csX805" fmla="*/ 646436 w 1337696"/>
              <a:gd name="csY805" fmla="*/ 1016504 h 1338809"/>
              <a:gd name="csX806" fmla="*/ 646436 w 1337696"/>
              <a:gd name="csY806" fmla="*/ 1062548 h 1338809"/>
              <a:gd name="csX807" fmla="*/ 692441 w 1337696"/>
              <a:gd name="csY807" fmla="*/ 1062548 h 1338809"/>
              <a:gd name="csX808" fmla="*/ 692441 w 1337696"/>
              <a:gd name="csY808" fmla="*/ 1016504 h 1338809"/>
              <a:gd name="csX809" fmla="*/ 646436 w 1337696"/>
              <a:gd name="csY809" fmla="*/ 1016504 h 1338809"/>
              <a:gd name="csX810" fmla="*/ 646436 w 1337696"/>
              <a:gd name="csY810" fmla="*/ 1062548 h 1338809"/>
              <a:gd name="csX811" fmla="*/ 646436 w 1337696"/>
              <a:gd name="csY811" fmla="*/ 1108591 h 1338809"/>
              <a:gd name="csX812" fmla="*/ 692441 w 1337696"/>
              <a:gd name="csY812" fmla="*/ 1108591 h 1338809"/>
              <a:gd name="csX813" fmla="*/ 692441 w 1337696"/>
              <a:gd name="csY813" fmla="*/ 1062548 h 1338809"/>
              <a:gd name="csX814" fmla="*/ 646436 w 1337696"/>
              <a:gd name="csY814" fmla="*/ 1062548 h 1338809"/>
              <a:gd name="csX815" fmla="*/ 646436 w 1337696"/>
              <a:gd name="csY815" fmla="*/ 1108591 h 1338809"/>
              <a:gd name="csX816" fmla="*/ 646436 w 1337696"/>
              <a:gd name="csY816" fmla="*/ 1154635 h 1338809"/>
              <a:gd name="csX817" fmla="*/ 692441 w 1337696"/>
              <a:gd name="csY817" fmla="*/ 1154635 h 1338809"/>
              <a:gd name="csX818" fmla="*/ 692441 w 1337696"/>
              <a:gd name="csY818" fmla="*/ 1108591 h 1338809"/>
              <a:gd name="csX819" fmla="*/ 646436 w 1337696"/>
              <a:gd name="csY819" fmla="*/ 1108591 h 1338809"/>
              <a:gd name="csX820" fmla="*/ 646436 w 1337696"/>
              <a:gd name="csY820" fmla="*/ 1154635 h 1338809"/>
              <a:gd name="csX821" fmla="*/ 646436 w 1337696"/>
              <a:gd name="csY821" fmla="*/ 1200679 h 1338809"/>
              <a:gd name="csX822" fmla="*/ 692441 w 1337696"/>
              <a:gd name="csY822" fmla="*/ 1200679 h 1338809"/>
              <a:gd name="csX823" fmla="*/ 692441 w 1337696"/>
              <a:gd name="csY823" fmla="*/ 1154635 h 1338809"/>
              <a:gd name="csX824" fmla="*/ 646436 w 1337696"/>
              <a:gd name="csY824" fmla="*/ 1154635 h 1338809"/>
              <a:gd name="csX825" fmla="*/ 646436 w 1337696"/>
              <a:gd name="csY825" fmla="*/ 1200679 h 1338809"/>
              <a:gd name="csX826" fmla="*/ 646436 w 1337696"/>
              <a:gd name="csY826" fmla="*/ 1246722 h 1338809"/>
              <a:gd name="csX827" fmla="*/ 692441 w 1337696"/>
              <a:gd name="csY827" fmla="*/ 1246722 h 1338809"/>
              <a:gd name="csX828" fmla="*/ 692441 w 1337696"/>
              <a:gd name="csY828" fmla="*/ 1200679 h 1338809"/>
              <a:gd name="csX829" fmla="*/ 646436 w 1337696"/>
              <a:gd name="csY829" fmla="*/ 1200679 h 1338809"/>
              <a:gd name="csX830" fmla="*/ 692441 w 1337696"/>
              <a:gd name="csY830" fmla="*/ 0 h 1338809"/>
              <a:gd name="csX831" fmla="*/ 692441 w 1337696"/>
              <a:gd name="csY831" fmla="*/ 46044 h 1338809"/>
              <a:gd name="csX832" fmla="*/ 738446 w 1337696"/>
              <a:gd name="csY832" fmla="*/ 46044 h 1338809"/>
              <a:gd name="csX833" fmla="*/ 738446 w 1337696"/>
              <a:gd name="csY833" fmla="*/ 0 h 1338809"/>
              <a:gd name="csX834" fmla="*/ 692441 w 1337696"/>
              <a:gd name="csY834" fmla="*/ 0 h 1338809"/>
              <a:gd name="csX835" fmla="*/ 692441 w 1337696"/>
              <a:gd name="csY835" fmla="*/ 92087 h 1338809"/>
              <a:gd name="csX836" fmla="*/ 692441 w 1337696"/>
              <a:gd name="csY836" fmla="*/ 138131 h 1338809"/>
              <a:gd name="csX837" fmla="*/ 738446 w 1337696"/>
              <a:gd name="csY837" fmla="*/ 138131 h 1338809"/>
              <a:gd name="csX838" fmla="*/ 738446 w 1337696"/>
              <a:gd name="csY838" fmla="*/ 92087 h 1338809"/>
              <a:gd name="csX839" fmla="*/ 692441 w 1337696"/>
              <a:gd name="csY839" fmla="*/ 92087 h 1338809"/>
              <a:gd name="csX840" fmla="*/ 692441 w 1337696"/>
              <a:gd name="csY840" fmla="*/ 184175 h 1338809"/>
              <a:gd name="csX841" fmla="*/ 692441 w 1337696"/>
              <a:gd name="csY841" fmla="*/ 230219 h 1338809"/>
              <a:gd name="csX842" fmla="*/ 738446 w 1337696"/>
              <a:gd name="csY842" fmla="*/ 230219 h 1338809"/>
              <a:gd name="csX843" fmla="*/ 738446 w 1337696"/>
              <a:gd name="csY843" fmla="*/ 184175 h 1338809"/>
              <a:gd name="csX844" fmla="*/ 692441 w 1337696"/>
              <a:gd name="csY844" fmla="*/ 184175 h 1338809"/>
              <a:gd name="csX845" fmla="*/ 692441 w 1337696"/>
              <a:gd name="csY845" fmla="*/ 415574 h 1338809"/>
              <a:gd name="csX846" fmla="*/ 692441 w 1337696"/>
              <a:gd name="csY846" fmla="*/ 461618 h 1338809"/>
              <a:gd name="csX847" fmla="*/ 738446 w 1337696"/>
              <a:gd name="csY847" fmla="*/ 461618 h 1338809"/>
              <a:gd name="csX848" fmla="*/ 738446 w 1337696"/>
              <a:gd name="csY848" fmla="*/ 415574 h 1338809"/>
              <a:gd name="csX849" fmla="*/ 692441 w 1337696"/>
              <a:gd name="csY849" fmla="*/ 415574 h 1338809"/>
              <a:gd name="csX850" fmla="*/ 692441 w 1337696"/>
              <a:gd name="csY850" fmla="*/ 461618 h 1338809"/>
              <a:gd name="csX851" fmla="*/ 692441 w 1337696"/>
              <a:gd name="csY851" fmla="*/ 507662 h 1338809"/>
              <a:gd name="csX852" fmla="*/ 738446 w 1337696"/>
              <a:gd name="csY852" fmla="*/ 507662 h 1338809"/>
              <a:gd name="csX853" fmla="*/ 738446 w 1337696"/>
              <a:gd name="csY853" fmla="*/ 461618 h 1338809"/>
              <a:gd name="csX854" fmla="*/ 692441 w 1337696"/>
              <a:gd name="csY854" fmla="*/ 461618 h 1338809"/>
              <a:gd name="csX855" fmla="*/ 692441 w 1337696"/>
              <a:gd name="csY855" fmla="*/ 507662 h 1338809"/>
              <a:gd name="csX856" fmla="*/ 692441 w 1337696"/>
              <a:gd name="csY856" fmla="*/ 553705 h 1338809"/>
              <a:gd name="csX857" fmla="*/ 738446 w 1337696"/>
              <a:gd name="csY857" fmla="*/ 553705 h 1338809"/>
              <a:gd name="csX858" fmla="*/ 738446 w 1337696"/>
              <a:gd name="csY858" fmla="*/ 507662 h 1338809"/>
              <a:gd name="csX859" fmla="*/ 692441 w 1337696"/>
              <a:gd name="csY859" fmla="*/ 507662 h 1338809"/>
              <a:gd name="csX860" fmla="*/ 692441 w 1337696"/>
              <a:gd name="csY860" fmla="*/ 646973 h 1338809"/>
              <a:gd name="csX861" fmla="*/ 692441 w 1337696"/>
              <a:gd name="csY861" fmla="*/ 693017 h 1338809"/>
              <a:gd name="csX862" fmla="*/ 738446 w 1337696"/>
              <a:gd name="csY862" fmla="*/ 693017 h 1338809"/>
              <a:gd name="csX863" fmla="*/ 738446 w 1337696"/>
              <a:gd name="csY863" fmla="*/ 646973 h 1338809"/>
              <a:gd name="csX864" fmla="*/ 692441 w 1337696"/>
              <a:gd name="csY864" fmla="*/ 646973 h 1338809"/>
              <a:gd name="csX865" fmla="*/ 692441 w 1337696"/>
              <a:gd name="csY865" fmla="*/ 877192 h 1338809"/>
              <a:gd name="csX866" fmla="*/ 692441 w 1337696"/>
              <a:gd name="csY866" fmla="*/ 923236 h 1338809"/>
              <a:gd name="csX867" fmla="*/ 738446 w 1337696"/>
              <a:gd name="csY867" fmla="*/ 923236 h 1338809"/>
              <a:gd name="csX868" fmla="*/ 738446 w 1337696"/>
              <a:gd name="csY868" fmla="*/ 877192 h 1338809"/>
              <a:gd name="csX869" fmla="*/ 692441 w 1337696"/>
              <a:gd name="csY869" fmla="*/ 877192 h 1338809"/>
              <a:gd name="csX870" fmla="*/ 692441 w 1337696"/>
              <a:gd name="csY870" fmla="*/ 1246722 h 1338809"/>
              <a:gd name="csX871" fmla="*/ 692441 w 1337696"/>
              <a:gd name="csY871" fmla="*/ 1292766 h 1338809"/>
              <a:gd name="csX872" fmla="*/ 738446 w 1337696"/>
              <a:gd name="csY872" fmla="*/ 1292766 h 1338809"/>
              <a:gd name="csX873" fmla="*/ 738446 w 1337696"/>
              <a:gd name="csY873" fmla="*/ 1246722 h 1338809"/>
              <a:gd name="csX874" fmla="*/ 692441 w 1337696"/>
              <a:gd name="csY874" fmla="*/ 1246722 h 1338809"/>
              <a:gd name="csX875" fmla="*/ 738446 w 1337696"/>
              <a:gd name="csY875" fmla="*/ 0 h 1338809"/>
              <a:gd name="csX876" fmla="*/ 738446 w 1337696"/>
              <a:gd name="csY876" fmla="*/ 46044 h 1338809"/>
              <a:gd name="csX877" fmla="*/ 784452 w 1337696"/>
              <a:gd name="csY877" fmla="*/ 46044 h 1338809"/>
              <a:gd name="csX878" fmla="*/ 784452 w 1337696"/>
              <a:gd name="csY878" fmla="*/ 0 h 1338809"/>
              <a:gd name="csX879" fmla="*/ 738446 w 1337696"/>
              <a:gd name="csY879" fmla="*/ 0 h 1338809"/>
              <a:gd name="csX880" fmla="*/ 738446 w 1337696"/>
              <a:gd name="csY880" fmla="*/ 46044 h 1338809"/>
              <a:gd name="csX881" fmla="*/ 738446 w 1337696"/>
              <a:gd name="csY881" fmla="*/ 92087 h 1338809"/>
              <a:gd name="csX882" fmla="*/ 784452 w 1337696"/>
              <a:gd name="csY882" fmla="*/ 92087 h 1338809"/>
              <a:gd name="csX883" fmla="*/ 784452 w 1337696"/>
              <a:gd name="csY883" fmla="*/ 46044 h 1338809"/>
              <a:gd name="csX884" fmla="*/ 738446 w 1337696"/>
              <a:gd name="csY884" fmla="*/ 46044 h 1338809"/>
              <a:gd name="csX885" fmla="*/ 738446 w 1337696"/>
              <a:gd name="csY885" fmla="*/ 92087 h 1338809"/>
              <a:gd name="csX886" fmla="*/ 738446 w 1337696"/>
              <a:gd name="csY886" fmla="*/ 138131 h 1338809"/>
              <a:gd name="csX887" fmla="*/ 784452 w 1337696"/>
              <a:gd name="csY887" fmla="*/ 138131 h 1338809"/>
              <a:gd name="csX888" fmla="*/ 784452 w 1337696"/>
              <a:gd name="csY888" fmla="*/ 92087 h 1338809"/>
              <a:gd name="csX889" fmla="*/ 738446 w 1337696"/>
              <a:gd name="csY889" fmla="*/ 92087 h 1338809"/>
              <a:gd name="csX890" fmla="*/ 738446 w 1337696"/>
              <a:gd name="csY890" fmla="*/ 138131 h 1338809"/>
              <a:gd name="csX891" fmla="*/ 738446 w 1337696"/>
              <a:gd name="csY891" fmla="*/ 184175 h 1338809"/>
              <a:gd name="csX892" fmla="*/ 784452 w 1337696"/>
              <a:gd name="csY892" fmla="*/ 184175 h 1338809"/>
              <a:gd name="csX893" fmla="*/ 784452 w 1337696"/>
              <a:gd name="csY893" fmla="*/ 138131 h 1338809"/>
              <a:gd name="csX894" fmla="*/ 738446 w 1337696"/>
              <a:gd name="csY894" fmla="*/ 138131 h 1338809"/>
              <a:gd name="csX895" fmla="*/ 738446 w 1337696"/>
              <a:gd name="csY895" fmla="*/ 184175 h 1338809"/>
              <a:gd name="csX896" fmla="*/ 738446 w 1337696"/>
              <a:gd name="csY896" fmla="*/ 230219 h 1338809"/>
              <a:gd name="csX897" fmla="*/ 784452 w 1337696"/>
              <a:gd name="csY897" fmla="*/ 230219 h 1338809"/>
              <a:gd name="csX898" fmla="*/ 784452 w 1337696"/>
              <a:gd name="csY898" fmla="*/ 184175 h 1338809"/>
              <a:gd name="csX899" fmla="*/ 738446 w 1337696"/>
              <a:gd name="csY899" fmla="*/ 184175 h 1338809"/>
              <a:gd name="csX900" fmla="*/ 738446 w 1337696"/>
              <a:gd name="csY900" fmla="*/ 277443 h 1338809"/>
              <a:gd name="csX901" fmla="*/ 738446 w 1337696"/>
              <a:gd name="csY901" fmla="*/ 323487 h 1338809"/>
              <a:gd name="csX902" fmla="*/ 784452 w 1337696"/>
              <a:gd name="csY902" fmla="*/ 323487 h 1338809"/>
              <a:gd name="csX903" fmla="*/ 784452 w 1337696"/>
              <a:gd name="csY903" fmla="*/ 277443 h 1338809"/>
              <a:gd name="csX904" fmla="*/ 738446 w 1337696"/>
              <a:gd name="csY904" fmla="*/ 277443 h 1338809"/>
              <a:gd name="csX905" fmla="*/ 738446 w 1337696"/>
              <a:gd name="csY905" fmla="*/ 415574 h 1338809"/>
              <a:gd name="csX906" fmla="*/ 738446 w 1337696"/>
              <a:gd name="csY906" fmla="*/ 461618 h 1338809"/>
              <a:gd name="csX907" fmla="*/ 784452 w 1337696"/>
              <a:gd name="csY907" fmla="*/ 461618 h 1338809"/>
              <a:gd name="csX908" fmla="*/ 784452 w 1337696"/>
              <a:gd name="csY908" fmla="*/ 415574 h 1338809"/>
              <a:gd name="csX909" fmla="*/ 738446 w 1337696"/>
              <a:gd name="csY909" fmla="*/ 415574 h 1338809"/>
              <a:gd name="csX910" fmla="*/ 738446 w 1337696"/>
              <a:gd name="csY910" fmla="*/ 461618 h 1338809"/>
              <a:gd name="csX911" fmla="*/ 738446 w 1337696"/>
              <a:gd name="csY911" fmla="*/ 507662 h 1338809"/>
              <a:gd name="csX912" fmla="*/ 784452 w 1337696"/>
              <a:gd name="csY912" fmla="*/ 507662 h 1338809"/>
              <a:gd name="csX913" fmla="*/ 784452 w 1337696"/>
              <a:gd name="csY913" fmla="*/ 461618 h 1338809"/>
              <a:gd name="csX914" fmla="*/ 738446 w 1337696"/>
              <a:gd name="csY914" fmla="*/ 461618 h 1338809"/>
              <a:gd name="csX915" fmla="*/ 738446 w 1337696"/>
              <a:gd name="csY915" fmla="*/ 507662 h 1338809"/>
              <a:gd name="csX916" fmla="*/ 738446 w 1337696"/>
              <a:gd name="csY916" fmla="*/ 553705 h 1338809"/>
              <a:gd name="csX917" fmla="*/ 784452 w 1337696"/>
              <a:gd name="csY917" fmla="*/ 553705 h 1338809"/>
              <a:gd name="csX918" fmla="*/ 784452 w 1337696"/>
              <a:gd name="csY918" fmla="*/ 507662 h 1338809"/>
              <a:gd name="csX919" fmla="*/ 738446 w 1337696"/>
              <a:gd name="csY919" fmla="*/ 507662 h 1338809"/>
              <a:gd name="csX920" fmla="*/ 738446 w 1337696"/>
              <a:gd name="csY920" fmla="*/ 553705 h 1338809"/>
              <a:gd name="csX921" fmla="*/ 738446 w 1337696"/>
              <a:gd name="csY921" fmla="*/ 599749 h 1338809"/>
              <a:gd name="csX922" fmla="*/ 784452 w 1337696"/>
              <a:gd name="csY922" fmla="*/ 599749 h 1338809"/>
              <a:gd name="csX923" fmla="*/ 784452 w 1337696"/>
              <a:gd name="csY923" fmla="*/ 553705 h 1338809"/>
              <a:gd name="csX924" fmla="*/ 738446 w 1337696"/>
              <a:gd name="csY924" fmla="*/ 553705 h 1338809"/>
              <a:gd name="csX925" fmla="*/ 738446 w 1337696"/>
              <a:gd name="csY925" fmla="*/ 693017 h 1338809"/>
              <a:gd name="csX926" fmla="*/ 738446 w 1337696"/>
              <a:gd name="csY926" fmla="*/ 739061 h 1338809"/>
              <a:gd name="csX927" fmla="*/ 784452 w 1337696"/>
              <a:gd name="csY927" fmla="*/ 739061 h 1338809"/>
              <a:gd name="csX928" fmla="*/ 784452 w 1337696"/>
              <a:gd name="csY928" fmla="*/ 693017 h 1338809"/>
              <a:gd name="csX929" fmla="*/ 738446 w 1337696"/>
              <a:gd name="csY929" fmla="*/ 693017 h 1338809"/>
              <a:gd name="csX930" fmla="*/ 738446 w 1337696"/>
              <a:gd name="csY930" fmla="*/ 739061 h 1338809"/>
              <a:gd name="csX931" fmla="*/ 738446 w 1337696"/>
              <a:gd name="csY931" fmla="*/ 785105 h 1338809"/>
              <a:gd name="csX932" fmla="*/ 784452 w 1337696"/>
              <a:gd name="csY932" fmla="*/ 785105 h 1338809"/>
              <a:gd name="csX933" fmla="*/ 784452 w 1337696"/>
              <a:gd name="csY933" fmla="*/ 739061 h 1338809"/>
              <a:gd name="csX934" fmla="*/ 738446 w 1337696"/>
              <a:gd name="csY934" fmla="*/ 739061 h 1338809"/>
              <a:gd name="csX935" fmla="*/ 738446 w 1337696"/>
              <a:gd name="csY935" fmla="*/ 785105 h 1338809"/>
              <a:gd name="csX936" fmla="*/ 738446 w 1337696"/>
              <a:gd name="csY936" fmla="*/ 831148 h 1338809"/>
              <a:gd name="csX937" fmla="*/ 784452 w 1337696"/>
              <a:gd name="csY937" fmla="*/ 831148 h 1338809"/>
              <a:gd name="csX938" fmla="*/ 784452 w 1337696"/>
              <a:gd name="csY938" fmla="*/ 785105 h 1338809"/>
              <a:gd name="csX939" fmla="*/ 738446 w 1337696"/>
              <a:gd name="csY939" fmla="*/ 785105 h 1338809"/>
              <a:gd name="csX940" fmla="*/ 738446 w 1337696"/>
              <a:gd name="csY940" fmla="*/ 877192 h 1338809"/>
              <a:gd name="csX941" fmla="*/ 738446 w 1337696"/>
              <a:gd name="csY941" fmla="*/ 923236 h 1338809"/>
              <a:gd name="csX942" fmla="*/ 784452 w 1337696"/>
              <a:gd name="csY942" fmla="*/ 923236 h 1338809"/>
              <a:gd name="csX943" fmla="*/ 784452 w 1337696"/>
              <a:gd name="csY943" fmla="*/ 877192 h 1338809"/>
              <a:gd name="csX944" fmla="*/ 738446 w 1337696"/>
              <a:gd name="csY944" fmla="*/ 877192 h 1338809"/>
              <a:gd name="csX945" fmla="*/ 738446 w 1337696"/>
              <a:gd name="csY945" fmla="*/ 1154635 h 1338809"/>
              <a:gd name="csX946" fmla="*/ 738446 w 1337696"/>
              <a:gd name="csY946" fmla="*/ 1200679 h 1338809"/>
              <a:gd name="csX947" fmla="*/ 784452 w 1337696"/>
              <a:gd name="csY947" fmla="*/ 1200679 h 1338809"/>
              <a:gd name="csX948" fmla="*/ 784452 w 1337696"/>
              <a:gd name="csY948" fmla="*/ 1154635 h 1338809"/>
              <a:gd name="csX949" fmla="*/ 738446 w 1337696"/>
              <a:gd name="csY949" fmla="*/ 1154635 h 1338809"/>
              <a:gd name="csX950" fmla="*/ 738446 w 1337696"/>
              <a:gd name="csY950" fmla="*/ 1200679 h 1338809"/>
              <a:gd name="csX951" fmla="*/ 738446 w 1337696"/>
              <a:gd name="csY951" fmla="*/ 1246722 h 1338809"/>
              <a:gd name="csX952" fmla="*/ 784452 w 1337696"/>
              <a:gd name="csY952" fmla="*/ 1246722 h 1338809"/>
              <a:gd name="csX953" fmla="*/ 784452 w 1337696"/>
              <a:gd name="csY953" fmla="*/ 1200679 h 1338809"/>
              <a:gd name="csX954" fmla="*/ 738446 w 1337696"/>
              <a:gd name="csY954" fmla="*/ 1200679 h 1338809"/>
              <a:gd name="csX955" fmla="*/ 784452 w 1337696"/>
              <a:gd name="csY955" fmla="*/ 0 h 1338809"/>
              <a:gd name="csX956" fmla="*/ 784452 w 1337696"/>
              <a:gd name="csY956" fmla="*/ 46044 h 1338809"/>
              <a:gd name="csX957" fmla="*/ 830457 w 1337696"/>
              <a:gd name="csY957" fmla="*/ 46044 h 1338809"/>
              <a:gd name="csX958" fmla="*/ 830457 w 1337696"/>
              <a:gd name="csY958" fmla="*/ 0 h 1338809"/>
              <a:gd name="csX959" fmla="*/ 784452 w 1337696"/>
              <a:gd name="csY959" fmla="*/ 0 h 1338809"/>
              <a:gd name="csX960" fmla="*/ 784452 w 1337696"/>
              <a:gd name="csY960" fmla="*/ 92087 h 1338809"/>
              <a:gd name="csX961" fmla="*/ 784452 w 1337696"/>
              <a:gd name="csY961" fmla="*/ 138131 h 1338809"/>
              <a:gd name="csX962" fmla="*/ 830457 w 1337696"/>
              <a:gd name="csY962" fmla="*/ 138131 h 1338809"/>
              <a:gd name="csX963" fmla="*/ 830457 w 1337696"/>
              <a:gd name="csY963" fmla="*/ 92087 h 1338809"/>
              <a:gd name="csX964" fmla="*/ 784452 w 1337696"/>
              <a:gd name="csY964" fmla="*/ 92087 h 1338809"/>
              <a:gd name="csX965" fmla="*/ 784452 w 1337696"/>
              <a:gd name="csY965" fmla="*/ 184175 h 1338809"/>
              <a:gd name="csX966" fmla="*/ 784452 w 1337696"/>
              <a:gd name="csY966" fmla="*/ 230219 h 1338809"/>
              <a:gd name="csX967" fmla="*/ 830457 w 1337696"/>
              <a:gd name="csY967" fmla="*/ 230219 h 1338809"/>
              <a:gd name="csX968" fmla="*/ 830457 w 1337696"/>
              <a:gd name="csY968" fmla="*/ 184175 h 1338809"/>
              <a:gd name="csX969" fmla="*/ 784452 w 1337696"/>
              <a:gd name="csY969" fmla="*/ 184175 h 1338809"/>
              <a:gd name="csX970" fmla="*/ 784452 w 1337696"/>
              <a:gd name="csY970" fmla="*/ 231399 h 1338809"/>
              <a:gd name="csX971" fmla="*/ 784452 w 1337696"/>
              <a:gd name="csY971" fmla="*/ 277443 h 1338809"/>
              <a:gd name="csX972" fmla="*/ 830457 w 1337696"/>
              <a:gd name="csY972" fmla="*/ 277443 h 1338809"/>
              <a:gd name="csX973" fmla="*/ 830457 w 1337696"/>
              <a:gd name="csY973" fmla="*/ 231399 h 1338809"/>
              <a:gd name="csX974" fmla="*/ 784452 w 1337696"/>
              <a:gd name="csY974" fmla="*/ 231399 h 1338809"/>
              <a:gd name="csX975" fmla="*/ 784452 w 1337696"/>
              <a:gd name="csY975" fmla="*/ 369530 h 1338809"/>
              <a:gd name="csX976" fmla="*/ 784452 w 1337696"/>
              <a:gd name="csY976" fmla="*/ 415574 h 1338809"/>
              <a:gd name="csX977" fmla="*/ 830457 w 1337696"/>
              <a:gd name="csY977" fmla="*/ 415574 h 1338809"/>
              <a:gd name="csX978" fmla="*/ 830457 w 1337696"/>
              <a:gd name="csY978" fmla="*/ 369530 h 1338809"/>
              <a:gd name="csX979" fmla="*/ 784452 w 1337696"/>
              <a:gd name="csY979" fmla="*/ 369530 h 1338809"/>
              <a:gd name="csX980" fmla="*/ 784452 w 1337696"/>
              <a:gd name="csY980" fmla="*/ 507662 h 1338809"/>
              <a:gd name="csX981" fmla="*/ 784452 w 1337696"/>
              <a:gd name="csY981" fmla="*/ 553705 h 1338809"/>
              <a:gd name="csX982" fmla="*/ 830457 w 1337696"/>
              <a:gd name="csY982" fmla="*/ 553705 h 1338809"/>
              <a:gd name="csX983" fmla="*/ 830457 w 1337696"/>
              <a:gd name="csY983" fmla="*/ 507662 h 1338809"/>
              <a:gd name="csX984" fmla="*/ 784452 w 1337696"/>
              <a:gd name="csY984" fmla="*/ 507662 h 1338809"/>
              <a:gd name="csX985" fmla="*/ 784452 w 1337696"/>
              <a:gd name="csY985" fmla="*/ 553705 h 1338809"/>
              <a:gd name="csX986" fmla="*/ 784452 w 1337696"/>
              <a:gd name="csY986" fmla="*/ 599749 h 1338809"/>
              <a:gd name="csX987" fmla="*/ 830457 w 1337696"/>
              <a:gd name="csY987" fmla="*/ 599749 h 1338809"/>
              <a:gd name="csX988" fmla="*/ 830457 w 1337696"/>
              <a:gd name="csY988" fmla="*/ 553705 h 1338809"/>
              <a:gd name="csX989" fmla="*/ 784452 w 1337696"/>
              <a:gd name="csY989" fmla="*/ 553705 h 1338809"/>
              <a:gd name="csX990" fmla="*/ 784452 w 1337696"/>
              <a:gd name="csY990" fmla="*/ 599749 h 1338809"/>
              <a:gd name="csX991" fmla="*/ 784452 w 1337696"/>
              <a:gd name="csY991" fmla="*/ 645793 h 1338809"/>
              <a:gd name="csX992" fmla="*/ 830457 w 1337696"/>
              <a:gd name="csY992" fmla="*/ 645793 h 1338809"/>
              <a:gd name="csX993" fmla="*/ 830457 w 1337696"/>
              <a:gd name="csY993" fmla="*/ 599749 h 1338809"/>
              <a:gd name="csX994" fmla="*/ 784452 w 1337696"/>
              <a:gd name="csY994" fmla="*/ 599749 h 1338809"/>
              <a:gd name="csX995" fmla="*/ 784452 w 1337696"/>
              <a:gd name="csY995" fmla="*/ 646973 h 1338809"/>
              <a:gd name="csX996" fmla="*/ 784452 w 1337696"/>
              <a:gd name="csY996" fmla="*/ 693017 h 1338809"/>
              <a:gd name="csX997" fmla="*/ 830457 w 1337696"/>
              <a:gd name="csY997" fmla="*/ 693017 h 1338809"/>
              <a:gd name="csX998" fmla="*/ 830457 w 1337696"/>
              <a:gd name="csY998" fmla="*/ 646973 h 1338809"/>
              <a:gd name="csX999" fmla="*/ 784452 w 1337696"/>
              <a:gd name="csY999" fmla="*/ 646973 h 1338809"/>
              <a:gd name="csX1000" fmla="*/ 784452 w 1337696"/>
              <a:gd name="csY1000" fmla="*/ 739061 h 1338809"/>
              <a:gd name="csX1001" fmla="*/ 784452 w 1337696"/>
              <a:gd name="csY1001" fmla="*/ 785105 h 1338809"/>
              <a:gd name="csX1002" fmla="*/ 830457 w 1337696"/>
              <a:gd name="csY1002" fmla="*/ 785105 h 1338809"/>
              <a:gd name="csX1003" fmla="*/ 830457 w 1337696"/>
              <a:gd name="csY1003" fmla="*/ 739061 h 1338809"/>
              <a:gd name="csX1004" fmla="*/ 784452 w 1337696"/>
              <a:gd name="csY1004" fmla="*/ 739061 h 1338809"/>
              <a:gd name="csX1005" fmla="*/ 784452 w 1337696"/>
              <a:gd name="csY1005" fmla="*/ 831148 h 1338809"/>
              <a:gd name="csX1006" fmla="*/ 784452 w 1337696"/>
              <a:gd name="csY1006" fmla="*/ 877192 h 1338809"/>
              <a:gd name="csX1007" fmla="*/ 830457 w 1337696"/>
              <a:gd name="csY1007" fmla="*/ 877192 h 1338809"/>
              <a:gd name="csX1008" fmla="*/ 830457 w 1337696"/>
              <a:gd name="csY1008" fmla="*/ 831148 h 1338809"/>
              <a:gd name="csX1009" fmla="*/ 784452 w 1337696"/>
              <a:gd name="csY1009" fmla="*/ 831148 h 1338809"/>
              <a:gd name="csX1010" fmla="*/ 784452 w 1337696"/>
              <a:gd name="csY1010" fmla="*/ 877192 h 1338809"/>
              <a:gd name="csX1011" fmla="*/ 784452 w 1337696"/>
              <a:gd name="csY1011" fmla="*/ 923236 h 1338809"/>
              <a:gd name="csX1012" fmla="*/ 830457 w 1337696"/>
              <a:gd name="csY1012" fmla="*/ 923236 h 1338809"/>
              <a:gd name="csX1013" fmla="*/ 830457 w 1337696"/>
              <a:gd name="csY1013" fmla="*/ 877192 h 1338809"/>
              <a:gd name="csX1014" fmla="*/ 784452 w 1337696"/>
              <a:gd name="csY1014" fmla="*/ 877192 h 1338809"/>
              <a:gd name="csX1015" fmla="*/ 784452 w 1337696"/>
              <a:gd name="csY1015" fmla="*/ 923236 h 1338809"/>
              <a:gd name="csX1016" fmla="*/ 784452 w 1337696"/>
              <a:gd name="csY1016" fmla="*/ 969279 h 1338809"/>
              <a:gd name="csX1017" fmla="*/ 830457 w 1337696"/>
              <a:gd name="csY1017" fmla="*/ 969279 h 1338809"/>
              <a:gd name="csX1018" fmla="*/ 830457 w 1337696"/>
              <a:gd name="csY1018" fmla="*/ 923236 h 1338809"/>
              <a:gd name="csX1019" fmla="*/ 784452 w 1337696"/>
              <a:gd name="csY1019" fmla="*/ 923236 h 1338809"/>
              <a:gd name="csX1020" fmla="*/ 784452 w 1337696"/>
              <a:gd name="csY1020" fmla="*/ 969279 h 1338809"/>
              <a:gd name="csX1021" fmla="*/ 784452 w 1337696"/>
              <a:gd name="csY1021" fmla="*/ 1015323 h 1338809"/>
              <a:gd name="csX1022" fmla="*/ 830457 w 1337696"/>
              <a:gd name="csY1022" fmla="*/ 1015323 h 1338809"/>
              <a:gd name="csX1023" fmla="*/ 830457 w 1337696"/>
              <a:gd name="csY1023" fmla="*/ 969279 h 1338809"/>
              <a:gd name="csX1024" fmla="*/ 784452 w 1337696"/>
              <a:gd name="csY1024" fmla="*/ 969279 h 1338809"/>
              <a:gd name="csX1025" fmla="*/ 784452 w 1337696"/>
              <a:gd name="csY1025" fmla="*/ 1016504 h 1338809"/>
              <a:gd name="csX1026" fmla="*/ 784452 w 1337696"/>
              <a:gd name="csY1026" fmla="*/ 1062548 h 1338809"/>
              <a:gd name="csX1027" fmla="*/ 830457 w 1337696"/>
              <a:gd name="csY1027" fmla="*/ 1062548 h 1338809"/>
              <a:gd name="csX1028" fmla="*/ 830457 w 1337696"/>
              <a:gd name="csY1028" fmla="*/ 1016504 h 1338809"/>
              <a:gd name="csX1029" fmla="*/ 784452 w 1337696"/>
              <a:gd name="csY1029" fmla="*/ 1016504 h 1338809"/>
              <a:gd name="csX1030" fmla="*/ 784452 w 1337696"/>
              <a:gd name="csY1030" fmla="*/ 1062548 h 1338809"/>
              <a:gd name="csX1031" fmla="*/ 784452 w 1337696"/>
              <a:gd name="csY1031" fmla="*/ 1108591 h 1338809"/>
              <a:gd name="csX1032" fmla="*/ 830457 w 1337696"/>
              <a:gd name="csY1032" fmla="*/ 1108591 h 1338809"/>
              <a:gd name="csX1033" fmla="*/ 830457 w 1337696"/>
              <a:gd name="csY1033" fmla="*/ 1062548 h 1338809"/>
              <a:gd name="csX1034" fmla="*/ 784452 w 1337696"/>
              <a:gd name="csY1034" fmla="*/ 1062548 h 1338809"/>
              <a:gd name="csX1035" fmla="*/ 784452 w 1337696"/>
              <a:gd name="csY1035" fmla="*/ 1108591 h 1338809"/>
              <a:gd name="csX1036" fmla="*/ 784452 w 1337696"/>
              <a:gd name="csY1036" fmla="*/ 1154635 h 1338809"/>
              <a:gd name="csX1037" fmla="*/ 830457 w 1337696"/>
              <a:gd name="csY1037" fmla="*/ 1154635 h 1338809"/>
              <a:gd name="csX1038" fmla="*/ 830457 w 1337696"/>
              <a:gd name="csY1038" fmla="*/ 1108591 h 1338809"/>
              <a:gd name="csX1039" fmla="*/ 784452 w 1337696"/>
              <a:gd name="csY1039" fmla="*/ 1108591 h 1338809"/>
              <a:gd name="csX1040" fmla="*/ 784452 w 1337696"/>
              <a:gd name="csY1040" fmla="*/ 1200679 h 1338809"/>
              <a:gd name="csX1041" fmla="*/ 784452 w 1337696"/>
              <a:gd name="csY1041" fmla="*/ 1246722 h 1338809"/>
              <a:gd name="csX1042" fmla="*/ 830457 w 1337696"/>
              <a:gd name="csY1042" fmla="*/ 1246722 h 1338809"/>
              <a:gd name="csX1043" fmla="*/ 830457 w 1337696"/>
              <a:gd name="csY1043" fmla="*/ 1200679 h 1338809"/>
              <a:gd name="csX1044" fmla="*/ 784452 w 1337696"/>
              <a:gd name="csY1044" fmla="*/ 1200679 h 1338809"/>
              <a:gd name="csX1045" fmla="*/ 784452 w 1337696"/>
              <a:gd name="csY1045" fmla="*/ 1292766 h 1338809"/>
              <a:gd name="csX1046" fmla="*/ 784452 w 1337696"/>
              <a:gd name="csY1046" fmla="*/ 1338810 h 1338809"/>
              <a:gd name="csX1047" fmla="*/ 830457 w 1337696"/>
              <a:gd name="csY1047" fmla="*/ 1338810 h 1338809"/>
              <a:gd name="csX1048" fmla="*/ 830457 w 1337696"/>
              <a:gd name="csY1048" fmla="*/ 1292766 h 1338809"/>
              <a:gd name="csX1049" fmla="*/ 784452 w 1337696"/>
              <a:gd name="csY1049" fmla="*/ 1292766 h 1338809"/>
              <a:gd name="csX1050" fmla="*/ 830457 w 1337696"/>
              <a:gd name="csY1050" fmla="*/ 0 h 1338809"/>
              <a:gd name="csX1051" fmla="*/ 830457 w 1337696"/>
              <a:gd name="csY1051" fmla="*/ 46044 h 1338809"/>
              <a:gd name="csX1052" fmla="*/ 876463 w 1337696"/>
              <a:gd name="csY1052" fmla="*/ 46044 h 1338809"/>
              <a:gd name="csX1053" fmla="*/ 876463 w 1337696"/>
              <a:gd name="csY1053" fmla="*/ 0 h 1338809"/>
              <a:gd name="csX1054" fmla="*/ 830457 w 1337696"/>
              <a:gd name="csY1054" fmla="*/ 0 h 1338809"/>
              <a:gd name="csX1055" fmla="*/ 830457 w 1337696"/>
              <a:gd name="csY1055" fmla="*/ 92087 h 1338809"/>
              <a:gd name="csX1056" fmla="*/ 830457 w 1337696"/>
              <a:gd name="csY1056" fmla="*/ 138131 h 1338809"/>
              <a:gd name="csX1057" fmla="*/ 876463 w 1337696"/>
              <a:gd name="csY1057" fmla="*/ 138131 h 1338809"/>
              <a:gd name="csX1058" fmla="*/ 876463 w 1337696"/>
              <a:gd name="csY1058" fmla="*/ 92087 h 1338809"/>
              <a:gd name="csX1059" fmla="*/ 830457 w 1337696"/>
              <a:gd name="csY1059" fmla="*/ 92087 h 1338809"/>
              <a:gd name="csX1060" fmla="*/ 830457 w 1337696"/>
              <a:gd name="csY1060" fmla="*/ 184175 h 1338809"/>
              <a:gd name="csX1061" fmla="*/ 830457 w 1337696"/>
              <a:gd name="csY1061" fmla="*/ 230219 h 1338809"/>
              <a:gd name="csX1062" fmla="*/ 876463 w 1337696"/>
              <a:gd name="csY1062" fmla="*/ 230219 h 1338809"/>
              <a:gd name="csX1063" fmla="*/ 876463 w 1337696"/>
              <a:gd name="csY1063" fmla="*/ 184175 h 1338809"/>
              <a:gd name="csX1064" fmla="*/ 830457 w 1337696"/>
              <a:gd name="csY1064" fmla="*/ 184175 h 1338809"/>
              <a:gd name="csX1065" fmla="*/ 830457 w 1337696"/>
              <a:gd name="csY1065" fmla="*/ 277443 h 1338809"/>
              <a:gd name="csX1066" fmla="*/ 830457 w 1337696"/>
              <a:gd name="csY1066" fmla="*/ 323487 h 1338809"/>
              <a:gd name="csX1067" fmla="*/ 876463 w 1337696"/>
              <a:gd name="csY1067" fmla="*/ 323487 h 1338809"/>
              <a:gd name="csX1068" fmla="*/ 876463 w 1337696"/>
              <a:gd name="csY1068" fmla="*/ 277443 h 1338809"/>
              <a:gd name="csX1069" fmla="*/ 830457 w 1337696"/>
              <a:gd name="csY1069" fmla="*/ 277443 h 1338809"/>
              <a:gd name="csX1070" fmla="*/ 830457 w 1337696"/>
              <a:gd name="csY1070" fmla="*/ 323487 h 1338809"/>
              <a:gd name="csX1071" fmla="*/ 830457 w 1337696"/>
              <a:gd name="csY1071" fmla="*/ 369530 h 1338809"/>
              <a:gd name="csX1072" fmla="*/ 876463 w 1337696"/>
              <a:gd name="csY1072" fmla="*/ 369530 h 1338809"/>
              <a:gd name="csX1073" fmla="*/ 876463 w 1337696"/>
              <a:gd name="csY1073" fmla="*/ 323487 h 1338809"/>
              <a:gd name="csX1074" fmla="*/ 830457 w 1337696"/>
              <a:gd name="csY1074" fmla="*/ 323487 h 1338809"/>
              <a:gd name="csX1075" fmla="*/ 830457 w 1337696"/>
              <a:gd name="csY1075" fmla="*/ 369530 h 1338809"/>
              <a:gd name="csX1076" fmla="*/ 830457 w 1337696"/>
              <a:gd name="csY1076" fmla="*/ 415574 h 1338809"/>
              <a:gd name="csX1077" fmla="*/ 876463 w 1337696"/>
              <a:gd name="csY1077" fmla="*/ 415574 h 1338809"/>
              <a:gd name="csX1078" fmla="*/ 876463 w 1337696"/>
              <a:gd name="csY1078" fmla="*/ 369530 h 1338809"/>
              <a:gd name="csX1079" fmla="*/ 830457 w 1337696"/>
              <a:gd name="csY1079" fmla="*/ 369530 h 1338809"/>
              <a:gd name="csX1080" fmla="*/ 830457 w 1337696"/>
              <a:gd name="csY1080" fmla="*/ 461618 h 1338809"/>
              <a:gd name="csX1081" fmla="*/ 830457 w 1337696"/>
              <a:gd name="csY1081" fmla="*/ 507662 h 1338809"/>
              <a:gd name="csX1082" fmla="*/ 876463 w 1337696"/>
              <a:gd name="csY1082" fmla="*/ 507662 h 1338809"/>
              <a:gd name="csX1083" fmla="*/ 876463 w 1337696"/>
              <a:gd name="csY1083" fmla="*/ 461618 h 1338809"/>
              <a:gd name="csX1084" fmla="*/ 830457 w 1337696"/>
              <a:gd name="csY1084" fmla="*/ 461618 h 1338809"/>
              <a:gd name="csX1085" fmla="*/ 830457 w 1337696"/>
              <a:gd name="csY1085" fmla="*/ 507662 h 1338809"/>
              <a:gd name="csX1086" fmla="*/ 830457 w 1337696"/>
              <a:gd name="csY1086" fmla="*/ 553705 h 1338809"/>
              <a:gd name="csX1087" fmla="*/ 876463 w 1337696"/>
              <a:gd name="csY1087" fmla="*/ 553705 h 1338809"/>
              <a:gd name="csX1088" fmla="*/ 876463 w 1337696"/>
              <a:gd name="csY1088" fmla="*/ 507662 h 1338809"/>
              <a:gd name="csX1089" fmla="*/ 830457 w 1337696"/>
              <a:gd name="csY1089" fmla="*/ 507662 h 1338809"/>
              <a:gd name="csX1090" fmla="*/ 830457 w 1337696"/>
              <a:gd name="csY1090" fmla="*/ 599749 h 1338809"/>
              <a:gd name="csX1091" fmla="*/ 830457 w 1337696"/>
              <a:gd name="csY1091" fmla="*/ 645793 h 1338809"/>
              <a:gd name="csX1092" fmla="*/ 876463 w 1337696"/>
              <a:gd name="csY1092" fmla="*/ 645793 h 1338809"/>
              <a:gd name="csX1093" fmla="*/ 876463 w 1337696"/>
              <a:gd name="csY1093" fmla="*/ 599749 h 1338809"/>
              <a:gd name="csX1094" fmla="*/ 830457 w 1337696"/>
              <a:gd name="csY1094" fmla="*/ 599749 h 1338809"/>
              <a:gd name="csX1095" fmla="*/ 830457 w 1337696"/>
              <a:gd name="csY1095" fmla="*/ 646973 h 1338809"/>
              <a:gd name="csX1096" fmla="*/ 830457 w 1337696"/>
              <a:gd name="csY1096" fmla="*/ 693017 h 1338809"/>
              <a:gd name="csX1097" fmla="*/ 876463 w 1337696"/>
              <a:gd name="csY1097" fmla="*/ 693017 h 1338809"/>
              <a:gd name="csX1098" fmla="*/ 876463 w 1337696"/>
              <a:gd name="csY1098" fmla="*/ 646973 h 1338809"/>
              <a:gd name="csX1099" fmla="*/ 830457 w 1337696"/>
              <a:gd name="csY1099" fmla="*/ 646973 h 1338809"/>
              <a:gd name="csX1100" fmla="*/ 830457 w 1337696"/>
              <a:gd name="csY1100" fmla="*/ 693017 h 1338809"/>
              <a:gd name="csX1101" fmla="*/ 830457 w 1337696"/>
              <a:gd name="csY1101" fmla="*/ 739061 h 1338809"/>
              <a:gd name="csX1102" fmla="*/ 876463 w 1337696"/>
              <a:gd name="csY1102" fmla="*/ 739061 h 1338809"/>
              <a:gd name="csX1103" fmla="*/ 876463 w 1337696"/>
              <a:gd name="csY1103" fmla="*/ 693017 h 1338809"/>
              <a:gd name="csX1104" fmla="*/ 830457 w 1337696"/>
              <a:gd name="csY1104" fmla="*/ 693017 h 1338809"/>
              <a:gd name="csX1105" fmla="*/ 830457 w 1337696"/>
              <a:gd name="csY1105" fmla="*/ 739061 h 1338809"/>
              <a:gd name="csX1106" fmla="*/ 830457 w 1337696"/>
              <a:gd name="csY1106" fmla="*/ 785105 h 1338809"/>
              <a:gd name="csX1107" fmla="*/ 876463 w 1337696"/>
              <a:gd name="csY1107" fmla="*/ 785105 h 1338809"/>
              <a:gd name="csX1108" fmla="*/ 876463 w 1337696"/>
              <a:gd name="csY1108" fmla="*/ 739061 h 1338809"/>
              <a:gd name="csX1109" fmla="*/ 830457 w 1337696"/>
              <a:gd name="csY1109" fmla="*/ 739061 h 1338809"/>
              <a:gd name="csX1110" fmla="*/ 830457 w 1337696"/>
              <a:gd name="csY1110" fmla="*/ 785105 h 1338809"/>
              <a:gd name="csX1111" fmla="*/ 830457 w 1337696"/>
              <a:gd name="csY1111" fmla="*/ 831148 h 1338809"/>
              <a:gd name="csX1112" fmla="*/ 876463 w 1337696"/>
              <a:gd name="csY1112" fmla="*/ 831148 h 1338809"/>
              <a:gd name="csX1113" fmla="*/ 876463 w 1337696"/>
              <a:gd name="csY1113" fmla="*/ 785105 h 1338809"/>
              <a:gd name="csX1114" fmla="*/ 830457 w 1337696"/>
              <a:gd name="csY1114" fmla="*/ 785105 h 1338809"/>
              <a:gd name="csX1115" fmla="*/ 830457 w 1337696"/>
              <a:gd name="csY1115" fmla="*/ 831148 h 1338809"/>
              <a:gd name="csX1116" fmla="*/ 830457 w 1337696"/>
              <a:gd name="csY1116" fmla="*/ 877192 h 1338809"/>
              <a:gd name="csX1117" fmla="*/ 876463 w 1337696"/>
              <a:gd name="csY1117" fmla="*/ 877192 h 1338809"/>
              <a:gd name="csX1118" fmla="*/ 876463 w 1337696"/>
              <a:gd name="csY1118" fmla="*/ 831148 h 1338809"/>
              <a:gd name="csX1119" fmla="*/ 830457 w 1337696"/>
              <a:gd name="csY1119" fmla="*/ 831148 h 1338809"/>
              <a:gd name="csX1120" fmla="*/ 830457 w 1337696"/>
              <a:gd name="csY1120" fmla="*/ 923236 h 1338809"/>
              <a:gd name="csX1121" fmla="*/ 830457 w 1337696"/>
              <a:gd name="csY1121" fmla="*/ 969279 h 1338809"/>
              <a:gd name="csX1122" fmla="*/ 876463 w 1337696"/>
              <a:gd name="csY1122" fmla="*/ 969279 h 1338809"/>
              <a:gd name="csX1123" fmla="*/ 876463 w 1337696"/>
              <a:gd name="csY1123" fmla="*/ 923236 h 1338809"/>
              <a:gd name="csX1124" fmla="*/ 830457 w 1337696"/>
              <a:gd name="csY1124" fmla="*/ 923236 h 1338809"/>
              <a:gd name="csX1125" fmla="*/ 830457 w 1337696"/>
              <a:gd name="csY1125" fmla="*/ 1016504 h 1338809"/>
              <a:gd name="csX1126" fmla="*/ 830457 w 1337696"/>
              <a:gd name="csY1126" fmla="*/ 1062548 h 1338809"/>
              <a:gd name="csX1127" fmla="*/ 876463 w 1337696"/>
              <a:gd name="csY1127" fmla="*/ 1062548 h 1338809"/>
              <a:gd name="csX1128" fmla="*/ 876463 w 1337696"/>
              <a:gd name="csY1128" fmla="*/ 1016504 h 1338809"/>
              <a:gd name="csX1129" fmla="*/ 830457 w 1337696"/>
              <a:gd name="csY1129" fmla="*/ 1016504 h 1338809"/>
              <a:gd name="csX1130" fmla="*/ 830457 w 1337696"/>
              <a:gd name="csY1130" fmla="*/ 1200679 h 1338809"/>
              <a:gd name="csX1131" fmla="*/ 830457 w 1337696"/>
              <a:gd name="csY1131" fmla="*/ 1246722 h 1338809"/>
              <a:gd name="csX1132" fmla="*/ 876463 w 1337696"/>
              <a:gd name="csY1132" fmla="*/ 1246722 h 1338809"/>
              <a:gd name="csX1133" fmla="*/ 876463 w 1337696"/>
              <a:gd name="csY1133" fmla="*/ 1200679 h 1338809"/>
              <a:gd name="csX1134" fmla="*/ 830457 w 1337696"/>
              <a:gd name="csY1134" fmla="*/ 1200679 h 1338809"/>
              <a:gd name="csX1135" fmla="*/ 876463 w 1337696"/>
              <a:gd name="csY1135" fmla="*/ 0 h 1338809"/>
              <a:gd name="csX1136" fmla="*/ 876463 w 1337696"/>
              <a:gd name="csY1136" fmla="*/ 46044 h 1338809"/>
              <a:gd name="csX1137" fmla="*/ 922469 w 1337696"/>
              <a:gd name="csY1137" fmla="*/ 46044 h 1338809"/>
              <a:gd name="csX1138" fmla="*/ 922469 w 1337696"/>
              <a:gd name="csY1138" fmla="*/ 0 h 1338809"/>
              <a:gd name="csX1139" fmla="*/ 876463 w 1337696"/>
              <a:gd name="csY1139" fmla="*/ 0 h 1338809"/>
              <a:gd name="csX1140" fmla="*/ 876463 w 1337696"/>
              <a:gd name="csY1140" fmla="*/ 92087 h 1338809"/>
              <a:gd name="csX1141" fmla="*/ 876463 w 1337696"/>
              <a:gd name="csY1141" fmla="*/ 138131 h 1338809"/>
              <a:gd name="csX1142" fmla="*/ 922469 w 1337696"/>
              <a:gd name="csY1142" fmla="*/ 138131 h 1338809"/>
              <a:gd name="csX1143" fmla="*/ 922469 w 1337696"/>
              <a:gd name="csY1143" fmla="*/ 92087 h 1338809"/>
              <a:gd name="csX1144" fmla="*/ 876463 w 1337696"/>
              <a:gd name="csY1144" fmla="*/ 92087 h 1338809"/>
              <a:gd name="csX1145" fmla="*/ 876463 w 1337696"/>
              <a:gd name="csY1145" fmla="*/ 138131 h 1338809"/>
              <a:gd name="csX1146" fmla="*/ 876463 w 1337696"/>
              <a:gd name="csY1146" fmla="*/ 184175 h 1338809"/>
              <a:gd name="csX1147" fmla="*/ 922469 w 1337696"/>
              <a:gd name="csY1147" fmla="*/ 184175 h 1338809"/>
              <a:gd name="csX1148" fmla="*/ 922469 w 1337696"/>
              <a:gd name="csY1148" fmla="*/ 138131 h 1338809"/>
              <a:gd name="csX1149" fmla="*/ 876463 w 1337696"/>
              <a:gd name="csY1149" fmla="*/ 138131 h 1338809"/>
              <a:gd name="csX1150" fmla="*/ 876463 w 1337696"/>
              <a:gd name="csY1150" fmla="*/ 369530 h 1338809"/>
              <a:gd name="csX1151" fmla="*/ 876463 w 1337696"/>
              <a:gd name="csY1151" fmla="*/ 415574 h 1338809"/>
              <a:gd name="csX1152" fmla="*/ 922469 w 1337696"/>
              <a:gd name="csY1152" fmla="*/ 415574 h 1338809"/>
              <a:gd name="csX1153" fmla="*/ 922469 w 1337696"/>
              <a:gd name="csY1153" fmla="*/ 369530 h 1338809"/>
              <a:gd name="csX1154" fmla="*/ 876463 w 1337696"/>
              <a:gd name="csY1154" fmla="*/ 369530 h 1338809"/>
              <a:gd name="csX1155" fmla="*/ 876463 w 1337696"/>
              <a:gd name="csY1155" fmla="*/ 415574 h 1338809"/>
              <a:gd name="csX1156" fmla="*/ 876463 w 1337696"/>
              <a:gd name="csY1156" fmla="*/ 461618 h 1338809"/>
              <a:gd name="csX1157" fmla="*/ 922469 w 1337696"/>
              <a:gd name="csY1157" fmla="*/ 461618 h 1338809"/>
              <a:gd name="csX1158" fmla="*/ 922469 w 1337696"/>
              <a:gd name="csY1158" fmla="*/ 415574 h 1338809"/>
              <a:gd name="csX1159" fmla="*/ 876463 w 1337696"/>
              <a:gd name="csY1159" fmla="*/ 415574 h 1338809"/>
              <a:gd name="csX1160" fmla="*/ 876463 w 1337696"/>
              <a:gd name="csY1160" fmla="*/ 461618 h 1338809"/>
              <a:gd name="csX1161" fmla="*/ 876463 w 1337696"/>
              <a:gd name="csY1161" fmla="*/ 507662 h 1338809"/>
              <a:gd name="csX1162" fmla="*/ 922469 w 1337696"/>
              <a:gd name="csY1162" fmla="*/ 507662 h 1338809"/>
              <a:gd name="csX1163" fmla="*/ 922469 w 1337696"/>
              <a:gd name="csY1163" fmla="*/ 461618 h 1338809"/>
              <a:gd name="csX1164" fmla="*/ 876463 w 1337696"/>
              <a:gd name="csY1164" fmla="*/ 461618 h 1338809"/>
              <a:gd name="csX1165" fmla="*/ 876463 w 1337696"/>
              <a:gd name="csY1165" fmla="*/ 507662 h 1338809"/>
              <a:gd name="csX1166" fmla="*/ 876463 w 1337696"/>
              <a:gd name="csY1166" fmla="*/ 553705 h 1338809"/>
              <a:gd name="csX1167" fmla="*/ 922469 w 1337696"/>
              <a:gd name="csY1167" fmla="*/ 553705 h 1338809"/>
              <a:gd name="csX1168" fmla="*/ 922469 w 1337696"/>
              <a:gd name="csY1168" fmla="*/ 507662 h 1338809"/>
              <a:gd name="csX1169" fmla="*/ 876463 w 1337696"/>
              <a:gd name="csY1169" fmla="*/ 507662 h 1338809"/>
              <a:gd name="csX1170" fmla="*/ 876463 w 1337696"/>
              <a:gd name="csY1170" fmla="*/ 599749 h 1338809"/>
              <a:gd name="csX1171" fmla="*/ 876463 w 1337696"/>
              <a:gd name="csY1171" fmla="*/ 645793 h 1338809"/>
              <a:gd name="csX1172" fmla="*/ 922469 w 1337696"/>
              <a:gd name="csY1172" fmla="*/ 645793 h 1338809"/>
              <a:gd name="csX1173" fmla="*/ 922469 w 1337696"/>
              <a:gd name="csY1173" fmla="*/ 599749 h 1338809"/>
              <a:gd name="csX1174" fmla="*/ 876463 w 1337696"/>
              <a:gd name="csY1174" fmla="*/ 599749 h 1338809"/>
              <a:gd name="csX1175" fmla="*/ 876463 w 1337696"/>
              <a:gd name="csY1175" fmla="*/ 693017 h 1338809"/>
              <a:gd name="csX1176" fmla="*/ 876463 w 1337696"/>
              <a:gd name="csY1176" fmla="*/ 739061 h 1338809"/>
              <a:gd name="csX1177" fmla="*/ 922469 w 1337696"/>
              <a:gd name="csY1177" fmla="*/ 739061 h 1338809"/>
              <a:gd name="csX1178" fmla="*/ 922469 w 1337696"/>
              <a:gd name="csY1178" fmla="*/ 693017 h 1338809"/>
              <a:gd name="csX1179" fmla="*/ 876463 w 1337696"/>
              <a:gd name="csY1179" fmla="*/ 693017 h 1338809"/>
              <a:gd name="csX1180" fmla="*/ 876463 w 1337696"/>
              <a:gd name="csY1180" fmla="*/ 739061 h 1338809"/>
              <a:gd name="csX1181" fmla="*/ 876463 w 1337696"/>
              <a:gd name="csY1181" fmla="*/ 785105 h 1338809"/>
              <a:gd name="csX1182" fmla="*/ 922469 w 1337696"/>
              <a:gd name="csY1182" fmla="*/ 785105 h 1338809"/>
              <a:gd name="csX1183" fmla="*/ 922469 w 1337696"/>
              <a:gd name="csY1183" fmla="*/ 739061 h 1338809"/>
              <a:gd name="csX1184" fmla="*/ 876463 w 1337696"/>
              <a:gd name="csY1184" fmla="*/ 739061 h 1338809"/>
              <a:gd name="csX1185" fmla="*/ 876463 w 1337696"/>
              <a:gd name="csY1185" fmla="*/ 1016504 h 1338809"/>
              <a:gd name="csX1186" fmla="*/ 876463 w 1337696"/>
              <a:gd name="csY1186" fmla="*/ 1062548 h 1338809"/>
              <a:gd name="csX1187" fmla="*/ 922469 w 1337696"/>
              <a:gd name="csY1187" fmla="*/ 1062548 h 1338809"/>
              <a:gd name="csX1188" fmla="*/ 922469 w 1337696"/>
              <a:gd name="csY1188" fmla="*/ 1016504 h 1338809"/>
              <a:gd name="csX1189" fmla="*/ 876463 w 1337696"/>
              <a:gd name="csY1189" fmla="*/ 1016504 h 1338809"/>
              <a:gd name="csX1190" fmla="*/ 876463 w 1337696"/>
              <a:gd name="csY1190" fmla="*/ 1108591 h 1338809"/>
              <a:gd name="csX1191" fmla="*/ 876463 w 1337696"/>
              <a:gd name="csY1191" fmla="*/ 1154635 h 1338809"/>
              <a:gd name="csX1192" fmla="*/ 922469 w 1337696"/>
              <a:gd name="csY1192" fmla="*/ 1154635 h 1338809"/>
              <a:gd name="csX1193" fmla="*/ 922469 w 1337696"/>
              <a:gd name="csY1193" fmla="*/ 1108591 h 1338809"/>
              <a:gd name="csX1194" fmla="*/ 876463 w 1337696"/>
              <a:gd name="csY1194" fmla="*/ 1108591 h 1338809"/>
              <a:gd name="csX1195" fmla="*/ 876463 w 1337696"/>
              <a:gd name="csY1195" fmla="*/ 1246722 h 1338809"/>
              <a:gd name="csX1196" fmla="*/ 876463 w 1337696"/>
              <a:gd name="csY1196" fmla="*/ 1292766 h 1338809"/>
              <a:gd name="csX1197" fmla="*/ 922469 w 1337696"/>
              <a:gd name="csY1197" fmla="*/ 1292766 h 1338809"/>
              <a:gd name="csX1198" fmla="*/ 922469 w 1337696"/>
              <a:gd name="csY1198" fmla="*/ 1246722 h 1338809"/>
              <a:gd name="csX1199" fmla="*/ 876463 w 1337696"/>
              <a:gd name="csY1199" fmla="*/ 1246722 h 1338809"/>
              <a:gd name="csX1200" fmla="*/ 922469 w 1337696"/>
              <a:gd name="csY1200" fmla="*/ 0 h 1338809"/>
              <a:gd name="csX1201" fmla="*/ 922469 w 1337696"/>
              <a:gd name="csY1201" fmla="*/ 46044 h 1338809"/>
              <a:gd name="csX1202" fmla="*/ 968474 w 1337696"/>
              <a:gd name="csY1202" fmla="*/ 46044 h 1338809"/>
              <a:gd name="csX1203" fmla="*/ 968474 w 1337696"/>
              <a:gd name="csY1203" fmla="*/ 0 h 1338809"/>
              <a:gd name="csX1204" fmla="*/ 922469 w 1337696"/>
              <a:gd name="csY1204" fmla="*/ 0 h 1338809"/>
              <a:gd name="csX1205" fmla="*/ 922469 w 1337696"/>
              <a:gd name="csY1205" fmla="*/ 138131 h 1338809"/>
              <a:gd name="csX1206" fmla="*/ 922469 w 1337696"/>
              <a:gd name="csY1206" fmla="*/ 184175 h 1338809"/>
              <a:gd name="csX1207" fmla="*/ 968474 w 1337696"/>
              <a:gd name="csY1207" fmla="*/ 184175 h 1338809"/>
              <a:gd name="csX1208" fmla="*/ 968474 w 1337696"/>
              <a:gd name="csY1208" fmla="*/ 138131 h 1338809"/>
              <a:gd name="csX1209" fmla="*/ 922469 w 1337696"/>
              <a:gd name="csY1209" fmla="*/ 138131 h 1338809"/>
              <a:gd name="csX1210" fmla="*/ 922469 w 1337696"/>
              <a:gd name="csY1210" fmla="*/ 184175 h 1338809"/>
              <a:gd name="csX1211" fmla="*/ 922469 w 1337696"/>
              <a:gd name="csY1211" fmla="*/ 230219 h 1338809"/>
              <a:gd name="csX1212" fmla="*/ 968474 w 1337696"/>
              <a:gd name="csY1212" fmla="*/ 230219 h 1338809"/>
              <a:gd name="csX1213" fmla="*/ 968474 w 1337696"/>
              <a:gd name="csY1213" fmla="*/ 184175 h 1338809"/>
              <a:gd name="csX1214" fmla="*/ 922469 w 1337696"/>
              <a:gd name="csY1214" fmla="*/ 184175 h 1338809"/>
              <a:gd name="csX1215" fmla="*/ 922469 w 1337696"/>
              <a:gd name="csY1215" fmla="*/ 231399 h 1338809"/>
              <a:gd name="csX1216" fmla="*/ 922469 w 1337696"/>
              <a:gd name="csY1216" fmla="*/ 277443 h 1338809"/>
              <a:gd name="csX1217" fmla="*/ 968474 w 1337696"/>
              <a:gd name="csY1217" fmla="*/ 277443 h 1338809"/>
              <a:gd name="csX1218" fmla="*/ 968474 w 1337696"/>
              <a:gd name="csY1218" fmla="*/ 231399 h 1338809"/>
              <a:gd name="csX1219" fmla="*/ 922469 w 1337696"/>
              <a:gd name="csY1219" fmla="*/ 231399 h 1338809"/>
              <a:gd name="csX1220" fmla="*/ 922469 w 1337696"/>
              <a:gd name="csY1220" fmla="*/ 277443 h 1338809"/>
              <a:gd name="csX1221" fmla="*/ 922469 w 1337696"/>
              <a:gd name="csY1221" fmla="*/ 323487 h 1338809"/>
              <a:gd name="csX1222" fmla="*/ 968474 w 1337696"/>
              <a:gd name="csY1222" fmla="*/ 323487 h 1338809"/>
              <a:gd name="csX1223" fmla="*/ 968474 w 1337696"/>
              <a:gd name="csY1223" fmla="*/ 277443 h 1338809"/>
              <a:gd name="csX1224" fmla="*/ 922469 w 1337696"/>
              <a:gd name="csY1224" fmla="*/ 277443 h 1338809"/>
              <a:gd name="csX1225" fmla="*/ 922469 w 1337696"/>
              <a:gd name="csY1225" fmla="*/ 323487 h 1338809"/>
              <a:gd name="csX1226" fmla="*/ 922469 w 1337696"/>
              <a:gd name="csY1226" fmla="*/ 369530 h 1338809"/>
              <a:gd name="csX1227" fmla="*/ 968474 w 1337696"/>
              <a:gd name="csY1227" fmla="*/ 369530 h 1338809"/>
              <a:gd name="csX1228" fmla="*/ 968474 w 1337696"/>
              <a:gd name="csY1228" fmla="*/ 323487 h 1338809"/>
              <a:gd name="csX1229" fmla="*/ 922469 w 1337696"/>
              <a:gd name="csY1229" fmla="*/ 323487 h 1338809"/>
              <a:gd name="csX1230" fmla="*/ 922469 w 1337696"/>
              <a:gd name="csY1230" fmla="*/ 415574 h 1338809"/>
              <a:gd name="csX1231" fmla="*/ 922469 w 1337696"/>
              <a:gd name="csY1231" fmla="*/ 461618 h 1338809"/>
              <a:gd name="csX1232" fmla="*/ 968474 w 1337696"/>
              <a:gd name="csY1232" fmla="*/ 461618 h 1338809"/>
              <a:gd name="csX1233" fmla="*/ 968474 w 1337696"/>
              <a:gd name="csY1233" fmla="*/ 415574 h 1338809"/>
              <a:gd name="csX1234" fmla="*/ 922469 w 1337696"/>
              <a:gd name="csY1234" fmla="*/ 415574 h 1338809"/>
              <a:gd name="csX1235" fmla="*/ 922469 w 1337696"/>
              <a:gd name="csY1235" fmla="*/ 461618 h 1338809"/>
              <a:gd name="csX1236" fmla="*/ 922469 w 1337696"/>
              <a:gd name="csY1236" fmla="*/ 507662 h 1338809"/>
              <a:gd name="csX1237" fmla="*/ 968474 w 1337696"/>
              <a:gd name="csY1237" fmla="*/ 507662 h 1338809"/>
              <a:gd name="csX1238" fmla="*/ 968474 w 1337696"/>
              <a:gd name="csY1238" fmla="*/ 461618 h 1338809"/>
              <a:gd name="csX1239" fmla="*/ 922469 w 1337696"/>
              <a:gd name="csY1239" fmla="*/ 461618 h 1338809"/>
              <a:gd name="csX1240" fmla="*/ 922469 w 1337696"/>
              <a:gd name="csY1240" fmla="*/ 507662 h 1338809"/>
              <a:gd name="csX1241" fmla="*/ 922469 w 1337696"/>
              <a:gd name="csY1241" fmla="*/ 553705 h 1338809"/>
              <a:gd name="csX1242" fmla="*/ 968474 w 1337696"/>
              <a:gd name="csY1242" fmla="*/ 553705 h 1338809"/>
              <a:gd name="csX1243" fmla="*/ 968474 w 1337696"/>
              <a:gd name="csY1243" fmla="*/ 507662 h 1338809"/>
              <a:gd name="csX1244" fmla="*/ 922469 w 1337696"/>
              <a:gd name="csY1244" fmla="*/ 507662 h 1338809"/>
              <a:gd name="csX1245" fmla="*/ 922469 w 1337696"/>
              <a:gd name="csY1245" fmla="*/ 646973 h 1338809"/>
              <a:gd name="csX1246" fmla="*/ 922469 w 1337696"/>
              <a:gd name="csY1246" fmla="*/ 693017 h 1338809"/>
              <a:gd name="csX1247" fmla="*/ 968474 w 1337696"/>
              <a:gd name="csY1247" fmla="*/ 693017 h 1338809"/>
              <a:gd name="csX1248" fmla="*/ 968474 w 1337696"/>
              <a:gd name="csY1248" fmla="*/ 646973 h 1338809"/>
              <a:gd name="csX1249" fmla="*/ 922469 w 1337696"/>
              <a:gd name="csY1249" fmla="*/ 646973 h 1338809"/>
              <a:gd name="csX1250" fmla="*/ 922469 w 1337696"/>
              <a:gd name="csY1250" fmla="*/ 785105 h 1338809"/>
              <a:gd name="csX1251" fmla="*/ 922469 w 1337696"/>
              <a:gd name="csY1251" fmla="*/ 831148 h 1338809"/>
              <a:gd name="csX1252" fmla="*/ 968474 w 1337696"/>
              <a:gd name="csY1252" fmla="*/ 831148 h 1338809"/>
              <a:gd name="csX1253" fmla="*/ 968474 w 1337696"/>
              <a:gd name="csY1253" fmla="*/ 785105 h 1338809"/>
              <a:gd name="csX1254" fmla="*/ 922469 w 1337696"/>
              <a:gd name="csY1254" fmla="*/ 785105 h 1338809"/>
              <a:gd name="csX1255" fmla="*/ 922469 w 1337696"/>
              <a:gd name="csY1255" fmla="*/ 923236 h 1338809"/>
              <a:gd name="csX1256" fmla="*/ 922469 w 1337696"/>
              <a:gd name="csY1256" fmla="*/ 969279 h 1338809"/>
              <a:gd name="csX1257" fmla="*/ 968474 w 1337696"/>
              <a:gd name="csY1257" fmla="*/ 969279 h 1338809"/>
              <a:gd name="csX1258" fmla="*/ 968474 w 1337696"/>
              <a:gd name="csY1258" fmla="*/ 923236 h 1338809"/>
              <a:gd name="csX1259" fmla="*/ 922469 w 1337696"/>
              <a:gd name="csY1259" fmla="*/ 923236 h 1338809"/>
              <a:gd name="csX1260" fmla="*/ 922469 w 1337696"/>
              <a:gd name="csY1260" fmla="*/ 969279 h 1338809"/>
              <a:gd name="csX1261" fmla="*/ 922469 w 1337696"/>
              <a:gd name="csY1261" fmla="*/ 1015323 h 1338809"/>
              <a:gd name="csX1262" fmla="*/ 968474 w 1337696"/>
              <a:gd name="csY1262" fmla="*/ 1015323 h 1338809"/>
              <a:gd name="csX1263" fmla="*/ 968474 w 1337696"/>
              <a:gd name="csY1263" fmla="*/ 969279 h 1338809"/>
              <a:gd name="csX1264" fmla="*/ 922469 w 1337696"/>
              <a:gd name="csY1264" fmla="*/ 969279 h 1338809"/>
              <a:gd name="csX1265" fmla="*/ 922469 w 1337696"/>
              <a:gd name="csY1265" fmla="*/ 1016504 h 1338809"/>
              <a:gd name="csX1266" fmla="*/ 922469 w 1337696"/>
              <a:gd name="csY1266" fmla="*/ 1062548 h 1338809"/>
              <a:gd name="csX1267" fmla="*/ 968474 w 1337696"/>
              <a:gd name="csY1267" fmla="*/ 1062548 h 1338809"/>
              <a:gd name="csX1268" fmla="*/ 968474 w 1337696"/>
              <a:gd name="csY1268" fmla="*/ 1016504 h 1338809"/>
              <a:gd name="csX1269" fmla="*/ 922469 w 1337696"/>
              <a:gd name="csY1269" fmla="*/ 1016504 h 1338809"/>
              <a:gd name="csX1270" fmla="*/ 922469 w 1337696"/>
              <a:gd name="csY1270" fmla="*/ 1062548 h 1338809"/>
              <a:gd name="csX1271" fmla="*/ 922469 w 1337696"/>
              <a:gd name="csY1271" fmla="*/ 1108591 h 1338809"/>
              <a:gd name="csX1272" fmla="*/ 968474 w 1337696"/>
              <a:gd name="csY1272" fmla="*/ 1108591 h 1338809"/>
              <a:gd name="csX1273" fmla="*/ 968474 w 1337696"/>
              <a:gd name="csY1273" fmla="*/ 1062548 h 1338809"/>
              <a:gd name="csX1274" fmla="*/ 922469 w 1337696"/>
              <a:gd name="csY1274" fmla="*/ 1062548 h 1338809"/>
              <a:gd name="csX1275" fmla="*/ 922469 w 1337696"/>
              <a:gd name="csY1275" fmla="*/ 1108591 h 1338809"/>
              <a:gd name="csX1276" fmla="*/ 922469 w 1337696"/>
              <a:gd name="csY1276" fmla="*/ 1154635 h 1338809"/>
              <a:gd name="csX1277" fmla="*/ 968474 w 1337696"/>
              <a:gd name="csY1277" fmla="*/ 1154635 h 1338809"/>
              <a:gd name="csX1278" fmla="*/ 968474 w 1337696"/>
              <a:gd name="csY1278" fmla="*/ 1108591 h 1338809"/>
              <a:gd name="csX1279" fmla="*/ 922469 w 1337696"/>
              <a:gd name="csY1279" fmla="*/ 1108591 h 1338809"/>
              <a:gd name="csX1280" fmla="*/ 922469 w 1337696"/>
              <a:gd name="csY1280" fmla="*/ 1200679 h 1338809"/>
              <a:gd name="csX1281" fmla="*/ 922469 w 1337696"/>
              <a:gd name="csY1281" fmla="*/ 1246722 h 1338809"/>
              <a:gd name="csX1282" fmla="*/ 968474 w 1337696"/>
              <a:gd name="csY1282" fmla="*/ 1246722 h 1338809"/>
              <a:gd name="csX1283" fmla="*/ 968474 w 1337696"/>
              <a:gd name="csY1283" fmla="*/ 1200679 h 1338809"/>
              <a:gd name="csX1284" fmla="*/ 922469 w 1337696"/>
              <a:gd name="csY1284" fmla="*/ 1200679 h 1338809"/>
              <a:gd name="csX1285" fmla="*/ 922469 w 1337696"/>
              <a:gd name="csY1285" fmla="*/ 1246722 h 1338809"/>
              <a:gd name="csX1286" fmla="*/ 922469 w 1337696"/>
              <a:gd name="csY1286" fmla="*/ 1292766 h 1338809"/>
              <a:gd name="csX1287" fmla="*/ 968474 w 1337696"/>
              <a:gd name="csY1287" fmla="*/ 1292766 h 1338809"/>
              <a:gd name="csX1288" fmla="*/ 968474 w 1337696"/>
              <a:gd name="csY1288" fmla="*/ 1246722 h 1338809"/>
              <a:gd name="csX1289" fmla="*/ 922469 w 1337696"/>
              <a:gd name="csY1289" fmla="*/ 1246722 h 1338809"/>
              <a:gd name="csX1290" fmla="*/ 922469 w 1337696"/>
              <a:gd name="csY1290" fmla="*/ 1292766 h 1338809"/>
              <a:gd name="csX1291" fmla="*/ 922469 w 1337696"/>
              <a:gd name="csY1291" fmla="*/ 1338810 h 1338809"/>
              <a:gd name="csX1292" fmla="*/ 968474 w 1337696"/>
              <a:gd name="csY1292" fmla="*/ 1338810 h 1338809"/>
              <a:gd name="csX1293" fmla="*/ 968474 w 1337696"/>
              <a:gd name="csY1293" fmla="*/ 1292766 h 1338809"/>
              <a:gd name="csX1294" fmla="*/ 922469 w 1337696"/>
              <a:gd name="csY1294" fmla="*/ 1292766 h 1338809"/>
              <a:gd name="csX1295" fmla="*/ 968474 w 1337696"/>
              <a:gd name="csY1295" fmla="*/ 369530 h 1338809"/>
              <a:gd name="csX1296" fmla="*/ 968474 w 1337696"/>
              <a:gd name="csY1296" fmla="*/ 415574 h 1338809"/>
              <a:gd name="csX1297" fmla="*/ 1014479 w 1337696"/>
              <a:gd name="csY1297" fmla="*/ 415574 h 1338809"/>
              <a:gd name="csX1298" fmla="*/ 1014479 w 1337696"/>
              <a:gd name="csY1298" fmla="*/ 369530 h 1338809"/>
              <a:gd name="csX1299" fmla="*/ 968474 w 1337696"/>
              <a:gd name="csY1299" fmla="*/ 369530 h 1338809"/>
              <a:gd name="csX1300" fmla="*/ 968474 w 1337696"/>
              <a:gd name="csY1300" fmla="*/ 461618 h 1338809"/>
              <a:gd name="csX1301" fmla="*/ 968474 w 1337696"/>
              <a:gd name="csY1301" fmla="*/ 507662 h 1338809"/>
              <a:gd name="csX1302" fmla="*/ 1014479 w 1337696"/>
              <a:gd name="csY1302" fmla="*/ 507662 h 1338809"/>
              <a:gd name="csX1303" fmla="*/ 1014479 w 1337696"/>
              <a:gd name="csY1303" fmla="*/ 461618 h 1338809"/>
              <a:gd name="csX1304" fmla="*/ 968474 w 1337696"/>
              <a:gd name="csY1304" fmla="*/ 461618 h 1338809"/>
              <a:gd name="csX1305" fmla="*/ 968474 w 1337696"/>
              <a:gd name="csY1305" fmla="*/ 553705 h 1338809"/>
              <a:gd name="csX1306" fmla="*/ 968474 w 1337696"/>
              <a:gd name="csY1306" fmla="*/ 599749 h 1338809"/>
              <a:gd name="csX1307" fmla="*/ 1014479 w 1337696"/>
              <a:gd name="csY1307" fmla="*/ 599749 h 1338809"/>
              <a:gd name="csX1308" fmla="*/ 1014479 w 1337696"/>
              <a:gd name="csY1308" fmla="*/ 553705 h 1338809"/>
              <a:gd name="csX1309" fmla="*/ 968474 w 1337696"/>
              <a:gd name="csY1309" fmla="*/ 553705 h 1338809"/>
              <a:gd name="csX1310" fmla="*/ 968474 w 1337696"/>
              <a:gd name="csY1310" fmla="*/ 923236 h 1338809"/>
              <a:gd name="csX1311" fmla="*/ 968474 w 1337696"/>
              <a:gd name="csY1311" fmla="*/ 969279 h 1338809"/>
              <a:gd name="csX1312" fmla="*/ 1014479 w 1337696"/>
              <a:gd name="csY1312" fmla="*/ 969279 h 1338809"/>
              <a:gd name="csX1313" fmla="*/ 1014479 w 1337696"/>
              <a:gd name="csY1313" fmla="*/ 923236 h 1338809"/>
              <a:gd name="csX1314" fmla="*/ 968474 w 1337696"/>
              <a:gd name="csY1314" fmla="*/ 923236 h 1338809"/>
              <a:gd name="csX1315" fmla="*/ 968474 w 1337696"/>
              <a:gd name="csY1315" fmla="*/ 1108591 h 1338809"/>
              <a:gd name="csX1316" fmla="*/ 968474 w 1337696"/>
              <a:gd name="csY1316" fmla="*/ 1154635 h 1338809"/>
              <a:gd name="csX1317" fmla="*/ 1014479 w 1337696"/>
              <a:gd name="csY1317" fmla="*/ 1154635 h 1338809"/>
              <a:gd name="csX1318" fmla="*/ 1014479 w 1337696"/>
              <a:gd name="csY1318" fmla="*/ 1108591 h 1338809"/>
              <a:gd name="csX1319" fmla="*/ 968474 w 1337696"/>
              <a:gd name="csY1319" fmla="*/ 1108591 h 1338809"/>
              <a:gd name="csX1320" fmla="*/ 968474 w 1337696"/>
              <a:gd name="csY1320" fmla="*/ 1154635 h 1338809"/>
              <a:gd name="csX1321" fmla="*/ 968474 w 1337696"/>
              <a:gd name="csY1321" fmla="*/ 1200679 h 1338809"/>
              <a:gd name="csX1322" fmla="*/ 1014479 w 1337696"/>
              <a:gd name="csY1322" fmla="*/ 1200679 h 1338809"/>
              <a:gd name="csX1323" fmla="*/ 1014479 w 1337696"/>
              <a:gd name="csY1323" fmla="*/ 1154635 h 1338809"/>
              <a:gd name="csX1324" fmla="*/ 968474 w 1337696"/>
              <a:gd name="csY1324" fmla="*/ 1154635 h 1338809"/>
              <a:gd name="csX1325" fmla="*/ 968474 w 1337696"/>
              <a:gd name="csY1325" fmla="*/ 1200679 h 1338809"/>
              <a:gd name="csX1326" fmla="*/ 968474 w 1337696"/>
              <a:gd name="csY1326" fmla="*/ 1246722 h 1338809"/>
              <a:gd name="csX1327" fmla="*/ 1014479 w 1337696"/>
              <a:gd name="csY1327" fmla="*/ 1246722 h 1338809"/>
              <a:gd name="csX1328" fmla="*/ 1014479 w 1337696"/>
              <a:gd name="csY1328" fmla="*/ 1200679 h 1338809"/>
              <a:gd name="csX1329" fmla="*/ 968474 w 1337696"/>
              <a:gd name="csY1329" fmla="*/ 1200679 h 1338809"/>
              <a:gd name="csX1330" fmla="*/ 968474 w 1337696"/>
              <a:gd name="csY1330" fmla="*/ 1246722 h 1338809"/>
              <a:gd name="csX1331" fmla="*/ 968474 w 1337696"/>
              <a:gd name="csY1331" fmla="*/ 1292766 h 1338809"/>
              <a:gd name="csX1332" fmla="*/ 1014479 w 1337696"/>
              <a:gd name="csY1332" fmla="*/ 1292766 h 1338809"/>
              <a:gd name="csX1333" fmla="*/ 1014479 w 1337696"/>
              <a:gd name="csY1333" fmla="*/ 1246722 h 1338809"/>
              <a:gd name="csX1334" fmla="*/ 968474 w 1337696"/>
              <a:gd name="csY1334" fmla="*/ 1246722 h 1338809"/>
              <a:gd name="csX1335" fmla="*/ 968474 w 1337696"/>
              <a:gd name="csY1335" fmla="*/ 1292766 h 1338809"/>
              <a:gd name="csX1336" fmla="*/ 968474 w 1337696"/>
              <a:gd name="csY1336" fmla="*/ 1338810 h 1338809"/>
              <a:gd name="csX1337" fmla="*/ 1014479 w 1337696"/>
              <a:gd name="csY1337" fmla="*/ 1338810 h 1338809"/>
              <a:gd name="csX1338" fmla="*/ 1014479 w 1337696"/>
              <a:gd name="csY1338" fmla="*/ 1292766 h 1338809"/>
              <a:gd name="csX1339" fmla="*/ 968474 w 1337696"/>
              <a:gd name="csY1339" fmla="*/ 1292766 h 1338809"/>
              <a:gd name="csX1340" fmla="*/ 1014479 w 1337696"/>
              <a:gd name="csY1340" fmla="*/ 415574 h 1338809"/>
              <a:gd name="csX1341" fmla="*/ 1014479 w 1337696"/>
              <a:gd name="csY1341" fmla="*/ 461618 h 1338809"/>
              <a:gd name="csX1342" fmla="*/ 1060484 w 1337696"/>
              <a:gd name="csY1342" fmla="*/ 461618 h 1338809"/>
              <a:gd name="csX1343" fmla="*/ 1060484 w 1337696"/>
              <a:gd name="csY1343" fmla="*/ 415574 h 1338809"/>
              <a:gd name="csX1344" fmla="*/ 1014479 w 1337696"/>
              <a:gd name="csY1344" fmla="*/ 415574 h 1338809"/>
              <a:gd name="csX1345" fmla="*/ 1014479 w 1337696"/>
              <a:gd name="csY1345" fmla="*/ 507662 h 1338809"/>
              <a:gd name="csX1346" fmla="*/ 1014479 w 1337696"/>
              <a:gd name="csY1346" fmla="*/ 553705 h 1338809"/>
              <a:gd name="csX1347" fmla="*/ 1060484 w 1337696"/>
              <a:gd name="csY1347" fmla="*/ 553705 h 1338809"/>
              <a:gd name="csX1348" fmla="*/ 1060484 w 1337696"/>
              <a:gd name="csY1348" fmla="*/ 507662 h 1338809"/>
              <a:gd name="csX1349" fmla="*/ 1014479 w 1337696"/>
              <a:gd name="csY1349" fmla="*/ 507662 h 1338809"/>
              <a:gd name="csX1350" fmla="*/ 1014479 w 1337696"/>
              <a:gd name="csY1350" fmla="*/ 553705 h 1338809"/>
              <a:gd name="csX1351" fmla="*/ 1014479 w 1337696"/>
              <a:gd name="csY1351" fmla="*/ 599749 h 1338809"/>
              <a:gd name="csX1352" fmla="*/ 1060484 w 1337696"/>
              <a:gd name="csY1352" fmla="*/ 599749 h 1338809"/>
              <a:gd name="csX1353" fmla="*/ 1060484 w 1337696"/>
              <a:gd name="csY1353" fmla="*/ 553705 h 1338809"/>
              <a:gd name="csX1354" fmla="*/ 1014479 w 1337696"/>
              <a:gd name="csY1354" fmla="*/ 553705 h 1338809"/>
              <a:gd name="csX1355" fmla="*/ 1014479 w 1337696"/>
              <a:gd name="csY1355" fmla="*/ 693017 h 1338809"/>
              <a:gd name="csX1356" fmla="*/ 1014479 w 1337696"/>
              <a:gd name="csY1356" fmla="*/ 739061 h 1338809"/>
              <a:gd name="csX1357" fmla="*/ 1060484 w 1337696"/>
              <a:gd name="csY1357" fmla="*/ 739061 h 1338809"/>
              <a:gd name="csX1358" fmla="*/ 1060484 w 1337696"/>
              <a:gd name="csY1358" fmla="*/ 693017 h 1338809"/>
              <a:gd name="csX1359" fmla="*/ 1014479 w 1337696"/>
              <a:gd name="csY1359" fmla="*/ 693017 h 1338809"/>
              <a:gd name="csX1360" fmla="*/ 1014479 w 1337696"/>
              <a:gd name="csY1360" fmla="*/ 785105 h 1338809"/>
              <a:gd name="csX1361" fmla="*/ 1014479 w 1337696"/>
              <a:gd name="csY1361" fmla="*/ 831148 h 1338809"/>
              <a:gd name="csX1362" fmla="*/ 1060484 w 1337696"/>
              <a:gd name="csY1362" fmla="*/ 831148 h 1338809"/>
              <a:gd name="csX1363" fmla="*/ 1060484 w 1337696"/>
              <a:gd name="csY1363" fmla="*/ 785105 h 1338809"/>
              <a:gd name="csX1364" fmla="*/ 1014479 w 1337696"/>
              <a:gd name="csY1364" fmla="*/ 785105 h 1338809"/>
              <a:gd name="csX1365" fmla="*/ 1014479 w 1337696"/>
              <a:gd name="csY1365" fmla="*/ 831148 h 1338809"/>
              <a:gd name="csX1366" fmla="*/ 1014479 w 1337696"/>
              <a:gd name="csY1366" fmla="*/ 877192 h 1338809"/>
              <a:gd name="csX1367" fmla="*/ 1060484 w 1337696"/>
              <a:gd name="csY1367" fmla="*/ 877192 h 1338809"/>
              <a:gd name="csX1368" fmla="*/ 1060484 w 1337696"/>
              <a:gd name="csY1368" fmla="*/ 831148 h 1338809"/>
              <a:gd name="csX1369" fmla="*/ 1014479 w 1337696"/>
              <a:gd name="csY1369" fmla="*/ 831148 h 1338809"/>
              <a:gd name="csX1370" fmla="*/ 1014479 w 1337696"/>
              <a:gd name="csY1370" fmla="*/ 877192 h 1338809"/>
              <a:gd name="csX1371" fmla="*/ 1014479 w 1337696"/>
              <a:gd name="csY1371" fmla="*/ 923236 h 1338809"/>
              <a:gd name="csX1372" fmla="*/ 1060484 w 1337696"/>
              <a:gd name="csY1372" fmla="*/ 923236 h 1338809"/>
              <a:gd name="csX1373" fmla="*/ 1060484 w 1337696"/>
              <a:gd name="csY1373" fmla="*/ 877192 h 1338809"/>
              <a:gd name="csX1374" fmla="*/ 1014479 w 1337696"/>
              <a:gd name="csY1374" fmla="*/ 877192 h 1338809"/>
              <a:gd name="csX1375" fmla="*/ 1014479 w 1337696"/>
              <a:gd name="csY1375" fmla="*/ 923236 h 1338809"/>
              <a:gd name="csX1376" fmla="*/ 1014479 w 1337696"/>
              <a:gd name="csY1376" fmla="*/ 969279 h 1338809"/>
              <a:gd name="csX1377" fmla="*/ 1060484 w 1337696"/>
              <a:gd name="csY1377" fmla="*/ 969279 h 1338809"/>
              <a:gd name="csX1378" fmla="*/ 1060484 w 1337696"/>
              <a:gd name="csY1378" fmla="*/ 923236 h 1338809"/>
              <a:gd name="csX1379" fmla="*/ 1014479 w 1337696"/>
              <a:gd name="csY1379" fmla="*/ 923236 h 1338809"/>
              <a:gd name="csX1380" fmla="*/ 1014479 w 1337696"/>
              <a:gd name="csY1380" fmla="*/ 1016504 h 1338809"/>
              <a:gd name="csX1381" fmla="*/ 1014479 w 1337696"/>
              <a:gd name="csY1381" fmla="*/ 1062548 h 1338809"/>
              <a:gd name="csX1382" fmla="*/ 1060484 w 1337696"/>
              <a:gd name="csY1382" fmla="*/ 1062548 h 1338809"/>
              <a:gd name="csX1383" fmla="*/ 1060484 w 1337696"/>
              <a:gd name="csY1383" fmla="*/ 1016504 h 1338809"/>
              <a:gd name="csX1384" fmla="*/ 1014479 w 1337696"/>
              <a:gd name="csY1384" fmla="*/ 1016504 h 1338809"/>
              <a:gd name="csX1385" fmla="*/ 1014479 w 1337696"/>
              <a:gd name="csY1385" fmla="*/ 1108591 h 1338809"/>
              <a:gd name="csX1386" fmla="*/ 1014479 w 1337696"/>
              <a:gd name="csY1386" fmla="*/ 1154635 h 1338809"/>
              <a:gd name="csX1387" fmla="*/ 1060484 w 1337696"/>
              <a:gd name="csY1387" fmla="*/ 1154635 h 1338809"/>
              <a:gd name="csX1388" fmla="*/ 1060484 w 1337696"/>
              <a:gd name="csY1388" fmla="*/ 1108591 h 1338809"/>
              <a:gd name="csX1389" fmla="*/ 1014479 w 1337696"/>
              <a:gd name="csY1389" fmla="*/ 1108591 h 1338809"/>
              <a:gd name="csX1390" fmla="*/ 1014479 w 1337696"/>
              <a:gd name="csY1390" fmla="*/ 1154635 h 1338809"/>
              <a:gd name="csX1391" fmla="*/ 1014479 w 1337696"/>
              <a:gd name="csY1391" fmla="*/ 1200679 h 1338809"/>
              <a:gd name="csX1392" fmla="*/ 1060484 w 1337696"/>
              <a:gd name="csY1392" fmla="*/ 1200679 h 1338809"/>
              <a:gd name="csX1393" fmla="*/ 1060484 w 1337696"/>
              <a:gd name="csY1393" fmla="*/ 1154635 h 1338809"/>
              <a:gd name="csX1394" fmla="*/ 1014479 w 1337696"/>
              <a:gd name="csY1394" fmla="*/ 1154635 h 1338809"/>
              <a:gd name="csX1395" fmla="*/ 1014479 w 1337696"/>
              <a:gd name="csY1395" fmla="*/ 1200679 h 1338809"/>
              <a:gd name="csX1396" fmla="*/ 1014479 w 1337696"/>
              <a:gd name="csY1396" fmla="*/ 1246722 h 1338809"/>
              <a:gd name="csX1397" fmla="*/ 1060484 w 1337696"/>
              <a:gd name="csY1397" fmla="*/ 1246722 h 1338809"/>
              <a:gd name="csX1398" fmla="*/ 1060484 w 1337696"/>
              <a:gd name="csY1398" fmla="*/ 1200679 h 1338809"/>
              <a:gd name="csX1399" fmla="*/ 1014479 w 1337696"/>
              <a:gd name="csY1399" fmla="*/ 1200679 h 1338809"/>
              <a:gd name="csX1400" fmla="*/ 1061664 w 1337696"/>
              <a:gd name="csY1400" fmla="*/ 369530 h 1338809"/>
              <a:gd name="csX1401" fmla="*/ 1061664 w 1337696"/>
              <a:gd name="csY1401" fmla="*/ 415574 h 1338809"/>
              <a:gd name="csX1402" fmla="*/ 1107669 w 1337696"/>
              <a:gd name="csY1402" fmla="*/ 415574 h 1338809"/>
              <a:gd name="csX1403" fmla="*/ 1107669 w 1337696"/>
              <a:gd name="csY1403" fmla="*/ 369530 h 1338809"/>
              <a:gd name="csX1404" fmla="*/ 1061664 w 1337696"/>
              <a:gd name="csY1404" fmla="*/ 369530 h 1338809"/>
              <a:gd name="csX1405" fmla="*/ 1061664 w 1337696"/>
              <a:gd name="csY1405" fmla="*/ 461618 h 1338809"/>
              <a:gd name="csX1406" fmla="*/ 1061664 w 1337696"/>
              <a:gd name="csY1406" fmla="*/ 507662 h 1338809"/>
              <a:gd name="csX1407" fmla="*/ 1107669 w 1337696"/>
              <a:gd name="csY1407" fmla="*/ 507662 h 1338809"/>
              <a:gd name="csX1408" fmla="*/ 1107669 w 1337696"/>
              <a:gd name="csY1408" fmla="*/ 461618 h 1338809"/>
              <a:gd name="csX1409" fmla="*/ 1061664 w 1337696"/>
              <a:gd name="csY1409" fmla="*/ 461618 h 1338809"/>
              <a:gd name="csX1410" fmla="*/ 1061664 w 1337696"/>
              <a:gd name="csY1410" fmla="*/ 507662 h 1338809"/>
              <a:gd name="csX1411" fmla="*/ 1061664 w 1337696"/>
              <a:gd name="csY1411" fmla="*/ 553705 h 1338809"/>
              <a:gd name="csX1412" fmla="*/ 1107669 w 1337696"/>
              <a:gd name="csY1412" fmla="*/ 553705 h 1338809"/>
              <a:gd name="csX1413" fmla="*/ 1107669 w 1337696"/>
              <a:gd name="csY1413" fmla="*/ 507662 h 1338809"/>
              <a:gd name="csX1414" fmla="*/ 1061664 w 1337696"/>
              <a:gd name="csY1414" fmla="*/ 507662 h 1338809"/>
              <a:gd name="csX1415" fmla="*/ 1061664 w 1337696"/>
              <a:gd name="csY1415" fmla="*/ 646973 h 1338809"/>
              <a:gd name="csX1416" fmla="*/ 1061664 w 1337696"/>
              <a:gd name="csY1416" fmla="*/ 693017 h 1338809"/>
              <a:gd name="csX1417" fmla="*/ 1107669 w 1337696"/>
              <a:gd name="csY1417" fmla="*/ 693017 h 1338809"/>
              <a:gd name="csX1418" fmla="*/ 1107669 w 1337696"/>
              <a:gd name="csY1418" fmla="*/ 646973 h 1338809"/>
              <a:gd name="csX1419" fmla="*/ 1061664 w 1337696"/>
              <a:gd name="csY1419" fmla="*/ 646973 h 1338809"/>
              <a:gd name="csX1420" fmla="*/ 1061664 w 1337696"/>
              <a:gd name="csY1420" fmla="*/ 739061 h 1338809"/>
              <a:gd name="csX1421" fmla="*/ 1061664 w 1337696"/>
              <a:gd name="csY1421" fmla="*/ 785105 h 1338809"/>
              <a:gd name="csX1422" fmla="*/ 1107669 w 1337696"/>
              <a:gd name="csY1422" fmla="*/ 785105 h 1338809"/>
              <a:gd name="csX1423" fmla="*/ 1107669 w 1337696"/>
              <a:gd name="csY1423" fmla="*/ 739061 h 1338809"/>
              <a:gd name="csX1424" fmla="*/ 1061664 w 1337696"/>
              <a:gd name="csY1424" fmla="*/ 739061 h 1338809"/>
              <a:gd name="csX1425" fmla="*/ 1061664 w 1337696"/>
              <a:gd name="csY1425" fmla="*/ 831148 h 1338809"/>
              <a:gd name="csX1426" fmla="*/ 1061664 w 1337696"/>
              <a:gd name="csY1426" fmla="*/ 877192 h 1338809"/>
              <a:gd name="csX1427" fmla="*/ 1107669 w 1337696"/>
              <a:gd name="csY1427" fmla="*/ 877192 h 1338809"/>
              <a:gd name="csX1428" fmla="*/ 1107669 w 1337696"/>
              <a:gd name="csY1428" fmla="*/ 831148 h 1338809"/>
              <a:gd name="csX1429" fmla="*/ 1061664 w 1337696"/>
              <a:gd name="csY1429" fmla="*/ 831148 h 1338809"/>
              <a:gd name="csX1430" fmla="*/ 1061664 w 1337696"/>
              <a:gd name="csY1430" fmla="*/ 877192 h 1338809"/>
              <a:gd name="csX1431" fmla="*/ 1061664 w 1337696"/>
              <a:gd name="csY1431" fmla="*/ 923236 h 1338809"/>
              <a:gd name="csX1432" fmla="*/ 1107669 w 1337696"/>
              <a:gd name="csY1432" fmla="*/ 923236 h 1338809"/>
              <a:gd name="csX1433" fmla="*/ 1107669 w 1337696"/>
              <a:gd name="csY1433" fmla="*/ 877192 h 1338809"/>
              <a:gd name="csX1434" fmla="*/ 1061664 w 1337696"/>
              <a:gd name="csY1434" fmla="*/ 877192 h 1338809"/>
              <a:gd name="csX1435" fmla="*/ 1061664 w 1337696"/>
              <a:gd name="csY1435" fmla="*/ 923236 h 1338809"/>
              <a:gd name="csX1436" fmla="*/ 1061664 w 1337696"/>
              <a:gd name="csY1436" fmla="*/ 969279 h 1338809"/>
              <a:gd name="csX1437" fmla="*/ 1107669 w 1337696"/>
              <a:gd name="csY1437" fmla="*/ 969279 h 1338809"/>
              <a:gd name="csX1438" fmla="*/ 1107669 w 1337696"/>
              <a:gd name="csY1438" fmla="*/ 923236 h 1338809"/>
              <a:gd name="csX1439" fmla="*/ 1061664 w 1337696"/>
              <a:gd name="csY1439" fmla="*/ 923236 h 1338809"/>
              <a:gd name="csX1440" fmla="*/ 1061664 w 1337696"/>
              <a:gd name="csY1440" fmla="*/ 1108591 h 1338809"/>
              <a:gd name="csX1441" fmla="*/ 1061664 w 1337696"/>
              <a:gd name="csY1441" fmla="*/ 1154635 h 1338809"/>
              <a:gd name="csX1442" fmla="*/ 1107669 w 1337696"/>
              <a:gd name="csY1442" fmla="*/ 1154635 h 1338809"/>
              <a:gd name="csX1443" fmla="*/ 1107669 w 1337696"/>
              <a:gd name="csY1443" fmla="*/ 1108591 h 1338809"/>
              <a:gd name="csX1444" fmla="*/ 1061664 w 1337696"/>
              <a:gd name="csY1444" fmla="*/ 1108591 h 1338809"/>
              <a:gd name="csX1445" fmla="*/ 1061664 w 1337696"/>
              <a:gd name="csY1445" fmla="*/ 1246722 h 1338809"/>
              <a:gd name="csX1446" fmla="*/ 1061664 w 1337696"/>
              <a:gd name="csY1446" fmla="*/ 1292766 h 1338809"/>
              <a:gd name="csX1447" fmla="*/ 1107669 w 1337696"/>
              <a:gd name="csY1447" fmla="*/ 1292766 h 1338809"/>
              <a:gd name="csX1448" fmla="*/ 1107669 w 1337696"/>
              <a:gd name="csY1448" fmla="*/ 1246722 h 1338809"/>
              <a:gd name="csX1449" fmla="*/ 1061664 w 1337696"/>
              <a:gd name="csY1449" fmla="*/ 1246722 h 1338809"/>
              <a:gd name="csX1450" fmla="*/ 1061664 w 1337696"/>
              <a:gd name="csY1450" fmla="*/ 1292766 h 1338809"/>
              <a:gd name="csX1451" fmla="*/ 1061664 w 1337696"/>
              <a:gd name="csY1451" fmla="*/ 1338810 h 1338809"/>
              <a:gd name="csX1452" fmla="*/ 1107669 w 1337696"/>
              <a:gd name="csY1452" fmla="*/ 1338810 h 1338809"/>
              <a:gd name="csX1453" fmla="*/ 1107669 w 1337696"/>
              <a:gd name="csY1453" fmla="*/ 1292766 h 1338809"/>
              <a:gd name="csX1454" fmla="*/ 1061664 w 1337696"/>
              <a:gd name="csY1454" fmla="*/ 1292766 h 1338809"/>
              <a:gd name="csX1455" fmla="*/ 1107669 w 1337696"/>
              <a:gd name="csY1455" fmla="*/ 369530 h 1338809"/>
              <a:gd name="csX1456" fmla="*/ 1107669 w 1337696"/>
              <a:gd name="csY1456" fmla="*/ 415574 h 1338809"/>
              <a:gd name="csX1457" fmla="*/ 1153675 w 1337696"/>
              <a:gd name="csY1457" fmla="*/ 415574 h 1338809"/>
              <a:gd name="csX1458" fmla="*/ 1153675 w 1337696"/>
              <a:gd name="csY1458" fmla="*/ 369530 h 1338809"/>
              <a:gd name="csX1459" fmla="*/ 1107669 w 1337696"/>
              <a:gd name="csY1459" fmla="*/ 369530 h 1338809"/>
              <a:gd name="csX1460" fmla="*/ 1107669 w 1337696"/>
              <a:gd name="csY1460" fmla="*/ 553705 h 1338809"/>
              <a:gd name="csX1461" fmla="*/ 1107669 w 1337696"/>
              <a:gd name="csY1461" fmla="*/ 599749 h 1338809"/>
              <a:gd name="csX1462" fmla="*/ 1153675 w 1337696"/>
              <a:gd name="csY1462" fmla="*/ 599749 h 1338809"/>
              <a:gd name="csX1463" fmla="*/ 1153675 w 1337696"/>
              <a:gd name="csY1463" fmla="*/ 553705 h 1338809"/>
              <a:gd name="csX1464" fmla="*/ 1107669 w 1337696"/>
              <a:gd name="csY1464" fmla="*/ 553705 h 1338809"/>
              <a:gd name="csX1465" fmla="*/ 1107669 w 1337696"/>
              <a:gd name="csY1465" fmla="*/ 785105 h 1338809"/>
              <a:gd name="csX1466" fmla="*/ 1107669 w 1337696"/>
              <a:gd name="csY1466" fmla="*/ 831148 h 1338809"/>
              <a:gd name="csX1467" fmla="*/ 1153675 w 1337696"/>
              <a:gd name="csY1467" fmla="*/ 831148 h 1338809"/>
              <a:gd name="csX1468" fmla="*/ 1153675 w 1337696"/>
              <a:gd name="csY1468" fmla="*/ 785105 h 1338809"/>
              <a:gd name="csX1469" fmla="*/ 1107669 w 1337696"/>
              <a:gd name="csY1469" fmla="*/ 785105 h 1338809"/>
              <a:gd name="csX1470" fmla="*/ 1107669 w 1337696"/>
              <a:gd name="csY1470" fmla="*/ 923236 h 1338809"/>
              <a:gd name="csX1471" fmla="*/ 1107669 w 1337696"/>
              <a:gd name="csY1471" fmla="*/ 969279 h 1338809"/>
              <a:gd name="csX1472" fmla="*/ 1153675 w 1337696"/>
              <a:gd name="csY1472" fmla="*/ 969279 h 1338809"/>
              <a:gd name="csX1473" fmla="*/ 1153675 w 1337696"/>
              <a:gd name="csY1473" fmla="*/ 923236 h 1338809"/>
              <a:gd name="csX1474" fmla="*/ 1107669 w 1337696"/>
              <a:gd name="csY1474" fmla="*/ 923236 h 1338809"/>
              <a:gd name="csX1475" fmla="*/ 1107669 w 1337696"/>
              <a:gd name="csY1475" fmla="*/ 969279 h 1338809"/>
              <a:gd name="csX1476" fmla="*/ 1107669 w 1337696"/>
              <a:gd name="csY1476" fmla="*/ 1015323 h 1338809"/>
              <a:gd name="csX1477" fmla="*/ 1153675 w 1337696"/>
              <a:gd name="csY1477" fmla="*/ 1015323 h 1338809"/>
              <a:gd name="csX1478" fmla="*/ 1153675 w 1337696"/>
              <a:gd name="csY1478" fmla="*/ 969279 h 1338809"/>
              <a:gd name="csX1479" fmla="*/ 1107669 w 1337696"/>
              <a:gd name="csY1479" fmla="*/ 969279 h 1338809"/>
              <a:gd name="csX1480" fmla="*/ 1107669 w 1337696"/>
              <a:gd name="csY1480" fmla="*/ 1016504 h 1338809"/>
              <a:gd name="csX1481" fmla="*/ 1107669 w 1337696"/>
              <a:gd name="csY1481" fmla="*/ 1062548 h 1338809"/>
              <a:gd name="csX1482" fmla="*/ 1153675 w 1337696"/>
              <a:gd name="csY1482" fmla="*/ 1062548 h 1338809"/>
              <a:gd name="csX1483" fmla="*/ 1153675 w 1337696"/>
              <a:gd name="csY1483" fmla="*/ 1016504 h 1338809"/>
              <a:gd name="csX1484" fmla="*/ 1107669 w 1337696"/>
              <a:gd name="csY1484" fmla="*/ 1016504 h 1338809"/>
              <a:gd name="csX1485" fmla="*/ 1107669 w 1337696"/>
              <a:gd name="csY1485" fmla="*/ 1062548 h 1338809"/>
              <a:gd name="csX1486" fmla="*/ 1107669 w 1337696"/>
              <a:gd name="csY1486" fmla="*/ 1108591 h 1338809"/>
              <a:gd name="csX1487" fmla="*/ 1153675 w 1337696"/>
              <a:gd name="csY1487" fmla="*/ 1108591 h 1338809"/>
              <a:gd name="csX1488" fmla="*/ 1153675 w 1337696"/>
              <a:gd name="csY1488" fmla="*/ 1062548 h 1338809"/>
              <a:gd name="csX1489" fmla="*/ 1107669 w 1337696"/>
              <a:gd name="csY1489" fmla="*/ 1062548 h 1338809"/>
              <a:gd name="csX1490" fmla="*/ 1107669 w 1337696"/>
              <a:gd name="csY1490" fmla="*/ 1108591 h 1338809"/>
              <a:gd name="csX1491" fmla="*/ 1107669 w 1337696"/>
              <a:gd name="csY1491" fmla="*/ 1154635 h 1338809"/>
              <a:gd name="csX1492" fmla="*/ 1153675 w 1337696"/>
              <a:gd name="csY1492" fmla="*/ 1154635 h 1338809"/>
              <a:gd name="csX1493" fmla="*/ 1153675 w 1337696"/>
              <a:gd name="csY1493" fmla="*/ 1108591 h 1338809"/>
              <a:gd name="csX1494" fmla="*/ 1107669 w 1337696"/>
              <a:gd name="csY1494" fmla="*/ 1108591 h 1338809"/>
              <a:gd name="csX1495" fmla="*/ 1107669 w 1337696"/>
              <a:gd name="csY1495" fmla="*/ 1200679 h 1338809"/>
              <a:gd name="csX1496" fmla="*/ 1107669 w 1337696"/>
              <a:gd name="csY1496" fmla="*/ 1246722 h 1338809"/>
              <a:gd name="csX1497" fmla="*/ 1153675 w 1337696"/>
              <a:gd name="csY1497" fmla="*/ 1246722 h 1338809"/>
              <a:gd name="csX1498" fmla="*/ 1153675 w 1337696"/>
              <a:gd name="csY1498" fmla="*/ 1200679 h 1338809"/>
              <a:gd name="csX1499" fmla="*/ 1107669 w 1337696"/>
              <a:gd name="csY1499" fmla="*/ 1200679 h 1338809"/>
              <a:gd name="csX1500" fmla="*/ 1153675 w 1337696"/>
              <a:gd name="csY1500" fmla="*/ 369530 h 1338809"/>
              <a:gd name="csX1501" fmla="*/ 1153675 w 1337696"/>
              <a:gd name="csY1501" fmla="*/ 415574 h 1338809"/>
              <a:gd name="csX1502" fmla="*/ 1199681 w 1337696"/>
              <a:gd name="csY1502" fmla="*/ 415574 h 1338809"/>
              <a:gd name="csX1503" fmla="*/ 1199681 w 1337696"/>
              <a:gd name="csY1503" fmla="*/ 369530 h 1338809"/>
              <a:gd name="csX1504" fmla="*/ 1153675 w 1337696"/>
              <a:gd name="csY1504" fmla="*/ 369530 h 1338809"/>
              <a:gd name="csX1505" fmla="*/ 1153675 w 1337696"/>
              <a:gd name="csY1505" fmla="*/ 553705 h 1338809"/>
              <a:gd name="csX1506" fmla="*/ 1153675 w 1337696"/>
              <a:gd name="csY1506" fmla="*/ 599749 h 1338809"/>
              <a:gd name="csX1507" fmla="*/ 1199681 w 1337696"/>
              <a:gd name="csY1507" fmla="*/ 599749 h 1338809"/>
              <a:gd name="csX1508" fmla="*/ 1199681 w 1337696"/>
              <a:gd name="csY1508" fmla="*/ 553705 h 1338809"/>
              <a:gd name="csX1509" fmla="*/ 1153675 w 1337696"/>
              <a:gd name="csY1509" fmla="*/ 553705 h 1338809"/>
              <a:gd name="csX1510" fmla="*/ 1153675 w 1337696"/>
              <a:gd name="csY1510" fmla="*/ 599749 h 1338809"/>
              <a:gd name="csX1511" fmla="*/ 1153675 w 1337696"/>
              <a:gd name="csY1511" fmla="*/ 645793 h 1338809"/>
              <a:gd name="csX1512" fmla="*/ 1199681 w 1337696"/>
              <a:gd name="csY1512" fmla="*/ 645793 h 1338809"/>
              <a:gd name="csX1513" fmla="*/ 1199681 w 1337696"/>
              <a:gd name="csY1513" fmla="*/ 599749 h 1338809"/>
              <a:gd name="csX1514" fmla="*/ 1153675 w 1337696"/>
              <a:gd name="csY1514" fmla="*/ 599749 h 1338809"/>
              <a:gd name="csX1515" fmla="*/ 1153675 w 1337696"/>
              <a:gd name="csY1515" fmla="*/ 646973 h 1338809"/>
              <a:gd name="csX1516" fmla="*/ 1153675 w 1337696"/>
              <a:gd name="csY1516" fmla="*/ 693017 h 1338809"/>
              <a:gd name="csX1517" fmla="*/ 1199681 w 1337696"/>
              <a:gd name="csY1517" fmla="*/ 693017 h 1338809"/>
              <a:gd name="csX1518" fmla="*/ 1199681 w 1337696"/>
              <a:gd name="csY1518" fmla="*/ 646973 h 1338809"/>
              <a:gd name="csX1519" fmla="*/ 1153675 w 1337696"/>
              <a:gd name="csY1519" fmla="*/ 646973 h 1338809"/>
              <a:gd name="csX1520" fmla="*/ 1153675 w 1337696"/>
              <a:gd name="csY1520" fmla="*/ 739061 h 1338809"/>
              <a:gd name="csX1521" fmla="*/ 1153675 w 1337696"/>
              <a:gd name="csY1521" fmla="*/ 785105 h 1338809"/>
              <a:gd name="csX1522" fmla="*/ 1199681 w 1337696"/>
              <a:gd name="csY1522" fmla="*/ 785105 h 1338809"/>
              <a:gd name="csX1523" fmla="*/ 1199681 w 1337696"/>
              <a:gd name="csY1523" fmla="*/ 739061 h 1338809"/>
              <a:gd name="csX1524" fmla="*/ 1153675 w 1337696"/>
              <a:gd name="csY1524" fmla="*/ 739061 h 1338809"/>
              <a:gd name="csX1525" fmla="*/ 1153675 w 1337696"/>
              <a:gd name="csY1525" fmla="*/ 831148 h 1338809"/>
              <a:gd name="csX1526" fmla="*/ 1153675 w 1337696"/>
              <a:gd name="csY1526" fmla="*/ 877192 h 1338809"/>
              <a:gd name="csX1527" fmla="*/ 1199681 w 1337696"/>
              <a:gd name="csY1527" fmla="*/ 877192 h 1338809"/>
              <a:gd name="csX1528" fmla="*/ 1199681 w 1337696"/>
              <a:gd name="csY1528" fmla="*/ 831148 h 1338809"/>
              <a:gd name="csX1529" fmla="*/ 1153675 w 1337696"/>
              <a:gd name="csY1529" fmla="*/ 831148 h 1338809"/>
              <a:gd name="csX1530" fmla="*/ 1153675 w 1337696"/>
              <a:gd name="csY1530" fmla="*/ 877192 h 1338809"/>
              <a:gd name="csX1531" fmla="*/ 1153675 w 1337696"/>
              <a:gd name="csY1531" fmla="*/ 923236 h 1338809"/>
              <a:gd name="csX1532" fmla="*/ 1199681 w 1337696"/>
              <a:gd name="csY1532" fmla="*/ 923236 h 1338809"/>
              <a:gd name="csX1533" fmla="*/ 1199681 w 1337696"/>
              <a:gd name="csY1533" fmla="*/ 877192 h 1338809"/>
              <a:gd name="csX1534" fmla="*/ 1153675 w 1337696"/>
              <a:gd name="csY1534" fmla="*/ 877192 h 1338809"/>
              <a:gd name="csX1535" fmla="*/ 1153675 w 1337696"/>
              <a:gd name="csY1535" fmla="*/ 969279 h 1338809"/>
              <a:gd name="csX1536" fmla="*/ 1153675 w 1337696"/>
              <a:gd name="csY1536" fmla="*/ 1015323 h 1338809"/>
              <a:gd name="csX1537" fmla="*/ 1199681 w 1337696"/>
              <a:gd name="csY1537" fmla="*/ 1015323 h 1338809"/>
              <a:gd name="csX1538" fmla="*/ 1199681 w 1337696"/>
              <a:gd name="csY1538" fmla="*/ 969279 h 1338809"/>
              <a:gd name="csX1539" fmla="*/ 1153675 w 1337696"/>
              <a:gd name="csY1539" fmla="*/ 969279 h 1338809"/>
              <a:gd name="csX1540" fmla="*/ 1153675 w 1337696"/>
              <a:gd name="csY1540" fmla="*/ 1154635 h 1338809"/>
              <a:gd name="csX1541" fmla="*/ 1153675 w 1337696"/>
              <a:gd name="csY1541" fmla="*/ 1200679 h 1338809"/>
              <a:gd name="csX1542" fmla="*/ 1199681 w 1337696"/>
              <a:gd name="csY1542" fmla="*/ 1200679 h 1338809"/>
              <a:gd name="csX1543" fmla="*/ 1199681 w 1337696"/>
              <a:gd name="csY1543" fmla="*/ 1154635 h 1338809"/>
              <a:gd name="csX1544" fmla="*/ 1153675 w 1337696"/>
              <a:gd name="csY1544" fmla="*/ 1154635 h 1338809"/>
              <a:gd name="csX1545" fmla="*/ 1153675 w 1337696"/>
              <a:gd name="csY1545" fmla="*/ 1200679 h 1338809"/>
              <a:gd name="csX1546" fmla="*/ 1153675 w 1337696"/>
              <a:gd name="csY1546" fmla="*/ 1246722 h 1338809"/>
              <a:gd name="csX1547" fmla="*/ 1199681 w 1337696"/>
              <a:gd name="csY1547" fmla="*/ 1246722 h 1338809"/>
              <a:gd name="csX1548" fmla="*/ 1199681 w 1337696"/>
              <a:gd name="csY1548" fmla="*/ 1200679 h 1338809"/>
              <a:gd name="csX1549" fmla="*/ 1153675 w 1337696"/>
              <a:gd name="csY1549" fmla="*/ 1200679 h 1338809"/>
              <a:gd name="csX1550" fmla="*/ 1153675 w 1337696"/>
              <a:gd name="csY1550" fmla="*/ 1246722 h 1338809"/>
              <a:gd name="csX1551" fmla="*/ 1153675 w 1337696"/>
              <a:gd name="csY1551" fmla="*/ 1292766 h 1338809"/>
              <a:gd name="csX1552" fmla="*/ 1199681 w 1337696"/>
              <a:gd name="csY1552" fmla="*/ 1292766 h 1338809"/>
              <a:gd name="csX1553" fmla="*/ 1199681 w 1337696"/>
              <a:gd name="csY1553" fmla="*/ 1246722 h 1338809"/>
              <a:gd name="csX1554" fmla="*/ 1153675 w 1337696"/>
              <a:gd name="csY1554" fmla="*/ 1246722 h 1338809"/>
              <a:gd name="csX1555" fmla="*/ 1153675 w 1337696"/>
              <a:gd name="csY1555" fmla="*/ 1292766 h 1338809"/>
              <a:gd name="csX1556" fmla="*/ 1153675 w 1337696"/>
              <a:gd name="csY1556" fmla="*/ 1338810 h 1338809"/>
              <a:gd name="csX1557" fmla="*/ 1199681 w 1337696"/>
              <a:gd name="csY1557" fmla="*/ 1338810 h 1338809"/>
              <a:gd name="csX1558" fmla="*/ 1199681 w 1337696"/>
              <a:gd name="csY1558" fmla="*/ 1292766 h 1338809"/>
              <a:gd name="csX1559" fmla="*/ 1153675 w 1337696"/>
              <a:gd name="csY1559" fmla="*/ 1292766 h 1338809"/>
              <a:gd name="csX1560" fmla="*/ 1199681 w 1337696"/>
              <a:gd name="csY1560" fmla="*/ 369530 h 1338809"/>
              <a:gd name="csX1561" fmla="*/ 1199681 w 1337696"/>
              <a:gd name="csY1561" fmla="*/ 415574 h 1338809"/>
              <a:gd name="csX1562" fmla="*/ 1245686 w 1337696"/>
              <a:gd name="csY1562" fmla="*/ 415574 h 1338809"/>
              <a:gd name="csX1563" fmla="*/ 1245686 w 1337696"/>
              <a:gd name="csY1563" fmla="*/ 369530 h 1338809"/>
              <a:gd name="csX1564" fmla="*/ 1199681 w 1337696"/>
              <a:gd name="csY1564" fmla="*/ 369530 h 1338809"/>
              <a:gd name="csX1565" fmla="*/ 1199681 w 1337696"/>
              <a:gd name="csY1565" fmla="*/ 415574 h 1338809"/>
              <a:gd name="csX1566" fmla="*/ 1199681 w 1337696"/>
              <a:gd name="csY1566" fmla="*/ 461618 h 1338809"/>
              <a:gd name="csX1567" fmla="*/ 1245686 w 1337696"/>
              <a:gd name="csY1567" fmla="*/ 461618 h 1338809"/>
              <a:gd name="csX1568" fmla="*/ 1245686 w 1337696"/>
              <a:gd name="csY1568" fmla="*/ 415574 h 1338809"/>
              <a:gd name="csX1569" fmla="*/ 1199681 w 1337696"/>
              <a:gd name="csY1569" fmla="*/ 415574 h 1338809"/>
              <a:gd name="csX1570" fmla="*/ 1199681 w 1337696"/>
              <a:gd name="csY1570" fmla="*/ 646973 h 1338809"/>
              <a:gd name="csX1571" fmla="*/ 1199681 w 1337696"/>
              <a:gd name="csY1571" fmla="*/ 693017 h 1338809"/>
              <a:gd name="csX1572" fmla="*/ 1245686 w 1337696"/>
              <a:gd name="csY1572" fmla="*/ 693017 h 1338809"/>
              <a:gd name="csX1573" fmla="*/ 1245686 w 1337696"/>
              <a:gd name="csY1573" fmla="*/ 646973 h 1338809"/>
              <a:gd name="csX1574" fmla="*/ 1199681 w 1337696"/>
              <a:gd name="csY1574" fmla="*/ 646973 h 1338809"/>
              <a:gd name="csX1575" fmla="*/ 1199681 w 1337696"/>
              <a:gd name="csY1575" fmla="*/ 693017 h 1338809"/>
              <a:gd name="csX1576" fmla="*/ 1199681 w 1337696"/>
              <a:gd name="csY1576" fmla="*/ 739061 h 1338809"/>
              <a:gd name="csX1577" fmla="*/ 1245686 w 1337696"/>
              <a:gd name="csY1577" fmla="*/ 739061 h 1338809"/>
              <a:gd name="csX1578" fmla="*/ 1245686 w 1337696"/>
              <a:gd name="csY1578" fmla="*/ 693017 h 1338809"/>
              <a:gd name="csX1579" fmla="*/ 1199681 w 1337696"/>
              <a:gd name="csY1579" fmla="*/ 693017 h 1338809"/>
              <a:gd name="csX1580" fmla="*/ 1199681 w 1337696"/>
              <a:gd name="csY1580" fmla="*/ 739061 h 1338809"/>
              <a:gd name="csX1581" fmla="*/ 1199681 w 1337696"/>
              <a:gd name="csY1581" fmla="*/ 785105 h 1338809"/>
              <a:gd name="csX1582" fmla="*/ 1245686 w 1337696"/>
              <a:gd name="csY1582" fmla="*/ 785105 h 1338809"/>
              <a:gd name="csX1583" fmla="*/ 1245686 w 1337696"/>
              <a:gd name="csY1583" fmla="*/ 739061 h 1338809"/>
              <a:gd name="csX1584" fmla="*/ 1199681 w 1337696"/>
              <a:gd name="csY1584" fmla="*/ 739061 h 1338809"/>
              <a:gd name="csX1585" fmla="*/ 1199681 w 1337696"/>
              <a:gd name="csY1585" fmla="*/ 877192 h 1338809"/>
              <a:gd name="csX1586" fmla="*/ 1199681 w 1337696"/>
              <a:gd name="csY1586" fmla="*/ 923236 h 1338809"/>
              <a:gd name="csX1587" fmla="*/ 1245686 w 1337696"/>
              <a:gd name="csY1587" fmla="*/ 923236 h 1338809"/>
              <a:gd name="csX1588" fmla="*/ 1245686 w 1337696"/>
              <a:gd name="csY1588" fmla="*/ 877192 h 1338809"/>
              <a:gd name="csX1589" fmla="*/ 1199681 w 1337696"/>
              <a:gd name="csY1589" fmla="*/ 877192 h 1338809"/>
              <a:gd name="csX1590" fmla="*/ 1199681 w 1337696"/>
              <a:gd name="csY1590" fmla="*/ 923236 h 1338809"/>
              <a:gd name="csX1591" fmla="*/ 1199681 w 1337696"/>
              <a:gd name="csY1591" fmla="*/ 969279 h 1338809"/>
              <a:gd name="csX1592" fmla="*/ 1245686 w 1337696"/>
              <a:gd name="csY1592" fmla="*/ 969279 h 1338809"/>
              <a:gd name="csX1593" fmla="*/ 1245686 w 1337696"/>
              <a:gd name="csY1593" fmla="*/ 923236 h 1338809"/>
              <a:gd name="csX1594" fmla="*/ 1199681 w 1337696"/>
              <a:gd name="csY1594" fmla="*/ 923236 h 1338809"/>
              <a:gd name="csX1595" fmla="*/ 1199681 w 1337696"/>
              <a:gd name="csY1595" fmla="*/ 969279 h 1338809"/>
              <a:gd name="csX1596" fmla="*/ 1199681 w 1337696"/>
              <a:gd name="csY1596" fmla="*/ 1015323 h 1338809"/>
              <a:gd name="csX1597" fmla="*/ 1245686 w 1337696"/>
              <a:gd name="csY1597" fmla="*/ 1015323 h 1338809"/>
              <a:gd name="csX1598" fmla="*/ 1245686 w 1337696"/>
              <a:gd name="csY1598" fmla="*/ 969279 h 1338809"/>
              <a:gd name="csX1599" fmla="*/ 1199681 w 1337696"/>
              <a:gd name="csY1599" fmla="*/ 969279 h 1338809"/>
              <a:gd name="csX1600" fmla="*/ 1199681 w 1337696"/>
              <a:gd name="csY1600" fmla="*/ 1016504 h 1338809"/>
              <a:gd name="csX1601" fmla="*/ 1199681 w 1337696"/>
              <a:gd name="csY1601" fmla="*/ 1062548 h 1338809"/>
              <a:gd name="csX1602" fmla="*/ 1245686 w 1337696"/>
              <a:gd name="csY1602" fmla="*/ 1062548 h 1338809"/>
              <a:gd name="csX1603" fmla="*/ 1245686 w 1337696"/>
              <a:gd name="csY1603" fmla="*/ 1016504 h 1338809"/>
              <a:gd name="csX1604" fmla="*/ 1199681 w 1337696"/>
              <a:gd name="csY1604" fmla="*/ 1016504 h 1338809"/>
              <a:gd name="csX1605" fmla="*/ 1199681 w 1337696"/>
              <a:gd name="csY1605" fmla="*/ 1062548 h 1338809"/>
              <a:gd name="csX1606" fmla="*/ 1199681 w 1337696"/>
              <a:gd name="csY1606" fmla="*/ 1108591 h 1338809"/>
              <a:gd name="csX1607" fmla="*/ 1245686 w 1337696"/>
              <a:gd name="csY1607" fmla="*/ 1108591 h 1338809"/>
              <a:gd name="csX1608" fmla="*/ 1245686 w 1337696"/>
              <a:gd name="csY1608" fmla="*/ 1062548 h 1338809"/>
              <a:gd name="csX1609" fmla="*/ 1199681 w 1337696"/>
              <a:gd name="csY1609" fmla="*/ 1062548 h 1338809"/>
              <a:gd name="csX1610" fmla="*/ 1199681 w 1337696"/>
              <a:gd name="csY1610" fmla="*/ 1108591 h 1338809"/>
              <a:gd name="csX1611" fmla="*/ 1199681 w 1337696"/>
              <a:gd name="csY1611" fmla="*/ 1154635 h 1338809"/>
              <a:gd name="csX1612" fmla="*/ 1245686 w 1337696"/>
              <a:gd name="csY1612" fmla="*/ 1154635 h 1338809"/>
              <a:gd name="csX1613" fmla="*/ 1245686 w 1337696"/>
              <a:gd name="csY1613" fmla="*/ 1108591 h 1338809"/>
              <a:gd name="csX1614" fmla="*/ 1199681 w 1337696"/>
              <a:gd name="csY1614" fmla="*/ 1108591 h 1338809"/>
              <a:gd name="csX1615" fmla="*/ 1199681 w 1337696"/>
              <a:gd name="csY1615" fmla="*/ 1154635 h 1338809"/>
              <a:gd name="csX1616" fmla="*/ 1199681 w 1337696"/>
              <a:gd name="csY1616" fmla="*/ 1200679 h 1338809"/>
              <a:gd name="csX1617" fmla="*/ 1245686 w 1337696"/>
              <a:gd name="csY1617" fmla="*/ 1200679 h 1338809"/>
              <a:gd name="csX1618" fmla="*/ 1245686 w 1337696"/>
              <a:gd name="csY1618" fmla="*/ 1154635 h 1338809"/>
              <a:gd name="csX1619" fmla="*/ 1199681 w 1337696"/>
              <a:gd name="csY1619" fmla="*/ 1154635 h 1338809"/>
              <a:gd name="csX1620" fmla="*/ 1199681 w 1337696"/>
              <a:gd name="csY1620" fmla="*/ 1200679 h 1338809"/>
              <a:gd name="csX1621" fmla="*/ 1199681 w 1337696"/>
              <a:gd name="csY1621" fmla="*/ 1246722 h 1338809"/>
              <a:gd name="csX1622" fmla="*/ 1245686 w 1337696"/>
              <a:gd name="csY1622" fmla="*/ 1246722 h 1338809"/>
              <a:gd name="csX1623" fmla="*/ 1245686 w 1337696"/>
              <a:gd name="csY1623" fmla="*/ 1200679 h 1338809"/>
              <a:gd name="csX1624" fmla="*/ 1199681 w 1337696"/>
              <a:gd name="csY1624" fmla="*/ 1200679 h 1338809"/>
              <a:gd name="csX1625" fmla="*/ 1199681 w 1337696"/>
              <a:gd name="csY1625" fmla="*/ 1246722 h 1338809"/>
              <a:gd name="csX1626" fmla="*/ 1199681 w 1337696"/>
              <a:gd name="csY1626" fmla="*/ 1292766 h 1338809"/>
              <a:gd name="csX1627" fmla="*/ 1245686 w 1337696"/>
              <a:gd name="csY1627" fmla="*/ 1292766 h 1338809"/>
              <a:gd name="csX1628" fmla="*/ 1245686 w 1337696"/>
              <a:gd name="csY1628" fmla="*/ 1246722 h 1338809"/>
              <a:gd name="csX1629" fmla="*/ 1199681 w 1337696"/>
              <a:gd name="csY1629" fmla="*/ 1246722 h 1338809"/>
              <a:gd name="csX1630" fmla="*/ 1245686 w 1337696"/>
              <a:gd name="csY1630" fmla="*/ 507662 h 1338809"/>
              <a:gd name="csX1631" fmla="*/ 1245686 w 1337696"/>
              <a:gd name="csY1631" fmla="*/ 553705 h 1338809"/>
              <a:gd name="csX1632" fmla="*/ 1291692 w 1337696"/>
              <a:gd name="csY1632" fmla="*/ 553705 h 1338809"/>
              <a:gd name="csX1633" fmla="*/ 1291692 w 1337696"/>
              <a:gd name="csY1633" fmla="*/ 507662 h 1338809"/>
              <a:gd name="csX1634" fmla="*/ 1245686 w 1337696"/>
              <a:gd name="csY1634" fmla="*/ 507662 h 1338809"/>
              <a:gd name="csX1635" fmla="*/ 1245686 w 1337696"/>
              <a:gd name="csY1635" fmla="*/ 553705 h 1338809"/>
              <a:gd name="csX1636" fmla="*/ 1245686 w 1337696"/>
              <a:gd name="csY1636" fmla="*/ 599749 h 1338809"/>
              <a:gd name="csX1637" fmla="*/ 1291692 w 1337696"/>
              <a:gd name="csY1637" fmla="*/ 599749 h 1338809"/>
              <a:gd name="csX1638" fmla="*/ 1291692 w 1337696"/>
              <a:gd name="csY1638" fmla="*/ 553705 h 1338809"/>
              <a:gd name="csX1639" fmla="*/ 1245686 w 1337696"/>
              <a:gd name="csY1639" fmla="*/ 553705 h 1338809"/>
              <a:gd name="csX1640" fmla="*/ 1245686 w 1337696"/>
              <a:gd name="csY1640" fmla="*/ 693017 h 1338809"/>
              <a:gd name="csX1641" fmla="*/ 1245686 w 1337696"/>
              <a:gd name="csY1641" fmla="*/ 739061 h 1338809"/>
              <a:gd name="csX1642" fmla="*/ 1291692 w 1337696"/>
              <a:gd name="csY1642" fmla="*/ 739061 h 1338809"/>
              <a:gd name="csX1643" fmla="*/ 1291692 w 1337696"/>
              <a:gd name="csY1643" fmla="*/ 693017 h 1338809"/>
              <a:gd name="csX1644" fmla="*/ 1245686 w 1337696"/>
              <a:gd name="csY1644" fmla="*/ 693017 h 1338809"/>
              <a:gd name="csX1645" fmla="*/ 1245686 w 1337696"/>
              <a:gd name="csY1645" fmla="*/ 739061 h 1338809"/>
              <a:gd name="csX1646" fmla="*/ 1245686 w 1337696"/>
              <a:gd name="csY1646" fmla="*/ 785105 h 1338809"/>
              <a:gd name="csX1647" fmla="*/ 1291692 w 1337696"/>
              <a:gd name="csY1647" fmla="*/ 785105 h 1338809"/>
              <a:gd name="csX1648" fmla="*/ 1291692 w 1337696"/>
              <a:gd name="csY1648" fmla="*/ 739061 h 1338809"/>
              <a:gd name="csX1649" fmla="*/ 1245686 w 1337696"/>
              <a:gd name="csY1649" fmla="*/ 739061 h 1338809"/>
              <a:gd name="csX1650" fmla="*/ 1245686 w 1337696"/>
              <a:gd name="csY1650" fmla="*/ 923236 h 1338809"/>
              <a:gd name="csX1651" fmla="*/ 1245686 w 1337696"/>
              <a:gd name="csY1651" fmla="*/ 969279 h 1338809"/>
              <a:gd name="csX1652" fmla="*/ 1291692 w 1337696"/>
              <a:gd name="csY1652" fmla="*/ 969279 h 1338809"/>
              <a:gd name="csX1653" fmla="*/ 1291692 w 1337696"/>
              <a:gd name="csY1653" fmla="*/ 923236 h 1338809"/>
              <a:gd name="csX1654" fmla="*/ 1245686 w 1337696"/>
              <a:gd name="csY1654" fmla="*/ 923236 h 1338809"/>
              <a:gd name="csX1655" fmla="*/ 1245686 w 1337696"/>
              <a:gd name="csY1655" fmla="*/ 1016504 h 1338809"/>
              <a:gd name="csX1656" fmla="*/ 1245686 w 1337696"/>
              <a:gd name="csY1656" fmla="*/ 1062548 h 1338809"/>
              <a:gd name="csX1657" fmla="*/ 1291692 w 1337696"/>
              <a:gd name="csY1657" fmla="*/ 1062548 h 1338809"/>
              <a:gd name="csX1658" fmla="*/ 1291692 w 1337696"/>
              <a:gd name="csY1658" fmla="*/ 1016504 h 1338809"/>
              <a:gd name="csX1659" fmla="*/ 1245686 w 1337696"/>
              <a:gd name="csY1659" fmla="*/ 1016504 h 1338809"/>
              <a:gd name="csX1660" fmla="*/ 1245686 w 1337696"/>
              <a:gd name="csY1660" fmla="*/ 1062548 h 1338809"/>
              <a:gd name="csX1661" fmla="*/ 1245686 w 1337696"/>
              <a:gd name="csY1661" fmla="*/ 1108591 h 1338809"/>
              <a:gd name="csX1662" fmla="*/ 1291692 w 1337696"/>
              <a:gd name="csY1662" fmla="*/ 1108591 h 1338809"/>
              <a:gd name="csX1663" fmla="*/ 1291692 w 1337696"/>
              <a:gd name="csY1663" fmla="*/ 1062548 h 1338809"/>
              <a:gd name="csX1664" fmla="*/ 1245686 w 1337696"/>
              <a:gd name="csY1664" fmla="*/ 1062548 h 1338809"/>
              <a:gd name="csX1665" fmla="*/ 1245686 w 1337696"/>
              <a:gd name="csY1665" fmla="*/ 1108591 h 1338809"/>
              <a:gd name="csX1666" fmla="*/ 1245686 w 1337696"/>
              <a:gd name="csY1666" fmla="*/ 1154635 h 1338809"/>
              <a:gd name="csX1667" fmla="*/ 1291692 w 1337696"/>
              <a:gd name="csY1667" fmla="*/ 1154635 h 1338809"/>
              <a:gd name="csX1668" fmla="*/ 1291692 w 1337696"/>
              <a:gd name="csY1668" fmla="*/ 1108591 h 1338809"/>
              <a:gd name="csX1669" fmla="*/ 1245686 w 1337696"/>
              <a:gd name="csY1669" fmla="*/ 1108591 h 1338809"/>
              <a:gd name="csX1670" fmla="*/ 1245686 w 1337696"/>
              <a:gd name="csY1670" fmla="*/ 1154635 h 1338809"/>
              <a:gd name="csX1671" fmla="*/ 1245686 w 1337696"/>
              <a:gd name="csY1671" fmla="*/ 1200679 h 1338809"/>
              <a:gd name="csX1672" fmla="*/ 1291692 w 1337696"/>
              <a:gd name="csY1672" fmla="*/ 1200679 h 1338809"/>
              <a:gd name="csX1673" fmla="*/ 1291692 w 1337696"/>
              <a:gd name="csY1673" fmla="*/ 1154635 h 1338809"/>
              <a:gd name="csX1674" fmla="*/ 1245686 w 1337696"/>
              <a:gd name="csY1674" fmla="*/ 1154635 h 1338809"/>
              <a:gd name="csX1675" fmla="*/ 1245686 w 1337696"/>
              <a:gd name="csY1675" fmla="*/ 1246722 h 1338809"/>
              <a:gd name="csX1676" fmla="*/ 1245686 w 1337696"/>
              <a:gd name="csY1676" fmla="*/ 1292766 h 1338809"/>
              <a:gd name="csX1677" fmla="*/ 1291692 w 1337696"/>
              <a:gd name="csY1677" fmla="*/ 1292766 h 1338809"/>
              <a:gd name="csX1678" fmla="*/ 1291692 w 1337696"/>
              <a:gd name="csY1678" fmla="*/ 1246722 h 1338809"/>
              <a:gd name="csX1679" fmla="*/ 1245686 w 1337696"/>
              <a:gd name="csY1679" fmla="*/ 1246722 h 1338809"/>
              <a:gd name="csX1680" fmla="*/ 1291692 w 1337696"/>
              <a:gd name="csY1680" fmla="*/ 369530 h 1338809"/>
              <a:gd name="csX1681" fmla="*/ 1291692 w 1337696"/>
              <a:gd name="csY1681" fmla="*/ 415574 h 1338809"/>
              <a:gd name="csX1682" fmla="*/ 1337697 w 1337696"/>
              <a:gd name="csY1682" fmla="*/ 415574 h 1338809"/>
              <a:gd name="csX1683" fmla="*/ 1337697 w 1337696"/>
              <a:gd name="csY1683" fmla="*/ 369530 h 1338809"/>
              <a:gd name="csX1684" fmla="*/ 1291692 w 1337696"/>
              <a:gd name="csY1684" fmla="*/ 369530 h 1338809"/>
              <a:gd name="csX1685" fmla="*/ 1291692 w 1337696"/>
              <a:gd name="csY1685" fmla="*/ 415574 h 1338809"/>
              <a:gd name="csX1686" fmla="*/ 1291692 w 1337696"/>
              <a:gd name="csY1686" fmla="*/ 461618 h 1338809"/>
              <a:gd name="csX1687" fmla="*/ 1337697 w 1337696"/>
              <a:gd name="csY1687" fmla="*/ 461618 h 1338809"/>
              <a:gd name="csX1688" fmla="*/ 1337697 w 1337696"/>
              <a:gd name="csY1688" fmla="*/ 415574 h 1338809"/>
              <a:gd name="csX1689" fmla="*/ 1291692 w 1337696"/>
              <a:gd name="csY1689" fmla="*/ 415574 h 1338809"/>
              <a:gd name="csX1690" fmla="*/ 1291692 w 1337696"/>
              <a:gd name="csY1690" fmla="*/ 507662 h 1338809"/>
              <a:gd name="csX1691" fmla="*/ 1291692 w 1337696"/>
              <a:gd name="csY1691" fmla="*/ 553705 h 1338809"/>
              <a:gd name="csX1692" fmla="*/ 1337697 w 1337696"/>
              <a:gd name="csY1692" fmla="*/ 553705 h 1338809"/>
              <a:gd name="csX1693" fmla="*/ 1337697 w 1337696"/>
              <a:gd name="csY1693" fmla="*/ 507662 h 1338809"/>
              <a:gd name="csX1694" fmla="*/ 1291692 w 1337696"/>
              <a:gd name="csY1694" fmla="*/ 507662 h 1338809"/>
              <a:gd name="csX1695" fmla="*/ 1291692 w 1337696"/>
              <a:gd name="csY1695" fmla="*/ 599749 h 1338809"/>
              <a:gd name="csX1696" fmla="*/ 1291692 w 1337696"/>
              <a:gd name="csY1696" fmla="*/ 645793 h 1338809"/>
              <a:gd name="csX1697" fmla="*/ 1337697 w 1337696"/>
              <a:gd name="csY1697" fmla="*/ 645793 h 1338809"/>
              <a:gd name="csX1698" fmla="*/ 1337697 w 1337696"/>
              <a:gd name="csY1698" fmla="*/ 599749 h 1338809"/>
              <a:gd name="csX1699" fmla="*/ 1291692 w 1337696"/>
              <a:gd name="csY1699" fmla="*/ 599749 h 1338809"/>
              <a:gd name="csX1700" fmla="*/ 1291692 w 1337696"/>
              <a:gd name="csY1700" fmla="*/ 693017 h 1338809"/>
              <a:gd name="csX1701" fmla="*/ 1291692 w 1337696"/>
              <a:gd name="csY1701" fmla="*/ 739061 h 1338809"/>
              <a:gd name="csX1702" fmla="*/ 1337697 w 1337696"/>
              <a:gd name="csY1702" fmla="*/ 739061 h 1338809"/>
              <a:gd name="csX1703" fmla="*/ 1337697 w 1337696"/>
              <a:gd name="csY1703" fmla="*/ 693017 h 1338809"/>
              <a:gd name="csX1704" fmla="*/ 1291692 w 1337696"/>
              <a:gd name="csY1704" fmla="*/ 693017 h 1338809"/>
              <a:gd name="csX1705" fmla="*/ 1291692 w 1337696"/>
              <a:gd name="csY1705" fmla="*/ 785105 h 1338809"/>
              <a:gd name="csX1706" fmla="*/ 1291692 w 1337696"/>
              <a:gd name="csY1706" fmla="*/ 831148 h 1338809"/>
              <a:gd name="csX1707" fmla="*/ 1337697 w 1337696"/>
              <a:gd name="csY1707" fmla="*/ 831148 h 1338809"/>
              <a:gd name="csX1708" fmla="*/ 1337697 w 1337696"/>
              <a:gd name="csY1708" fmla="*/ 785105 h 1338809"/>
              <a:gd name="csX1709" fmla="*/ 1291692 w 1337696"/>
              <a:gd name="csY1709" fmla="*/ 785105 h 1338809"/>
              <a:gd name="csX1710" fmla="*/ 1291692 w 1337696"/>
              <a:gd name="csY1710" fmla="*/ 877192 h 1338809"/>
              <a:gd name="csX1711" fmla="*/ 1291692 w 1337696"/>
              <a:gd name="csY1711" fmla="*/ 923236 h 1338809"/>
              <a:gd name="csX1712" fmla="*/ 1337697 w 1337696"/>
              <a:gd name="csY1712" fmla="*/ 923236 h 1338809"/>
              <a:gd name="csX1713" fmla="*/ 1337697 w 1337696"/>
              <a:gd name="csY1713" fmla="*/ 877192 h 1338809"/>
              <a:gd name="csX1714" fmla="*/ 1291692 w 1337696"/>
              <a:gd name="csY1714" fmla="*/ 877192 h 1338809"/>
              <a:gd name="csX1715" fmla="*/ 1291692 w 1337696"/>
              <a:gd name="csY1715" fmla="*/ 1016504 h 1338809"/>
              <a:gd name="csX1716" fmla="*/ 1291692 w 1337696"/>
              <a:gd name="csY1716" fmla="*/ 1062548 h 1338809"/>
              <a:gd name="csX1717" fmla="*/ 1337697 w 1337696"/>
              <a:gd name="csY1717" fmla="*/ 1062548 h 1338809"/>
              <a:gd name="csX1718" fmla="*/ 1337697 w 1337696"/>
              <a:gd name="csY1718" fmla="*/ 1016504 h 1338809"/>
              <a:gd name="csX1719" fmla="*/ 1291692 w 1337696"/>
              <a:gd name="csY1719" fmla="*/ 1016504 h 1338809"/>
              <a:gd name="csX1720" fmla="*/ 1291692 w 1337696"/>
              <a:gd name="csY1720" fmla="*/ 1062548 h 1338809"/>
              <a:gd name="csX1721" fmla="*/ 1291692 w 1337696"/>
              <a:gd name="csY1721" fmla="*/ 1108591 h 1338809"/>
              <a:gd name="csX1722" fmla="*/ 1337697 w 1337696"/>
              <a:gd name="csY1722" fmla="*/ 1108591 h 1338809"/>
              <a:gd name="csX1723" fmla="*/ 1337697 w 1337696"/>
              <a:gd name="csY1723" fmla="*/ 1062548 h 1338809"/>
              <a:gd name="csX1724" fmla="*/ 1291692 w 1337696"/>
              <a:gd name="csY1724" fmla="*/ 1062548 h 1338809"/>
              <a:gd name="csX1725" fmla="*/ 1291692 w 1337696"/>
              <a:gd name="csY1725" fmla="*/ 1200679 h 1338809"/>
              <a:gd name="csX1726" fmla="*/ 1291692 w 1337696"/>
              <a:gd name="csY1726" fmla="*/ 1246722 h 1338809"/>
              <a:gd name="csX1727" fmla="*/ 1337697 w 1337696"/>
              <a:gd name="csY1727" fmla="*/ 1246722 h 1338809"/>
              <a:gd name="csX1728" fmla="*/ 1337697 w 1337696"/>
              <a:gd name="csY1728" fmla="*/ 1200679 h 1338809"/>
              <a:gd name="csX1729" fmla="*/ 1291692 w 1337696"/>
              <a:gd name="csY1729" fmla="*/ 1200679 h 133880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  <a:cxn ang="0">
                <a:pos x="csX38" y="csY38"/>
              </a:cxn>
              <a:cxn ang="0">
                <a:pos x="csX39" y="csY39"/>
              </a:cxn>
              <a:cxn ang="0">
                <a:pos x="csX40" y="csY40"/>
              </a:cxn>
              <a:cxn ang="0">
                <a:pos x="csX41" y="csY41"/>
              </a:cxn>
              <a:cxn ang="0">
                <a:pos x="csX42" y="csY42"/>
              </a:cxn>
              <a:cxn ang="0">
                <a:pos x="csX43" y="csY43"/>
              </a:cxn>
              <a:cxn ang="0">
                <a:pos x="csX44" y="csY44"/>
              </a:cxn>
              <a:cxn ang="0">
                <a:pos x="csX45" y="csY45"/>
              </a:cxn>
              <a:cxn ang="0">
                <a:pos x="csX46" y="csY46"/>
              </a:cxn>
              <a:cxn ang="0">
                <a:pos x="csX47" y="csY47"/>
              </a:cxn>
              <a:cxn ang="0">
                <a:pos x="csX48" y="csY48"/>
              </a:cxn>
              <a:cxn ang="0">
                <a:pos x="csX49" y="csY49"/>
              </a:cxn>
              <a:cxn ang="0">
                <a:pos x="csX50" y="csY50"/>
              </a:cxn>
              <a:cxn ang="0">
                <a:pos x="csX51" y="csY51"/>
              </a:cxn>
              <a:cxn ang="0">
                <a:pos x="csX52" y="csY52"/>
              </a:cxn>
              <a:cxn ang="0">
                <a:pos x="csX53" y="csY53"/>
              </a:cxn>
              <a:cxn ang="0">
                <a:pos x="csX54" y="csY54"/>
              </a:cxn>
              <a:cxn ang="0">
                <a:pos x="csX55" y="csY55"/>
              </a:cxn>
              <a:cxn ang="0">
                <a:pos x="csX56" y="csY56"/>
              </a:cxn>
              <a:cxn ang="0">
                <a:pos x="csX57" y="csY57"/>
              </a:cxn>
              <a:cxn ang="0">
                <a:pos x="csX58" y="csY58"/>
              </a:cxn>
              <a:cxn ang="0">
                <a:pos x="csX59" y="csY59"/>
              </a:cxn>
              <a:cxn ang="0">
                <a:pos x="csX60" y="csY60"/>
              </a:cxn>
              <a:cxn ang="0">
                <a:pos x="csX61" y="csY61"/>
              </a:cxn>
              <a:cxn ang="0">
                <a:pos x="csX62" y="csY62"/>
              </a:cxn>
              <a:cxn ang="0">
                <a:pos x="csX63" y="csY63"/>
              </a:cxn>
              <a:cxn ang="0">
                <a:pos x="csX64" y="csY64"/>
              </a:cxn>
              <a:cxn ang="0">
                <a:pos x="csX65" y="csY65"/>
              </a:cxn>
              <a:cxn ang="0">
                <a:pos x="csX66" y="csY66"/>
              </a:cxn>
              <a:cxn ang="0">
                <a:pos x="csX67" y="csY67"/>
              </a:cxn>
              <a:cxn ang="0">
                <a:pos x="csX68" y="csY68"/>
              </a:cxn>
              <a:cxn ang="0">
                <a:pos x="csX69" y="csY69"/>
              </a:cxn>
              <a:cxn ang="0">
                <a:pos x="csX70" y="csY70"/>
              </a:cxn>
              <a:cxn ang="0">
                <a:pos x="csX71" y="csY71"/>
              </a:cxn>
              <a:cxn ang="0">
                <a:pos x="csX72" y="csY72"/>
              </a:cxn>
              <a:cxn ang="0">
                <a:pos x="csX73" y="csY73"/>
              </a:cxn>
              <a:cxn ang="0">
                <a:pos x="csX74" y="csY74"/>
              </a:cxn>
              <a:cxn ang="0">
                <a:pos x="csX75" y="csY75"/>
              </a:cxn>
              <a:cxn ang="0">
                <a:pos x="csX76" y="csY76"/>
              </a:cxn>
              <a:cxn ang="0">
                <a:pos x="csX77" y="csY77"/>
              </a:cxn>
              <a:cxn ang="0">
                <a:pos x="csX78" y="csY78"/>
              </a:cxn>
              <a:cxn ang="0">
                <a:pos x="csX79" y="csY79"/>
              </a:cxn>
              <a:cxn ang="0">
                <a:pos x="csX80" y="csY80"/>
              </a:cxn>
              <a:cxn ang="0">
                <a:pos x="csX81" y="csY81"/>
              </a:cxn>
              <a:cxn ang="0">
                <a:pos x="csX82" y="csY82"/>
              </a:cxn>
              <a:cxn ang="0">
                <a:pos x="csX83" y="csY83"/>
              </a:cxn>
              <a:cxn ang="0">
                <a:pos x="csX84" y="csY84"/>
              </a:cxn>
              <a:cxn ang="0">
                <a:pos x="csX85" y="csY85"/>
              </a:cxn>
              <a:cxn ang="0">
                <a:pos x="csX86" y="csY86"/>
              </a:cxn>
              <a:cxn ang="0">
                <a:pos x="csX87" y="csY87"/>
              </a:cxn>
              <a:cxn ang="0">
                <a:pos x="csX88" y="csY88"/>
              </a:cxn>
              <a:cxn ang="0">
                <a:pos x="csX89" y="csY89"/>
              </a:cxn>
              <a:cxn ang="0">
                <a:pos x="csX90" y="csY90"/>
              </a:cxn>
              <a:cxn ang="0">
                <a:pos x="csX91" y="csY91"/>
              </a:cxn>
              <a:cxn ang="0">
                <a:pos x="csX92" y="csY92"/>
              </a:cxn>
              <a:cxn ang="0">
                <a:pos x="csX93" y="csY93"/>
              </a:cxn>
              <a:cxn ang="0">
                <a:pos x="csX94" y="csY94"/>
              </a:cxn>
              <a:cxn ang="0">
                <a:pos x="csX95" y="csY95"/>
              </a:cxn>
              <a:cxn ang="0">
                <a:pos x="csX96" y="csY96"/>
              </a:cxn>
              <a:cxn ang="0">
                <a:pos x="csX97" y="csY97"/>
              </a:cxn>
              <a:cxn ang="0">
                <a:pos x="csX98" y="csY98"/>
              </a:cxn>
              <a:cxn ang="0">
                <a:pos x="csX99" y="csY99"/>
              </a:cxn>
              <a:cxn ang="0">
                <a:pos x="csX100" y="csY100"/>
              </a:cxn>
              <a:cxn ang="0">
                <a:pos x="csX101" y="csY101"/>
              </a:cxn>
              <a:cxn ang="0">
                <a:pos x="csX102" y="csY102"/>
              </a:cxn>
              <a:cxn ang="0">
                <a:pos x="csX103" y="csY103"/>
              </a:cxn>
              <a:cxn ang="0">
                <a:pos x="csX104" y="csY104"/>
              </a:cxn>
              <a:cxn ang="0">
                <a:pos x="csX105" y="csY105"/>
              </a:cxn>
              <a:cxn ang="0">
                <a:pos x="csX106" y="csY106"/>
              </a:cxn>
              <a:cxn ang="0">
                <a:pos x="csX107" y="csY107"/>
              </a:cxn>
              <a:cxn ang="0">
                <a:pos x="csX108" y="csY108"/>
              </a:cxn>
              <a:cxn ang="0">
                <a:pos x="csX109" y="csY109"/>
              </a:cxn>
              <a:cxn ang="0">
                <a:pos x="csX110" y="csY110"/>
              </a:cxn>
              <a:cxn ang="0">
                <a:pos x="csX111" y="csY111"/>
              </a:cxn>
              <a:cxn ang="0">
                <a:pos x="csX112" y="csY112"/>
              </a:cxn>
              <a:cxn ang="0">
                <a:pos x="csX113" y="csY113"/>
              </a:cxn>
              <a:cxn ang="0">
                <a:pos x="csX114" y="csY114"/>
              </a:cxn>
              <a:cxn ang="0">
                <a:pos x="csX115" y="csY115"/>
              </a:cxn>
              <a:cxn ang="0">
                <a:pos x="csX116" y="csY116"/>
              </a:cxn>
              <a:cxn ang="0">
                <a:pos x="csX117" y="csY117"/>
              </a:cxn>
              <a:cxn ang="0">
                <a:pos x="csX118" y="csY118"/>
              </a:cxn>
              <a:cxn ang="0">
                <a:pos x="csX119" y="csY119"/>
              </a:cxn>
              <a:cxn ang="0">
                <a:pos x="csX120" y="csY120"/>
              </a:cxn>
              <a:cxn ang="0">
                <a:pos x="csX121" y="csY121"/>
              </a:cxn>
              <a:cxn ang="0">
                <a:pos x="csX122" y="csY122"/>
              </a:cxn>
              <a:cxn ang="0">
                <a:pos x="csX123" y="csY123"/>
              </a:cxn>
              <a:cxn ang="0">
                <a:pos x="csX124" y="csY124"/>
              </a:cxn>
              <a:cxn ang="0">
                <a:pos x="csX125" y="csY125"/>
              </a:cxn>
              <a:cxn ang="0">
                <a:pos x="csX126" y="csY126"/>
              </a:cxn>
              <a:cxn ang="0">
                <a:pos x="csX127" y="csY127"/>
              </a:cxn>
              <a:cxn ang="0">
                <a:pos x="csX128" y="csY128"/>
              </a:cxn>
              <a:cxn ang="0">
                <a:pos x="csX129" y="csY129"/>
              </a:cxn>
              <a:cxn ang="0">
                <a:pos x="csX130" y="csY130"/>
              </a:cxn>
              <a:cxn ang="0">
                <a:pos x="csX131" y="csY131"/>
              </a:cxn>
              <a:cxn ang="0">
                <a:pos x="csX132" y="csY132"/>
              </a:cxn>
              <a:cxn ang="0">
                <a:pos x="csX133" y="csY133"/>
              </a:cxn>
              <a:cxn ang="0">
                <a:pos x="csX134" y="csY134"/>
              </a:cxn>
              <a:cxn ang="0">
                <a:pos x="csX135" y="csY135"/>
              </a:cxn>
              <a:cxn ang="0">
                <a:pos x="csX136" y="csY136"/>
              </a:cxn>
              <a:cxn ang="0">
                <a:pos x="csX137" y="csY137"/>
              </a:cxn>
              <a:cxn ang="0">
                <a:pos x="csX138" y="csY138"/>
              </a:cxn>
              <a:cxn ang="0">
                <a:pos x="csX139" y="csY139"/>
              </a:cxn>
              <a:cxn ang="0">
                <a:pos x="csX140" y="csY140"/>
              </a:cxn>
              <a:cxn ang="0">
                <a:pos x="csX141" y="csY141"/>
              </a:cxn>
              <a:cxn ang="0">
                <a:pos x="csX142" y="csY142"/>
              </a:cxn>
              <a:cxn ang="0">
                <a:pos x="csX143" y="csY143"/>
              </a:cxn>
              <a:cxn ang="0">
                <a:pos x="csX144" y="csY144"/>
              </a:cxn>
              <a:cxn ang="0">
                <a:pos x="csX145" y="csY145"/>
              </a:cxn>
              <a:cxn ang="0">
                <a:pos x="csX146" y="csY146"/>
              </a:cxn>
              <a:cxn ang="0">
                <a:pos x="csX147" y="csY147"/>
              </a:cxn>
              <a:cxn ang="0">
                <a:pos x="csX148" y="csY148"/>
              </a:cxn>
              <a:cxn ang="0">
                <a:pos x="csX149" y="csY149"/>
              </a:cxn>
              <a:cxn ang="0">
                <a:pos x="csX150" y="csY150"/>
              </a:cxn>
              <a:cxn ang="0">
                <a:pos x="csX151" y="csY151"/>
              </a:cxn>
              <a:cxn ang="0">
                <a:pos x="csX152" y="csY152"/>
              </a:cxn>
              <a:cxn ang="0">
                <a:pos x="csX153" y="csY153"/>
              </a:cxn>
              <a:cxn ang="0">
                <a:pos x="csX154" y="csY154"/>
              </a:cxn>
              <a:cxn ang="0">
                <a:pos x="csX155" y="csY155"/>
              </a:cxn>
              <a:cxn ang="0">
                <a:pos x="csX156" y="csY156"/>
              </a:cxn>
              <a:cxn ang="0">
                <a:pos x="csX157" y="csY157"/>
              </a:cxn>
              <a:cxn ang="0">
                <a:pos x="csX158" y="csY158"/>
              </a:cxn>
              <a:cxn ang="0">
                <a:pos x="csX159" y="csY159"/>
              </a:cxn>
              <a:cxn ang="0">
                <a:pos x="csX160" y="csY160"/>
              </a:cxn>
              <a:cxn ang="0">
                <a:pos x="csX161" y="csY161"/>
              </a:cxn>
              <a:cxn ang="0">
                <a:pos x="csX162" y="csY162"/>
              </a:cxn>
              <a:cxn ang="0">
                <a:pos x="csX163" y="csY163"/>
              </a:cxn>
              <a:cxn ang="0">
                <a:pos x="csX164" y="csY164"/>
              </a:cxn>
              <a:cxn ang="0">
                <a:pos x="csX165" y="csY165"/>
              </a:cxn>
              <a:cxn ang="0">
                <a:pos x="csX166" y="csY166"/>
              </a:cxn>
              <a:cxn ang="0">
                <a:pos x="csX167" y="csY167"/>
              </a:cxn>
              <a:cxn ang="0">
                <a:pos x="csX168" y="csY168"/>
              </a:cxn>
              <a:cxn ang="0">
                <a:pos x="csX169" y="csY169"/>
              </a:cxn>
              <a:cxn ang="0">
                <a:pos x="csX170" y="csY170"/>
              </a:cxn>
              <a:cxn ang="0">
                <a:pos x="csX171" y="csY171"/>
              </a:cxn>
              <a:cxn ang="0">
                <a:pos x="csX172" y="csY172"/>
              </a:cxn>
              <a:cxn ang="0">
                <a:pos x="csX173" y="csY173"/>
              </a:cxn>
              <a:cxn ang="0">
                <a:pos x="csX174" y="csY174"/>
              </a:cxn>
              <a:cxn ang="0">
                <a:pos x="csX175" y="csY175"/>
              </a:cxn>
              <a:cxn ang="0">
                <a:pos x="csX176" y="csY176"/>
              </a:cxn>
              <a:cxn ang="0">
                <a:pos x="csX177" y="csY177"/>
              </a:cxn>
              <a:cxn ang="0">
                <a:pos x="csX178" y="csY178"/>
              </a:cxn>
              <a:cxn ang="0">
                <a:pos x="csX179" y="csY179"/>
              </a:cxn>
              <a:cxn ang="0">
                <a:pos x="csX180" y="csY180"/>
              </a:cxn>
              <a:cxn ang="0">
                <a:pos x="csX181" y="csY181"/>
              </a:cxn>
              <a:cxn ang="0">
                <a:pos x="csX182" y="csY182"/>
              </a:cxn>
              <a:cxn ang="0">
                <a:pos x="csX183" y="csY183"/>
              </a:cxn>
              <a:cxn ang="0">
                <a:pos x="csX184" y="csY184"/>
              </a:cxn>
              <a:cxn ang="0">
                <a:pos x="csX185" y="csY185"/>
              </a:cxn>
              <a:cxn ang="0">
                <a:pos x="csX186" y="csY186"/>
              </a:cxn>
              <a:cxn ang="0">
                <a:pos x="csX187" y="csY187"/>
              </a:cxn>
              <a:cxn ang="0">
                <a:pos x="csX188" y="csY188"/>
              </a:cxn>
              <a:cxn ang="0">
                <a:pos x="csX189" y="csY189"/>
              </a:cxn>
              <a:cxn ang="0">
                <a:pos x="csX190" y="csY190"/>
              </a:cxn>
              <a:cxn ang="0">
                <a:pos x="csX191" y="csY191"/>
              </a:cxn>
              <a:cxn ang="0">
                <a:pos x="csX192" y="csY192"/>
              </a:cxn>
              <a:cxn ang="0">
                <a:pos x="csX193" y="csY193"/>
              </a:cxn>
              <a:cxn ang="0">
                <a:pos x="csX194" y="csY194"/>
              </a:cxn>
              <a:cxn ang="0">
                <a:pos x="csX195" y="csY195"/>
              </a:cxn>
              <a:cxn ang="0">
                <a:pos x="csX196" y="csY196"/>
              </a:cxn>
              <a:cxn ang="0">
                <a:pos x="csX197" y="csY197"/>
              </a:cxn>
              <a:cxn ang="0">
                <a:pos x="csX198" y="csY198"/>
              </a:cxn>
              <a:cxn ang="0">
                <a:pos x="csX199" y="csY199"/>
              </a:cxn>
              <a:cxn ang="0">
                <a:pos x="csX200" y="csY200"/>
              </a:cxn>
              <a:cxn ang="0">
                <a:pos x="csX201" y="csY201"/>
              </a:cxn>
              <a:cxn ang="0">
                <a:pos x="csX202" y="csY202"/>
              </a:cxn>
              <a:cxn ang="0">
                <a:pos x="csX203" y="csY203"/>
              </a:cxn>
              <a:cxn ang="0">
                <a:pos x="csX204" y="csY204"/>
              </a:cxn>
              <a:cxn ang="0">
                <a:pos x="csX205" y="csY205"/>
              </a:cxn>
              <a:cxn ang="0">
                <a:pos x="csX206" y="csY206"/>
              </a:cxn>
              <a:cxn ang="0">
                <a:pos x="csX207" y="csY207"/>
              </a:cxn>
              <a:cxn ang="0">
                <a:pos x="csX208" y="csY208"/>
              </a:cxn>
              <a:cxn ang="0">
                <a:pos x="csX209" y="csY209"/>
              </a:cxn>
              <a:cxn ang="0">
                <a:pos x="csX210" y="csY210"/>
              </a:cxn>
              <a:cxn ang="0">
                <a:pos x="csX211" y="csY211"/>
              </a:cxn>
              <a:cxn ang="0">
                <a:pos x="csX212" y="csY212"/>
              </a:cxn>
              <a:cxn ang="0">
                <a:pos x="csX213" y="csY213"/>
              </a:cxn>
              <a:cxn ang="0">
                <a:pos x="csX214" y="csY214"/>
              </a:cxn>
              <a:cxn ang="0">
                <a:pos x="csX215" y="csY215"/>
              </a:cxn>
              <a:cxn ang="0">
                <a:pos x="csX216" y="csY216"/>
              </a:cxn>
              <a:cxn ang="0">
                <a:pos x="csX217" y="csY217"/>
              </a:cxn>
              <a:cxn ang="0">
                <a:pos x="csX218" y="csY218"/>
              </a:cxn>
              <a:cxn ang="0">
                <a:pos x="csX219" y="csY219"/>
              </a:cxn>
              <a:cxn ang="0">
                <a:pos x="csX220" y="csY220"/>
              </a:cxn>
              <a:cxn ang="0">
                <a:pos x="csX221" y="csY221"/>
              </a:cxn>
              <a:cxn ang="0">
                <a:pos x="csX222" y="csY222"/>
              </a:cxn>
              <a:cxn ang="0">
                <a:pos x="csX223" y="csY223"/>
              </a:cxn>
              <a:cxn ang="0">
                <a:pos x="csX224" y="csY224"/>
              </a:cxn>
              <a:cxn ang="0">
                <a:pos x="csX225" y="csY225"/>
              </a:cxn>
              <a:cxn ang="0">
                <a:pos x="csX226" y="csY226"/>
              </a:cxn>
              <a:cxn ang="0">
                <a:pos x="csX227" y="csY227"/>
              </a:cxn>
              <a:cxn ang="0">
                <a:pos x="csX228" y="csY228"/>
              </a:cxn>
              <a:cxn ang="0">
                <a:pos x="csX229" y="csY229"/>
              </a:cxn>
              <a:cxn ang="0">
                <a:pos x="csX230" y="csY230"/>
              </a:cxn>
              <a:cxn ang="0">
                <a:pos x="csX231" y="csY231"/>
              </a:cxn>
              <a:cxn ang="0">
                <a:pos x="csX232" y="csY232"/>
              </a:cxn>
              <a:cxn ang="0">
                <a:pos x="csX233" y="csY233"/>
              </a:cxn>
              <a:cxn ang="0">
                <a:pos x="csX234" y="csY234"/>
              </a:cxn>
              <a:cxn ang="0">
                <a:pos x="csX235" y="csY235"/>
              </a:cxn>
              <a:cxn ang="0">
                <a:pos x="csX236" y="csY236"/>
              </a:cxn>
              <a:cxn ang="0">
                <a:pos x="csX237" y="csY237"/>
              </a:cxn>
              <a:cxn ang="0">
                <a:pos x="csX238" y="csY238"/>
              </a:cxn>
              <a:cxn ang="0">
                <a:pos x="csX239" y="csY239"/>
              </a:cxn>
              <a:cxn ang="0">
                <a:pos x="csX240" y="csY240"/>
              </a:cxn>
              <a:cxn ang="0">
                <a:pos x="csX241" y="csY241"/>
              </a:cxn>
              <a:cxn ang="0">
                <a:pos x="csX242" y="csY242"/>
              </a:cxn>
              <a:cxn ang="0">
                <a:pos x="csX243" y="csY243"/>
              </a:cxn>
              <a:cxn ang="0">
                <a:pos x="csX244" y="csY244"/>
              </a:cxn>
              <a:cxn ang="0">
                <a:pos x="csX245" y="csY245"/>
              </a:cxn>
              <a:cxn ang="0">
                <a:pos x="csX246" y="csY246"/>
              </a:cxn>
              <a:cxn ang="0">
                <a:pos x="csX247" y="csY247"/>
              </a:cxn>
              <a:cxn ang="0">
                <a:pos x="csX248" y="csY248"/>
              </a:cxn>
              <a:cxn ang="0">
                <a:pos x="csX249" y="csY249"/>
              </a:cxn>
              <a:cxn ang="0">
                <a:pos x="csX250" y="csY250"/>
              </a:cxn>
              <a:cxn ang="0">
                <a:pos x="csX251" y="csY251"/>
              </a:cxn>
              <a:cxn ang="0">
                <a:pos x="csX252" y="csY252"/>
              </a:cxn>
              <a:cxn ang="0">
                <a:pos x="csX253" y="csY253"/>
              </a:cxn>
              <a:cxn ang="0">
                <a:pos x="csX254" y="csY254"/>
              </a:cxn>
              <a:cxn ang="0">
                <a:pos x="csX255" y="csY255"/>
              </a:cxn>
              <a:cxn ang="0">
                <a:pos x="csX256" y="csY256"/>
              </a:cxn>
              <a:cxn ang="0">
                <a:pos x="csX257" y="csY257"/>
              </a:cxn>
              <a:cxn ang="0">
                <a:pos x="csX258" y="csY258"/>
              </a:cxn>
              <a:cxn ang="0">
                <a:pos x="csX259" y="csY259"/>
              </a:cxn>
              <a:cxn ang="0">
                <a:pos x="csX260" y="csY260"/>
              </a:cxn>
              <a:cxn ang="0">
                <a:pos x="csX261" y="csY261"/>
              </a:cxn>
              <a:cxn ang="0">
                <a:pos x="csX262" y="csY262"/>
              </a:cxn>
              <a:cxn ang="0">
                <a:pos x="csX263" y="csY263"/>
              </a:cxn>
              <a:cxn ang="0">
                <a:pos x="csX264" y="csY264"/>
              </a:cxn>
              <a:cxn ang="0">
                <a:pos x="csX265" y="csY265"/>
              </a:cxn>
              <a:cxn ang="0">
                <a:pos x="csX266" y="csY266"/>
              </a:cxn>
              <a:cxn ang="0">
                <a:pos x="csX267" y="csY267"/>
              </a:cxn>
              <a:cxn ang="0">
                <a:pos x="csX268" y="csY268"/>
              </a:cxn>
              <a:cxn ang="0">
                <a:pos x="csX269" y="csY269"/>
              </a:cxn>
              <a:cxn ang="0">
                <a:pos x="csX270" y="csY270"/>
              </a:cxn>
              <a:cxn ang="0">
                <a:pos x="csX271" y="csY271"/>
              </a:cxn>
              <a:cxn ang="0">
                <a:pos x="csX272" y="csY272"/>
              </a:cxn>
              <a:cxn ang="0">
                <a:pos x="csX273" y="csY273"/>
              </a:cxn>
              <a:cxn ang="0">
                <a:pos x="csX274" y="csY274"/>
              </a:cxn>
              <a:cxn ang="0">
                <a:pos x="csX275" y="csY275"/>
              </a:cxn>
              <a:cxn ang="0">
                <a:pos x="csX276" y="csY276"/>
              </a:cxn>
              <a:cxn ang="0">
                <a:pos x="csX277" y="csY277"/>
              </a:cxn>
              <a:cxn ang="0">
                <a:pos x="csX278" y="csY278"/>
              </a:cxn>
              <a:cxn ang="0">
                <a:pos x="csX279" y="csY279"/>
              </a:cxn>
              <a:cxn ang="0">
                <a:pos x="csX280" y="csY280"/>
              </a:cxn>
              <a:cxn ang="0">
                <a:pos x="csX281" y="csY281"/>
              </a:cxn>
              <a:cxn ang="0">
                <a:pos x="csX282" y="csY282"/>
              </a:cxn>
              <a:cxn ang="0">
                <a:pos x="csX283" y="csY283"/>
              </a:cxn>
              <a:cxn ang="0">
                <a:pos x="csX284" y="csY284"/>
              </a:cxn>
              <a:cxn ang="0">
                <a:pos x="csX285" y="csY285"/>
              </a:cxn>
              <a:cxn ang="0">
                <a:pos x="csX286" y="csY286"/>
              </a:cxn>
              <a:cxn ang="0">
                <a:pos x="csX287" y="csY287"/>
              </a:cxn>
              <a:cxn ang="0">
                <a:pos x="csX288" y="csY288"/>
              </a:cxn>
              <a:cxn ang="0">
                <a:pos x="csX289" y="csY289"/>
              </a:cxn>
              <a:cxn ang="0">
                <a:pos x="csX290" y="csY290"/>
              </a:cxn>
              <a:cxn ang="0">
                <a:pos x="csX291" y="csY291"/>
              </a:cxn>
              <a:cxn ang="0">
                <a:pos x="csX292" y="csY292"/>
              </a:cxn>
              <a:cxn ang="0">
                <a:pos x="csX293" y="csY293"/>
              </a:cxn>
              <a:cxn ang="0">
                <a:pos x="csX294" y="csY294"/>
              </a:cxn>
              <a:cxn ang="0">
                <a:pos x="csX295" y="csY295"/>
              </a:cxn>
              <a:cxn ang="0">
                <a:pos x="csX296" y="csY296"/>
              </a:cxn>
              <a:cxn ang="0">
                <a:pos x="csX297" y="csY297"/>
              </a:cxn>
              <a:cxn ang="0">
                <a:pos x="csX298" y="csY298"/>
              </a:cxn>
              <a:cxn ang="0">
                <a:pos x="csX299" y="csY299"/>
              </a:cxn>
              <a:cxn ang="0">
                <a:pos x="csX300" y="csY300"/>
              </a:cxn>
              <a:cxn ang="0">
                <a:pos x="csX301" y="csY301"/>
              </a:cxn>
              <a:cxn ang="0">
                <a:pos x="csX302" y="csY302"/>
              </a:cxn>
              <a:cxn ang="0">
                <a:pos x="csX303" y="csY303"/>
              </a:cxn>
              <a:cxn ang="0">
                <a:pos x="csX304" y="csY304"/>
              </a:cxn>
              <a:cxn ang="0">
                <a:pos x="csX305" y="csY305"/>
              </a:cxn>
              <a:cxn ang="0">
                <a:pos x="csX306" y="csY306"/>
              </a:cxn>
              <a:cxn ang="0">
                <a:pos x="csX307" y="csY307"/>
              </a:cxn>
              <a:cxn ang="0">
                <a:pos x="csX308" y="csY308"/>
              </a:cxn>
              <a:cxn ang="0">
                <a:pos x="csX309" y="csY309"/>
              </a:cxn>
              <a:cxn ang="0">
                <a:pos x="csX310" y="csY310"/>
              </a:cxn>
              <a:cxn ang="0">
                <a:pos x="csX311" y="csY311"/>
              </a:cxn>
              <a:cxn ang="0">
                <a:pos x="csX312" y="csY312"/>
              </a:cxn>
              <a:cxn ang="0">
                <a:pos x="csX313" y="csY313"/>
              </a:cxn>
              <a:cxn ang="0">
                <a:pos x="csX314" y="csY314"/>
              </a:cxn>
              <a:cxn ang="0">
                <a:pos x="csX315" y="csY315"/>
              </a:cxn>
              <a:cxn ang="0">
                <a:pos x="csX316" y="csY316"/>
              </a:cxn>
              <a:cxn ang="0">
                <a:pos x="csX317" y="csY317"/>
              </a:cxn>
              <a:cxn ang="0">
                <a:pos x="csX318" y="csY318"/>
              </a:cxn>
              <a:cxn ang="0">
                <a:pos x="csX319" y="csY319"/>
              </a:cxn>
              <a:cxn ang="0">
                <a:pos x="csX320" y="csY320"/>
              </a:cxn>
              <a:cxn ang="0">
                <a:pos x="csX321" y="csY321"/>
              </a:cxn>
              <a:cxn ang="0">
                <a:pos x="csX322" y="csY322"/>
              </a:cxn>
              <a:cxn ang="0">
                <a:pos x="csX323" y="csY323"/>
              </a:cxn>
              <a:cxn ang="0">
                <a:pos x="csX324" y="csY324"/>
              </a:cxn>
              <a:cxn ang="0">
                <a:pos x="csX325" y="csY325"/>
              </a:cxn>
              <a:cxn ang="0">
                <a:pos x="csX326" y="csY326"/>
              </a:cxn>
              <a:cxn ang="0">
                <a:pos x="csX327" y="csY327"/>
              </a:cxn>
              <a:cxn ang="0">
                <a:pos x="csX328" y="csY328"/>
              </a:cxn>
              <a:cxn ang="0">
                <a:pos x="csX329" y="csY329"/>
              </a:cxn>
              <a:cxn ang="0">
                <a:pos x="csX330" y="csY330"/>
              </a:cxn>
              <a:cxn ang="0">
                <a:pos x="csX331" y="csY331"/>
              </a:cxn>
              <a:cxn ang="0">
                <a:pos x="csX332" y="csY332"/>
              </a:cxn>
              <a:cxn ang="0">
                <a:pos x="csX333" y="csY333"/>
              </a:cxn>
              <a:cxn ang="0">
                <a:pos x="csX334" y="csY334"/>
              </a:cxn>
              <a:cxn ang="0">
                <a:pos x="csX335" y="csY335"/>
              </a:cxn>
              <a:cxn ang="0">
                <a:pos x="csX336" y="csY336"/>
              </a:cxn>
              <a:cxn ang="0">
                <a:pos x="csX337" y="csY337"/>
              </a:cxn>
              <a:cxn ang="0">
                <a:pos x="csX338" y="csY338"/>
              </a:cxn>
              <a:cxn ang="0">
                <a:pos x="csX339" y="csY339"/>
              </a:cxn>
              <a:cxn ang="0">
                <a:pos x="csX340" y="csY340"/>
              </a:cxn>
              <a:cxn ang="0">
                <a:pos x="csX341" y="csY341"/>
              </a:cxn>
              <a:cxn ang="0">
                <a:pos x="csX342" y="csY342"/>
              </a:cxn>
              <a:cxn ang="0">
                <a:pos x="csX343" y="csY343"/>
              </a:cxn>
              <a:cxn ang="0">
                <a:pos x="csX344" y="csY344"/>
              </a:cxn>
              <a:cxn ang="0">
                <a:pos x="csX345" y="csY345"/>
              </a:cxn>
              <a:cxn ang="0">
                <a:pos x="csX346" y="csY346"/>
              </a:cxn>
              <a:cxn ang="0">
                <a:pos x="csX347" y="csY347"/>
              </a:cxn>
              <a:cxn ang="0">
                <a:pos x="csX348" y="csY348"/>
              </a:cxn>
              <a:cxn ang="0">
                <a:pos x="csX349" y="csY349"/>
              </a:cxn>
              <a:cxn ang="0">
                <a:pos x="csX350" y="csY350"/>
              </a:cxn>
              <a:cxn ang="0">
                <a:pos x="csX351" y="csY351"/>
              </a:cxn>
              <a:cxn ang="0">
                <a:pos x="csX352" y="csY352"/>
              </a:cxn>
              <a:cxn ang="0">
                <a:pos x="csX353" y="csY353"/>
              </a:cxn>
              <a:cxn ang="0">
                <a:pos x="csX354" y="csY354"/>
              </a:cxn>
              <a:cxn ang="0">
                <a:pos x="csX355" y="csY355"/>
              </a:cxn>
              <a:cxn ang="0">
                <a:pos x="csX356" y="csY356"/>
              </a:cxn>
              <a:cxn ang="0">
                <a:pos x="csX357" y="csY357"/>
              </a:cxn>
              <a:cxn ang="0">
                <a:pos x="csX358" y="csY358"/>
              </a:cxn>
              <a:cxn ang="0">
                <a:pos x="csX359" y="csY359"/>
              </a:cxn>
              <a:cxn ang="0">
                <a:pos x="csX360" y="csY360"/>
              </a:cxn>
              <a:cxn ang="0">
                <a:pos x="csX361" y="csY361"/>
              </a:cxn>
              <a:cxn ang="0">
                <a:pos x="csX362" y="csY362"/>
              </a:cxn>
              <a:cxn ang="0">
                <a:pos x="csX363" y="csY363"/>
              </a:cxn>
              <a:cxn ang="0">
                <a:pos x="csX364" y="csY364"/>
              </a:cxn>
              <a:cxn ang="0">
                <a:pos x="csX365" y="csY365"/>
              </a:cxn>
              <a:cxn ang="0">
                <a:pos x="csX366" y="csY366"/>
              </a:cxn>
              <a:cxn ang="0">
                <a:pos x="csX367" y="csY367"/>
              </a:cxn>
              <a:cxn ang="0">
                <a:pos x="csX368" y="csY368"/>
              </a:cxn>
              <a:cxn ang="0">
                <a:pos x="csX369" y="csY369"/>
              </a:cxn>
              <a:cxn ang="0">
                <a:pos x="csX370" y="csY370"/>
              </a:cxn>
              <a:cxn ang="0">
                <a:pos x="csX371" y="csY371"/>
              </a:cxn>
              <a:cxn ang="0">
                <a:pos x="csX372" y="csY372"/>
              </a:cxn>
              <a:cxn ang="0">
                <a:pos x="csX373" y="csY373"/>
              </a:cxn>
              <a:cxn ang="0">
                <a:pos x="csX374" y="csY374"/>
              </a:cxn>
              <a:cxn ang="0">
                <a:pos x="csX375" y="csY375"/>
              </a:cxn>
              <a:cxn ang="0">
                <a:pos x="csX376" y="csY376"/>
              </a:cxn>
              <a:cxn ang="0">
                <a:pos x="csX377" y="csY377"/>
              </a:cxn>
              <a:cxn ang="0">
                <a:pos x="csX378" y="csY378"/>
              </a:cxn>
              <a:cxn ang="0">
                <a:pos x="csX379" y="csY379"/>
              </a:cxn>
              <a:cxn ang="0">
                <a:pos x="csX380" y="csY380"/>
              </a:cxn>
              <a:cxn ang="0">
                <a:pos x="csX381" y="csY381"/>
              </a:cxn>
              <a:cxn ang="0">
                <a:pos x="csX382" y="csY382"/>
              </a:cxn>
              <a:cxn ang="0">
                <a:pos x="csX383" y="csY383"/>
              </a:cxn>
              <a:cxn ang="0">
                <a:pos x="csX384" y="csY384"/>
              </a:cxn>
              <a:cxn ang="0">
                <a:pos x="csX385" y="csY385"/>
              </a:cxn>
              <a:cxn ang="0">
                <a:pos x="csX386" y="csY386"/>
              </a:cxn>
              <a:cxn ang="0">
                <a:pos x="csX387" y="csY387"/>
              </a:cxn>
              <a:cxn ang="0">
                <a:pos x="csX388" y="csY388"/>
              </a:cxn>
              <a:cxn ang="0">
                <a:pos x="csX389" y="csY389"/>
              </a:cxn>
              <a:cxn ang="0">
                <a:pos x="csX390" y="csY390"/>
              </a:cxn>
              <a:cxn ang="0">
                <a:pos x="csX391" y="csY391"/>
              </a:cxn>
              <a:cxn ang="0">
                <a:pos x="csX392" y="csY392"/>
              </a:cxn>
              <a:cxn ang="0">
                <a:pos x="csX393" y="csY393"/>
              </a:cxn>
              <a:cxn ang="0">
                <a:pos x="csX394" y="csY394"/>
              </a:cxn>
              <a:cxn ang="0">
                <a:pos x="csX395" y="csY395"/>
              </a:cxn>
              <a:cxn ang="0">
                <a:pos x="csX396" y="csY396"/>
              </a:cxn>
              <a:cxn ang="0">
                <a:pos x="csX397" y="csY397"/>
              </a:cxn>
              <a:cxn ang="0">
                <a:pos x="csX398" y="csY398"/>
              </a:cxn>
              <a:cxn ang="0">
                <a:pos x="csX399" y="csY399"/>
              </a:cxn>
              <a:cxn ang="0">
                <a:pos x="csX400" y="csY400"/>
              </a:cxn>
              <a:cxn ang="0">
                <a:pos x="csX401" y="csY401"/>
              </a:cxn>
              <a:cxn ang="0">
                <a:pos x="csX402" y="csY402"/>
              </a:cxn>
              <a:cxn ang="0">
                <a:pos x="csX403" y="csY403"/>
              </a:cxn>
              <a:cxn ang="0">
                <a:pos x="csX404" y="csY404"/>
              </a:cxn>
              <a:cxn ang="0">
                <a:pos x="csX405" y="csY405"/>
              </a:cxn>
              <a:cxn ang="0">
                <a:pos x="csX406" y="csY406"/>
              </a:cxn>
              <a:cxn ang="0">
                <a:pos x="csX407" y="csY407"/>
              </a:cxn>
              <a:cxn ang="0">
                <a:pos x="csX408" y="csY408"/>
              </a:cxn>
              <a:cxn ang="0">
                <a:pos x="csX409" y="csY409"/>
              </a:cxn>
              <a:cxn ang="0">
                <a:pos x="csX410" y="csY410"/>
              </a:cxn>
              <a:cxn ang="0">
                <a:pos x="csX411" y="csY411"/>
              </a:cxn>
              <a:cxn ang="0">
                <a:pos x="csX412" y="csY412"/>
              </a:cxn>
              <a:cxn ang="0">
                <a:pos x="csX413" y="csY413"/>
              </a:cxn>
              <a:cxn ang="0">
                <a:pos x="csX414" y="csY414"/>
              </a:cxn>
              <a:cxn ang="0">
                <a:pos x="csX415" y="csY415"/>
              </a:cxn>
              <a:cxn ang="0">
                <a:pos x="csX416" y="csY416"/>
              </a:cxn>
              <a:cxn ang="0">
                <a:pos x="csX417" y="csY417"/>
              </a:cxn>
              <a:cxn ang="0">
                <a:pos x="csX418" y="csY418"/>
              </a:cxn>
              <a:cxn ang="0">
                <a:pos x="csX419" y="csY419"/>
              </a:cxn>
              <a:cxn ang="0">
                <a:pos x="csX420" y="csY420"/>
              </a:cxn>
              <a:cxn ang="0">
                <a:pos x="csX421" y="csY421"/>
              </a:cxn>
              <a:cxn ang="0">
                <a:pos x="csX422" y="csY422"/>
              </a:cxn>
              <a:cxn ang="0">
                <a:pos x="csX423" y="csY423"/>
              </a:cxn>
              <a:cxn ang="0">
                <a:pos x="csX424" y="csY424"/>
              </a:cxn>
              <a:cxn ang="0">
                <a:pos x="csX425" y="csY425"/>
              </a:cxn>
              <a:cxn ang="0">
                <a:pos x="csX426" y="csY426"/>
              </a:cxn>
              <a:cxn ang="0">
                <a:pos x="csX427" y="csY427"/>
              </a:cxn>
              <a:cxn ang="0">
                <a:pos x="csX428" y="csY428"/>
              </a:cxn>
              <a:cxn ang="0">
                <a:pos x="csX429" y="csY429"/>
              </a:cxn>
              <a:cxn ang="0">
                <a:pos x="csX430" y="csY430"/>
              </a:cxn>
              <a:cxn ang="0">
                <a:pos x="csX431" y="csY431"/>
              </a:cxn>
              <a:cxn ang="0">
                <a:pos x="csX432" y="csY432"/>
              </a:cxn>
              <a:cxn ang="0">
                <a:pos x="csX433" y="csY433"/>
              </a:cxn>
              <a:cxn ang="0">
                <a:pos x="csX434" y="csY434"/>
              </a:cxn>
              <a:cxn ang="0">
                <a:pos x="csX435" y="csY435"/>
              </a:cxn>
              <a:cxn ang="0">
                <a:pos x="csX436" y="csY436"/>
              </a:cxn>
              <a:cxn ang="0">
                <a:pos x="csX437" y="csY437"/>
              </a:cxn>
              <a:cxn ang="0">
                <a:pos x="csX438" y="csY438"/>
              </a:cxn>
              <a:cxn ang="0">
                <a:pos x="csX439" y="csY439"/>
              </a:cxn>
              <a:cxn ang="0">
                <a:pos x="csX440" y="csY440"/>
              </a:cxn>
              <a:cxn ang="0">
                <a:pos x="csX441" y="csY441"/>
              </a:cxn>
              <a:cxn ang="0">
                <a:pos x="csX442" y="csY442"/>
              </a:cxn>
              <a:cxn ang="0">
                <a:pos x="csX443" y="csY443"/>
              </a:cxn>
              <a:cxn ang="0">
                <a:pos x="csX444" y="csY444"/>
              </a:cxn>
              <a:cxn ang="0">
                <a:pos x="csX445" y="csY445"/>
              </a:cxn>
              <a:cxn ang="0">
                <a:pos x="csX446" y="csY446"/>
              </a:cxn>
              <a:cxn ang="0">
                <a:pos x="csX447" y="csY447"/>
              </a:cxn>
              <a:cxn ang="0">
                <a:pos x="csX448" y="csY448"/>
              </a:cxn>
              <a:cxn ang="0">
                <a:pos x="csX449" y="csY449"/>
              </a:cxn>
              <a:cxn ang="0">
                <a:pos x="csX450" y="csY450"/>
              </a:cxn>
              <a:cxn ang="0">
                <a:pos x="csX451" y="csY451"/>
              </a:cxn>
              <a:cxn ang="0">
                <a:pos x="csX452" y="csY452"/>
              </a:cxn>
              <a:cxn ang="0">
                <a:pos x="csX453" y="csY453"/>
              </a:cxn>
              <a:cxn ang="0">
                <a:pos x="csX454" y="csY454"/>
              </a:cxn>
              <a:cxn ang="0">
                <a:pos x="csX455" y="csY455"/>
              </a:cxn>
              <a:cxn ang="0">
                <a:pos x="csX456" y="csY456"/>
              </a:cxn>
              <a:cxn ang="0">
                <a:pos x="csX457" y="csY457"/>
              </a:cxn>
              <a:cxn ang="0">
                <a:pos x="csX458" y="csY458"/>
              </a:cxn>
              <a:cxn ang="0">
                <a:pos x="csX459" y="csY459"/>
              </a:cxn>
              <a:cxn ang="0">
                <a:pos x="csX460" y="csY460"/>
              </a:cxn>
              <a:cxn ang="0">
                <a:pos x="csX461" y="csY461"/>
              </a:cxn>
              <a:cxn ang="0">
                <a:pos x="csX462" y="csY462"/>
              </a:cxn>
              <a:cxn ang="0">
                <a:pos x="csX463" y="csY463"/>
              </a:cxn>
              <a:cxn ang="0">
                <a:pos x="csX464" y="csY464"/>
              </a:cxn>
              <a:cxn ang="0">
                <a:pos x="csX465" y="csY465"/>
              </a:cxn>
              <a:cxn ang="0">
                <a:pos x="csX466" y="csY466"/>
              </a:cxn>
              <a:cxn ang="0">
                <a:pos x="csX467" y="csY467"/>
              </a:cxn>
              <a:cxn ang="0">
                <a:pos x="csX468" y="csY468"/>
              </a:cxn>
              <a:cxn ang="0">
                <a:pos x="csX469" y="csY469"/>
              </a:cxn>
              <a:cxn ang="0">
                <a:pos x="csX470" y="csY470"/>
              </a:cxn>
              <a:cxn ang="0">
                <a:pos x="csX471" y="csY471"/>
              </a:cxn>
              <a:cxn ang="0">
                <a:pos x="csX472" y="csY472"/>
              </a:cxn>
              <a:cxn ang="0">
                <a:pos x="csX473" y="csY473"/>
              </a:cxn>
              <a:cxn ang="0">
                <a:pos x="csX474" y="csY474"/>
              </a:cxn>
              <a:cxn ang="0">
                <a:pos x="csX475" y="csY475"/>
              </a:cxn>
              <a:cxn ang="0">
                <a:pos x="csX476" y="csY476"/>
              </a:cxn>
              <a:cxn ang="0">
                <a:pos x="csX477" y="csY477"/>
              </a:cxn>
              <a:cxn ang="0">
                <a:pos x="csX478" y="csY478"/>
              </a:cxn>
              <a:cxn ang="0">
                <a:pos x="csX479" y="csY479"/>
              </a:cxn>
              <a:cxn ang="0">
                <a:pos x="csX480" y="csY480"/>
              </a:cxn>
              <a:cxn ang="0">
                <a:pos x="csX481" y="csY481"/>
              </a:cxn>
              <a:cxn ang="0">
                <a:pos x="csX482" y="csY482"/>
              </a:cxn>
              <a:cxn ang="0">
                <a:pos x="csX483" y="csY483"/>
              </a:cxn>
              <a:cxn ang="0">
                <a:pos x="csX484" y="csY484"/>
              </a:cxn>
              <a:cxn ang="0">
                <a:pos x="csX485" y="csY485"/>
              </a:cxn>
              <a:cxn ang="0">
                <a:pos x="csX486" y="csY486"/>
              </a:cxn>
              <a:cxn ang="0">
                <a:pos x="csX487" y="csY487"/>
              </a:cxn>
              <a:cxn ang="0">
                <a:pos x="csX488" y="csY488"/>
              </a:cxn>
              <a:cxn ang="0">
                <a:pos x="csX489" y="csY489"/>
              </a:cxn>
              <a:cxn ang="0">
                <a:pos x="csX490" y="csY490"/>
              </a:cxn>
              <a:cxn ang="0">
                <a:pos x="csX491" y="csY491"/>
              </a:cxn>
              <a:cxn ang="0">
                <a:pos x="csX492" y="csY492"/>
              </a:cxn>
              <a:cxn ang="0">
                <a:pos x="csX493" y="csY493"/>
              </a:cxn>
              <a:cxn ang="0">
                <a:pos x="csX494" y="csY494"/>
              </a:cxn>
              <a:cxn ang="0">
                <a:pos x="csX495" y="csY495"/>
              </a:cxn>
              <a:cxn ang="0">
                <a:pos x="csX496" y="csY496"/>
              </a:cxn>
              <a:cxn ang="0">
                <a:pos x="csX497" y="csY497"/>
              </a:cxn>
              <a:cxn ang="0">
                <a:pos x="csX498" y="csY498"/>
              </a:cxn>
              <a:cxn ang="0">
                <a:pos x="csX499" y="csY499"/>
              </a:cxn>
              <a:cxn ang="0">
                <a:pos x="csX500" y="csY500"/>
              </a:cxn>
              <a:cxn ang="0">
                <a:pos x="csX501" y="csY501"/>
              </a:cxn>
              <a:cxn ang="0">
                <a:pos x="csX502" y="csY502"/>
              </a:cxn>
              <a:cxn ang="0">
                <a:pos x="csX503" y="csY503"/>
              </a:cxn>
              <a:cxn ang="0">
                <a:pos x="csX504" y="csY504"/>
              </a:cxn>
              <a:cxn ang="0">
                <a:pos x="csX505" y="csY505"/>
              </a:cxn>
              <a:cxn ang="0">
                <a:pos x="csX506" y="csY506"/>
              </a:cxn>
              <a:cxn ang="0">
                <a:pos x="csX507" y="csY507"/>
              </a:cxn>
              <a:cxn ang="0">
                <a:pos x="csX508" y="csY508"/>
              </a:cxn>
              <a:cxn ang="0">
                <a:pos x="csX509" y="csY509"/>
              </a:cxn>
              <a:cxn ang="0">
                <a:pos x="csX510" y="csY510"/>
              </a:cxn>
              <a:cxn ang="0">
                <a:pos x="csX511" y="csY511"/>
              </a:cxn>
              <a:cxn ang="0">
                <a:pos x="csX512" y="csY512"/>
              </a:cxn>
              <a:cxn ang="0">
                <a:pos x="csX513" y="csY513"/>
              </a:cxn>
              <a:cxn ang="0">
                <a:pos x="csX514" y="csY514"/>
              </a:cxn>
              <a:cxn ang="0">
                <a:pos x="csX515" y="csY515"/>
              </a:cxn>
              <a:cxn ang="0">
                <a:pos x="csX516" y="csY516"/>
              </a:cxn>
              <a:cxn ang="0">
                <a:pos x="csX517" y="csY517"/>
              </a:cxn>
              <a:cxn ang="0">
                <a:pos x="csX518" y="csY518"/>
              </a:cxn>
              <a:cxn ang="0">
                <a:pos x="csX519" y="csY519"/>
              </a:cxn>
              <a:cxn ang="0">
                <a:pos x="csX520" y="csY520"/>
              </a:cxn>
              <a:cxn ang="0">
                <a:pos x="csX521" y="csY521"/>
              </a:cxn>
              <a:cxn ang="0">
                <a:pos x="csX522" y="csY522"/>
              </a:cxn>
              <a:cxn ang="0">
                <a:pos x="csX523" y="csY523"/>
              </a:cxn>
              <a:cxn ang="0">
                <a:pos x="csX524" y="csY524"/>
              </a:cxn>
              <a:cxn ang="0">
                <a:pos x="csX525" y="csY525"/>
              </a:cxn>
              <a:cxn ang="0">
                <a:pos x="csX526" y="csY526"/>
              </a:cxn>
              <a:cxn ang="0">
                <a:pos x="csX527" y="csY527"/>
              </a:cxn>
              <a:cxn ang="0">
                <a:pos x="csX528" y="csY528"/>
              </a:cxn>
              <a:cxn ang="0">
                <a:pos x="csX529" y="csY529"/>
              </a:cxn>
              <a:cxn ang="0">
                <a:pos x="csX530" y="csY530"/>
              </a:cxn>
              <a:cxn ang="0">
                <a:pos x="csX531" y="csY531"/>
              </a:cxn>
              <a:cxn ang="0">
                <a:pos x="csX532" y="csY532"/>
              </a:cxn>
              <a:cxn ang="0">
                <a:pos x="csX533" y="csY533"/>
              </a:cxn>
              <a:cxn ang="0">
                <a:pos x="csX534" y="csY534"/>
              </a:cxn>
              <a:cxn ang="0">
                <a:pos x="csX535" y="csY535"/>
              </a:cxn>
              <a:cxn ang="0">
                <a:pos x="csX536" y="csY536"/>
              </a:cxn>
              <a:cxn ang="0">
                <a:pos x="csX537" y="csY537"/>
              </a:cxn>
              <a:cxn ang="0">
                <a:pos x="csX538" y="csY538"/>
              </a:cxn>
              <a:cxn ang="0">
                <a:pos x="csX539" y="csY539"/>
              </a:cxn>
              <a:cxn ang="0">
                <a:pos x="csX540" y="csY540"/>
              </a:cxn>
              <a:cxn ang="0">
                <a:pos x="csX541" y="csY541"/>
              </a:cxn>
              <a:cxn ang="0">
                <a:pos x="csX542" y="csY542"/>
              </a:cxn>
              <a:cxn ang="0">
                <a:pos x="csX543" y="csY543"/>
              </a:cxn>
              <a:cxn ang="0">
                <a:pos x="csX544" y="csY544"/>
              </a:cxn>
              <a:cxn ang="0">
                <a:pos x="csX545" y="csY545"/>
              </a:cxn>
              <a:cxn ang="0">
                <a:pos x="csX546" y="csY546"/>
              </a:cxn>
              <a:cxn ang="0">
                <a:pos x="csX547" y="csY547"/>
              </a:cxn>
              <a:cxn ang="0">
                <a:pos x="csX548" y="csY548"/>
              </a:cxn>
              <a:cxn ang="0">
                <a:pos x="csX549" y="csY549"/>
              </a:cxn>
              <a:cxn ang="0">
                <a:pos x="csX550" y="csY550"/>
              </a:cxn>
              <a:cxn ang="0">
                <a:pos x="csX551" y="csY551"/>
              </a:cxn>
              <a:cxn ang="0">
                <a:pos x="csX552" y="csY552"/>
              </a:cxn>
              <a:cxn ang="0">
                <a:pos x="csX553" y="csY553"/>
              </a:cxn>
              <a:cxn ang="0">
                <a:pos x="csX554" y="csY554"/>
              </a:cxn>
              <a:cxn ang="0">
                <a:pos x="csX555" y="csY555"/>
              </a:cxn>
              <a:cxn ang="0">
                <a:pos x="csX556" y="csY556"/>
              </a:cxn>
              <a:cxn ang="0">
                <a:pos x="csX557" y="csY557"/>
              </a:cxn>
              <a:cxn ang="0">
                <a:pos x="csX558" y="csY558"/>
              </a:cxn>
              <a:cxn ang="0">
                <a:pos x="csX559" y="csY559"/>
              </a:cxn>
              <a:cxn ang="0">
                <a:pos x="csX560" y="csY560"/>
              </a:cxn>
              <a:cxn ang="0">
                <a:pos x="csX561" y="csY561"/>
              </a:cxn>
              <a:cxn ang="0">
                <a:pos x="csX562" y="csY562"/>
              </a:cxn>
              <a:cxn ang="0">
                <a:pos x="csX563" y="csY563"/>
              </a:cxn>
              <a:cxn ang="0">
                <a:pos x="csX564" y="csY564"/>
              </a:cxn>
              <a:cxn ang="0">
                <a:pos x="csX565" y="csY565"/>
              </a:cxn>
              <a:cxn ang="0">
                <a:pos x="csX566" y="csY566"/>
              </a:cxn>
              <a:cxn ang="0">
                <a:pos x="csX567" y="csY567"/>
              </a:cxn>
              <a:cxn ang="0">
                <a:pos x="csX568" y="csY568"/>
              </a:cxn>
              <a:cxn ang="0">
                <a:pos x="csX569" y="csY569"/>
              </a:cxn>
              <a:cxn ang="0">
                <a:pos x="csX570" y="csY570"/>
              </a:cxn>
              <a:cxn ang="0">
                <a:pos x="csX571" y="csY571"/>
              </a:cxn>
              <a:cxn ang="0">
                <a:pos x="csX572" y="csY572"/>
              </a:cxn>
              <a:cxn ang="0">
                <a:pos x="csX573" y="csY573"/>
              </a:cxn>
              <a:cxn ang="0">
                <a:pos x="csX574" y="csY574"/>
              </a:cxn>
              <a:cxn ang="0">
                <a:pos x="csX575" y="csY575"/>
              </a:cxn>
              <a:cxn ang="0">
                <a:pos x="csX576" y="csY576"/>
              </a:cxn>
              <a:cxn ang="0">
                <a:pos x="csX577" y="csY577"/>
              </a:cxn>
              <a:cxn ang="0">
                <a:pos x="csX578" y="csY578"/>
              </a:cxn>
              <a:cxn ang="0">
                <a:pos x="csX579" y="csY579"/>
              </a:cxn>
              <a:cxn ang="0">
                <a:pos x="csX580" y="csY580"/>
              </a:cxn>
              <a:cxn ang="0">
                <a:pos x="csX581" y="csY581"/>
              </a:cxn>
              <a:cxn ang="0">
                <a:pos x="csX582" y="csY582"/>
              </a:cxn>
              <a:cxn ang="0">
                <a:pos x="csX583" y="csY583"/>
              </a:cxn>
              <a:cxn ang="0">
                <a:pos x="csX584" y="csY584"/>
              </a:cxn>
              <a:cxn ang="0">
                <a:pos x="csX585" y="csY585"/>
              </a:cxn>
              <a:cxn ang="0">
                <a:pos x="csX586" y="csY586"/>
              </a:cxn>
              <a:cxn ang="0">
                <a:pos x="csX587" y="csY587"/>
              </a:cxn>
              <a:cxn ang="0">
                <a:pos x="csX588" y="csY588"/>
              </a:cxn>
              <a:cxn ang="0">
                <a:pos x="csX589" y="csY589"/>
              </a:cxn>
              <a:cxn ang="0">
                <a:pos x="csX590" y="csY590"/>
              </a:cxn>
              <a:cxn ang="0">
                <a:pos x="csX591" y="csY591"/>
              </a:cxn>
              <a:cxn ang="0">
                <a:pos x="csX592" y="csY592"/>
              </a:cxn>
              <a:cxn ang="0">
                <a:pos x="csX593" y="csY593"/>
              </a:cxn>
              <a:cxn ang="0">
                <a:pos x="csX594" y="csY594"/>
              </a:cxn>
              <a:cxn ang="0">
                <a:pos x="csX595" y="csY595"/>
              </a:cxn>
              <a:cxn ang="0">
                <a:pos x="csX596" y="csY596"/>
              </a:cxn>
              <a:cxn ang="0">
                <a:pos x="csX597" y="csY597"/>
              </a:cxn>
              <a:cxn ang="0">
                <a:pos x="csX598" y="csY598"/>
              </a:cxn>
              <a:cxn ang="0">
                <a:pos x="csX599" y="csY599"/>
              </a:cxn>
              <a:cxn ang="0">
                <a:pos x="csX600" y="csY600"/>
              </a:cxn>
              <a:cxn ang="0">
                <a:pos x="csX601" y="csY601"/>
              </a:cxn>
              <a:cxn ang="0">
                <a:pos x="csX602" y="csY602"/>
              </a:cxn>
              <a:cxn ang="0">
                <a:pos x="csX603" y="csY603"/>
              </a:cxn>
              <a:cxn ang="0">
                <a:pos x="csX604" y="csY604"/>
              </a:cxn>
              <a:cxn ang="0">
                <a:pos x="csX605" y="csY605"/>
              </a:cxn>
              <a:cxn ang="0">
                <a:pos x="csX606" y="csY606"/>
              </a:cxn>
              <a:cxn ang="0">
                <a:pos x="csX607" y="csY607"/>
              </a:cxn>
              <a:cxn ang="0">
                <a:pos x="csX608" y="csY608"/>
              </a:cxn>
              <a:cxn ang="0">
                <a:pos x="csX609" y="csY609"/>
              </a:cxn>
              <a:cxn ang="0">
                <a:pos x="csX610" y="csY610"/>
              </a:cxn>
              <a:cxn ang="0">
                <a:pos x="csX611" y="csY611"/>
              </a:cxn>
              <a:cxn ang="0">
                <a:pos x="csX612" y="csY612"/>
              </a:cxn>
              <a:cxn ang="0">
                <a:pos x="csX613" y="csY613"/>
              </a:cxn>
              <a:cxn ang="0">
                <a:pos x="csX614" y="csY614"/>
              </a:cxn>
              <a:cxn ang="0">
                <a:pos x="csX615" y="csY615"/>
              </a:cxn>
              <a:cxn ang="0">
                <a:pos x="csX616" y="csY616"/>
              </a:cxn>
              <a:cxn ang="0">
                <a:pos x="csX617" y="csY617"/>
              </a:cxn>
              <a:cxn ang="0">
                <a:pos x="csX618" y="csY618"/>
              </a:cxn>
              <a:cxn ang="0">
                <a:pos x="csX619" y="csY619"/>
              </a:cxn>
              <a:cxn ang="0">
                <a:pos x="csX620" y="csY620"/>
              </a:cxn>
              <a:cxn ang="0">
                <a:pos x="csX621" y="csY621"/>
              </a:cxn>
              <a:cxn ang="0">
                <a:pos x="csX622" y="csY622"/>
              </a:cxn>
              <a:cxn ang="0">
                <a:pos x="csX623" y="csY623"/>
              </a:cxn>
              <a:cxn ang="0">
                <a:pos x="csX624" y="csY624"/>
              </a:cxn>
              <a:cxn ang="0">
                <a:pos x="csX625" y="csY625"/>
              </a:cxn>
              <a:cxn ang="0">
                <a:pos x="csX626" y="csY626"/>
              </a:cxn>
              <a:cxn ang="0">
                <a:pos x="csX627" y="csY627"/>
              </a:cxn>
              <a:cxn ang="0">
                <a:pos x="csX628" y="csY628"/>
              </a:cxn>
              <a:cxn ang="0">
                <a:pos x="csX629" y="csY629"/>
              </a:cxn>
              <a:cxn ang="0">
                <a:pos x="csX630" y="csY630"/>
              </a:cxn>
              <a:cxn ang="0">
                <a:pos x="csX631" y="csY631"/>
              </a:cxn>
              <a:cxn ang="0">
                <a:pos x="csX632" y="csY632"/>
              </a:cxn>
              <a:cxn ang="0">
                <a:pos x="csX633" y="csY633"/>
              </a:cxn>
              <a:cxn ang="0">
                <a:pos x="csX634" y="csY634"/>
              </a:cxn>
              <a:cxn ang="0">
                <a:pos x="csX635" y="csY635"/>
              </a:cxn>
              <a:cxn ang="0">
                <a:pos x="csX636" y="csY636"/>
              </a:cxn>
              <a:cxn ang="0">
                <a:pos x="csX637" y="csY637"/>
              </a:cxn>
              <a:cxn ang="0">
                <a:pos x="csX638" y="csY638"/>
              </a:cxn>
              <a:cxn ang="0">
                <a:pos x="csX639" y="csY639"/>
              </a:cxn>
              <a:cxn ang="0">
                <a:pos x="csX640" y="csY640"/>
              </a:cxn>
              <a:cxn ang="0">
                <a:pos x="csX641" y="csY641"/>
              </a:cxn>
              <a:cxn ang="0">
                <a:pos x="csX642" y="csY642"/>
              </a:cxn>
              <a:cxn ang="0">
                <a:pos x="csX643" y="csY643"/>
              </a:cxn>
              <a:cxn ang="0">
                <a:pos x="csX644" y="csY644"/>
              </a:cxn>
              <a:cxn ang="0">
                <a:pos x="csX645" y="csY645"/>
              </a:cxn>
              <a:cxn ang="0">
                <a:pos x="csX646" y="csY646"/>
              </a:cxn>
              <a:cxn ang="0">
                <a:pos x="csX647" y="csY647"/>
              </a:cxn>
              <a:cxn ang="0">
                <a:pos x="csX648" y="csY648"/>
              </a:cxn>
              <a:cxn ang="0">
                <a:pos x="csX649" y="csY649"/>
              </a:cxn>
              <a:cxn ang="0">
                <a:pos x="csX650" y="csY650"/>
              </a:cxn>
              <a:cxn ang="0">
                <a:pos x="csX651" y="csY651"/>
              </a:cxn>
              <a:cxn ang="0">
                <a:pos x="csX652" y="csY652"/>
              </a:cxn>
              <a:cxn ang="0">
                <a:pos x="csX653" y="csY653"/>
              </a:cxn>
              <a:cxn ang="0">
                <a:pos x="csX654" y="csY654"/>
              </a:cxn>
              <a:cxn ang="0">
                <a:pos x="csX655" y="csY655"/>
              </a:cxn>
              <a:cxn ang="0">
                <a:pos x="csX656" y="csY656"/>
              </a:cxn>
              <a:cxn ang="0">
                <a:pos x="csX657" y="csY657"/>
              </a:cxn>
              <a:cxn ang="0">
                <a:pos x="csX658" y="csY658"/>
              </a:cxn>
              <a:cxn ang="0">
                <a:pos x="csX659" y="csY659"/>
              </a:cxn>
              <a:cxn ang="0">
                <a:pos x="csX660" y="csY660"/>
              </a:cxn>
              <a:cxn ang="0">
                <a:pos x="csX661" y="csY661"/>
              </a:cxn>
              <a:cxn ang="0">
                <a:pos x="csX662" y="csY662"/>
              </a:cxn>
              <a:cxn ang="0">
                <a:pos x="csX663" y="csY663"/>
              </a:cxn>
              <a:cxn ang="0">
                <a:pos x="csX664" y="csY664"/>
              </a:cxn>
              <a:cxn ang="0">
                <a:pos x="csX665" y="csY665"/>
              </a:cxn>
              <a:cxn ang="0">
                <a:pos x="csX666" y="csY666"/>
              </a:cxn>
              <a:cxn ang="0">
                <a:pos x="csX667" y="csY667"/>
              </a:cxn>
              <a:cxn ang="0">
                <a:pos x="csX668" y="csY668"/>
              </a:cxn>
              <a:cxn ang="0">
                <a:pos x="csX669" y="csY669"/>
              </a:cxn>
              <a:cxn ang="0">
                <a:pos x="csX670" y="csY670"/>
              </a:cxn>
              <a:cxn ang="0">
                <a:pos x="csX671" y="csY671"/>
              </a:cxn>
              <a:cxn ang="0">
                <a:pos x="csX672" y="csY672"/>
              </a:cxn>
              <a:cxn ang="0">
                <a:pos x="csX673" y="csY673"/>
              </a:cxn>
              <a:cxn ang="0">
                <a:pos x="csX674" y="csY674"/>
              </a:cxn>
              <a:cxn ang="0">
                <a:pos x="csX675" y="csY675"/>
              </a:cxn>
              <a:cxn ang="0">
                <a:pos x="csX676" y="csY676"/>
              </a:cxn>
              <a:cxn ang="0">
                <a:pos x="csX677" y="csY677"/>
              </a:cxn>
              <a:cxn ang="0">
                <a:pos x="csX678" y="csY678"/>
              </a:cxn>
              <a:cxn ang="0">
                <a:pos x="csX679" y="csY679"/>
              </a:cxn>
              <a:cxn ang="0">
                <a:pos x="csX680" y="csY680"/>
              </a:cxn>
              <a:cxn ang="0">
                <a:pos x="csX681" y="csY681"/>
              </a:cxn>
              <a:cxn ang="0">
                <a:pos x="csX682" y="csY682"/>
              </a:cxn>
              <a:cxn ang="0">
                <a:pos x="csX683" y="csY683"/>
              </a:cxn>
              <a:cxn ang="0">
                <a:pos x="csX684" y="csY684"/>
              </a:cxn>
              <a:cxn ang="0">
                <a:pos x="csX685" y="csY685"/>
              </a:cxn>
              <a:cxn ang="0">
                <a:pos x="csX686" y="csY686"/>
              </a:cxn>
              <a:cxn ang="0">
                <a:pos x="csX687" y="csY687"/>
              </a:cxn>
              <a:cxn ang="0">
                <a:pos x="csX688" y="csY688"/>
              </a:cxn>
              <a:cxn ang="0">
                <a:pos x="csX689" y="csY689"/>
              </a:cxn>
              <a:cxn ang="0">
                <a:pos x="csX690" y="csY690"/>
              </a:cxn>
              <a:cxn ang="0">
                <a:pos x="csX691" y="csY691"/>
              </a:cxn>
              <a:cxn ang="0">
                <a:pos x="csX692" y="csY692"/>
              </a:cxn>
              <a:cxn ang="0">
                <a:pos x="csX693" y="csY693"/>
              </a:cxn>
              <a:cxn ang="0">
                <a:pos x="csX694" y="csY694"/>
              </a:cxn>
              <a:cxn ang="0">
                <a:pos x="csX695" y="csY695"/>
              </a:cxn>
              <a:cxn ang="0">
                <a:pos x="csX696" y="csY696"/>
              </a:cxn>
              <a:cxn ang="0">
                <a:pos x="csX697" y="csY697"/>
              </a:cxn>
              <a:cxn ang="0">
                <a:pos x="csX698" y="csY698"/>
              </a:cxn>
              <a:cxn ang="0">
                <a:pos x="csX699" y="csY699"/>
              </a:cxn>
              <a:cxn ang="0">
                <a:pos x="csX700" y="csY700"/>
              </a:cxn>
              <a:cxn ang="0">
                <a:pos x="csX701" y="csY701"/>
              </a:cxn>
              <a:cxn ang="0">
                <a:pos x="csX702" y="csY702"/>
              </a:cxn>
              <a:cxn ang="0">
                <a:pos x="csX703" y="csY703"/>
              </a:cxn>
              <a:cxn ang="0">
                <a:pos x="csX704" y="csY704"/>
              </a:cxn>
              <a:cxn ang="0">
                <a:pos x="csX705" y="csY705"/>
              </a:cxn>
              <a:cxn ang="0">
                <a:pos x="csX706" y="csY706"/>
              </a:cxn>
              <a:cxn ang="0">
                <a:pos x="csX707" y="csY707"/>
              </a:cxn>
              <a:cxn ang="0">
                <a:pos x="csX708" y="csY708"/>
              </a:cxn>
              <a:cxn ang="0">
                <a:pos x="csX709" y="csY709"/>
              </a:cxn>
              <a:cxn ang="0">
                <a:pos x="csX710" y="csY710"/>
              </a:cxn>
              <a:cxn ang="0">
                <a:pos x="csX711" y="csY711"/>
              </a:cxn>
              <a:cxn ang="0">
                <a:pos x="csX712" y="csY712"/>
              </a:cxn>
              <a:cxn ang="0">
                <a:pos x="csX713" y="csY713"/>
              </a:cxn>
              <a:cxn ang="0">
                <a:pos x="csX714" y="csY714"/>
              </a:cxn>
              <a:cxn ang="0">
                <a:pos x="csX715" y="csY715"/>
              </a:cxn>
              <a:cxn ang="0">
                <a:pos x="csX716" y="csY716"/>
              </a:cxn>
              <a:cxn ang="0">
                <a:pos x="csX717" y="csY717"/>
              </a:cxn>
              <a:cxn ang="0">
                <a:pos x="csX718" y="csY718"/>
              </a:cxn>
              <a:cxn ang="0">
                <a:pos x="csX719" y="csY719"/>
              </a:cxn>
              <a:cxn ang="0">
                <a:pos x="csX720" y="csY720"/>
              </a:cxn>
              <a:cxn ang="0">
                <a:pos x="csX721" y="csY721"/>
              </a:cxn>
              <a:cxn ang="0">
                <a:pos x="csX722" y="csY722"/>
              </a:cxn>
              <a:cxn ang="0">
                <a:pos x="csX723" y="csY723"/>
              </a:cxn>
              <a:cxn ang="0">
                <a:pos x="csX724" y="csY724"/>
              </a:cxn>
              <a:cxn ang="0">
                <a:pos x="csX725" y="csY725"/>
              </a:cxn>
              <a:cxn ang="0">
                <a:pos x="csX726" y="csY726"/>
              </a:cxn>
              <a:cxn ang="0">
                <a:pos x="csX727" y="csY727"/>
              </a:cxn>
              <a:cxn ang="0">
                <a:pos x="csX728" y="csY728"/>
              </a:cxn>
              <a:cxn ang="0">
                <a:pos x="csX729" y="csY729"/>
              </a:cxn>
              <a:cxn ang="0">
                <a:pos x="csX730" y="csY730"/>
              </a:cxn>
              <a:cxn ang="0">
                <a:pos x="csX731" y="csY731"/>
              </a:cxn>
              <a:cxn ang="0">
                <a:pos x="csX732" y="csY732"/>
              </a:cxn>
              <a:cxn ang="0">
                <a:pos x="csX733" y="csY733"/>
              </a:cxn>
              <a:cxn ang="0">
                <a:pos x="csX734" y="csY734"/>
              </a:cxn>
              <a:cxn ang="0">
                <a:pos x="csX735" y="csY735"/>
              </a:cxn>
              <a:cxn ang="0">
                <a:pos x="csX736" y="csY736"/>
              </a:cxn>
              <a:cxn ang="0">
                <a:pos x="csX737" y="csY737"/>
              </a:cxn>
              <a:cxn ang="0">
                <a:pos x="csX738" y="csY738"/>
              </a:cxn>
              <a:cxn ang="0">
                <a:pos x="csX739" y="csY739"/>
              </a:cxn>
              <a:cxn ang="0">
                <a:pos x="csX740" y="csY740"/>
              </a:cxn>
              <a:cxn ang="0">
                <a:pos x="csX741" y="csY741"/>
              </a:cxn>
              <a:cxn ang="0">
                <a:pos x="csX742" y="csY742"/>
              </a:cxn>
              <a:cxn ang="0">
                <a:pos x="csX743" y="csY743"/>
              </a:cxn>
              <a:cxn ang="0">
                <a:pos x="csX744" y="csY744"/>
              </a:cxn>
              <a:cxn ang="0">
                <a:pos x="csX745" y="csY745"/>
              </a:cxn>
              <a:cxn ang="0">
                <a:pos x="csX746" y="csY746"/>
              </a:cxn>
              <a:cxn ang="0">
                <a:pos x="csX747" y="csY747"/>
              </a:cxn>
              <a:cxn ang="0">
                <a:pos x="csX748" y="csY748"/>
              </a:cxn>
              <a:cxn ang="0">
                <a:pos x="csX749" y="csY749"/>
              </a:cxn>
              <a:cxn ang="0">
                <a:pos x="csX750" y="csY750"/>
              </a:cxn>
              <a:cxn ang="0">
                <a:pos x="csX751" y="csY751"/>
              </a:cxn>
              <a:cxn ang="0">
                <a:pos x="csX752" y="csY752"/>
              </a:cxn>
              <a:cxn ang="0">
                <a:pos x="csX753" y="csY753"/>
              </a:cxn>
              <a:cxn ang="0">
                <a:pos x="csX754" y="csY754"/>
              </a:cxn>
              <a:cxn ang="0">
                <a:pos x="csX755" y="csY755"/>
              </a:cxn>
              <a:cxn ang="0">
                <a:pos x="csX756" y="csY756"/>
              </a:cxn>
              <a:cxn ang="0">
                <a:pos x="csX757" y="csY757"/>
              </a:cxn>
              <a:cxn ang="0">
                <a:pos x="csX758" y="csY758"/>
              </a:cxn>
              <a:cxn ang="0">
                <a:pos x="csX759" y="csY759"/>
              </a:cxn>
              <a:cxn ang="0">
                <a:pos x="csX760" y="csY760"/>
              </a:cxn>
              <a:cxn ang="0">
                <a:pos x="csX761" y="csY761"/>
              </a:cxn>
              <a:cxn ang="0">
                <a:pos x="csX762" y="csY762"/>
              </a:cxn>
              <a:cxn ang="0">
                <a:pos x="csX763" y="csY763"/>
              </a:cxn>
              <a:cxn ang="0">
                <a:pos x="csX764" y="csY764"/>
              </a:cxn>
              <a:cxn ang="0">
                <a:pos x="csX765" y="csY765"/>
              </a:cxn>
              <a:cxn ang="0">
                <a:pos x="csX766" y="csY766"/>
              </a:cxn>
              <a:cxn ang="0">
                <a:pos x="csX767" y="csY767"/>
              </a:cxn>
              <a:cxn ang="0">
                <a:pos x="csX768" y="csY768"/>
              </a:cxn>
              <a:cxn ang="0">
                <a:pos x="csX769" y="csY769"/>
              </a:cxn>
              <a:cxn ang="0">
                <a:pos x="csX770" y="csY770"/>
              </a:cxn>
              <a:cxn ang="0">
                <a:pos x="csX771" y="csY771"/>
              </a:cxn>
              <a:cxn ang="0">
                <a:pos x="csX772" y="csY772"/>
              </a:cxn>
              <a:cxn ang="0">
                <a:pos x="csX773" y="csY773"/>
              </a:cxn>
              <a:cxn ang="0">
                <a:pos x="csX774" y="csY774"/>
              </a:cxn>
              <a:cxn ang="0">
                <a:pos x="csX775" y="csY775"/>
              </a:cxn>
              <a:cxn ang="0">
                <a:pos x="csX776" y="csY776"/>
              </a:cxn>
              <a:cxn ang="0">
                <a:pos x="csX777" y="csY777"/>
              </a:cxn>
              <a:cxn ang="0">
                <a:pos x="csX778" y="csY778"/>
              </a:cxn>
              <a:cxn ang="0">
                <a:pos x="csX779" y="csY779"/>
              </a:cxn>
              <a:cxn ang="0">
                <a:pos x="csX780" y="csY780"/>
              </a:cxn>
              <a:cxn ang="0">
                <a:pos x="csX781" y="csY781"/>
              </a:cxn>
              <a:cxn ang="0">
                <a:pos x="csX782" y="csY782"/>
              </a:cxn>
              <a:cxn ang="0">
                <a:pos x="csX783" y="csY783"/>
              </a:cxn>
              <a:cxn ang="0">
                <a:pos x="csX784" y="csY784"/>
              </a:cxn>
              <a:cxn ang="0">
                <a:pos x="csX785" y="csY785"/>
              </a:cxn>
              <a:cxn ang="0">
                <a:pos x="csX786" y="csY786"/>
              </a:cxn>
              <a:cxn ang="0">
                <a:pos x="csX787" y="csY787"/>
              </a:cxn>
              <a:cxn ang="0">
                <a:pos x="csX788" y="csY788"/>
              </a:cxn>
              <a:cxn ang="0">
                <a:pos x="csX789" y="csY789"/>
              </a:cxn>
              <a:cxn ang="0">
                <a:pos x="csX790" y="csY790"/>
              </a:cxn>
              <a:cxn ang="0">
                <a:pos x="csX791" y="csY791"/>
              </a:cxn>
              <a:cxn ang="0">
                <a:pos x="csX792" y="csY792"/>
              </a:cxn>
              <a:cxn ang="0">
                <a:pos x="csX793" y="csY793"/>
              </a:cxn>
              <a:cxn ang="0">
                <a:pos x="csX794" y="csY794"/>
              </a:cxn>
              <a:cxn ang="0">
                <a:pos x="csX795" y="csY795"/>
              </a:cxn>
              <a:cxn ang="0">
                <a:pos x="csX796" y="csY796"/>
              </a:cxn>
              <a:cxn ang="0">
                <a:pos x="csX797" y="csY797"/>
              </a:cxn>
              <a:cxn ang="0">
                <a:pos x="csX798" y="csY798"/>
              </a:cxn>
              <a:cxn ang="0">
                <a:pos x="csX799" y="csY799"/>
              </a:cxn>
              <a:cxn ang="0">
                <a:pos x="csX800" y="csY800"/>
              </a:cxn>
              <a:cxn ang="0">
                <a:pos x="csX801" y="csY801"/>
              </a:cxn>
              <a:cxn ang="0">
                <a:pos x="csX802" y="csY802"/>
              </a:cxn>
              <a:cxn ang="0">
                <a:pos x="csX803" y="csY803"/>
              </a:cxn>
              <a:cxn ang="0">
                <a:pos x="csX804" y="csY804"/>
              </a:cxn>
              <a:cxn ang="0">
                <a:pos x="csX805" y="csY805"/>
              </a:cxn>
              <a:cxn ang="0">
                <a:pos x="csX806" y="csY806"/>
              </a:cxn>
              <a:cxn ang="0">
                <a:pos x="csX807" y="csY807"/>
              </a:cxn>
              <a:cxn ang="0">
                <a:pos x="csX808" y="csY808"/>
              </a:cxn>
              <a:cxn ang="0">
                <a:pos x="csX809" y="csY809"/>
              </a:cxn>
              <a:cxn ang="0">
                <a:pos x="csX810" y="csY810"/>
              </a:cxn>
              <a:cxn ang="0">
                <a:pos x="csX811" y="csY811"/>
              </a:cxn>
              <a:cxn ang="0">
                <a:pos x="csX812" y="csY812"/>
              </a:cxn>
              <a:cxn ang="0">
                <a:pos x="csX813" y="csY813"/>
              </a:cxn>
              <a:cxn ang="0">
                <a:pos x="csX814" y="csY814"/>
              </a:cxn>
              <a:cxn ang="0">
                <a:pos x="csX815" y="csY815"/>
              </a:cxn>
              <a:cxn ang="0">
                <a:pos x="csX816" y="csY816"/>
              </a:cxn>
              <a:cxn ang="0">
                <a:pos x="csX817" y="csY817"/>
              </a:cxn>
              <a:cxn ang="0">
                <a:pos x="csX818" y="csY818"/>
              </a:cxn>
              <a:cxn ang="0">
                <a:pos x="csX819" y="csY819"/>
              </a:cxn>
              <a:cxn ang="0">
                <a:pos x="csX820" y="csY820"/>
              </a:cxn>
              <a:cxn ang="0">
                <a:pos x="csX821" y="csY821"/>
              </a:cxn>
              <a:cxn ang="0">
                <a:pos x="csX822" y="csY822"/>
              </a:cxn>
              <a:cxn ang="0">
                <a:pos x="csX823" y="csY823"/>
              </a:cxn>
              <a:cxn ang="0">
                <a:pos x="csX824" y="csY824"/>
              </a:cxn>
              <a:cxn ang="0">
                <a:pos x="csX825" y="csY825"/>
              </a:cxn>
              <a:cxn ang="0">
                <a:pos x="csX826" y="csY826"/>
              </a:cxn>
              <a:cxn ang="0">
                <a:pos x="csX827" y="csY827"/>
              </a:cxn>
              <a:cxn ang="0">
                <a:pos x="csX828" y="csY828"/>
              </a:cxn>
              <a:cxn ang="0">
                <a:pos x="csX829" y="csY829"/>
              </a:cxn>
              <a:cxn ang="0">
                <a:pos x="csX830" y="csY830"/>
              </a:cxn>
              <a:cxn ang="0">
                <a:pos x="csX831" y="csY831"/>
              </a:cxn>
              <a:cxn ang="0">
                <a:pos x="csX832" y="csY832"/>
              </a:cxn>
              <a:cxn ang="0">
                <a:pos x="csX833" y="csY833"/>
              </a:cxn>
              <a:cxn ang="0">
                <a:pos x="csX834" y="csY834"/>
              </a:cxn>
              <a:cxn ang="0">
                <a:pos x="csX835" y="csY835"/>
              </a:cxn>
              <a:cxn ang="0">
                <a:pos x="csX836" y="csY836"/>
              </a:cxn>
              <a:cxn ang="0">
                <a:pos x="csX837" y="csY837"/>
              </a:cxn>
              <a:cxn ang="0">
                <a:pos x="csX838" y="csY838"/>
              </a:cxn>
              <a:cxn ang="0">
                <a:pos x="csX839" y="csY839"/>
              </a:cxn>
              <a:cxn ang="0">
                <a:pos x="csX840" y="csY840"/>
              </a:cxn>
              <a:cxn ang="0">
                <a:pos x="csX841" y="csY841"/>
              </a:cxn>
              <a:cxn ang="0">
                <a:pos x="csX842" y="csY842"/>
              </a:cxn>
              <a:cxn ang="0">
                <a:pos x="csX843" y="csY843"/>
              </a:cxn>
              <a:cxn ang="0">
                <a:pos x="csX844" y="csY844"/>
              </a:cxn>
              <a:cxn ang="0">
                <a:pos x="csX845" y="csY845"/>
              </a:cxn>
              <a:cxn ang="0">
                <a:pos x="csX846" y="csY846"/>
              </a:cxn>
              <a:cxn ang="0">
                <a:pos x="csX847" y="csY847"/>
              </a:cxn>
              <a:cxn ang="0">
                <a:pos x="csX848" y="csY848"/>
              </a:cxn>
              <a:cxn ang="0">
                <a:pos x="csX849" y="csY849"/>
              </a:cxn>
              <a:cxn ang="0">
                <a:pos x="csX850" y="csY850"/>
              </a:cxn>
              <a:cxn ang="0">
                <a:pos x="csX851" y="csY851"/>
              </a:cxn>
              <a:cxn ang="0">
                <a:pos x="csX852" y="csY852"/>
              </a:cxn>
              <a:cxn ang="0">
                <a:pos x="csX853" y="csY853"/>
              </a:cxn>
              <a:cxn ang="0">
                <a:pos x="csX854" y="csY854"/>
              </a:cxn>
              <a:cxn ang="0">
                <a:pos x="csX855" y="csY855"/>
              </a:cxn>
              <a:cxn ang="0">
                <a:pos x="csX856" y="csY856"/>
              </a:cxn>
              <a:cxn ang="0">
                <a:pos x="csX857" y="csY857"/>
              </a:cxn>
              <a:cxn ang="0">
                <a:pos x="csX858" y="csY858"/>
              </a:cxn>
              <a:cxn ang="0">
                <a:pos x="csX859" y="csY859"/>
              </a:cxn>
              <a:cxn ang="0">
                <a:pos x="csX860" y="csY860"/>
              </a:cxn>
              <a:cxn ang="0">
                <a:pos x="csX861" y="csY861"/>
              </a:cxn>
              <a:cxn ang="0">
                <a:pos x="csX862" y="csY862"/>
              </a:cxn>
              <a:cxn ang="0">
                <a:pos x="csX863" y="csY863"/>
              </a:cxn>
              <a:cxn ang="0">
                <a:pos x="csX864" y="csY864"/>
              </a:cxn>
              <a:cxn ang="0">
                <a:pos x="csX865" y="csY865"/>
              </a:cxn>
              <a:cxn ang="0">
                <a:pos x="csX866" y="csY866"/>
              </a:cxn>
              <a:cxn ang="0">
                <a:pos x="csX867" y="csY867"/>
              </a:cxn>
              <a:cxn ang="0">
                <a:pos x="csX868" y="csY868"/>
              </a:cxn>
              <a:cxn ang="0">
                <a:pos x="csX869" y="csY869"/>
              </a:cxn>
              <a:cxn ang="0">
                <a:pos x="csX870" y="csY870"/>
              </a:cxn>
              <a:cxn ang="0">
                <a:pos x="csX871" y="csY871"/>
              </a:cxn>
              <a:cxn ang="0">
                <a:pos x="csX872" y="csY872"/>
              </a:cxn>
              <a:cxn ang="0">
                <a:pos x="csX873" y="csY873"/>
              </a:cxn>
              <a:cxn ang="0">
                <a:pos x="csX874" y="csY874"/>
              </a:cxn>
              <a:cxn ang="0">
                <a:pos x="csX875" y="csY875"/>
              </a:cxn>
              <a:cxn ang="0">
                <a:pos x="csX876" y="csY876"/>
              </a:cxn>
              <a:cxn ang="0">
                <a:pos x="csX877" y="csY877"/>
              </a:cxn>
              <a:cxn ang="0">
                <a:pos x="csX878" y="csY878"/>
              </a:cxn>
              <a:cxn ang="0">
                <a:pos x="csX879" y="csY879"/>
              </a:cxn>
              <a:cxn ang="0">
                <a:pos x="csX880" y="csY880"/>
              </a:cxn>
              <a:cxn ang="0">
                <a:pos x="csX881" y="csY881"/>
              </a:cxn>
              <a:cxn ang="0">
                <a:pos x="csX882" y="csY882"/>
              </a:cxn>
              <a:cxn ang="0">
                <a:pos x="csX883" y="csY883"/>
              </a:cxn>
              <a:cxn ang="0">
                <a:pos x="csX884" y="csY884"/>
              </a:cxn>
              <a:cxn ang="0">
                <a:pos x="csX885" y="csY885"/>
              </a:cxn>
              <a:cxn ang="0">
                <a:pos x="csX886" y="csY886"/>
              </a:cxn>
              <a:cxn ang="0">
                <a:pos x="csX887" y="csY887"/>
              </a:cxn>
              <a:cxn ang="0">
                <a:pos x="csX888" y="csY888"/>
              </a:cxn>
              <a:cxn ang="0">
                <a:pos x="csX889" y="csY889"/>
              </a:cxn>
              <a:cxn ang="0">
                <a:pos x="csX890" y="csY890"/>
              </a:cxn>
              <a:cxn ang="0">
                <a:pos x="csX891" y="csY891"/>
              </a:cxn>
              <a:cxn ang="0">
                <a:pos x="csX892" y="csY892"/>
              </a:cxn>
              <a:cxn ang="0">
                <a:pos x="csX893" y="csY893"/>
              </a:cxn>
              <a:cxn ang="0">
                <a:pos x="csX894" y="csY894"/>
              </a:cxn>
              <a:cxn ang="0">
                <a:pos x="csX895" y="csY895"/>
              </a:cxn>
              <a:cxn ang="0">
                <a:pos x="csX896" y="csY896"/>
              </a:cxn>
              <a:cxn ang="0">
                <a:pos x="csX897" y="csY897"/>
              </a:cxn>
              <a:cxn ang="0">
                <a:pos x="csX898" y="csY898"/>
              </a:cxn>
              <a:cxn ang="0">
                <a:pos x="csX899" y="csY899"/>
              </a:cxn>
              <a:cxn ang="0">
                <a:pos x="csX900" y="csY900"/>
              </a:cxn>
              <a:cxn ang="0">
                <a:pos x="csX901" y="csY901"/>
              </a:cxn>
              <a:cxn ang="0">
                <a:pos x="csX902" y="csY902"/>
              </a:cxn>
              <a:cxn ang="0">
                <a:pos x="csX903" y="csY903"/>
              </a:cxn>
              <a:cxn ang="0">
                <a:pos x="csX904" y="csY904"/>
              </a:cxn>
              <a:cxn ang="0">
                <a:pos x="csX905" y="csY905"/>
              </a:cxn>
              <a:cxn ang="0">
                <a:pos x="csX906" y="csY906"/>
              </a:cxn>
              <a:cxn ang="0">
                <a:pos x="csX907" y="csY907"/>
              </a:cxn>
              <a:cxn ang="0">
                <a:pos x="csX908" y="csY908"/>
              </a:cxn>
              <a:cxn ang="0">
                <a:pos x="csX909" y="csY909"/>
              </a:cxn>
              <a:cxn ang="0">
                <a:pos x="csX910" y="csY910"/>
              </a:cxn>
              <a:cxn ang="0">
                <a:pos x="csX911" y="csY911"/>
              </a:cxn>
              <a:cxn ang="0">
                <a:pos x="csX912" y="csY912"/>
              </a:cxn>
              <a:cxn ang="0">
                <a:pos x="csX913" y="csY913"/>
              </a:cxn>
              <a:cxn ang="0">
                <a:pos x="csX914" y="csY914"/>
              </a:cxn>
              <a:cxn ang="0">
                <a:pos x="csX915" y="csY915"/>
              </a:cxn>
              <a:cxn ang="0">
                <a:pos x="csX916" y="csY916"/>
              </a:cxn>
              <a:cxn ang="0">
                <a:pos x="csX917" y="csY917"/>
              </a:cxn>
              <a:cxn ang="0">
                <a:pos x="csX918" y="csY918"/>
              </a:cxn>
              <a:cxn ang="0">
                <a:pos x="csX919" y="csY919"/>
              </a:cxn>
              <a:cxn ang="0">
                <a:pos x="csX920" y="csY920"/>
              </a:cxn>
              <a:cxn ang="0">
                <a:pos x="csX921" y="csY921"/>
              </a:cxn>
              <a:cxn ang="0">
                <a:pos x="csX922" y="csY922"/>
              </a:cxn>
              <a:cxn ang="0">
                <a:pos x="csX923" y="csY923"/>
              </a:cxn>
              <a:cxn ang="0">
                <a:pos x="csX924" y="csY924"/>
              </a:cxn>
              <a:cxn ang="0">
                <a:pos x="csX925" y="csY925"/>
              </a:cxn>
              <a:cxn ang="0">
                <a:pos x="csX926" y="csY926"/>
              </a:cxn>
              <a:cxn ang="0">
                <a:pos x="csX927" y="csY927"/>
              </a:cxn>
              <a:cxn ang="0">
                <a:pos x="csX928" y="csY928"/>
              </a:cxn>
              <a:cxn ang="0">
                <a:pos x="csX929" y="csY929"/>
              </a:cxn>
              <a:cxn ang="0">
                <a:pos x="csX930" y="csY930"/>
              </a:cxn>
              <a:cxn ang="0">
                <a:pos x="csX931" y="csY931"/>
              </a:cxn>
              <a:cxn ang="0">
                <a:pos x="csX932" y="csY932"/>
              </a:cxn>
              <a:cxn ang="0">
                <a:pos x="csX933" y="csY933"/>
              </a:cxn>
              <a:cxn ang="0">
                <a:pos x="csX934" y="csY934"/>
              </a:cxn>
              <a:cxn ang="0">
                <a:pos x="csX935" y="csY935"/>
              </a:cxn>
              <a:cxn ang="0">
                <a:pos x="csX936" y="csY936"/>
              </a:cxn>
              <a:cxn ang="0">
                <a:pos x="csX937" y="csY937"/>
              </a:cxn>
              <a:cxn ang="0">
                <a:pos x="csX938" y="csY938"/>
              </a:cxn>
              <a:cxn ang="0">
                <a:pos x="csX939" y="csY939"/>
              </a:cxn>
              <a:cxn ang="0">
                <a:pos x="csX940" y="csY940"/>
              </a:cxn>
              <a:cxn ang="0">
                <a:pos x="csX941" y="csY941"/>
              </a:cxn>
              <a:cxn ang="0">
                <a:pos x="csX942" y="csY942"/>
              </a:cxn>
              <a:cxn ang="0">
                <a:pos x="csX943" y="csY943"/>
              </a:cxn>
              <a:cxn ang="0">
                <a:pos x="csX944" y="csY944"/>
              </a:cxn>
              <a:cxn ang="0">
                <a:pos x="csX945" y="csY945"/>
              </a:cxn>
              <a:cxn ang="0">
                <a:pos x="csX946" y="csY946"/>
              </a:cxn>
              <a:cxn ang="0">
                <a:pos x="csX947" y="csY947"/>
              </a:cxn>
              <a:cxn ang="0">
                <a:pos x="csX948" y="csY948"/>
              </a:cxn>
              <a:cxn ang="0">
                <a:pos x="csX949" y="csY949"/>
              </a:cxn>
              <a:cxn ang="0">
                <a:pos x="csX950" y="csY950"/>
              </a:cxn>
              <a:cxn ang="0">
                <a:pos x="csX951" y="csY951"/>
              </a:cxn>
              <a:cxn ang="0">
                <a:pos x="csX952" y="csY952"/>
              </a:cxn>
              <a:cxn ang="0">
                <a:pos x="csX953" y="csY953"/>
              </a:cxn>
              <a:cxn ang="0">
                <a:pos x="csX954" y="csY954"/>
              </a:cxn>
              <a:cxn ang="0">
                <a:pos x="csX955" y="csY955"/>
              </a:cxn>
              <a:cxn ang="0">
                <a:pos x="csX956" y="csY956"/>
              </a:cxn>
              <a:cxn ang="0">
                <a:pos x="csX957" y="csY957"/>
              </a:cxn>
              <a:cxn ang="0">
                <a:pos x="csX958" y="csY958"/>
              </a:cxn>
              <a:cxn ang="0">
                <a:pos x="csX959" y="csY959"/>
              </a:cxn>
              <a:cxn ang="0">
                <a:pos x="csX960" y="csY960"/>
              </a:cxn>
              <a:cxn ang="0">
                <a:pos x="csX961" y="csY961"/>
              </a:cxn>
              <a:cxn ang="0">
                <a:pos x="csX962" y="csY962"/>
              </a:cxn>
              <a:cxn ang="0">
                <a:pos x="csX963" y="csY963"/>
              </a:cxn>
              <a:cxn ang="0">
                <a:pos x="csX964" y="csY964"/>
              </a:cxn>
              <a:cxn ang="0">
                <a:pos x="csX965" y="csY965"/>
              </a:cxn>
              <a:cxn ang="0">
                <a:pos x="csX966" y="csY966"/>
              </a:cxn>
              <a:cxn ang="0">
                <a:pos x="csX967" y="csY967"/>
              </a:cxn>
              <a:cxn ang="0">
                <a:pos x="csX968" y="csY968"/>
              </a:cxn>
              <a:cxn ang="0">
                <a:pos x="csX969" y="csY969"/>
              </a:cxn>
              <a:cxn ang="0">
                <a:pos x="csX970" y="csY970"/>
              </a:cxn>
              <a:cxn ang="0">
                <a:pos x="csX971" y="csY971"/>
              </a:cxn>
              <a:cxn ang="0">
                <a:pos x="csX972" y="csY972"/>
              </a:cxn>
              <a:cxn ang="0">
                <a:pos x="csX973" y="csY973"/>
              </a:cxn>
              <a:cxn ang="0">
                <a:pos x="csX974" y="csY974"/>
              </a:cxn>
              <a:cxn ang="0">
                <a:pos x="csX975" y="csY975"/>
              </a:cxn>
              <a:cxn ang="0">
                <a:pos x="csX976" y="csY976"/>
              </a:cxn>
              <a:cxn ang="0">
                <a:pos x="csX977" y="csY977"/>
              </a:cxn>
              <a:cxn ang="0">
                <a:pos x="csX978" y="csY978"/>
              </a:cxn>
              <a:cxn ang="0">
                <a:pos x="csX979" y="csY979"/>
              </a:cxn>
              <a:cxn ang="0">
                <a:pos x="csX980" y="csY980"/>
              </a:cxn>
              <a:cxn ang="0">
                <a:pos x="csX981" y="csY981"/>
              </a:cxn>
              <a:cxn ang="0">
                <a:pos x="csX982" y="csY982"/>
              </a:cxn>
              <a:cxn ang="0">
                <a:pos x="csX983" y="csY983"/>
              </a:cxn>
              <a:cxn ang="0">
                <a:pos x="csX984" y="csY984"/>
              </a:cxn>
              <a:cxn ang="0">
                <a:pos x="csX985" y="csY985"/>
              </a:cxn>
              <a:cxn ang="0">
                <a:pos x="csX986" y="csY986"/>
              </a:cxn>
              <a:cxn ang="0">
                <a:pos x="csX987" y="csY987"/>
              </a:cxn>
              <a:cxn ang="0">
                <a:pos x="csX988" y="csY988"/>
              </a:cxn>
              <a:cxn ang="0">
                <a:pos x="csX989" y="csY989"/>
              </a:cxn>
              <a:cxn ang="0">
                <a:pos x="csX990" y="csY990"/>
              </a:cxn>
              <a:cxn ang="0">
                <a:pos x="csX991" y="csY991"/>
              </a:cxn>
              <a:cxn ang="0">
                <a:pos x="csX992" y="csY992"/>
              </a:cxn>
              <a:cxn ang="0">
                <a:pos x="csX993" y="csY993"/>
              </a:cxn>
              <a:cxn ang="0">
                <a:pos x="csX994" y="csY994"/>
              </a:cxn>
              <a:cxn ang="0">
                <a:pos x="csX995" y="csY995"/>
              </a:cxn>
              <a:cxn ang="0">
                <a:pos x="csX996" y="csY996"/>
              </a:cxn>
              <a:cxn ang="0">
                <a:pos x="csX997" y="csY997"/>
              </a:cxn>
              <a:cxn ang="0">
                <a:pos x="csX998" y="csY998"/>
              </a:cxn>
              <a:cxn ang="0">
                <a:pos x="csX999" y="csY999"/>
              </a:cxn>
              <a:cxn ang="0">
                <a:pos x="csX1000" y="csY1000"/>
              </a:cxn>
              <a:cxn ang="0">
                <a:pos x="csX1001" y="csY1001"/>
              </a:cxn>
              <a:cxn ang="0">
                <a:pos x="csX1002" y="csY1002"/>
              </a:cxn>
              <a:cxn ang="0">
                <a:pos x="csX1003" y="csY1003"/>
              </a:cxn>
              <a:cxn ang="0">
                <a:pos x="csX1004" y="csY1004"/>
              </a:cxn>
              <a:cxn ang="0">
                <a:pos x="csX1005" y="csY1005"/>
              </a:cxn>
              <a:cxn ang="0">
                <a:pos x="csX1006" y="csY1006"/>
              </a:cxn>
              <a:cxn ang="0">
                <a:pos x="csX1007" y="csY1007"/>
              </a:cxn>
              <a:cxn ang="0">
                <a:pos x="csX1008" y="csY1008"/>
              </a:cxn>
              <a:cxn ang="0">
                <a:pos x="csX1009" y="csY1009"/>
              </a:cxn>
              <a:cxn ang="0">
                <a:pos x="csX1010" y="csY1010"/>
              </a:cxn>
              <a:cxn ang="0">
                <a:pos x="csX1011" y="csY1011"/>
              </a:cxn>
              <a:cxn ang="0">
                <a:pos x="csX1012" y="csY1012"/>
              </a:cxn>
              <a:cxn ang="0">
                <a:pos x="csX1013" y="csY1013"/>
              </a:cxn>
              <a:cxn ang="0">
                <a:pos x="csX1014" y="csY1014"/>
              </a:cxn>
              <a:cxn ang="0">
                <a:pos x="csX1015" y="csY1015"/>
              </a:cxn>
              <a:cxn ang="0">
                <a:pos x="csX1016" y="csY1016"/>
              </a:cxn>
              <a:cxn ang="0">
                <a:pos x="csX1017" y="csY1017"/>
              </a:cxn>
              <a:cxn ang="0">
                <a:pos x="csX1018" y="csY1018"/>
              </a:cxn>
              <a:cxn ang="0">
                <a:pos x="csX1019" y="csY1019"/>
              </a:cxn>
              <a:cxn ang="0">
                <a:pos x="csX1020" y="csY1020"/>
              </a:cxn>
              <a:cxn ang="0">
                <a:pos x="csX1021" y="csY1021"/>
              </a:cxn>
              <a:cxn ang="0">
                <a:pos x="csX1022" y="csY1022"/>
              </a:cxn>
              <a:cxn ang="0">
                <a:pos x="csX1023" y="csY1023"/>
              </a:cxn>
              <a:cxn ang="0">
                <a:pos x="csX1024" y="csY1024"/>
              </a:cxn>
              <a:cxn ang="0">
                <a:pos x="csX1025" y="csY1025"/>
              </a:cxn>
              <a:cxn ang="0">
                <a:pos x="csX1026" y="csY1026"/>
              </a:cxn>
              <a:cxn ang="0">
                <a:pos x="csX1027" y="csY1027"/>
              </a:cxn>
              <a:cxn ang="0">
                <a:pos x="csX1028" y="csY1028"/>
              </a:cxn>
              <a:cxn ang="0">
                <a:pos x="csX1029" y="csY1029"/>
              </a:cxn>
              <a:cxn ang="0">
                <a:pos x="csX1030" y="csY1030"/>
              </a:cxn>
              <a:cxn ang="0">
                <a:pos x="csX1031" y="csY1031"/>
              </a:cxn>
              <a:cxn ang="0">
                <a:pos x="csX1032" y="csY1032"/>
              </a:cxn>
              <a:cxn ang="0">
                <a:pos x="csX1033" y="csY1033"/>
              </a:cxn>
              <a:cxn ang="0">
                <a:pos x="csX1034" y="csY1034"/>
              </a:cxn>
              <a:cxn ang="0">
                <a:pos x="csX1035" y="csY1035"/>
              </a:cxn>
              <a:cxn ang="0">
                <a:pos x="csX1036" y="csY1036"/>
              </a:cxn>
              <a:cxn ang="0">
                <a:pos x="csX1037" y="csY1037"/>
              </a:cxn>
              <a:cxn ang="0">
                <a:pos x="csX1038" y="csY1038"/>
              </a:cxn>
              <a:cxn ang="0">
                <a:pos x="csX1039" y="csY1039"/>
              </a:cxn>
              <a:cxn ang="0">
                <a:pos x="csX1040" y="csY1040"/>
              </a:cxn>
              <a:cxn ang="0">
                <a:pos x="csX1041" y="csY1041"/>
              </a:cxn>
              <a:cxn ang="0">
                <a:pos x="csX1042" y="csY1042"/>
              </a:cxn>
              <a:cxn ang="0">
                <a:pos x="csX1043" y="csY1043"/>
              </a:cxn>
              <a:cxn ang="0">
                <a:pos x="csX1044" y="csY1044"/>
              </a:cxn>
              <a:cxn ang="0">
                <a:pos x="csX1045" y="csY1045"/>
              </a:cxn>
              <a:cxn ang="0">
                <a:pos x="csX1046" y="csY1046"/>
              </a:cxn>
              <a:cxn ang="0">
                <a:pos x="csX1047" y="csY1047"/>
              </a:cxn>
              <a:cxn ang="0">
                <a:pos x="csX1048" y="csY1048"/>
              </a:cxn>
              <a:cxn ang="0">
                <a:pos x="csX1049" y="csY1049"/>
              </a:cxn>
              <a:cxn ang="0">
                <a:pos x="csX1050" y="csY1050"/>
              </a:cxn>
              <a:cxn ang="0">
                <a:pos x="csX1051" y="csY1051"/>
              </a:cxn>
              <a:cxn ang="0">
                <a:pos x="csX1052" y="csY1052"/>
              </a:cxn>
              <a:cxn ang="0">
                <a:pos x="csX1053" y="csY1053"/>
              </a:cxn>
              <a:cxn ang="0">
                <a:pos x="csX1054" y="csY1054"/>
              </a:cxn>
              <a:cxn ang="0">
                <a:pos x="csX1055" y="csY1055"/>
              </a:cxn>
              <a:cxn ang="0">
                <a:pos x="csX1056" y="csY1056"/>
              </a:cxn>
              <a:cxn ang="0">
                <a:pos x="csX1057" y="csY1057"/>
              </a:cxn>
              <a:cxn ang="0">
                <a:pos x="csX1058" y="csY1058"/>
              </a:cxn>
              <a:cxn ang="0">
                <a:pos x="csX1059" y="csY1059"/>
              </a:cxn>
              <a:cxn ang="0">
                <a:pos x="csX1060" y="csY1060"/>
              </a:cxn>
              <a:cxn ang="0">
                <a:pos x="csX1061" y="csY1061"/>
              </a:cxn>
              <a:cxn ang="0">
                <a:pos x="csX1062" y="csY1062"/>
              </a:cxn>
              <a:cxn ang="0">
                <a:pos x="csX1063" y="csY1063"/>
              </a:cxn>
              <a:cxn ang="0">
                <a:pos x="csX1064" y="csY1064"/>
              </a:cxn>
              <a:cxn ang="0">
                <a:pos x="csX1065" y="csY1065"/>
              </a:cxn>
              <a:cxn ang="0">
                <a:pos x="csX1066" y="csY1066"/>
              </a:cxn>
              <a:cxn ang="0">
                <a:pos x="csX1067" y="csY1067"/>
              </a:cxn>
              <a:cxn ang="0">
                <a:pos x="csX1068" y="csY1068"/>
              </a:cxn>
              <a:cxn ang="0">
                <a:pos x="csX1069" y="csY1069"/>
              </a:cxn>
              <a:cxn ang="0">
                <a:pos x="csX1070" y="csY1070"/>
              </a:cxn>
              <a:cxn ang="0">
                <a:pos x="csX1071" y="csY1071"/>
              </a:cxn>
              <a:cxn ang="0">
                <a:pos x="csX1072" y="csY1072"/>
              </a:cxn>
              <a:cxn ang="0">
                <a:pos x="csX1073" y="csY1073"/>
              </a:cxn>
              <a:cxn ang="0">
                <a:pos x="csX1074" y="csY1074"/>
              </a:cxn>
              <a:cxn ang="0">
                <a:pos x="csX1075" y="csY1075"/>
              </a:cxn>
              <a:cxn ang="0">
                <a:pos x="csX1076" y="csY1076"/>
              </a:cxn>
              <a:cxn ang="0">
                <a:pos x="csX1077" y="csY1077"/>
              </a:cxn>
              <a:cxn ang="0">
                <a:pos x="csX1078" y="csY1078"/>
              </a:cxn>
              <a:cxn ang="0">
                <a:pos x="csX1079" y="csY1079"/>
              </a:cxn>
              <a:cxn ang="0">
                <a:pos x="csX1080" y="csY1080"/>
              </a:cxn>
              <a:cxn ang="0">
                <a:pos x="csX1081" y="csY1081"/>
              </a:cxn>
              <a:cxn ang="0">
                <a:pos x="csX1082" y="csY1082"/>
              </a:cxn>
              <a:cxn ang="0">
                <a:pos x="csX1083" y="csY1083"/>
              </a:cxn>
              <a:cxn ang="0">
                <a:pos x="csX1084" y="csY1084"/>
              </a:cxn>
              <a:cxn ang="0">
                <a:pos x="csX1085" y="csY1085"/>
              </a:cxn>
              <a:cxn ang="0">
                <a:pos x="csX1086" y="csY1086"/>
              </a:cxn>
              <a:cxn ang="0">
                <a:pos x="csX1087" y="csY1087"/>
              </a:cxn>
              <a:cxn ang="0">
                <a:pos x="csX1088" y="csY1088"/>
              </a:cxn>
              <a:cxn ang="0">
                <a:pos x="csX1089" y="csY1089"/>
              </a:cxn>
              <a:cxn ang="0">
                <a:pos x="csX1090" y="csY1090"/>
              </a:cxn>
              <a:cxn ang="0">
                <a:pos x="csX1091" y="csY1091"/>
              </a:cxn>
              <a:cxn ang="0">
                <a:pos x="csX1092" y="csY1092"/>
              </a:cxn>
              <a:cxn ang="0">
                <a:pos x="csX1093" y="csY1093"/>
              </a:cxn>
              <a:cxn ang="0">
                <a:pos x="csX1094" y="csY1094"/>
              </a:cxn>
              <a:cxn ang="0">
                <a:pos x="csX1095" y="csY1095"/>
              </a:cxn>
              <a:cxn ang="0">
                <a:pos x="csX1096" y="csY1096"/>
              </a:cxn>
              <a:cxn ang="0">
                <a:pos x="csX1097" y="csY1097"/>
              </a:cxn>
              <a:cxn ang="0">
                <a:pos x="csX1098" y="csY1098"/>
              </a:cxn>
              <a:cxn ang="0">
                <a:pos x="csX1099" y="csY1099"/>
              </a:cxn>
              <a:cxn ang="0">
                <a:pos x="csX1100" y="csY1100"/>
              </a:cxn>
              <a:cxn ang="0">
                <a:pos x="csX1101" y="csY1101"/>
              </a:cxn>
              <a:cxn ang="0">
                <a:pos x="csX1102" y="csY1102"/>
              </a:cxn>
              <a:cxn ang="0">
                <a:pos x="csX1103" y="csY1103"/>
              </a:cxn>
              <a:cxn ang="0">
                <a:pos x="csX1104" y="csY1104"/>
              </a:cxn>
              <a:cxn ang="0">
                <a:pos x="csX1105" y="csY1105"/>
              </a:cxn>
              <a:cxn ang="0">
                <a:pos x="csX1106" y="csY1106"/>
              </a:cxn>
              <a:cxn ang="0">
                <a:pos x="csX1107" y="csY1107"/>
              </a:cxn>
              <a:cxn ang="0">
                <a:pos x="csX1108" y="csY1108"/>
              </a:cxn>
              <a:cxn ang="0">
                <a:pos x="csX1109" y="csY1109"/>
              </a:cxn>
              <a:cxn ang="0">
                <a:pos x="csX1110" y="csY1110"/>
              </a:cxn>
              <a:cxn ang="0">
                <a:pos x="csX1111" y="csY1111"/>
              </a:cxn>
              <a:cxn ang="0">
                <a:pos x="csX1112" y="csY1112"/>
              </a:cxn>
              <a:cxn ang="0">
                <a:pos x="csX1113" y="csY1113"/>
              </a:cxn>
              <a:cxn ang="0">
                <a:pos x="csX1114" y="csY1114"/>
              </a:cxn>
              <a:cxn ang="0">
                <a:pos x="csX1115" y="csY1115"/>
              </a:cxn>
              <a:cxn ang="0">
                <a:pos x="csX1116" y="csY1116"/>
              </a:cxn>
              <a:cxn ang="0">
                <a:pos x="csX1117" y="csY1117"/>
              </a:cxn>
              <a:cxn ang="0">
                <a:pos x="csX1118" y="csY1118"/>
              </a:cxn>
              <a:cxn ang="0">
                <a:pos x="csX1119" y="csY1119"/>
              </a:cxn>
              <a:cxn ang="0">
                <a:pos x="csX1120" y="csY1120"/>
              </a:cxn>
              <a:cxn ang="0">
                <a:pos x="csX1121" y="csY1121"/>
              </a:cxn>
              <a:cxn ang="0">
                <a:pos x="csX1122" y="csY1122"/>
              </a:cxn>
              <a:cxn ang="0">
                <a:pos x="csX1123" y="csY1123"/>
              </a:cxn>
              <a:cxn ang="0">
                <a:pos x="csX1124" y="csY1124"/>
              </a:cxn>
              <a:cxn ang="0">
                <a:pos x="csX1125" y="csY1125"/>
              </a:cxn>
              <a:cxn ang="0">
                <a:pos x="csX1126" y="csY1126"/>
              </a:cxn>
              <a:cxn ang="0">
                <a:pos x="csX1127" y="csY1127"/>
              </a:cxn>
              <a:cxn ang="0">
                <a:pos x="csX1128" y="csY1128"/>
              </a:cxn>
              <a:cxn ang="0">
                <a:pos x="csX1129" y="csY1129"/>
              </a:cxn>
              <a:cxn ang="0">
                <a:pos x="csX1130" y="csY1130"/>
              </a:cxn>
              <a:cxn ang="0">
                <a:pos x="csX1131" y="csY1131"/>
              </a:cxn>
              <a:cxn ang="0">
                <a:pos x="csX1132" y="csY1132"/>
              </a:cxn>
              <a:cxn ang="0">
                <a:pos x="csX1133" y="csY1133"/>
              </a:cxn>
              <a:cxn ang="0">
                <a:pos x="csX1134" y="csY1134"/>
              </a:cxn>
              <a:cxn ang="0">
                <a:pos x="csX1135" y="csY1135"/>
              </a:cxn>
              <a:cxn ang="0">
                <a:pos x="csX1136" y="csY1136"/>
              </a:cxn>
              <a:cxn ang="0">
                <a:pos x="csX1137" y="csY1137"/>
              </a:cxn>
              <a:cxn ang="0">
                <a:pos x="csX1138" y="csY1138"/>
              </a:cxn>
              <a:cxn ang="0">
                <a:pos x="csX1139" y="csY1139"/>
              </a:cxn>
              <a:cxn ang="0">
                <a:pos x="csX1140" y="csY1140"/>
              </a:cxn>
              <a:cxn ang="0">
                <a:pos x="csX1141" y="csY1141"/>
              </a:cxn>
              <a:cxn ang="0">
                <a:pos x="csX1142" y="csY1142"/>
              </a:cxn>
              <a:cxn ang="0">
                <a:pos x="csX1143" y="csY1143"/>
              </a:cxn>
              <a:cxn ang="0">
                <a:pos x="csX1144" y="csY1144"/>
              </a:cxn>
              <a:cxn ang="0">
                <a:pos x="csX1145" y="csY1145"/>
              </a:cxn>
              <a:cxn ang="0">
                <a:pos x="csX1146" y="csY1146"/>
              </a:cxn>
              <a:cxn ang="0">
                <a:pos x="csX1147" y="csY1147"/>
              </a:cxn>
              <a:cxn ang="0">
                <a:pos x="csX1148" y="csY1148"/>
              </a:cxn>
              <a:cxn ang="0">
                <a:pos x="csX1149" y="csY1149"/>
              </a:cxn>
              <a:cxn ang="0">
                <a:pos x="csX1150" y="csY1150"/>
              </a:cxn>
              <a:cxn ang="0">
                <a:pos x="csX1151" y="csY1151"/>
              </a:cxn>
              <a:cxn ang="0">
                <a:pos x="csX1152" y="csY1152"/>
              </a:cxn>
              <a:cxn ang="0">
                <a:pos x="csX1153" y="csY1153"/>
              </a:cxn>
              <a:cxn ang="0">
                <a:pos x="csX1154" y="csY1154"/>
              </a:cxn>
              <a:cxn ang="0">
                <a:pos x="csX1155" y="csY1155"/>
              </a:cxn>
              <a:cxn ang="0">
                <a:pos x="csX1156" y="csY1156"/>
              </a:cxn>
              <a:cxn ang="0">
                <a:pos x="csX1157" y="csY1157"/>
              </a:cxn>
              <a:cxn ang="0">
                <a:pos x="csX1158" y="csY1158"/>
              </a:cxn>
              <a:cxn ang="0">
                <a:pos x="csX1159" y="csY1159"/>
              </a:cxn>
              <a:cxn ang="0">
                <a:pos x="csX1160" y="csY1160"/>
              </a:cxn>
              <a:cxn ang="0">
                <a:pos x="csX1161" y="csY1161"/>
              </a:cxn>
              <a:cxn ang="0">
                <a:pos x="csX1162" y="csY1162"/>
              </a:cxn>
              <a:cxn ang="0">
                <a:pos x="csX1163" y="csY1163"/>
              </a:cxn>
              <a:cxn ang="0">
                <a:pos x="csX1164" y="csY1164"/>
              </a:cxn>
              <a:cxn ang="0">
                <a:pos x="csX1165" y="csY1165"/>
              </a:cxn>
              <a:cxn ang="0">
                <a:pos x="csX1166" y="csY1166"/>
              </a:cxn>
              <a:cxn ang="0">
                <a:pos x="csX1167" y="csY1167"/>
              </a:cxn>
              <a:cxn ang="0">
                <a:pos x="csX1168" y="csY1168"/>
              </a:cxn>
              <a:cxn ang="0">
                <a:pos x="csX1169" y="csY1169"/>
              </a:cxn>
              <a:cxn ang="0">
                <a:pos x="csX1170" y="csY1170"/>
              </a:cxn>
              <a:cxn ang="0">
                <a:pos x="csX1171" y="csY1171"/>
              </a:cxn>
              <a:cxn ang="0">
                <a:pos x="csX1172" y="csY1172"/>
              </a:cxn>
              <a:cxn ang="0">
                <a:pos x="csX1173" y="csY1173"/>
              </a:cxn>
              <a:cxn ang="0">
                <a:pos x="csX1174" y="csY1174"/>
              </a:cxn>
              <a:cxn ang="0">
                <a:pos x="csX1175" y="csY1175"/>
              </a:cxn>
              <a:cxn ang="0">
                <a:pos x="csX1176" y="csY1176"/>
              </a:cxn>
              <a:cxn ang="0">
                <a:pos x="csX1177" y="csY1177"/>
              </a:cxn>
              <a:cxn ang="0">
                <a:pos x="csX1178" y="csY1178"/>
              </a:cxn>
              <a:cxn ang="0">
                <a:pos x="csX1179" y="csY1179"/>
              </a:cxn>
              <a:cxn ang="0">
                <a:pos x="csX1180" y="csY1180"/>
              </a:cxn>
              <a:cxn ang="0">
                <a:pos x="csX1181" y="csY1181"/>
              </a:cxn>
              <a:cxn ang="0">
                <a:pos x="csX1182" y="csY1182"/>
              </a:cxn>
              <a:cxn ang="0">
                <a:pos x="csX1183" y="csY1183"/>
              </a:cxn>
              <a:cxn ang="0">
                <a:pos x="csX1184" y="csY1184"/>
              </a:cxn>
              <a:cxn ang="0">
                <a:pos x="csX1185" y="csY1185"/>
              </a:cxn>
              <a:cxn ang="0">
                <a:pos x="csX1186" y="csY1186"/>
              </a:cxn>
              <a:cxn ang="0">
                <a:pos x="csX1187" y="csY1187"/>
              </a:cxn>
              <a:cxn ang="0">
                <a:pos x="csX1188" y="csY1188"/>
              </a:cxn>
              <a:cxn ang="0">
                <a:pos x="csX1189" y="csY1189"/>
              </a:cxn>
              <a:cxn ang="0">
                <a:pos x="csX1190" y="csY1190"/>
              </a:cxn>
              <a:cxn ang="0">
                <a:pos x="csX1191" y="csY1191"/>
              </a:cxn>
              <a:cxn ang="0">
                <a:pos x="csX1192" y="csY1192"/>
              </a:cxn>
              <a:cxn ang="0">
                <a:pos x="csX1193" y="csY1193"/>
              </a:cxn>
              <a:cxn ang="0">
                <a:pos x="csX1194" y="csY1194"/>
              </a:cxn>
              <a:cxn ang="0">
                <a:pos x="csX1195" y="csY1195"/>
              </a:cxn>
              <a:cxn ang="0">
                <a:pos x="csX1196" y="csY1196"/>
              </a:cxn>
              <a:cxn ang="0">
                <a:pos x="csX1197" y="csY1197"/>
              </a:cxn>
              <a:cxn ang="0">
                <a:pos x="csX1198" y="csY1198"/>
              </a:cxn>
              <a:cxn ang="0">
                <a:pos x="csX1199" y="csY1199"/>
              </a:cxn>
              <a:cxn ang="0">
                <a:pos x="csX1200" y="csY1200"/>
              </a:cxn>
              <a:cxn ang="0">
                <a:pos x="csX1201" y="csY1201"/>
              </a:cxn>
              <a:cxn ang="0">
                <a:pos x="csX1202" y="csY1202"/>
              </a:cxn>
              <a:cxn ang="0">
                <a:pos x="csX1203" y="csY1203"/>
              </a:cxn>
              <a:cxn ang="0">
                <a:pos x="csX1204" y="csY1204"/>
              </a:cxn>
              <a:cxn ang="0">
                <a:pos x="csX1205" y="csY1205"/>
              </a:cxn>
              <a:cxn ang="0">
                <a:pos x="csX1206" y="csY1206"/>
              </a:cxn>
              <a:cxn ang="0">
                <a:pos x="csX1207" y="csY1207"/>
              </a:cxn>
              <a:cxn ang="0">
                <a:pos x="csX1208" y="csY1208"/>
              </a:cxn>
              <a:cxn ang="0">
                <a:pos x="csX1209" y="csY1209"/>
              </a:cxn>
              <a:cxn ang="0">
                <a:pos x="csX1210" y="csY1210"/>
              </a:cxn>
              <a:cxn ang="0">
                <a:pos x="csX1211" y="csY1211"/>
              </a:cxn>
              <a:cxn ang="0">
                <a:pos x="csX1212" y="csY1212"/>
              </a:cxn>
              <a:cxn ang="0">
                <a:pos x="csX1213" y="csY1213"/>
              </a:cxn>
              <a:cxn ang="0">
                <a:pos x="csX1214" y="csY1214"/>
              </a:cxn>
              <a:cxn ang="0">
                <a:pos x="csX1215" y="csY1215"/>
              </a:cxn>
              <a:cxn ang="0">
                <a:pos x="csX1216" y="csY1216"/>
              </a:cxn>
              <a:cxn ang="0">
                <a:pos x="csX1217" y="csY1217"/>
              </a:cxn>
              <a:cxn ang="0">
                <a:pos x="csX1218" y="csY1218"/>
              </a:cxn>
              <a:cxn ang="0">
                <a:pos x="csX1219" y="csY1219"/>
              </a:cxn>
              <a:cxn ang="0">
                <a:pos x="csX1220" y="csY1220"/>
              </a:cxn>
              <a:cxn ang="0">
                <a:pos x="csX1221" y="csY1221"/>
              </a:cxn>
              <a:cxn ang="0">
                <a:pos x="csX1222" y="csY1222"/>
              </a:cxn>
              <a:cxn ang="0">
                <a:pos x="csX1223" y="csY1223"/>
              </a:cxn>
              <a:cxn ang="0">
                <a:pos x="csX1224" y="csY1224"/>
              </a:cxn>
              <a:cxn ang="0">
                <a:pos x="csX1225" y="csY1225"/>
              </a:cxn>
              <a:cxn ang="0">
                <a:pos x="csX1226" y="csY1226"/>
              </a:cxn>
              <a:cxn ang="0">
                <a:pos x="csX1227" y="csY1227"/>
              </a:cxn>
              <a:cxn ang="0">
                <a:pos x="csX1228" y="csY1228"/>
              </a:cxn>
              <a:cxn ang="0">
                <a:pos x="csX1229" y="csY1229"/>
              </a:cxn>
              <a:cxn ang="0">
                <a:pos x="csX1230" y="csY1230"/>
              </a:cxn>
              <a:cxn ang="0">
                <a:pos x="csX1231" y="csY1231"/>
              </a:cxn>
              <a:cxn ang="0">
                <a:pos x="csX1232" y="csY1232"/>
              </a:cxn>
              <a:cxn ang="0">
                <a:pos x="csX1233" y="csY1233"/>
              </a:cxn>
              <a:cxn ang="0">
                <a:pos x="csX1234" y="csY1234"/>
              </a:cxn>
              <a:cxn ang="0">
                <a:pos x="csX1235" y="csY1235"/>
              </a:cxn>
              <a:cxn ang="0">
                <a:pos x="csX1236" y="csY1236"/>
              </a:cxn>
              <a:cxn ang="0">
                <a:pos x="csX1237" y="csY1237"/>
              </a:cxn>
              <a:cxn ang="0">
                <a:pos x="csX1238" y="csY1238"/>
              </a:cxn>
              <a:cxn ang="0">
                <a:pos x="csX1239" y="csY1239"/>
              </a:cxn>
              <a:cxn ang="0">
                <a:pos x="csX1240" y="csY1240"/>
              </a:cxn>
              <a:cxn ang="0">
                <a:pos x="csX1241" y="csY1241"/>
              </a:cxn>
              <a:cxn ang="0">
                <a:pos x="csX1242" y="csY1242"/>
              </a:cxn>
              <a:cxn ang="0">
                <a:pos x="csX1243" y="csY1243"/>
              </a:cxn>
              <a:cxn ang="0">
                <a:pos x="csX1244" y="csY1244"/>
              </a:cxn>
              <a:cxn ang="0">
                <a:pos x="csX1245" y="csY1245"/>
              </a:cxn>
              <a:cxn ang="0">
                <a:pos x="csX1246" y="csY1246"/>
              </a:cxn>
              <a:cxn ang="0">
                <a:pos x="csX1247" y="csY1247"/>
              </a:cxn>
              <a:cxn ang="0">
                <a:pos x="csX1248" y="csY1248"/>
              </a:cxn>
              <a:cxn ang="0">
                <a:pos x="csX1249" y="csY1249"/>
              </a:cxn>
              <a:cxn ang="0">
                <a:pos x="csX1250" y="csY1250"/>
              </a:cxn>
              <a:cxn ang="0">
                <a:pos x="csX1251" y="csY1251"/>
              </a:cxn>
              <a:cxn ang="0">
                <a:pos x="csX1252" y="csY1252"/>
              </a:cxn>
              <a:cxn ang="0">
                <a:pos x="csX1253" y="csY1253"/>
              </a:cxn>
              <a:cxn ang="0">
                <a:pos x="csX1254" y="csY1254"/>
              </a:cxn>
              <a:cxn ang="0">
                <a:pos x="csX1255" y="csY1255"/>
              </a:cxn>
              <a:cxn ang="0">
                <a:pos x="csX1256" y="csY1256"/>
              </a:cxn>
              <a:cxn ang="0">
                <a:pos x="csX1257" y="csY1257"/>
              </a:cxn>
              <a:cxn ang="0">
                <a:pos x="csX1258" y="csY1258"/>
              </a:cxn>
              <a:cxn ang="0">
                <a:pos x="csX1259" y="csY1259"/>
              </a:cxn>
              <a:cxn ang="0">
                <a:pos x="csX1260" y="csY1260"/>
              </a:cxn>
              <a:cxn ang="0">
                <a:pos x="csX1261" y="csY1261"/>
              </a:cxn>
              <a:cxn ang="0">
                <a:pos x="csX1262" y="csY1262"/>
              </a:cxn>
              <a:cxn ang="0">
                <a:pos x="csX1263" y="csY1263"/>
              </a:cxn>
              <a:cxn ang="0">
                <a:pos x="csX1264" y="csY1264"/>
              </a:cxn>
              <a:cxn ang="0">
                <a:pos x="csX1265" y="csY1265"/>
              </a:cxn>
              <a:cxn ang="0">
                <a:pos x="csX1266" y="csY1266"/>
              </a:cxn>
              <a:cxn ang="0">
                <a:pos x="csX1267" y="csY1267"/>
              </a:cxn>
              <a:cxn ang="0">
                <a:pos x="csX1268" y="csY1268"/>
              </a:cxn>
              <a:cxn ang="0">
                <a:pos x="csX1269" y="csY1269"/>
              </a:cxn>
              <a:cxn ang="0">
                <a:pos x="csX1270" y="csY1270"/>
              </a:cxn>
              <a:cxn ang="0">
                <a:pos x="csX1271" y="csY1271"/>
              </a:cxn>
              <a:cxn ang="0">
                <a:pos x="csX1272" y="csY1272"/>
              </a:cxn>
              <a:cxn ang="0">
                <a:pos x="csX1273" y="csY1273"/>
              </a:cxn>
              <a:cxn ang="0">
                <a:pos x="csX1274" y="csY1274"/>
              </a:cxn>
              <a:cxn ang="0">
                <a:pos x="csX1275" y="csY1275"/>
              </a:cxn>
              <a:cxn ang="0">
                <a:pos x="csX1276" y="csY1276"/>
              </a:cxn>
              <a:cxn ang="0">
                <a:pos x="csX1277" y="csY1277"/>
              </a:cxn>
              <a:cxn ang="0">
                <a:pos x="csX1278" y="csY1278"/>
              </a:cxn>
              <a:cxn ang="0">
                <a:pos x="csX1279" y="csY1279"/>
              </a:cxn>
              <a:cxn ang="0">
                <a:pos x="csX1280" y="csY1280"/>
              </a:cxn>
              <a:cxn ang="0">
                <a:pos x="csX1281" y="csY1281"/>
              </a:cxn>
              <a:cxn ang="0">
                <a:pos x="csX1282" y="csY1282"/>
              </a:cxn>
              <a:cxn ang="0">
                <a:pos x="csX1283" y="csY1283"/>
              </a:cxn>
              <a:cxn ang="0">
                <a:pos x="csX1284" y="csY1284"/>
              </a:cxn>
              <a:cxn ang="0">
                <a:pos x="csX1285" y="csY1285"/>
              </a:cxn>
              <a:cxn ang="0">
                <a:pos x="csX1286" y="csY1286"/>
              </a:cxn>
              <a:cxn ang="0">
                <a:pos x="csX1287" y="csY1287"/>
              </a:cxn>
              <a:cxn ang="0">
                <a:pos x="csX1288" y="csY1288"/>
              </a:cxn>
              <a:cxn ang="0">
                <a:pos x="csX1289" y="csY1289"/>
              </a:cxn>
              <a:cxn ang="0">
                <a:pos x="csX1290" y="csY1290"/>
              </a:cxn>
              <a:cxn ang="0">
                <a:pos x="csX1291" y="csY1291"/>
              </a:cxn>
              <a:cxn ang="0">
                <a:pos x="csX1292" y="csY1292"/>
              </a:cxn>
              <a:cxn ang="0">
                <a:pos x="csX1293" y="csY1293"/>
              </a:cxn>
              <a:cxn ang="0">
                <a:pos x="csX1294" y="csY1294"/>
              </a:cxn>
              <a:cxn ang="0">
                <a:pos x="csX1295" y="csY1295"/>
              </a:cxn>
              <a:cxn ang="0">
                <a:pos x="csX1296" y="csY1296"/>
              </a:cxn>
              <a:cxn ang="0">
                <a:pos x="csX1297" y="csY1297"/>
              </a:cxn>
              <a:cxn ang="0">
                <a:pos x="csX1298" y="csY1298"/>
              </a:cxn>
              <a:cxn ang="0">
                <a:pos x="csX1299" y="csY1299"/>
              </a:cxn>
              <a:cxn ang="0">
                <a:pos x="csX1300" y="csY1300"/>
              </a:cxn>
              <a:cxn ang="0">
                <a:pos x="csX1301" y="csY1301"/>
              </a:cxn>
              <a:cxn ang="0">
                <a:pos x="csX1302" y="csY1302"/>
              </a:cxn>
              <a:cxn ang="0">
                <a:pos x="csX1303" y="csY1303"/>
              </a:cxn>
              <a:cxn ang="0">
                <a:pos x="csX1304" y="csY1304"/>
              </a:cxn>
              <a:cxn ang="0">
                <a:pos x="csX1305" y="csY1305"/>
              </a:cxn>
              <a:cxn ang="0">
                <a:pos x="csX1306" y="csY1306"/>
              </a:cxn>
              <a:cxn ang="0">
                <a:pos x="csX1307" y="csY1307"/>
              </a:cxn>
              <a:cxn ang="0">
                <a:pos x="csX1308" y="csY1308"/>
              </a:cxn>
              <a:cxn ang="0">
                <a:pos x="csX1309" y="csY1309"/>
              </a:cxn>
              <a:cxn ang="0">
                <a:pos x="csX1310" y="csY1310"/>
              </a:cxn>
              <a:cxn ang="0">
                <a:pos x="csX1311" y="csY1311"/>
              </a:cxn>
              <a:cxn ang="0">
                <a:pos x="csX1312" y="csY1312"/>
              </a:cxn>
              <a:cxn ang="0">
                <a:pos x="csX1313" y="csY1313"/>
              </a:cxn>
              <a:cxn ang="0">
                <a:pos x="csX1314" y="csY1314"/>
              </a:cxn>
              <a:cxn ang="0">
                <a:pos x="csX1315" y="csY1315"/>
              </a:cxn>
              <a:cxn ang="0">
                <a:pos x="csX1316" y="csY1316"/>
              </a:cxn>
              <a:cxn ang="0">
                <a:pos x="csX1317" y="csY1317"/>
              </a:cxn>
              <a:cxn ang="0">
                <a:pos x="csX1318" y="csY1318"/>
              </a:cxn>
              <a:cxn ang="0">
                <a:pos x="csX1319" y="csY1319"/>
              </a:cxn>
              <a:cxn ang="0">
                <a:pos x="csX1320" y="csY1320"/>
              </a:cxn>
              <a:cxn ang="0">
                <a:pos x="csX1321" y="csY1321"/>
              </a:cxn>
              <a:cxn ang="0">
                <a:pos x="csX1322" y="csY1322"/>
              </a:cxn>
              <a:cxn ang="0">
                <a:pos x="csX1323" y="csY1323"/>
              </a:cxn>
              <a:cxn ang="0">
                <a:pos x="csX1324" y="csY1324"/>
              </a:cxn>
              <a:cxn ang="0">
                <a:pos x="csX1325" y="csY1325"/>
              </a:cxn>
              <a:cxn ang="0">
                <a:pos x="csX1326" y="csY1326"/>
              </a:cxn>
              <a:cxn ang="0">
                <a:pos x="csX1327" y="csY1327"/>
              </a:cxn>
              <a:cxn ang="0">
                <a:pos x="csX1328" y="csY1328"/>
              </a:cxn>
              <a:cxn ang="0">
                <a:pos x="csX1329" y="csY1329"/>
              </a:cxn>
              <a:cxn ang="0">
                <a:pos x="csX1330" y="csY1330"/>
              </a:cxn>
              <a:cxn ang="0">
                <a:pos x="csX1331" y="csY1331"/>
              </a:cxn>
              <a:cxn ang="0">
                <a:pos x="csX1332" y="csY1332"/>
              </a:cxn>
              <a:cxn ang="0">
                <a:pos x="csX1333" y="csY1333"/>
              </a:cxn>
              <a:cxn ang="0">
                <a:pos x="csX1334" y="csY1334"/>
              </a:cxn>
              <a:cxn ang="0">
                <a:pos x="csX1335" y="csY1335"/>
              </a:cxn>
              <a:cxn ang="0">
                <a:pos x="csX1336" y="csY1336"/>
              </a:cxn>
              <a:cxn ang="0">
                <a:pos x="csX1337" y="csY1337"/>
              </a:cxn>
              <a:cxn ang="0">
                <a:pos x="csX1338" y="csY1338"/>
              </a:cxn>
              <a:cxn ang="0">
                <a:pos x="csX1339" y="csY1339"/>
              </a:cxn>
              <a:cxn ang="0">
                <a:pos x="csX1340" y="csY1340"/>
              </a:cxn>
              <a:cxn ang="0">
                <a:pos x="csX1341" y="csY1341"/>
              </a:cxn>
              <a:cxn ang="0">
                <a:pos x="csX1342" y="csY1342"/>
              </a:cxn>
              <a:cxn ang="0">
                <a:pos x="csX1343" y="csY1343"/>
              </a:cxn>
              <a:cxn ang="0">
                <a:pos x="csX1344" y="csY1344"/>
              </a:cxn>
              <a:cxn ang="0">
                <a:pos x="csX1345" y="csY1345"/>
              </a:cxn>
              <a:cxn ang="0">
                <a:pos x="csX1346" y="csY1346"/>
              </a:cxn>
              <a:cxn ang="0">
                <a:pos x="csX1347" y="csY1347"/>
              </a:cxn>
              <a:cxn ang="0">
                <a:pos x="csX1348" y="csY1348"/>
              </a:cxn>
              <a:cxn ang="0">
                <a:pos x="csX1349" y="csY1349"/>
              </a:cxn>
              <a:cxn ang="0">
                <a:pos x="csX1350" y="csY1350"/>
              </a:cxn>
              <a:cxn ang="0">
                <a:pos x="csX1351" y="csY1351"/>
              </a:cxn>
              <a:cxn ang="0">
                <a:pos x="csX1352" y="csY1352"/>
              </a:cxn>
              <a:cxn ang="0">
                <a:pos x="csX1353" y="csY1353"/>
              </a:cxn>
              <a:cxn ang="0">
                <a:pos x="csX1354" y="csY1354"/>
              </a:cxn>
              <a:cxn ang="0">
                <a:pos x="csX1355" y="csY1355"/>
              </a:cxn>
              <a:cxn ang="0">
                <a:pos x="csX1356" y="csY1356"/>
              </a:cxn>
              <a:cxn ang="0">
                <a:pos x="csX1357" y="csY1357"/>
              </a:cxn>
              <a:cxn ang="0">
                <a:pos x="csX1358" y="csY1358"/>
              </a:cxn>
              <a:cxn ang="0">
                <a:pos x="csX1359" y="csY1359"/>
              </a:cxn>
              <a:cxn ang="0">
                <a:pos x="csX1360" y="csY1360"/>
              </a:cxn>
              <a:cxn ang="0">
                <a:pos x="csX1361" y="csY1361"/>
              </a:cxn>
              <a:cxn ang="0">
                <a:pos x="csX1362" y="csY1362"/>
              </a:cxn>
              <a:cxn ang="0">
                <a:pos x="csX1363" y="csY1363"/>
              </a:cxn>
              <a:cxn ang="0">
                <a:pos x="csX1364" y="csY1364"/>
              </a:cxn>
              <a:cxn ang="0">
                <a:pos x="csX1365" y="csY1365"/>
              </a:cxn>
              <a:cxn ang="0">
                <a:pos x="csX1366" y="csY1366"/>
              </a:cxn>
              <a:cxn ang="0">
                <a:pos x="csX1367" y="csY1367"/>
              </a:cxn>
              <a:cxn ang="0">
                <a:pos x="csX1368" y="csY1368"/>
              </a:cxn>
              <a:cxn ang="0">
                <a:pos x="csX1369" y="csY1369"/>
              </a:cxn>
              <a:cxn ang="0">
                <a:pos x="csX1370" y="csY1370"/>
              </a:cxn>
              <a:cxn ang="0">
                <a:pos x="csX1371" y="csY1371"/>
              </a:cxn>
              <a:cxn ang="0">
                <a:pos x="csX1372" y="csY1372"/>
              </a:cxn>
              <a:cxn ang="0">
                <a:pos x="csX1373" y="csY1373"/>
              </a:cxn>
              <a:cxn ang="0">
                <a:pos x="csX1374" y="csY1374"/>
              </a:cxn>
              <a:cxn ang="0">
                <a:pos x="csX1375" y="csY1375"/>
              </a:cxn>
              <a:cxn ang="0">
                <a:pos x="csX1376" y="csY1376"/>
              </a:cxn>
              <a:cxn ang="0">
                <a:pos x="csX1377" y="csY1377"/>
              </a:cxn>
              <a:cxn ang="0">
                <a:pos x="csX1378" y="csY1378"/>
              </a:cxn>
              <a:cxn ang="0">
                <a:pos x="csX1379" y="csY1379"/>
              </a:cxn>
              <a:cxn ang="0">
                <a:pos x="csX1380" y="csY1380"/>
              </a:cxn>
              <a:cxn ang="0">
                <a:pos x="csX1381" y="csY1381"/>
              </a:cxn>
              <a:cxn ang="0">
                <a:pos x="csX1382" y="csY1382"/>
              </a:cxn>
              <a:cxn ang="0">
                <a:pos x="csX1383" y="csY1383"/>
              </a:cxn>
              <a:cxn ang="0">
                <a:pos x="csX1384" y="csY1384"/>
              </a:cxn>
              <a:cxn ang="0">
                <a:pos x="csX1385" y="csY1385"/>
              </a:cxn>
              <a:cxn ang="0">
                <a:pos x="csX1386" y="csY1386"/>
              </a:cxn>
              <a:cxn ang="0">
                <a:pos x="csX1387" y="csY1387"/>
              </a:cxn>
              <a:cxn ang="0">
                <a:pos x="csX1388" y="csY1388"/>
              </a:cxn>
              <a:cxn ang="0">
                <a:pos x="csX1389" y="csY1389"/>
              </a:cxn>
              <a:cxn ang="0">
                <a:pos x="csX1390" y="csY1390"/>
              </a:cxn>
              <a:cxn ang="0">
                <a:pos x="csX1391" y="csY1391"/>
              </a:cxn>
              <a:cxn ang="0">
                <a:pos x="csX1392" y="csY1392"/>
              </a:cxn>
              <a:cxn ang="0">
                <a:pos x="csX1393" y="csY1393"/>
              </a:cxn>
              <a:cxn ang="0">
                <a:pos x="csX1394" y="csY1394"/>
              </a:cxn>
              <a:cxn ang="0">
                <a:pos x="csX1395" y="csY1395"/>
              </a:cxn>
              <a:cxn ang="0">
                <a:pos x="csX1396" y="csY1396"/>
              </a:cxn>
              <a:cxn ang="0">
                <a:pos x="csX1397" y="csY1397"/>
              </a:cxn>
              <a:cxn ang="0">
                <a:pos x="csX1398" y="csY1398"/>
              </a:cxn>
              <a:cxn ang="0">
                <a:pos x="csX1399" y="csY1399"/>
              </a:cxn>
              <a:cxn ang="0">
                <a:pos x="csX1400" y="csY1400"/>
              </a:cxn>
              <a:cxn ang="0">
                <a:pos x="csX1401" y="csY1401"/>
              </a:cxn>
              <a:cxn ang="0">
                <a:pos x="csX1402" y="csY1402"/>
              </a:cxn>
              <a:cxn ang="0">
                <a:pos x="csX1403" y="csY1403"/>
              </a:cxn>
              <a:cxn ang="0">
                <a:pos x="csX1404" y="csY1404"/>
              </a:cxn>
              <a:cxn ang="0">
                <a:pos x="csX1405" y="csY1405"/>
              </a:cxn>
              <a:cxn ang="0">
                <a:pos x="csX1406" y="csY1406"/>
              </a:cxn>
              <a:cxn ang="0">
                <a:pos x="csX1407" y="csY1407"/>
              </a:cxn>
              <a:cxn ang="0">
                <a:pos x="csX1408" y="csY1408"/>
              </a:cxn>
              <a:cxn ang="0">
                <a:pos x="csX1409" y="csY1409"/>
              </a:cxn>
              <a:cxn ang="0">
                <a:pos x="csX1410" y="csY1410"/>
              </a:cxn>
              <a:cxn ang="0">
                <a:pos x="csX1411" y="csY1411"/>
              </a:cxn>
              <a:cxn ang="0">
                <a:pos x="csX1412" y="csY1412"/>
              </a:cxn>
              <a:cxn ang="0">
                <a:pos x="csX1413" y="csY1413"/>
              </a:cxn>
              <a:cxn ang="0">
                <a:pos x="csX1414" y="csY1414"/>
              </a:cxn>
              <a:cxn ang="0">
                <a:pos x="csX1415" y="csY1415"/>
              </a:cxn>
              <a:cxn ang="0">
                <a:pos x="csX1416" y="csY1416"/>
              </a:cxn>
              <a:cxn ang="0">
                <a:pos x="csX1417" y="csY1417"/>
              </a:cxn>
              <a:cxn ang="0">
                <a:pos x="csX1418" y="csY1418"/>
              </a:cxn>
              <a:cxn ang="0">
                <a:pos x="csX1419" y="csY1419"/>
              </a:cxn>
              <a:cxn ang="0">
                <a:pos x="csX1420" y="csY1420"/>
              </a:cxn>
              <a:cxn ang="0">
                <a:pos x="csX1421" y="csY1421"/>
              </a:cxn>
              <a:cxn ang="0">
                <a:pos x="csX1422" y="csY1422"/>
              </a:cxn>
              <a:cxn ang="0">
                <a:pos x="csX1423" y="csY1423"/>
              </a:cxn>
              <a:cxn ang="0">
                <a:pos x="csX1424" y="csY1424"/>
              </a:cxn>
              <a:cxn ang="0">
                <a:pos x="csX1425" y="csY1425"/>
              </a:cxn>
              <a:cxn ang="0">
                <a:pos x="csX1426" y="csY1426"/>
              </a:cxn>
              <a:cxn ang="0">
                <a:pos x="csX1427" y="csY1427"/>
              </a:cxn>
              <a:cxn ang="0">
                <a:pos x="csX1428" y="csY1428"/>
              </a:cxn>
              <a:cxn ang="0">
                <a:pos x="csX1429" y="csY1429"/>
              </a:cxn>
              <a:cxn ang="0">
                <a:pos x="csX1430" y="csY1430"/>
              </a:cxn>
              <a:cxn ang="0">
                <a:pos x="csX1431" y="csY1431"/>
              </a:cxn>
              <a:cxn ang="0">
                <a:pos x="csX1432" y="csY1432"/>
              </a:cxn>
              <a:cxn ang="0">
                <a:pos x="csX1433" y="csY1433"/>
              </a:cxn>
              <a:cxn ang="0">
                <a:pos x="csX1434" y="csY1434"/>
              </a:cxn>
              <a:cxn ang="0">
                <a:pos x="csX1435" y="csY1435"/>
              </a:cxn>
              <a:cxn ang="0">
                <a:pos x="csX1436" y="csY1436"/>
              </a:cxn>
              <a:cxn ang="0">
                <a:pos x="csX1437" y="csY1437"/>
              </a:cxn>
              <a:cxn ang="0">
                <a:pos x="csX1438" y="csY1438"/>
              </a:cxn>
              <a:cxn ang="0">
                <a:pos x="csX1439" y="csY1439"/>
              </a:cxn>
              <a:cxn ang="0">
                <a:pos x="csX1440" y="csY1440"/>
              </a:cxn>
              <a:cxn ang="0">
                <a:pos x="csX1441" y="csY1441"/>
              </a:cxn>
              <a:cxn ang="0">
                <a:pos x="csX1442" y="csY1442"/>
              </a:cxn>
              <a:cxn ang="0">
                <a:pos x="csX1443" y="csY1443"/>
              </a:cxn>
              <a:cxn ang="0">
                <a:pos x="csX1444" y="csY1444"/>
              </a:cxn>
              <a:cxn ang="0">
                <a:pos x="csX1445" y="csY1445"/>
              </a:cxn>
              <a:cxn ang="0">
                <a:pos x="csX1446" y="csY1446"/>
              </a:cxn>
              <a:cxn ang="0">
                <a:pos x="csX1447" y="csY1447"/>
              </a:cxn>
              <a:cxn ang="0">
                <a:pos x="csX1448" y="csY1448"/>
              </a:cxn>
              <a:cxn ang="0">
                <a:pos x="csX1449" y="csY1449"/>
              </a:cxn>
              <a:cxn ang="0">
                <a:pos x="csX1450" y="csY1450"/>
              </a:cxn>
              <a:cxn ang="0">
                <a:pos x="csX1451" y="csY1451"/>
              </a:cxn>
              <a:cxn ang="0">
                <a:pos x="csX1452" y="csY1452"/>
              </a:cxn>
              <a:cxn ang="0">
                <a:pos x="csX1453" y="csY1453"/>
              </a:cxn>
              <a:cxn ang="0">
                <a:pos x="csX1454" y="csY1454"/>
              </a:cxn>
              <a:cxn ang="0">
                <a:pos x="csX1455" y="csY1455"/>
              </a:cxn>
              <a:cxn ang="0">
                <a:pos x="csX1456" y="csY1456"/>
              </a:cxn>
              <a:cxn ang="0">
                <a:pos x="csX1457" y="csY1457"/>
              </a:cxn>
              <a:cxn ang="0">
                <a:pos x="csX1458" y="csY1458"/>
              </a:cxn>
              <a:cxn ang="0">
                <a:pos x="csX1459" y="csY1459"/>
              </a:cxn>
              <a:cxn ang="0">
                <a:pos x="csX1460" y="csY1460"/>
              </a:cxn>
              <a:cxn ang="0">
                <a:pos x="csX1461" y="csY1461"/>
              </a:cxn>
              <a:cxn ang="0">
                <a:pos x="csX1462" y="csY1462"/>
              </a:cxn>
              <a:cxn ang="0">
                <a:pos x="csX1463" y="csY1463"/>
              </a:cxn>
              <a:cxn ang="0">
                <a:pos x="csX1464" y="csY1464"/>
              </a:cxn>
              <a:cxn ang="0">
                <a:pos x="csX1465" y="csY1465"/>
              </a:cxn>
              <a:cxn ang="0">
                <a:pos x="csX1466" y="csY1466"/>
              </a:cxn>
              <a:cxn ang="0">
                <a:pos x="csX1467" y="csY1467"/>
              </a:cxn>
              <a:cxn ang="0">
                <a:pos x="csX1468" y="csY1468"/>
              </a:cxn>
              <a:cxn ang="0">
                <a:pos x="csX1469" y="csY1469"/>
              </a:cxn>
              <a:cxn ang="0">
                <a:pos x="csX1470" y="csY1470"/>
              </a:cxn>
              <a:cxn ang="0">
                <a:pos x="csX1471" y="csY1471"/>
              </a:cxn>
              <a:cxn ang="0">
                <a:pos x="csX1472" y="csY1472"/>
              </a:cxn>
              <a:cxn ang="0">
                <a:pos x="csX1473" y="csY1473"/>
              </a:cxn>
              <a:cxn ang="0">
                <a:pos x="csX1474" y="csY1474"/>
              </a:cxn>
              <a:cxn ang="0">
                <a:pos x="csX1475" y="csY1475"/>
              </a:cxn>
              <a:cxn ang="0">
                <a:pos x="csX1476" y="csY1476"/>
              </a:cxn>
              <a:cxn ang="0">
                <a:pos x="csX1477" y="csY1477"/>
              </a:cxn>
              <a:cxn ang="0">
                <a:pos x="csX1478" y="csY1478"/>
              </a:cxn>
              <a:cxn ang="0">
                <a:pos x="csX1479" y="csY1479"/>
              </a:cxn>
              <a:cxn ang="0">
                <a:pos x="csX1480" y="csY1480"/>
              </a:cxn>
              <a:cxn ang="0">
                <a:pos x="csX1481" y="csY1481"/>
              </a:cxn>
              <a:cxn ang="0">
                <a:pos x="csX1482" y="csY1482"/>
              </a:cxn>
              <a:cxn ang="0">
                <a:pos x="csX1483" y="csY1483"/>
              </a:cxn>
              <a:cxn ang="0">
                <a:pos x="csX1484" y="csY1484"/>
              </a:cxn>
              <a:cxn ang="0">
                <a:pos x="csX1485" y="csY1485"/>
              </a:cxn>
              <a:cxn ang="0">
                <a:pos x="csX1486" y="csY1486"/>
              </a:cxn>
              <a:cxn ang="0">
                <a:pos x="csX1487" y="csY1487"/>
              </a:cxn>
              <a:cxn ang="0">
                <a:pos x="csX1488" y="csY1488"/>
              </a:cxn>
              <a:cxn ang="0">
                <a:pos x="csX1489" y="csY1489"/>
              </a:cxn>
              <a:cxn ang="0">
                <a:pos x="csX1490" y="csY1490"/>
              </a:cxn>
              <a:cxn ang="0">
                <a:pos x="csX1491" y="csY1491"/>
              </a:cxn>
              <a:cxn ang="0">
                <a:pos x="csX1492" y="csY1492"/>
              </a:cxn>
              <a:cxn ang="0">
                <a:pos x="csX1493" y="csY1493"/>
              </a:cxn>
              <a:cxn ang="0">
                <a:pos x="csX1494" y="csY1494"/>
              </a:cxn>
              <a:cxn ang="0">
                <a:pos x="csX1495" y="csY1495"/>
              </a:cxn>
              <a:cxn ang="0">
                <a:pos x="csX1496" y="csY1496"/>
              </a:cxn>
              <a:cxn ang="0">
                <a:pos x="csX1497" y="csY1497"/>
              </a:cxn>
              <a:cxn ang="0">
                <a:pos x="csX1498" y="csY1498"/>
              </a:cxn>
              <a:cxn ang="0">
                <a:pos x="csX1499" y="csY1499"/>
              </a:cxn>
              <a:cxn ang="0">
                <a:pos x="csX1500" y="csY1500"/>
              </a:cxn>
              <a:cxn ang="0">
                <a:pos x="csX1501" y="csY1501"/>
              </a:cxn>
              <a:cxn ang="0">
                <a:pos x="csX1502" y="csY1502"/>
              </a:cxn>
              <a:cxn ang="0">
                <a:pos x="csX1503" y="csY1503"/>
              </a:cxn>
              <a:cxn ang="0">
                <a:pos x="csX1504" y="csY1504"/>
              </a:cxn>
              <a:cxn ang="0">
                <a:pos x="csX1505" y="csY1505"/>
              </a:cxn>
              <a:cxn ang="0">
                <a:pos x="csX1506" y="csY1506"/>
              </a:cxn>
              <a:cxn ang="0">
                <a:pos x="csX1507" y="csY1507"/>
              </a:cxn>
              <a:cxn ang="0">
                <a:pos x="csX1508" y="csY1508"/>
              </a:cxn>
              <a:cxn ang="0">
                <a:pos x="csX1509" y="csY1509"/>
              </a:cxn>
              <a:cxn ang="0">
                <a:pos x="csX1510" y="csY1510"/>
              </a:cxn>
              <a:cxn ang="0">
                <a:pos x="csX1511" y="csY1511"/>
              </a:cxn>
              <a:cxn ang="0">
                <a:pos x="csX1512" y="csY1512"/>
              </a:cxn>
              <a:cxn ang="0">
                <a:pos x="csX1513" y="csY1513"/>
              </a:cxn>
              <a:cxn ang="0">
                <a:pos x="csX1514" y="csY1514"/>
              </a:cxn>
              <a:cxn ang="0">
                <a:pos x="csX1515" y="csY1515"/>
              </a:cxn>
              <a:cxn ang="0">
                <a:pos x="csX1516" y="csY1516"/>
              </a:cxn>
              <a:cxn ang="0">
                <a:pos x="csX1517" y="csY1517"/>
              </a:cxn>
              <a:cxn ang="0">
                <a:pos x="csX1518" y="csY1518"/>
              </a:cxn>
              <a:cxn ang="0">
                <a:pos x="csX1519" y="csY1519"/>
              </a:cxn>
              <a:cxn ang="0">
                <a:pos x="csX1520" y="csY1520"/>
              </a:cxn>
              <a:cxn ang="0">
                <a:pos x="csX1521" y="csY1521"/>
              </a:cxn>
              <a:cxn ang="0">
                <a:pos x="csX1522" y="csY1522"/>
              </a:cxn>
              <a:cxn ang="0">
                <a:pos x="csX1523" y="csY1523"/>
              </a:cxn>
              <a:cxn ang="0">
                <a:pos x="csX1524" y="csY1524"/>
              </a:cxn>
              <a:cxn ang="0">
                <a:pos x="csX1525" y="csY1525"/>
              </a:cxn>
              <a:cxn ang="0">
                <a:pos x="csX1526" y="csY1526"/>
              </a:cxn>
              <a:cxn ang="0">
                <a:pos x="csX1527" y="csY1527"/>
              </a:cxn>
              <a:cxn ang="0">
                <a:pos x="csX1528" y="csY1528"/>
              </a:cxn>
              <a:cxn ang="0">
                <a:pos x="csX1529" y="csY1529"/>
              </a:cxn>
              <a:cxn ang="0">
                <a:pos x="csX1530" y="csY1530"/>
              </a:cxn>
              <a:cxn ang="0">
                <a:pos x="csX1531" y="csY1531"/>
              </a:cxn>
              <a:cxn ang="0">
                <a:pos x="csX1532" y="csY1532"/>
              </a:cxn>
              <a:cxn ang="0">
                <a:pos x="csX1533" y="csY1533"/>
              </a:cxn>
              <a:cxn ang="0">
                <a:pos x="csX1534" y="csY1534"/>
              </a:cxn>
              <a:cxn ang="0">
                <a:pos x="csX1535" y="csY1535"/>
              </a:cxn>
              <a:cxn ang="0">
                <a:pos x="csX1536" y="csY1536"/>
              </a:cxn>
              <a:cxn ang="0">
                <a:pos x="csX1537" y="csY1537"/>
              </a:cxn>
              <a:cxn ang="0">
                <a:pos x="csX1538" y="csY1538"/>
              </a:cxn>
              <a:cxn ang="0">
                <a:pos x="csX1539" y="csY1539"/>
              </a:cxn>
              <a:cxn ang="0">
                <a:pos x="csX1540" y="csY1540"/>
              </a:cxn>
              <a:cxn ang="0">
                <a:pos x="csX1541" y="csY1541"/>
              </a:cxn>
              <a:cxn ang="0">
                <a:pos x="csX1542" y="csY1542"/>
              </a:cxn>
              <a:cxn ang="0">
                <a:pos x="csX1543" y="csY1543"/>
              </a:cxn>
              <a:cxn ang="0">
                <a:pos x="csX1544" y="csY1544"/>
              </a:cxn>
              <a:cxn ang="0">
                <a:pos x="csX1545" y="csY1545"/>
              </a:cxn>
              <a:cxn ang="0">
                <a:pos x="csX1546" y="csY1546"/>
              </a:cxn>
              <a:cxn ang="0">
                <a:pos x="csX1547" y="csY1547"/>
              </a:cxn>
              <a:cxn ang="0">
                <a:pos x="csX1548" y="csY1548"/>
              </a:cxn>
              <a:cxn ang="0">
                <a:pos x="csX1549" y="csY1549"/>
              </a:cxn>
              <a:cxn ang="0">
                <a:pos x="csX1550" y="csY1550"/>
              </a:cxn>
              <a:cxn ang="0">
                <a:pos x="csX1551" y="csY1551"/>
              </a:cxn>
              <a:cxn ang="0">
                <a:pos x="csX1552" y="csY1552"/>
              </a:cxn>
              <a:cxn ang="0">
                <a:pos x="csX1553" y="csY1553"/>
              </a:cxn>
              <a:cxn ang="0">
                <a:pos x="csX1554" y="csY1554"/>
              </a:cxn>
              <a:cxn ang="0">
                <a:pos x="csX1555" y="csY1555"/>
              </a:cxn>
              <a:cxn ang="0">
                <a:pos x="csX1556" y="csY1556"/>
              </a:cxn>
              <a:cxn ang="0">
                <a:pos x="csX1557" y="csY1557"/>
              </a:cxn>
              <a:cxn ang="0">
                <a:pos x="csX1558" y="csY1558"/>
              </a:cxn>
              <a:cxn ang="0">
                <a:pos x="csX1559" y="csY1559"/>
              </a:cxn>
              <a:cxn ang="0">
                <a:pos x="csX1560" y="csY1560"/>
              </a:cxn>
              <a:cxn ang="0">
                <a:pos x="csX1561" y="csY1561"/>
              </a:cxn>
              <a:cxn ang="0">
                <a:pos x="csX1562" y="csY1562"/>
              </a:cxn>
              <a:cxn ang="0">
                <a:pos x="csX1563" y="csY1563"/>
              </a:cxn>
              <a:cxn ang="0">
                <a:pos x="csX1564" y="csY1564"/>
              </a:cxn>
              <a:cxn ang="0">
                <a:pos x="csX1565" y="csY1565"/>
              </a:cxn>
              <a:cxn ang="0">
                <a:pos x="csX1566" y="csY1566"/>
              </a:cxn>
              <a:cxn ang="0">
                <a:pos x="csX1567" y="csY1567"/>
              </a:cxn>
              <a:cxn ang="0">
                <a:pos x="csX1568" y="csY1568"/>
              </a:cxn>
              <a:cxn ang="0">
                <a:pos x="csX1569" y="csY1569"/>
              </a:cxn>
              <a:cxn ang="0">
                <a:pos x="csX1570" y="csY1570"/>
              </a:cxn>
              <a:cxn ang="0">
                <a:pos x="csX1571" y="csY1571"/>
              </a:cxn>
              <a:cxn ang="0">
                <a:pos x="csX1572" y="csY1572"/>
              </a:cxn>
              <a:cxn ang="0">
                <a:pos x="csX1573" y="csY1573"/>
              </a:cxn>
              <a:cxn ang="0">
                <a:pos x="csX1574" y="csY1574"/>
              </a:cxn>
              <a:cxn ang="0">
                <a:pos x="csX1575" y="csY1575"/>
              </a:cxn>
              <a:cxn ang="0">
                <a:pos x="csX1576" y="csY1576"/>
              </a:cxn>
              <a:cxn ang="0">
                <a:pos x="csX1577" y="csY1577"/>
              </a:cxn>
              <a:cxn ang="0">
                <a:pos x="csX1578" y="csY1578"/>
              </a:cxn>
              <a:cxn ang="0">
                <a:pos x="csX1579" y="csY1579"/>
              </a:cxn>
              <a:cxn ang="0">
                <a:pos x="csX1580" y="csY1580"/>
              </a:cxn>
              <a:cxn ang="0">
                <a:pos x="csX1581" y="csY1581"/>
              </a:cxn>
              <a:cxn ang="0">
                <a:pos x="csX1582" y="csY1582"/>
              </a:cxn>
              <a:cxn ang="0">
                <a:pos x="csX1583" y="csY1583"/>
              </a:cxn>
              <a:cxn ang="0">
                <a:pos x="csX1584" y="csY1584"/>
              </a:cxn>
              <a:cxn ang="0">
                <a:pos x="csX1585" y="csY1585"/>
              </a:cxn>
              <a:cxn ang="0">
                <a:pos x="csX1586" y="csY1586"/>
              </a:cxn>
              <a:cxn ang="0">
                <a:pos x="csX1587" y="csY1587"/>
              </a:cxn>
              <a:cxn ang="0">
                <a:pos x="csX1588" y="csY1588"/>
              </a:cxn>
              <a:cxn ang="0">
                <a:pos x="csX1589" y="csY1589"/>
              </a:cxn>
              <a:cxn ang="0">
                <a:pos x="csX1590" y="csY1590"/>
              </a:cxn>
              <a:cxn ang="0">
                <a:pos x="csX1591" y="csY1591"/>
              </a:cxn>
              <a:cxn ang="0">
                <a:pos x="csX1592" y="csY1592"/>
              </a:cxn>
              <a:cxn ang="0">
                <a:pos x="csX1593" y="csY1593"/>
              </a:cxn>
              <a:cxn ang="0">
                <a:pos x="csX1594" y="csY1594"/>
              </a:cxn>
              <a:cxn ang="0">
                <a:pos x="csX1595" y="csY1595"/>
              </a:cxn>
              <a:cxn ang="0">
                <a:pos x="csX1596" y="csY1596"/>
              </a:cxn>
              <a:cxn ang="0">
                <a:pos x="csX1597" y="csY1597"/>
              </a:cxn>
              <a:cxn ang="0">
                <a:pos x="csX1598" y="csY1598"/>
              </a:cxn>
              <a:cxn ang="0">
                <a:pos x="csX1599" y="csY1599"/>
              </a:cxn>
              <a:cxn ang="0">
                <a:pos x="csX1600" y="csY1600"/>
              </a:cxn>
              <a:cxn ang="0">
                <a:pos x="csX1601" y="csY1601"/>
              </a:cxn>
              <a:cxn ang="0">
                <a:pos x="csX1602" y="csY1602"/>
              </a:cxn>
              <a:cxn ang="0">
                <a:pos x="csX1603" y="csY1603"/>
              </a:cxn>
              <a:cxn ang="0">
                <a:pos x="csX1604" y="csY1604"/>
              </a:cxn>
              <a:cxn ang="0">
                <a:pos x="csX1605" y="csY1605"/>
              </a:cxn>
              <a:cxn ang="0">
                <a:pos x="csX1606" y="csY1606"/>
              </a:cxn>
              <a:cxn ang="0">
                <a:pos x="csX1607" y="csY1607"/>
              </a:cxn>
              <a:cxn ang="0">
                <a:pos x="csX1608" y="csY1608"/>
              </a:cxn>
              <a:cxn ang="0">
                <a:pos x="csX1609" y="csY1609"/>
              </a:cxn>
              <a:cxn ang="0">
                <a:pos x="csX1610" y="csY1610"/>
              </a:cxn>
              <a:cxn ang="0">
                <a:pos x="csX1611" y="csY1611"/>
              </a:cxn>
              <a:cxn ang="0">
                <a:pos x="csX1612" y="csY1612"/>
              </a:cxn>
              <a:cxn ang="0">
                <a:pos x="csX1613" y="csY1613"/>
              </a:cxn>
              <a:cxn ang="0">
                <a:pos x="csX1614" y="csY1614"/>
              </a:cxn>
              <a:cxn ang="0">
                <a:pos x="csX1615" y="csY1615"/>
              </a:cxn>
              <a:cxn ang="0">
                <a:pos x="csX1616" y="csY1616"/>
              </a:cxn>
              <a:cxn ang="0">
                <a:pos x="csX1617" y="csY1617"/>
              </a:cxn>
              <a:cxn ang="0">
                <a:pos x="csX1618" y="csY1618"/>
              </a:cxn>
              <a:cxn ang="0">
                <a:pos x="csX1619" y="csY1619"/>
              </a:cxn>
              <a:cxn ang="0">
                <a:pos x="csX1620" y="csY1620"/>
              </a:cxn>
              <a:cxn ang="0">
                <a:pos x="csX1621" y="csY1621"/>
              </a:cxn>
              <a:cxn ang="0">
                <a:pos x="csX1622" y="csY1622"/>
              </a:cxn>
              <a:cxn ang="0">
                <a:pos x="csX1623" y="csY1623"/>
              </a:cxn>
              <a:cxn ang="0">
                <a:pos x="csX1624" y="csY1624"/>
              </a:cxn>
              <a:cxn ang="0">
                <a:pos x="csX1625" y="csY1625"/>
              </a:cxn>
              <a:cxn ang="0">
                <a:pos x="csX1626" y="csY1626"/>
              </a:cxn>
              <a:cxn ang="0">
                <a:pos x="csX1627" y="csY1627"/>
              </a:cxn>
              <a:cxn ang="0">
                <a:pos x="csX1628" y="csY1628"/>
              </a:cxn>
              <a:cxn ang="0">
                <a:pos x="csX1629" y="csY1629"/>
              </a:cxn>
              <a:cxn ang="0">
                <a:pos x="csX1630" y="csY1630"/>
              </a:cxn>
              <a:cxn ang="0">
                <a:pos x="csX1631" y="csY1631"/>
              </a:cxn>
              <a:cxn ang="0">
                <a:pos x="csX1632" y="csY1632"/>
              </a:cxn>
              <a:cxn ang="0">
                <a:pos x="csX1633" y="csY1633"/>
              </a:cxn>
              <a:cxn ang="0">
                <a:pos x="csX1634" y="csY1634"/>
              </a:cxn>
              <a:cxn ang="0">
                <a:pos x="csX1635" y="csY1635"/>
              </a:cxn>
              <a:cxn ang="0">
                <a:pos x="csX1636" y="csY1636"/>
              </a:cxn>
              <a:cxn ang="0">
                <a:pos x="csX1637" y="csY1637"/>
              </a:cxn>
              <a:cxn ang="0">
                <a:pos x="csX1638" y="csY1638"/>
              </a:cxn>
              <a:cxn ang="0">
                <a:pos x="csX1639" y="csY1639"/>
              </a:cxn>
              <a:cxn ang="0">
                <a:pos x="csX1640" y="csY1640"/>
              </a:cxn>
              <a:cxn ang="0">
                <a:pos x="csX1641" y="csY1641"/>
              </a:cxn>
              <a:cxn ang="0">
                <a:pos x="csX1642" y="csY1642"/>
              </a:cxn>
              <a:cxn ang="0">
                <a:pos x="csX1643" y="csY1643"/>
              </a:cxn>
              <a:cxn ang="0">
                <a:pos x="csX1644" y="csY1644"/>
              </a:cxn>
              <a:cxn ang="0">
                <a:pos x="csX1645" y="csY1645"/>
              </a:cxn>
              <a:cxn ang="0">
                <a:pos x="csX1646" y="csY1646"/>
              </a:cxn>
              <a:cxn ang="0">
                <a:pos x="csX1647" y="csY1647"/>
              </a:cxn>
              <a:cxn ang="0">
                <a:pos x="csX1648" y="csY1648"/>
              </a:cxn>
              <a:cxn ang="0">
                <a:pos x="csX1649" y="csY1649"/>
              </a:cxn>
              <a:cxn ang="0">
                <a:pos x="csX1650" y="csY1650"/>
              </a:cxn>
              <a:cxn ang="0">
                <a:pos x="csX1651" y="csY1651"/>
              </a:cxn>
              <a:cxn ang="0">
                <a:pos x="csX1652" y="csY1652"/>
              </a:cxn>
              <a:cxn ang="0">
                <a:pos x="csX1653" y="csY1653"/>
              </a:cxn>
              <a:cxn ang="0">
                <a:pos x="csX1654" y="csY1654"/>
              </a:cxn>
              <a:cxn ang="0">
                <a:pos x="csX1655" y="csY1655"/>
              </a:cxn>
              <a:cxn ang="0">
                <a:pos x="csX1656" y="csY1656"/>
              </a:cxn>
              <a:cxn ang="0">
                <a:pos x="csX1657" y="csY1657"/>
              </a:cxn>
              <a:cxn ang="0">
                <a:pos x="csX1658" y="csY1658"/>
              </a:cxn>
              <a:cxn ang="0">
                <a:pos x="csX1659" y="csY1659"/>
              </a:cxn>
              <a:cxn ang="0">
                <a:pos x="csX1660" y="csY1660"/>
              </a:cxn>
              <a:cxn ang="0">
                <a:pos x="csX1661" y="csY1661"/>
              </a:cxn>
              <a:cxn ang="0">
                <a:pos x="csX1662" y="csY1662"/>
              </a:cxn>
              <a:cxn ang="0">
                <a:pos x="csX1663" y="csY1663"/>
              </a:cxn>
              <a:cxn ang="0">
                <a:pos x="csX1664" y="csY1664"/>
              </a:cxn>
              <a:cxn ang="0">
                <a:pos x="csX1665" y="csY1665"/>
              </a:cxn>
              <a:cxn ang="0">
                <a:pos x="csX1666" y="csY1666"/>
              </a:cxn>
              <a:cxn ang="0">
                <a:pos x="csX1667" y="csY1667"/>
              </a:cxn>
              <a:cxn ang="0">
                <a:pos x="csX1668" y="csY1668"/>
              </a:cxn>
              <a:cxn ang="0">
                <a:pos x="csX1669" y="csY1669"/>
              </a:cxn>
              <a:cxn ang="0">
                <a:pos x="csX1670" y="csY1670"/>
              </a:cxn>
              <a:cxn ang="0">
                <a:pos x="csX1671" y="csY1671"/>
              </a:cxn>
              <a:cxn ang="0">
                <a:pos x="csX1672" y="csY1672"/>
              </a:cxn>
              <a:cxn ang="0">
                <a:pos x="csX1673" y="csY1673"/>
              </a:cxn>
              <a:cxn ang="0">
                <a:pos x="csX1674" y="csY1674"/>
              </a:cxn>
              <a:cxn ang="0">
                <a:pos x="csX1675" y="csY1675"/>
              </a:cxn>
              <a:cxn ang="0">
                <a:pos x="csX1676" y="csY1676"/>
              </a:cxn>
              <a:cxn ang="0">
                <a:pos x="csX1677" y="csY1677"/>
              </a:cxn>
              <a:cxn ang="0">
                <a:pos x="csX1678" y="csY1678"/>
              </a:cxn>
              <a:cxn ang="0">
                <a:pos x="csX1679" y="csY1679"/>
              </a:cxn>
              <a:cxn ang="0">
                <a:pos x="csX1680" y="csY1680"/>
              </a:cxn>
              <a:cxn ang="0">
                <a:pos x="csX1681" y="csY1681"/>
              </a:cxn>
              <a:cxn ang="0">
                <a:pos x="csX1682" y="csY1682"/>
              </a:cxn>
              <a:cxn ang="0">
                <a:pos x="csX1683" y="csY1683"/>
              </a:cxn>
              <a:cxn ang="0">
                <a:pos x="csX1684" y="csY1684"/>
              </a:cxn>
              <a:cxn ang="0">
                <a:pos x="csX1685" y="csY1685"/>
              </a:cxn>
              <a:cxn ang="0">
                <a:pos x="csX1686" y="csY1686"/>
              </a:cxn>
              <a:cxn ang="0">
                <a:pos x="csX1687" y="csY1687"/>
              </a:cxn>
              <a:cxn ang="0">
                <a:pos x="csX1688" y="csY1688"/>
              </a:cxn>
              <a:cxn ang="0">
                <a:pos x="csX1689" y="csY1689"/>
              </a:cxn>
              <a:cxn ang="0">
                <a:pos x="csX1690" y="csY1690"/>
              </a:cxn>
              <a:cxn ang="0">
                <a:pos x="csX1691" y="csY1691"/>
              </a:cxn>
              <a:cxn ang="0">
                <a:pos x="csX1692" y="csY1692"/>
              </a:cxn>
              <a:cxn ang="0">
                <a:pos x="csX1693" y="csY1693"/>
              </a:cxn>
              <a:cxn ang="0">
                <a:pos x="csX1694" y="csY1694"/>
              </a:cxn>
              <a:cxn ang="0">
                <a:pos x="csX1695" y="csY1695"/>
              </a:cxn>
              <a:cxn ang="0">
                <a:pos x="csX1696" y="csY1696"/>
              </a:cxn>
              <a:cxn ang="0">
                <a:pos x="csX1697" y="csY1697"/>
              </a:cxn>
              <a:cxn ang="0">
                <a:pos x="csX1698" y="csY1698"/>
              </a:cxn>
              <a:cxn ang="0">
                <a:pos x="csX1699" y="csY1699"/>
              </a:cxn>
              <a:cxn ang="0">
                <a:pos x="csX1700" y="csY1700"/>
              </a:cxn>
              <a:cxn ang="0">
                <a:pos x="csX1701" y="csY1701"/>
              </a:cxn>
              <a:cxn ang="0">
                <a:pos x="csX1702" y="csY1702"/>
              </a:cxn>
              <a:cxn ang="0">
                <a:pos x="csX1703" y="csY1703"/>
              </a:cxn>
              <a:cxn ang="0">
                <a:pos x="csX1704" y="csY1704"/>
              </a:cxn>
              <a:cxn ang="0">
                <a:pos x="csX1705" y="csY1705"/>
              </a:cxn>
              <a:cxn ang="0">
                <a:pos x="csX1706" y="csY1706"/>
              </a:cxn>
              <a:cxn ang="0">
                <a:pos x="csX1707" y="csY1707"/>
              </a:cxn>
              <a:cxn ang="0">
                <a:pos x="csX1708" y="csY1708"/>
              </a:cxn>
              <a:cxn ang="0">
                <a:pos x="csX1709" y="csY1709"/>
              </a:cxn>
              <a:cxn ang="0">
                <a:pos x="csX1710" y="csY1710"/>
              </a:cxn>
              <a:cxn ang="0">
                <a:pos x="csX1711" y="csY1711"/>
              </a:cxn>
              <a:cxn ang="0">
                <a:pos x="csX1712" y="csY1712"/>
              </a:cxn>
              <a:cxn ang="0">
                <a:pos x="csX1713" y="csY1713"/>
              </a:cxn>
              <a:cxn ang="0">
                <a:pos x="csX1714" y="csY1714"/>
              </a:cxn>
              <a:cxn ang="0">
                <a:pos x="csX1715" y="csY1715"/>
              </a:cxn>
              <a:cxn ang="0">
                <a:pos x="csX1716" y="csY1716"/>
              </a:cxn>
              <a:cxn ang="0">
                <a:pos x="csX1717" y="csY1717"/>
              </a:cxn>
              <a:cxn ang="0">
                <a:pos x="csX1718" y="csY1718"/>
              </a:cxn>
              <a:cxn ang="0">
                <a:pos x="csX1719" y="csY1719"/>
              </a:cxn>
              <a:cxn ang="0">
                <a:pos x="csX1720" y="csY1720"/>
              </a:cxn>
              <a:cxn ang="0">
                <a:pos x="csX1721" y="csY1721"/>
              </a:cxn>
              <a:cxn ang="0">
                <a:pos x="csX1722" y="csY1722"/>
              </a:cxn>
              <a:cxn ang="0">
                <a:pos x="csX1723" y="csY1723"/>
              </a:cxn>
              <a:cxn ang="0">
                <a:pos x="csX1724" y="csY1724"/>
              </a:cxn>
              <a:cxn ang="0">
                <a:pos x="csX1725" y="csY1725"/>
              </a:cxn>
              <a:cxn ang="0">
                <a:pos x="csX1726" y="csY1726"/>
              </a:cxn>
              <a:cxn ang="0">
                <a:pos x="csX1727" y="csY1727"/>
              </a:cxn>
              <a:cxn ang="0">
                <a:pos x="csX1728" y="csY1728"/>
              </a:cxn>
              <a:cxn ang="0">
                <a:pos x="csX1729" y="csY1729"/>
              </a:cxn>
            </a:cxnLst>
            <a:rect l="l" t="t" r="r" b="b"/>
            <a:pathLst>
              <a:path w="1337696" h="1338809">
                <a:moveTo>
                  <a:pt x="0" y="415574"/>
                </a:moveTo>
                <a:lnTo>
                  <a:pt x="0" y="461618"/>
                </a:lnTo>
                <a:lnTo>
                  <a:pt x="46005" y="461618"/>
                </a:lnTo>
                <a:lnTo>
                  <a:pt x="46005" y="415574"/>
                </a:lnTo>
                <a:lnTo>
                  <a:pt x="0" y="415574"/>
                </a:lnTo>
                <a:close/>
                <a:moveTo>
                  <a:pt x="0" y="461618"/>
                </a:moveTo>
                <a:lnTo>
                  <a:pt x="0" y="507662"/>
                </a:lnTo>
                <a:lnTo>
                  <a:pt x="46005" y="507662"/>
                </a:lnTo>
                <a:lnTo>
                  <a:pt x="46005" y="461618"/>
                </a:lnTo>
                <a:lnTo>
                  <a:pt x="0" y="461618"/>
                </a:lnTo>
                <a:close/>
                <a:moveTo>
                  <a:pt x="0" y="507662"/>
                </a:moveTo>
                <a:lnTo>
                  <a:pt x="0" y="553705"/>
                </a:lnTo>
                <a:lnTo>
                  <a:pt x="46005" y="553705"/>
                </a:lnTo>
                <a:lnTo>
                  <a:pt x="46005" y="507662"/>
                </a:lnTo>
                <a:cubicBezTo>
                  <a:pt x="46005" y="507662"/>
                  <a:pt x="0" y="507662"/>
                  <a:pt x="0" y="507662"/>
                </a:cubicBezTo>
                <a:close/>
                <a:moveTo>
                  <a:pt x="0" y="553705"/>
                </a:moveTo>
                <a:lnTo>
                  <a:pt x="0" y="599749"/>
                </a:lnTo>
                <a:lnTo>
                  <a:pt x="46005" y="599749"/>
                </a:lnTo>
                <a:lnTo>
                  <a:pt x="46005" y="553705"/>
                </a:lnTo>
                <a:lnTo>
                  <a:pt x="0" y="553705"/>
                </a:lnTo>
                <a:close/>
                <a:moveTo>
                  <a:pt x="0" y="739061"/>
                </a:moveTo>
                <a:lnTo>
                  <a:pt x="0" y="785105"/>
                </a:lnTo>
                <a:lnTo>
                  <a:pt x="46005" y="785105"/>
                </a:lnTo>
                <a:lnTo>
                  <a:pt x="46005" y="739061"/>
                </a:lnTo>
                <a:lnTo>
                  <a:pt x="0" y="739061"/>
                </a:lnTo>
                <a:close/>
                <a:moveTo>
                  <a:pt x="0" y="831148"/>
                </a:moveTo>
                <a:lnTo>
                  <a:pt x="0" y="877192"/>
                </a:lnTo>
                <a:lnTo>
                  <a:pt x="46005" y="877192"/>
                </a:lnTo>
                <a:lnTo>
                  <a:pt x="46005" y="831148"/>
                </a:lnTo>
                <a:lnTo>
                  <a:pt x="0" y="831148"/>
                </a:lnTo>
                <a:close/>
                <a:moveTo>
                  <a:pt x="0" y="877192"/>
                </a:moveTo>
                <a:lnTo>
                  <a:pt x="0" y="923236"/>
                </a:lnTo>
                <a:lnTo>
                  <a:pt x="46005" y="923236"/>
                </a:lnTo>
                <a:lnTo>
                  <a:pt x="46005" y="877192"/>
                </a:lnTo>
                <a:lnTo>
                  <a:pt x="0" y="877192"/>
                </a:lnTo>
                <a:close/>
                <a:moveTo>
                  <a:pt x="0" y="923236"/>
                </a:moveTo>
                <a:lnTo>
                  <a:pt x="0" y="969279"/>
                </a:lnTo>
                <a:lnTo>
                  <a:pt x="46005" y="969279"/>
                </a:lnTo>
                <a:lnTo>
                  <a:pt x="46005" y="923236"/>
                </a:lnTo>
                <a:lnTo>
                  <a:pt x="0" y="923236"/>
                </a:lnTo>
                <a:close/>
                <a:moveTo>
                  <a:pt x="46005" y="461618"/>
                </a:moveTo>
                <a:lnTo>
                  <a:pt x="46005" y="507662"/>
                </a:lnTo>
                <a:lnTo>
                  <a:pt x="92011" y="507662"/>
                </a:lnTo>
                <a:lnTo>
                  <a:pt x="92011" y="461618"/>
                </a:lnTo>
                <a:lnTo>
                  <a:pt x="46005" y="461618"/>
                </a:lnTo>
                <a:close/>
                <a:moveTo>
                  <a:pt x="46005" y="507662"/>
                </a:moveTo>
                <a:lnTo>
                  <a:pt x="46005" y="553705"/>
                </a:lnTo>
                <a:lnTo>
                  <a:pt x="92011" y="553705"/>
                </a:lnTo>
                <a:lnTo>
                  <a:pt x="92011" y="507662"/>
                </a:lnTo>
                <a:cubicBezTo>
                  <a:pt x="92011" y="507662"/>
                  <a:pt x="46005" y="507662"/>
                  <a:pt x="46005" y="507662"/>
                </a:cubicBezTo>
                <a:close/>
                <a:moveTo>
                  <a:pt x="46005" y="553705"/>
                </a:moveTo>
                <a:lnTo>
                  <a:pt x="46005" y="599749"/>
                </a:lnTo>
                <a:lnTo>
                  <a:pt x="92011" y="599749"/>
                </a:lnTo>
                <a:lnTo>
                  <a:pt x="92011" y="553705"/>
                </a:lnTo>
                <a:lnTo>
                  <a:pt x="46005" y="553705"/>
                </a:lnTo>
                <a:close/>
                <a:moveTo>
                  <a:pt x="46005" y="646973"/>
                </a:moveTo>
                <a:lnTo>
                  <a:pt x="46005" y="693017"/>
                </a:lnTo>
                <a:lnTo>
                  <a:pt x="92011" y="693017"/>
                </a:lnTo>
                <a:lnTo>
                  <a:pt x="92011" y="646973"/>
                </a:lnTo>
                <a:lnTo>
                  <a:pt x="46005" y="646973"/>
                </a:lnTo>
                <a:close/>
                <a:moveTo>
                  <a:pt x="46005" y="693017"/>
                </a:moveTo>
                <a:lnTo>
                  <a:pt x="46005" y="739061"/>
                </a:lnTo>
                <a:lnTo>
                  <a:pt x="92011" y="739061"/>
                </a:lnTo>
                <a:lnTo>
                  <a:pt x="92011" y="693017"/>
                </a:lnTo>
                <a:lnTo>
                  <a:pt x="46005" y="693017"/>
                </a:lnTo>
                <a:close/>
                <a:moveTo>
                  <a:pt x="46005" y="923236"/>
                </a:moveTo>
                <a:lnTo>
                  <a:pt x="46005" y="969279"/>
                </a:lnTo>
                <a:lnTo>
                  <a:pt x="92011" y="969279"/>
                </a:lnTo>
                <a:lnTo>
                  <a:pt x="92011" y="923236"/>
                </a:lnTo>
                <a:lnTo>
                  <a:pt x="46005" y="923236"/>
                </a:lnTo>
                <a:close/>
                <a:moveTo>
                  <a:pt x="92011" y="369530"/>
                </a:moveTo>
                <a:lnTo>
                  <a:pt x="92011" y="415574"/>
                </a:lnTo>
                <a:lnTo>
                  <a:pt x="138017" y="415574"/>
                </a:lnTo>
                <a:lnTo>
                  <a:pt x="138017" y="369530"/>
                </a:lnTo>
                <a:lnTo>
                  <a:pt x="92011" y="369530"/>
                </a:lnTo>
                <a:close/>
                <a:moveTo>
                  <a:pt x="92011" y="461618"/>
                </a:moveTo>
                <a:lnTo>
                  <a:pt x="92011" y="507662"/>
                </a:lnTo>
                <a:lnTo>
                  <a:pt x="138017" y="507662"/>
                </a:lnTo>
                <a:lnTo>
                  <a:pt x="138017" y="461618"/>
                </a:lnTo>
                <a:lnTo>
                  <a:pt x="92011" y="461618"/>
                </a:lnTo>
                <a:close/>
                <a:moveTo>
                  <a:pt x="92011" y="553705"/>
                </a:moveTo>
                <a:lnTo>
                  <a:pt x="92011" y="599749"/>
                </a:lnTo>
                <a:lnTo>
                  <a:pt x="138017" y="599749"/>
                </a:lnTo>
                <a:lnTo>
                  <a:pt x="138017" y="553705"/>
                </a:lnTo>
                <a:lnTo>
                  <a:pt x="92011" y="553705"/>
                </a:lnTo>
                <a:close/>
                <a:moveTo>
                  <a:pt x="92011" y="646973"/>
                </a:moveTo>
                <a:lnTo>
                  <a:pt x="92011" y="693017"/>
                </a:lnTo>
                <a:lnTo>
                  <a:pt x="138017" y="693017"/>
                </a:lnTo>
                <a:lnTo>
                  <a:pt x="138017" y="646973"/>
                </a:lnTo>
                <a:lnTo>
                  <a:pt x="92011" y="646973"/>
                </a:lnTo>
                <a:close/>
                <a:moveTo>
                  <a:pt x="92011" y="693017"/>
                </a:moveTo>
                <a:lnTo>
                  <a:pt x="92011" y="739061"/>
                </a:lnTo>
                <a:lnTo>
                  <a:pt x="138017" y="739061"/>
                </a:lnTo>
                <a:lnTo>
                  <a:pt x="138017" y="693017"/>
                </a:lnTo>
                <a:lnTo>
                  <a:pt x="92011" y="693017"/>
                </a:lnTo>
                <a:close/>
                <a:moveTo>
                  <a:pt x="92011" y="739061"/>
                </a:moveTo>
                <a:lnTo>
                  <a:pt x="92011" y="785105"/>
                </a:lnTo>
                <a:lnTo>
                  <a:pt x="138017" y="785105"/>
                </a:lnTo>
                <a:lnTo>
                  <a:pt x="138017" y="739061"/>
                </a:lnTo>
                <a:lnTo>
                  <a:pt x="92011" y="739061"/>
                </a:lnTo>
                <a:close/>
                <a:moveTo>
                  <a:pt x="92011" y="831148"/>
                </a:moveTo>
                <a:lnTo>
                  <a:pt x="92011" y="877192"/>
                </a:lnTo>
                <a:lnTo>
                  <a:pt x="138017" y="877192"/>
                </a:lnTo>
                <a:lnTo>
                  <a:pt x="138017" y="831148"/>
                </a:lnTo>
                <a:lnTo>
                  <a:pt x="92011" y="831148"/>
                </a:lnTo>
                <a:close/>
                <a:moveTo>
                  <a:pt x="92011" y="877192"/>
                </a:moveTo>
                <a:lnTo>
                  <a:pt x="92011" y="923236"/>
                </a:lnTo>
                <a:lnTo>
                  <a:pt x="138017" y="923236"/>
                </a:lnTo>
                <a:lnTo>
                  <a:pt x="138017" y="877192"/>
                </a:lnTo>
                <a:lnTo>
                  <a:pt x="92011" y="877192"/>
                </a:lnTo>
                <a:close/>
                <a:moveTo>
                  <a:pt x="92011" y="923236"/>
                </a:moveTo>
                <a:lnTo>
                  <a:pt x="92011" y="969279"/>
                </a:lnTo>
                <a:lnTo>
                  <a:pt x="138017" y="969279"/>
                </a:lnTo>
                <a:lnTo>
                  <a:pt x="138017" y="923236"/>
                </a:lnTo>
                <a:lnTo>
                  <a:pt x="92011" y="923236"/>
                </a:lnTo>
                <a:close/>
                <a:moveTo>
                  <a:pt x="138017" y="369530"/>
                </a:moveTo>
                <a:lnTo>
                  <a:pt x="138017" y="415574"/>
                </a:lnTo>
                <a:lnTo>
                  <a:pt x="184022" y="415574"/>
                </a:lnTo>
                <a:lnTo>
                  <a:pt x="184022" y="369530"/>
                </a:lnTo>
                <a:lnTo>
                  <a:pt x="138017" y="369530"/>
                </a:lnTo>
                <a:close/>
                <a:moveTo>
                  <a:pt x="138017" y="415574"/>
                </a:moveTo>
                <a:lnTo>
                  <a:pt x="138017" y="461618"/>
                </a:lnTo>
                <a:lnTo>
                  <a:pt x="184022" y="461618"/>
                </a:lnTo>
                <a:lnTo>
                  <a:pt x="184022" y="415574"/>
                </a:lnTo>
                <a:lnTo>
                  <a:pt x="138017" y="415574"/>
                </a:lnTo>
                <a:close/>
                <a:moveTo>
                  <a:pt x="138017" y="507662"/>
                </a:moveTo>
                <a:lnTo>
                  <a:pt x="138017" y="553705"/>
                </a:lnTo>
                <a:lnTo>
                  <a:pt x="184022" y="553705"/>
                </a:lnTo>
                <a:lnTo>
                  <a:pt x="184022" y="507662"/>
                </a:lnTo>
                <a:cubicBezTo>
                  <a:pt x="184022" y="507662"/>
                  <a:pt x="138017" y="507662"/>
                  <a:pt x="138017" y="507662"/>
                </a:cubicBezTo>
                <a:close/>
                <a:moveTo>
                  <a:pt x="138017" y="599749"/>
                </a:moveTo>
                <a:lnTo>
                  <a:pt x="138017" y="645793"/>
                </a:lnTo>
                <a:lnTo>
                  <a:pt x="184022" y="645793"/>
                </a:lnTo>
                <a:lnTo>
                  <a:pt x="184022" y="599749"/>
                </a:lnTo>
                <a:lnTo>
                  <a:pt x="138017" y="599749"/>
                </a:lnTo>
                <a:close/>
                <a:moveTo>
                  <a:pt x="138017" y="646973"/>
                </a:moveTo>
                <a:lnTo>
                  <a:pt x="138017" y="693017"/>
                </a:lnTo>
                <a:lnTo>
                  <a:pt x="184022" y="693017"/>
                </a:lnTo>
                <a:lnTo>
                  <a:pt x="184022" y="646973"/>
                </a:lnTo>
                <a:lnTo>
                  <a:pt x="138017" y="646973"/>
                </a:lnTo>
                <a:close/>
                <a:moveTo>
                  <a:pt x="138017" y="693017"/>
                </a:moveTo>
                <a:lnTo>
                  <a:pt x="138017" y="739061"/>
                </a:lnTo>
                <a:lnTo>
                  <a:pt x="184022" y="739061"/>
                </a:lnTo>
                <a:lnTo>
                  <a:pt x="184022" y="693017"/>
                </a:lnTo>
                <a:lnTo>
                  <a:pt x="138017" y="693017"/>
                </a:lnTo>
                <a:close/>
                <a:moveTo>
                  <a:pt x="138017" y="785105"/>
                </a:moveTo>
                <a:lnTo>
                  <a:pt x="138017" y="831148"/>
                </a:lnTo>
                <a:lnTo>
                  <a:pt x="184022" y="831148"/>
                </a:lnTo>
                <a:lnTo>
                  <a:pt x="184022" y="785105"/>
                </a:lnTo>
                <a:lnTo>
                  <a:pt x="138017" y="785105"/>
                </a:lnTo>
                <a:close/>
                <a:moveTo>
                  <a:pt x="138017" y="877192"/>
                </a:moveTo>
                <a:lnTo>
                  <a:pt x="138017" y="923236"/>
                </a:lnTo>
                <a:lnTo>
                  <a:pt x="184022" y="923236"/>
                </a:lnTo>
                <a:lnTo>
                  <a:pt x="184022" y="877192"/>
                </a:lnTo>
                <a:lnTo>
                  <a:pt x="138017" y="877192"/>
                </a:lnTo>
                <a:close/>
                <a:moveTo>
                  <a:pt x="184022" y="369530"/>
                </a:moveTo>
                <a:lnTo>
                  <a:pt x="184022" y="415574"/>
                </a:lnTo>
                <a:lnTo>
                  <a:pt x="230027" y="415574"/>
                </a:lnTo>
                <a:lnTo>
                  <a:pt x="230027" y="369530"/>
                </a:lnTo>
                <a:lnTo>
                  <a:pt x="184022" y="369530"/>
                </a:lnTo>
                <a:close/>
                <a:moveTo>
                  <a:pt x="184022" y="461618"/>
                </a:moveTo>
                <a:lnTo>
                  <a:pt x="184022" y="507662"/>
                </a:lnTo>
                <a:lnTo>
                  <a:pt x="230027" y="507662"/>
                </a:lnTo>
                <a:lnTo>
                  <a:pt x="230027" y="461618"/>
                </a:lnTo>
                <a:lnTo>
                  <a:pt x="184022" y="461618"/>
                </a:lnTo>
                <a:close/>
                <a:moveTo>
                  <a:pt x="184022" y="553705"/>
                </a:moveTo>
                <a:lnTo>
                  <a:pt x="184022" y="599749"/>
                </a:lnTo>
                <a:lnTo>
                  <a:pt x="230027" y="599749"/>
                </a:lnTo>
                <a:lnTo>
                  <a:pt x="230027" y="553705"/>
                </a:lnTo>
                <a:lnTo>
                  <a:pt x="184022" y="553705"/>
                </a:lnTo>
                <a:close/>
                <a:moveTo>
                  <a:pt x="184022" y="646973"/>
                </a:moveTo>
                <a:lnTo>
                  <a:pt x="184022" y="693017"/>
                </a:lnTo>
                <a:lnTo>
                  <a:pt x="230027" y="693017"/>
                </a:lnTo>
                <a:lnTo>
                  <a:pt x="230027" y="646973"/>
                </a:lnTo>
                <a:lnTo>
                  <a:pt x="184022" y="646973"/>
                </a:lnTo>
                <a:close/>
                <a:moveTo>
                  <a:pt x="184022" y="739061"/>
                </a:moveTo>
                <a:lnTo>
                  <a:pt x="184022" y="785105"/>
                </a:lnTo>
                <a:lnTo>
                  <a:pt x="230027" y="785105"/>
                </a:lnTo>
                <a:lnTo>
                  <a:pt x="230027" y="739061"/>
                </a:lnTo>
                <a:lnTo>
                  <a:pt x="184022" y="739061"/>
                </a:lnTo>
                <a:close/>
                <a:moveTo>
                  <a:pt x="184022" y="831148"/>
                </a:moveTo>
                <a:lnTo>
                  <a:pt x="184022" y="877192"/>
                </a:lnTo>
                <a:lnTo>
                  <a:pt x="230027" y="877192"/>
                </a:lnTo>
                <a:lnTo>
                  <a:pt x="230027" y="831148"/>
                </a:lnTo>
                <a:lnTo>
                  <a:pt x="184022" y="831148"/>
                </a:lnTo>
                <a:close/>
                <a:moveTo>
                  <a:pt x="184022" y="877192"/>
                </a:moveTo>
                <a:lnTo>
                  <a:pt x="184022" y="923236"/>
                </a:lnTo>
                <a:lnTo>
                  <a:pt x="230027" y="923236"/>
                </a:lnTo>
                <a:lnTo>
                  <a:pt x="230027" y="877192"/>
                </a:lnTo>
                <a:lnTo>
                  <a:pt x="184022" y="877192"/>
                </a:lnTo>
                <a:close/>
                <a:moveTo>
                  <a:pt x="184022" y="923236"/>
                </a:moveTo>
                <a:lnTo>
                  <a:pt x="184022" y="969279"/>
                </a:lnTo>
                <a:lnTo>
                  <a:pt x="230027" y="969279"/>
                </a:lnTo>
                <a:lnTo>
                  <a:pt x="230027" y="923236"/>
                </a:lnTo>
                <a:lnTo>
                  <a:pt x="184022" y="923236"/>
                </a:lnTo>
                <a:close/>
                <a:moveTo>
                  <a:pt x="230027" y="369530"/>
                </a:moveTo>
                <a:lnTo>
                  <a:pt x="230027" y="415574"/>
                </a:lnTo>
                <a:lnTo>
                  <a:pt x="276032" y="415574"/>
                </a:lnTo>
                <a:lnTo>
                  <a:pt x="276032" y="369530"/>
                </a:lnTo>
                <a:lnTo>
                  <a:pt x="230027" y="369530"/>
                </a:lnTo>
                <a:close/>
                <a:moveTo>
                  <a:pt x="230027" y="415574"/>
                </a:moveTo>
                <a:lnTo>
                  <a:pt x="230027" y="461618"/>
                </a:lnTo>
                <a:lnTo>
                  <a:pt x="276032" y="461618"/>
                </a:lnTo>
                <a:lnTo>
                  <a:pt x="276032" y="415574"/>
                </a:lnTo>
                <a:lnTo>
                  <a:pt x="230027" y="415574"/>
                </a:lnTo>
                <a:close/>
                <a:moveTo>
                  <a:pt x="230027" y="461618"/>
                </a:moveTo>
                <a:lnTo>
                  <a:pt x="230027" y="507662"/>
                </a:lnTo>
                <a:lnTo>
                  <a:pt x="276032" y="507662"/>
                </a:lnTo>
                <a:lnTo>
                  <a:pt x="276032" y="461618"/>
                </a:lnTo>
                <a:lnTo>
                  <a:pt x="230027" y="461618"/>
                </a:lnTo>
                <a:close/>
                <a:moveTo>
                  <a:pt x="230027" y="507662"/>
                </a:moveTo>
                <a:lnTo>
                  <a:pt x="230027" y="553705"/>
                </a:lnTo>
                <a:lnTo>
                  <a:pt x="276032" y="553705"/>
                </a:lnTo>
                <a:lnTo>
                  <a:pt x="276032" y="507662"/>
                </a:lnTo>
                <a:cubicBezTo>
                  <a:pt x="276032" y="507662"/>
                  <a:pt x="230027" y="507662"/>
                  <a:pt x="230027" y="507662"/>
                </a:cubicBezTo>
                <a:close/>
                <a:moveTo>
                  <a:pt x="230027" y="553705"/>
                </a:moveTo>
                <a:lnTo>
                  <a:pt x="230027" y="599749"/>
                </a:lnTo>
                <a:lnTo>
                  <a:pt x="276032" y="599749"/>
                </a:lnTo>
                <a:lnTo>
                  <a:pt x="276032" y="553705"/>
                </a:lnTo>
                <a:lnTo>
                  <a:pt x="230027" y="553705"/>
                </a:lnTo>
                <a:close/>
                <a:moveTo>
                  <a:pt x="230027" y="599749"/>
                </a:moveTo>
                <a:lnTo>
                  <a:pt x="230027" y="645793"/>
                </a:lnTo>
                <a:lnTo>
                  <a:pt x="276032" y="645793"/>
                </a:lnTo>
                <a:lnTo>
                  <a:pt x="276032" y="599749"/>
                </a:lnTo>
                <a:lnTo>
                  <a:pt x="230027" y="599749"/>
                </a:lnTo>
                <a:close/>
                <a:moveTo>
                  <a:pt x="230027" y="693017"/>
                </a:moveTo>
                <a:lnTo>
                  <a:pt x="230027" y="739061"/>
                </a:lnTo>
                <a:lnTo>
                  <a:pt x="276032" y="739061"/>
                </a:lnTo>
                <a:lnTo>
                  <a:pt x="276032" y="693017"/>
                </a:lnTo>
                <a:lnTo>
                  <a:pt x="230027" y="693017"/>
                </a:lnTo>
                <a:close/>
                <a:moveTo>
                  <a:pt x="230027" y="739061"/>
                </a:moveTo>
                <a:lnTo>
                  <a:pt x="230027" y="785105"/>
                </a:lnTo>
                <a:lnTo>
                  <a:pt x="276032" y="785105"/>
                </a:lnTo>
                <a:lnTo>
                  <a:pt x="276032" y="739061"/>
                </a:lnTo>
                <a:lnTo>
                  <a:pt x="230027" y="739061"/>
                </a:lnTo>
                <a:close/>
                <a:moveTo>
                  <a:pt x="230027" y="923236"/>
                </a:moveTo>
                <a:lnTo>
                  <a:pt x="230027" y="969279"/>
                </a:lnTo>
                <a:lnTo>
                  <a:pt x="276032" y="969279"/>
                </a:lnTo>
                <a:lnTo>
                  <a:pt x="276032" y="923236"/>
                </a:lnTo>
                <a:lnTo>
                  <a:pt x="230027" y="923236"/>
                </a:lnTo>
                <a:close/>
                <a:moveTo>
                  <a:pt x="277212" y="369530"/>
                </a:moveTo>
                <a:lnTo>
                  <a:pt x="277212" y="415574"/>
                </a:lnTo>
                <a:lnTo>
                  <a:pt x="323217" y="415574"/>
                </a:lnTo>
                <a:lnTo>
                  <a:pt x="323217" y="369530"/>
                </a:lnTo>
                <a:lnTo>
                  <a:pt x="277212" y="369530"/>
                </a:lnTo>
                <a:close/>
                <a:moveTo>
                  <a:pt x="277212" y="461618"/>
                </a:moveTo>
                <a:lnTo>
                  <a:pt x="277212" y="507662"/>
                </a:lnTo>
                <a:lnTo>
                  <a:pt x="323217" y="507662"/>
                </a:lnTo>
                <a:lnTo>
                  <a:pt x="323217" y="461618"/>
                </a:lnTo>
                <a:lnTo>
                  <a:pt x="277212" y="461618"/>
                </a:lnTo>
                <a:close/>
                <a:moveTo>
                  <a:pt x="277212" y="553705"/>
                </a:moveTo>
                <a:lnTo>
                  <a:pt x="277212" y="599749"/>
                </a:lnTo>
                <a:lnTo>
                  <a:pt x="323217" y="599749"/>
                </a:lnTo>
                <a:lnTo>
                  <a:pt x="323217" y="553705"/>
                </a:lnTo>
                <a:lnTo>
                  <a:pt x="277212" y="553705"/>
                </a:lnTo>
                <a:close/>
                <a:moveTo>
                  <a:pt x="277212" y="646973"/>
                </a:moveTo>
                <a:lnTo>
                  <a:pt x="277212" y="693017"/>
                </a:lnTo>
                <a:lnTo>
                  <a:pt x="323217" y="693017"/>
                </a:lnTo>
                <a:lnTo>
                  <a:pt x="323217" y="646973"/>
                </a:lnTo>
                <a:lnTo>
                  <a:pt x="277212" y="646973"/>
                </a:lnTo>
                <a:close/>
                <a:moveTo>
                  <a:pt x="277212" y="739061"/>
                </a:moveTo>
                <a:lnTo>
                  <a:pt x="277212" y="785105"/>
                </a:lnTo>
                <a:lnTo>
                  <a:pt x="323217" y="785105"/>
                </a:lnTo>
                <a:lnTo>
                  <a:pt x="323217" y="739061"/>
                </a:lnTo>
                <a:lnTo>
                  <a:pt x="277212" y="739061"/>
                </a:lnTo>
                <a:close/>
                <a:moveTo>
                  <a:pt x="277212" y="831148"/>
                </a:moveTo>
                <a:lnTo>
                  <a:pt x="277212" y="877192"/>
                </a:lnTo>
                <a:lnTo>
                  <a:pt x="323217" y="877192"/>
                </a:lnTo>
                <a:lnTo>
                  <a:pt x="323217" y="831148"/>
                </a:lnTo>
                <a:lnTo>
                  <a:pt x="277212" y="831148"/>
                </a:lnTo>
                <a:close/>
                <a:moveTo>
                  <a:pt x="277212" y="923236"/>
                </a:moveTo>
                <a:lnTo>
                  <a:pt x="277212" y="969279"/>
                </a:lnTo>
                <a:lnTo>
                  <a:pt x="323217" y="969279"/>
                </a:lnTo>
                <a:lnTo>
                  <a:pt x="323217" y="923236"/>
                </a:lnTo>
                <a:lnTo>
                  <a:pt x="277212" y="923236"/>
                </a:lnTo>
                <a:close/>
                <a:moveTo>
                  <a:pt x="323217" y="369530"/>
                </a:moveTo>
                <a:lnTo>
                  <a:pt x="323217" y="415574"/>
                </a:lnTo>
                <a:lnTo>
                  <a:pt x="369223" y="415574"/>
                </a:lnTo>
                <a:lnTo>
                  <a:pt x="369223" y="369530"/>
                </a:lnTo>
                <a:lnTo>
                  <a:pt x="323217" y="369530"/>
                </a:lnTo>
                <a:close/>
                <a:moveTo>
                  <a:pt x="323217" y="461618"/>
                </a:moveTo>
                <a:lnTo>
                  <a:pt x="323217" y="507662"/>
                </a:lnTo>
                <a:lnTo>
                  <a:pt x="369223" y="507662"/>
                </a:lnTo>
                <a:lnTo>
                  <a:pt x="369223" y="461618"/>
                </a:lnTo>
                <a:lnTo>
                  <a:pt x="323217" y="461618"/>
                </a:lnTo>
                <a:close/>
                <a:moveTo>
                  <a:pt x="323217" y="553705"/>
                </a:moveTo>
                <a:lnTo>
                  <a:pt x="323217" y="599749"/>
                </a:lnTo>
                <a:lnTo>
                  <a:pt x="369223" y="599749"/>
                </a:lnTo>
                <a:lnTo>
                  <a:pt x="369223" y="553705"/>
                </a:lnTo>
                <a:lnTo>
                  <a:pt x="323217" y="553705"/>
                </a:lnTo>
                <a:close/>
                <a:moveTo>
                  <a:pt x="323217" y="693017"/>
                </a:moveTo>
                <a:lnTo>
                  <a:pt x="323217" y="739061"/>
                </a:lnTo>
                <a:lnTo>
                  <a:pt x="369223" y="739061"/>
                </a:lnTo>
                <a:lnTo>
                  <a:pt x="369223" y="693017"/>
                </a:lnTo>
                <a:lnTo>
                  <a:pt x="323217" y="693017"/>
                </a:lnTo>
                <a:close/>
                <a:moveTo>
                  <a:pt x="323217" y="877192"/>
                </a:moveTo>
                <a:lnTo>
                  <a:pt x="323217" y="923236"/>
                </a:lnTo>
                <a:lnTo>
                  <a:pt x="369223" y="923236"/>
                </a:lnTo>
                <a:lnTo>
                  <a:pt x="369223" y="877192"/>
                </a:lnTo>
                <a:lnTo>
                  <a:pt x="323217" y="877192"/>
                </a:lnTo>
                <a:close/>
                <a:moveTo>
                  <a:pt x="369223" y="0"/>
                </a:moveTo>
                <a:lnTo>
                  <a:pt x="369223" y="46044"/>
                </a:lnTo>
                <a:lnTo>
                  <a:pt x="415229" y="46044"/>
                </a:lnTo>
                <a:lnTo>
                  <a:pt x="415229" y="0"/>
                </a:lnTo>
                <a:lnTo>
                  <a:pt x="369223" y="0"/>
                </a:lnTo>
                <a:close/>
                <a:moveTo>
                  <a:pt x="369223" y="92087"/>
                </a:moveTo>
                <a:lnTo>
                  <a:pt x="369223" y="138131"/>
                </a:lnTo>
                <a:lnTo>
                  <a:pt x="415229" y="138131"/>
                </a:lnTo>
                <a:lnTo>
                  <a:pt x="415229" y="92087"/>
                </a:lnTo>
                <a:cubicBezTo>
                  <a:pt x="415229" y="92087"/>
                  <a:pt x="369223" y="92087"/>
                  <a:pt x="369223" y="92087"/>
                </a:cubicBezTo>
                <a:close/>
                <a:moveTo>
                  <a:pt x="369223" y="138131"/>
                </a:moveTo>
                <a:lnTo>
                  <a:pt x="369223" y="184175"/>
                </a:lnTo>
                <a:lnTo>
                  <a:pt x="415229" y="184175"/>
                </a:lnTo>
                <a:lnTo>
                  <a:pt x="415229" y="138131"/>
                </a:lnTo>
                <a:lnTo>
                  <a:pt x="369223" y="138131"/>
                </a:lnTo>
                <a:close/>
                <a:moveTo>
                  <a:pt x="369223" y="184175"/>
                </a:moveTo>
                <a:lnTo>
                  <a:pt x="369223" y="230219"/>
                </a:lnTo>
                <a:lnTo>
                  <a:pt x="415229" y="230219"/>
                </a:lnTo>
                <a:lnTo>
                  <a:pt x="415229" y="184175"/>
                </a:lnTo>
                <a:lnTo>
                  <a:pt x="369223" y="184175"/>
                </a:lnTo>
                <a:close/>
                <a:moveTo>
                  <a:pt x="369223" y="231399"/>
                </a:moveTo>
                <a:lnTo>
                  <a:pt x="369223" y="277443"/>
                </a:lnTo>
                <a:lnTo>
                  <a:pt x="415229" y="277443"/>
                </a:lnTo>
                <a:lnTo>
                  <a:pt x="415229" y="231399"/>
                </a:lnTo>
                <a:lnTo>
                  <a:pt x="369223" y="231399"/>
                </a:lnTo>
                <a:close/>
                <a:moveTo>
                  <a:pt x="369223" y="277443"/>
                </a:moveTo>
                <a:lnTo>
                  <a:pt x="369223" y="323487"/>
                </a:lnTo>
                <a:lnTo>
                  <a:pt x="415229" y="323487"/>
                </a:lnTo>
                <a:lnTo>
                  <a:pt x="415229" y="277443"/>
                </a:lnTo>
                <a:lnTo>
                  <a:pt x="369223" y="277443"/>
                </a:lnTo>
                <a:close/>
                <a:moveTo>
                  <a:pt x="369223" y="415574"/>
                </a:moveTo>
                <a:lnTo>
                  <a:pt x="369223" y="461618"/>
                </a:lnTo>
                <a:lnTo>
                  <a:pt x="415229" y="461618"/>
                </a:lnTo>
                <a:lnTo>
                  <a:pt x="415229" y="415574"/>
                </a:lnTo>
                <a:lnTo>
                  <a:pt x="369223" y="415574"/>
                </a:lnTo>
                <a:close/>
                <a:moveTo>
                  <a:pt x="369223" y="461618"/>
                </a:moveTo>
                <a:lnTo>
                  <a:pt x="369223" y="507662"/>
                </a:lnTo>
                <a:lnTo>
                  <a:pt x="415229" y="507662"/>
                </a:lnTo>
                <a:lnTo>
                  <a:pt x="415229" y="461618"/>
                </a:lnTo>
                <a:lnTo>
                  <a:pt x="369223" y="461618"/>
                </a:lnTo>
                <a:close/>
                <a:moveTo>
                  <a:pt x="369223" y="507662"/>
                </a:moveTo>
                <a:lnTo>
                  <a:pt x="369223" y="553705"/>
                </a:lnTo>
                <a:lnTo>
                  <a:pt x="415229" y="553705"/>
                </a:lnTo>
                <a:lnTo>
                  <a:pt x="415229" y="507662"/>
                </a:lnTo>
                <a:cubicBezTo>
                  <a:pt x="415229" y="507662"/>
                  <a:pt x="369223" y="507662"/>
                  <a:pt x="369223" y="507662"/>
                </a:cubicBezTo>
                <a:close/>
                <a:moveTo>
                  <a:pt x="369223" y="553705"/>
                </a:moveTo>
                <a:lnTo>
                  <a:pt x="369223" y="599749"/>
                </a:lnTo>
                <a:lnTo>
                  <a:pt x="415229" y="599749"/>
                </a:lnTo>
                <a:lnTo>
                  <a:pt x="415229" y="553705"/>
                </a:lnTo>
                <a:lnTo>
                  <a:pt x="369223" y="553705"/>
                </a:lnTo>
                <a:close/>
                <a:moveTo>
                  <a:pt x="369223" y="693017"/>
                </a:moveTo>
                <a:lnTo>
                  <a:pt x="369223" y="739061"/>
                </a:lnTo>
                <a:lnTo>
                  <a:pt x="415229" y="739061"/>
                </a:lnTo>
                <a:lnTo>
                  <a:pt x="415229" y="693017"/>
                </a:lnTo>
                <a:lnTo>
                  <a:pt x="369223" y="693017"/>
                </a:lnTo>
                <a:close/>
                <a:moveTo>
                  <a:pt x="369223" y="785105"/>
                </a:moveTo>
                <a:lnTo>
                  <a:pt x="369223" y="831148"/>
                </a:lnTo>
                <a:lnTo>
                  <a:pt x="415229" y="831148"/>
                </a:lnTo>
                <a:lnTo>
                  <a:pt x="415229" y="785105"/>
                </a:lnTo>
                <a:lnTo>
                  <a:pt x="369223" y="785105"/>
                </a:lnTo>
                <a:close/>
                <a:moveTo>
                  <a:pt x="369223" y="831148"/>
                </a:moveTo>
                <a:lnTo>
                  <a:pt x="369223" y="877192"/>
                </a:lnTo>
                <a:lnTo>
                  <a:pt x="415229" y="877192"/>
                </a:lnTo>
                <a:lnTo>
                  <a:pt x="415229" y="831148"/>
                </a:lnTo>
                <a:lnTo>
                  <a:pt x="369223" y="831148"/>
                </a:lnTo>
                <a:close/>
                <a:moveTo>
                  <a:pt x="369223" y="1016504"/>
                </a:moveTo>
                <a:lnTo>
                  <a:pt x="369223" y="1062548"/>
                </a:lnTo>
                <a:lnTo>
                  <a:pt x="415229" y="1062548"/>
                </a:lnTo>
                <a:lnTo>
                  <a:pt x="415229" y="1016504"/>
                </a:lnTo>
                <a:lnTo>
                  <a:pt x="369223" y="1016504"/>
                </a:lnTo>
                <a:close/>
                <a:moveTo>
                  <a:pt x="369223" y="1062548"/>
                </a:moveTo>
                <a:lnTo>
                  <a:pt x="369223" y="1108591"/>
                </a:lnTo>
                <a:lnTo>
                  <a:pt x="415229" y="1108591"/>
                </a:lnTo>
                <a:lnTo>
                  <a:pt x="415229" y="1062548"/>
                </a:lnTo>
                <a:lnTo>
                  <a:pt x="369223" y="1062548"/>
                </a:lnTo>
                <a:close/>
                <a:moveTo>
                  <a:pt x="369223" y="1108591"/>
                </a:moveTo>
                <a:lnTo>
                  <a:pt x="369223" y="1154635"/>
                </a:lnTo>
                <a:lnTo>
                  <a:pt x="415229" y="1154635"/>
                </a:lnTo>
                <a:lnTo>
                  <a:pt x="415229" y="1108591"/>
                </a:lnTo>
                <a:lnTo>
                  <a:pt x="369223" y="1108591"/>
                </a:lnTo>
                <a:close/>
                <a:moveTo>
                  <a:pt x="369223" y="1154635"/>
                </a:moveTo>
                <a:lnTo>
                  <a:pt x="369223" y="1200679"/>
                </a:lnTo>
                <a:lnTo>
                  <a:pt x="415229" y="1200679"/>
                </a:lnTo>
                <a:lnTo>
                  <a:pt x="415229" y="1154635"/>
                </a:lnTo>
                <a:lnTo>
                  <a:pt x="369223" y="1154635"/>
                </a:lnTo>
                <a:close/>
                <a:moveTo>
                  <a:pt x="369223" y="1200679"/>
                </a:moveTo>
                <a:lnTo>
                  <a:pt x="369223" y="1246722"/>
                </a:lnTo>
                <a:lnTo>
                  <a:pt x="415229" y="1246722"/>
                </a:lnTo>
                <a:lnTo>
                  <a:pt x="415229" y="1200679"/>
                </a:lnTo>
                <a:lnTo>
                  <a:pt x="369223" y="1200679"/>
                </a:lnTo>
                <a:close/>
                <a:moveTo>
                  <a:pt x="415229" y="92087"/>
                </a:moveTo>
                <a:lnTo>
                  <a:pt x="415229" y="138131"/>
                </a:lnTo>
                <a:lnTo>
                  <a:pt x="461234" y="138131"/>
                </a:lnTo>
                <a:lnTo>
                  <a:pt x="461234" y="92087"/>
                </a:lnTo>
                <a:cubicBezTo>
                  <a:pt x="461234" y="92087"/>
                  <a:pt x="415229" y="92087"/>
                  <a:pt x="415229" y="92087"/>
                </a:cubicBezTo>
                <a:close/>
                <a:moveTo>
                  <a:pt x="415229" y="231399"/>
                </a:moveTo>
                <a:lnTo>
                  <a:pt x="415229" y="277443"/>
                </a:lnTo>
                <a:lnTo>
                  <a:pt x="461234" y="277443"/>
                </a:lnTo>
                <a:lnTo>
                  <a:pt x="461234" y="231399"/>
                </a:lnTo>
                <a:lnTo>
                  <a:pt x="415229" y="231399"/>
                </a:lnTo>
                <a:close/>
                <a:moveTo>
                  <a:pt x="415229" y="369530"/>
                </a:moveTo>
                <a:lnTo>
                  <a:pt x="415229" y="415574"/>
                </a:lnTo>
                <a:lnTo>
                  <a:pt x="461234" y="415574"/>
                </a:lnTo>
                <a:lnTo>
                  <a:pt x="461234" y="369530"/>
                </a:lnTo>
                <a:lnTo>
                  <a:pt x="415229" y="369530"/>
                </a:lnTo>
                <a:close/>
                <a:moveTo>
                  <a:pt x="415229" y="461618"/>
                </a:moveTo>
                <a:lnTo>
                  <a:pt x="415229" y="507662"/>
                </a:lnTo>
                <a:lnTo>
                  <a:pt x="461234" y="507662"/>
                </a:lnTo>
                <a:lnTo>
                  <a:pt x="461234" y="461618"/>
                </a:lnTo>
                <a:lnTo>
                  <a:pt x="415229" y="461618"/>
                </a:lnTo>
                <a:close/>
                <a:moveTo>
                  <a:pt x="415229" y="553705"/>
                </a:moveTo>
                <a:lnTo>
                  <a:pt x="415229" y="599749"/>
                </a:lnTo>
                <a:lnTo>
                  <a:pt x="461234" y="599749"/>
                </a:lnTo>
                <a:lnTo>
                  <a:pt x="461234" y="553705"/>
                </a:lnTo>
                <a:lnTo>
                  <a:pt x="415229" y="553705"/>
                </a:lnTo>
                <a:close/>
                <a:moveTo>
                  <a:pt x="415229" y="599749"/>
                </a:moveTo>
                <a:lnTo>
                  <a:pt x="415229" y="645793"/>
                </a:lnTo>
                <a:lnTo>
                  <a:pt x="461234" y="645793"/>
                </a:lnTo>
                <a:lnTo>
                  <a:pt x="461234" y="599749"/>
                </a:lnTo>
                <a:lnTo>
                  <a:pt x="415229" y="599749"/>
                </a:lnTo>
                <a:close/>
                <a:moveTo>
                  <a:pt x="415229" y="739061"/>
                </a:moveTo>
                <a:lnTo>
                  <a:pt x="415229" y="785105"/>
                </a:lnTo>
                <a:lnTo>
                  <a:pt x="461234" y="785105"/>
                </a:lnTo>
                <a:lnTo>
                  <a:pt x="461234" y="739061"/>
                </a:lnTo>
                <a:lnTo>
                  <a:pt x="415229" y="739061"/>
                </a:lnTo>
                <a:close/>
                <a:moveTo>
                  <a:pt x="415229" y="785105"/>
                </a:moveTo>
                <a:lnTo>
                  <a:pt x="415229" y="831148"/>
                </a:lnTo>
                <a:lnTo>
                  <a:pt x="461234" y="831148"/>
                </a:lnTo>
                <a:lnTo>
                  <a:pt x="461234" y="785105"/>
                </a:lnTo>
                <a:lnTo>
                  <a:pt x="415229" y="785105"/>
                </a:lnTo>
                <a:close/>
                <a:moveTo>
                  <a:pt x="415229" y="831148"/>
                </a:moveTo>
                <a:lnTo>
                  <a:pt x="415229" y="877192"/>
                </a:lnTo>
                <a:lnTo>
                  <a:pt x="461234" y="877192"/>
                </a:lnTo>
                <a:lnTo>
                  <a:pt x="461234" y="831148"/>
                </a:lnTo>
                <a:lnTo>
                  <a:pt x="415229" y="831148"/>
                </a:lnTo>
                <a:close/>
                <a:moveTo>
                  <a:pt x="415229" y="877192"/>
                </a:moveTo>
                <a:lnTo>
                  <a:pt x="415229" y="923236"/>
                </a:lnTo>
                <a:lnTo>
                  <a:pt x="461234" y="923236"/>
                </a:lnTo>
                <a:lnTo>
                  <a:pt x="461234" y="877192"/>
                </a:lnTo>
                <a:lnTo>
                  <a:pt x="415229" y="877192"/>
                </a:lnTo>
                <a:close/>
                <a:moveTo>
                  <a:pt x="415229" y="923236"/>
                </a:moveTo>
                <a:lnTo>
                  <a:pt x="415229" y="969279"/>
                </a:lnTo>
                <a:lnTo>
                  <a:pt x="461234" y="969279"/>
                </a:lnTo>
                <a:lnTo>
                  <a:pt x="461234" y="923236"/>
                </a:lnTo>
                <a:lnTo>
                  <a:pt x="415229" y="923236"/>
                </a:lnTo>
                <a:close/>
                <a:moveTo>
                  <a:pt x="415229" y="969279"/>
                </a:moveTo>
                <a:lnTo>
                  <a:pt x="415229" y="1015323"/>
                </a:lnTo>
                <a:lnTo>
                  <a:pt x="461234" y="1015323"/>
                </a:lnTo>
                <a:lnTo>
                  <a:pt x="461234" y="969279"/>
                </a:lnTo>
                <a:lnTo>
                  <a:pt x="415229" y="969279"/>
                </a:lnTo>
                <a:close/>
                <a:moveTo>
                  <a:pt x="415229" y="1016504"/>
                </a:moveTo>
                <a:lnTo>
                  <a:pt x="415229" y="1062548"/>
                </a:lnTo>
                <a:lnTo>
                  <a:pt x="461234" y="1062548"/>
                </a:lnTo>
                <a:lnTo>
                  <a:pt x="461234" y="1016504"/>
                </a:lnTo>
                <a:lnTo>
                  <a:pt x="415229" y="1016504"/>
                </a:lnTo>
                <a:close/>
                <a:moveTo>
                  <a:pt x="415229" y="1108591"/>
                </a:moveTo>
                <a:lnTo>
                  <a:pt x="415229" y="1154635"/>
                </a:lnTo>
                <a:lnTo>
                  <a:pt x="461234" y="1154635"/>
                </a:lnTo>
                <a:lnTo>
                  <a:pt x="461234" y="1108591"/>
                </a:lnTo>
                <a:lnTo>
                  <a:pt x="415229" y="1108591"/>
                </a:lnTo>
                <a:close/>
                <a:moveTo>
                  <a:pt x="415229" y="1292766"/>
                </a:moveTo>
                <a:lnTo>
                  <a:pt x="415229" y="1338810"/>
                </a:lnTo>
                <a:lnTo>
                  <a:pt x="461234" y="1338810"/>
                </a:lnTo>
                <a:lnTo>
                  <a:pt x="461234" y="1292766"/>
                </a:lnTo>
                <a:lnTo>
                  <a:pt x="415229" y="1292766"/>
                </a:lnTo>
                <a:close/>
                <a:moveTo>
                  <a:pt x="461234" y="0"/>
                </a:moveTo>
                <a:lnTo>
                  <a:pt x="461234" y="46044"/>
                </a:lnTo>
                <a:lnTo>
                  <a:pt x="507240" y="46044"/>
                </a:lnTo>
                <a:lnTo>
                  <a:pt x="507240" y="0"/>
                </a:lnTo>
                <a:lnTo>
                  <a:pt x="461234" y="0"/>
                </a:lnTo>
                <a:close/>
                <a:moveTo>
                  <a:pt x="461234" y="46044"/>
                </a:moveTo>
                <a:lnTo>
                  <a:pt x="461234" y="92087"/>
                </a:lnTo>
                <a:lnTo>
                  <a:pt x="507240" y="92087"/>
                </a:lnTo>
                <a:lnTo>
                  <a:pt x="507240" y="46044"/>
                </a:lnTo>
                <a:lnTo>
                  <a:pt x="461234" y="46044"/>
                </a:lnTo>
                <a:close/>
                <a:moveTo>
                  <a:pt x="461234" y="92087"/>
                </a:moveTo>
                <a:lnTo>
                  <a:pt x="461234" y="138131"/>
                </a:lnTo>
                <a:lnTo>
                  <a:pt x="507240" y="138131"/>
                </a:lnTo>
                <a:lnTo>
                  <a:pt x="507240" y="92087"/>
                </a:lnTo>
                <a:cubicBezTo>
                  <a:pt x="507240" y="92087"/>
                  <a:pt x="461234" y="92087"/>
                  <a:pt x="461234" y="92087"/>
                </a:cubicBezTo>
                <a:close/>
                <a:moveTo>
                  <a:pt x="461234" y="231399"/>
                </a:moveTo>
                <a:lnTo>
                  <a:pt x="461234" y="277443"/>
                </a:lnTo>
                <a:lnTo>
                  <a:pt x="507240" y="277443"/>
                </a:lnTo>
                <a:lnTo>
                  <a:pt x="507240" y="231399"/>
                </a:lnTo>
                <a:lnTo>
                  <a:pt x="461234" y="231399"/>
                </a:lnTo>
                <a:close/>
                <a:moveTo>
                  <a:pt x="461234" y="277443"/>
                </a:moveTo>
                <a:lnTo>
                  <a:pt x="461234" y="323487"/>
                </a:lnTo>
                <a:lnTo>
                  <a:pt x="507240" y="323487"/>
                </a:lnTo>
                <a:lnTo>
                  <a:pt x="507240" y="277443"/>
                </a:lnTo>
                <a:lnTo>
                  <a:pt x="461234" y="277443"/>
                </a:lnTo>
                <a:close/>
                <a:moveTo>
                  <a:pt x="461234" y="369530"/>
                </a:moveTo>
                <a:lnTo>
                  <a:pt x="461234" y="415574"/>
                </a:lnTo>
                <a:lnTo>
                  <a:pt x="507240" y="415574"/>
                </a:lnTo>
                <a:lnTo>
                  <a:pt x="507240" y="369530"/>
                </a:lnTo>
                <a:lnTo>
                  <a:pt x="461234" y="369530"/>
                </a:lnTo>
                <a:close/>
                <a:moveTo>
                  <a:pt x="461234" y="507662"/>
                </a:moveTo>
                <a:lnTo>
                  <a:pt x="461234" y="553705"/>
                </a:lnTo>
                <a:lnTo>
                  <a:pt x="507240" y="553705"/>
                </a:lnTo>
                <a:lnTo>
                  <a:pt x="507240" y="507662"/>
                </a:lnTo>
                <a:cubicBezTo>
                  <a:pt x="507240" y="507662"/>
                  <a:pt x="461234" y="507662"/>
                  <a:pt x="461234" y="507662"/>
                </a:cubicBezTo>
                <a:close/>
                <a:moveTo>
                  <a:pt x="461234" y="599749"/>
                </a:moveTo>
                <a:lnTo>
                  <a:pt x="461234" y="645793"/>
                </a:lnTo>
                <a:lnTo>
                  <a:pt x="507240" y="645793"/>
                </a:lnTo>
                <a:lnTo>
                  <a:pt x="507240" y="599749"/>
                </a:lnTo>
                <a:lnTo>
                  <a:pt x="461234" y="599749"/>
                </a:lnTo>
                <a:close/>
                <a:moveTo>
                  <a:pt x="461234" y="646973"/>
                </a:moveTo>
                <a:lnTo>
                  <a:pt x="461234" y="693017"/>
                </a:lnTo>
                <a:lnTo>
                  <a:pt x="507240" y="693017"/>
                </a:lnTo>
                <a:lnTo>
                  <a:pt x="507240" y="646973"/>
                </a:lnTo>
                <a:lnTo>
                  <a:pt x="461234" y="646973"/>
                </a:lnTo>
                <a:close/>
                <a:moveTo>
                  <a:pt x="461234" y="693017"/>
                </a:moveTo>
                <a:lnTo>
                  <a:pt x="461234" y="739061"/>
                </a:lnTo>
                <a:lnTo>
                  <a:pt x="507240" y="739061"/>
                </a:lnTo>
                <a:lnTo>
                  <a:pt x="507240" y="693017"/>
                </a:lnTo>
                <a:lnTo>
                  <a:pt x="461234" y="693017"/>
                </a:lnTo>
                <a:close/>
                <a:moveTo>
                  <a:pt x="461234" y="739061"/>
                </a:moveTo>
                <a:lnTo>
                  <a:pt x="461234" y="785105"/>
                </a:lnTo>
                <a:lnTo>
                  <a:pt x="507240" y="785105"/>
                </a:lnTo>
                <a:lnTo>
                  <a:pt x="507240" y="739061"/>
                </a:lnTo>
                <a:lnTo>
                  <a:pt x="461234" y="739061"/>
                </a:lnTo>
                <a:close/>
                <a:moveTo>
                  <a:pt x="461234" y="923236"/>
                </a:moveTo>
                <a:lnTo>
                  <a:pt x="461234" y="969279"/>
                </a:lnTo>
                <a:lnTo>
                  <a:pt x="507240" y="969279"/>
                </a:lnTo>
                <a:lnTo>
                  <a:pt x="507240" y="923236"/>
                </a:lnTo>
                <a:lnTo>
                  <a:pt x="461234" y="923236"/>
                </a:lnTo>
                <a:close/>
                <a:moveTo>
                  <a:pt x="461234" y="1016504"/>
                </a:moveTo>
                <a:lnTo>
                  <a:pt x="461234" y="1062548"/>
                </a:lnTo>
                <a:lnTo>
                  <a:pt x="507240" y="1062548"/>
                </a:lnTo>
                <a:lnTo>
                  <a:pt x="507240" y="1016504"/>
                </a:lnTo>
                <a:lnTo>
                  <a:pt x="461234" y="1016504"/>
                </a:lnTo>
                <a:close/>
                <a:moveTo>
                  <a:pt x="461234" y="1108591"/>
                </a:moveTo>
                <a:lnTo>
                  <a:pt x="461234" y="1154635"/>
                </a:lnTo>
                <a:lnTo>
                  <a:pt x="507240" y="1154635"/>
                </a:lnTo>
                <a:lnTo>
                  <a:pt x="507240" y="1108591"/>
                </a:lnTo>
                <a:lnTo>
                  <a:pt x="461234" y="1108591"/>
                </a:lnTo>
                <a:close/>
                <a:moveTo>
                  <a:pt x="507240" y="0"/>
                </a:moveTo>
                <a:lnTo>
                  <a:pt x="507240" y="46044"/>
                </a:lnTo>
                <a:lnTo>
                  <a:pt x="553245" y="46044"/>
                </a:lnTo>
                <a:lnTo>
                  <a:pt x="553245" y="0"/>
                </a:lnTo>
                <a:lnTo>
                  <a:pt x="507240" y="0"/>
                </a:lnTo>
                <a:close/>
                <a:moveTo>
                  <a:pt x="507240" y="231399"/>
                </a:moveTo>
                <a:lnTo>
                  <a:pt x="507240" y="277443"/>
                </a:lnTo>
                <a:lnTo>
                  <a:pt x="553245" y="277443"/>
                </a:lnTo>
                <a:lnTo>
                  <a:pt x="553245" y="231399"/>
                </a:lnTo>
                <a:lnTo>
                  <a:pt x="507240" y="231399"/>
                </a:lnTo>
                <a:close/>
                <a:moveTo>
                  <a:pt x="507240" y="369530"/>
                </a:moveTo>
                <a:lnTo>
                  <a:pt x="507240" y="415574"/>
                </a:lnTo>
                <a:lnTo>
                  <a:pt x="553245" y="415574"/>
                </a:lnTo>
                <a:lnTo>
                  <a:pt x="553245" y="369530"/>
                </a:lnTo>
                <a:lnTo>
                  <a:pt x="507240" y="369530"/>
                </a:lnTo>
                <a:close/>
                <a:moveTo>
                  <a:pt x="507240" y="461618"/>
                </a:moveTo>
                <a:lnTo>
                  <a:pt x="507240" y="507662"/>
                </a:lnTo>
                <a:lnTo>
                  <a:pt x="553245" y="507662"/>
                </a:lnTo>
                <a:lnTo>
                  <a:pt x="553245" y="461618"/>
                </a:lnTo>
                <a:lnTo>
                  <a:pt x="507240" y="461618"/>
                </a:lnTo>
                <a:close/>
                <a:moveTo>
                  <a:pt x="507240" y="507662"/>
                </a:moveTo>
                <a:lnTo>
                  <a:pt x="507240" y="553705"/>
                </a:lnTo>
                <a:lnTo>
                  <a:pt x="553245" y="553705"/>
                </a:lnTo>
                <a:lnTo>
                  <a:pt x="553245" y="507662"/>
                </a:lnTo>
                <a:cubicBezTo>
                  <a:pt x="553245" y="507662"/>
                  <a:pt x="507240" y="507662"/>
                  <a:pt x="507240" y="507662"/>
                </a:cubicBezTo>
                <a:close/>
                <a:moveTo>
                  <a:pt x="507240" y="599749"/>
                </a:moveTo>
                <a:lnTo>
                  <a:pt x="507240" y="645793"/>
                </a:lnTo>
                <a:lnTo>
                  <a:pt x="553245" y="645793"/>
                </a:lnTo>
                <a:lnTo>
                  <a:pt x="553245" y="599749"/>
                </a:lnTo>
                <a:lnTo>
                  <a:pt x="507240" y="599749"/>
                </a:lnTo>
                <a:close/>
                <a:moveTo>
                  <a:pt x="507240" y="693017"/>
                </a:moveTo>
                <a:lnTo>
                  <a:pt x="507240" y="739061"/>
                </a:lnTo>
                <a:lnTo>
                  <a:pt x="553245" y="739061"/>
                </a:lnTo>
                <a:lnTo>
                  <a:pt x="553245" y="693017"/>
                </a:lnTo>
                <a:lnTo>
                  <a:pt x="507240" y="693017"/>
                </a:lnTo>
                <a:close/>
                <a:moveTo>
                  <a:pt x="507240" y="739061"/>
                </a:moveTo>
                <a:lnTo>
                  <a:pt x="507240" y="785105"/>
                </a:lnTo>
                <a:lnTo>
                  <a:pt x="553245" y="785105"/>
                </a:lnTo>
                <a:lnTo>
                  <a:pt x="553245" y="739061"/>
                </a:lnTo>
                <a:lnTo>
                  <a:pt x="507240" y="739061"/>
                </a:lnTo>
                <a:close/>
                <a:moveTo>
                  <a:pt x="507240" y="923236"/>
                </a:moveTo>
                <a:lnTo>
                  <a:pt x="507240" y="969279"/>
                </a:lnTo>
                <a:lnTo>
                  <a:pt x="553245" y="969279"/>
                </a:lnTo>
                <a:lnTo>
                  <a:pt x="553245" y="923236"/>
                </a:lnTo>
                <a:lnTo>
                  <a:pt x="507240" y="923236"/>
                </a:lnTo>
                <a:close/>
                <a:moveTo>
                  <a:pt x="507240" y="969279"/>
                </a:moveTo>
                <a:lnTo>
                  <a:pt x="507240" y="1015323"/>
                </a:lnTo>
                <a:lnTo>
                  <a:pt x="553245" y="1015323"/>
                </a:lnTo>
                <a:lnTo>
                  <a:pt x="553245" y="969279"/>
                </a:lnTo>
                <a:lnTo>
                  <a:pt x="507240" y="969279"/>
                </a:lnTo>
                <a:close/>
                <a:moveTo>
                  <a:pt x="507240" y="1016504"/>
                </a:moveTo>
                <a:lnTo>
                  <a:pt x="507240" y="1062548"/>
                </a:lnTo>
                <a:lnTo>
                  <a:pt x="553245" y="1062548"/>
                </a:lnTo>
                <a:lnTo>
                  <a:pt x="553245" y="1016504"/>
                </a:lnTo>
                <a:lnTo>
                  <a:pt x="507240" y="1016504"/>
                </a:lnTo>
                <a:close/>
                <a:moveTo>
                  <a:pt x="507240" y="1062548"/>
                </a:moveTo>
                <a:lnTo>
                  <a:pt x="507240" y="1108591"/>
                </a:lnTo>
                <a:lnTo>
                  <a:pt x="553245" y="1108591"/>
                </a:lnTo>
                <a:lnTo>
                  <a:pt x="553245" y="1062548"/>
                </a:lnTo>
                <a:lnTo>
                  <a:pt x="507240" y="1062548"/>
                </a:lnTo>
                <a:close/>
                <a:moveTo>
                  <a:pt x="507240" y="1108591"/>
                </a:moveTo>
                <a:lnTo>
                  <a:pt x="507240" y="1154635"/>
                </a:lnTo>
                <a:lnTo>
                  <a:pt x="553245" y="1154635"/>
                </a:lnTo>
                <a:lnTo>
                  <a:pt x="553245" y="1108591"/>
                </a:lnTo>
                <a:lnTo>
                  <a:pt x="507240" y="1108591"/>
                </a:lnTo>
                <a:close/>
                <a:moveTo>
                  <a:pt x="507240" y="1154635"/>
                </a:moveTo>
                <a:lnTo>
                  <a:pt x="507240" y="1200679"/>
                </a:lnTo>
                <a:lnTo>
                  <a:pt x="553245" y="1200679"/>
                </a:lnTo>
                <a:lnTo>
                  <a:pt x="553245" y="1154635"/>
                </a:lnTo>
                <a:lnTo>
                  <a:pt x="507240" y="1154635"/>
                </a:lnTo>
                <a:close/>
                <a:moveTo>
                  <a:pt x="507240" y="1246722"/>
                </a:moveTo>
                <a:lnTo>
                  <a:pt x="507240" y="1292766"/>
                </a:lnTo>
                <a:lnTo>
                  <a:pt x="553245" y="1292766"/>
                </a:lnTo>
                <a:lnTo>
                  <a:pt x="553245" y="1246722"/>
                </a:lnTo>
                <a:cubicBezTo>
                  <a:pt x="553245" y="1246722"/>
                  <a:pt x="507240" y="1246722"/>
                  <a:pt x="507240" y="1246722"/>
                </a:cubicBezTo>
                <a:close/>
                <a:moveTo>
                  <a:pt x="553245" y="92087"/>
                </a:moveTo>
                <a:lnTo>
                  <a:pt x="553245" y="138131"/>
                </a:lnTo>
                <a:lnTo>
                  <a:pt x="599250" y="138131"/>
                </a:lnTo>
                <a:lnTo>
                  <a:pt x="599250" y="92087"/>
                </a:lnTo>
                <a:cubicBezTo>
                  <a:pt x="599250" y="92087"/>
                  <a:pt x="553245" y="92087"/>
                  <a:pt x="553245" y="92087"/>
                </a:cubicBezTo>
                <a:close/>
                <a:moveTo>
                  <a:pt x="553245" y="138131"/>
                </a:moveTo>
                <a:lnTo>
                  <a:pt x="553245" y="184175"/>
                </a:lnTo>
                <a:lnTo>
                  <a:pt x="599250" y="184175"/>
                </a:lnTo>
                <a:lnTo>
                  <a:pt x="599250" y="138131"/>
                </a:lnTo>
                <a:lnTo>
                  <a:pt x="553245" y="138131"/>
                </a:lnTo>
                <a:close/>
                <a:moveTo>
                  <a:pt x="553245" y="231399"/>
                </a:moveTo>
                <a:lnTo>
                  <a:pt x="553245" y="277443"/>
                </a:lnTo>
                <a:lnTo>
                  <a:pt x="599250" y="277443"/>
                </a:lnTo>
                <a:lnTo>
                  <a:pt x="599250" y="231399"/>
                </a:lnTo>
                <a:lnTo>
                  <a:pt x="553245" y="231399"/>
                </a:lnTo>
                <a:close/>
                <a:moveTo>
                  <a:pt x="553245" y="277443"/>
                </a:moveTo>
                <a:lnTo>
                  <a:pt x="553245" y="323487"/>
                </a:lnTo>
                <a:lnTo>
                  <a:pt x="599250" y="323487"/>
                </a:lnTo>
                <a:lnTo>
                  <a:pt x="599250" y="277443"/>
                </a:lnTo>
                <a:lnTo>
                  <a:pt x="553245" y="277443"/>
                </a:lnTo>
                <a:close/>
                <a:moveTo>
                  <a:pt x="553245" y="323487"/>
                </a:moveTo>
                <a:lnTo>
                  <a:pt x="553245" y="369530"/>
                </a:lnTo>
                <a:lnTo>
                  <a:pt x="599250" y="369530"/>
                </a:lnTo>
                <a:lnTo>
                  <a:pt x="599250" y="323487"/>
                </a:lnTo>
                <a:lnTo>
                  <a:pt x="553245" y="323487"/>
                </a:lnTo>
                <a:close/>
                <a:moveTo>
                  <a:pt x="553245" y="415574"/>
                </a:moveTo>
                <a:lnTo>
                  <a:pt x="553245" y="461618"/>
                </a:lnTo>
                <a:lnTo>
                  <a:pt x="599250" y="461618"/>
                </a:lnTo>
                <a:lnTo>
                  <a:pt x="599250" y="415574"/>
                </a:lnTo>
                <a:lnTo>
                  <a:pt x="553245" y="415574"/>
                </a:lnTo>
                <a:close/>
                <a:moveTo>
                  <a:pt x="553245" y="507662"/>
                </a:moveTo>
                <a:lnTo>
                  <a:pt x="553245" y="553705"/>
                </a:lnTo>
                <a:lnTo>
                  <a:pt x="599250" y="553705"/>
                </a:lnTo>
                <a:lnTo>
                  <a:pt x="599250" y="507662"/>
                </a:lnTo>
                <a:cubicBezTo>
                  <a:pt x="599250" y="507662"/>
                  <a:pt x="553245" y="507662"/>
                  <a:pt x="553245" y="507662"/>
                </a:cubicBezTo>
                <a:close/>
                <a:moveTo>
                  <a:pt x="553245" y="646973"/>
                </a:moveTo>
                <a:lnTo>
                  <a:pt x="553245" y="693017"/>
                </a:lnTo>
                <a:lnTo>
                  <a:pt x="599250" y="693017"/>
                </a:lnTo>
                <a:lnTo>
                  <a:pt x="599250" y="646973"/>
                </a:lnTo>
                <a:lnTo>
                  <a:pt x="553245" y="646973"/>
                </a:lnTo>
                <a:close/>
                <a:moveTo>
                  <a:pt x="553245" y="693017"/>
                </a:moveTo>
                <a:lnTo>
                  <a:pt x="553245" y="739061"/>
                </a:lnTo>
                <a:lnTo>
                  <a:pt x="599250" y="739061"/>
                </a:lnTo>
                <a:lnTo>
                  <a:pt x="599250" y="693017"/>
                </a:lnTo>
                <a:lnTo>
                  <a:pt x="553245" y="693017"/>
                </a:lnTo>
                <a:close/>
                <a:moveTo>
                  <a:pt x="553245" y="785105"/>
                </a:moveTo>
                <a:lnTo>
                  <a:pt x="553245" y="831148"/>
                </a:lnTo>
                <a:lnTo>
                  <a:pt x="599250" y="831148"/>
                </a:lnTo>
                <a:lnTo>
                  <a:pt x="599250" y="785105"/>
                </a:lnTo>
                <a:lnTo>
                  <a:pt x="553245" y="785105"/>
                </a:lnTo>
                <a:close/>
                <a:moveTo>
                  <a:pt x="553245" y="1062548"/>
                </a:moveTo>
                <a:lnTo>
                  <a:pt x="553245" y="1108591"/>
                </a:lnTo>
                <a:lnTo>
                  <a:pt x="599250" y="1108591"/>
                </a:lnTo>
                <a:lnTo>
                  <a:pt x="599250" y="1062548"/>
                </a:lnTo>
                <a:lnTo>
                  <a:pt x="553245" y="1062548"/>
                </a:lnTo>
                <a:close/>
                <a:moveTo>
                  <a:pt x="553245" y="1154635"/>
                </a:moveTo>
                <a:lnTo>
                  <a:pt x="553245" y="1200679"/>
                </a:lnTo>
                <a:lnTo>
                  <a:pt x="599250" y="1200679"/>
                </a:lnTo>
                <a:lnTo>
                  <a:pt x="599250" y="1154635"/>
                </a:lnTo>
                <a:lnTo>
                  <a:pt x="553245" y="1154635"/>
                </a:lnTo>
                <a:close/>
                <a:moveTo>
                  <a:pt x="553245" y="1200679"/>
                </a:moveTo>
                <a:lnTo>
                  <a:pt x="553245" y="1246722"/>
                </a:lnTo>
                <a:lnTo>
                  <a:pt x="599250" y="1246722"/>
                </a:lnTo>
                <a:lnTo>
                  <a:pt x="599250" y="1200679"/>
                </a:lnTo>
                <a:lnTo>
                  <a:pt x="553245" y="1200679"/>
                </a:lnTo>
                <a:close/>
                <a:moveTo>
                  <a:pt x="599250" y="0"/>
                </a:moveTo>
                <a:lnTo>
                  <a:pt x="599250" y="46044"/>
                </a:lnTo>
                <a:lnTo>
                  <a:pt x="645256" y="46044"/>
                </a:lnTo>
                <a:lnTo>
                  <a:pt x="645256" y="0"/>
                </a:lnTo>
                <a:lnTo>
                  <a:pt x="599250" y="0"/>
                </a:lnTo>
                <a:close/>
                <a:moveTo>
                  <a:pt x="599250" y="46044"/>
                </a:moveTo>
                <a:lnTo>
                  <a:pt x="599250" y="92087"/>
                </a:lnTo>
                <a:lnTo>
                  <a:pt x="645256" y="92087"/>
                </a:lnTo>
                <a:lnTo>
                  <a:pt x="645256" y="46044"/>
                </a:lnTo>
                <a:lnTo>
                  <a:pt x="599250" y="46044"/>
                </a:lnTo>
                <a:close/>
                <a:moveTo>
                  <a:pt x="599250" y="138131"/>
                </a:moveTo>
                <a:lnTo>
                  <a:pt x="599250" y="184175"/>
                </a:lnTo>
                <a:lnTo>
                  <a:pt x="645256" y="184175"/>
                </a:lnTo>
                <a:lnTo>
                  <a:pt x="645256" y="138131"/>
                </a:lnTo>
                <a:lnTo>
                  <a:pt x="599250" y="138131"/>
                </a:lnTo>
                <a:close/>
                <a:moveTo>
                  <a:pt x="599250" y="369530"/>
                </a:moveTo>
                <a:lnTo>
                  <a:pt x="599250" y="415574"/>
                </a:lnTo>
                <a:lnTo>
                  <a:pt x="645256" y="415574"/>
                </a:lnTo>
                <a:lnTo>
                  <a:pt x="645256" y="369530"/>
                </a:lnTo>
                <a:lnTo>
                  <a:pt x="599250" y="369530"/>
                </a:lnTo>
                <a:close/>
                <a:moveTo>
                  <a:pt x="599250" y="415574"/>
                </a:moveTo>
                <a:lnTo>
                  <a:pt x="599250" y="461618"/>
                </a:lnTo>
                <a:lnTo>
                  <a:pt x="645256" y="461618"/>
                </a:lnTo>
                <a:lnTo>
                  <a:pt x="645256" y="415574"/>
                </a:lnTo>
                <a:lnTo>
                  <a:pt x="599250" y="415574"/>
                </a:lnTo>
                <a:close/>
                <a:moveTo>
                  <a:pt x="599250" y="461618"/>
                </a:moveTo>
                <a:lnTo>
                  <a:pt x="599250" y="507662"/>
                </a:lnTo>
                <a:lnTo>
                  <a:pt x="645256" y="507662"/>
                </a:lnTo>
                <a:lnTo>
                  <a:pt x="645256" y="461618"/>
                </a:lnTo>
                <a:lnTo>
                  <a:pt x="599250" y="461618"/>
                </a:lnTo>
                <a:close/>
                <a:moveTo>
                  <a:pt x="599250" y="553705"/>
                </a:moveTo>
                <a:lnTo>
                  <a:pt x="599250" y="599749"/>
                </a:lnTo>
                <a:lnTo>
                  <a:pt x="645256" y="599749"/>
                </a:lnTo>
                <a:lnTo>
                  <a:pt x="645256" y="553705"/>
                </a:lnTo>
                <a:lnTo>
                  <a:pt x="599250" y="553705"/>
                </a:lnTo>
                <a:close/>
                <a:moveTo>
                  <a:pt x="599250" y="739061"/>
                </a:moveTo>
                <a:lnTo>
                  <a:pt x="599250" y="785105"/>
                </a:lnTo>
                <a:lnTo>
                  <a:pt x="645256" y="785105"/>
                </a:lnTo>
                <a:lnTo>
                  <a:pt x="645256" y="739061"/>
                </a:lnTo>
                <a:lnTo>
                  <a:pt x="599250" y="739061"/>
                </a:lnTo>
                <a:close/>
                <a:moveTo>
                  <a:pt x="599250" y="877192"/>
                </a:moveTo>
                <a:lnTo>
                  <a:pt x="599250" y="923236"/>
                </a:lnTo>
                <a:lnTo>
                  <a:pt x="645256" y="923236"/>
                </a:lnTo>
                <a:lnTo>
                  <a:pt x="645256" y="877192"/>
                </a:lnTo>
                <a:lnTo>
                  <a:pt x="599250" y="877192"/>
                </a:lnTo>
                <a:close/>
                <a:moveTo>
                  <a:pt x="599250" y="923236"/>
                </a:moveTo>
                <a:lnTo>
                  <a:pt x="599250" y="969279"/>
                </a:lnTo>
                <a:lnTo>
                  <a:pt x="645256" y="969279"/>
                </a:lnTo>
                <a:lnTo>
                  <a:pt x="645256" y="923236"/>
                </a:lnTo>
                <a:lnTo>
                  <a:pt x="599250" y="923236"/>
                </a:lnTo>
                <a:close/>
                <a:moveTo>
                  <a:pt x="599250" y="969279"/>
                </a:moveTo>
                <a:lnTo>
                  <a:pt x="599250" y="1015323"/>
                </a:lnTo>
                <a:lnTo>
                  <a:pt x="645256" y="1015323"/>
                </a:lnTo>
                <a:lnTo>
                  <a:pt x="645256" y="969279"/>
                </a:lnTo>
                <a:lnTo>
                  <a:pt x="599250" y="969279"/>
                </a:lnTo>
                <a:close/>
                <a:moveTo>
                  <a:pt x="599250" y="1016504"/>
                </a:moveTo>
                <a:lnTo>
                  <a:pt x="599250" y="1062548"/>
                </a:lnTo>
                <a:lnTo>
                  <a:pt x="645256" y="1062548"/>
                </a:lnTo>
                <a:lnTo>
                  <a:pt x="645256" y="1016504"/>
                </a:lnTo>
                <a:lnTo>
                  <a:pt x="599250" y="1016504"/>
                </a:lnTo>
                <a:close/>
                <a:moveTo>
                  <a:pt x="599250" y="1062548"/>
                </a:moveTo>
                <a:lnTo>
                  <a:pt x="599250" y="1108591"/>
                </a:lnTo>
                <a:lnTo>
                  <a:pt x="645256" y="1108591"/>
                </a:lnTo>
                <a:lnTo>
                  <a:pt x="645256" y="1062548"/>
                </a:lnTo>
                <a:lnTo>
                  <a:pt x="599250" y="1062548"/>
                </a:lnTo>
                <a:close/>
                <a:moveTo>
                  <a:pt x="599250" y="1108591"/>
                </a:moveTo>
                <a:lnTo>
                  <a:pt x="599250" y="1154635"/>
                </a:lnTo>
                <a:lnTo>
                  <a:pt x="645256" y="1154635"/>
                </a:lnTo>
                <a:lnTo>
                  <a:pt x="645256" y="1108591"/>
                </a:lnTo>
                <a:lnTo>
                  <a:pt x="599250" y="1108591"/>
                </a:lnTo>
                <a:close/>
                <a:moveTo>
                  <a:pt x="599250" y="1292766"/>
                </a:moveTo>
                <a:lnTo>
                  <a:pt x="599250" y="1338810"/>
                </a:lnTo>
                <a:lnTo>
                  <a:pt x="645256" y="1338810"/>
                </a:lnTo>
                <a:lnTo>
                  <a:pt x="645256" y="1292766"/>
                </a:lnTo>
                <a:lnTo>
                  <a:pt x="599250" y="1292766"/>
                </a:lnTo>
                <a:close/>
                <a:moveTo>
                  <a:pt x="646436" y="0"/>
                </a:moveTo>
                <a:lnTo>
                  <a:pt x="646436" y="46044"/>
                </a:lnTo>
                <a:lnTo>
                  <a:pt x="692441" y="46044"/>
                </a:lnTo>
                <a:lnTo>
                  <a:pt x="692441" y="0"/>
                </a:lnTo>
                <a:lnTo>
                  <a:pt x="646436" y="0"/>
                </a:lnTo>
                <a:close/>
                <a:moveTo>
                  <a:pt x="646436" y="46044"/>
                </a:moveTo>
                <a:lnTo>
                  <a:pt x="646436" y="92087"/>
                </a:lnTo>
                <a:lnTo>
                  <a:pt x="692441" y="92087"/>
                </a:lnTo>
                <a:lnTo>
                  <a:pt x="692441" y="46044"/>
                </a:lnTo>
                <a:lnTo>
                  <a:pt x="646436" y="46044"/>
                </a:lnTo>
                <a:close/>
                <a:moveTo>
                  <a:pt x="646436" y="92087"/>
                </a:moveTo>
                <a:lnTo>
                  <a:pt x="646436" y="138131"/>
                </a:lnTo>
                <a:lnTo>
                  <a:pt x="692441" y="138131"/>
                </a:lnTo>
                <a:lnTo>
                  <a:pt x="692441" y="92087"/>
                </a:lnTo>
                <a:cubicBezTo>
                  <a:pt x="692441" y="92087"/>
                  <a:pt x="646436" y="92087"/>
                  <a:pt x="646436" y="92087"/>
                </a:cubicBezTo>
                <a:close/>
                <a:moveTo>
                  <a:pt x="646436" y="277443"/>
                </a:moveTo>
                <a:lnTo>
                  <a:pt x="646436" y="323487"/>
                </a:lnTo>
                <a:lnTo>
                  <a:pt x="692441" y="323487"/>
                </a:lnTo>
                <a:lnTo>
                  <a:pt x="692441" y="277443"/>
                </a:lnTo>
                <a:lnTo>
                  <a:pt x="646436" y="277443"/>
                </a:lnTo>
                <a:close/>
                <a:moveTo>
                  <a:pt x="646436" y="323487"/>
                </a:moveTo>
                <a:lnTo>
                  <a:pt x="646436" y="369530"/>
                </a:lnTo>
                <a:lnTo>
                  <a:pt x="692441" y="369530"/>
                </a:lnTo>
                <a:lnTo>
                  <a:pt x="692441" y="323487"/>
                </a:lnTo>
                <a:lnTo>
                  <a:pt x="646436" y="323487"/>
                </a:lnTo>
                <a:close/>
                <a:moveTo>
                  <a:pt x="646436" y="461618"/>
                </a:moveTo>
                <a:lnTo>
                  <a:pt x="646436" y="507662"/>
                </a:lnTo>
                <a:lnTo>
                  <a:pt x="692441" y="507662"/>
                </a:lnTo>
                <a:lnTo>
                  <a:pt x="692441" y="461618"/>
                </a:lnTo>
                <a:lnTo>
                  <a:pt x="646436" y="461618"/>
                </a:lnTo>
                <a:close/>
                <a:moveTo>
                  <a:pt x="646436" y="693017"/>
                </a:moveTo>
                <a:lnTo>
                  <a:pt x="646436" y="739061"/>
                </a:lnTo>
                <a:lnTo>
                  <a:pt x="692441" y="739061"/>
                </a:lnTo>
                <a:lnTo>
                  <a:pt x="692441" y="693017"/>
                </a:lnTo>
                <a:lnTo>
                  <a:pt x="646436" y="693017"/>
                </a:lnTo>
                <a:close/>
                <a:moveTo>
                  <a:pt x="646436" y="785105"/>
                </a:moveTo>
                <a:lnTo>
                  <a:pt x="646436" y="831148"/>
                </a:lnTo>
                <a:lnTo>
                  <a:pt x="692441" y="831148"/>
                </a:lnTo>
                <a:lnTo>
                  <a:pt x="692441" y="785105"/>
                </a:lnTo>
                <a:lnTo>
                  <a:pt x="646436" y="785105"/>
                </a:lnTo>
                <a:close/>
                <a:moveTo>
                  <a:pt x="646436" y="831148"/>
                </a:moveTo>
                <a:lnTo>
                  <a:pt x="646436" y="877192"/>
                </a:lnTo>
                <a:lnTo>
                  <a:pt x="692441" y="877192"/>
                </a:lnTo>
                <a:lnTo>
                  <a:pt x="692441" y="831148"/>
                </a:lnTo>
                <a:lnTo>
                  <a:pt x="646436" y="831148"/>
                </a:lnTo>
                <a:close/>
                <a:moveTo>
                  <a:pt x="646436" y="923236"/>
                </a:moveTo>
                <a:lnTo>
                  <a:pt x="646436" y="969279"/>
                </a:lnTo>
                <a:lnTo>
                  <a:pt x="692441" y="969279"/>
                </a:lnTo>
                <a:lnTo>
                  <a:pt x="692441" y="923236"/>
                </a:lnTo>
                <a:lnTo>
                  <a:pt x="646436" y="923236"/>
                </a:lnTo>
                <a:close/>
                <a:moveTo>
                  <a:pt x="646436" y="969279"/>
                </a:moveTo>
                <a:lnTo>
                  <a:pt x="646436" y="1015323"/>
                </a:lnTo>
                <a:lnTo>
                  <a:pt x="692441" y="1015323"/>
                </a:lnTo>
                <a:lnTo>
                  <a:pt x="692441" y="969279"/>
                </a:lnTo>
                <a:lnTo>
                  <a:pt x="646436" y="969279"/>
                </a:lnTo>
                <a:close/>
                <a:moveTo>
                  <a:pt x="646436" y="1016504"/>
                </a:moveTo>
                <a:lnTo>
                  <a:pt x="646436" y="1062548"/>
                </a:lnTo>
                <a:lnTo>
                  <a:pt x="692441" y="1062548"/>
                </a:lnTo>
                <a:lnTo>
                  <a:pt x="692441" y="1016504"/>
                </a:lnTo>
                <a:lnTo>
                  <a:pt x="646436" y="1016504"/>
                </a:lnTo>
                <a:close/>
                <a:moveTo>
                  <a:pt x="646436" y="1062548"/>
                </a:moveTo>
                <a:lnTo>
                  <a:pt x="646436" y="1108591"/>
                </a:lnTo>
                <a:lnTo>
                  <a:pt x="692441" y="1108591"/>
                </a:lnTo>
                <a:lnTo>
                  <a:pt x="692441" y="1062548"/>
                </a:lnTo>
                <a:lnTo>
                  <a:pt x="646436" y="1062548"/>
                </a:lnTo>
                <a:close/>
                <a:moveTo>
                  <a:pt x="646436" y="1108591"/>
                </a:moveTo>
                <a:lnTo>
                  <a:pt x="646436" y="1154635"/>
                </a:lnTo>
                <a:lnTo>
                  <a:pt x="692441" y="1154635"/>
                </a:lnTo>
                <a:lnTo>
                  <a:pt x="692441" y="1108591"/>
                </a:lnTo>
                <a:lnTo>
                  <a:pt x="646436" y="1108591"/>
                </a:lnTo>
                <a:close/>
                <a:moveTo>
                  <a:pt x="646436" y="1154635"/>
                </a:moveTo>
                <a:lnTo>
                  <a:pt x="646436" y="1200679"/>
                </a:lnTo>
                <a:lnTo>
                  <a:pt x="692441" y="1200679"/>
                </a:lnTo>
                <a:lnTo>
                  <a:pt x="692441" y="1154635"/>
                </a:lnTo>
                <a:lnTo>
                  <a:pt x="646436" y="1154635"/>
                </a:lnTo>
                <a:close/>
                <a:moveTo>
                  <a:pt x="646436" y="1200679"/>
                </a:moveTo>
                <a:lnTo>
                  <a:pt x="646436" y="1246722"/>
                </a:lnTo>
                <a:lnTo>
                  <a:pt x="692441" y="1246722"/>
                </a:lnTo>
                <a:lnTo>
                  <a:pt x="692441" y="1200679"/>
                </a:lnTo>
                <a:lnTo>
                  <a:pt x="646436" y="1200679"/>
                </a:lnTo>
                <a:close/>
                <a:moveTo>
                  <a:pt x="692441" y="0"/>
                </a:moveTo>
                <a:lnTo>
                  <a:pt x="692441" y="46044"/>
                </a:lnTo>
                <a:lnTo>
                  <a:pt x="738446" y="46044"/>
                </a:lnTo>
                <a:lnTo>
                  <a:pt x="738446" y="0"/>
                </a:lnTo>
                <a:lnTo>
                  <a:pt x="692441" y="0"/>
                </a:lnTo>
                <a:close/>
                <a:moveTo>
                  <a:pt x="692441" y="92087"/>
                </a:moveTo>
                <a:lnTo>
                  <a:pt x="692441" y="138131"/>
                </a:lnTo>
                <a:lnTo>
                  <a:pt x="738446" y="138131"/>
                </a:lnTo>
                <a:lnTo>
                  <a:pt x="738446" y="92087"/>
                </a:lnTo>
                <a:cubicBezTo>
                  <a:pt x="738446" y="92087"/>
                  <a:pt x="692441" y="92087"/>
                  <a:pt x="692441" y="92087"/>
                </a:cubicBezTo>
                <a:close/>
                <a:moveTo>
                  <a:pt x="692441" y="184175"/>
                </a:moveTo>
                <a:lnTo>
                  <a:pt x="692441" y="230219"/>
                </a:lnTo>
                <a:lnTo>
                  <a:pt x="738446" y="230219"/>
                </a:lnTo>
                <a:lnTo>
                  <a:pt x="738446" y="184175"/>
                </a:lnTo>
                <a:lnTo>
                  <a:pt x="692441" y="184175"/>
                </a:lnTo>
                <a:close/>
                <a:moveTo>
                  <a:pt x="692441" y="415574"/>
                </a:moveTo>
                <a:lnTo>
                  <a:pt x="692441" y="461618"/>
                </a:lnTo>
                <a:lnTo>
                  <a:pt x="738446" y="461618"/>
                </a:lnTo>
                <a:lnTo>
                  <a:pt x="738446" y="415574"/>
                </a:lnTo>
                <a:lnTo>
                  <a:pt x="692441" y="415574"/>
                </a:lnTo>
                <a:close/>
                <a:moveTo>
                  <a:pt x="692441" y="461618"/>
                </a:moveTo>
                <a:lnTo>
                  <a:pt x="692441" y="507662"/>
                </a:lnTo>
                <a:lnTo>
                  <a:pt x="738446" y="507662"/>
                </a:lnTo>
                <a:lnTo>
                  <a:pt x="738446" y="461618"/>
                </a:lnTo>
                <a:lnTo>
                  <a:pt x="692441" y="461618"/>
                </a:lnTo>
                <a:close/>
                <a:moveTo>
                  <a:pt x="692441" y="507662"/>
                </a:moveTo>
                <a:lnTo>
                  <a:pt x="692441" y="553705"/>
                </a:lnTo>
                <a:lnTo>
                  <a:pt x="738446" y="553705"/>
                </a:lnTo>
                <a:lnTo>
                  <a:pt x="738446" y="507662"/>
                </a:lnTo>
                <a:cubicBezTo>
                  <a:pt x="738446" y="507662"/>
                  <a:pt x="692441" y="507662"/>
                  <a:pt x="692441" y="507662"/>
                </a:cubicBezTo>
                <a:close/>
                <a:moveTo>
                  <a:pt x="692441" y="646973"/>
                </a:moveTo>
                <a:lnTo>
                  <a:pt x="692441" y="693017"/>
                </a:lnTo>
                <a:lnTo>
                  <a:pt x="738446" y="693017"/>
                </a:lnTo>
                <a:lnTo>
                  <a:pt x="738446" y="646973"/>
                </a:lnTo>
                <a:lnTo>
                  <a:pt x="692441" y="646973"/>
                </a:lnTo>
                <a:close/>
                <a:moveTo>
                  <a:pt x="692441" y="877192"/>
                </a:moveTo>
                <a:lnTo>
                  <a:pt x="692441" y="923236"/>
                </a:lnTo>
                <a:lnTo>
                  <a:pt x="738446" y="923236"/>
                </a:lnTo>
                <a:lnTo>
                  <a:pt x="738446" y="877192"/>
                </a:lnTo>
                <a:lnTo>
                  <a:pt x="692441" y="877192"/>
                </a:lnTo>
                <a:close/>
                <a:moveTo>
                  <a:pt x="692441" y="1246722"/>
                </a:moveTo>
                <a:lnTo>
                  <a:pt x="692441" y="1292766"/>
                </a:lnTo>
                <a:lnTo>
                  <a:pt x="738446" y="1292766"/>
                </a:lnTo>
                <a:lnTo>
                  <a:pt x="738446" y="1246722"/>
                </a:lnTo>
                <a:cubicBezTo>
                  <a:pt x="738446" y="1246722"/>
                  <a:pt x="692441" y="1246722"/>
                  <a:pt x="692441" y="1246722"/>
                </a:cubicBezTo>
                <a:close/>
                <a:moveTo>
                  <a:pt x="738446" y="0"/>
                </a:moveTo>
                <a:lnTo>
                  <a:pt x="738446" y="46044"/>
                </a:lnTo>
                <a:lnTo>
                  <a:pt x="784452" y="46044"/>
                </a:lnTo>
                <a:lnTo>
                  <a:pt x="784452" y="0"/>
                </a:lnTo>
                <a:lnTo>
                  <a:pt x="738446" y="0"/>
                </a:lnTo>
                <a:close/>
                <a:moveTo>
                  <a:pt x="738446" y="46044"/>
                </a:moveTo>
                <a:lnTo>
                  <a:pt x="738446" y="92087"/>
                </a:lnTo>
                <a:lnTo>
                  <a:pt x="784452" y="92087"/>
                </a:lnTo>
                <a:lnTo>
                  <a:pt x="784452" y="46044"/>
                </a:lnTo>
                <a:lnTo>
                  <a:pt x="738446" y="46044"/>
                </a:lnTo>
                <a:close/>
                <a:moveTo>
                  <a:pt x="738446" y="92087"/>
                </a:moveTo>
                <a:lnTo>
                  <a:pt x="738446" y="138131"/>
                </a:lnTo>
                <a:lnTo>
                  <a:pt x="784452" y="138131"/>
                </a:lnTo>
                <a:lnTo>
                  <a:pt x="784452" y="92087"/>
                </a:lnTo>
                <a:cubicBezTo>
                  <a:pt x="784452" y="92087"/>
                  <a:pt x="738446" y="92087"/>
                  <a:pt x="738446" y="92087"/>
                </a:cubicBezTo>
                <a:close/>
                <a:moveTo>
                  <a:pt x="738446" y="138131"/>
                </a:moveTo>
                <a:lnTo>
                  <a:pt x="738446" y="184175"/>
                </a:lnTo>
                <a:lnTo>
                  <a:pt x="784452" y="184175"/>
                </a:lnTo>
                <a:lnTo>
                  <a:pt x="784452" y="138131"/>
                </a:lnTo>
                <a:lnTo>
                  <a:pt x="738446" y="138131"/>
                </a:lnTo>
                <a:close/>
                <a:moveTo>
                  <a:pt x="738446" y="184175"/>
                </a:moveTo>
                <a:lnTo>
                  <a:pt x="738446" y="230219"/>
                </a:lnTo>
                <a:lnTo>
                  <a:pt x="784452" y="230219"/>
                </a:lnTo>
                <a:lnTo>
                  <a:pt x="784452" y="184175"/>
                </a:lnTo>
                <a:lnTo>
                  <a:pt x="738446" y="184175"/>
                </a:lnTo>
                <a:close/>
                <a:moveTo>
                  <a:pt x="738446" y="277443"/>
                </a:moveTo>
                <a:lnTo>
                  <a:pt x="738446" y="323487"/>
                </a:lnTo>
                <a:lnTo>
                  <a:pt x="784452" y="323487"/>
                </a:lnTo>
                <a:lnTo>
                  <a:pt x="784452" y="277443"/>
                </a:lnTo>
                <a:lnTo>
                  <a:pt x="738446" y="277443"/>
                </a:lnTo>
                <a:close/>
                <a:moveTo>
                  <a:pt x="738446" y="415574"/>
                </a:moveTo>
                <a:lnTo>
                  <a:pt x="738446" y="461618"/>
                </a:lnTo>
                <a:lnTo>
                  <a:pt x="784452" y="461618"/>
                </a:lnTo>
                <a:lnTo>
                  <a:pt x="784452" y="415574"/>
                </a:lnTo>
                <a:lnTo>
                  <a:pt x="738446" y="415574"/>
                </a:lnTo>
                <a:close/>
                <a:moveTo>
                  <a:pt x="738446" y="461618"/>
                </a:moveTo>
                <a:lnTo>
                  <a:pt x="738446" y="507662"/>
                </a:lnTo>
                <a:lnTo>
                  <a:pt x="784452" y="507662"/>
                </a:lnTo>
                <a:lnTo>
                  <a:pt x="784452" y="461618"/>
                </a:lnTo>
                <a:lnTo>
                  <a:pt x="738446" y="461618"/>
                </a:lnTo>
                <a:close/>
                <a:moveTo>
                  <a:pt x="738446" y="507662"/>
                </a:moveTo>
                <a:lnTo>
                  <a:pt x="738446" y="553705"/>
                </a:lnTo>
                <a:lnTo>
                  <a:pt x="784452" y="553705"/>
                </a:lnTo>
                <a:lnTo>
                  <a:pt x="784452" y="507662"/>
                </a:lnTo>
                <a:cubicBezTo>
                  <a:pt x="784452" y="507662"/>
                  <a:pt x="738446" y="507662"/>
                  <a:pt x="738446" y="507662"/>
                </a:cubicBezTo>
                <a:close/>
                <a:moveTo>
                  <a:pt x="738446" y="553705"/>
                </a:moveTo>
                <a:lnTo>
                  <a:pt x="738446" y="599749"/>
                </a:lnTo>
                <a:lnTo>
                  <a:pt x="784452" y="599749"/>
                </a:lnTo>
                <a:lnTo>
                  <a:pt x="784452" y="553705"/>
                </a:lnTo>
                <a:lnTo>
                  <a:pt x="738446" y="553705"/>
                </a:lnTo>
                <a:close/>
                <a:moveTo>
                  <a:pt x="738446" y="693017"/>
                </a:moveTo>
                <a:lnTo>
                  <a:pt x="738446" y="739061"/>
                </a:lnTo>
                <a:lnTo>
                  <a:pt x="784452" y="739061"/>
                </a:lnTo>
                <a:lnTo>
                  <a:pt x="784452" y="693017"/>
                </a:lnTo>
                <a:lnTo>
                  <a:pt x="738446" y="693017"/>
                </a:lnTo>
                <a:close/>
                <a:moveTo>
                  <a:pt x="738446" y="739061"/>
                </a:moveTo>
                <a:lnTo>
                  <a:pt x="738446" y="785105"/>
                </a:lnTo>
                <a:lnTo>
                  <a:pt x="784452" y="785105"/>
                </a:lnTo>
                <a:lnTo>
                  <a:pt x="784452" y="739061"/>
                </a:lnTo>
                <a:lnTo>
                  <a:pt x="738446" y="739061"/>
                </a:lnTo>
                <a:close/>
                <a:moveTo>
                  <a:pt x="738446" y="785105"/>
                </a:moveTo>
                <a:lnTo>
                  <a:pt x="738446" y="831148"/>
                </a:lnTo>
                <a:lnTo>
                  <a:pt x="784452" y="831148"/>
                </a:lnTo>
                <a:lnTo>
                  <a:pt x="784452" y="785105"/>
                </a:lnTo>
                <a:lnTo>
                  <a:pt x="738446" y="785105"/>
                </a:lnTo>
                <a:close/>
                <a:moveTo>
                  <a:pt x="738446" y="877192"/>
                </a:moveTo>
                <a:lnTo>
                  <a:pt x="738446" y="923236"/>
                </a:lnTo>
                <a:lnTo>
                  <a:pt x="784452" y="923236"/>
                </a:lnTo>
                <a:lnTo>
                  <a:pt x="784452" y="877192"/>
                </a:lnTo>
                <a:lnTo>
                  <a:pt x="738446" y="877192"/>
                </a:lnTo>
                <a:close/>
                <a:moveTo>
                  <a:pt x="738446" y="1154635"/>
                </a:moveTo>
                <a:lnTo>
                  <a:pt x="738446" y="1200679"/>
                </a:lnTo>
                <a:lnTo>
                  <a:pt x="784452" y="1200679"/>
                </a:lnTo>
                <a:lnTo>
                  <a:pt x="784452" y="1154635"/>
                </a:lnTo>
                <a:lnTo>
                  <a:pt x="738446" y="1154635"/>
                </a:lnTo>
                <a:close/>
                <a:moveTo>
                  <a:pt x="738446" y="1200679"/>
                </a:moveTo>
                <a:lnTo>
                  <a:pt x="738446" y="1246722"/>
                </a:lnTo>
                <a:lnTo>
                  <a:pt x="784452" y="1246722"/>
                </a:lnTo>
                <a:lnTo>
                  <a:pt x="784452" y="1200679"/>
                </a:lnTo>
                <a:lnTo>
                  <a:pt x="738446" y="1200679"/>
                </a:lnTo>
                <a:close/>
                <a:moveTo>
                  <a:pt x="784452" y="0"/>
                </a:moveTo>
                <a:lnTo>
                  <a:pt x="784452" y="46044"/>
                </a:lnTo>
                <a:lnTo>
                  <a:pt x="830457" y="46044"/>
                </a:lnTo>
                <a:lnTo>
                  <a:pt x="830457" y="0"/>
                </a:lnTo>
                <a:lnTo>
                  <a:pt x="784452" y="0"/>
                </a:lnTo>
                <a:close/>
                <a:moveTo>
                  <a:pt x="784452" y="92087"/>
                </a:moveTo>
                <a:lnTo>
                  <a:pt x="784452" y="138131"/>
                </a:lnTo>
                <a:lnTo>
                  <a:pt x="830457" y="138131"/>
                </a:lnTo>
                <a:lnTo>
                  <a:pt x="830457" y="92087"/>
                </a:lnTo>
                <a:cubicBezTo>
                  <a:pt x="830457" y="92087"/>
                  <a:pt x="784452" y="92087"/>
                  <a:pt x="784452" y="92087"/>
                </a:cubicBezTo>
                <a:close/>
                <a:moveTo>
                  <a:pt x="784452" y="184175"/>
                </a:moveTo>
                <a:lnTo>
                  <a:pt x="784452" y="230219"/>
                </a:lnTo>
                <a:lnTo>
                  <a:pt x="830457" y="230219"/>
                </a:lnTo>
                <a:lnTo>
                  <a:pt x="830457" y="184175"/>
                </a:lnTo>
                <a:lnTo>
                  <a:pt x="784452" y="184175"/>
                </a:lnTo>
                <a:close/>
                <a:moveTo>
                  <a:pt x="784452" y="231399"/>
                </a:moveTo>
                <a:lnTo>
                  <a:pt x="784452" y="277443"/>
                </a:lnTo>
                <a:lnTo>
                  <a:pt x="830457" y="277443"/>
                </a:lnTo>
                <a:lnTo>
                  <a:pt x="830457" y="231399"/>
                </a:lnTo>
                <a:lnTo>
                  <a:pt x="784452" y="231399"/>
                </a:lnTo>
                <a:close/>
                <a:moveTo>
                  <a:pt x="784452" y="369530"/>
                </a:moveTo>
                <a:lnTo>
                  <a:pt x="784452" y="415574"/>
                </a:lnTo>
                <a:lnTo>
                  <a:pt x="830457" y="415574"/>
                </a:lnTo>
                <a:lnTo>
                  <a:pt x="830457" y="369530"/>
                </a:lnTo>
                <a:lnTo>
                  <a:pt x="784452" y="369530"/>
                </a:lnTo>
                <a:close/>
                <a:moveTo>
                  <a:pt x="784452" y="507662"/>
                </a:moveTo>
                <a:lnTo>
                  <a:pt x="784452" y="553705"/>
                </a:lnTo>
                <a:lnTo>
                  <a:pt x="830457" y="553705"/>
                </a:lnTo>
                <a:lnTo>
                  <a:pt x="830457" y="507662"/>
                </a:lnTo>
                <a:cubicBezTo>
                  <a:pt x="830457" y="507662"/>
                  <a:pt x="784452" y="507662"/>
                  <a:pt x="784452" y="507662"/>
                </a:cubicBezTo>
                <a:close/>
                <a:moveTo>
                  <a:pt x="784452" y="553705"/>
                </a:moveTo>
                <a:lnTo>
                  <a:pt x="784452" y="599749"/>
                </a:lnTo>
                <a:lnTo>
                  <a:pt x="830457" y="599749"/>
                </a:lnTo>
                <a:lnTo>
                  <a:pt x="830457" y="553705"/>
                </a:lnTo>
                <a:lnTo>
                  <a:pt x="784452" y="553705"/>
                </a:lnTo>
                <a:close/>
                <a:moveTo>
                  <a:pt x="784452" y="599749"/>
                </a:moveTo>
                <a:lnTo>
                  <a:pt x="784452" y="645793"/>
                </a:lnTo>
                <a:lnTo>
                  <a:pt x="830457" y="645793"/>
                </a:lnTo>
                <a:lnTo>
                  <a:pt x="830457" y="599749"/>
                </a:lnTo>
                <a:lnTo>
                  <a:pt x="784452" y="599749"/>
                </a:lnTo>
                <a:close/>
                <a:moveTo>
                  <a:pt x="784452" y="646973"/>
                </a:moveTo>
                <a:lnTo>
                  <a:pt x="784452" y="693017"/>
                </a:lnTo>
                <a:lnTo>
                  <a:pt x="830457" y="693017"/>
                </a:lnTo>
                <a:lnTo>
                  <a:pt x="830457" y="646973"/>
                </a:lnTo>
                <a:lnTo>
                  <a:pt x="784452" y="646973"/>
                </a:lnTo>
                <a:close/>
                <a:moveTo>
                  <a:pt x="784452" y="739061"/>
                </a:moveTo>
                <a:lnTo>
                  <a:pt x="784452" y="785105"/>
                </a:lnTo>
                <a:lnTo>
                  <a:pt x="830457" y="785105"/>
                </a:lnTo>
                <a:lnTo>
                  <a:pt x="830457" y="739061"/>
                </a:lnTo>
                <a:lnTo>
                  <a:pt x="784452" y="739061"/>
                </a:lnTo>
                <a:close/>
                <a:moveTo>
                  <a:pt x="784452" y="831148"/>
                </a:moveTo>
                <a:lnTo>
                  <a:pt x="784452" y="877192"/>
                </a:lnTo>
                <a:lnTo>
                  <a:pt x="830457" y="877192"/>
                </a:lnTo>
                <a:lnTo>
                  <a:pt x="830457" y="831148"/>
                </a:lnTo>
                <a:lnTo>
                  <a:pt x="784452" y="831148"/>
                </a:lnTo>
                <a:close/>
                <a:moveTo>
                  <a:pt x="784452" y="877192"/>
                </a:moveTo>
                <a:lnTo>
                  <a:pt x="784452" y="923236"/>
                </a:lnTo>
                <a:lnTo>
                  <a:pt x="830457" y="923236"/>
                </a:lnTo>
                <a:lnTo>
                  <a:pt x="830457" y="877192"/>
                </a:lnTo>
                <a:lnTo>
                  <a:pt x="784452" y="877192"/>
                </a:lnTo>
                <a:close/>
                <a:moveTo>
                  <a:pt x="784452" y="923236"/>
                </a:moveTo>
                <a:lnTo>
                  <a:pt x="784452" y="969279"/>
                </a:lnTo>
                <a:lnTo>
                  <a:pt x="830457" y="969279"/>
                </a:lnTo>
                <a:lnTo>
                  <a:pt x="830457" y="923236"/>
                </a:lnTo>
                <a:lnTo>
                  <a:pt x="784452" y="923236"/>
                </a:lnTo>
                <a:close/>
                <a:moveTo>
                  <a:pt x="784452" y="969279"/>
                </a:moveTo>
                <a:lnTo>
                  <a:pt x="784452" y="1015323"/>
                </a:lnTo>
                <a:lnTo>
                  <a:pt x="830457" y="1015323"/>
                </a:lnTo>
                <a:lnTo>
                  <a:pt x="830457" y="969279"/>
                </a:lnTo>
                <a:lnTo>
                  <a:pt x="784452" y="969279"/>
                </a:lnTo>
                <a:close/>
                <a:moveTo>
                  <a:pt x="784452" y="1016504"/>
                </a:moveTo>
                <a:lnTo>
                  <a:pt x="784452" y="1062548"/>
                </a:lnTo>
                <a:lnTo>
                  <a:pt x="830457" y="1062548"/>
                </a:lnTo>
                <a:lnTo>
                  <a:pt x="830457" y="1016504"/>
                </a:lnTo>
                <a:lnTo>
                  <a:pt x="784452" y="1016504"/>
                </a:lnTo>
                <a:close/>
                <a:moveTo>
                  <a:pt x="784452" y="1062548"/>
                </a:moveTo>
                <a:lnTo>
                  <a:pt x="784452" y="1108591"/>
                </a:lnTo>
                <a:lnTo>
                  <a:pt x="830457" y="1108591"/>
                </a:lnTo>
                <a:lnTo>
                  <a:pt x="830457" y="1062548"/>
                </a:lnTo>
                <a:lnTo>
                  <a:pt x="784452" y="1062548"/>
                </a:lnTo>
                <a:close/>
                <a:moveTo>
                  <a:pt x="784452" y="1108591"/>
                </a:moveTo>
                <a:lnTo>
                  <a:pt x="784452" y="1154635"/>
                </a:lnTo>
                <a:lnTo>
                  <a:pt x="830457" y="1154635"/>
                </a:lnTo>
                <a:lnTo>
                  <a:pt x="830457" y="1108591"/>
                </a:lnTo>
                <a:lnTo>
                  <a:pt x="784452" y="1108591"/>
                </a:lnTo>
                <a:close/>
                <a:moveTo>
                  <a:pt x="784452" y="1200679"/>
                </a:moveTo>
                <a:lnTo>
                  <a:pt x="784452" y="1246722"/>
                </a:lnTo>
                <a:lnTo>
                  <a:pt x="830457" y="1246722"/>
                </a:lnTo>
                <a:lnTo>
                  <a:pt x="830457" y="1200679"/>
                </a:lnTo>
                <a:lnTo>
                  <a:pt x="784452" y="1200679"/>
                </a:lnTo>
                <a:close/>
                <a:moveTo>
                  <a:pt x="784452" y="1292766"/>
                </a:moveTo>
                <a:lnTo>
                  <a:pt x="784452" y="1338810"/>
                </a:lnTo>
                <a:lnTo>
                  <a:pt x="830457" y="1338810"/>
                </a:lnTo>
                <a:lnTo>
                  <a:pt x="830457" y="1292766"/>
                </a:lnTo>
                <a:lnTo>
                  <a:pt x="784452" y="1292766"/>
                </a:lnTo>
                <a:close/>
                <a:moveTo>
                  <a:pt x="830457" y="0"/>
                </a:moveTo>
                <a:lnTo>
                  <a:pt x="830457" y="46044"/>
                </a:lnTo>
                <a:lnTo>
                  <a:pt x="876463" y="46044"/>
                </a:lnTo>
                <a:lnTo>
                  <a:pt x="876463" y="0"/>
                </a:lnTo>
                <a:lnTo>
                  <a:pt x="830457" y="0"/>
                </a:lnTo>
                <a:close/>
                <a:moveTo>
                  <a:pt x="830457" y="92087"/>
                </a:moveTo>
                <a:lnTo>
                  <a:pt x="830457" y="138131"/>
                </a:lnTo>
                <a:lnTo>
                  <a:pt x="876463" y="138131"/>
                </a:lnTo>
                <a:lnTo>
                  <a:pt x="876463" y="92087"/>
                </a:lnTo>
                <a:cubicBezTo>
                  <a:pt x="876463" y="92087"/>
                  <a:pt x="830457" y="92087"/>
                  <a:pt x="830457" y="92087"/>
                </a:cubicBezTo>
                <a:close/>
                <a:moveTo>
                  <a:pt x="830457" y="184175"/>
                </a:moveTo>
                <a:lnTo>
                  <a:pt x="830457" y="230219"/>
                </a:lnTo>
                <a:lnTo>
                  <a:pt x="876463" y="230219"/>
                </a:lnTo>
                <a:lnTo>
                  <a:pt x="876463" y="184175"/>
                </a:lnTo>
                <a:lnTo>
                  <a:pt x="830457" y="184175"/>
                </a:lnTo>
                <a:close/>
                <a:moveTo>
                  <a:pt x="830457" y="277443"/>
                </a:moveTo>
                <a:lnTo>
                  <a:pt x="830457" y="323487"/>
                </a:lnTo>
                <a:lnTo>
                  <a:pt x="876463" y="323487"/>
                </a:lnTo>
                <a:lnTo>
                  <a:pt x="876463" y="277443"/>
                </a:lnTo>
                <a:lnTo>
                  <a:pt x="830457" y="277443"/>
                </a:lnTo>
                <a:close/>
                <a:moveTo>
                  <a:pt x="830457" y="323487"/>
                </a:moveTo>
                <a:lnTo>
                  <a:pt x="830457" y="369530"/>
                </a:lnTo>
                <a:lnTo>
                  <a:pt x="876463" y="369530"/>
                </a:lnTo>
                <a:lnTo>
                  <a:pt x="876463" y="323487"/>
                </a:lnTo>
                <a:lnTo>
                  <a:pt x="830457" y="323487"/>
                </a:lnTo>
                <a:close/>
                <a:moveTo>
                  <a:pt x="830457" y="369530"/>
                </a:moveTo>
                <a:lnTo>
                  <a:pt x="830457" y="415574"/>
                </a:lnTo>
                <a:lnTo>
                  <a:pt x="876463" y="415574"/>
                </a:lnTo>
                <a:lnTo>
                  <a:pt x="876463" y="369530"/>
                </a:lnTo>
                <a:lnTo>
                  <a:pt x="830457" y="369530"/>
                </a:lnTo>
                <a:close/>
                <a:moveTo>
                  <a:pt x="830457" y="461618"/>
                </a:moveTo>
                <a:lnTo>
                  <a:pt x="830457" y="507662"/>
                </a:lnTo>
                <a:lnTo>
                  <a:pt x="876463" y="507662"/>
                </a:lnTo>
                <a:lnTo>
                  <a:pt x="876463" y="461618"/>
                </a:lnTo>
                <a:lnTo>
                  <a:pt x="830457" y="461618"/>
                </a:lnTo>
                <a:close/>
                <a:moveTo>
                  <a:pt x="830457" y="507662"/>
                </a:moveTo>
                <a:lnTo>
                  <a:pt x="830457" y="553705"/>
                </a:lnTo>
                <a:lnTo>
                  <a:pt x="876463" y="553705"/>
                </a:lnTo>
                <a:lnTo>
                  <a:pt x="876463" y="507662"/>
                </a:lnTo>
                <a:cubicBezTo>
                  <a:pt x="876463" y="507662"/>
                  <a:pt x="830457" y="507662"/>
                  <a:pt x="830457" y="507662"/>
                </a:cubicBezTo>
                <a:close/>
                <a:moveTo>
                  <a:pt x="830457" y="599749"/>
                </a:moveTo>
                <a:lnTo>
                  <a:pt x="830457" y="645793"/>
                </a:lnTo>
                <a:lnTo>
                  <a:pt x="876463" y="645793"/>
                </a:lnTo>
                <a:lnTo>
                  <a:pt x="876463" y="599749"/>
                </a:lnTo>
                <a:lnTo>
                  <a:pt x="830457" y="599749"/>
                </a:lnTo>
                <a:close/>
                <a:moveTo>
                  <a:pt x="830457" y="646973"/>
                </a:moveTo>
                <a:lnTo>
                  <a:pt x="830457" y="693017"/>
                </a:lnTo>
                <a:lnTo>
                  <a:pt x="876463" y="693017"/>
                </a:lnTo>
                <a:lnTo>
                  <a:pt x="876463" y="646973"/>
                </a:lnTo>
                <a:lnTo>
                  <a:pt x="830457" y="646973"/>
                </a:lnTo>
                <a:close/>
                <a:moveTo>
                  <a:pt x="830457" y="693017"/>
                </a:moveTo>
                <a:lnTo>
                  <a:pt x="830457" y="739061"/>
                </a:lnTo>
                <a:lnTo>
                  <a:pt x="876463" y="739061"/>
                </a:lnTo>
                <a:lnTo>
                  <a:pt x="876463" y="693017"/>
                </a:lnTo>
                <a:lnTo>
                  <a:pt x="830457" y="693017"/>
                </a:lnTo>
                <a:close/>
                <a:moveTo>
                  <a:pt x="830457" y="739061"/>
                </a:moveTo>
                <a:lnTo>
                  <a:pt x="830457" y="785105"/>
                </a:lnTo>
                <a:lnTo>
                  <a:pt x="876463" y="785105"/>
                </a:lnTo>
                <a:lnTo>
                  <a:pt x="876463" y="739061"/>
                </a:lnTo>
                <a:lnTo>
                  <a:pt x="830457" y="739061"/>
                </a:lnTo>
                <a:close/>
                <a:moveTo>
                  <a:pt x="830457" y="785105"/>
                </a:moveTo>
                <a:lnTo>
                  <a:pt x="830457" y="831148"/>
                </a:lnTo>
                <a:lnTo>
                  <a:pt x="876463" y="831148"/>
                </a:lnTo>
                <a:lnTo>
                  <a:pt x="876463" y="785105"/>
                </a:lnTo>
                <a:lnTo>
                  <a:pt x="830457" y="785105"/>
                </a:lnTo>
                <a:close/>
                <a:moveTo>
                  <a:pt x="830457" y="831148"/>
                </a:moveTo>
                <a:lnTo>
                  <a:pt x="830457" y="877192"/>
                </a:lnTo>
                <a:lnTo>
                  <a:pt x="876463" y="877192"/>
                </a:lnTo>
                <a:lnTo>
                  <a:pt x="876463" y="831148"/>
                </a:lnTo>
                <a:lnTo>
                  <a:pt x="830457" y="831148"/>
                </a:lnTo>
                <a:close/>
                <a:moveTo>
                  <a:pt x="830457" y="923236"/>
                </a:moveTo>
                <a:lnTo>
                  <a:pt x="830457" y="969279"/>
                </a:lnTo>
                <a:lnTo>
                  <a:pt x="876463" y="969279"/>
                </a:lnTo>
                <a:lnTo>
                  <a:pt x="876463" y="923236"/>
                </a:lnTo>
                <a:lnTo>
                  <a:pt x="830457" y="923236"/>
                </a:lnTo>
                <a:close/>
                <a:moveTo>
                  <a:pt x="830457" y="1016504"/>
                </a:moveTo>
                <a:lnTo>
                  <a:pt x="830457" y="1062548"/>
                </a:lnTo>
                <a:lnTo>
                  <a:pt x="876463" y="1062548"/>
                </a:lnTo>
                <a:lnTo>
                  <a:pt x="876463" y="1016504"/>
                </a:lnTo>
                <a:lnTo>
                  <a:pt x="830457" y="1016504"/>
                </a:lnTo>
                <a:close/>
                <a:moveTo>
                  <a:pt x="830457" y="1200679"/>
                </a:moveTo>
                <a:lnTo>
                  <a:pt x="830457" y="1246722"/>
                </a:lnTo>
                <a:lnTo>
                  <a:pt x="876463" y="1246722"/>
                </a:lnTo>
                <a:lnTo>
                  <a:pt x="876463" y="1200679"/>
                </a:lnTo>
                <a:lnTo>
                  <a:pt x="830457" y="1200679"/>
                </a:lnTo>
                <a:close/>
                <a:moveTo>
                  <a:pt x="876463" y="0"/>
                </a:moveTo>
                <a:lnTo>
                  <a:pt x="876463" y="46044"/>
                </a:lnTo>
                <a:lnTo>
                  <a:pt x="922469" y="46044"/>
                </a:lnTo>
                <a:lnTo>
                  <a:pt x="922469" y="0"/>
                </a:lnTo>
                <a:lnTo>
                  <a:pt x="876463" y="0"/>
                </a:lnTo>
                <a:close/>
                <a:moveTo>
                  <a:pt x="876463" y="92087"/>
                </a:moveTo>
                <a:lnTo>
                  <a:pt x="876463" y="138131"/>
                </a:lnTo>
                <a:lnTo>
                  <a:pt x="922469" y="138131"/>
                </a:lnTo>
                <a:lnTo>
                  <a:pt x="922469" y="92087"/>
                </a:lnTo>
                <a:cubicBezTo>
                  <a:pt x="922469" y="92087"/>
                  <a:pt x="876463" y="92087"/>
                  <a:pt x="876463" y="92087"/>
                </a:cubicBezTo>
                <a:close/>
                <a:moveTo>
                  <a:pt x="876463" y="138131"/>
                </a:moveTo>
                <a:lnTo>
                  <a:pt x="876463" y="184175"/>
                </a:lnTo>
                <a:lnTo>
                  <a:pt x="922469" y="184175"/>
                </a:lnTo>
                <a:lnTo>
                  <a:pt x="922469" y="138131"/>
                </a:lnTo>
                <a:lnTo>
                  <a:pt x="876463" y="138131"/>
                </a:lnTo>
                <a:close/>
                <a:moveTo>
                  <a:pt x="876463" y="369530"/>
                </a:moveTo>
                <a:lnTo>
                  <a:pt x="876463" y="415574"/>
                </a:lnTo>
                <a:lnTo>
                  <a:pt x="922469" y="415574"/>
                </a:lnTo>
                <a:lnTo>
                  <a:pt x="922469" y="369530"/>
                </a:lnTo>
                <a:lnTo>
                  <a:pt x="876463" y="369530"/>
                </a:lnTo>
                <a:close/>
                <a:moveTo>
                  <a:pt x="876463" y="415574"/>
                </a:moveTo>
                <a:lnTo>
                  <a:pt x="876463" y="461618"/>
                </a:lnTo>
                <a:lnTo>
                  <a:pt x="922469" y="461618"/>
                </a:lnTo>
                <a:lnTo>
                  <a:pt x="922469" y="415574"/>
                </a:lnTo>
                <a:lnTo>
                  <a:pt x="876463" y="415574"/>
                </a:lnTo>
                <a:close/>
                <a:moveTo>
                  <a:pt x="876463" y="461618"/>
                </a:moveTo>
                <a:lnTo>
                  <a:pt x="876463" y="507662"/>
                </a:lnTo>
                <a:lnTo>
                  <a:pt x="922469" y="507662"/>
                </a:lnTo>
                <a:lnTo>
                  <a:pt x="922469" y="461618"/>
                </a:lnTo>
                <a:lnTo>
                  <a:pt x="876463" y="461618"/>
                </a:lnTo>
                <a:close/>
                <a:moveTo>
                  <a:pt x="876463" y="507662"/>
                </a:moveTo>
                <a:lnTo>
                  <a:pt x="876463" y="553705"/>
                </a:lnTo>
                <a:lnTo>
                  <a:pt x="922469" y="553705"/>
                </a:lnTo>
                <a:lnTo>
                  <a:pt x="922469" y="507662"/>
                </a:lnTo>
                <a:cubicBezTo>
                  <a:pt x="922469" y="507662"/>
                  <a:pt x="876463" y="507662"/>
                  <a:pt x="876463" y="507662"/>
                </a:cubicBezTo>
                <a:close/>
                <a:moveTo>
                  <a:pt x="876463" y="599749"/>
                </a:moveTo>
                <a:lnTo>
                  <a:pt x="876463" y="645793"/>
                </a:lnTo>
                <a:lnTo>
                  <a:pt x="922469" y="645793"/>
                </a:lnTo>
                <a:lnTo>
                  <a:pt x="922469" y="599749"/>
                </a:lnTo>
                <a:lnTo>
                  <a:pt x="876463" y="599749"/>
                </a:lnTo>
                <a:close/>
                <a:moveTo>
                  <a:pt x="876463" y="693017"/>
                </a:moveTo>
                <a:lnTo>
                  <a:pt x="876463" y="739061"/>
                </a:lnTo>
                <a:lnTo>
                  <a:pt x="922469" y="739061"/>
                </a:lnTo>
                <a:lnTo>
                  <a:pt x="922469" y="693017"/>
                </a:lnTo>
                <a:lnTo>
                  <a:pt x="876463" y="693017"/>
                </a:lnTo>
                <a:close/>
                <a:moveTo>
                  <a:pt x="876463" y="739061"/>
                </a:moveTo>
                <a:lnTo>
                  <a:pt x="876463" y="785105"/>
                </a:lnTo>
                <a:lnTo>
                  <a:pt x="922469" y="785105"/>
                </a:lnTo>
                <a:lnTo>
                  <a:pt x="922469" y="739061"/>
                </a:lnTo>
                <a:lnTo>
                  <a:pt x="876463" y="739061"/>
                </a:lnTo>
                <a:close/>
                <a:moveTo>
                  <a:pt x="876463" y="1016504"/>
                </a:moveTo>
                <a:lnTo>
                  <a:pt x="876463" y="1062548"/>
                </a:lnTo>
                <a:lnTo>
                  <a:pt x="922469" y="1062548"/>
                </a:lnTo>
                <a:lnTo>
                  <a:pt x="922469" y="1016504"/>
                </a:lnTo>
                <a:lnTo>
                  <a:pt x="876463" y="1016504"/>
                </a:lnTo>
                <a:close/>
                <a:moveTo>
                  <a:pt x="876463" y="1108591"/>
                </a:moveTo>
                <a:lnTo>
                  <a:pt x="876463" y="1154635"/>
                </a:lnTo>
                <a:lnTo>
                  <a:pt x="922469" y="1154635"/>
                </a:lnTo>
                <a:lnTo>
                  <a:pt x="922469" y="1108591"/>
                </a:lnTo>
                <a:lnTo>
                  <a:pt x="876463" y="1108591"/>
                </a:lnTo>
                <a:close/>
                <a:moveTo>
                  <a:pt x="876463" y="1246722"/>
                </a:moveTo>
                <a:lnTo>
                  <a:pt x="876463" y="1292766"/>
                </a:lnTo>
                <a:lnTo>
                  <a:pt x="922469" y="1292766"/>
                </a:lnTo>
                <a:lnTo>
                  <a:pt x="922469" y="1246722"/>
                </a:lnTo>
                <a:cubicBezTo>
                  <a:pt x="922469" y="1246722"/>
                  <a:pt x="876463" y="1246722"/>
                  <a:pt x="876463" y="1246722"/>
                </a:cubicBezTo>
                <a:close/>
                <a:moveTo>
                  <a:pt x="922469" y="0"/>
                </a:moveTo>
                <a:lnTo>
                  <a:pt x="922469" y="46044"/>
                </a:lnTo>
                <a:lnTo>
                  <a:pt x="968474" y="46044"/>
                </a:lnTo>
                <a:lnTo>
                  <a:pt x="968474" y="0"/>
                </a:lnTo>
                <a:lnTo>
                  <a:pt x="922469" y="0"/>
                </a:lnTo>
                <a:close/>
                <a:moveTo>
                  <a:pt x="922469" y="138131"/>
                </a:moveTo>
                <a:lnTo>
                  <a:pt x="922469" y="184175"/>
                </a:lnTo>
                <a:lnTo>
                  <a:pt x="968474" y="184175"/>
                </a:lnTo>
                <a:lnTo>
                  <a:pt x="968474" y="138131"/>
                </a:lnTo>
                <a:lnTo>
                  <a:pt x="922469" y="138131"/>
                </a:lnTo>
                <a:close/>
                <a:moveTo>
                  <a:pt x="922469" y="184175"/>
                </a:moveTo>
                <a:lnTo>
                  <a:pt x="922469" y="230219"/>
                </a:lnTo>
                <a:lnTo>
                  <a:pt x="968474" y="230219"/>
                </a:lnTo>
                <a:lnTo>
                  <a:pt x="968474" y="184175"/>
                </a:lnTo>
                <a:lnTo>
                  <a:pt x="922469" y="184175"/>
                </a:lnTo>
                <a:close/>
                <a:moveTo>
                  <a:pt x="922469" y="231399"/>
                </a:moveTo>
                <a:lnTo>
                  <a:pt x="922469" y="277443"/>
                </a:lnTo>
                <a:lnTo>
                  <a:pt x="968474" y="277443"/>
                </a:lnTo>
                <a:lnTo>
                  <a:pt x="968474" y="231399"/>
                </a:lnTo>
                <a:lnTo>
                  <a:pt x="922469" y="231399"/>
                </a:lnTo>
                <a:close/>
                <a:moveTo>
                  <a:pt x="922469" y="277443"/>
                </a:moveTo>
                <a:lnTo>
                  <a:pt x="922469" y="323487"/>
                </a:lnTo>
                <a:lnTo>
                  <a:pt x="968474" y="323487"/>
                </a:lnTo>
                <a:lnTo>
                  <a:pt x="968474" y="277443"/>
                </a:lnTo>
                <a:lnTo>
                  <a:pt x="922469" y="277443"/>
                </a:lnTo>
                <a:close/>
                <a:moveTo>
                  <a:pt x="922469" y="323487"/>
                </a:moveTo>
                <a:lnTo>
                  <a:pt x="922469" y="369530"/>
                </a:lnTo>
                <a:lnTo>
                  <a:pt x="968474" y="369530"/>
                </a:lnTo>
                <a:lnTo>
                  <a:pt x="968474" y="323487"/>
                </a:lnTo>
                <a:lnTo>
                  <a:pt x="922469" y="323487"/>
                </a:lnTo>
                <a:close/>
                <a:moveTo>
                  <a:pt x="922469" y="415574"/>
                </a:moveTo>
                <a:lnTo>
                  <a:pt x="922469" y="461618"/>
                </a:lnTo>
                <a:lnTo>
                  <a:pt x="968474" y="461618"/>
                </a:lnTo>
                <a:lnTo>
                  <a:pt x="968474" y="415574"/>
                </a:lnTo>
                <a:lnTo>
                  <a:pt x="922469" y="415574"/>
                </a:lnTo>
                <a:close/>
                <a:moveTo>
                  <a:pt x="922469" y="461618"/>
                </a:moveTo>
                <a:lnTo>
                  <a:pt x="922469" y="507662"/>
                </a:lnTo>
                <a:lnTo>
                  <a:pt x="968474" y="507662"/>
                </a:lnTo>
                <a:lnTo>
                  <a:pt x="968474" y="461618"/>
                </a:lnTo>
                <a:lnTo>
                  <a:pt x="922469" y="461618"/>
                </a:lnTo>
                <a:close/>
                <a:moveTo>
                  <a:pt x="922469" y="507662"/>
                </a:moveTo>
                <a:lnTo>
                  <a:pt x="922469" y="553705"/>
                </a:lnTo>
                <a:lnTo>
                  <a:pt x="968474" y="553705"/>
                </a:lnTo>
                <a:lnTo>
                  <a:pt x="968474" y="507662"/>
                </a:lnTo>
                <a:cubicBezTo>
                  <a:pt x="968474" y="507662"/>
                  <a:pt x="922469" y="507662"/>
                  <a:pt x="922469" y="507662"/>
                </a:cubicBezTo>
                <a:close/>
                <a:moveTo>
                  <a:pt x="922469" y="646973"/>
                </a:moveTo>
                <a:lnTo>
                  <a:pt x="922469" y="693017"/>
                </a:lnTo>
                <a:lnTo>
                  <a:pt x="968474" y="693017"/>
                </a:lnTo>
                <a:lnTo>
                  <a:pt x="968474" y="646973"/>
                </a:lnTo>
                <a:lnTo>
                  <a:pt x="922469" y="646973"/>
                </a:lnTo>
                <a:close/>
                <a:moveTo>
                  <a:pt x="922469" y="785105"/>
                </a:moveTo>
                <a:lnTo>
                  <a:pt x="922469" y="831148"/>
                </a:lnTo>
                <a:lnTo>
                  <a:pt x="968474" y="831148"/>
                </a:lnTo>
                <a:lnTo>
                  <a:pt x="968474" y="785105"/>
                </a:lnTo>
                <a:lnTo>
                  <a:pt x="922469" y="785105"/>
                </a:lnTo>
                <a:close/>
                <a:moveTo>
                  <a:pt x="922469" y="923236"/>
                </a:moveTo>
                <a:lnTo>
                  <a:pt x="922469" y="969279"/>
                </a:lnTo>
                <a:lnTo>
                  <a:pt x="968474" y="969279"/>
                </a:lnTo>
                <a:lnTo>
                  <a:pt x="968474" y="923236"/>
                </a:lnTo>
                <a:lnTo>
                  <a:pt x="922469" y="923236"/>
                </a:lnTo>
                <a:close/>
                <a:moveTo>
                  <a:pt x="922469" y="969279"/>
                </a:moveTo>
                <a:lnTo>
                  <a:pt x="922469" y="1015323"/>
                </a:lnTo>
                <a:lnTo>
                  <a:pt x="968474" y="1015323"/>
                </a:lnTo>
                <a:lnTo>
                  <a:pt x="968474" y="969279"/>
                </a:lnTo>
                <a:lnTo>
                  <a:pt x="922469" y="969279"/>
                </a:lnTo>
                <a:close/>
                <a:moveTo>
                  <a:pt x="922469" y="1016504"/>
                </a:moveTo>
                <a:lnTo>
                  <a:pt x="922469" y="1062548"/>
                </a:lnTo>
                <a:lnTo>
                  <a:pt x="968474" y="1062548"/>
                </a:lnTo>
                <a:lnTo>
                  <a:pt x="968474" y="1016504"/>
                </a:lnTo>
                <a:lnTo>
                  <a:pt x="922469" y="1016504"/>
                </a:lnTo>
                <a:close/>
                <a:moveTo>
                  <a:pt x="922469" y="1062548"/>
                </a:moveTo>
                <a:lnTo>
                  <a:pt x="922469" y="1108591"/>
                </a:lnTo>
                <a:lnTo>
                  <a:pt x="968474" y="1108591"/>
                </a:lnTo>
                <a:lnTo>
                  <a:pt x="968474" y="1062548"/>
                </a:lnTo>
                <a:lnTo>
                  <a:pt x="922469" y="1062548"/>
                </a:lnTo>
                <a:close/>
                <a:moveTo>
                  <a:pt x="922469" y="1108591"/>
                </a:moveTo>
                <a:lnTo>
                  <a:pt x="922469" y="1154635"/>
                </a:lnTo>
                <a:lnTo>
                  <a:pt x="968474" y="1154635"/>
                </a:lnTo>
                <a:lnTo>
                  <a:pt x="968474" y="1108591"/>
                </a:lnTo>
                <a:lnTo>
                  <a:pt x="922469" y="1108591"/>
                </a:lnTo>
                <a:close/>
                <a:moveTo>
                  <a:pt x="922469" y="1200679"/>
                </a:moveTo>
                <a:lnTo>
                  <a:pt x="922469" y="1246722"/>
                </a:lnTo>
                <a:lnTo>
                  <a:pt x="968474" y="1246722"/>
                </a:lnTo>
                <a:lnTo>
                  <a:pt x="968474" y="1200679"/>
                </a:lnTo>
                <a:lnTo>
                  <a:pt x="922469" y="1200679"/>
                </a:lnTo>
                <a:close/>
                <a:moveTo>
                  <a:pt x="922469" y="1246722"/>
                </a:moveTo>
                <a:lnTo>
                  <a:pt x="922469" y="1292766"/>
                </a:lnTo>
                <a:lnTo>
                  <a:pt x="968474" y="1292766"/>
                </a:lnTo>
                <a:lnTo>
                  <a:pt x="968474" y="1246722"/>
                </a:lnTo>
                <a:cubicBezTo>
                  <a:pt x="968474" y="1246722"/>
                  <a:pt x="922469" y="1246722"/>
                  <a:pt x="922469" y="1246722"/>
                </a:cubicBezTo>
                <a:close/>
                <a:moveTo>
                  <a:pt x="922469" y="1292766"/>
                </a:moveTo>
                <a:lnTo>
                  <a:pt x="922469" y="1338810"/>
                </a:lnTo>
                <a:lnTo>
                  <a:pt x="968474" y="1338810"/>
                </a:lnTo>
                <a:lnTo>
                  <a:pt x="968474" y="1292766"/>
                </a:lnTo>
                <a:lnTo>
                  <a:pt x="922469" y="1292766"/>
                </a:lnTo>
                <a:close/>
                <a:moveTo>
                  <a:pt x="968474" y="369530"/>
                </a:moveTo>
                <a:lnTo>
                  <a:pt x="968474" y="415574"/>
                </a:lnTo>
                <a:lnTo>
                  <a:pt x="1014479" y="415574"/>
                </a:lnTo>
                <a:lnTo>
                  <a:pt x="1014479" y="369530"/>
                </a:lnTo>
                <a:lnTo>
                  <a:pt x="968474" y="369530"/>
                </a:lnTo>
                <a:close/>
                <a:moveTo>
                  <a:pt x="968474" y="461618"/>
                </a:moveTo>
                <a:lnTo>
                  <a:pt x="968474" y="507662"/>
                </a:lnTo>
                <a:lnTo>
                  <a:pt x="1014479" y="507662"/>
                </a:lnTo>
                <a:lnTo>
                  <a:pt x="1014479" y="461618"/>
                </a:lnTo>
                <a:lnTo>
                  <a:pt x="968474" y="461618"/>
                </a:lnTo>
                <a:close/>
                <a:moveTo>
                  <a:pt x="968474" y="553705"/>
                </a:moveTo>
                <a:lnTo>
                  <a:pt x="968474" y="599749"/>
                </a:lnTo>
                <a:lnTo>
                  <a:pt x="1014479" y="599749"/>
                </a:lnTo>
                <a:lnTo>
                  <a:pt x="1014479" y="553705"/>
                </a:lnTo>
                <a:lnTo>
                  <a:pt x="968474" y="553705"/>
                </a:lnTo>
                <a:close/>
                <a:moveTo>
                  <a:pt x="968474" y="923236"/>
                </a:moveTo>
                <a:lnTo>
                  <a:pt x="968474" y="969279"/>
                </a:lnTo>
                <a:lnTo>
                  <a:pt x="1014479" y="969279"/>
                </a:lnTo>
                <a:lnTo>
                  <a:pt x="1014479" y="923236"/>
                </a:lnTo>
                <a:lnTo>
                  <a:pt x="968474" y="923236"/>
                </a:lnTo>
                <a:close/>
                <a:moveTo>
                  <a:pt x="968474" y="1108591"/>
                </a:moveTo>
                <a:lnTo>
                  <a:pt x="968474" y="1154635"/>
                </a:lnTo>
                <a:lnTo>
                  <a:pt x="1014479" y="1154635"/>
                </a:lnTo>
                <a:lnTo>
                  <a:pt x="1014479" y="1108591"/>
                </a:lnTo>
                <a:lnTo>
                  <a:pt x="968474" y="1108591"/>
                </a:lnTo>
                <a:close/>
                <a:moveTo>
                  <a:pt x="968474" y="1154635"/>
                </a:moveTo>
                <a:lnTo>
                  <a:pt x="968474" y="1200679"/>
                </a:lnTo>
                <a:lnTo>
                  <a:pt x="1014479" y="1200679"/>
                </a:lnTo>
                <a:lnTo>
                  <a:pt x="1014479" y="1154635"/>
                </a:lnTo>
                <a:lnTo>
                  <a:pt x="968474" y="1154635"/>
                </a:lnTo>
                <a:close/>
                <a:moveTo>
                  <a:pt x="968474" y="1200679"/>
                </a:moveTo>
                <a:lnTo>
                  <a:pt x="968474" y="1246722"/>
                </a:lnTo>
                <a:lnTo>
                  <a:pt x="1014479" y="1246722"/>
                </a:lnTo>
                <a:lnTo>
                  <a:pt x="1014479" y="1200679"/>
                </a:lnTo>
                <a:lnTo>
                  <a:pt x="968474" y="1200679"/>
                </a:lnTo>
                <a:close/>
                <a:moveTo>
                  <a:pt x="968474" y="1246722"/>
                </a:moveTo>
                <a:lnTo>
                  <a:pt x="968474" y="1292766"/>
                </a:lnTo>
                <a:lnTo>
                  <a:pt x="1014479" y="1292766"/>
                </a:lnTo>
                <a:lnTo>
                  <a:pt x="1014479" y="1246722"/>
                </a:lnTo>
                <a:cubicBezTo>
                  <a:pt x="1014479" y="1246722"/>
                  <a:pt x="968474" y="1246722"/>
                  <a:pt x="968474" y="1246722"/>
                </a:cubicBezTo>
                <a:close/>
                <a:moveTo>
                  <a:pt x="968474" y="1292766"/>
                </a:moveTo>
                <a:lnTo>
                  <a:pt x="968474" y="1338810"/>
                </a:lnTo>
                <a:lnTo>
                  <a:pt x="1014479" y="1338810"/>
                </a:lnTo>
                <a:lnTo>
                  <a:pt x="1014479" y="1292766"/>
                </a:lnTo>
                <a:lnTo>
                  <a:pt x="968474" y="1292766"/>
                </a:lnTo>
                <a:close/>
                <a:moveTo>
                  <a:pt x="1014479" y="415574"/>
                </a:moveTo>
                <a:lnTo>
                  <a:pt x="1014479" y="461618"/>
                </a:lnTo>
                <a:lnTo>
                  <a:pt x="1060484" y="461618"/>
                </a:lnTo>
                <a:lnTo>
                  <a:pt x="1060484" y="415574"/>
                </a:lnTo>
                <a:lnTo>
                  <a:pt x="1014479" y="415574"/>
                </a:lnTo>
                <a:close/>
                <a:moveTo>
                  <a:pt x="1014479" y="507662"/>
                </a:moveTo>
                <a:lnTo>
                  <a:pt x="1014479" y="553705"/>
                </a:lnTo>
                <a:lnTo>
                  <a:pt x="1060484" y="553705"/>
                </a:lnTo>
                <a:lnTo>
                  <a:pt x="1060484" y="507662"/>
                </a:lnTo>
                <a:cubicBezTo>
                  <a:pt x="1060484" y="507662"/>
                  <a:pt x="1014479" y="507662"/>
                  <a:pt x="1014479" y="507662"/>
                </a:cubicBezTo>
                <a:close/>
                <a:moveTo>
                  <a:pt x="1014479" y="553705"/>
                </a:moveTo>
                <a:lnTo>
                  <a:pt x="1014479" y="599749"/>
                </a:lnTo>
                <a:lnTo>
                  <a:pt x="1060484" y="599749"/>
                </a:lnTo>
                <a:lnTo>
                  <a:pt x="1060484" y="553705"/>
                </a:lnTo>
                <a:lnTo>
                  <a:pt x="1014479" y="553705"/>
                </a:lnTo>
                <a:close/>
                <a:moveTo>
                  <a:pt x="1014479" y="693017"/>
                </a:moveTo>
                <a:lnTo>
                  <a:pt x="1014479" y="739061"/>
                </a:lnTo>
                <a:lnTo>
                  <a:pt x="1060484" y="739061"/>
                </a:lnTo>
                <a:lnTo>
                  <a:pt x="1060484" y="693017"/>
                </a:lnTo>
                <a:lnTo>
                  <a:pt x="1014479" y="693017"/>
                </a:lnTo>
                <a:close/>
                <a:moveTo>
                  <a:pt x="1014479" y="785105"/>
                </a:moveTo>
                <a:lnTo>
                  <a:pt x="1014479" y="831148"/>
                </a:lnTo>
                <a:lnTo>
                  <a:pt x="1060484" y="831148"/>
                </a:lnTo>
                <a:lnTo>
                  <a:pt x="1060484" y="785105"/>
                </a:lnTo>
                <a:lnTo>
                  <a:pt x="1014479" y="785105"/>
                </a:lnTo>
                <a:close/>
                <a:moveTo>
                  <a:pt x="1014479" y="831148"/>
                </a:moveTo>
                <a:lnTo>
                  <a:pt x="1014479" y="877192"/>
                </a:lnTo>
                <a:lnTo>
                  <a:pt x="1060484" y="877192"/>
                </a:lnTo>
                <a:lnTo>
                  <a:pt x="1060484" y="831148"/>
                </a:lnTo>
                <a:lnTo>
                  <a:pt x="1014479" y="831148"/>
                </a:lnTo>
                <a:close/>
                <a:moveTo>
                  <a:pt x="1014479" y="877192"/>
                </a:moveTo>
                <a:lnTo>
                  <a:pt x="1014479" y="923236"/>
                </a:lnTo>
                <a:lnTo>
                  <a:pt x="1060484" y="923236"/>
                </a:lnTo>
                <a:lnTo>
                  <a:pt x="1060484" y="877192"/>
                </a:lnTo>
                <a:lnTo>
                  <a:pt x="1014479" y="877192"/>
                </a:lnTo>
                <a:close/>
                <a:moveTo>
                  <a:pt x="1014479" y="923236"/>
                </a:moveTo>
                <a:lnTo>
                  <a:pt x="1014479" y="969279"/>
                </a:lnTo>
                <a:lnTo>
                  <a:pt x="1060484" y="969279"/>
                </a:lnTo>
                <a:lnTo>
                  <a:pt x="1060484" y="923236"/>
                </a:lnTo>
                <a:lnTo>
                  <a:pt x="1014479" y="923236"/>
                </a:lnTo>
                <a:close/>
                <a:moveTo>
                  <a:pt x="1014479" y="1016504"/>
                </a:moveTo>
                <a:lnTo>
                  <a:pt x="1014479" y="1062548"/>
                </a:lnTo>
                <a:lnTo>
                  <a:pt x="1060484" y="1062548"/>
                </a:lnTo>
                <a:lnTo>
                  <a:pt x="1060484" y="1016504"/>
                </a:lnTo>
                <a:lnTo>
                  <a:pt x="1014479" y="1016504"/>
                </a:lnTo>
                <a:close/>
                <a:moveTo>
                  <a:pt x="1014479" y="1108591"/>
                </a:moveTo>
                <a:lnTo>
                  <a:pt x="1014479" y="1154635"/>
                </a:lnTo>
                <a:lnTo>
                  <a:pt x="1060484" y="1154635"/>
                </a:lnTo>
                <a:lnTo>
                  <a:pt x="1060484" y="1108591"/>
                </a:lnTo>
                <a:lnTo>
                  <a:pt x="1014479" y="1108591"/>
                </a:lnTo>
                <a:close/>
                <a:moveTo>
                  <a:pt x="1014479" y="1154635"/>
                </a:moveTo>
                <a:lnTo>
                  <a:pt x="1014479" y="1200679"/>
                </a:lnTo>
                <a:lnTo>
                  <a:pt x="1060484" y="1200679"/>
                </a:lnTo>
                <a:lnTo>
                  <a:pt x="1060484" y="1154635"/>
                </a:lnTo>
                <a:lnTo>
                  <a:pt x="1014479" y="1154635"/>
                </a:lnTo>
                <a:close/>
                <a:moveTo>
                  <a:pt x="1014479" y="1200679"/>
                </a:moveTo>
                <a:lnTo>
                  <a:pt x="1014479" y="1246722"/>
                </a:lnTo>
                <a:lnTo>
                  <a:pt x="1060484" y="1246722"/>
                </a:lnTo>
                <a:lnTo>
                  <a:pt x="1060484" y="1200679"/>
                </a:lnTo>
                <a:lnTo>
                  <a:pt x="1014479" y="1200679"/>
                </a:lnTo>
                <a:close/>
                <a:moveTo>
                  <a:pt x="1061664" y="369530"/>
                </a:moveTo>
                <a:lnTo>
                  <a:pt x="1061664" y="415574"/>
                </a:lnTo>
                <a:lnTo>
                  <a:pt x="1107669" y="415574"/>
                </a:lnTo>
                <a:lnTo>
                  <a:pt x="1107669" y="369530"/>
                </a:lnTo>
                <a:lnTo>
                  <a:pt x="1061664" y="369530"/>
                </a:lnTo>
                <a:close/>
                <a:moveTo>
                  <a:pt x="1061664" y="461618"/>
                </a:moveTo>
                <a:lnTo>
                  <a:pt x="1061664" y="507662"/>
                </a:lnTo>
                <a:lnTo>
                  <a:pt x="1107669" y="507662"/>
                </a:lnTo>
                <a:lnTo>
                  <a:pt x="1107669" y="461618"/>
                </a:lnTo>
                <a:lnTo>
                  <a:pt x="1061664" y="461618"/>
                </a:lnTo>
                <a:close/>
                <a:moveTo>
                  <a:pt x="1061664" y="507662"/>
                </a:moveTo>
                <a:lnTo>
                  <a:pt x="1061664" y="553705"/>
                </a:lnTo>
                <a:lnTo>
                  <a:pt x="1107669" y="553705"/>
                </a:lnTo>
                <a:lnTo>
                  <a:pt x="1107669" y="507662"/>
                </a:lnTo>
                <a:cubicBezTo>
                  <a:pt x="1107669" y="507662"/>
                  <a:pt x="1061664" y="507662"/>
                  <a:pt x="1061664" y="507662"/>
                </a:cubicBezTo>
                <a:close/>
                <a:moveTo>
                  <a:pt x="1061664" y="646973"/>
                </a:moveTo>
                <a:lnTo>
                  <a:pt x="1061664" y="693017"/>
                </a:lnTo>
                <a:lnTo>
                  <a:pt x="1107669" y="693017"/>
                </a:lnTo>
                <a:lnTo>
                  <a:pt x="1107669" y="646973"/>
                </a:lnTo>
                <a:lnTo>
                  <a:pt x="1061664" y="646973"/>
                </a:lnTo>
                <a:close/>
                <a:moveTo>
                  <a:pt x="1061664" y="739061"/>
                </a:moveTo>
                <a:lnTo>
                  <a:pt x="1061664" y="785105"/>
                </a:lnTo>
                <a:lnTo>
                  <a:pt x="1107669" y="785105"/>
                </a:lnTo>
                <a:lnTo>
                  <a:pt x="1107669" y="739061"/>
                </a:lnTo>
                <a:lnTo>
                  <a:pt x="1061664" y="739061"/>
                </a:lnTo>
                <a:close/>
                <a:moveTo>
                  <a:pt x="1061664" y="831148"/>
                </a:moveTo>
                <a:lnTo>
                  <a:pt x="1061664" y="877192"/>
                </a:lnTo>
                <a:lnTo>
                  <a:pt x="1107669" y="877192"/>
                </a:lnTo>
                <a:lnTo>
                  <a:pt x="1107669" y="831148"/>
                </a:lnTo>
                <a:lnTo>
                  <a:pt x="1061664" y="831148"/>
                </a:lnTo>
                <a:close/>
                <a:moveTo>
                  <a:pt x="1061664" y="877192"/>
                </a:moveTo>
                <a:lnTo>
                  <a:pt x="1061664" y="923236"/>
                </a:lnTo>
                <a:lnTo>
                  <a:pt x="1107669" y="923236"/>
                </a:lnTo>
                <a:lnTo>
                  <a:pt x="1107669" y="877192"/>
                </a:lnTo>
                <a:lnTo>
                  <a:pt x="1061664" y="877192"/>
                </a:lnTo>
                <a:close/>
                <a:moveTo>
                  <a:pt x="1061664" y="923236"/>
                </a:moveTo>
                <a:lnTo>
                  <a:pt x="1061664" y="969279"/>
                </a:lnTo>
                <a:lnTo>
                  <a:pt x="1107669" y="969279"/>
                </a:lnTo>
                <a:lnTo>
                  <a:pt x="1107669" y="923236"/>
                </a:lnTo>
                <a:lnTo>
                  <a:pt x="1061664" y="923236"/>
                </a:lnTo>
                <a:close/>
                <a:moveTo>
                  <a:pt x="1061664" y="1108591"/>
                </a:moveTo>
                <a:lnTo>
                  <a:pt x="1061664" y="1154635"/>
                </a:lnTo>
                <a:lnTo>
                  <a:pt x="1107669" y="1154635"/>
                </a:lnTo>
                <a:lnTo>
                  <a:pt x="1107669" y="1108591"/>
                </a:lnTo>
                <a:lnTo>
                  <a:pt x="1061664" y="1108591"/>
                </a:lnTo>
                <a:close/>
                <a:moveTo>
                  <a:pt x="1061664" y="1246722"/>
                </a:moveTo>
                <a:lnTo>
                  <a:pt x="1061664" y="1292766"/>
                </a:lnTo>
                <a:lnTo>
                  <a:pt x="1107669" y="1292766"/>
                </a:lnTo>
                <a:lnTo>
                  <a:pt x="1107669" y="1246722"/>
                </a:lnTo>
                <a:cubicBezTo>
                  <a:pt x="1107669" y="1246722"/>
                  <a:pt x="1061664" y="1246722"/>
                  <a:pt x="1061664" y="1246722"/>
                </a:cubicBezTo>
                <a:close/>
                <a:moveTo>
                  <a:pt x="1061664" y="1292766"/>
                </a:moveTo>
                <a:lnTo>
                  <a:pt x="1061664" y="1338810"/>
                </a:lnTo>
                <a:lnTo>
                  <a:pt x="1107669" y="1338810"/>
                </a:lnTo>
                <a:lnTo>
                  <a:pt x="1107669" y="1292766"/>
                </a:lnTo>
                <a:lnTo>
                  <a:pt x="1061664" y="1292766"/>
                </a:lnTo>
                <a:close/>
                <a:moveTo>
                  <a:pt x="1107669" y="369530"/>
                </a:moveTo>
                <a:lnTo>
                  <a:pt x="1107669" y="415574"/>
                </a:lnTo>
                <a:lnTo>
                  <a:pt x="1153675" y="415574"/>
                </a:lnTo>
                <a:lnTo>
                  <a:pt x="1153675" y="369530"/>
                </a:lnTo>
                <a:lnTo>
                  <a:pt x="1107669" y="369530"/>
                </a:lnTo>
                <a:close/>
                <a:moveTo>
                  <a:pt x="1107669" y="553705"/>
                </a:moveTo>
                <a:lnTo>
                  <a:pt x="1107669" y="599749"/>
                </a:lnTo>
                <a:lnTo>
                  <a:pt x="1153675" y="599749"/>
                </a:lnTo>
                <a:lnTo>
                  <a:pt x="1153675" y="553705"/>
                </a:lnTo>
                <a:lnTo>
                  <a:pt x="1107669" y="553705"/>
                </a:lnTo>
                <a:close/>
                <a:moveTo>
                  <a:pt x="1107669" y="785105"/>
                </a:moveTo>
                <a:lnTo>
                  <a:pt x="1107669" y="831148"/>
                </a:lnTo>
                <a:lnTo>
                  <a:pt x="1153675" y="831148"/>
                </a:lnTo>
                <a:lnTo>
                  <a:pt x="1153675" y="785105"/>
                </a:lnTo>
                <a:lnTo>
                  <a:pt x="1107669" y="785105"/>
                </a:lnTo>
                <a:close/>
                <a:moveTo>
                  <a:pt x="1107669" y="923236"/>
                </a:moveTo>
                <a:lnTo>
                  <a:pt x="1107669" y="969279"/>
                </a:lnTo>
                <a:lnTo>
                  <a:pt x="1153675" y="969279"/>
                </a:lnTo>
                <a:lnTo>
                  <a:pt x="1153675" y="923236"/>
                </a:lnTo>
                <a:lnTo>
                  <a:pt x="1107669" y="923236"/>
                </a:lnTo>
                <a:close/>
                <a:moveTo>
                  <a:pt x="1107669" y="969279"/>
                </a:moveTo>
                <a:lnTo>
                  <a:pt x="1107669" y="1015323"/>
                </a:lnTo>
                <a:lnTo>
                  <a:pt x="1153675" y="1015323"/>
                </a:lnTo>
                <a:lnTo>
                  <a:pt x="1153675" y="969279"/>
                </a:lnTo>
                <a:lnTo>
                  <a:pt x="1107669" y="969279"/>
                </a:lnTo>
                <a:close/>
                <a:moveTo>
                  <a:pt x="1107669" y="1016504"/>
                </a:moveTo>
                <a:lnTo>
                  <a:pt x="1107669" y="1062548"/>
                </a:lnTo>
                <a:lnTo>
                  <a:pt x="1153675" y="1062548"/>
                </a:lnTo>
                <a:lnTo>
                  <a:pt x="1153675" y="1016504"/>
                </a:lnTo>
                <a:lnTo>
                  <a:pt x="1107669" y="1016504"/>
                </a:lnTo>
                <a:close/>
                <a:moveTo>
                  <a:pt x="1107669" y="1062548"/>
                </a:moveTo>
                <a:lnTo>
                  <a:pt x="1107669" y="1108591"/>
                </a:lnTo>
                <a:lnTo>
                  <a:pt x="1153675" y="1108591"/>
                </a:lnTo>
                <a:lnTo>
                  <a:pt x="1153675" y="1062548"/>
                </a:lnTo>
                <a:lnTo>
                  <a:pt x="1107669" y="1062548"/>
                </a:lnTo>
                <a:close/>
                <a:moveTo>
                  <a:pt x="1107669" y="1108591"/>
                </a:moveTo>
                <a:lnTo>
                  <a:pt x="1107669" y="1154635"/>
                </a:lnTo>
                <a:lnTo>
                  <a:pt x="1153675" y="1154635"/>
                </a:lnTo>
                <a:lnTo>
                  <a:pt x="1153675" y="1108591"/>
                </a:lnTo>
                <a:lnTo>
                  <a:pt x="1107669" y="1108591"/>
                </a:lnTo>
                <a:close/>
                <a:moveTo>
                  <a:pt x="1107669" y="1200679"/>
                </a:moveTo>
                <a:lnTo>
                  <a:pt x="1107669" y="1246722"/>
                </a:lnTo>
                <a:lnTo>
                  <a:pt x="1153675" y="1246722"/>
                </a:lnTo>
                <a:lnTo>
                  <a:pt x="1153675" y="1200679"/>
                </a:lnTo>
                <a:lnTo>
                  <a:pt x="1107669" y="1200679"/>
                </a:lnTo>
                <a:close/>
                <a:moveTo>
                  <a:pt x="1153675" y="369530"/>
                </a:moveTo>
                <a:lnTo>
                  <a:pt x="1153675" y="415574"/>
                </a:lnTo>
                <a:lnTo>
                  <a:pt x="1199681" y="415574"/>
                </a:lnTo>
                <a:lnTo>
                  <a:pt x="1199681" y="369530"/>
                </a:lnTo>
                <a:lnTo>
                  <a:pt x="1153675" y="369530"/>
                </a:lnTo>
                <a:close/>
                <a:moveTo>
                  <a:pt x="1153675" y="553705"/>
                </a:moveTo>
                <a:lnTo>
                  <a:pt x="1153675" y="599749"/>
                </a:lnTo>
                <a:lnTo>
                  <a:pt x="1199681" y="599749"/>
                </a:lnTo>
                <a:lnTo>
                  <a:pt x="1199681" y="553705"/>
                </a:lnTo>
                <a:lnTo>
                  <a:pt x="1153675" y="553705"/>
                </a:lnTo>
                <a:close/>
                <a:moveTo>
                  <a:pt x="1153675" y="599749"/>
                </a:moveTo>
                <a:lnTo>
                  <a:pt x="1153675" y="645793"/>
                </a:lnTo>
                <a:lnTo>
                  <a:pt x="1199681" y="645793"/>
                </a:lnTo>
                <a:lnTo>
                  <a:pt x="1199681" y="599749"/>
                </a:lnTo>
                <a:lnTo>
                  <a:pt x="1153675" y="599749"/>
                </a:lnTo>
                <a:close/>
                <a:moveTo>
                  <a:pt x="1153675" y="646973"/>
                </a:moveTo>
                <a:lnTo>
                  <a:pt x="1153675" y="693017"/>
                </a:lnTo>
                <a:lnTo>
                  <a:pt x="1199681" y="693017"/>
                </a:lnTo>
                <a:lnTo>
                  <a:pt x="1199681" y="646973"/>
                </a:lnTo>
                <a:lnTo>
                  <a:pt x="1153675" y="646973"/>
                </a:lnTo>
                <a:close/>
                <a:moveTo>
                  <a:pt x="1153675" y="739061"/>
                </a:moveTo>
                <a:lnTo>
                  <a:pt x="1153675" y="785105"/>
                </a:lnTo>
                <a:lnTo>
                  <a:pt x="1199681" y="785105"/>
                </a:lnTo>
                <a:lnTo>
                  <a:pt x="1199681" y="739061"/>
                </a:lnTo>
                <a:lnTo>
                  <a:pt x="1153675" y="739061"/>
                </a:lnTo>
                <a:close/>
                <a:moveTo>
                  <a:pt x="1153675" y="831148"/>
                </a:moveTo>
                <a:lnTo>
                  <a:pt x="1153675" y="877192"/>
                </a:lnTo>
                <a:lnTo>
                  <a:pt x="1199681" y="877192"/>
                </a:lnTo>
                <a:lnTo>
                  <a:pt x="1199681" y="831148"/>
                </a:lnTo>
                <a:lnTo>
                  <a:pt x="1153675" y="831148"/>
                </a:lnTo>
                <a:close/>
                <a:moveTo>
                  <a:pt x="1153675" y="877192"/>
                </a:moveTo>
                <a:lnTo>
                  <a:pt x="1153675" y="923236"/>
                </a:lnTo>
                <a:lnTo>
                  <a:pt x="1199681" y="923236"/>
                </a:lnTo>
                <a:lnTo>
                  <a:pt x="1199681" y="877192"/>
                </a:lnTo>
                <a:lnTo>
                  <a:pt x="1153675" y="877192"/>
                </a:lnTo>
                <a:close/>
                <a:moveTo>
                  <a:pt x="1153675" y="969279"/>
                </a:moveTo>
                <a:lnTo>
                  <a:pt x="1153675" y="1015323"/>
                </a:lnTo>
                <a:lnTo>
                  <a:pt x="1199681" y="1015323"/>
                </a:lnTo>
                <a:lnTo>
                  <a:pt x="1199681" y="969279"/>
                </a:lnTo>
                <a:lnTo>
                  <a:pt x="1153675" y="969279"/>
                </a:lnTo>
                <a:close/>
                <a:moveTo>
                  <a:pt x="1153675" y="1154635"/>
                </a:moveTo>
                <a:lnTo>
                  <a:pt x="1153675" y="1200679"/>
                </a:lnTo>
                <a:lnTo>
                  <a:pt x="1199681" y="1200679"/>
                </a:lnTo>
                <a:lnTo>
                  <a:pt x="1199681" y="1154635"/>
                </a:lnTo>
                <a:lnTo>
                  <a:pt x="1153675" y="1154635"/>
                </a:lnTo>
                <a:close/>
                <a:moveTo>
                  <a:pt x="1153675" y="1200679"/>
                </a:moveTo>
                <a:lnTo>
                  <a:pt x="1153675" y="1246722"/>
                </a:lnTo>
                <a:lnTo>
                  <a:pt x="1199681" y="1246722"/>
                </a:lnTo>
                <a:lnTo>
                  <a:pt x="1199681" y="1200679"/>
                </a:lnTo>
                <a:lnTo>
                  <a:pt x="1153675" y="1200679"/>
                </a:lnTo>
                <a:close/>
                <a:moveTo>
                  <a:pt x="1153675" y="1246722"/>
                </a:moveTo>
                <a:lnTo>
                  <a:pt x="1153675" y="1292766"/>
                </a:lnTo>
                <a:lnTo>
                  <a:pt x="1199681" y="1292766"/>
                </a:lnTo>
                <a:lnTo>
                  <a:pt x="1199681" y="1246722"/>
                </a:lnTo>
                <a:cubicBezTo>
                  <a:pt x="1199681" y="1246722"/>
                  <a:pt x="1153675" y="1246722"/>
                  <a:pt x="1153675" y="1246722"/>
                </a:cubicBezTo>
                <a:close/>
                <a:moveTo>
                  <a:pt x="1153675" y="1292766"/>
                </a:moveTo>
                <a:lnTo>
                  <a:pt x="1153675" y="1338810"/>
                </a:lnTo>
                <a:lnTo>
                  <a:pt x="1199681" y="1338810"/>
                </a:lnTo>
                <a:lnTo>
                  <a:pt x="1199681" y="1292766"/>
                </a:lnTo>
                <a:lnTo>
                  <a:pt x="1153675" y="1292766"/>
                </a:lnTo>
                <a:close/>
                <a:moveTo>
                  <a:pt x="1199681" y="369530"/>
                </a:moveTo>
                <a:lnTo>
                  <a:pt x="1199681" y="415574"/>
                </a:lnTo>
                <a:lnTo>
                  <a:pt x="1245686" y="415574"/>
                </a:lnTo>
                <a:lnTo>
                  <a:pt x="1245686" y="369530"/>
                </a:lnTo>
                <a:lnTo>
                  <a:pt x="1199681" y="369530"/>
                </a:lnTo>
                <a:close/>
                <a:moveTo>
                  <a:pt x="1199681" y="415574"/>
                </a:moveTo>
                <a:lnTo>
                  <a:pt x="1199681" y="461618"/>
                </a:lnTo>
                <a:lnTo>
                  <a:pt x="1245686" y="461618"/>
                </a:lnTo>
                <a:lnTo>
                  <a:pt x="1245686" y="415574"/>
                </a:lnTo>
                <a:lnTo>
                  <a:pt x="1199681" y="415574"/>
                </a:lnTo>
                <a:close/>
                <a:moveTo>
                  <a:pt x="1199681" y="646973"/>
                </a:moveTo>
                <a:lnTo>
                  <a:pt x="1199681" y="693017"/>
                </a:lnTo>
                <a:lnTo>
                  <a:pt x="1245686" y="693017"/>
                </a:lnTo>
                <a:lnTo>
                  <a:pt x="1245686" y="646973"/>
                </a:lnTo>
                <a:lnTo>
                  <a:pt x="1199681" y="646973"/>
                </a:lnTo>
                <a:close/>
                <a:moveTo>
                  <a:pt x="1199681" y="693017"/>
                </a:moveTo>
                <a:lnTo>
                  <a:pt x="1199681" y="739061"/>
                </a:lnTo>
                <a:lnTo>
                  <a:pt x="1245686" y="739061"/>
                </a:lnTo>
                <a:lnTo>
                  <a:pt x="1245686" y="693017"/>
                </a:lnTo>
                <a:lnTo>
                  <a:pt x="1199681" y="693017"/>
                </a:lnTo>
                <a:close/>
                <a:moveTo>
                  <a:pt x="1199681" y="739061"/>
                </a:moveTo>
                <a:lnTo>
                  <a:pt x="1199681" y="785105"/>
                </a:lnTo>
                <a:lnTo>
                  <a:pt x="1245686" y="785105"/>
                </a:lnTo>
                <a:lnTo>
                  <a:pt x="1245686" y="739061"/>
                </a:lnTo>
                <a:lnTo>
                  <a:pt x="1199681" y="739061"/>
                </a:lnTo>
                <a:close/>
                <a:moveTo>
                  <a:pt x="1199681" y="877192"/>
                </a:moveTo>
                <a:lnTo>
                  <a:pt x="1199681" y="923236"/>
                </a:lnTo>
                <a:lnTo>
                  <a:pt x="1245686" y="923236"/>
                </a:lnTo>
                <a:lnTo>
                  <a:pt x="1245686" y="877192"/>
                </a:lnTo>
                <a:lnTo>
                  <a:pt x="1199681" y="877192"/>
                </a:lnTo>
                <a:close/>
                <a:moveTo>
                  <a:pt x="1199681" y="923236"/>
                </a:moveTo>
                <a:lnTo>
                  <a:pt x="1199681" y="969279"/>
                </a:lnTo>
                <a:lnTo>
                  <a:pt x="1245686" y="969279"/>
                </a:lnTo>
                <a:lnTo>
                  <a:pt x="1245686" y="923236"/>
                </a:lnTo>
                <a:lnTo>
                  <a:pt x="1199681" y="923236"/>
                </a:lnTo>
                <a:close/>
                <a:moveTo>
                  <a:pt x="1199681" y="969279"/>
                </a:moveTo>
                <a:lnTo>
                  <a:pt x="1199681" y="1015323"/>
                </a:lnTo>
                <a:lnTo>
                  <a:pt x="1245686" y="1015323"/>
                </a:lnTo>
                <a:lnTo>
                  <a:pt x="1245686" y="969279"/>
                </a:lnTo>
                <a:lnTo>
                  <a:pt x="1199681" y="969279"/>
                </a:lnTo>
                <a:close/>
                <a:moveTo>
                  <a:pt x="1199681" y="1016504"/>
                </a:moveTo>
                <a:lnTo>
                  <a:pt x="1199681" y="1062548"/>
                </a:lnTo>
                <a:lnTo>
                  <a:pt x="1245686" y="1062548"/>
                </a:lnTo>
                <a:lnTo>
                  <a:pt x="1245686" y="1016504"/>
                </a:lnTo>
                <a:lnTo>
                  <a:pt x="1199681" y="1016504"/>
                </a:lnTo>
                <a:close/>
                <a:moveTo>
                  <a:pt x="1199681" y="1062548"/>
                </a:moveTo>
                <a:lnTo>
                  <a:pt x="1199681" y="1108591"/>
                </a:lnTo>
                <a:lnTo>
                  <a:pt x="1245686" y="1108591"/>
                </a:lnTo>
                <a:lnTo>
                  <a:pt x="1245686" y="1062548"/>
                </a:lnTo>
                <a:lnTo>
                  <a:pt x="1199681" y="1062548"/>
                </a:lnTo>
                <a:close/>
                <a:moveTo>
                  <a:pt x="1199681" y="1108591"/>
                </a:moveTo>
                <a:lnTo>
                  <a:pt x="1199681" y="1154635"/>
                </a:lnTo>
                <a:lnTo>
                  <a:pt x="1245686" y="1154635"/>
                </a:lnTo>
                <a:lnTo>
                  <a:pt x="1245686" y="1108591"/>
                </a:lnTo>
                <a:lnTo>
                  <a:pt x="1199681" y="1108591"/>
                </a:lnTo>
                <a:close/>
                <a:moveTo>
                  <a:pt x="1199681" y="1154635"/>
                </a:moveTo>
                <a:lnTo>
                  <a:pt x="1199681" y="1200679"/>
                </a:lnTo>
                <a:lnTo>
                  <a:pt x="1245686" y="1200679"/>
                </a:lnTo>
                <a:lnTo>
                  <a:pt x="1245686" y="1154635"/>
                </a:lnTo>
                <a:lnTo>
                  <a:pt x="1199681" y="1154635"/>
                </a:lnTo>
                <a:close/>
                <a:moveTo>
                  <a:pt x="1199681" y="1200679"/>
                </a:moveTo>
                <a:lnTo>
                  <a:pt x="1199681" y="1246722"/>
                </a:lnTo>
                <a:lnTo>
                  <a:pt x="1245686" y="1246722"/>
                </a:lnTo>
                <a:lnTo>
                  <a:pt x="1245686" y="1200679"/>
                </a:lnTo>
                <a:lnTo>
                  <a:pt x="1199681" y="1200679"/>
                </a:lnTo>
                <a:close/>
                <a:moveTo>
                  <a:pt x="1199681" y="1246722"/>
                </a:moveTo>
                <a:lnTo>
                  <a:pt x="1199681" y="1292766"/>
                </a:lnTo>
                <a:lnTo>
                  <a:pt x="1245686" y="1292766"/>
                </a:lnTo>
                <a:lnTo>
                  <a:pt x="1245686" y="1246722"/>
                </a:lnTo>
                <a:cubicBezTo>
                  <a:pt x="1245686" y="1246722"/>
                  <a:pt x="1199681" y="1246722"/>
                  <a:pt x="1199681" y="1246722"/>
                </a:cubicBezTo>
                <a:close/>
                <a:moveTo>
                  <a:pt x="1245686" y="507662"/>
                </a:moveTo>
                <a:lnTo>
                  <a:pt x="1245686" y="553705"/>
                </a:lnTo>
                <a:lnTo>
                  <a:pt x="1291692" y="553705"/>
                </a:lnTo>
                <a:lnTo>
                  <a:pt x="1291692" y="507662"/>
                </a:lnTo>
                <a:cubicBezTo>
                  <a:pt x="1291692" y="507662"/>
                  <a:pt x="1245686" y="507662"/>
                  <a:pt x="1245686" y="507662"/>
                </a:cubicBezTo>
                <a:close/>
                <a:moveTo>
                  <a:pt x="1245686" y="553705"/>
                </a:moveTo>
                <a:lnTo>
                  <a:pt x="1245686" y="599749"/>
                </a:lnTo>
                <a:lnTo>
                  <a:pt x="1291692" y="599749"/>
                </a:lnTo>
                <a:lnTo>
                  <a:pt x="1291692" y="553705"/>
                </a:lnTo>
                <a:lnTo>
                  <a:pt x="1245686" y="553705"/>
                </a:lnTo>
                <a:close/>
                <a:moveTo>
                  <a:pt x="1245686" y="693017"/>
                </a:moveTo>
                <a:lnTo>
                  <a:pt x="1245686" y="739061"/>
                </a:lnTo>
                <a:lnTo>
                  <a:pt x="1291692" y="739061"/>
                </a:lnTo>
                <a:lnTo>
                  <a:pt x="1291692" y="693017"/>
                </a:lnTo>
                <a:lnTo>
                  <a:pt x="1245686" y="693017"/>
                </a:lnTo>
                <a:close/>
                <a:moveTo>
                  <a:pt x="1245686" y="739061"/>
                </a:moveTo>
                <a:lnTo>
                  <a:pt x="1245686" y="785105"/>
                </a:lnTo>
                <a:lnTo>
                  <a:pt x="1291692" y="785105"/>
                </a:lnTo>
                <a:lnTo>
                  <a:pt x="1291692" y="739061"/>
                </a:lnTo>
                <a:lnTo>
                  <a:pt x="1245686" y="739061"/>
                </a:lnTo>
                <a:close/>
                <a:moveTo>
                  <a:pt x="1245686" y="923236"/>
                </a:moveTo>
                <a:lnTo>
                  <a:pt x="1245686" y="969279"/>
                </a:lnTo>
                <a:lnTo>
                  <a:pt x="1291692" y="969279"/>
                </a:lnTo>
                <a:lnTo>
                  <a:pt x="1291692" y="923236"/>
                </a:lnTo>
                <a:lnTo>
                  <a:pt x="1245686" y="923236"/>
                </a:lnTo>
                <a:close/>
                <a:moveTo>
                  <a:pt x="1245686" y="1016504"/>
                </a:moveTo>
                <a:lnTo>
                  <a:pt x="1245686" y="1062548"/>
                </a:lnTo>
                <a:lnTo>
                  <a:pt x="1291692" y="1062548"/>
                </a:lnTo>
                <a:lnTo>
                  <a:pt x="1291692" y="1016504"/>
                </a:lnTo>
                <a:lnTo>
                  <a:pt x="1245686" y="1016504"/>
                </a:lnTo>
                <a:close/>
                <a:moveTo>
                  <a:pt x="1245686" y="1062548"/>
                </a:moveTo>
                <a:lnTo>
                  <a:pt x="1245686" y="1108591"/>
                </a:lnTo>
                <a:lnTo>
                  <a:pt x="1291692" y="1108591"/>
                </a:lnTo>
                <a:lnTo>
                  <a:pt x="1291692" y="1062548"/>
                </a:lnTo>
                <a:lnTo>
                  <a:pt x="1245686" y="1062548"/>
                </a:lnTo>
                <a:close/>
                <a:moveTo>
                  <a:pt x="1245686" y="1108591"/>
                </a:moveTo>
                <a:lnTo>
                  <a:pt x="1245686" y="1154635"/>
                </a:lnTo>
                <a:lnTo>
                  <a:pt x="1291692" y="1154635"/>
                </a:lnTo>
                <a:lnTo>
                  <a:pt x="1291692" y="1108591"/>
                </a:lnTo>
                <a:lnTo>
                  <a:pt x="1245686" y="1108591"/>
                </a:lnTo>
                <a:close/>
                <a:moveTo>
                  <a:pt x="1245686" y="1154635"/>
                </a:moveTo>
                <a:lnTo>
                  <a:pt x="1245686" y="1200679"/>
                </a:lnTo>
                <a:lnTo>
                  <a:pt x="1291692" y="1200679"/>
                </a:lnTo>
                <a:lnTo>
                  <a:pt x="1291692" y="1154635"/>
                </a:lnTo>
                <a:lnTo>
                  <a:pt x="1245686" y="1154635"/>
                </a:lnTo>
                <a:close/>
                <a:moveTo>
                  <a:pt x="1245686" y="1246722"/>
                </a:moveTo>
                <a:lnTo>
                  <a:pt x="1245686" y="1292766"/>
                </a:lnTo>
                <a:lnTo>
                  <a:pt x="1291692" y="1292766"/>
                </a:lnTo>
                <a:lnTo>
                  <a:pt x="1291692" y="1246722"/>
                </a:lnTo>
                <a:cubicBezTo>
                  <a:pt x="1291692" y="1246722"/>
                  <a:pt x="1245686" y="1246722"/>
                  <a:pt x="1245686" y="1246722"/>
                </a:cubicBezTo>
                <a:close/>
                <a:moveTo>
                  <a:pt x="1291692" y="369530"/>
                </a:moveTo>
                <a:lnTo>
                  <a:pt x="1291692" y="415574"/>
                </a:lnTo>
                <a:lnTo>
                  <a:pt x="1337697" y="415574"/>
                </a:lnTo>
                <a:lnTo>
                  <a:pt x="1337697" y="369530"/>
                </a:lnTo>
                <a:lnTo>
                  <a:pt x="1291692" y="369530"/>
                </a:lnTo>
                <a:close/>
                <a:moveTo>
                  <a:pt x="1291692" y="415574"/>
                </a:moveTo>
                <a:lnTo>
                  <a:pt x="1291692" y="461618"/>
                </a:lnTo>
                <a:lnTo>
                  <a:pt x="1337697" y="461618"/>
                </a:lnTo>
                <a:lnTo>
                  <a:pt x="1337697" y="415574"/>
                </a:lnTo>
                <a:lnTo>
                  <a:pt x="1291692" y="415574"/>
                </a:lnTo>
                <a:close/>
                <a:moveTo>
                  <a:pt x="1291692" y="507662"/>
                </a:moveTo>
                <a:lnTo>
                  <a:pt x="1291692" y="553705"/>
                </a:lnTo>
                <a:lnTo>
                  <a:pt x="1337697" y="553705"/>
                </a:lnTo>
                <a:lnTo>
                  <a:pt x="1337697" y="507662"/>
                </a:lnTo>
                <a:cubicBezTo>
                  <a:pt x="1337697" y="507662"/>
                  <a:pt x="1291692" y="507662"/>
                  <a:pt x="1291692" y="507662"/>
                </a:cubicBezTo>
                <a:close/>
                <a:moveTo>
                  <a:pt x="1291692" y="599749"/>
                </a:moveTo>
                <a:lnTo>
                  <a:pt x="1291692" y="645793"/>
                </a:lnTo>
                <a:lnTo>
                  <a:pt x="1337697" y="645793"/>
                </a:lnTo>
                <a:lnTo>
                  <a:pt x="1337697" y="599749"/>
                </a:lnTo>
                <a:lnTo>
                  <a:pt x="1291692" y="599749"/>
                </a:lnTo>
                <a:close/>
                <a:moveTo>
                  <a:pt x="1291692" y="693017"/>
                </a:moveTo>
                <a:lnTo>
                  <a:pt x="1291692" y="739061"/>
                </a:lnTo>
                <a:lnTo>
                  <a:pt x="1337697" y="739061"/>
                </a:lnTo>
                <a:lnTo>
                  <a:pt x="1337697" y="693017"/>
                </a:lnTo>
                <a:lnTo>
                  <a:pt x="1291692" y="693017"/>
                </a:lnTo>
                <a:close/>
                <a:moveTo>
                  <a:pt x="1291692" y="785105"/>
                </a:moveTo>
                <a:lnTo>
                  <a:pt x="1291692" y="831148"/>
                </a:lnTo>
                <a:lnTo>
                  <a:pt x="1337697" y="831148"/>
                </a:lnTo>
                <a:lnTo>
                  <a:pt x="1337697" y="785105"/>
                </a:lnTo>
                <a:lnTo>
                  <a:pt x="1291692" y="785105"/>
                </a:lnTo>
                <a:close/>
                <a:moveTo>
                  <a:pt x="1291692" y="877192"/>
                </a:moveTo>
                <a:lnTo>
                  <a:pt x="1291692" y="923236"/>
                </a:lnTo>
                <a:lnTo>
                  <a:pt x="1337697" y="923236"/>
                </a:lnTo>
                <a:lnTo>
                  <a:pt x="1337697" y="877192"/>
                </a:lnTo>
                <a:lnTo>
                  <a:pt x="1291692" y="877192"/>
                </a:lnTo>
                <a:close/>
                <a:moveTo>
                  <a:pt x="1291692" y="1016504"/>
                </a:moveTo>
                <a:lnTo>
                  <a:pt x="1291692" y="1062548"/>
                </a:lnTo>
                <a:lnTo>
                  <a:pt x="1337697" y="1062548"/>
                </a:lnTo>
                <a:lnTo>
                  <a:pt x="1337697" y="1016504"/>
                </a:lnTo>
                <a:lnTo>
                  <a:pt x="1291692" y="1016504"/>
                </a:lnTo>
                <a:close/>
                <a:moveTo>
                  <a:pt x="1291692" y="1062548"/>
                </a:moveTo>
                <a:lnTo>
                  <a:pt x="1291692" y="1108591"/>
                </a:lnTo>
                <a:lnTo>
                  <a:pt x="1337697" y="1108591"/>
                </a:lnTo>
                <a:lnTo>
                  <a:pt x="1337697" y="1062548"/>
                </a:lnTo>
                <a:lnTo>
                  <a:pt x="1291692" y="1062548"/>
                </a:lnTo>
                <a:close/>
                <a:moveTo>
                  <a:pt x="1291692" y="1200679"/>
                </a:moveTo>
                <a:lnTo>
                  <a:pt x="1291692" y="1246722"/>
                </a:lnTo>
                <a:lnTo>
                  <a:pt x="1337697" y="1246722"/>
                </a:lnTo>
                <a:lnTo>
                  <a:pt x="1337697" y="1200679"/>
                </a:lnTo>
                <a:lnTo>
                  <a:pt x="1291692" y="1200679"/>
                </a:lnTo>
                <a:close/>
              </a:path>
            </a:pathLst>
          </a:custGeom>
          <a:solidFill>
            <a:srgbClr val="1D1D1B"/>
          </a:solidFill>
          <a:ln w="11793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6660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217</TotalTime>
  <Words>29</Words>
  <Application>Microsoft Macintosh PowerPoint</Application>
  <PresentationFormat>A4 Paper (210x297 mm)</PresentationFormat>
  <Paragraphs>18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Aptos</vt:lpstr>
      <vt:lpstr>Aptos Display</vt:lpstr>
      <vt:lpstr>Arial</vt:lpstr>
      <vt:lpstr>Monaco</vt:lpstr>
      <vt:lpstr>Swell Braille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Yvonne Freiherr-Fenton</dc:creator>
  <cp:lastModifiedBy>Yvonne Freiherr-Fenton</cp:lastModifiedBy>
  <cp:revision>18</cp:revision>
  <dcterms:created xsi:type="dcterms:W3CDTF">2026-06-24T09:30:50Z</dcterms:created>
  <dcterms:modified xsi:type="dcterms:W3CDTF">2026-06-24T13:15:46Z</dcterms:modified>
</cp:coreProperties>
</file>