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82" d="100"/>
          <a:sy n="82" d="100"/>
        </p:scale>
        <p:origin x="19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27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666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9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06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562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63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2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28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18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7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9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9FCC0B-AD5D-E349-AB3B-498AC82046B3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E6E35C-5823-C34B-81BA-597C514EFE9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45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Group 202">
            <a:extLst>
              <a:ext uri="{FF2B5EF4-FFF2-40B4-BE49-F238E27FC236}">
                <a16:creationId xmlns:a16="http://schemas.microsoft.com/office/drawing/2014/main" id="{0B1219FA-A505-D634-DAEB-AF46A834F474}"/>
              </a:ext>
            </a:extLst>
          </p:cNvPr>
          <p:cNvGrpSpPr/>
          <p:nvPr/>
        </p:nvGrpSpPr>
        <p:grpSpPr>
          <a:xfrm>
            <a:off x="8264207" y="8467833"/>
            <a:ext cx="4318452" cy="936400"/>
            <a:chOff x="8264207" y="7863399"/>
            <a:chExt cx="4318452" cy="936400"/>
          </a:xfrm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1B854403-037C-FFE1-76A3-E73E4F28C0C8}"/>
                </a:ext>
              </a:extLst>
            </p:cNvPr>
            <p:cNvSpPr/>
            <p:nvPr/>
          </p:nvSpPr>
          <p:spPr>
            <a:xfrm>
              <a:off x="9544748" y="8385539"/>
              <a:ext cx="144559" cy="144559"/>
            </a:xfrm>
            <a:custGeom>
              <a:avLst/>
              <a:gdLst>
                <a:gd name="csX0" fmla="*/ 72280 w 144559"/>
                <a:gd name="csY0" fmla="*/ 0 h 144559"/>
                <a:gd name="csX1" fmla="*/ 107880 w 144559"/>
                <a:gd name="csY1" fmla="*/ 9709 h 144559"/>
                <a:gd name="csX2" fmla="*/ 134850 w 144559"/>
                <a:gd name="csY2" fmla="*/ 36680 h 144559"/>
                <a:gd name="csX3" fmla="*/ 144559 w 144559"/>
                <a:gd name="csY3" fmla="*/ 72280 h 144559"/>
                <a:gd name="csX4" fmla="*/ 134850 w 144559"/>
                <a:gd name="csY4" fmla="*/ 107880 h 144559"/>
                <a:gd name="csX5" fmla="*/ 107880 w 144559"/>
                <a:gd name="csY5" fmla="*/ 134850 h 144559"/>
                <a:gd name="csX6" fmla="*/ 72280 w 144559"/>
                <a:gd name="csY6" fmla="*/ 144560 h 144559"/>
                <a:gd name="csX7" fmla="*/ 36679 w 144559"/>
                <a:gd name="csY7" fmla="*/ 134850 h 144559"/>
                <a:gd name="csX8" fmla="*/ 9709 w 144559"/>
                <a:gd name="csY8" fmla="*/ 107880 h 144559"/>
                <a:gd name="csX9" fmla="*/ 0 w 144559"/>
                <a:gd name="csY9" fmla="*/ 72280 h 144559"/>
                <a:gd name="csX10" fmla="*/ 9709 w 144559"/>
                <a:gd name="csY10" fmla="*/ 36680 h 144559"/>
                <a:gd name="csX11" fmla="*/ 36679 w 144559"/>
                <a:gd name="csY11" fmla="*/ 9709 h 144559"/>
                <a:gd name="csX12" fmla="*/ 72280 w 144559"/>
                <a:gd name="csY12" fmla="*/ 0 h 144559"/>
                <a:gd name="csX13" fmla="*/ 72280 w 144559"/>
                <a:gd name="csY13" fmla="*/ 11867 h 144559"/>
                <a:gd name="csX14" fmla="*/ 43152 w 144559"/>
                <a:gd name="csY14" fmla="*/ 19418 h 144559"/>
                <a:gd name="csX15" fmla="*/ 20497 w 144559"/>
                <a:gd name="csY15" fmla="*/ 40994 h 144559"/>
                <a:gd name="csX16" fmla="*/ 12946 w 144559"/>
                <a:gd name="csY16" fmla="*/ 71201 h 144559"/>
                <a:gd name="csX17" fmla="*/ 20497 w 144559"/>
                <a:gd name="csY17" fmla="*/ 100329 h 144559"/>
                <a:gd name="csX18" fmla="*/ 43152 w 144559"/>
                <a:gd name="csY18" fmla="*/ 121905 h 144559"/>
                <a:gd name="csX19" fmla="*/ 73359 w 144559"/>
                <a:gd name="csY19" fmla="*/ 129456 h 144559"/>
                <a:gd name="csX20" fmla="*/ 103565 w 144559"/>
                <a:gd name="csY20" fmla="*/ 121905 h 144559"/>
                <a:gd name="csX21" fmla="*/ 125141 w 144559"/>
                <a:gd name="csY21" fmla="*/ 100329 h 144559"/>
                <a:gd name="csX22" fmla="*/ 132693 w 144559"/>
                <a:gd name="csY22" fmla="*/ 71201 h 144559"/>
                <a:gd name="csX23" fmla="*/ 125141 w 144559"/>
                <a:gd name="csY23" fmla="*/ 40994 h 144559"/>
                <a:gd name="csX24" fmla="*/ 102486 w 144559"/>
                <a:gd name="csY24" fmla="*/ 19418 h 144559"/>
                <a:gd name="csX25" fmla="*/ 73359 w 144559"/>
                <a:gd name="csY25" fmla="*/ 11867 h 144559"/>
                <a:gd name="csX26" fmla="*/ 73359 w 144559"/>
                <a:gd name="csY26" fmla="*/ 11867 h 144559"/>
                <a:gd name="csX27" fmla="*/ 94935 w 144559"/>
                <a:gd name="csY27" fmla="*/ 83068 h 144559"/>
                <a:gd name="csX28" fmla="*/ 106801 w 144559"/>
                <a:gd name="csY28" fmla="*/ 86304 h 144559"/>
                <a:gd name="csX29" fmla="*/ 94935 w 144559"/>
                <a:gd name="csY29" fmla="*/ 105723 h 144559"/>
                <a:gd name="csX30" fmla="*/ 72280 w 144559"/>
                <a:gd name="csY30" fmla="*/ 113274 h 144559"/>
                <a:gd name="csX31" fmla="*/ 45310 w 144559"/>
                <a:gd name="csY31" fmla="*/ 102486 h 144559"/>
                <a:gd name="csX32" fmla="*/ 34522 w 144559"/>
                <a:gd name="csY32" fmla="*/ 72280 h 144559"/>
                <a:gd name="csX33" fmla="*/ 38837 w 144559"/>
                <a:gd name="csY33" fmla="*/ 50704 h 144559"/>
                <a:gd name="csX34" fmla="*/ 52861 w 144559"/>
                <a:gd name="csY34" fmla="*/ 36680 h 144559"/>
                <a:gd name="csX35" fmla="*/ 73359 w 144559"/>
                <a:gd name="csY35" fmla="*/ 32364 h 144559"/>
                <a:gd name="csX36" fmla="*/ 93856 w 144559"/>
                <a:gd name="csY36" fmla="*/ 38837 h 144559"/>
                <a:gd name="csX37" fmla="*/ 105723 w 144559"/>
                <a:gd name="csY37" fmla="*/ 55019 h 144559"/>
                <a:gd name="csX38" fmla="*/ 94935 w 144559"/>
                <a:gd name="csY38" fmla="*/ 58256 h 144559"/>
                <a:gd name="csX39" fmla="*/ 86304 w 144559"/>
                <a:gd name="csY39" fmla="*/ 47468 h 144559"/>
                <a:gd name="csX40" fmla="*/ 73359 w 144559"/>
                <a:gd name="csY40" fmla="*/ 44231 h 144559"/>
                <a:gd name="csX41" fmla="*/ 55019 w 144559"/>
                <a:gd name="csY41" fmla="*/ 51782 h 144559"/>
                <a:gd name="csX42" fmla="*/ 47467 w 144559"/>
                <a:gd name="csY42" fmla="*/ 74438 h 144559"/>
                <a:gd name="csX43" fmla="*/ 53940 w 144559"/>
                <a:gd name="csY43" fmla="*/ 96014 h 144559"/>
                <a:gd name="csX44" fmla="*/ 71201 w 144559"/>
                <a:gd name="csY44" fmla="*/ 103566 h 144559"/>
                <a:gd name="csX45" fmla="*/ 86304 w 144559"/>
                <a:gd name="csY45" fmla="*/ 98172 h 144559"/>
                <a:gd name="csX46" fmla="*/ 94935 w 144559"/>
                <a:gd name="csY46" fmla="*/ 85226 h 144559"/>
                <a:gd name="csX47" fmla="*/ 94935 w 144559"/>
                <a:gd name="csY47" fmla="*/ 83068 h 14455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</a:cxnLst>
              <a:rect l="l" t="t" r="r" b="b"/>
              <a:pathLst>
                <a:path w="144559" h="144559">
                  <a:moveTo>
                    <a:pt x="72280" y="0"/>
                  </a:moveTo>
                  <a:cubicBezTo>
                    <a:pt x="84147" y="0"/>
                    <a:pt x="96013" y="3236"/>
                    <a:pt x="107880" y="9709"/>
                  </a:cubicBezTo>
                  <a:cubicBezTo>
                    <a:pt x="119747" y="16182"/>
                    <a:pt x="128377" y="24812"/>
                    <a:pt x="134850" y="36680"/>
                  </a:cubicBezTo>
                  <a:cubicBezTo>
                    <a:pt x="141323" y="48546"/>
                    <a:pt x="144559" y="60413"/>
                    <a:pt x="144559" y="72280"/>
                  </a:cubicBezTo>
                  <a:cubicBezTo>
                    <a:pt x="144559" y="84147"/>
                    <a:pt x="141323" y="96014"/>
                    <a:pt x="134850" y="107880"/>
                  </a:cubicBezTo>
                  <a:cubicBezTo>
                    <a:pt x="128377" y="119748"/>
                    <a:pt x="119747" y="128378"/>
                    <a:pt x="107880" y="134850"/>
                  </a:cubicBezTo>
                  <a:cubicBezTo>
                    <a:pt x="96013" y="141324"/>
                    <a:pt x="84147" y="144560"/>
                    <a:pt x="72280" y="144560"/>
                  </a:cubicBezTo>
                  <a:cubicBezTo>
                    <a:pt x="60413" y="144560"/>
                    <a:pt x="48546" y="141324"/>
                    <a:pt x="36679" y="134850"/>
                  </a:cubicBezTo>
                  <a:cubicBezTo>
                    <a:pt x="24812" y="128378"/>
                    <a:pt x="16182" y="119748"/>
                    <a:pt x="9709" y="107880"/>
                  </a:cubicBezTo>
                  <a:cubicBezTo>
                    <a:pt x="3236" y="96014"/>
                    <a:pt x="0" y="84147"/>
                    <a:pt x="0" y="72280"/>
                  </a:cubicBezTo>
                  <a:cubicBezTo>
                    <a:pt x="0" y="60413"/>
                    <a:pt x="3236" y="47468"/>
                    <a:pt x="9709" y="36680"/>
                  </a:cubicBezTo>
                  <a:cubicBezTo>
                    <a:pt x="16182" y="24812"/>
                    <a:pt x="24812" y="16182"/>
                    <a:pt x="36679" y="9709"/>
                  </a:cubicBezTo>
                  <a:cubicBezTo>
                    <a:pt x="48546" y="3236"/>
                    <a:pt x="59334" y="0"/>
                    <a:pt x="72280" y="0"/>
                  </a:cubicBezTo>
                  <a:close/>
                  <a:moveTo>
                    <a:pt x="72280" y="11867"/>
                  </a:moveTo>
                  <a:cubicBezTo>
                    <a:pt x="62570" y="11867"/>
                    <a:pt x="52861" y="14024"/>
                    <a:pt x="43152" y="19418"/>
                  </a:cubicBezTo>
                  <a:cubicBezTo>
                    <a:pt x="33443" y="24812"/>
                    <a:pt x="25891" y="32364"/>
                    <a:pt x="20497" y="40994"/>
                  </a:cubicBezTo>
                  <a:cubicBezTo>
                    <a:pt x="15103" y="50704"/>
                    <a:pt x="12946" y="60413"/>
                    <a:pt x="12946" y="71201"/>
                  </a:cubicBezTo>
                  <a:cubicBezTo>
                    <a:pt x="12946" y="81989"/>
                    <a:pt x="15103" y="91698"/>
                    <a:pt x="20497" y="100329"/>
                  </a:cubicBezTo>
                  <a:cubicBezTo>
                    <a:pt x="25891" y="110038"/>
                    <a:pt x="33443" y="117590"/>
                    <a:pt x="43152" y="121905"/>
                  </a:cubicBezTo>
                  <a:cubicBezTo>
                    <a:pt x="52861" y="127299"/>
                    <a:pt x="62570" y="129456"/>
                    <a:pt x="73359" y="129456"/>
                  </a:cubicBezTo>
                  <a:cubicBezTo>
                    <a:pt x="84147" y="129456"/>
                    <a:pt x="93856" y="127299"/>
                    <a:pt x="103565" y="121905"/>
                  </a:cubicBezTo>
                  <a:cubicBezTo>
                    <a:pt x="113274" y="116511"/>
                    <a:pt x="120826" y="108960"/>
                    <a:pt x="125141" y="100329"/>
                  </a:cubicBezTo>
                  <a:cubicBezTo>
                    <a:pt x="130535" y="90620"/>
                    <a:pt x="132693" y="80910"/>
                    <a:pt x="132693" y="71201"/>
                  </a:cubicBezTo>
                  <a:cubicBezTo>
                    <a:pt x="132693" y="61492"/>
                    <a:pt x="130535" y="50704"/>
                    <a:pt x="125141" y="40994"/>
                  </a:cubicBezTo>
                  <a:cubicBezTo>
                    <a:pt x="119747" y="31286"/>
                    <a:pt x="112195" y="23734"/>
                    <a:pt x="102486" y="19418"/>
                  </a:cubicBezTo>
                  <a:cubicBezTo>
                    <a:pt x="92777" y="14024"/>
                    <a:pt x="83068" y="11867"/>
                    <a:pt x="73359" y="11867"/>
                  </a:cubicBezTo>
                  <a:lnTo>
                    <a:pt x="73359" y="11867"/>
                  </a:lnTo>
                  <a:close/>
                  <a:moveTo>
                    <a:pt x="94935" y="83068"/>
                  </a:moveTo>
                  <a:lnTo>
                    <a:pt x="106801" y="86304"/>
                  </a:lnTo>
                  <a:cubicBezTo>
                    <a:pt x="104644" y="93856"/>
                    <a:pt x="101407" y="100329"/>
                    <a:pt x="94935" y="105723"/>
                  </a:cubicBezTo>
                  <a:cubicBezTo>
                    <a:pt x="88462" y="110038"/>
                    <a:pt x="80910" y="113274"/>
                    <a:pt x="72280" y="113274"/>
                  </a:cubicBezTo>
                  <a:cubicBezTo>
                    <a:pt x="63649" y="113274"/>
                    <a:pt x="51782" y="110038"/>
                    <a:pt x="45310" y="102486"/>
                  </a:cubicBezTo>
                  <a:cubicBezTo>
                    <a:pt x="38837" y="94935"/>
                    <a:pt x="34522" y="85226"/>
                    <a:pt x="34522" y="72280"/>
                  </a:cubicBezTo>
                  <a:cubicBezTo>
                    <a:pt x="34522" y="59334"/>
                    <a:pt x="34522" y="57176"/>
                    <a:pt x="38837" y="50704"/>
                  </a:cubicBezTo>
                  <a:cubicBezTo>
                    <a:pt x="42073" y="44231"/>
                    <a:pt x="46388" y="39916"/>
                    <a:pt x="52861" y="36680"/>
                  </a:cubicBezTo>
                  <a:cubicBezTo>
                    <a:pt x="58255" y="33443"/>
                    <a:pt x="65807" y="32364"/>
                    <a:pt x="73359" y="32364"/>
                  </a:cubicBezTo>
                  <a:cubicBezTo>
                    <a:pt x="80910" y="32364"/>
                    <a:pt x="88462" y="34522"/>
                    <a:pt x="93856" y="38837"/>
                  </a:cubicBezTo>
                  <a:cubicBezTo>
                    <a:pt x="99250" y="43152"/>
                    <a:pt x="103565" y="48546"/>
                    <a:pt x="105723" y="55019"/>
                  </a:cubicBezTo>
                  <a:lnTo>
                    <a:pt x="94935" y="58256"/>
                  </a:lnTo>
                  <a:cubicBezTo>
                    <a:pt x="92777" y="53940"/>
                    <a:pt x="90619" y="49625"/>
                    <a:pt x="86304" y="47468"/>
                  </a:cubicBezTo>
                  <a:cubicBezTo>
                    <a:pt x="83068" y="45310"/>
                    <a:pt x="78753" y="44231"/>
                    <a:pt x="73359" y="44231"/>
                  </a:cubicBezTo>
                  <a:cubicBezTo>
                    <a:pt x="67965" y="44231"/>
                    <a:pt x="60413" y="46388"/>
                    <a:pt x="55019" y="51782"/>
                  </a:cubicBezTo>
                  <a:cubicBezTo>
                    <a:pt x="50704" y="57176"/>
                    <a:pt x="47467" y="64728"/>
                    <a:pt x="47467" y="74438"/>
                  </a:cubicBezTo>
                  <a:cubicBezTo>
                    <a:pt x="47467" y="84147"/>
                    <a:pt x="49625" y="91698"/>
                    <a:pt x="53940" y="96014"/>
                  </a:cubicBezTo>
                  <a:cubicBezTo>
                    <a:pt x="58255" y="101408"/>
                    <a:pt x="63649" y="103566"/>
                    <a:pt x="71201" y="103566"/>
                  </a:cubicBezTo>
                  <a:cubicBezTo>
                    <a:pt x="78753" y="103566"/>
                    <a:pt x="81989" y="101408"/>
                    <a:pt x="86304" y="98172"/>
                  </a:cubicBezTo>
                  <a:cubicBezTo>
                    <a:pt x="90619" y="94935"/>
                    <a:pt x="93856" y="90620"/>
                    <a:pt x="94935" y="85226"/>
                  </a:cubicBezTo>
                  <a:lnTo>
                    <a:pt x="94935" y="8306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1645D349-CBEC-3DE5-90AB-41D6B7457AFF}"/>
                </a:ext>
              </a:extLst>
            </p:cNvPr>
            <p:cNvSpPr/>
            <p:nvPr/>
          </p:nvSpPr>
          <p:spPr>
            <a:xfrm>
              <a:off x="9756193" y="8386619"/>
              <a:ext cx="132692" cy="140244"/>
            </a:xfrm>
            <a:custGeom>
              <a:avLst/>
              <a:gdLst>
                <a:gd name="csX0" fmla="*/ 0 w 132692"/>
                <a:gd name="csY0" fmla="*/ 140244 h 140244"/>
                <a:gd name="csX1" fmla="*/ 0 w 132692"/>
                <a:gd name="csY1" fmla="*/ 1079 h 140244"/>
                <a:gd name="csX2" fmla="*/ 28049 w 132692"/>
                <a:gd name="csY2" fmla="*/ 1079 h 140244"/>
                <a:gd name="csX3" fmla="*/ 60413 w 132692"/>
                <a:gd name="csY3" fmla="*/ 99249 h 140244"/>
                <a:gd name="csX4" fmla="*/ 66886 w 132692"/>
                <a:gd name="csY4" fmla="*/ 119747 h 140244"/>
                <a:gd name="csX5" fmla="*/ 74438 w 132692"/>
                <a:gd name="csY5" fmla="*/ 97092 h 140244"/>
                <a:gd name="csX6" fmla="*/ 107880 w 132692"/>
                <a:gd name="csY6" fmla="*/ 0 h 140244"/>
                <a:gd name="csX7" fmla="*/ 132693 w 132692"/>
                <a:gd name="csY7" fmla="*/ 0 h 140244"/>
                <a:gd name="csX8" fmla="*/ 132693 w 132692"/>
                <a:gd name="csY8" fmla="*/ 139165 h 140244"/>
                <a:gd name="csX9" fmla="*/ 115432 w 132692"/>
                <a:gd name="csY9" fmla="*/ 139165 h 140244"/>
                <a:gd name="csX10" fmla="*/ 115432 w 132692"/>
                <a:gd name="csY10" fmla="*/ 22655 h 140244"/>
                <a:gd name="csX11" fmla="*/ 75516 w 132692"/>
                <a:gd name="csY11" fmla="*/ 139165 h 140244"/>
                <a:gd name="csX12" fmla="*/ 59334 w 132692"/>
                <a:gd name="csY12" fmla="*/ 139165 h 140244"/>
                <a:gd name="csX13" fmla="*/ 19418 w 132692"/>
                <a:gd name="csY13" fmla="*/ 20497 h 140244"/>
                <a:gd name="csX14" fmla="*/ 19418 w 132692"/>
                <a:gd name="csY14" fmla="*/ 139165 h 140244"/>
                <a:gd name="csX15" fmla="*/ 0 w 132692"/>
                <a:gd name="csY15" fmla="*/ 139165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32692" h="140244">
                  <a:moveTo>
                    <a:pt x="0" y="140244"/>
                  </a:moveTo>
                  <a:lnTo>
                    <a:pt x="0" y="1079"/>
                  </a:lnTo>
                  <a:lnTo>
                    <a:pt x="28049" y="1079"/>
                  </a:lnTo>
                  <a:lnTo>
                    <a:pt x="60413" y="99249"/>
                  </a:lnTo>
                  <a:cubicBezTo>
                    <a:pt x="63650" y="107880"/>
                    <a:pt x="65807" y="115431"/>
                    <a:pt x="66886" y="119747"/>
                  </a:cubicBezTo>
                  <a:cubicBezTo>
                    <a:pt x="66886" y="114353"/>
                    <a:pt x="71201" y="106801"/>
                    <a:pt x="74438" y="97092"/>
                  </a:cubicBezTo>
                  <a:lnTo>
                    <a:pt x="107880" y="0"/>
                  </a:lnTo>
                  <a:lnTo>
                    <a:pt x="132693" y="0"/>
                  </a:lnTo>
                  <a:lnTo>
                    <a:pt x="132693" y="139165"/>
                  </a:lnTo>
                  <a:lnTo>
                    <a:pt x="115432" y="139165"/>
                  </a:lnTo>
                  <a:lnTo>
                    <a:pt x="115432" y="22655"/>
                  </a:lnTo>
                  <a:lnTo>
                    <a:pt x="75516" y="139165"/>
                  </a:lnTo>
                  <a:lnTo>
                    <a:pt x="59334" y="139165"/>
                  </a:lnTo>
                  <a:lnTo>
                    <a:pt x="19418" y="20497"/>
                  </a:lnTo>
                  <a:lnTo>
                    <a:pt x="19418" y="139165"/>
                  </a:lnTo>
                  <a:lnTo>
                    <a:pt x="0" y="1391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C55597E2-9973-4A59-D8FB-75ED95CDE8B7}"/>
                </a:ext>
              </a:extLst>
            </p:cNvPr>
            <p:cNvSpPr/>
            <p:nvPr/>
          </p:nvSpPr>
          <p:spPr>
            <a:xfrm>
              <a:off x="9916935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6A5A58EA-229E-3D74-6B0F-61E75822A052}"/>
                </a:ext>
              </a:extLst>
            </p:cNvPr>
            <p:cNvSpPr/>
            <p:nvPr/>
          </p:nvSpPr>
          <p:spPr>
            <a:xfrm>
              <a:off x="9954693" y="8422219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3 h 105722"/>
                <a:gd name="csX2" fmla="*/ 74437 w 88462"/>
                <a:gd name="csY2" fmla="*/ 96013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1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1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5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3"/>
                  </a:lnTo>
                  <a:cubicBezTo>
                    <a:pt x="86304" y="80910"/>
                    <a:pt x="81989" y="89541"/>
                    <a:pt x="74437" y="96013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8"/>
                    <a:pt x="0" y="70122"/>
                    <a:pt x="0" y="52861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1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5"/>
                  </a:cubicBezTo>
                  <a:cubicBezTo>
                    <a:pt x="69043" y="80910"/>
                    <a:pt x="71201" y="74437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51A0C598-877B-1407-E54C-973FFB5C61F4}"/>
                </a:ext>
              </a:extLst>
            </p:cNvPr>
            <p:cNvSpPr/>
            <p:nvPr/>
          </p:nvSpPr>
          <p:spPr>
            <a:xfrm>
              <a:off x="10056100" y="8424377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7 h 103564"/>
                <a:gd name="csX2" fmla="*/ 16182 w 55019"/>
                <a:gd name="csY2" fmla="*/ 2157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39 h 103564"/>
                <a:gd name="csX9" fmla="*/ 26970 w 55019"/>
                <a:gd name="csY9" fmla="*/ 21576 h 103564"/>
                <a:gd name="csX10" fmla="*/ 20498 w 55019"/>
                <a:gd name="csY10" fmla="*/ 31285 h 103564"/>
                <a:gd name="csX11" fmla="*/ 17261 w 55019"/>
                <a:gd name="csY11" fmla="*/ 50703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7"/>
                  </a:lnTo>
                  <a:lnTo>
                    <a:pt x="16182" y="2157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7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39"/>
                    <a:pt x="36680" y="18339"/>
                  </a:cubicBezTo>
                  <a:cubicBezTo>
                    <a:pt x="32364" y="18339"/>
                    <a:pt x="29128" y="18339"/>
                    <a:pt x="26970" y="21576"/>
                  </a:cubicBezTo>
                  <a:cubicBezTo>
                    <a:pt x="23734" y="23733"/>
                    <a:pt x="21576" y="26970"/>
                    <a:pt x="20498" y="31285"/>
                  </a:cubicBezTo>
                  <a:cubicBezTo>
                    <a:pt x="18340" y="37758"/>
                    <a:pt x="17261" y="44231"/>
                    <a:pt x="17261" y="50703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9AF28D3C-877B-7990-0A3E-A1288CA422BC}"/>
                </a:ext>
              </a:extLst>
            </p:cNvPr>
            <p:cNvSpPr/>
            <p:nvPr/>
          </p:nvSpPr>
          <p:spPr>
            <a:xfrm>
              <a:off x="10113277" y="8424377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49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1 h 105722"/>
                <a:gd name="csX10" fmla="*/ 2157 w 94934"/>
                <a:gd name="csY10" fmla="*/ 52861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19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3 h 105722"/>
                <a:gd name="csX17" fmla="*/ 49625 w 94934"/>
                <a:gd name="csY17" fmla="*/ 14024 h 105722"/>
                <a:gd name="csX18" fmla="*/ 28049 w 94934"/>
                <a:gd name="csY18" fmla="*/ 23733 h 105722"/>
                <a:gd name="csX19" fmla="*/ 19418 w 94934"/>
                <a:gd name="csY19" fmla="*/ 52861 h 105722"/>
                <a:gd name="csX20" fmla="*/ 19418 w 94934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5" y="89541"/>
                    <a:pt x="79831" y="94935"/>
                    <a:pt x="72279" y="99249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7"/>
                    <a:pt x="28049" y="80910"/>
                  </a:cubicBezTo>
                  <a:cubicBezTo>
                    <a:pt x="33443" y="87383"/>
                    <a:pt x="40994" y="90619"/>
                    <a:pt x="49625" y="90619"/>
                  </a:cubicBezTo>
                  <a:cubicBezTo>
                    <a:pt x="58255" y="90619"/>
                    <a:pt x="64728" y="87383"/>
                    <a:pt x="71201" y="80910"/>
                  </a:cubicBezTo>
                  <a:cubicBezTo>
                    <a:pt x="77673" y="74437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3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3"/>
                  </a:cubicBezTo>
                  <a:cubicBezTo>
                    <a:pt x="21576" y="30206"/>
                    <a:pt x="19418" y="39915"/>
                    <a:pt x="19418" y="52861"/>
                  </a:cubicBezTo>
                  <a:lnTo>
                    <a:pt x="1941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D4900E13-9895-5112-0E8B-073BE6053B4A}"/>
                </a:ext>
              </a:extLst>
            </p:cNvPr>
            <p:cNvSpPr/>
            <p:nvPr/>
          </p:nvSpPr>
          <p:spPr>
            <a:xfrm>
              <a:off x="10234103" y="8425455"/>
              <a:ext cx="19418" cy="101407"/>
            </a:xfrm>
            <a:custGeom>
              <a:avLst/>
              <a:gdLst>
                <a:gd name="csX0" fmla="*/ 0 w 19418"/>
                <a:gd name="csY0" fmla="*/ 19418 h 101407"/>
                <a:gd name="csX1" fmla="*/ 0 w 19418"/>
                <a:gd name="csY1" fmla="*/ 0 h 101407"/>
                <a:gd name="csX2" fmla="*/ 19419 w 19418"/>
                <a:gd name="csY2" fmla="*/ 0 h 101407"/>
                <a:gd name="csX3" fmla="*/ 19419 w 19418"/>
                <a:gd name="csY3" fmla="*/ 19418 h 101407"/>
                <a:gd name="csX4" fmla="*/ 0 w 19418"/>
                <a:gd name="csY4" fmla="*/ 19418 h 101407"/>
                <a:gd name="csX5" fmla="*/ 0 w 19418"/>
                <a:gd name="csY5" fmla="*/ 101408 h 101407"/>
                <a:gd name="csX6" fmla="*/ 0 w 19418"/>
                <a:gd name="csY6" fmla="*/ 81989 h 101407"/>
                <a:gd name="csX7" fmla="*/ 19419 w 19418"/>
                <a:gd name="csY7" fmla="*/ 81989 h 101407"/>
                <a:gd name="csX8" fmla="*/ 19419 w 19418"/>
                <a:gd name="csY8" fmla="*/ 101408 h 101407"/>
                <a:gd name="csX9" fmla="*/ 0 w 19418"/>
                <a:gd name="csY9" fmla="*/ 101408 h 10140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9418" h="101407">
                  <a:moveTo>
                    <a:pt x="0" y="19418"/>
                  </a:moveTo>
                  <a:lnTo>
                    <a:pt x="0" y="0"/>
                  </a:lnTo>
                  <a:lnTo>
                    <a:pt x="19419" y="0"/>
                  </a:lnTo>
                  <a:lnTo>
                    <a:pt x="19419" y="19418"/>
                  </a:lnTo>
                  <a:lnTo>
                    <a:pt x="0" y="19418"/>
                  </a:lnTo>
                  <a:close/>
                  <a:moveTo>
                    <a:pt x="0" y="101408"/>
                  </a:moveTo>
                  <a:lnTo>
                    <a:pt x="0" y="81989"/>
                  </a:lnTo>
                  <a:lnTo>
                    <a:pt x="19419" y="81989"/>
                  </a:lnTo>
                  <a:lnTo>
                    <a:pt x="19419" y="101408"/>
                  </a:lnTo>
                  <a:lnTo>
                    <a:pt x="0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BC923248-4BAA-2652-29C6-218C4D9E35E3}"/>
                </a:ext>
              </a:extLst>
            </p:cNvPr>
            <p:cNvSpPr/>
            <p:nvPr/>
          </p:nvSpPr>
          <p:spPr>
            <a:xfrm>
              <a:off x="10282649" y="8387697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0 h 140244"/>
                <a:gd name="csX6" fmla="*/ 62571 w 88462"/>
                <a:gd name="csY6" fmla="*/ 38837 h 140244"/>
                <a:gd name="csX7" fmla="*/ 76595 w 88462"/>
                <a:gd name="csY7" fmla="*/ 49625 h 140244"/>
                <a:gd name="csX8" fmla="*/ 85226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1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1 w 88462"/>
                <a:gd name="csY18" fmla="*/ 116511 h 140244"/>
                <a:gd name="csX19" fmla="*/ 71201 w 88462"/>
                <a:gd name="csY19" fmla="*/ 87383 h 140244"/>
                <a:gd name="csX20" fmla="*/ 63650 w 88462"/>
                <a:gd name="csY20" fmla="*/ 58256 h 140244"/>
                <a:gd name="csX21" fmla="*/ 44231 w 88462"/>
                <a:gd name="csY21" fmla="*/ 48546 h 140244"/>
                <a:gd name="csX22" fmla="*/ 24813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3" y="40994"/>
                    <a:pt x="33443" y="35600"/>
                    <a:pt x="45310" y="35600"/>
                  </a:cubicBezTo>
                  <a:cubicBezTo>
                    <a:pt x="57177" y="35600"/>
                    <a:pt x="57177" y="35600"/>
                    <a:pt x="62571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2" y="53940"/>
                    <a:pt x="83068" y="59334"/>
                    <a:pt x="85226" y="65807"/>
                  </a:cubicBezTo>
                  <a:cubicBezTo>
                    <a:pt x="87384" y="72280"/>
                    <a:pt x="88462" y="78753"/>
                    <a:pt x="88462" y="86304"/>
                  </a:cubicBezTo>
                  <a:cubicBezTo>
                    <a:pt x="88462" y="103565"/>
                    <a:pt x="84147" y="116511"/>
                    <a:pt x="75516" y="126220"/>
                  </a:cubicBezTo>
                  <a:cubicBezTo>
                    <a:pt x="66886" y="135929"/>
                    <a:pt x="57177" y="140244"/>
                    <a:pt x="45310" y="140244"/>
                  </a:cubicBezTo>
                  <a:cubicBezTo>
                    <a:pt x="33443" y="140244"/>
                    <a:pt x="23734" y="134850"/>
                    <a:pt x="17261" y="125141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3" y="126220"/>
                    <a:pt x="57177" y="122984"/>
                    <a:pt x="62571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4" y="64728"/>
                    <a:pt x="63650" y="58256"/>
                  </a:cubicBezTo>
                  <a:cubicBezTo>
                    <a:pt x="58256" y="51782"/>
                    <a:pt x="51783" y="48546"/>
                    <a:pt x="44231" y="48546"/>
                  </a:cubicBezTo>
                  <a:cubicBezTo>
                    <a:pt x="36680" y="48546"/>
                    <a:pt x="30207" y="51782"/>
                    <a:pt x="24813" y="58256"/>
                  </a:cubicBezTo>
                  <a:cubicBezTo>
                    <a:pt x="19419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F13CF0BE-C0B1-C46C-5AAF-A4802E75599B}"/>
                </a:ext>
              </a:extLst>
            </p:cNvPr>
            <p:cNvSpPr/>
            <p:nvPr/>
          </p:nvSpPr>
          <p:spPr>
            <a:xfrm>
              <a:off x="10391609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FED89F78-ADBC-D9B1-1CEF-DE876D24FC19}"/>
                </a:ext>
              </a:extLst>
            </p:cNvPr>
            <p:cNvSpPr/>
            <p:nvPr/>
          </p:nvSpPr>
          <p:spPr>
            <a:xfrm>
              <a:off x="10423973" y="8388776"/>
              <a:ext cx="49624" cy="137008"/>
            </a:xfrm>
            <a:custGeom>
              <a:avLst/>
              <a:gdLst>
                <a:gd name="csX0" fmla="*/ 47467 w 49624"/>
                <a:gd name="csY0" fmla="*/ 121905 h 137008"/>
                <a:gd name="csX1" fmla="*/ 49625 w 49624"/>
                <a:gd name="csY1" fmla="*/ 137008 h 137008"/>
                <a:gd name="csX2" fmla="*/ 36679 w 49624"/>
                <a:gd name="csY2" fmla="*/ 137008 h 137008"/>
                <a:gd name="csX3" fmla="*/ 22655 w 49624"/>
                <a:gd name="csY3" fmla="*/ 133772 h 137008"/>
                <a:gd name="csX4" fmla="*/ 15103 w 49624"/>
                <a:gd name="csY4" fmla="*/ 126220 h 137008"/>
                <a:gd name="csX5" fmla="*/ 12946 w 49624"/>
                <a:gd name="csY5" fmla="*/ 105723 h 137008"/>
                <a:gd name="csX6" fmla="*/ 12946 w 49624"/>
                <a:gd name="csY6" fmla="*/ 47468 h 137008"/>
                <a:gd name="csX7" fmla="*/ 0 w 49624"/>
                <a:gd name="csY7" fmla="*/ 47468 h 137008"/>
                <a:gd name="csX8" fmla="*/ 0 w 49624"/>
                <a:gd name="csY8" fmla="*/ 34522 h 137008"/>
                <a:gd name="csX9" fmla="*/ 12946 w 49624"/>
                <a:gd name="csY9" fmla="*/ 34522 h 137008"/>
                <a:gd name="csX10" fmla="*/ 12946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1 h 137008"/>
                <a:gd name="csX13" fmla="*/ 47467 w 49624"/>
                <a:gd name="csY13" fmla="*/ 35601 h 137008"/>
                <a:gd name="csX14" fmla="*/ 47467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90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7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7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79" y="137008"/>
                  </a:cubicBezTo>
                  <a:cubicBezTo>
                    <a:pt x="30206" y="137008"/>
                    <a:pt x="25891" y="137008"/>
                    <a:pt x="22655" y="133772"/>
                  </a:cubicBezTo>
                  <a:cubicBezTo>
                    <a:pt x="19418" y="130536"/>
                    <a:pt x="17261" y="129456"/>
                    <a:pt x="15103" y="126220"/>
                  </a:cubicBezTo>
                  <a:cubicBezTo>
                    <a:pt x="15103" y="122984"/>
                    <a:pt x="12946" y="116511"/>
                    <a:pt x="12946" y="105723"/>
                  </a:cubicBezTo>
                  <a:lnTo>
                    <a:pt x="12946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7" y="35601"/>
                  </a:lnTo>
                  <a:lnTo>
                    <a:pt x="47467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79" y="120826"/>
                    <a:pt x="38837" y="120826"/>
                  </a:cubicBezTo>
                  <a:lnTo>
                    <a:pt x="47467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5A7D76F5-7A38-73CD-DEE6-3C495B21653D}"/>
                </a:ext>
              </a:extLst>
            </p:cNvPr>
            <p:cNvSpPr/>
            <p:nvPr/>
          </p:nvSpPr>
          <p:spPr>
            <a:xfrm>
              <a:off x="10544799" y="8387697"/>
              <a:ext cx="103564" cy="139165"/>
            </a:xfrm>
            <a:custGeom>
              <a:avLst/>
              <a:gdLst>
                <a:gd name="csX0" fmla="*/ 0 w 103564"/>
                <a:gd name="csY0" fmla="*/ 139166 h 139165"/>
                <a:gd name="csX1" fmla="*/ 0 w 103564"/>
                <a:gd name="csY1" fmla="*/ 0 h 139165"/>
                <a:gd name="csX2" fmla="*/ 100329 w 103564"/>
                <a:gd name="csY2" fmla="*/ 0 h 139165"/>
                <a:gd name="csX3" fmla="*/ 100329 w 103564"/>
                <a:gd name="csY3" fmla="*/ 16182 h 139165"/>
                <a:gd name="csX4" fmla="*/ 18339 w 103564"/>
                <a:gd name="csY4" fmla="*/ 16182 h 139165"/>
                <a:gd name="csX5" fmla="*/ 18339 w 103564"/>
                <a:gd name="csY5" fmla="*/ 58256 h 139165"/>
                <a:gd name="csX6" fmla="*/ 94935 w 103564"/>
                <a:gd name="csY6" fmla="*/ 58256 h 139165"/>
                <a:gd name="csX7" fmla="*/ 94935 w 103564"/>
                <a:gd name="csY7" fmla="*/ 74438 h 139165"/>
                <a:gd name="csX8" fmla="*/ 18339 w 103564"/>
                <a:gd name="csY8" fmla="*/ 74438 h 139165"/>
                <a:gd name="csX9" fmla="*/ 18339 w 103564"/>
                <a:gd name="csY9" fmla="*/ 121905 h 139165"/>
                <a:gd name="csX10" fmla="*/ 103565 w 103564"/>
                <a:gd name="csY10" fmla="*/ 121905 h 139165"/>
                <a:gd name="csX11" fmla="*/ 103565 w 103564"/>
                <a:gd name="csY11" fmla="*/ 138087 h 139165"/>
                <a:gd name="csX12" fmla="*/ 0 w 103564"/>
                <a:gd name="csY12" fmla="*/ 138087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03564" h="139165">
                  <a:moveTo>
                    <a:pt x="0" y="139166"/>
                  </a:moveTo>
                  <a:lnTo>
                    <a:pt x="0" y="0"/>
                  </a:lnTo>
                  <a:lnTo>
                    <a:pt x="100329" y="0"/>
                  </a:lnTo>
                  <a:lnTo>
                    <a:pt x="100329" y="16182"/>
                  </a:lnTo>
                  <a:lnTo>
                    <a:pt x="18339" y="16182"/>
                  </a:lnTo>
                  <a:lnTo>
                    <a:pt x="18339" y="58256"/>
                  </a:lnTo>
                  <a:lnTo>
                    <a:pt x="94935" y="58256"/>
                  </a:lnTo>
                  <a:lnTo>
                    <a:pt x="94935" y="74438"/>
                  </a:lnTo>
                  <a:lnTo>
                    <a:pt x="18339" y="74438"/>
                  </a:lnTo>
                  <a:lnTo>
                    <a:pt x="18339" y="121905"/>
                  </a:lnTo>
                  <a:lnTo>
                    <a:pt x="103565" y="121905"/>
                  </a:lnTo>
                  <a:lnTo>
                    <a:pt x="103565" y="138087"/>
                  </a:lnTo>
                  <a:lnTo>
                    <a:pt x="0" y="13808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738F7E0D-E674-E2BE-6A41-8AEF1C2E36B8}"/>
                </a:ext>
              </a:extLst>
            </p:cNvPr>
            <p:cNvSpPr/>
            <p:nvPr/>
          </p:nvSpPr>
          <p:spPr>
            <a:xfrm>
              <a:off x="10665624" y="8389855"/>
              <a:ext cx="88462" cy="139165"/>
            </a:xfrm>
            <a:custGeom>
              <a:avLst/>
              <a:gdLst>
                <a:gd name="csX0" fmla="*/ 72280 w 88462"/>
                <a:gd name="csY0" fmla="*/ 137008 h 139165"/>
                <a:gd name="csX1" fmla="*/ 72280 w 88462"/>
                <a:gd name="csY1" fmla="*/ 124062 h 139165"/>
                <a:gd name="csX2" fmla="*/ 44231 w 88462"/>
                <a:gd name="csY2" fmla="*/ 139165 h 139165"/>
                <a:gd name="csX3" fmla="*/ 21576 w 88462"/>
                <a:gd name="csY3" fmla="*/ 132693 h 139165"/>
                <a:gd name="csX4" fmla="*/ 5394 w 88462"/>
                <a:gd name="csY4" fmla="*/ 114353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3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1 w 88462"/>
                <a:gd name="csY10" fmla="*/ 49625 h 139165"/>
                <a:gd name="csX11" fmla="*/ 71201 w 88462"/>
                <a:gd name="csY11" fmla="*/ 0 h 139165"/>
                <a:gd name="csX12" fmla="*/ 88462 w 88462"/>
                <a:gd name="csY12" fmla="*/ 0 h 139165"/>
                <a:gd name="csX13" fmla="*/ 88462 w 88462"/>
                <a:gd name="csY13" fmla="*/ 139165 h 139165"/>
                <a:gd name="csX14" fmla="*/ 72280 w 88462"/>
                <a:gd name="csY14" fmla="*/ 139165 h 139165"/>
                <a:gd name="csX15" fmla="*/ 72280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1 h 139165"/>
                <a:gd name="csX19" fmla="*/ 65807 w 88462"/>
                <a:gd name="csY19" fmla="*/ 116511 h 139165"/>
                <a:gd name="csX20" fmla="*/ 73359 w 88462"/>
                <a:gd name="csY20" fmla="*/ 88462 h 139165"/>
                <a:gd name="csX21" fmla="*/ 65807 w 88462"/>
                <a:gd name="csY21" fmla="*/ 58255 h 139165"/>
                <a:gd name="csX22" fmla="*/ 46389 w 88462"/>
                <a:gd name="csY22" fmla="*/ 48546 h 139165"/>
                <a:gd name="csX23" fmla="*/ 26970 w 88462"/>
                <a:gd name="csY23" fmla="*/ 58255 h 139165"/>
                <a:gd name="csX24" fmla="*/ 19419 w 88462"/>
                <a:gd name="csY24" fmla="*/ 87383 h 139165"/>
                <a:gd name="csX25" fmla="*/ 19419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0" y="137008"/>
                  </a:moveTo>
                  <a:lnTo>
                    <a:pt x="72280" y="124062"/>
                  </a:lnTo>
                  <a:cubicBezTo>
                    <a:pt x="65807" y="133771"/>
                    <a:pt x="56098" y="139165"/>
                    <a:pt x="44231" y="139165"/>
                  </a:cubicBezTo>
                  <a:cubicBezTo>
                    <a:pt x="32364" y="139165"/>
                    <a:pt x="29128" y="137008"/>
                    <a:pt x="21576" y="132693"/>
                  </a:cubicBezTo>
                  <a:cubicBezTo>
                    <a:pt x="15104" y="128377"/>
                    <a:pt x="9709" y="121905"/>
                    <a:pt x="5394" y="114353"/>
                  </a:cubicBezTo>
                  <a:cubicBezTo>
                    <a:pt x="2158" y="106801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3"/>
                  </a:cubicBezTo>
                  <a:cubicBezTo>
                    <a:pt x="26970" y="37758"/>
                    <a:pt x="34522" y="35600"/>
                    <a:pt x="43152" y="35600"/>
                  </a:cubicBezTo>
                  <a:cubicBezTo>
                    <a:pt x="51783" y="35600"/>
                    <a:pt x="55019" y="35600"/>
                    <a:pt x="59334" y="39916"/>
                  </a:cubicBezTo>
                  <a:cubicBezTo>
                    <a:pt x="63650" y="42073"/>
                    <a:pt x="67965" y="45310"/>
                    <a:pt x="71201" y="49625"/>
                  </a:cubicBezTo>
                  <a:lnTo>
                    <a:pt x="71201" y="0"/>
                  </a:lnTo>
                  <a:lnTo>
                    <a:pt x="88462" y="0"/>
                  </a:lnTo>
                  <a:lnTo>
                    <a:pt x="88462" y="139165"/>
                  </a:lnTo>
                  <a:lnTo>
                    <a:pt x="72280" y="139165"/>
                  </a:lnTo>
                  <a:lnTo>
                    <a:pt x="72280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59"/>
                    <a:pt x="26970" y="115432"/>
                  </a:cubicBezTo>
                  <a:cubicBezTo>
                    <a:pt x="32364" y="121905"/>
                    <a:pt x="38837" y="125141"/>
                    <a:pt x="46389" y="125141"/>
                  </a:cubicBezTo>
                  <a:cubicBezTo>
                    <a:pt x="53940" y="125141"/>
                    <a:pt x="60413" y="121905"/>
                    <a:pt x="65807" y="116511"/>
                  </a:cubicBezTo>
                  <a:cubicBezTo>
                    <a:pt x="71201" y="110038"/>
                    <a:pt x="73359" y="101407"/>
                    <a:pt x="73359" y="88462"/>
                  </a:cubicBezTo>
                  <a:cubicBezTo>
                    <a:pt x="73359" y="75516"/>
                    <a:pt x="71201" y="64728"/>
                    <a:pt x="65807" y="58255"/>
                  </a:cubicBezTo>
                  <a:cubicBezTo>
                    <a:pt x="60413" y="51782"/>
                    <a:pt x="53940" y="48546"/>
                    <a:pt x="46389" y="48546"/>
                  </a:cubicBezTo>
                  <a:cubicBezTo>
                    <a:pt x="38837" y="48546"/>
                    <a:pt x="32364" y="51782"/>
                    <a:pt x="26970" y="58255"/>
                  </a:cubicBezTo>
                  <a:cubicBezTo>
                    <a:pt x="21576" y="64728"/>
                    <a:pt x="19419" y="74437"/>
                    <a:pt x="19419" y="87383"/>
                  </a:cubicBezTo>
                  <a:lnTo>
                    <a:pt x="19419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090305A8-CA59-775C-E88D-052BBCE5AD66}"/>
                </a:ext>
              </a:extLst>
            </p:cNvPr>
            <p:cNvSpPr/>
            <p:nvPr/>
          </p:nvSpPr>
          <p:spPr>
            <a:xfrm>
              <a:off x="10779978" y="8425455"/>
              <a:ext cx="80910" cy="103564"/>
            </a:xfrm>
            <a:custGeom>
              <a:avLst/>
              <a:gdLst>
                <a:gd name="csX0" fmla="*/ 65807 w 80910"/>
                <a:gd name="csY0" fmla="*/ 101408 h 103564"/>
                <a:gd name="csX1" fmla="*/ 65807 w 80910"/>
                <a:gd name="csY1" fmla="*/ 86304 h 103564"/>
                <a:gd name="csX2" fmla="*/ 33443 w 80910"/>
                <a:gd name="csY2" fmla="*/ 103565 h 103564"/>
                <a:gd name="csX3" fmla="*/ 17261 w 80910"/>
                <a:gd name="csY3" fmla="*/ 100329 h 103564"/>
                <a:gd name="csX4" fmla="*/ 5394 w 80910"/>
                <a:gd name="csY4" fmla="*/ 91698 h 103564"/>
                <a:gd name="csX5" fmla="*/ 0 w 80910"/>
                <a:gd name="csY5" fmla="*/ 78753 h 103564"/>
                <a:gd name="csX6" fmla="*/ 0 w 80910"/>
                <a:gd name="csY6" fmla="*/ 0 h 103564"/>
                <a:gd name="csX7" fmla="*/ 17261 w 80910"/>
                <a:gd name="csY7" fmla="*/ 0 h 103564"/>
                <a:gd name="csX8" fmla="*/ 17261 w 80910"/>
                <a:gd name="csY8" fmla="*/ 74438 h 103564"/>
                <a:gd name="csX9" fmla="*/ 23734 w 80910"/>
                <a:gd name="csY9" fmla="*/ 85226 h 103564"/>
                <a:gd name="csX10" fmla="*/ 36679 w 80910"/>
                <a:gd name="csY10" fmla="*/ 89541 h 103564"/>
                <a:gd name="csX11" fmla="*/ 50704 w 80910"/>
                <a:gd name="csY11" fmla="*/ 85226 h 103564"/>
                <a:gd name="csX12" fmla="*/ 60413 w 80910"/>
                <a:gd name="csY12" fmla="*/ 74438 h 103564"/>
                <a:gd name="csX13" fmla="*/ 63649 w 80910"/>
                <a:gd name="csY13" fmla="*/ 55019 h 103564"/>
                <a:gd name="csX14" fmla="*/ 63649 w 80910"/>
                <a:gd name="csY14" fmla="*/ 1079 h 103564"/>
                <a:gd name="csX15" fmla="*/ 80910 w 80910"/>
                <a:gd name="csY15" fmla="*/ 1079 h 103564"/>
                <a:gd name="csX16" fmla="*/ 80910 w 80910"/>
                <a:gd name="csY16" fmla="*/ 101408 h 103564"/>
                <a:gd name="csX17" fmla="*/ 65807 w 80910"/>
                <a:gd name="csY17" fmla="*/ 101408 h 103564"/>
                <a:gd name="csX18" fmla="*/ 65807 w 80910"/>
                <a:gd name="csY18" fmla="*/ 101408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80910" h="103564">
                  <a:moveTo>
                    <a:pt x="65807" y="101408"/>
                  </a:moveTo>
                  <a:lnTo>
                    <a:pt x="65807" y="86304"/>
                  </a:lnTo>
                  <a:cubicBezTo>
                    <a:pt x="58255" y="98171"/>
                    <a:pt x="47467" y="103565"/>
                    <a:pt x="33443" y="103565"/>
                  </a:cubicBezTo>
                  <a:cubicBezTo>
                    <a:pt x="19418" y="103565"/>
                    <a:pt x="21576" y="103565"/>
                    <a:pt x="17261" y="100329"/>
                  </a:cubicBezTo>
                  <a:cubicBezTo>
                    <a:pt x="12946" y="97092"/>
                    <a:pt x="8630" y="94935"/>
                    <a:pt x="5394" y="91698"/>
                  </a:cubicBezTo>
                  <a:cubicBezTo>
                    <a:pt x="3236" y="88462"/>
                    <a:pt x="1079" y="84147"/>
                    <a:pt x="0" y="78753"/>
                  </a:cubicBezTo>
                  <a:lnTo>
                    <a:pt x="0" y="0"/>
                  </a:lnTo>
                  <a:lnTo>
                    <a:pt x="17261" y="0"/>
                  </a:lnTo>
                  <a:lnTo>
                    <a:pt x="17261" y="74438"/>
                  </a:lnTo>
                  <a:cubicBezTo>
                    <a:pt x="17261" y="78753"/>
                    <a:pt x="20497" y="81989"/>
                    <a:pt x="23734" y="85226"/>
                  </a:cubicBezTo>
                  <a:cubicBezTo>
                    <a:pt x="26970" y="87383"/>
                    <a:pt x="31285" y="89541"/>
                    <a:pt x="36679" y="89541"/>
                  </a:cubicBezTo>
                  <a:cubicBezTo>
                    <a:pt x="42073" y="89541"/>
                    <a:pt x="46388" y="89541"/>
                    <a:pt x="50704" y="85226"/>
                  </a:cubicBezTo>
                  <a:cubicBezTo>
                    <a:pt x="55019" y="83068"/>
                    <a:pt x="58255" y="78753"/>
                    <a:pt x="60413" y="74438"/>
                  </a:cubicBezTo>
                  <a:cubicBezTo>
                    <a:pt x="62570" y="70122"/>
                    <a:pt x="63649" y="63650"/>
                    <a:pt x="63649" y="55019"/>
                  </a:cubicBezTo>
                  <a:lnTo>
                    <a:pt x="63649" y="1079"/>
                  </a:lnTo>
                  <a:lnTo>
                    <a:pt x="80910" y="1079"/>
                  </a:lnTo>
                  <a:lnTo>
                    <a:pt x="80910" y="101408"/>
                  </a:lnTo>
                  <a:lnTo>
                    <a:pt x="65807" y="101408"/>
                  </a:lnTo>
                  <a:lnTo>
                    <a:pt x="65807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F53D5B51-7FAB-D93F-923F-8BCBFA0BAEFC}"/>
                </a:ext>
              </a:extLst>
            </p:cNvPr>
            <p:cNvSpPr/>
            <p:nvPr/>
          </p:nvSpPr>
          <p:spPr>
            <a:xfrm>
              <a:off x="10882464" y="8422219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3 h 105722"/>
                <a:gd name="csX2" fmla="*/ 74437 w 88462"/>
                <a:gd name="csY2" fmla="*/ 96013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1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1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5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3"/>
                  </a:lnTo>
                  <a:cubicBezTo>
                    <a:pt x="86304" y="80910"/>
                    <a:pt x="81989" y="89541"/>
                    <a:pt x="74437" y="96013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8"/>
                    <a:pt x="0" y="70122"/>
                    <a:pt x="0" y="52861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1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5"/>
                  </a:cubicBezTo>
                  <a:cubicBezTo>
                    <a:pt x="69043" y="80910"/>
                    <a:pt x="71201" y="74437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5D5BB5BF-2B7C-C6CB-4A68-C2CA6DA92A55}"/>
                </a:ext>
              </a:extLst>
            </p:cNvPr>
            <p:cNvSpPr/>
            <p:nvPr/>
          </p:nvSpPr>
          <p:spPr>
            <a:xfrm>
              <a:off x="10979557" y="8425455"/>
              <a:ext cx="90619" cy="103564"/>
            </a:xfrm>
            <a:custGeom>
              <a:avLst/>
              <a:gdLst>
                <a:gd name="csX0" fmla="*/ 71201 w 90619"/>
                <a:gd name="csY0" fmla="*/ 88462 h 103564"/>
                <a:gd name="csX1" fmla="*/ 52861 w 90619"/>
                <a:gd name="csY1" fmla="*/ 100329 h 103564"/>
                <a:gd name="csX2" fmla="*/ 34522 w 90619"/>
                <a:gd name="csY2" fmla="*/ 103565 h 103564"/>
                <a:gd name="csX3" fmla="*/ 8630 w 90619"/>
                <a:gd name="csY3" fmla="*/ 94935 h 103564"/>
                <a:gd name="csX4" fmla="*/ 0 w 90619"/>
                <a:gd name="csY4" fmla="*/ 74438 h 103564"/>
                <a:gd name="csX5" fmla="*/ 3236 w 90619"/>
                <a:gd name="csY5" fmla="*/ 60413 h 103564"/>
                <a:gd name="csX6" fmla="*/ 11867 w 90619"/>
                <a:gd name="csY6" fmla="*/ 50704 h 103564"/>
                <a:gd name="csX7" fmla="*/ 23734 w 90619"/>
                <a:gd name="csY7" fmla="*/ 45310 h 103564"/>
                <a:gd name="csX8" fmla="*/ 38837 w 90619"/>
                <a:gd name="csY8" fmla="*/ 43152 h 103564"/>
                <a:gd name="csX9" fmla="*/ 69043 w 90619"/>
                <a:gd name="csY9" fmla="*/ 37758 h 103564"/>
                <a:gd name="csX10" fmla="*/ 69043 w 90619"/>
                <a:gd name="csY10" fmla="*/ 33443 h 103564"/>
                <a:gd name="csX11" fmla="*/ 64728 w 90619"/>
                <a:gd name="csY11" fmla="*/ 18340 h 103564"/>
                <a:gd name="csX12" fmla="*/ 45310 w 90619"/>
                <a:gd name="csY12" fmla="*/ 12946 h 103564"/>
                <a:gd name="csX13" fmla="*/ 28049 w 90619"/>
                <a:gd name="csY13" fmla="*/ 17261 h 103564"/>
                <a:gd name="csX14" fmla="*/ 19418 w 90619"/>
                <a:gd name="csY14" fmla="*/ 32364 h 103564"/>
                <a:gd name="csX15" fmla="*/ 3236 w 90619"/>
                <a:gd name="csY15" fmla="*/ 30206 h 103564"/>
                <a:gd name="csX16" fmla="*/ 10788 w 90619"/>
                <a:gd name="csY16" fmla="*/ 12946 h 103564"/>
                <a:gd name="csX17" fmla="*/ 25891 w 90619"/>
                <a:gd name="csY17" fmla="*/ 3236 h 103564"/>
                <a:gd name="csX18" fmla="*/ 48546 w 90619"/>
                <a:gd name="csY18" fmla="*/ 0 h 103564"/>
                <a:gd name="csX19" fmla="*/ 69043 w 90619"/>
                <a:gd name="csY19" fmla="*/ 3236 h 103564"/>
                <a:gd name="csX20" fmla="*/ 80910 w 90619"/>
                <a:gd name="csY20" fmla="*/ 10788 h 103564"/>
                <a:gd name="csX21" fmla="*/ 86304 w 90619"/>
                <a:gd name="csY21" fmla="*/ 22655 h 103564"/>
                <a:gd name="csX22" fmla="*/ 86304 w 90619"/>
                <a:gd name="csY22" fmla="*/ 61492 h 103564"/>
                <a:gd name="csX23" fmla="*/ 86304 w 90619"/>
                <a:gd name="csY23" fmla="*/ 91698 h 103564"/>
                <a:gd name="csX24" fmla="*/ 90619 w 90619"/>
                <a:gd name="csY24" fmla="*/ 103565 h 103564"/>
                <a:gd name="csX25" fmla="*/ 72280 w 90619"/>
                <a:gd name="csY25" fmla="*/ 103565 h 103564"/>
                <a:gd name="csX26" fmla="*/ 69043 w 90619"/>
                <a:gd name="csY26" fmla="*/ 90620 h 103564"/>
                <a:gd name="csX27" fmla="*/ 69043 w 90619"/>
                <a:gd name="csY27" fmla="*/ 88462 h 103564"/>
                <a:gd name="csX28" fmla="*/ 70122 w 90619"/>
                <a:gd name="csY28" fmla="*/ 50704 h 103564"/>
                <a:gd name="csX29" fmla="*/ 42073 w 90619"/>
                <a:gd name="csY29" fmla="*/ 57176 h 103564"/>
                <a:gd name="csX30" fmla="*/ 26970 w 90619"/>
                <a:gd name="csY30" fmla="*/ 60413 h 103564"/>
                <a:gd name="csX31" fmla="*/ 20497 w 90619"/>
                <a:gd name="csY31" fmla="*/ 65807 h 103564"/>
                <a:gd name="csX32" fmla="*/ 18340 w 90619"/>
                <a:gd name="csY32" fmla="*/ 74438 h 103564"/>
                <a:gd name="csX33" fmla="*/ 23734 w 90619"/>
                <a:gd name="csY33" fmla="*/ 86304 h 103564"/>
                <a:gd name="csX34" fmla="*/ 38837 w 90619"/>
                <a:gd name="csY34" fmla="*/ 90620 h 103564"/>
                <a:gd name="csX35" fmla="*/ 56098 w 90619"/>
                <a:gd name="csY35" fmla="*/ 86304 h 103564"/>
                <a:gd name="csX36" fmla="*/ 66886 w 90619"/>
                <a:gd name="csY36" fmla="*/ 74438 h 103564"/>
                <a:gd name="csX37" fmla="*/ 70122 w 90619"/>
                <a:gd name="csY37" fmla="*/ 57176 h 103564"/>
                <a:gd name="csX38" fmla="*/ 70122 w 90619"/>
                <a:gd name="csY38" fmla="*/ 50704 h 103564"/>
                <a:gd name="csX39" fmla="*/ 70122 w 90619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9" h="103564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5"/>
                    <a:pt x="34522" y="103565"/>
                  </a:cubicBezTo>
                  <a:cubicBezTo>
                    <a:pt x="23734" y="103565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8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4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2"/>
                    <a:pt x="19418" y="32364"/>
                  </a:cubicBezTo>
                  <a:lnTo>
                    <a:pt x="3236" y="30206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0"/>
                    <a:pt x="19418" y="5394"/>
                    <a:pt x="25891" y="3236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6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4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5"/>
                  </a:cubicBezTo>
                  <a:lnTo>
                    <a:pt x="72280" y="103565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6"/>
                  </a:cubicBezTo>
                  <a:cubicBezTo>
                    <a:pt x="34522" y="57176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4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02E61964-833B-B248-601A-6960832A61CB}"/>
                </a:ext>
              </a:extLst>
            </p:cNvPr>
            <p:cNvSpPr/>
            <p:nvPr/>
          </p:nvSpPr>
          <p:spPr>
            <a:xfrm>
              <a:off x="11083122" y="8388776"/>
              <a:ext cx="49625" cy="137008"/>
            </a:xfrm>
            <a:custGeom>
              <a:avLst/>
              <a:gdLst>
                <a:gd name="csX0" fmla="*/ 47468 w 49625"/>
                <a:gd name="csY0" fmla="*/ 121905 h 137008"/>
                <a:gd name="csX1" fmla="*/ 49625 w 49625"/>
                <a:gd name="csY1" fmla="*/ 137008 h 137008"/>
                <a:gd name="csX2" fmla="*/ 36680 w 49625"/>
                <a:gd name="csY2" fmla="*/ 137008 h 137008"/>
                <a:gd name="csX3" fmla="*/ 22655 w 49625"/>
                <a:gd name="csY3" fmla="*/ 133772 h 137008"/>
                <a:gd name="csX4" fmla="*/ 15104 w 49625"/>
                <a:gd name="csY4" fmla="*/ 126220 h 137008"/>
                <a:gd name="csX5" fmla="*/ 12946 w 49625"/>
                <a:gd name="csY5" fmla="*/ 105723 h 137008"/>
                <a:gd name="csX6" fmla="*/ 12946 w 49625"/>
                <a:gd name="csY6" fmla="*/ 47468 h 137008"/>
                <a:gd name="csX7" fmla="*/ 0 w 49625"/>
                <a:gd name="csY7" fmla="*/ 47468 h 137008"/>
                <a:gd name="csX8" fmla="*/ 0 w 49625"/>
                <a:gd name="csY8" fmla="*/ 34522 h 137008"/>
                <a:gd name="csX9" fmla="*/ 12946 w 49625"/>
                <a:gd name="csY9" fmla="*/ 34522 h 137008"/>
                <a:gd name="csX10" fmla="*/ 12946 w 49625"/>
                <a:gd name="csY10" fmla="*/ 9709 h 137008"/>
                <a:gd name="csX11" fmla="*/ 30206 w 49625"/>
                <a:gd name="csY11" fmla="*/ 0 h 137008"/>
                <a:gd name="csX12" fmla="*/ 30206 w 49625"/>
                <a:gd name="csY12" fmla="*/ 35601 h 137008"/>
                <a:gd name="csX13" fmla="*/ 47468 w 49625"/>
                <a:gd name="csY13" fmla="*/ 35601 h 137008"/>
                <a:gd name="csX14" fmla="*/ 47468 w 49625"/>
                <a:gd name="csY14" fmla="*/ 48546 h 137008"/>
                <a:gd name="csX15" fmla="*/ 30206 w 49625"/>
                <a:gd name="csY15" fmla="*/ 48546 h 137008"/>
                <a:gd name="csX16" fmla="*/ 30206 w 49625"/>
                <a:gd name="csY16" fmla="*/ 117590 h 137008"/>
                <a:gd name="csX17" fmla="*/ 33443 w 49625"/>
                <a:gd name="csY17" fmla="*/ 120826 h 137008"/>
                <a:gd name="csX18" fmla="*/ 38837 w 49625"/>
                <a:gd name="csY18" fmla="*/ 120826 h 137008"/>
                <a:gd name="csX19" fmla="*/ 47468 w 49625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5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2"/>
                  </a:cubicBezTo>
                  <a:cubicBezTo>
                    <a:pt x="19418" y="130536"/>
                    <a:pt x="17261" y="129456"/>
                    <a:pt x="15104" y="126220"/>
                  </a:cubicBezTo>
                  <a:cubicBezTo>
                    <a:pt x="15104" y="122984"/>
                    <a:pt x="12946" y="116511"/>
                    <a:pt x="12946" y="105723"/>
                  </a:cubicBezTo>
                  <a:lnTo>
                    <a:pt x="12946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8" y="35601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E54987B3-E433-1104-C427-1BC24A91CB90}"/>
                </a:ext>
              </a:extLst>
            </p:cNvPr>
            <p:cNvSpPr/>
            <p:nvPr/>
          </p:nvSpPr>
          <p:spPr>
            <a:xfrm>
              <a:off x="11146771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876BBF1D-63EF-EF04-380A-314CEE370D89}"/>
                </a:ext>
              </a:extLst>
            </p:cNvPr>
            <p:cNvSpPr/>
            <p:nvPr/>
          </p:nvSpPr>
          <p:spPr>
            <a:xfrm>
              <a:off x="11181293" y="8424377"/>
              <a:ext cx="94933" cy="105722"/>
            </a:xfrm>
            <a:custGeom>
              <a:avLst/>
              <a:gdLst>
                <a:gd name="csX0" fmla="*/ 2157 w 94933"/>
                <a:gd name="csY0" fmla="*/ 51782 h 105722"/>
                <a:gd name="csX1" fmla="*/ 17261 w 94933"/>
                <a:gd name="csY1" fmla="*/ 10788 h 105722"/>
                <a:gd name="csX2" fmla="*/ 48546 w 94933"/>
                <a:gd name="csY2" fmla="*/ 0 h 105722"/>
                <a:gd name="csX3" fmla="*/ 81989 w 94933"/>
                <a:gd name="csY3" fmla="*/ 14024 h 105722"/>
                <a:gd name="csX4" fmla="*/ 94934 w 94933"/>
                <a:gd name="csY4" fmla="*/ 51782 h 105722"/>
                <a:gd name="csX5" fmla="*/ 89540 w 94933"/>
                <a:gd name="csY5" fmla="*/ 81989 h 105722"/>
                <a:gd name="csX6" fmla="*/ 72279 w 94933"/>
                <a:gd name="csY6" fmla="*/ 99249 h 105722"/>
                <a:gd name="csX7" fmla="*/ 47468 w 94933"/>
                <a:gd name="csY7" fmla="*/ 105723 h 105722"/>
                <a:gd name="csX8" fmla="*/ 12945 w 94933"/>
                <a:gd name="csY8" fmla="*/ 91698 h 105722"/>
                <a:gd name="csX9" fmla="*/ 0 w 94933"/>
                <a:gd name="csY9" fmla="*/ 52861 h 105722"/>
                <a:gd name="csX10" fmla="*/ 2157 w 94933"/>
                <a:gd name="csY10" fmla="*/ 52861 h 105722"/>
                <a:gd name="csX11" fmla="*/ 20498 w 94933"/>
                <a:gd name="csY11" fmla="*/ 51782 h 105722"/>
                <a:gd name="csX12" fmla="*/ 29127 w 94933"/>
                <a:gd name="csY12" fmla="*/ 80910 h 105722"/>
                <a:gd name="csX13" fmla="*/ 50703 w 94933"/>
                <a:gd name="csY13" fmla="*/ 90619 h 105722"/>
                <a:gd name="csX14" fmla="*/ 72279 w 94933"/>
                <a:gd name="csY14" fmla="*/ 80910 h 105722"/>
                <a:gd name="csX15" fmla="*/ 80910 w 94933"/>
                <a:gd name="csY15" fmla="*/ 51782 h 105722"/>
                <a:gd name="csX16" fmla="*/ 72279 w 94933"/>
                <a:gd name="csY16" fmla="*/ 23733 h 105722"/>
                <a:gd name="csX17" fmla="*/ 50703 w 94933"/>
                <a:gd name="csY17" fmla="*/ 14024 h 105722"/>
                <a:gd name="csX18" fmla="*/ 29127 w 94933"/>
                <a:gd name="csY18" fmla="*/ 23733 h 105722"/>
                <a:gd name="csX19" fmla="*/ 20498 w 94933"/>
                <a:gd name="csY19" fmla="*/ 52861 h 105722"/>
                <a:gd name="csX20" fmla="*/ 20498 w 94933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3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8" y="4315"/>
                    <a:pt x="81989" y="14024"/>
                  </a:cubicBezTo>
                  <a:cubicBezTo>
                    <a:pt x="90620" y="22655"/>
                    <a:pt x="94934" y="35600"/>
                    <a:pt x="94934" y="51782"/>
                  </a:cubicBezTo>
                  <a:cubicBezTo>
                    <a:pt x="94934" y="67964"/>
                    <a:pt x="92777" y="74437"/>
                    <a:pt x="89540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6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20498" y="51782"/>
                  </a:moveTo>
                  <a:cubicBezTo>
                    <a:pt x="20498" y="64728"/>
                    <a:pt x="23733" y="74437"/>
                    <a:pt x="29127" y="80910"/>
                  </a:cubicBezTo>
                  <a:cubicBezTo>
                    <a:pt x="34521" y="87383"/>
                    <a:pt x="42074" y="90619"/>
                    <a:pt x="50703" y="90619"/>
                  </a:cubicBezTo>
                  <a:cubicBezTo>
                    <a:pt x="59334" y="90619"/>
                    <a:pt x="65807" y="87383"/>
                    <a:pt x="72279" y="80910"/>
                  </a:cubicBezTo>
                  <a:cubicBezTo>
                    <a:pt x="78752" y="74437"/>
                    <a:pt x="80910" y="64728"/>
                    <a:pt x="80910" y="51782"/>
                  </a:cubicBezTo>
                  <a:cubicBezTo>
                    <a:pt x="80910" y="38837"/>
                    <a:pt x="77673" y="30206"/>
                    <a:pt x="72279" y="23733"/>
                  </a:cubicBezTo>
                  <a:cubicBezTo>
                    <a:pt x="66885" y="17261"/>
                    <a:pt x="59334" y="14024"/>
                    <a:pt x="50703" y="14024"/>
                  </a:cubicBezTo>
                  <a:cubicBezTo>
                    <a:pt x="42074" y="14024"/>
                    <a:pt x="35600" y="17261"/>
                    <a:pt x="29127" y="23733"/>
                  </a:cubicBezTo>
                  <a:cubicBezTo>
                    <a:pt x="22655" y="30206"/>
                    <a:pt x="20498" y="39915"/>
                    <a:pt x="20498" y="52861"/>
                  </a:cubicBezTo>
                  <a:lnTo>
                    <a:pt x="2049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90CE0C77-5F3E-3B52-5EB3-2359F127464A}"/>
                </a:ext>
              </a:extLst>
            </p:cNvPr>
            <p:cNvSpPr/>
            <p:nvPr/>
          </p:nvSpPr>
          <p:spPr>
            <a:xfrm>
              <a:off x="11297803" y="8424377"/>
              <a:ext cx="81990" cy="102486"/>
            </a:xfrm>
            <a:custGeom>
              <a:avLst/>
              <a:gdLst>
                <a:gd name="csX0" fmla="*/ 0 w 81990"/>
                <a:gd name="csY0" fmla="*/ 102486 h 102486"/>
                <a:gd name="csX1" fmla="*/ 0 w 81990"/>
                <a:gd name="csY1" fmla="*/ 2157 h 102486"/>
                <a:gd name="csX2" fmla="*/ 15104 w 81990"/>
                <a:gd name="csY2" fmla="*/ 2157 h 102486"/>
                <a:gd name="csX3" fmla="*/ 15104 w 81990"/>
                <a:gd name="csY3" fmla="*/ 16182 h 102486"/>
                <a:gd name="csX4" fmla="*/ 47468 w 81990"/>
                <a:gd name="csY4" fmla="*/ 0 h 102486"/>
                <a:gd name="csX5" fmla="*/ 64728 w 81990"/>
                <a:gd name="csY5" fmla="*/ 3236 h 102486"/>
                <a:gd name="csX6" fmla="*/ 76596 w 81990"/>
                <a:gd name="csY6" fmla="*/ 11867 h 102486"/>
                <a:gd name="csX7" fmla="*/ 81990 w 81990"/>
                <a:gd name="csY7" fmla="*/ 24812 h 102486"/>
                <a:gd name="csX8" fmla="*/ 81990 w 81990"/>
                <a:gd name="csY8" fmla="*/ 102486 h 102486"/>
                <a:gd name="csX9" fmla="*/ 64728 w 81990"/>
                <a:gd name="csY9" fmla="*/ 102486 h 102486"/>
                <a:gd name="csX10" fmla="*/ 64728 w 81990"/>
                <a:gd name="csY10" fmla="*/ 40994 h 102486"/>
                <a:gd name="csX11" fmla="*/ 62571 w 81990"/>
                <a:gd name="csY11" fmla="*/ 25891 h 102486"/>
                <a:gd name="csX12" fmla="*/ 55020 w 81990"/>
                <a:gd name="csY12" fmla="*/ 17261 h 102486"/>
                <a:gd name="csX13" fmla="*/ 43152 w 81990"/>
                <a:gd name="csY13" fmla="*/ 14024 h 102486"/>
                <a:gd name="csX14" fmla="*/ 24813 w 81990"/>
                <a:gd name="csY14" fmla="*/ 20497 h 102486"/>
                <a:gd name="csX15" fmla="*/ 17262 w 81990"/>
                <a:gd name="csY15" fmla="*/ 46388 h 102486"/>
                <a:gd name="csX16" fmla="*/ 17262 w 81990"/>
                <a:gd name="csY16" fmla="*/ 101407 h 102486"/>
                <a:gd name="csX17" fmla="*/ 0 w 81990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90" h="102486">
                  <a:moveTo>
                    <a:pt x="0" y="102486"/>
                  </a:moveTo>
                  <a:lnTo>
                    <a:pt x="0" y="2157"/>
                  </a:lnTo>
                  <a:lnTo>
                    <a:pt x="15104" y="2157"/>
                  </a:lnTo>
                  <a:lnTo>
                    <a:pt x="15104" y="16182"/>
                  </a:lnTo>
                  <a:cubicBezTo>
                    <a:pt x="22656" y="5394"/>
                    <a:pt x="33444" y="0"/>
                    <a:pt x="47468" y="0"/>
                  </a:cubicBezTo>
                  <a:cubicBezTo>
                    <a:pt x="61493" y="0"/>
                    <a:pt x="59334" y="0"/>
                    <a:pt x="64728" y="3236"/>
                  </a:cubicBezTo>
                  <a:cubicBezTo>
                    <a:pt x="70122" y="6473"/>
                    <a:pt x="73359" y="8630"/>
                    <a:pt x="76596" y="11867"/>
                  </a:cubicBezTo>
                  <a:cubicBezTo>
                    <a:pt x="79832" y="15103"/>
                    <a:pt x="80910" y="19418"/>
                    <a:pt x="81990" y="24812"/>
                  </a:cubicBezTo>
                  <a:lnTo>
                    <a:pt x="81990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1" y="25891"/>
                  </a:cubicBezTo>
                  <a:cubicBezTo>
                    <a:pt x="62571" y="22655"/>
                    <a:pt x="59334" y="19418"/>
                    <a:pt x="55020" y="17261"/>
                  </a:cubicBezTo>
                  <a:cubicBezTo>
                    <a:pt x="51783" y="15103"/>
                    <a:pt x="47468" y="14024"/>
                    <a:pt x="43152" y="14024"/>
                  </a:cubicBezTo>
                  <a:cubicBezTo>
                    <a:pt x="35601" y="14024"/>
                    <a:pt x="29128" y="16182"/>
                    <a:pt x="24813" y="20497"/>
                  </a:cubicBezTo>
                  <a:cubicBezTo>
                    <a:pt x="20498" y="24812"/>
                    <a:pt x="17262" y="33443"/>
                    <a:pt x="17262" y="46388"/>
                  </a:cubicBezTo>
                  <a:lnTo>
                    <a:pt x="17262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FF49F124-1B7A-253C-D703-D2BB5FC164CD}"/>
                </a:ext>
              </a:extLst>
            </p:cNvPr>
            <p:cNvSpPr/>
            <p:nvPr/>
          </p:nvSpPr>
          <p:spPr>
            <a:xfrm>
              <a:off x="11400290" y="8425455"/>
              <a:ext cx="90619" cy="103564"/>
            </a:xfrm>
            <a:custGeom>
              <a:avLst/>
              <a:gdLst>
                <a:gd name="csX0" fmla="*/ 71202 w 90619"/>
                <a:gd name="csY0" fmla="*/ 88462 h 103564"/>
                <a:gd name="csX1" fmla="*/ 52862 w 90619"/>
                <a:gd name="csY1" fmla="*/ 100329 h 103564"/>
                <a:gd name="csX2" fmla="*/ 34523 w 90619"/>
                <a:gd name="csY2" fmla="*/ 103565 h 103564"/>
                <a:gd name="csX3" fmla="*/ 8631 w 90619"/>
                <a:gd name="csY3" fmla="*/ 94935 h 103564"/>
                <a:gd name="csX4" fmla="*/ 0 w 90619"/>
                <a:gd name="csY4" fmla="*/ 74438 h 103564"/>
                <a:gd name="csX5" fmla="*/ 3237 w 90619"/>
                <a:gd name="csY5" fmla="*/ 60413 h 103564"/>
                <a:gd name="csX6" fmla="*/ 11868 w 90619"/>
                <a:gd name="csY6" fmla="*/ 50704 h 103564"/>
                <a:gd name="csX7" fmla="*/ 23734 w 90619"/>
                <a:gd name="csY7" fmla="*/ 45310 h 103564"/>
                <a:gd name="csX8" fmla="*/ 38838 w 90619"/>
                <a:gd name="csY8" fmla="*/ 43152 h 103564"/>
                <a:gd name="csX9" fmla="*/ 69044 w 90619"/>
                <a:gd name="csY9" fmla="*/ 37758 h 103564"/>
                <a:gd name="csX10" fmla="*/ 69044 w 90619"/>
                <a:gd name="csY10" fmla="*/ 33443 h 103564"/>
                <a:gd name="csX11" fmla="*/ 64728 w 90619"/>
                <a:gd name="csY11" fmla="*/ 18340 h 103564"/>
                <a:gd name="csX12" fmla="*/ 45311 w 90619"/>
                <a:gd name="csY12" fmla="*/ 12946 h 103564"/>
                <a:gd name="csX13" fmla="*/ 28050 w 90619"/>
                <a:gd name="csY13" fmla="*/ 17261 h 103564"/>
                <a:gd name="csX14" fmla="*/ 19419 w 90619"/>
                <a:gd name="csY14" fmla="*/ 32364 h 103564"/>
                <a:gd name="csX15" fmla="*/ 3237 w 90619"/>
                <a:gd name="csY15" fmla="*/ 30206 h 103564"/>
                <a:gd name="csX16" fmla="*/ 10788 w 90619"/>
                <a:gd name="csY16" fmla="*/ 12946 h 103564"/>
                <a:gd name="csX17" fmla="*/ 25892 w 90619"/>
                <a:gd name="csY17" fmla="*/ 3236 h 103564"/>
                <a:gd name="csX18" fmla="*/ 48546 w 90619"/>
                <a:gd name="csY18" fmla="*/ 0 h 103564"/>
                <a:gd name="csX19" fmla="*/ 69044 w 90619"/>
                <a:gd name="csY19" fmla="*/ 3236 h 103564"/>
                <a:gd name="csX20" fmla="*/ 80910 w 90619"/>
                <a:gd name="csY20" fmla="*/ 10788 h 103564"/>
                <a:gd name="csX21" fmla="*/ 86304 w 90619"/>
                <a:gd name="csY21" fmla="*/ 22655 h 103564"/>
                <a:gd name="csX22" fmla="*/ 86304 w 90619"/>
                <a:gd name="csY22" fmla="*/ 61492 h 103564"/>
                <a:gd name="csX23" fmla="*/ 86304 w 90619"/>
                <a:gd name="csY23" fmla="*/ 91698 h 103564"/>
                <a:gd name="csX24" fmla="*/ 90620 w 90619"/>
                <a:gd name="csY24" fmla="*/ 103565 h 103564"/>
                <a:gd name="csX25" fmla="*/ 72281 w 90619"/>
                <a:gd name="csY25" fmla="*/ 103565 h 103564"/>
                <a:gd name="csX26" fmla="*/ 69044 w 90619"/>
                <a:gd name="csY26" fmla="*/ 90620 h 103564"/>
                <a:gd name="csX27" fmla="*/ 69044 w 90619"/>
                <a:gd name="csY27" fmla="*/ 88462 h 103564"/>
                <a:gd name="csX28" fmla="*/ 70122 w 90619"/>
                <a:gd name="csY28" fmla="*/ 50704 h 103564"/>
                <a:gd name="csX29" fmla="*/ 42074 w 90619"/>
                <a:gd name="csY29" fmla="*/ 57176 h 103564"/>
                <a:gd name="csX30" fmla="*/ 26970 w 90619"/>
                <a:gd name="csY30" fmla="*/ 60413 h 103564"/>
                <a:gd name="csX31" fmla="*/ 20498 w 90619"/>
                <a:gd name="csY31" fmla="*/ 65807 h 103564"/>
                <a:gd name="csX32" fmla="*/ 18340 w 90619"/>
                <a:gd name="csY32" fmla="*/ 74438 h 103564"/>
                <a:gd name="csX33" fmla="*/ 23734 w 90619"/>
                <a:gd name="csY33" fmla="*/ 86304 h 103564"/>
                <a:gd name="csX34" fmla="*/ 38838 w 90619"/>
                <a:gd name="csY34" fmla="*/ 90620 h 103564"/>
                <a:gd name="csX35" fmla="*/ 56099 w 90619"/>
                <a:gd name="csY35" fmla="*/ 86304 h 103564"/>
                <a:gd name="csX36" fmla="*/ 66887 w 90619"/>
                <a:gd name="csY36" fmla="*/ 74438 h 103564"/>
                <a:gd name="csX37" fmla="*/ 70122 w 90619"/>
                <a:gd name="csY37" fmla="*/ 57176 h 103564"/>
                <a:gd name="csX38" fmla="*/ 70122 w 90619"/>
                <a:gd name="csY38" fmla="*/ 50704 h 103564"/>
                <a:gd name="csX39" fmla="*/ 70122 w 90619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9" h="103564">
                  <a:moveTo>
                    <a:pt x="71202" y="88462"/>
                  </a:moveTo>
                  <a:cubicBezTo>
                    <a:pt x="64728" y="93856"/>
                    <a:pt x="58256" y="97092"/>
                    <a:pt x="52862" y="100329"/>
                  </a:cubicBezTo>
                  <a:cubicBezTo>
                    <a:pt x="47468" y="102486"/>
                    <a:pt x="40995" y="103565"/>
                    <a:pt x="34523" y="103565"/>
                  </a:cubicBezTo>
                  <a:cubicBezTo>
                    <a:pt x="23734" y="103565"/>
                    <a:pt x="15104" y="101408"/>
                    <a:pt x="8631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7" y="60413"/>
                  </a:cubicBezTo>
                  <a:cubicBezTo>
                    <a:pt x="5394" y="56098"/>
                    <a:pt x="8631" y="52862"/>
                    <a:pt x="11868" y="50704"/>
                  </a:cubicBezTo>
                  <a:cubicBezTo>
                    <a:pt x="15104" y="48546"/>
                    <a:pt x="19419" y="46388"/>
                    <a:pt x="23734" y="45310"/>
                  </a:cubicBezTo>
                  <a:cubicBezTo>
                    <a:pt x="26970" y="45310"/>
                    <a:pt x="32364" y="43152"/>
                    <a:pt x="38838" y="43152"/>
                  </a:cubicBezTo>
                  <a:cubicBezTo>
                    <a:pt x="52862" y="40994"/>
                    <a:pt x="62571" y="39916"/>
                    <a:pt x="69044" y="37758"/>
                  </a:cubicBezTo>
                  <a:lnTo>
                    <a:pt x="69044" y="33443"/>
                  </a:lnTo>
                  <a:cubicBezTo>
                    <a:pt x="69044" y="26970"/>
                    <a:pt x="69044" y="21576"/>
                    <a:pt x="64728" y="18340"/>
                  </a:cubicBezTo>
                  <a:cubicBezTo>
                    <a:pt x="60414" y="15104"/>
                    <a:pt x="53940" y="12946"/>
                    <a:pt x="45311" y="12946"/>
                  </a:cubicBezTo>
                  <a:cubicBezTo>
                    <a:pt x="36680" y="12946"/>
                    <a:pt x="31286" y="12946"/>
                    <a:pt x="28050" y="17261"/>
                  </a:cubicBezTo>
                  <a:cubicBezTo>
                    <a:pt x="23734" y="20498"/>
                    <a:pt x="21576" y="24812"/>
                    <a:pt x="19419" y="32364"/>
                  </a:cubicBezTo>
                  <a:lnTo>
                    <a:pt x="3237" y="30206"/>
                  </a:lnTo>
                  <a:cubicBezTo>
                    <a:pt x="3237" y="22655"/>
                    <a:pt x="7552" y="17261"/>
                    <a:pt x="10788" y="12946"/>
                  </a:cubicBezTo>
                  <a:cubicBezTo>
                    <a:pt x="14025" y="8630"/>
                    <a:pt x="19419" y="5394"/>
                    <a:pt x="25892" y="3236"/>
                  </a:cubicBezTo>
                  <a:cubicBezTo>
                    <a:pt x="32364" y="1079"/>
                    <a:pt x="39917" y="0"/>
                    <a:pt x="48546" y="0"/>
                  </a:cubicBezTo>
                  <a:cubicBezTo>
                    <a:pt x="57177" y="0"/>
                    <a:pt x="63650" y="0"/>
                    <a:pt x="69044" y="3236"/>
                  </a:cubicBezTo>
                  <a:cubicBezTo>
                    <a:pt x="74438" y="6473"/>
                    <a:pt x="78753" y="7552"/>
                    <a:pt x="80910" y="10788"/>
                  </a:cubicBezTo>
                  <a:cubicBezTo>
                    <a:pt x="83069" y="14024"/>
                    <a:pt x="85226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3" y="100329"/>
                    <a:pt x="90620" y="103565"/>
                  </a:cubicBezTo>
                  <a:lnTo>
                    <a:pt x="72281" y="103565"/>
                  </a:lnTo>
                  <a:cubicBezTo>
                    <a:pt x="70122" y="100329"/>
                    <a:pt x="69044" y="96014"/>
                    <a:pt x="69044" y="90620"/>
                  </a:cubicBezTo>
                  <a:lnTo>
                    <a:pt x="69044" y="88462"/>
                  </a:lnTo>
                  <a:close/>
                  <a:moveTo>
                    <a:pt x="70122" y="50704"/>
                  </a:moveTo>
                  <a:cubicBezTo>
                    <a:pt x="63650" y="52862"/>
                    <a:pt x="55020" y="55019"/>
                    <a:pt x="42074" y="57176"/>
                  </a:cubicBezTo>
                  <a:cubicBezTo>
                    <a:pt x="34523" y="57176"/>
                    <a:pt x="30207" y="59334"/>
                    <a:pt x="26970" y="60413"/>
                  </a:cubicBezTo>
                  <a:cubicBezTo>
                    <a:pt x="23734" y="61492"/>
                    <a:pt x="21576" y="63650"/>
                    <a:pt x="20498" y="65807"/>
                  </a:cubicBezTo>
                  <a:cubicBezTo>
                    <a:pt x="19419" y="67964"/>
                    <a:pt x="18340" y="71201"/>
                    <a:pt x="18340" y="74438"/>
                  </a:cubicBezTo>
                  <a:cubicBezTo>
                    <a:pt x="18340" y="77674"/>
                    <a:pt x="20498" y="83068"/>
                    <a:pt x="23734" y="86304"/>
                  </a:cubicBezTo>
                  <a:cubicBezTo>
                    <a:pt x="26970" y="89541"/>
                    <a:pt x="32364" y="90620"/>
                    <a:pt x="38838" y="90620"/>
                  </a:cubicBezTo>
                  <a:cubicBezTo>
                    <a:pt x="45311" y="90620"/>
                    <a:pt x="51783" y="90620"/>
                    <a:pt x="56099" y="86304"/>
                  </a:cubicBezTo>
                  <a:cubicBezTo>
                    <a:pt x="61493" y="83068"/>
                    <a:pt x="64728" y="79832"/>
                    <a:pt x="66887" y="74438"/>
                  </a:cubicBezTo>
                  <a:cubicBezTo>
                    <a:pt x="69044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F637B485-EC44-3194-46F8-44EFA0B069AC}"/>
                </a:ext>
              </a:extLst>
            </p:cNvPr>
            <p:cNvSpPr/>
            <p:nvPr/>
          </p:nvSpPr>
          <p:spPr>
            <a:xfrm>
              <a:off x="11513564" y="8387697"/>
              <a:ext cx="17261" cy="139165"/>
            </a:xfrm>
            <a:custGeom>
              <a:avLst/>
              <a:gdLst>
                <a:gd name="csX0" fmla="*/ 0 w 17261"/>
                <a:gd name="csY0" fmla="*/ 139166 h 139165"/>
                <a:gd name="csX1" fmla="*/ 0 w 17261"/>
                <a:gd name="csY1" fmla="*/ 0 h 139165"/>
                <a:gd name="csX2" fmla="*/ 17262 w 17261"/>
                <a:gd name="csY2" fmla="*/ 0 h 139165"/>
                <a:gd name="csX3" fmla="*/ 17262 w 17261"/>
                <a:gd name="csY3" fmla="*/ 139166 h 139165"/>
                <a:gd name="csX4" fmla="*/ 0 w 17261"/>
                <a:gd name="csY4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7261" h="139165">
                  <a:moveTo>
                    <a:pt x="0" y="139166"/>
                  </a:moveTo>
                  <a:lnTo>
                    <a:pt x="0" y="0"/>
                  </a:lnTo>
                  <a:lnTo>
                    <a:pt x="17262" y="0"/>
                  </a:lnTo>
                  <a:lnTo>
                    <a:pt x="17262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68DBEC5E-0366-C2B7-D5B8-882FBE6ADDD1}"/>
                </a:ext>
              </a:extLst>
            </p:cNvPr>
            <p:cNvSpPr/>
            <p:nvPr/>
          </p:nvSpPr>
          <p:spPr>
            <a:xfrm>
              <a:off x="11614972" y="8387697"/>
              <a:ext cx="93856" cy="139165"/>
            </a:xfrm>
            <a:custGeom>
              <a:avLst/>
              <a:gdLst>
                <a:gd name="csX0" fmla="*/ 0 w 93856"/>
                <a:gd name="csY0" fmla="*/ 139166 h 139165"/>
                <a:gd name="csX1" fmla="*/ 0 w 93856"/>
                <a:gd name="csY1" fmla="*/ 0 h 139165"/>
                <a:gd name="csX2" fmla="*/ 93857 w 93856"/>
                <a:gd name="csY2" fmla="*/ 0 h 139165"/>
                <a:gd name="csX3" fmla="*/ 93857 w 93856"/>
                <a:gd name="csY3" fmla="*/ 16182 h 139165"/>
                <a:gd name="csX4" fmla="*/ 18340 w 93856"/>
                <a:gd name="csY4" fmla="*/ 16182 h 139165"/>
                <a:gd name="csX5" fmla="*/ 18340 w 93856"/>
                <a:gd name="csY5" fmla="*/ 59334 h 139165"/>
                <a:gd name="csX6" fmla="*/ 83069 w 93856"/>
                <a:gd name="csY6" fmla="*/ 59334 h 139165"/>
                <a:gd name="csX7" fmla="*/ 83069 w 93856"/>
                <a:gd name="csY7" fmla="*/ 75516 h 139165"/>
                <a:gd name="csX8" fmla="*/ 18340 w 93856"/>
                <a:gd name="csY8" fmla="*/ 75516 h 139165"/>
                <a:gd name="csX9" fmla="*/ 18340 w 93856"/>
                <a:gd name="csY9" fmla="*/ 139166 h 139165"/>
                <a:gd name="csX10" fmla="*/ 0 w 93856"/>
                <a:gd name="csY10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93856" h="139165">
                  <a:moveTo>
                    <a:pt x="0" y="139166"/>
                  </a:moveTo>
                  <a:lnTo>
                    <a:pt x="0" y="0"/>
                  </a:lnTo>
                  <a:lnTo>
                    <a:pt x="93857" y="0"/>
                  </a:lnTo>
                  <a:lnTo>
                    <a:pt x="93857" y="16182"/>
                  </a:lnTo>
                  <a:lnTo>
                    <a:pt x="18340" y="16182"/>
                  </a:lnTo>
                  <a:lnTo>
                    <a:pt x="18340" y="59334"/>
                  </a:lnTo>
                  <a:lnTo>
                    <a:pt x="83069" y="59334"/>
                  </a:lnTo>
                  <a:lnTo>
                    <a:pt x="83069" y="75516"/>
                  </a:lnTo>
                  <a:lnTo>
                    <a:pt x="18340" y="75516"/>
                  </a:lnTo>
                  <a:lnTo>
                    <a:pt x="18340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8FCF23EA-E050-C53A-2A5E-6F9C81011352}"/>
                </a:ext>
              </a:extLst>
            </p:cNvPr>
            <p:cNvSpPr/>
            <p:nvPr/>
          </p:nvSpPr>
          <p:spPr>
            <a:xfrm>
              <a:off x="11721774" y="8424377"/>
              <a:ext cx="94935" cy="105722"/>
            </a:xfrm>
            <a:custGeom>
              <a:avLst/>
              <a:gdLst>
                <a:gd name="csX0" fmla="*/ 2157 w 94935"/>
                <a:gd name="csY0" fmla="*/ 51782 h 105722"/>
                <a:gd name="csX1" fmla="*/ 17261 w 94935"/>
                <a:gd name="csY1" fmla="*/ 10788 h 105722"/>
                <a:gd name="csX2" fmla="*/ 48546 w 94935"/>
                <a:gd name="csY2" fmla="*/ 0 h 105722"/>
                <a:gd name="csX3" fmla="*/ 81989 w 94935"/>
                <a:gd name="csY3" fmla="*/ 14024 h 105722"/>
                <a:gd name="csX4" fmla="*/ 94935 w 94935"/>
                <a:gd name="csY4" fmla="*/ 51782 h 105722"/>
                <a:gd name="csX5" fmla="*/ 89541 w 94935"/>
                <a:gd name="csY5" fmla="*/ 81989 h 105722"/>
                <a:gd name="csX6" fmla="*/ 72279 w 94935"/>
                <a:gd name="csY6" fmla="*/ 99249 h 105722"/>
                <a:gd name="csX7" fmla="*/ 47468 w 94935"/>
                <a:gd name="csY7" fmla="*/ 105723 h 105722"/>
                <a:gd name="csX8" fmla="*/ 12945 w 94935"/>
                <a:gd name="csY8" fmla="*/ 91698 h 105722"/>
                <a:gd name="csX9" fmla="*/ 0 w 94935"/>
                <a:gd name="csY9" fmla="*/ 52861 h 105722"/>
                <a:gd name="csX10" fmla="*/ 2157 w 94935"/>
                <a:gd name="csY10" fmla="*/ 52861 h 105722"/>
                <a:gd name="csX11" fmla="*/ 19419 w 94935"/>
                <a:gd name="csY11" fmla="*/ 51782 h 105722"/>
                <a:gd name="csX12" fmla="*/ 28049 w 94935"/>
                <a:gd name="csY12" fmla="*/ 80910 h 105722"/>
                <a:gd name="csX13" fmla="*/ 49625 w 94935"/>
                <a:gd name="csY13" fmla="*/ 90619 h 105722"/>
                <a:gd name="csX14" fmla="*/ 71201 w 94935"/>
                <a:gd name="csY14" fmla="*/ 80910 h 105722"/>
                <a:gd name="csX15" fmla="*/ 79832 w 94935"/>
                <a:gd name="csY15" fmla="*/ 51782 h 105722"/>
                <a:gd name="csX16" fmla="*/ 71201 w 94935"/>
                <a:gd name="csY16" fmla="*/ 23733 h 105722"/>
                <a:gd name="csX17" fmla="*/ 49625 w 94935"/>
                <a:gd name="csY17" fmla="*/ 14024 h 105722"/>
                <a:gd name="csX18" fmla="*/ 28049 w 94935"/>
                <a:gd name="csY18" fmla="*/ 23733 h 105722"/>
                <a:gd name="csX19" fmla="*/ 19419 w 94935"/>
                <a:gd name="csY19" fmla="*/ 52861 h 105722"/>
                <a:gd name="csX20" fmla="*/ 19419 w 94935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5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7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19419" y="51782"/>
                  </a:moveTo>
                  <a:cubicBezTo>
                    <a:pt x="19419" y="64728"/>
                    <a:pt x="22655" y="74437"/>
                    <a:pt x="28049" y="80910"/>
                  </a:cubicBezTo>
                  <a:cubicBezTo>
                    <a:pt x="33443" y="87383"/>
                    <a:pt x="40995" y="90619"/>
                    <a:pt x="49625" y="90619"/>
                  </a:cubicBezTo>
                  <a:cubicBezTo>
                    <a:pt x="58256" y="90619"/>
                    <a:pt x="64728" y="87383"/>
                    <a:pt x="71201" y="80910"/>
                  </a:cubicBezTo>
                  <a:cubicBezTo>
                    <a:pt x="77673" y="74437"/>
                    <a:pt x="79832" y="64728"/>
                    <a:pt x="79832" y="51782"/>
                  </a:cubicBezTo>
                  <a:cubicBezTo>
                    <a:pt x="79832" y="38837"/>
                    <a:pt x="76595" y="30206"/>
                    <a:pt x="71201" y="23733"/>
                  </a:cubicBezTo>
                  <a:cubicBezTo>
                    <a:pt x="65807" y="17261"/>
                    <a:pt x="58256" y="14024"/>
                    <a:pt x="49625" y="14024"/>
                  </a:cubicBezTo>
                  <a:cubicBezTo>
                    <a:pt x="40995" y="14024"/>
                    <a:pt x="34521" y="17261"/>
                    <a:pt x="28049" y="23733"/>
                  </a:cubicBezTo>
                  <a:cubicBezTo>
                    <a:pt x="21576" y="30206"/>
                    <a:pt x="19419" y="39915"/>
                    <a:pt x="19419" y="52861"/>
                  </a:cubicBezTo>
                  <a:lnTo>
                    <a:pt x="19419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23712820-451E-76E6-3226-9021E1E155C5}"/>
                </a:ext>
              </a:extLst>
            </p:cNvPr>
            <p:cNvSpPr/>
            <p:nvPr/>
          </p:nvSpPr>
          <p:spPr>
            <a:xfrm>
              <a:off x="11838285" y="8425455"/>
              <a:ext cx="80910" cy="103564"/>
            </a:xfrm>
            <a:custGeom>
              <a:avLst/>
              <a:gdLst>
                <a:gd name="csX0" fmla="*/ 65807 w 80910"/>
                <a:gd name="csY0" fmla="*/ 101408 h 103564"/>
                <a:gd name="csX1" fmla="*/ 65807 w 80910"/>
                <a:gd name="csY1" fmla="*/ 86304 h 103564"/>
                <a:gd name="csX2" fmla="*/ 33443 w 80910"/>
                <a:gd name="csY2" fmla="*/ 103565 h 103564"/>
                <a:gd name="csX3" fmla="*/ 17261 w 80910"/>
                <a:gd name="csY3" fmla="*/ 100329 h 103564"/>
                <a:gd name="csX4" fmla="*/ 5394 w 80910"/>
                <a:gd name="csY4" fmla="*/ 91698 h 103564"/>
                <a:gd name="csX5" fmla="*/ 0 w 80910"/>
                <a:gd name="csY5" fmla="*/ 78753 h 103564"/>
                <a:gd name="csX6" fmla="*/ 0 w 80910"/>
                <a:gd name="csY6" fmla="*/ 0 h 103564"/>
                <a:gd name="csX7" fmla="*/ 17261 w 80910"/>
                <a:gd name="csY7" fmla="*/ 0 h 103564"/>
                <a:gd name="csX8" fmla="*/ 17261 w 80910"/>
                <a:gd name="csY8" fmla="*/ 74438 h 103564"/>
                <a:gd name="csX9" fmla="*/ 23733 w 80910"/>
                <a:gd name="csY9" fmla="*/ 85226 h 103564"/>
                <a:gd name="csX10" fmla="*/ 36678 w 80910"/>
                <a:gd name="csY10" fmla="*/ 89541 h 103564"/>
                <a:gd name="csX11" fmla="*/ 50703 w 80910"/>
                <a:gd name="csY11" fmla="*/ 85226 h 103564"/>
                <a:gd name="csX12" fmla="*/ 60413 w 80910"/>
                <a:gd name="csY12" fmla="*/ 74438 h 103564"/>
                <a:gd name="csX13" fmla="*/ 63648 w 80910"/>
                <a:gd name="csY13" fmla="*/ 55019 h 103564"/>
                <a:gd name="csX14" fmla="*/ 63648 w 80910"/>
                <a:gd name="csY14" fmla="*/ 1079 h 103564"/>
                <a:gd name="csX15" fmla="*/ 80910 w 80910"/>
                <a:gd name="csY15" fmla="*/ 1079 h 103564"/>
                <a:gd name="csX16" fmla="*/ 80910 w 80910"/>
                <a:gd name="csY16" fmla="*/ 101408 h 103564"/>
                <a:gd name="csX17" fmla="*/ 65807 w 80910"/>
                <a:gd name="csY17" fmla="*/ 101408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0910" h="103564">
                  <a:moveTo>
                    <a:pt x="65807" y="101408"/>
                  </a:moveTo>
                  <a:lnTo>
                    <a:pt x="65807" y="86304"/>
                  </a:lnTo>
                  <a:cubicBezTo>
                    <a:pt x="58254" y="98171"/>
                    <a:pt x="47466" y="103565"/>
                    <a:pt x="33443" y="103565"/>
                  </a:cubicBezTo>
                  <a:cubicBezTo>
                    <a:pt x="19418" y="103565"/>
                    <a:pt x="21576" y="103565"/>
                    <a:pt x="17261" y="100329"/>
                  </a:cubicBezTo>
                  <a:cubicBezTo>
                    <a:pt x="12945" y="97092"/>
                    <a:pt x="8630" y="94935"/>
                    <a:pt x="5394" y="91698"/>
                  </a:cubicBezTo>
                  <a:cubicBezTo>
                    <a:pt x="3236" y="88462"/>
                    <a:pt x="1079" y="84147"/>
                    <a:pt x="0" y="78753"/>
                  </a:cubicBezTo>
                  <a:lnTo>
                    <a:pt x="0" y="0"/>
                  </a:lnTo>
                  <a:lnTo>
                    <a:pt x="17261" y="0"/>
                  </a:lnTo>
                  <a:lnTo>
                    <a:pt x="17261" y="74438"/>
                  </a:lnTo>
                  <a:cubicBezTo>
                    <a:pt x="17261" y="78753"/>
                    <a:pt x="20496" y="81989"/>
                    <a:pt x="23733" y="85226"/>
                  </a:cubicBezTo>
                  <a:cubicBezTo>
                    <a:pt x="26970" y="87383"/>
                    <a:pt x="31284" y="89541"/>
                    <a:pt x="36678" y="89541"/>
                  </a:cubicBezTo>
                  <a:cubicBezTo>
                    <a:pt x="42072" y="89541"/>
                    <a:pt x="46388" y="89541"/>
                    <a:pt x="50703" y="85226"/>
                  </a:cubicBezTo>
                  <a:cubicBezTo>
                    <a:pt x="55019" y="83068"/>
                    <a:pt x="58254" y="78753"/>
                    <a:pt x="60413" y="74438"/>
                  </a:cubicBezTo>
                  <a:cubicBezTo>
                    <a:pt x="62570" y="70122"/>
                    <a:pt x="63648" y="63650"/>
                    <a:pt x="63648" y="55019"/>
                  </a:cubicBezTo>
                  <a:lnTo>
                    <a:pt x="63648" y="1079"/>
                  </a:lnTo>
                  <a:lnTo>
                    <a:pt x="80910" y="1079"/>
                  </a:lnTo>
                  <a:lnTo>
                    <a:pt x="80910" y="101408"/>
                  </a:lnTo>
                  <a:lnTo>
                    <a:pt x="65807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3EC54E31-C569-B7CD-D11B-1BDB7D9938C2}"/>
                </a:ext>
              </a:extLst>
            </p:cNvPr>
            <p:cNvSpPr/>
            <p:nvPr/>
          </p:nvSpPr>
          <p:spPr>
            <a:xfrm>
              <a:off x="11946165" y="8424377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7 h 102486"/>
                <a:gd name="csX2" fmla="*/ 15102 w 81988"/>
                <a:gd name="csY2" fmla="*/ 2157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1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7 h 102486"/>
                <a:gd name="csX15" fmla="*/ 17261 w 81988"/>
                <a:gd name="csY15" fmla="*/ 46388 h 102486"/>
                <a:gd name="csX16" fmla="*/ 17261 w 81988"/>
                <a:gd name="csY16" fmla="*/ 101407 h 102486"/>
                <a:gd name="csX17" fmla="*/ 0 w 81988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7"/>
                  </a:lnTo>
                  <a:lnTo>
                    <a:pt x="15102" y="2157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3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0" y="25891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3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7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429DDBBC-3156-600D-8ED3-8201D8913C37}"/>
                </a:ext>
              </a:extLst>
            </p:cNvPr>
            <p:cNvSpPr/>
            <p:nvPr/>
          </p:nvSpPr>
          <p:spPr>
            <a:xfrm>
              <a:off x="12047572" y="8389855"/>
              <a:ext cx="88462" cy="139165"/>
            </a:xfrm>
            <a:custGeom>
              <a:avLst/>
              <a:gdLst>
                <a:gd name="csX0" fmla="*/ 72281 w 88462"/>
                <a:gd name="csY0" fmla="*/ 137008 h 139165"/>
                <a:gd name="csX1" fmla="*/ 72281 w 88462"/>
                <a:gd name="csY1" fmla="*/ 124062 h 139165"/>
                <a:gd name="csX2" fmla="*/ 44232 w 88462"/>
                <a:gd name="csY2" fmla="*/ 139165 h 139165"/>
                <a:gd name="csX3" fmla="*/ 21576 w 88462"/>
                <a:gd name="csY3" fmla="*/ 132693 h 139165"/>
                <a:gd name="csX4" fmla="*/ 5394 w 88462"/>
                <a:gd name="csY4" fmla="*/ 114353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3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2 w 88462"/>
                <a:gd name="csY10" fmla="*/ 49625 h 139165"/>
                <a:gd name="csX11" fmla="*/ 71202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5 h 139165"/>
                <a:gd name="csX14" fmla="*/ 72281 w 88462"/>
                <a:gd name="csY14" fmla="*/ 139165 h 139165"/>
                <a:gd name="csX15" fmla="*/ 72281 w 88462"/>
                <a:gd name="csY15" fmla="*/ 137008 h 139165"/>
                <a:gd name="csX16" fmla="*/ 17262 w 88462"/>
                <a:gd name="csY16" fmla="*/ 86304 h 139165"/>
                <a:gd name="csX17" fmla="*/ 25892 w 88462"/>
                <a:gd name="csY17" fmla="*/ 115432 h 139165"/>
                <a:gd name="csX18" fmla="*/ 45311 w 88462"/>
                <a:gd name="csY18" fmla="*/ 125141 h 139165"/>
                <a:gd name="csX19" fmla="*/ 64728 w 88462"/>
                <a:gd name="csY19" fmla="*/ 116511 h 139165"/>
                <a:gd name="csX20" fmla="*/ 72281 w 88462"/>
                <a:gd name="csY20" fmla="*/ 88462 h 139165"/>
                <a:gd name="csX21" fmla="*/ 64728 w 88462"/>
                <a:gd name="csY21" fmla="*/ 58255 h 139165"/>
                <a:gd name="csX22" fmla="*/ 45311 w 88462"/>
                <a:gd name="csY22" fmla="*/ 48546 h 139165"/>
                <a:gd name="csX23" fmla="*/ 25892 w 88462"/>
                <a:gd name="csY23" fmla="*/ 58255 h 139165"/>
                <a:gd name="csX24" fmla="*/ 18340 w 88462"/>
                <a:gd name="csY24" fmla="*/ 87383 h 139165"/>
                <a:gd name="csX25" fmla="*/ 17262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1" y="137008"/>
                  </a:moveTo>
                  <a:lnTo>
                    <a:pt x="72281" y="124062"/>
                  </a:lnTo>
                  <a:cubicBezTo>
                    <a:pt x="65808" y="133771"/>
                    <a:pt x="56099" y="139165"/>
                    <a:pt x="44232" y="139165"/>
                  </a:cubicBezTo>
                  <a:cubicBezTo>
                    <a:pt x="32364" y="139165"/>
                    <a:pt x="29128" y="137008"/>
                    <a:pt x="21576" y="132693"/>
                  </a:cubicBezTo>
                  <a:cubicBezTo>
                    <a:pt x="15104" y="128377"/>
                    <a:pt x="9709" y="121905"/>
                    <a:pt x="5394" y="114353"/>
                  </a:cubicBezTo>
                  <a:cubicBezTo>
                    <a:pt x="2158" y="106801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3"/>
                  </a:cubicBezTo>
                  <a:cubicBezTo>
                    <a:pt x="26970" y="37758"/>
                    <a:pt x="34523" y="35600"/>
                    <a:pt x="43152" y="35600"/>
                  </a:cubicBezTo>
                  <a:cubicBezTo>
                    <a:pt x="51783" y="35600"/>
                    <a:pt x="55020" y="35600"/>
                    <a:pt x="59334" y="39916"/>
                  </a:cubicBezTo>
                  <a:cubicBezTo>
                    <a:pt x="63650" y="42073"/>
                    <a:pt x="67965" y="45310"/>
                    <a:pt x="71202" y="49625"/>
                  </a:cubicBezTo>
                  <a:lnTo>
                    <a:pt x="71202" y="0"/>
                  </a:lnTo>
                  <a:lnTo>
                    <a:pt x="88463" y="0"/>
                  </a:lnTo>
                  <a:lnTo>
                    <a:pt x="88463" y="139165"/>
                  </a:lnTo>
                  <a:lnTo>
                    <a:pt x="72281" y="139165"/>
                  </a:lnTo>
                  <a:lnTo>
                    <a:pt x="72281" y="137008"/>
                  </a:lnTo>
                  <a:close/>
                  <a:moveTo>
                    <a:pt x="17262" y="86304"/>
                  </a:moveTo>
                  <a:cubicBezTo>
                    <a:pt x="17262" y="99250"/>
                    <a:pt x="20498" y="108959"/>
                    <a:pt x="25892" y="115432"/>
                  </a:cubicBezTo>
                  <a:cubicBezTo>
                    <a:pt x="31286" y="121905"/>
                    <a:pt x="37758" y="125141"/>
                    <a:pt x="45311" y="125141"/>
                  </a:cubicBezTo>
                  <a:cubicBezTo>
                    <a:pt x="52862" y="125141"/>
                    <a:pt x="59334" y="121905"/>
                    <a:pt x="64728" y="116511"/>
                  </a:cubicBezTo>
                  <a:cubicBezTo>
                    <a:pt x="70122" y="110038"/>
                    <a:pt x="72281" y="101407"/>
                    <a:pt x="72281" y="88462"/>
                  </a:cubicBezTo>
                  <a:cubicBezTo>
                    <a:pt x="72281" y="75516"/>
                    <a:pt x="70122" y="64728"/>
                    <a:pt x="64728" y="58255"/>
                  </a:cubicBezTo>
                  <a:cubicBezTo>
                    <a:pt x="59334" y="51782"/>
                    <a:pt x="52862" y="48546"/>
                    <a:pt x="45311" y="48546"/>
                  </a:cubicBezTo>
                  <a:cubicBezTo>
                    <a:pt x="37758" y="48546"/>
                    <a:pt x="31286" y="51782"/>
                    <a:pt x="25892" y="58255"/>
                  </a:cubicBezTo>
                  <a:cubicBezTo>
                    <a:pt x="20498" y="64728"/>
                    <a:pt x="18340" y="74437"/>
                    <a:pt x="18340" y="87383"/>
                  </a:cubicBezTo>
                  <a:lnTo>
                    <a:pt x="17262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29ADC458-3A9A-2979-1E4E-355D8E72C9B6}"/>
                </a:ext>
              </a:extLst>
            </p:cNvPr>
            <p:cNvSpPr/>
            <p:nvPr/>
          </p:nvSpPr>
          <p:spPr>
            <a:xfrm>
              <a:off x="12156532" y="8425455"/>
              <a:ext cx="90618" cy="103564"/>
            </a:xfrm>
            <a:custGeom>
              <a:avLst/>
              <a:gdLst>
                <a:gd name="csX0" fmla="*/ 71201 w 90618"/>
                <a:gd name="csY0" fmla="*/ 88462 h 103564"/>
                <a:gd name="csX1" fmla="*/ 52860 w 90618"/>
                <a:gd name="csY1" fmla="*/ 100329 h 103564"/>
                <a:gd name="csX2" fmla="*/ 34521 w 90618"/>
                <a:gd name="csY2" fmla="*/ 103565 h 103564"/>
                <a:gd name="csX3" fmla="*/ 8630 w 90618"/>
                <a:gd name="csY3" fmla="*/ 94935 h 103564"/>
                <a:gd name="csX4" fmla="*/ 0 w 90618"/>
                <a:gd name="csY4" fmla="*/ 74438 h 103564"/>
                <a:gd name="csX5" fmla="*/ 3236 w 90618"/>
                <a:gd name="csY5" fmla="*/ 60413 h 103564"/>
                <a:gd name="csX6" fmla="*/ 11867 w 90618"/>
                <a:gd name="csY6" fmla="*/ 50704 h 103564"/>
                <a:gd name="csX7" fmla="*/ 23733 w 90618"/>
                <a:gd name="csY7" fmla="*/ 45310 h 103564"/>
                <a:gd name="csX8" fmla="*/ 38837 w 90618"/>
                <a:gd name="csY8" fmla="*/ 43152 h 103564"/>
                <a:gd name="csX9" fmla="*/ 69042 w 90618"/>
                <a:gd name="csY9" fmla="*/ 37758 h 103564"/>
                <a:gd name="csX10" fmla="*/ 69042 w 90618"/>
                <a:gd name="csY10" fmla="*/ 33443 h 103564"/>
                <a:gd name="csX11" fmla="*/ 64728 w 90618"/>
                <a:gd name="csY11" fmla="*/ 18340 h 103564"/>
                <a:gd name="csX12" fmla="*/ 45309 w 90618"/>
                <a:gd name="csY12" fmla="*/ 12946 h 103564"/>
                <a:gd name="csX13" fmla="*/ 28049 w 90618"/>
                <a:gd name="csY13" fmla="*/ 17261 h 103564"/>
                <a:gd name="csX14" fmla="*/ 19418 w 90618"/>
                <a:gd name="csY14" fmla="*/ 32364 h 103564"/>
                <a:gd name="csX15" fmla="*/ 3236 w 90618"/>
                <a:gd name="csY15" fmla="*/ 30206 h 103564"/>
                <a:gd name="csX16" fmla="*/ 10788 w 90618"/>
                <a:gd name="csY16" fmla="*/ 12946 h 103564"/>
                <a:gd name="csX17" fmla="*/ 25890 w 90618"/>
                <a:gd name="csY17" fmla="*/ 3236 h 103564"/>
                <a:gd name="csX18" fmla="*/ 48546 w 90618"/>
                <a:gd name="csY18" fmla="*/ 0 h 103564"/>
                <a:gd name="csX19" fmla="*/ 69042 w 90618"/>
                <a:gd name="csY19" fmla="*/ 3236 h 103564"/>
                <a:gd name="csX20" fmla="*/ 80910 w 90618"/>
                <a:gd name="csY20" fmla="*/ 10788 h 103564"/>
                <a:gd name="csX21" fmla="*/ 86304 w 90618"/>
                <a:gd name="csY21" fmla="*/ 22655 h 103564"/>
                <a:gd name="csX22" fmla="*/ 86304 w 90618"/>
                <a:gd name="csY22" fmla="*/ 61492 h 103564"/>
                <a:gd name="csX23" fmla="*/ 86304 w 90618"/>
                <a:gd name="csY23" fmla="*/ 91698 h 103564"/>
                <a:gd name="csX24" fmla="*/ 90618 w 90618"/>
                <a:gd name="csY24" fmla="*/ 103565 h 103564"/>
                <a:gd name="csX25" fmla="*/ 72279 w 90618"/>
                <a:gd name="csY25" fmla="*/ 103565 h 103564"/>
                <a:gd name="csX26" fmla="*/ 69042 w 90618"/>
                <a:gd name="csY26" fmla="*/ 90620 h 103564"/>
                <a:gd name="csX27" fmla="*/ 69042 w 90618"/>
                <a:gd name="csY27" fmla="*/ 88462 h 103564"/>
                <a:gd name="csX28" fmla="*/ 70122 w 90618"/>
                <a:gd name="csY28" fmla="*/ 50704 h 103564"/>
                <a:gd name="csX29" fmla="*/ 42072 w 90618"/>
                <a:gd name="csY29" fmla="*/ 57176 h 103564"/>
                <a:gd name="csX30" fmla="*/ 26970 w 90618"/>
                <a:gd name="csY30" fmla="*/ 60413 h 103564"/>
                <a:gd name="csX31" fmla="*/ 20496 w 90618"/>
                <a:gd name="csY31" fmla="*/ 65807 h 103564"/>
                <a:gd name="csX32" fmla="*/ 18339 w 90618"/>
                <a:gd name="csY32" fmla="*/ 74438 h 103564"/>
                <a:gd name="csX33" fmla="*/ 23733 w 90618"/>
                <a:gd name="csY33" fmla="*/ 86304 h 103564"/>
                <a:gd name="csX34" fmla="*/ 38837 w 90618"/>
                <a:gd name="csY34" fmla="*/ 90620 h 103564"/>
                <a:gd name="csX35" fmla="*/ 56097 w 90618"/>
                <a:gd name="csY35" fmla="*/ 86304 h 103564"/>
                <a:gd name="csX36" fmla="*/ 66885 w 90618"/>
                <a:gd name="csY36" fmla="*/ 74438 h 103564"/>
                <a:gd name="csX37" fmla="*/ 70122 w 90618"/>
                <a:gd name="csY37" fmla="*/ 57176 h 103564"/>
                <a:gd name="csX38" fmla="*/ 70122 w 90618"/>
                <a:gd name="csY38" fmla="*/ 50704 h 103564"/>
                <a:gd name="csX39" fmla="*/ 70122 w 90618"/>
                <a:gd name="csY39" fmla="*/ 50704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8" h="103564">
                  <a:moveTo>
                    <a:pt x="71201" y="88462"/>
                  </a:moveTo>
                  <a:cubicBezTo>
                    <a:pt x="64728" y="93856"/>
                    <a:pt x="58254" y="97092"/>
                    <a:pt x="52860" y="100329"/>
                  </a:cubicBezTo>
                  <a:cubicBezTo>
                    <a:pt x="47466" y="102486"/>
                    <a:pt x="40994" y="103565"/>
                    <a:pt x="34521" y="103565"/>
                  </a:cubicBezTo>
                  <a:cubicBezTo>
                    <a:pt x="23733" y="103565"/>
                    <a:pt x="15102" y="101408"/>
                    <a:pt x="8630" y="94935"/>
                  </a:cubicBezTo>
                  <a:cubicBezTo>
                    <a:pt x="2157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2" y="48546"/>
                    <a:pt x="19418" y="46388"/>
                    <a:pt x="23733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0" y="40994"/>
                    <a:pt x="62570" y="39916"/>
                    <a:pt x="69042" y="37758"/>
                  </a:cubicBezTo>
                  <a:lnTo>
                    <a:pt x="69042" y="33443"/>
                  </a:lnTo>
                  <a:cubicBezTo>
                    <a:pt x="69042" y="26970"/>
                    <a:pt x="69042" y="21576"/>
                    <a:pt x="64728" y="18340"/>
                  </a:cubicBezTo>
                  <a:cubicBezTo>
                    <a:pt x="60413" y="15104"/>
                    <a:pt x="53940" y="12946"/>
                    <a:pt x="45309" y="12946"/>
                  </a:cubicBezTo>
                  <a:cubicBezTo>
                    <a:pt x="36678" y="12946"/>
                    <a:pt x="31284" y="12946"/>
                    <a:pt x="28049" y="17261"/>
                  </a:cubicBezTo>
                  <a:cubicBezTo>
                    <a:pt x="23733" y="20498"/>
                    <a:pt x="21576" y="24812"/>
                    <a:pt x="19418" y="32364"/>
                  </a:cubicBezTo>
                  <a:lnTo>
                    <a:pt x="3236" y="30206"/>
                  </a:lnTo>
                  <a:cubicBezTo>
                    <a:pt x="3236" y="22655"/>
                    <a:pt x="7551" y="17261"/>
                    <a:pt x="10788" y="12946"/>
                  </a:cubicBezTo>
                  <a:cubicBezTo>
                    <a:pt x="14024" y="8630"/>
                    <a:pt x="19418" y="5394"/>
                    <a:pt x="25890" y="3236"/>
                  </a:cubicBezTo>
                  <a:cubicBezTo>
                    <a:pt x="32364" y="1079"/>
                    <a:pt x="39915" y="0"/>
                    <a:pt x="48546" y="0"/>
                  </a:cubicBezTo>
                  <a:cubicBezTo>
                    <a:pt x="57176" y="0"/>
                    <a:pt x="63648" y="0"/>
                    <a:pt x="69042" y="3236"/>
                  </a:cubicBezTo>
                  <a:cubicBezTo>
                    <a:pt x="74436" y="6473"/>
                    <a:pt x="78752" y="7552"/>
                    <a:pt x="80910" y="10788"/>
                  </a:cubicBezTo>
                  <a:cubicBezTo>
                    <a:pt x="83067" y="14024"/>
                    <a:pt x="85224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1" y="100329"/>
                    <a:pt x="90618" y="103565"/>
                  </a:cubicBezTo>
                  <a:lnTo>
                    <a:pt x="72279" y="103565"/>
                  </a:lnTo>
                  <a:cubicBezTo>
                    <a:pt x="70122" y="100329"/>
                    <a:pt x="69042" y="96014"/>
                    <a:pt x="69042" y="90620"/>
                  </a:cubicBezTo>
                  <a:lnTo>
                    <a:pt x="69042" y="88462"/>
                  </a:lnTo>
                  <a:close/>
                  <a:moveTo>
                    <a:pt x="70122" y="50704"/>
                  </a:moveTo>
                  <a:cubicBezTo>
                    <a:pt x="63648" y="52862"/>
                    <a:pt x="55019" y="55019"/>
                    <a:pt x="42072" y="57176"/>
                  </a:cubicBezTo>
                  <a:cubicBezTo>
                    <a:pt x="34521" y="57176"/>
                    <a:pt x="30206" y="59334"/>
                    <a:pt x="26970" y="60413"/>
                  </a:cubicBezTo>
                  <a:cubicBezTo>
                    <a:pt x="23733" y="61492"/>
                    <a:pt x="21576" y="63650"/>
                    <a:pt x="20496" y="65807"/>
                  </a:cubicBezTo>
                  <a:cubicBezTo>
                    <a:pt x="19418" y="67964"/>
                    <a:pt x="18339" y="71201"/>
                    <a:pt x="18339" y="74438"/>
                  </a:cubicBezTo>
                  <a:cubicBezTo>
                    <a:pt x="18339" y="77674"/>
                    <a:pt x="20496" y="83068"/>
                    <a:pt x="23733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09" y="90620"/>
                    <a:pt x="51782" y="90620"/>
                    <a:pt x="56097" y="86304"/>
                  </a:cubicBezTo>
                  <a:cubicBezTo>
                    <a:pt x="61491" y="83068"/>
                    <a:pt x="64728" y="79832"/>
                    <a:pt x="66885" y="74438"/>
                  </a:cubicBezTo>
                  <a:cubicBezTo>
                    <a:pt x="69042" y="70122"/>
                    <a:pt x="70122" y="64728"/>
                    <a:pt x="70122" y="57176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55156FF1-88A8-D696-D7DB-E74E220778B4}"/>
                </a:ext>
              </a:extLst>
            </p:cNvPr>
            <p:cNvSpPr/>
            <p:nvPr/>
          </p:nvSpPr>
          <p:spPr>
            <a:xfrm>
              <a:off x="12260097" y="8388776"/>
              <a:ext cx="49624" cy="137008"/>
            </a:xfrm>
            <a:custGeom>
              <a:avLst/>
              <a:gdLst>
                <a:gd name="csX0" fmla="*/ 47468 w 49624"/>
                <a:gd name="csY0" fmla="*/ 121905 h 137008"/>
                <a:gd name="csX1" fmla="*/ 49625 w 49624"/>
                <a:gd name="csY1" fmla="*/ 137008 h 137008"/>
                <a:gd name="csX2" fmla="*/ 36680 w 49624"/>
                <a:gd name="csY2" fmla="*/ 137008 h 137008"/>
                <a:gd name="csX3" fmla="*/ 22655 w 49624"/>
                <a:gd name="csY3" fmla="*/ 133772 h 137008"/>
                <a:gd name="csX4" fmla="*/ 15104 w 49624"/>
                <a:gd name="csY4" fmla="*/ 126220 h 137008"/>
                <a:gd name="csX5" fmla="*/ 12945 w 49624"/>
                <a:gd name="csY5" fmla="*/ 105723 h 137008"/>
                <a:gd name="csX6" fmla="*/ 12945 w 49624"/>
                <a:gd name="csY6" fmla="*/ 47468 h 137008"/>
                <a:gd name="csX7" fmla="*/ 0 w 49624"/>
                <a:gd name="csY7" fmla="*/ 47468 h 137008"/>
                <a:gd name="csX8" fmla="*/ 0 w 49624"/>
                <a:gd name="csY8" fmla="*/ 34522 h 137008"/>
                <a:gd name="csX9" fmla="*/ 12945 w 49624"/>
                <a:gd name="csY9" fmla="*/ 34522 h 137008"/>
                <a:gd name="csX10" fmla="*/ 12945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1 h 137008"/>
                <a:gd name="csX13" fmla="*/ 47468 w 49624"/>
                <a:gd name="csY13" fmla="*/ 35601 h 137008"/>
                <a:gd name="csX14" fmla="*/ 47468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90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8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09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2"/>
                  </a:cubicBezTo>
                  <a:cubicBezTo>
                    <a:pt x="19418" y="130536"/>
                    <a:pt x="17261" y="129456"/>
                    <a:pt x="15104" y="126220"/>
                  </a:cubicBezTo>
                  <a:cubicBezTo>
                    <a:pt x="15104" y="122984"/>
                    <a:pt x="12945" y="116511"/>
                    <a:pt x="12945" y="105723"/>
                  </a:cubicBezTo>
                  <a:lnTo>
                    <a:pt x="12945" y="47468"/>
                  </a:lnTo>
                  <a:lnTo>
                    <a:pt x="0" y="47468"/>
                  </a:lnTo>
                  <a:lnTo>
                    <a:pt x="0" y="34522"/>
                  </a:lnTo>
                  <a:lnTo>
                    <a:pt x="12945" y="34522"/>
                  </a:lnTo>
                  <a:lnTo>
                    <a:pt x="12945" y="9709"/>
                  </a:lnTo>
                  <a:lnTo>
                    <a:pt x="30206" y="0"/>
                  </a:lnTo>
                  <a:lnTo>
                    <a:pt x="30206" y="35601"/>
                  </a:lnTo>
                  <a:lnTo>
                    <a:pt x="47468" y="35601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90"/>
                  </a:lnTo>
                  <a:cubicBezTo>
                    <a:pt x="30206" y="119748"/>
                    <a:pt x="30206" y="119748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7A0D0D25-B7E6-3F6B-E4CA-3C8E2D39CF43}"/>
                </a:ext>
              </a:extLst>
            </p:cNvPr>
            <p:cNvSpPr/>
            <p:nvPr/>
          </p:nvSpPr>
          <p:spPr>
            <a:xfrm>
              <a:off x="12323747" y="8387697"/>
              <a:ext cx="17260" cy="139165"/>
            </a:xfrm>
            <a:custGeom>
              <a:avLst/>
              <a:gdLst>
                <a:gd name="csX0" fmla="*/ 0 w 17260"/>
                <a:gd name="csY0" fmla="*/ 19418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8 h 139165"/>
                <a:gd name="csX4" fmla="*/ 0 w 17260"/>
                <a:gd name="csY4" fmla="*/ 19418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8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8"/>
                  </a:lnTo>
                  <a:lnTo>
                    <a:pt x="0" y="19418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E888BE7B-0E38-1DE6-5710-6DE7659D8662}"/>
                </a:ext>
              </a:extLst>
            </p:cNvPr>
            <p:cNvSpPr/>
            <p:nvPr/>
          </p:nvSpPr>
          <p:spPr>
            <a:xfrm>
              <a:off x="12358268" y="8424377"/>
              <a:ext cx="94935" cy="105722"/>
            </a:xfrm>
            <a:custGeom>
              <a:avLst/>
              <a:gdLst>
                <a:gd name="csX0" fmla="*/ 2157 w 94935"/>
                <a:gd name="csY0" fmla="*/ 51782 h 105722"/>
                <a:gd name="csX1" fmla="*/ 17261 w 94935"/>
                <a:gd name="csY1" fmla="*/ 10788 h 105722"/>
                <a:gd name="csX2" fmla="*/ 48546 w 94935"/>
                <a:gd name="csY2" fmla="*/ 0 h 105722"/>
                <a:gd name="csX3" fmla="*/ 81989 w 94935"/>
                <a:gd name="csY3" fmla="*/ 14024 h 105722"/>
                <a:gd name="csX4" fmla="*/ 94935 w 94935"/>
                <a:gd name="csY4" fmla="*/ 51782 h 105722"/>
                <a:gd name="csX5" fmla="*/ 89541 w 94935"/>
                <a:gd name="csY5" fmla="*/ 81989 h 105722"/>
                <a:gd name="csX6" fmla="*/ 72279 w 94935"/>
                <a:gd name="csY6" fmla="*/ 99249 h 105722"/>
                <a:gd name="csX7" fmla="*/ 47468 w 94935"/>
                <a:gd name="csY7" fmla="*/ 105723 h 105722"/>
                <a:gd name="csX8" fmla="*/ 12945 w 94935"/>
                <a:gd name="csY8" fmla="*/ 91698 h 105722"/>
                <a:gd name="csX9" fmla="*/ 0 w 94935"/>
                <a:gd name="csY9" fmla="*/ 52861 h 105722"/>
                <a:gd name="csX10" fmla="*/ 2157 w 94935"/>
                <a:gd name="csY10" fmla="*/ 52861 h 105722"/>
                <a:gd name="csX11" fmla="*/ 20498 w 94935"/>
                <a:gd name="csY11" fmla="*/ 51782 h 105722"/>
                <a:gd name="csX12" fmla="*/ 29127 w 94935"/>
                <a:gd name="csY12" fmla="*/ 80910 h 105722"/>
                <a:gd name="csX13" fmla="*/ 50703 w 94935"/>
                <a:gd name="csY13" fmla="*/ 90619 h 105722"/>
                <a:gd name="csX14" fmla="*/ 72279 w 94935"/>
                <a:gd name="csY14" fmla="*/ 80910 h 105722"/>
                <a:gd name="csX15" fmla="*/ 80910 w 94935"/>
                <a:gd name="csY15" fmla="*/ 51782 h 105722"/>
                <a:gd name="csX16" fmla="*/ 72279 w 94935"/>
                <a:gd name="csY16" fmla="*/ 23733 h 105722"/>
                <a:gd name="csX17" fmla="*/ 50703 w 94935"/>
                <a:gd name="csY17" fmla="*/ 14024 h 105722"/>
                <a:gd name="csX18" fmla="*/ 29127 w 94935"/>
                <a:gd name="csY18" fmla="*/ 23733 h 105722"/>
                <a:gd name="csX19" fmla="*/ 20498 w 94935"/>
                <a:gd name="csY19" fmla="*/ 52861 h 105722"/>
                <a:gd name="csX20" fmla="*/ 20498 w 94935"/>
                <a:gd name="csY20" fmla="*/ 52861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5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7"/>
                    <a:pt x="89541" y="81989"/>
                  </a:cubicBezTo>
                  <a:cubicBezTo>
                    <a:pt x="85226" y="89541"/>
                    <a:pt x="79832" y="94935"/>
                    <a:pt x="72279" y="99249"/>
                  </a:cubicBezTo>
                  <a:cubicBezTo>
                    <a:pt x="64728" y="103565"/>
                    <a:pt x="57177" y="105723"/>
                    <a:pt x="47468" y="105723"/>
                  </a:cubicBezTo>
                  <a:cubicBezTo>
                    <a:pt x="33443" y="105723"/>
                    <a:pt x="21576" y="101407"/>
                    <a:pt x="12945" y="91698"/>
                  </a:cubicBezTo>
                  <a:cubicBezTo>
                    <a:pt x="4315" y="83067"/>
                    <a:pt x="0" y="70122"/>
                    <a:pt x="0" y="52861"/>
                  </a:cubicBezTo>
                  <a:lnTo>
                    <a:pt x="2157" y="52861"/>
                  </a:lnTo>
                  <a:close/>
                  <a:moveTo>
                    <a:pt x="20498" y="51782"/>
                  </a:moveTo>
                  <a:cubicBezTo>
                    <a:pt x="20498" y="64728"/>
                    <a:pt x="23733" y="74437"/>
                    <a:pt x="29127" y="80910"/>
                  </a:cubicBezTo>
                  <a:cubicBezTo>
                    <a:pt x="34521" y="87383"/>
                    <a:pt x="42074" y="90619"/>
                    <a:pt x="50703" y="90619"/>
                  </a:cubicBezTo>
                  <a:cubicBezTo>
                    <a:pt x="59334" y="90619"/>
                    <a:pt x="65807" y="87383"/>
                    <a:pt x="72279" y="80910"/>
                  </a:cubicBezTo>
                  <a:cubicBezTo>
                    <a:pt x="78753" y="74437"/>
                    <a:pt x="80910" y="64728"/>
                    <a:pt x="80910" y="51782"/>
                  </a:cubicBezTo>
                  <a:cubicBezTo>
                    <a:pt x="80910" y="38837"/>
                    <a:pt x="77673" y="30206"/>
                    <a:pt x="72279" y="23733"/>
                  </a:cubicBezTo>
                  <a:cubicBezTo>
                    <a:pt x="66885" y="17261"/>
                    <a:pt x="59334" y="14024"/>
                    <a:pt x="50703" y="14024"/>
                  </a:cubicBezTo>
                  <a:cubicBezTo>
                    <a:pt x="42074" y="14024"/>
                    <a:pt x="35601" y="17261"/>
                    <a:pt x="29127" y="23733"/>
                  </a:cubicBezTo>
                  <a:cubicBezTo>
                    <a:pt x="22655" y="30206"/>
                    <a:pt x="20498" y="39915"/>
                    <a:pt x="20498" y="52861"/>
                  </a:cubicBezTo>
                  <a:lnTo>
                    <a:pt x="20498" y="528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87D2BB8A-C2AB-DE35-8EB3-98A8814099A2}"/>
                </a:ext>
              </a:extLst>
            </p:cNvPr>
            <p:cNvSpPr/>
            <p:nvPr/>
          </p:nvSpPr>
          <p:spPr>
            <a:xfrm>
              <a:off x="12474779" y="8424377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7 h 102486"/>
                <a:gd name="csX2" fmla="*/ 15102 w 81988"/>
                <a:gd name="csY2" fmla="*/ 2157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1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7 h 102486"/>
                <a:gd name="csX15" fmla="*/ 17261 w 81988"/>
                <a:gd name="csY15" fmla="*/ 46388 h 102486"/>
                <a:gd name="csX16" fmla="*/ 17261 w 81988"/>
                <a:gd name="csY16" fmla="*/ 101407 h 102486"/>
                <a:gd name="csX17" fmla="*/ 0 w 81988"/>
                <a:gd name="csY17" fmla="*/ 101407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7"/>
                  </a:lnTo>
                  <a:lnTo>
                    <a:pt x="15102" y="2157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3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1"/>
                    <a:pt x="64728" y="29127"/>
                    <a:pt x="62570" y="25891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3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7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7"/>
                  </a:lnTo>
                  <a:lnTo>
                    <a:pt x="0" y="1014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8AAA22A7-6069-91DE-22B6-F80AEE4C093E}"/>
                </a:ext>
              </a:extLst>
            </p:cNvPr>
            <p:cNvSpPr/>
            <p:nvPr/>
          </p:nvSpPr>
          <p:spPr>
            <a:xfrm>
              <a:off x="8264207" y="8657398"/>
              <a:ext cx="138086" cy="103564"/>
            </a:xfrm>
            <a:custGeom>
              <a:avLst/>
              <a:gdLst>
                <a:gd name="csX0" fmla="*/ 2158 w 138086"/>
                <a:gd name="csY0" fmla="*/ 102486 h 103564"/>
                <a:gd name="csX1" fmla="*/ 2158 w 138086"/>
                <a:gd name="csY1" fmla="*/ 2158 h 103564"/>
                <a:gd name="csX2" fmla="*/ 17261 w 138086"/>
                <a:gd name="csY2" fmla="*/ 2158 h 103564"/>
                <a:gd name="csX3" fmla="*/ 17261 w 138086"/>
                <a:gd name="csY3" fmla="*/ 16182 h 103564"/>
                <a:gd name="csX4" fmla="*/ 30206 w 138086"/>
                <a:gd name="csY4" fmla="*/ 4315 h 103564"/>
                <a:gd name="csX5" fmla="*/ 48546 w 138086"/>
                <a:gd name="csY5" fmla="*/ 0 h 103564"/>
                <a:gd name="csX6" fmla="*/ 66886 w 138086"/>
                <a:gd name="csY6" fmla="*/ 4315 h 103564"/>
                <a:gd name="csX7" fmla="*/ 76595 w 138086"/>
                <a:gd name="csY7" fmla="*/ 17261 h 103564"/>
                <a:gd name="csX8" fmla="*/ 107880 w 138086"/>
                <a:gd name="csY8" fmla="*/ 0 h 103564"/>
                <a:gd name="csX9" fmla="*/ 130535 w 138086"/>
                <a:gd name="csY9" fmla="*/ 8630 h 103564"/>
                <a:gd name="csX10" fmla="*/ 138087 w 138086"/>
                <a:gd name="csY10" fmla="*/ 34522 h 103564"/>
                <a:gd name="csX11" fmla="*/ 138087 w 138086"/>
                <a:gd name="csY11" fmla="*/ 103565 h 103564"/>
                <a:gd name="csX12" fmla="*/ 120826 w 138086"/>
                <a:gd name="csY12" fmla="*/ 103565 h 103564"/>
                <a:gd name="csX13" fmla="*/ 120826 w 138086"/>
                <a:gd name="csY13" fmla="*/ 39916 h 103564"/>
                <a:gd name="csX14" fmla="*/ 118668 w 138086"/>
                <a:gd name="csY14" fmla="*/ 24812 h 103564"/>
                <a:gd name="csX15" fmla="*/ 112196 w 138086"/>
                <a:gd name="csY15" fmla="*/ 17261 h 103564"/>
                <a:gd name="csX16" fmla="*/ 102486 w 138086"/>
                <a:gd name="csY16" fmla="*/ 14024 h 103564"/>
                <a:gd name="csX17" fmla="*/ 85226 w 138086"/>
                <a:gd name="csY17" fmla="*/ 21576 h 103564"/>
                <a:gd name="csX18" fmla="*/ 77674 w 138086"/>
                <a:gd name="csY18" fmla="*/ 44231 h 103564"/>
                <a:gd name="csX19" fmla="*/ 77674 w 138086"/>
                <a:gd name="csY19" fmla="*/ 102486 h 103564"/>
                <a:gd name="csX20" fmla="*/ 60413 w 138086"/>
                <a:gd name="csY20" fmla="*/ 102486 h 103564"/>
                <a:gd name="csX21" fmla="*/ 60413 w 138086"/>
                <a:gd name="csY21" fmla="*/ 36680 h 103564"/>
                <a:gd name="csX22" fmla="*/ 56098 w 138086"/>
                <a:gd name="csY22" fmla="*/ 19418 h 103564"/>
                <a:gd name="csX23" fmla="*/ 42074 w 138086"/>
                <a:gd name="csY23" fmla="*/ 14024 h 103564"/>
                <a:gd name="csX24" fmla="*/ 29128 w 138086"/>
                <a:gd name="csY24" fmla="*/ 18340 h 103564"/>
                <a:gd name="csX25" fmla="*/ 20498 w 138086"/>
                <a:gd name="csY25" fmla="*/ 29128 h 103564"/>
                <a:gd name="csX26" fmla="*/ 17261 w 138086"/>
                <a:gd name="csY26" fmla="*/ 50704 h 103564"/>
                <a:gd name="csX27" fmla="*/ 17261 w 138086"/>
                <a:gd name="csY27" fmla="*/ 102486 h 103564"/>
                <a:gd name="csX28" fmla="*/ 0 w 138086"/>
                <a:gd name="csY28" fmla="*/ 102486 h 103564"/>
                <a:gd name="csX29" fmla="*/ 2158 w 138086"/>
                <a:gd name="csY29" fmla="*/ 102486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38086" h="103564">
                  <a:moveTo>
                    <a:pt x="2158" y="102486"/>
                  </a:moveTo>
                  <a:lnTo>
                    <a:pt x="2158" y="2158"/>
                  </a:lnTo>
                  <a:lnTo>
                    <a:pt x="17261" y="2158"/>
                  </a:lnTo>
                  <a:lnTo>
                    <a:pt x="17261" y="16182"/>
                  </a:lnTo>
                  <a:cubicBezTo>
                    <a:pt x="20498" y="10788"/>
                    <a:pt x="24812" y="7552"/>
                    <a:pt x="30206" y="4315"/>
                  </a:cubicBezTo>
                  <a:cubicBezTo>
                    <a:pt x="35600" y="1079"/>
                    <a:pt x="40994" y="0"/>
                    <a:pt x="48546" y="0"/>
                  </a:cubicBezTo>
                  <a:cubicBezTo>
                    <a:pt x="56098" y="0"/>
                    <a:pt x="62570" y="0"/>
                    <a:pt x="66886" y="4315"/>
                  </a:cubicBezTo>
                  <a:cubicBezTo>
                    <a:pt x="71201" y="7552"/>
                    <a:pt x="75516" y="11867"/>
                    <a:pt x="76595" y="17261"/>
                  </a:cubicBezTo>
                  <a:cubicBezTo>
                    <a:pt x="84147" y="5394"/>
                    <a:pt x="94935" y="0"/>
                    <a:pt x="107880" y="0"/>
                  </a:cubicBezTo>
                  <a:cubicBezTo>
                    <a:pt x="120826" y="0"/>
                    <a:pt x="125141" y="3236"/>
                    <a:pt x="130535" y="8630"/>
                  </a:cubicBezTo>
                  <a:cubicBezTo>
                    <a:pt x="135929" y="14024"/>
                    <a:pt x="138087" y="22655"/>
                    <a:pt x="138087" y="34522"/>
                  </a:cubicBezTo>
                  <a:lnTo>
                    <a:pt x="138087" y="103565"/>
                  </a:lnTo>
                  <a:lnTo>
                    <a:pt x="120826" y="103565"/>
                  </a:lnTo>
                  <a:lnTo>
                    <a:pt x="120826" y="39916"/>
                  </a:lnTo>
                  <a:cubicBezTo>
                    <a:pt x="120826" y="33443"/>
                    <a:pt x="120826" y="28049"/>
                    <a:pt x="118668" y="24812"/>
                  </a:cubicBezTo>
                  <a:cubicBezTo>
                    <a:pt x="118668" y="21576"/>
                    <a:pt x="115432" y="19418"/>
                    <a:pt x="112196" y="17261"/>
                  </a:cubicBezTo>
                  <a:cubicBezTo>
                    <a:pt x="108959" y="15104"/>
                    <a:pt x="105723" y="14024"/>
                    <a:pt x="102486" y="14024"/>
                  </a:cubicBezTo>
                  <a:cubicBezTo>
                    <a:pt x="94935" y="14024"/>
                    <a:pt x="89541" y="16182"/>
                    <a:pt x="85226" y="21576"/>
                  </a:cubicBezTo>
                  <a:cubicBezTo>
                    <a:pt x="80910" y="25892"/>
                    <a:pt x="77674" y="33443"/>
                    <a:pt x="77674" y="44231"/>
                  </a:cubicBezTo>
                  <a:lnTo>
                    <a:pt x="77674" y="102486"/>
                  </a:lnTo>
                  <a:lnTo>
                    <a:pt x="60413" y="102486"/>
                  </a:lnTo>
                  <a:lnTo>
                    <a:pt x="60413" y="36680"/>
                  </a:lnTo>
                  <a:cubicBezTo>
                    <a:pt x="60413" y="29128"/>
                    <a:pt x="60413" y="23734"/>
                    <a:pt x="56098" y="19418"/>
                  </a:cubicBezTo>
                  <a:cubicBezTo>
                    <a:pt x="51782" y="15104"/>
                    <a:pt x="48546" y="14024"/>
                    <a:pt x="42074" y="14024"/>
                  </a:cubicBezTo>
                  <a:cubicBezTo>
                    <a:pt x="35600" y="14024"/>
                    <a:pt x="32364" y="14024"/>
                    <a:pt x="29128" y="18340"/>
                  </a:cubicBezTo>
                  <a:cubicBezTo>
                    <a:pt x="24812" y="20498"/>
                    <a:pt x="21576" y="24812"/>
                    <a:pt x="20498" y="29128"/>
                  </a:cubicBezTo>
                  <a:cubicBezTo>
                    <a:pt x="19418" y="33443"/>
                    <a:pt x="17261" y="40994"/>
                    <a:pt x="17261" y="50704"/>
                  </a:cubicBezTo>
                  <a:lnTo>
                    <a:pt x="17261" y="102486"/>
                  </a:lnTo>
                  <a:lnTo>
                    <a:pt x="0" y="102486"/>
                  </a:lnTo>
                  <a:lnTo>
                    <a:pt x="2158" y="10248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281F581D-AB5A-0A58-D06F-771AB3067507}"/>
                </a:ext>
              </a:extLst>
            </p:cNvPr>
            <p:cNvSpPr/>
            <p:nvPr/>
          </p:nvSpPr>
          <p:spPr>
            <a:xfrm>
              <a:off x="8428186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715B6383-471A-142C-FEAE-D845A0EB53B4}"/>
                </a:ext>
              </a:extLst>
            </p:cNvPr>
            <p:cNvSpPr/>
            <p:nvPr/>
          </p:nvSpPr>
          <p:spPr>
            <a:xfrm>
              <a:off x="8465944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C0F7C751-30E1-026B-B772-5DDE87A6D2DB}"/>
                </a:ext>
              </a:extLst>
            </p:cNvPr>
            <p:cNvSpPr/>
            <p:nvPr/>
          </p:nvSpPr>
          <p:spPr>
            <a:xfrm>
              <a:off x="8567351" y="8657398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8 h 103564"/>
                <a:gd name="csX2" fmla="*/ 16182 w 55019"/>
                <a:gd name="csY2" fmla="*/ 2158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40 h 103564"/>
                <a:gd name="csX9" fmla="*/ 26970 w 55019"/>
                <a:gd name="csY9" fmla="*/ 21576 h 103564"/>
                <a:gd name="csX10" fmla="*/ 20498 w 55019"/>
                <a:gd name="csY10" fmla="*/ 31286 h 103564"/>
                <a:gd name="csX11" fmla="*/ 17261 w 55019"/>
                <a:gd name="csY11" fmla="*/ 50704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8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1" y="44231"/>
                    <a:pt x="17261" y="50704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274B7261-73B2-1BEB-FD4D-8873D9B17301}"/>
                </a:ext>
              </a:extLst>
            </p:cNvPr>
            <p:cNvSpPr/>
            <p:nvPr/>
          </p:nvSpPr>
          <p:spPr>
            <a:xfrm>
              <a:off x="8624528" y="8657398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50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2 h 105722"/>
                <a:gd name="csX10" fmla="*/ 2157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5" y="89541"/>
                    <a:pt x="79831" y="94935"/>
                    <a:pt x="72279" y="99250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8"/>
                    <a:pt x="12945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7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5" y="90620"/>
                    <a:pt x="64728" y="87383"/>
                    <a:pt x="71201" y="80910"/>
                  </a:cubicBezTo>
                  <a:cubicBezTo>
                    <a:pt x="77673" y="74438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4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A2B1F299-E4BA-087A-B613-2CE11054D48C}"/>
                </a:ext>
              </a:extLst>
            </p:cNvPr>
            <p:cNvSpPr/>
            <p:nvPr/>
          </p:nvSpPr>
          <p:spPr>
            <a:xfrm>
              <a:off x="8739960" y="8620718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1 h 140244"/>
                <a:gd name="csX6" fmla="*/ 62571 w 88462"/>
                <a:gd name="csY6" fmla="*/ 38837 h 140244"/>
                <a:gd name="csX7" fmla="*/ 76595 w 88462"/>
                <a:gd name="csY7" fmla="*/ 49625 h 140244"/>
                <a:gd name="csX8" fmla="*/ 85226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2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1 w 88462"/>
                <a:gd name="csY18" fmla="*/ 116511 h 140244"/>
                <a:gd name="csX19" fmla="*/ 71201 w 88462"/>
                <a:gd name="csY19" fmla="*/ 87383 h 140244"/>
                <a:gd name="csX20" fmla="*/ 63650 w 88462"/>
                <a:gd name="csY20" fmla="*/ 58256 h 140244"/>
                <a:gd name="csX21" fmla="*/ 44231 w 88462"/>
                <a:gd name="csY21" fmla="*/ 48546 h 140244"/>
                <a:gd name="csX22" fmla="*/ 24813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3" y="40995"/>
                    <a:pt x="33443" y="35601"/>
                    <a:pt x="45310" y="35601"/>
                  </a:cubicBezTo>
                  <a:cubicBezTo>
                    <a:pt x="57177" y="35601"/>
                    <a:pt x="57177" y="35601"/>
                    <a:pt x="62571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2" y="53940"/>
                    <a:pt x="83068" y="59334"/>
                    <a:pt x="85226" y="65807"/>
                  </a:cubicBezTo>
                  <a:cubicBezTo>
                    <a:pt x="87384" y="72280"/>
                    <a:pt x="88462" y="78753"/>
                    <a:pt x="88462" y="86304"/>
                  </a:cubicBezTo>
                  <a:cubicBezTo>
                    <a:pt x="88462" y="103566"/>
                    <a:pt x="84147" y="116511"/>
                    <a:pt x="75516" y="126220"/>
                  </a:cubicBezTo>
                  <a:cubicBezTo>
                    <a:pt x="66886" y="135930"/>
                    <a:pt x="57177" y="140244"/>
                    <a:pt x="45310" y="140244"/>
                  </a:cubicBezTo>
                  <a:cubicBezTo>
                    <a:pt x="33443" y="140244"/>
                    <a:pt x="23734" y="134850"/>
                    <a:pt x="17261" y="125142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3" y="126220"/>
                    <a:pt x="57177" y="122984"/>
                    <a:pt x="62571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4" y="64728"/>
                    <a:pt x="63650" y="58256"/>
                  </a:cubicBezTo>
                  <a:cubicBezTo>
                    <a:pt x="58256" y="51783"/>
                    <a:pt x="51783" y="48546"/>
                    <a:pt x="44231" y="48546"/>
                  </a:cubicBezTo>
                  <a:cubicBezTo>
                    <a:pt x="36680" y="48546"/>
                    <a:pt x="30207" y="51783"/>
                    <a:pt x="24813" y="58256"/>
                  </a:cubicBezTo>
                  <a:cubicBezTo>
                    <a:pt x="19419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BFC868D-14E8-AA02-1E66-C671E67A8766}"/>
                </a:ext>
              </a:extLst>
            </p:cNvPr>
            <p:cNvSpPr/>
            <p:nvPr/>
          </p:nvSpPr>
          <p:spPr>
            <a:xfrm>
              <a:off x="8848919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CC8A1040-14EE-FE81-4906-085B17068EEE}"/>
                </a:ext>
              </a:extLst>
            </p:cNvPr>
            <p:cNvSpPr/>
            <p:nvPr/>
          </p:nvSpPr>
          <p:spPr>
            <a:xfrm>
              <a:off x="8881283" y="8621798"/>
              <a:ext cx="49624" cy="137008"/>
            </a:xfrm>
            <a:custGeom>
              <a:avLst/>
              <a:gdLst>
                <a:gd name="csX0" fmla="*/ 47467 w 49624"/>
                <a:gd name="csY0" fmla="*/ 121905 h 137008"/>
                <a:gd name="csX1" fmla="*/ 49625 w 49624"/>
                <a:gd name="csY1" fmla="*/ 137008 h 137008"/>
                <a:gd name="csX2" fmla="*/ 36679 w 49624"/>
                <a:gd name="csY2" fmla="*/ 137008 h 137008"/>
                <a:gd name="csX3" fmla="*/ 22655 w 49624"/>
                <a:gd name="csY3" fmla="*/ 133771 h 137008"/>
                <a:gd name="csX4" fmla="*/ 15103 w 49624"/>
                <a:gd name="csY4" fmla="*/ 126220 h 137008"/>
                <a:gd name="csX5" fmla="*/ 12946 w 49624"/>
                <a:gd name="csY5" fmla="*/ 105723 h 137008"/>
                <a:gd name="csX6" fmla="*/ 12946 w 49624"/>
                <a:gd name="csY6" fmla="*/ 47467 h 137008"/>
                <a:gd name="csX7" fmla="*/ 0 w 49624"/>
                <a:gd name="csY7" fmla="*/ 47467 h 137008"/>
                <a:gd name="csX8" fmla="*/ 0 w 49624"/>
                <a:gd name="csY8" fmla="*/ 34522 h 137008"/>
                <a:gd name="csX9" fmla="*/ 12946 w 49624"/>
                <a:gd name="csY9" fmla="*/ 34522 h 137008"/>
                <a:gd name="csX10" fmla="*/ 12946 w 49624"/>
                <a:gd name="csY10" fmla="*/ 9709 h 137008"/>
                <a:gd name="csX11" fmla="*/ 30206 w 49624"/>
                <a:gd name="csY11" fmla="*/ 0 h 137008"/>
                <a:gd name="csX12" fmla="*/ 30206 w 49624"/>
                <a:gd name="csY12" fmla="*/ 35600 h 137008"/>
                <a:gd name="csX13" fmla="*/ 47467 w 49624"/>
                <a:gd name="csY13" fmla="*/ 35600 h 137008"/>
                <a:gd name="csX14" fmla="*/ 47467 w 49624"/>
                <a:gd name="csY14" fmla="*/ 48546 h 137008"/>
                <a:gd name="csX15" fmla="*/ 30206 w 49624"/>
                <a:gd name="csY15" fmla="*/ 48546 h 137008"/>
                <a:gd name="csX16" fmla="*/ 30206 w 49624"/>
                <a:gd name="csY16" fmla="*/ 117589 h 137008"/>
                <a:gd name="csX17" fmla="*/ 33443 w 49624"/>
                <a:gd name="csY17" fmla="*/ 120826 h 137008"/>
                <a:gd name="csX18" fmla="*/ 38837 w 49624"/>
                <a:gd name="csY18" fmla="*/ 120826 h 137008"/>
                <a:gd name="csX19" fmla="*/ 47467 w 49624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4" h="137008">
                  <a:moveTo>
                    <a:pt x="47467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79" y="137008"/>
                  </a:cubicBezTo>
                  <a:cubicBezTo>
                    <a:pt x="30206" y="137008"/>
                    <a:pt x="25891" y="137008"/>
                    <a:pt x="22655" y="133771"/>
                  </a:cubicBezTo>
                  <a:cubicBezTo>
                    <a:pt x="19418" y="130535"/>
                    <a:pt x="17261" y="129456"/>
                    <a:pt x="15103" y="126220"/>
                  </a:cubicBezTo>
                  <a:cubicBezTo>
                    <a:pt x="15103" y="122983"/>
                    <a:pt x="12946" y="116511"/>
                    <a:pt x="12946" y="105723"/>
                  </a:cubicBezTo>
                  <a:lnTo>
                    <a:pt x="12946" y="47467"/>
                  </a:lnTo>
                  <a:lnTo>
                    <a:pt x="0" y="47467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0"/>
                  </a:lnTo>
                  <a:lnTo>
                    <a:pt x="47467" y="35600"/>
                  </a:lnTo>
                  <a:lnTo>
                    <a:pt x="47467" y="48546"/>
                  </a:lnTo>
                  <a:lnTo>
                    <a:pt x="30206" y="48546"/>
                  </a:lnTo>
                  <a:lnTo>
                    <a:pt x="30206" y="117589"/>
                  </a:lnTo>
                  <a:cubicBezTo>
                    <a:pt x="30206" y="119747"/>
                    <a:pt x="30206" y="119747"/>
                    <a:pt x="33443" y="120826"/>
                  </a:cubicBezTo>
                  <a:cubicBezTo>
                    <a:pt x="33443" y="120826"/>
                    <a:pt x="36679" y="120826"/>
                    <a:pt x="38837" y="120826"/>
                  </a:cubicBezTo>
                  <a:lnTo>
                    <a:pt x="47467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52D7B024-DB76-4991-E354-06975472AC5C}"/>
                </a:ext>
              </a:extLst>
            </p:cNvPr>
            <p:cNvSpPr/>
            <p:nvPr/>
          </p:nvSpPr>
          <p:spPr>
            <a:xfrm>
              <a:off x="8950326" y="8740466"/>
              <a:ext cx="19418" cy="19418"/>
            </a:xfrm>
            <a:custGeom>
              <a:avLst/>
              <a:gdLst>
                <a:gd name="csX0" fmla="*/ 0 w 19418"/>
                <a:gd name="csY0" fmla="*/ 19418 h 19418"/>
                <a:gd name="csX1" fmla="*/ 0 w 19418"/>
                <a:gd name="csY1" fmla="*/ 0 h 19418"/>
                <a:gd name="csX2" fmla="*/ 19419 w 19418"/>
                <a:gd name="csY2" fmla="*/ 0 h 19418"/>
                <a:gd name="csX3" fmla="*/ 19419 w 19418"/>
                <a:gd name="csY3" fmla="*/ 19418 h 19418"/>
                <a:gd name="csX4" fmla="*/ 0 w 19418"/>
                <a:gd name="csY4" fmla="*/ 19418 h 1941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9418" h="19418">
                  <a:moveTo>
                    <a:pt x="0" y="19418"/>
                  </a:moveTo>
                  <a:lnTo>
                    <a:pt x="0" y="0"/>
                  </a:lnTo>
                  <a:lnTo>
                    <a:pt x="19419" y="0"/>
                  </a:lnTo>
                  <a:lnTo>
                    <a:pt x="19419" y="19418"/>
                  </a:lnTo>
                  <a:lnTo>
                    <a:pt x="0" y="1941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3EEFB38C-D92D-411A-B4AC-B3B02D2CB600}"/>
                </a:ext>
              </a:extLst>
            </p:cNvPr>
            <p:cNvSpPr/>
            <p:nvPr/>
          </p:nvSpPr>
          <p:spPr>
            <a:xfrm>
              <a:off x="8991321" y="8657398"/>
              <a:ext cx="94934" cy="105722"/>
            </a:xfrm>
            <a:custGeom>
              <a:avLst/>
              <a:gdLst>
                <a:gd name="csX0" fmla="*/ 2157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79 w 94934"/>
                <a:gd name="csY6" fmla="*/ 99250 h 105722"/>
                <a:gd name="csX7" fmla="*/ 47467 w 94934"/>
                <a:gd name="csY7" fmla="*/ 105723 h 105722"/>
                <a:gd name="csX8" fmla="*/ 12945 w 94934"/>
                <a:gd name="csY8" fmla="*/ 91698 h 105722"/>
                <a:gd name="csX9" fmla="*/ 0 w 94934"/>
                <a:gd name="csY9" fmla="*/ 52862 h 105722"/>
                <a:gd name="csX10" fmla="*/ 2157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1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7" y="51782"/>
                  </a:moveTo>
                  <a:cubicBezTo>
                    <a:pt x="2157" y="33443"/>
                    <a:pt x="7551" y="19418"/>
                    <a:pt x="17261" y="10788"/>
                  </a:cubicBezTo>
                  <a:cubicBezTo>
                    <a:pt x="25891" y="3236"/>
                    <a:pt x="36679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19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5" y="89541"/>
                    <a:pt x="79831" y="94935"/>
                    <a:pt x="72279" y="99250"/>
                  </a:cubicBezTo>
                  <a:cubicBezTo>
                    <a:pt x="64728" y="103565"/>
                    <a:pt x="57176" y="105723"/>
                    <a:pt x="47467" y="105723"/>
                  </a:cubicBezTo>
                  <a:cubicBezTo>
                    <a:pt x="33443" y="105723"/>
                    <a:pt x="21576" y="101408"/>
                    <a:pt x="12945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7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5" y="90620"/>
                    <a:pt x="64728" y="87383"/>
                    <a:pt x="71201" y="80910"/>
                  </a:cubicBezTo>
                  <a:cubicBezTo>
                    <a:pt x="77673" y="74438"/>
                    <a:pt x="79831" y="64728"/>
                    <a:pt x="79831" y="51782"/>
                  </a:cubicBezTo>
                  <a:cubicBezTo>
                    <a:pt x="79831" y="38837"/>
                    <a:pt x="76595" y="30206"/>
                    <a:pt x="71201" y="23734"/>
                  </a:cubicBezTo>
                  <a:cubicBezTo>
                    <a:pt x="65807" y="17261"/>
                    <a:pt x="58255" y="14024"/>
                    <a:pt x="49625" y="14024"/>
                  </a:cubicBezTo>
                  <a:cubicBezTo>
                    <a:pt x="40994" y="14024"/>
                    <a:pt x="34521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B2446E24-241C-3944-045A-359102E592D5}"/>
                </a:ext>
              </a:extLst>
            </p:cNvPr>
            <p:cNvSpPr/>
            <p:nvPr/>
          </p:nvSpPr>
          <p:spPr>
            <a:xfrm>
              <a:off x="9106753" y="8657398"/>
              <a:ext cx="55019" cy="103564"/>
            </a:xfrm>
            <a:custGeom>
              <a:avLst/>
              <a:gdLst>
                <a:gd name="csX0" fmla="*/ 1079 w 55019"/>
                <a:gd name="csY0" fmla="*/ 102486 h 103564"/>
                <a:gd name="csX1" fmla="*/ 1079 w 55019"/>
                <a:gd name="csY1" fmla="*/ 2158 h 103564"/>
                <a:gd name="csX2" fmla="*/ 16182 w 55019"/>
                <a:gd name="csY2" fmla="*/ 2158 h 103564"/>
                <a:gd name="csX3" fmla="*/ 16182 w 55019"/>
                <a:gd name="csY3" fmla="*/ 17261 h 103564"/>
                <a:gd name="csX4" fmla="*/ 26970 w 55019"/>
                <a:gd name="csY4" fmla="*/ 3236 h 103564"/>
                <a:gd name="csX5" fmla="*/ 37758 w 55019"/>
                <a:gd name="csY5" fmla="*/ 0 h 103564"/>
                <a:gd name="csX6" fmla="*/ 55019 w 55019"/>
                <a:gd name="csY6" fmla="*/ 5394 h 103564"/>
                <a:gd name="csX7" fmla="*/ 49625 w 55019"/>
                <a:gd name="csY7" fmla="*/ 21576 h 103564"/>
                <a:gd name="csX8" fmla="*/ 36680 w 55019"/>
                <a:gd name="csY8" fmla="*/ 18340 h 103564"/>
                <a:gd name="csX9" fmla="*/ 26970 w 55019"/>
                <a:gd name="csY9" fmla="*/ 21576 h 103564"/>
                <a:gd name="csX10" fmla="*/ 20498 w 55019"/>
                <a:gd name="csY10" fmla="*/ 31286 h 103564"/>
                <a:gd name="csX11" fmla="*/ 17261 w 55019"/>
                <a:gd name="csY11" fmla="*/ 50704 h 103564"/>
                <a:gd name="csX12" fmla="*/ 17261 w 55019"/>
                <a:gd name="csY12" fmla="*/ 103565 h 103564"/>
                <a:gd name="csX13" fmla="*/ 0 w 55019"/>
                <a:gd name="csY13" fmla="*/ 103565 h 103564"/>
                <a:gd name="csX14" fmla="*/ 0 w 55019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19" h="103564">
                  <a:moveTo>
                    <a:pt x="1079" y="102486"/>
                  </a:moveTo>
                  <a:lnTo>
                    <a:pt x="1079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3" y="0"/>
                    <a:pt x="37758" y="0"/>
                  </a:cubicBezTo>
                  <a:cubicBezTo>
                    <a:pt x="42074" y="0"/>
                    <a:pt x="49625" y="2158"/>
                    <a:pt x="55019" y="5394"/>
                  </a:cubicBezTo>
                  <a:lnTo>
                    <a:pt x="49625" y="21576"/>
                  </a:lnTo>
                  <a:cubicBezTo>
                    <a:pt x="45310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1" y="44231"/>
                    <a:pt x="17261" y="50704"/>
                  </a:cubicBezTo>
                  <a:lnTo>
                    <a:pt x="17261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92314819-29D5-EBB5-BCBE-BDA552D4D938}"/>
                </a:ext>
              </a:extLst>
            </p:cNvPr>
            <p:cNvSpPr/>
            <p:nvPr/>
          </p:nvSpPr>
          <p:spPr>
            <a:xfrm>
              <a:off x="9162851" y="8656319"/>
              <a:ext cx="89540" cy="143480"/>
            </a:xfrm>
            <a:custGeom>
              <a:avLst/>
              <a:gdLst>
                <a:gd name="csX0" fmla="*/ 6473 w 89540"/>
                <a:gd name="csY0" fmla="*/ 111117 h 143480"/>
                <a:gd name="csX1" fmla="*/ 22655 w 89540"/>
                <a:gd name="csY1" fmla="*/ 113274 h 143480"/>
                <a:gd name="csX2" fmla="*/ 28049 w 89540"/>
                <a:gd name="csY2" fmla="*/ 124062 h 143480"/>
                <a:gd name="csX3" fmla="*/ 45310 w 89540"/>
                <a:gd name="csY3" fmla="*/ 128377 h 143480"/>
                <a:gd name="csX4" fmla="*/ 63650 w 89540"/>
                <a:gd name="csY4" fmla="*/ 124062 h 143480"/>
                <a:gd name="csX5" fmla="*/ 72280 w 89540"/>
                <a:gd name="csY5" fmla="*/ 111117 h 143480"/>
                <a:gd name="csX6" fmla="*/ 72280 w 89540"/>
                <a:gd name="csY6" fmla="*/ 89541 h 143480"/>
                <a:gd name="csX7" fmla="*/ 44231 w 89540"/>
                <a:gd name="csY7" fmla="*/ 102486 h 143480"/>
                <a:gd name="csX8" fmla="*/ 11867 w 89540"/>
                <a:gd name="csY8" fmla="*/ 87383 h 143480"/>
                <a:gd name="csX9" fmla="*/ 0 w 89540"/>
                <a:gd name="csY9" fmla="*/ 51782 h 143480"/>
                <a:gd name="csX10" fmla="*/ 5394 w 89540"/>
                <a:gd name="csY10" fmla="*/ 24812 h 143480"/>
                <a:gd name="csX11" fmla="*/ 20498 w 89540"/>
                <a:gd name="csY11" fmla="*/ 6473 h 143480"/>
                <a:gd name="csX12" fmla="*/ 44231 w 89540"/>
                <a:gd name="csY12" fmla="*/ 0 h 143480"/>
                <a:gd name="csX13" fmla="*/ 73359 w 89540"/>
                <a:gd name="csY13" fmla="*/ 14024 h 143480"/>
                <a:gd name="csX14" fmla="*/ 73359 w 89540"/>
                <a:gd name="csY14" fmla="*/ 2157 h 143480"/>
                <a:gd name="csX15" fmla="*/ 89541 w 89540"/>
                <a:gd name="csY15" fmla="*/ 2157 h 143480"/>
                <a:gd name="csX16" fmla="*/ 89541 w 89540"/>
                <a:gd name="csY16" fmla="*/ 89541 h 143480"/>
                <a:gd name="csX17" fmla="*/ 85226 w 89540"/>
                <a:gd name="csY17" fmla="*/ 122983 h 143480"/>
                <a:gd name="csX18" fmla="*/ 70122 w 89540"/>
                <a:gd name="csY18" fmla="*/ 138087 h 143480"/>
                <a:gd name="csX19" fmla="*/ 44231 w 89540"/>
                <a:gd name="csY19" fmla="*/ 143481 h 143480"/>
                <a:gd name="csX20" fmla="*/ 15104 w 89540"/>
                <a:gd name="csY20" fmla="*/ 134850 h 143480"/>
                <a:gd name="csX21" fmla="*/ 4315 w 89540"/>
                <a:gd name="csY21" fmla="*/ 110037 h 143480"/>
                <a:gd name="csX22" fmla="*/ 5394 w 89540"/>
                <a:gd name="csY22" fmla="*/ 110037 h 143480"/>
                <a:gd name="csX23" fmla="*/ 20498 w 89540"/>
                <a:gd name="csY23" fmla="*/ 50703 h 143480"/>
                <a:gd name="csX24" fmla="*/ 28049 w 89540"/>
                <a:gd name="csY24" fmla="*/ 79831 h 143480"/>
                <a:gd name="csX25" fmla="*/ 47468 w 89540"/>
                <a:gd name="csY25" fmla="*/ 88461 h 143480"/>
                <a:gd name="csX26" fmla="*/ 66886 w 89540"/>
                <a:gd name="csY26" fmla="*/ 79831 h 143480"/>
                <a:gd name="csX27" fmla="*/ 74438 w 89540"/>
                <a:gd name="csY27" fmla="*/ 51782 h 143480"/>
                <a:gd name="csX28" fmla="*/ 65807 w 89540"/>
                <a:gd name="csY28" fmla="*/ 23733 h 143480"/>
                <a:gd name="csX29" fmla="*/ 46388 w 89540"/>
                <a:gd name="csY29" fmla="*/ 14024 h 143480"/>
                <a:gd name="csX30" fmla="*/ 26970 w 89540"/>
                <a:gd name="csY30" fmla="*/ 23733 h 143480"/>
                <a:gd name="csX31" fmla="*/ 19418 w 89540"/>
                <a:gd name="csY31" fmla="*/ 50703 h 143480"/>
                <a:gd name="csX32" fmla="*/ 19418 w 89540"/>
                <a:gd name="csY32" fmla="*/ 50703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</a:cxnLst>
              <a:rect l="l" t="t" r="r" b="b"/>
              <a:pathLst>
                <a:path w="89540" h="143480">
                  <a:moveTo>
                    <a:pt x="6473" y="111117"/>
                  </a:moveTo>
                  <a:lnTo>
                    <a:pt x="22655" y="113274"/>
                  </a:lnTo>
                  <a:cubicBezTo>
                    <a:pt x="22655" y="118668"/>
                    <a:pt x="24812" y="121905"/>
                    <a:pt x="28049" y="124062"/>
                  </a:cubicBezTo>
                  <a:cubicBezTo>
                    <a:pt x="32364" y="127299"/>
                    <a:pt x="37758" y="128377"/>
                    <a:pt x="45310" y="128377"/>
                  </a:cubicBezTo>
                  <a:cubicBezTo>
                    <a:pt x="52862" y="128377"/>
                    <a:pt x="59334" y="128377"/>
                    <a:pt x="63650" y="124062"/>
                  </a:cubicBezTo>
                  <a:cubicBezTo>
                    <a:pt x="67965" y="119747"/>
                    <a:pt x="71201" y="116511"/>
                    <a:pt x="72280" y="111117"/>
                  </a:cubicBezTo>
                  <a:cubicBezTo>
                    <a:pt x="72280" y="107880"/>
                    <a:pt x="72280" y="100329"/>
                    <a:pt x="72280" y="89541"/>
                  </a:cubicBezTo>
                  <a:cubicBezTo>
                    <a:pt x="64728" y="98171"/>
                    <a:pt x="55019" y="102486"/>
                    <a:pt x="44231" y="102486"/>
                  </a:cubicBezTo>
                  <a:cubicBezTo>
                    <a:pt x="33443" y="102486"/>
                    <a:pt x="19418" y="97092"/>
                    <a:pt x="11867" y="87383"/>
                  </a:cubicBezTo>
                  <a:cubicBezTo>
                    <a:pt x="4315" y="77673"/>
                    <a:pt x="0" y="65807"/>
                    <a:pt x="0" y="51782"/>
                  </a:cubicBezTo>
                  <a:cubicBezTo>
                    <a:pt x="0" y="37758"/>
                    <a:pt x="2158" y="33443"/>
                    <a:pt x="5394" y="24812"/>
                  </a:cubicBezTo>
                  <a:cubicBezTo>
                    <a:pt x="8630" y="16182"/>
                    <a:pt x="14024" y="10788"/>
                    <a:pt x="20498" y="6473"/>
                  </a:cubicBezTo>
                  <a:cubicBezTo>
                    <a:pt x="26970" y="2157"/>
                    <a:pt x="34522" y="0"/>
                    <a:pt x="44231" y="0"/>
                  </a:cubicBezTo>
                  <a:cubicBezTo>
                    <a:pt x="53940" y="0"/>
                    <a:pt x="65807" y="4315"/>
                    <a:pt x="73359" y="14024"/>
                  </a:cubicBezTo>
                  <a:lnTo>
                    <a:pt x="73359" y="2157"/>
                  </a:lnTo>
                  <a:lnTo>
                    <a:pt x="89541" y="2157"/>
                  </a:lnTo>
                  <a:lnTo>
                    <a:pt x="89541" y="89541"/>
                  </a:lnTo>
                  <a:cubicBezTo>
                    <a:pt x="89541" y="105723"/>
                    <a:pt x="89541" y="116511"/>
                    <a:pt x="85226" y="122983"/>
                  </a:cubicBezTo>
                  <a:cubicBezTo>
                    <a:pt x="81989" y="129456"/>
                    <a:pt x="76595" y="134850"/>
                    <a:pt x="70122" y="138087"/>
                  </a:cubicBezTo>
                  <a:cubicBezTo>
                    <a:pt x="63650" y="142402"/>
                    <a:pt x="55019" y="143481"/>
                    <a:pt x="44231" y="143481"/>
                  </a:cubicBezTo>
                  <a:cubicBezTo>
                    <a:pt x="33443" y="143481"/>
                    <a:pt x="22655" y="141323"/>
                    <a:pt x="15104" y="134850"/>
                  </a:cubicBezTo>
                  <a:cubicBezTo>
                    <a:pt x="7552" y="129456"/>
                    <a:pt x="4315" y="120825"/>
                    <a:pt x="4315" y="110037"/>
                  </a:cubicBezTo>
                  <a:lnTo>
                    <a:pt x="5394" y="110037"/>
                  </a:lnTo>
                  <a:close/>
                  <a:moveTo>
                    <a:pt x="20498" y="50703"/>
                  </a:moveTo>
                  <a:cubicBezTo>
                    <a:pt x="20498" y="63649"/>
                    <a:pt x="22655" y="73359"/>
                    <a:pt x="28049" y="79831"/>
                  </a:cubicBezTo>
                  <a:cubicBezTo>
                    <a:pt x="33443" y="86304"/>
                    <a:pt x="39916" y="88461"/>
                    <a:pt x="47468" y="88461"/>
                  </a:cubicBezTo>
                  <a:cubicBezTo>
                    <a:pt x="55019" y="88461"/>
                    <a:pt x="61492" y="85225"/>
                    <a:pt x="66886" y="79831"/>
                  </a:cubicBezTo>
                  <a:cubicBezTo>
                    <a:pt x="72280" y="73359"/>
                    <a:pt x="74438" y="64728"/>
                    <a:pt x="74438" y="51782"/>
                  </a:cubicBezTo>
                  <a:cubicBezTo>
                    <a:pt x="74438" y="38837"/>
                    <a:pt x="71201" y="30206"/>
                    <a:pt x="65807" y="23733"/>
                  </a:cubicBezTo>
                  <a:cubicBezTo>
                    <a:pt x="60413" y="17261"/>
                    <a:pt x="53940" y="14024"/>
                    <a:pt x="46388" y="14024"/>
                  </a:cubicBezTo>
                  <a:cubicBezTo>
                    <a:pt x="38837" y="14024"/>
                    <a:pt x="32364" y="17261"/>
                    <a:pt x="26970" y="23733"/>
                  </a:cubicBezTo>
                  <a:cubicBezTo>
                    <a:pt x="21576" y="30206"/>
                    <a:pt x="19418" y="38837"/>
                    <a:pt x="19418" y="50703"/>
                  </a:cubicBezTo>
                  <a:lnTo>
                    <a:pt x="19418" y="5070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46DC1F4D-47A7-2839-8605-36EC310635A8}"/>
                </a:ext>
              </a:extLst>
            </p:cNvPr>
            <p:cNvSpPr/>
            <p:nvPr/>
          </p:nvSpPr>
          <p:spPr>
            <a:xfrm>
              <a:off x="9267495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6 w 53940"/>
                <a:gd name="csY1" fmla="*/ 0 h 143480"/>
                <a:gd name="csX2" fmla="*/ 53940 w 53940"/>
                <a:gd name="csY2" fmla="*/ 0 h 143480"/>
                <a:gd name="csX3" fmla="*/ 14024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6" y="0"/>
                  </a:lnTo>
                  <a:lnTo>
                    <a:pt x="53940" y="0"/>
                  </a:lnTo>
                  <a:lnTo>
                    <a:pt x="14024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83D37FA0-A182-A703-9A78-2623EEE4A379}"/>
                </a:ext>
              </a:extLst>
            </p:cNvPr>
            <p:cNvSpPr/>
            <p:nvPr/>
          </p:nvSpPr>
          <p:spPr>
            <a:xfrm>
              <a:off x="9328987" y="8658477"/>
              <a:ext cx="90619" cy="103565"/>
            </a:xfrm>
            <a:custGeom>
              <a:avLst/>
              <a:gdLst>
                <a:gd name="csX0" fmla="*/ 71201 w 90619"/>
                <a:gd name="csY0" fmla="*/ 88462 h 103565"/>
                <a:gd name="csX1" fmla="*/ 52861 w 90619"/>
                <a:gd name="csY1" fmla="*/ 100329 h 103565"/>
                <a:gd name="csX2" fmla="*/ 34522 w 90619"/>
                <a:gd name="csY2" fmla="*/ 103566 h 103565"/>
                <a:gd name="csX3" fmla="*/ 8630 w 90619"/>
                <a:gd name="csY3" fmla="*/ 94935 h 103565"/>
                <a:gd name="csX4" fmla="*/ 0 w 90619"/>
                <a:gd name="csY4" fmla="*/ 74438 h 103565"/>
                <a:gd name="csX5" fmla="*/ 3236 w 90619"/>
                <a:gd name="csY5" fmla="*/ 60413 h 103565"/>
                <a:gd name="csX6" fmla="*/ 11867 w 90619"/>
                <a:gd name="csY6" fmla="*/ 50704 h 103565"/>
                <a:gd name="csX7" fmla="*/ 23734 w 90619"/>
                <a:gd name="csY7" fmla="*/ 45310 h 103565"/>
                <a:gd name="csX8" fmla="*/ 38837 w 90619"/>
                <a:gd name="csY8" fmla="*/ 43152 h 103565"/>
                <a:gd name="csX9" fmla="*/ 69043 w 90619"/>
                <a:gd name="csY9" fmla="*/ 37758 h 103565"/>
                <a:gd name="csX10" fmla="*/ 69043 w 90619"/>
                <a:gd name="csY10" fmla="*/ 33443 h 103565"/>
                <a:gd name="csX11" fmla="*/ 64728 w 90619"/>
                <a:gd name="csY11" fmla="*/ 18340 h 103565"/>
                <a:gd name="csX12" fmla="*/ 45310 w 90619"/>
                <a:gd name="csY12" fmla="*/ 12946 h 103565"/>
                <a:gd name="csX13" fmla="*/ 28049 w 90619"/>
                <a:gd name="csY13" fmla="*/ 17261 h 103565"/>
                <a:gd name="csX14" fmla="*/ 19418 w 90619"/>
                <a:gd name="csY14" fmla="*/ 32364 h 103565"/>
                <a:gd name="csX15" fmla="*/ 3236 w 90619"/>
                <a:gd name="csY15" fmla="*/ 30207 h 103565"/>
                <a:gd name="csX16" fmla="*/ 10788 w 90619"/>
                <a:gd name="csY16" fmla="*/ 12946 h 103565"/>
                <a:gd name="csX17" fmla="*/ 25891 w 90619"/>
                <a:gd name="csY17" fmla="*/ 3237 h 103565"/>
                <a:gd name="csX18" fmla="*/ 48546 w 90619"/>
                <a:gd name="csY18" fmla="*/ 0 h 103565"/>
                <a:gd name="csX19" fmla="*/ 69043 w 90619"/>
                <a:gd name="csY19" fmla="*/ 3237 h 103565"/>
                <a:gd name="csX20" fmla="*/ 80910 w 90619"/>
                <a:gd name="csY20" fmla="*/ 10788 h 103565"/>
                <a:gd name="csX21" fmla="*/ 86304 w 90619"/>
                <a:gd name="csY21" fmla="*/ 22655 h 103565"/>
                <a:gd name="csX22" fmla="*/ 86304 w 90619"/>
                <a:gd name="csY22" fmla="*/ 61492 h 103565"/>
                <a:gd name="csX23" fmla="*/ 86304 w 90619"/>
                <a:gd name="csY23" fmla="*/ 91698 h 103565"/>
                <a:gd name="csX24" fmla="*/ 90619 w 90619"/>
                <a:gd name="csY24" fmla="*/ 103566 h 103565"/>
                <a:gd name="csX25" fmla="*/ 72280 w 90619"/>
                <a:gd name="csY25" fmla="*/ 103566 h 103565"/>
                <a:gd name="csX26" fmla="*/ 69043 w 90619"/>
                <a:gd name="csY26" fmla="*/ 90620 h 103565"/>
                <a:gd name="csX27" fmla="*/ 69043 w 90619"/>
                <a:gd name="csY27" fmla="*/ 88462 h 103565"/>
                <a:gd name="csX28" fmla="*/ 70122 w 90619"/>
                <a:gd name="csY28" fmla="*/ 50704 h 103565"/>
                <a:gd name="csX29" fmla="*/ 42073 w 90619"/>
                <a:gd name="csY29" fmla="*/ 57177 h 103565"/>
                <a:gd name="csX30" fmla="*/ 26970 w 90619"/>
                <a:gd name="csY30" fmla="*/ 60413 h 103565"/>
                <a:gd name="csX31" fmla="*/ 20497 w 90619"/>
                <a:gd name="csY31" fmla="*/ 65807 h 103565"/>
                <a:gd name="csX32" fmla="*/ 18340 w 90619"/>
                <a:gd name="csY32" fmla="*/ 74438 h 103565"/>
                <a:gd name="csX33" fmla="*/ 23734 w 90619"/>
                <a:gd name="csY33" fmla="*/ 86304 h 103565"/>
                <a:gd name="csX34" fmla="*/ 38837 w 90619"/>
                <a:gd name="csY34" fmla="*/ 90620 h 103565"/>
                <a:gd name="csX35" fmla="*/ 56098 w 90619"/>
                <a:gd name="csY35" fmla="*/ 86304 h 103565"/>
                <a:gd name="csX36" fmla="*/ 66886 w 90619"/>
                <a:gd name="csY36" fmla="*/ 74438 h 103565"/>
                <a:gd name="csX37" fmla="*/ 70122 w 90619"/>
                <a:gd name="csY37" fmla="*/ 57177 h 103565"/>
                <a:gd name="csX38" fmla="*/ 70122 w 90619"/>
                <a:gd name="csY38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0619" h="103565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6"/>
                    <a:pt x="34522" y="103566"/>
                  </a:cubicBezTo>
                  <a:cubicBezTo>
                    <a:pt x="23734" y="103566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9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5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1"/>
                    <a:pt x="19418" y="5394"/>
                    <a:pt x="25891" y="3237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7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5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6"/>
                  </a:cubicBezTo>
                  <a:lnTo>
                    <a:pt x="72280" y="103566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7"/>
                  </a:cubicBezTo>
                  <a:cubicBezTo>
                    <a:pt x="34522" y="57177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5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7"/>
                  </a:cubicBez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B22DACA7-EBF3-E720-5CC5-F7CD069D95A7}"/>
                </a:ext>
              </a:extLst>
            </p:cNvPr>
            <p:cNvSpPr/>
            <p:nvPr/>
          </p:nvSpPr>
          <p:spPr>
            <a:xfrm>
              <a:off x="9436867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88EFA6A2-485D-489E-D5FA-0082774DA664}"/>
                </a:ext>
              </a:extLst>
            </p:cNvPr>
            <p:cNvSpPr/>
            <p:nvPr/>
          </p:nvSpPr>
          <p:spPr>
            <a:xfrm>
              <a:off x="9533960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FB3EAD8B-5AAF-2A67-9165-981608AA2F27}"/>
                </a:ext>
              </a:extLst>
            </p:cNvPr>
            <p:cNvSpPr/>
            <p:nvPr/>
          </p:nvSpPr>
          <p:spPr>
            <a:xfrm>
              <a:off x="9631052" y="8656319"/>
              <a:ext cx="92776" cy="105722"/>
            </a:xfrm>
            <a:custGeom>
              <a:avLst/>
              <a:gdLst>
                <a:gd name="csX0" fmla="*/ 74437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7 w 92776"/>
                <a:gd name="csY3" fmla="*/ 105723 h 105722"/>
                <a:gd name="csX4" fmla="*/ 12946 w 92776"/>
                <a:gd name="csY4" fmla="*/ 91698 h 105722"/>
                <a:gd name="csX5" fmla="*/ 0 w 92776"/>
                <a:gd name="csY5" fmla="*/ 53940 h 105722"/>
                <a:gd name="csX6" fmla="*/ 12946 w 92776"/>
                <a:gd name="csY6" fmla="*/ 14024 h 105722"/>
                <a:gd name="csX7" fmla="*/ 46388 w 92776"/>
                <a:gd name="csY7" fmla="*/ 0 h 105722"/>
                <a:gd name="csX8" fmla="*/ 79831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40 w 92776"/>
                <a:gd name="csY17" fmla="*/ 43152 h 105722"/>
                <a:gd name="csX18" fmla="*/ 74437 w 92776"/>
                <a:gd name="csY18" fmla="*/ 43152 h 105722"/>
                <a:gd name="csX19" fmla="*/ 67965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40 w 92776"/>
                <a:gd name="csY22" fmla="*/ 43152 h 105722"/>
                <a:gd name="csX23" fmla="*/ 18340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7" y="71201"/>
                  </a:moveTo>
                  <a:lnTo>
                    <a:pt x="91698" y="73359"/>
                  </a:lnTo>
                  <a:cubicBezTo>
                    <a:pt x="88462" y="84147"/>
                    <a:pt x="84147" y="91698"/>
                    <a:pt x="76595" y="97092"/>
                  </a:cubicBezTo>
                  <a:cubicBezTo>
                    <a:pt x="69043" y="102486"/>
                    <a:pt x="59334" y="105723"/>
                    <a:pt x="47467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7"/>
                    <a:pt x="0" y="70122"/>
                    <a:pt x="0" y="53940"/>
                  </a:cubicBezTo>
                  <a:cubicBezTo>
                    <a:pt x="0" y="37758"/>
                    <a:pt x="4315" y="23733"/>
                    <a:pt x="12946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1" y="14024"/>
                  </a:cubicBezTo>
                  <a:cubicBezTo>
                    <a:pt x="88462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7" y="76595"/>
                    <a:pt x="26970" y="83067"/>
                  </a:cubicBezTo>
                  <a:cubicBezTo>
                    <a:pt x="33443" y="89541"/>
                    <a:pt x="39916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3" y="83067"/>
                    <a:pt x="72280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40" y="43152"/>
                  </a:moveTo>
                  <a:lnTo>
                    <a:pt x="74437" y="43152"/>
                  </a:lnTo>
                  <a:cubicBezTo>
                    <a:pt x="74437" y="34521"/>
                    <a:pt x="71201" y="28049"/>
                    <a:pt x="67965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40" y="33443"/>
                    <a:pt x="18340" y="43152"/>
                  </a:cubicBezTo>
                  <a:lnTo>
                    <a:pt x="18340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0C93565D-1F31-C0CB-7ABE-50B3478EA5BB}"/>
                </a:ext>
              </a:extLst>
            </p:cNvPr>
            <p:cNvSpPr/>
            <p:nvPr/>
          </p:nvSpPr>
          <p:spPr>
            <a:xfrm>
              <a:off x="9736775" y="8656319"/>
              <a:ext cx="84146" cy="105722"/>
            </a:xfrm>
            <a:custGeom>
              <a:avLst/>
              <a:gdLst>
                <a:gd name="csX0" fmla="*/ 1079 w 84146"/>
                <a:gd name="csY0" fmla="*/ 73359 h 105722"/>
                <a:gd name="csX1" fmla="*/ 18340 w 84146"/>
                <a:gd name="csY1" fmla="*/ 71201 h 105722"/>
                <a:gd name="csX2" fmla="*/ 25892 w 84146"/>
                <a:gd name="csY2" fmla="*/ 86304 h 105722"/>
                <a:gd name="csX3" fmla="*/ 44231 w 84146"/>
                <a:gd name="csY3" fmla="*/ 91698 h 105722"/>
                <a:gd name="csX4" fmla="*/ 61492 w 84146"/>
                <a:gd name="csY4" fmla="*/ 87383 h 105722"/>
                <a:gd name="csX5" fmla="*/ 66886 w 84146"/>
                <a:gd name="csY5" fmla="*/ 76595 h 105722"/>
                <a:gd name="csX6" fmla="*/ 61492 w 84146"/>
                <a:gd name="csY6" fmla="*/ 67964 h 105722"/>
                <a:gd name="csX7" fmla="*/ 44231 w 84146"/>
                <a:gd name="csY7" fmla="*/ 62570 h 105722"/>
                <a:gd name="csX8" fmla="*/ 18340 w 84146"/>
                <a:gd name="csY8" fmla="*/ 53940 h 105722"/>
                <a:gd name="csX9" fmla="*/ 7552 w 84146"/>
                <a:gd name="csY9" fmla="*/ 44231 h 105722"/>
                <a:gd name="csX10" fmla="*/ 4315 w 84146"/>
                <a:gd name="csY10" fmla="*/ 30206 h 105722"/>
                <a:gd name="csX11" fmla="*/ 7552 w 84146"/>
                <a:gd name="csY11" fmla="*/ 17261 h 105722"/>
                <a:gd name="csX12" fmla="*/ 16182 w 84146"/>
                <a:gd name="csY12" fmla="*/ 7551 h 105722"/>
                <a:gd name="csX13" fmla="*/ 26970 w 84146"/>
                <a:gd name="csY13" fmla="*/ 2157 h 105722"/>
                <a:gd name="csX14" fmla="*/ 42074 w 84146"/>
                <a:gd name="csY14" fmla="*/ 0 h 105722"/>
                <a:gd name="csX15" fmla="*/ 62570 w 84146"/>
                <a:gd name="csY15" fmla="*/ 3236 h 105722"/>
                <a:gd name="csX16" fmla="*/ 75516 w 84146"/>
                <a:gd name="csY16" fmla="*/ 12945 h 105722"/>
                <a:gd name="csX17" fmla="*/ 80910 w 84146"/>
                <a:gd name="csY17" fmla="*/ 28049 h 105722"/>
                <a:gd name="csX18" fmla="*/ 64728 w 84146"/>
                <a:gd name="csY18" fmla="*/ 30206 h 105722"/>
                <a:gd name="csX19" fmla="*/ 58256 w 84146"/>
                <a:gd name="csY19" fmla="*/ 18339 h 105722"/>
                <a:gd name="csX20" fmla="*/ 43152 w 84146"/>
                <a:gd name="csY20" fmla="*/ 14024 h 105722"/>
                <a:gd name="csX21" fmla="*/ 25892 w 84146"/>
                <a:gd name="csY21" fmla="*/ 18339 h 105722"/>
                <a:gd name="csX22" fmla="*/ 20498 w 84146"/>
                <a:gd name="csY22" fmla="*/ 26970 h 105722"/>
                <a:gd name="csX23" fmla="*/ 22655 w 84146"/>
                <a:gd name="csY23" fmla="*/ 33443 h 105722"/>
                <a:gd name="csX24" fmla="*/ 29128 w 84146"/>
                <a:gd name="csY24" fmla="*/ 37758 h 105722"/>
                <a:gd name="csX25" fmla="*/ 44231 w 84146"/>
                <a:gd name="csY25" fmla="*/ 42073 h 105722"/>
                <a:gd name="csX26" fmla="*/ 69044 w 84146"/>
                <a:gd name="csY26" fmla="*/ 49625 h 105722"/>
                <a:gd name="csX27" fmla="*/ 79832 w 84146"/>
                <a:gd name="csY27" fmla="*/ 58255 h 105722"/>
                <a:gd name="csX28" fmla="*/ 84147 w 84146"/>
                <a:gd name="csY28" fmla="*/ 73359 h 105722"/>
                <a:gd name="csX29" fmla="*/ 78753 w 84146"/>
                <a:gd name="csY29" fmla="*/ 89541 h 105722"/>
                <a:gd name="csX30" fmla="*/ 64728 w 84146"/>
                <a:gd name="csY30" fmla="*/ 101407 h 105722"/>
                <a:gd name="csX31" fmla="*/ 43152 w 84146"/>
                <a:gd name="csY31" fmla="*/ 105723 h 105722"/>
                <a:gd name="csX32" fmla="*/ 12946 w 84146"/>
                <a:gd name="csY32" fmla="*/ 97092 h 105722"/>
                <a:gd name="csX33" fmla="*/ 0 w 84146"/>
                <a:gd name="csY33" fmla="*/ 73359 h 105722"/>
                <a:gd name="csX34" fmla="*/ 0 w 84146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6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6" y="89541"/>
                    <a:pt x="36680" y="91698"/>
                    <a:pt x="44231" y="91698"/>
                  </a:cubicBezTo>
                  <a:cubicBezTo>
                    <a:pt x="51782" y="91698"/>
                    <a:pt x="58256" y="91698"/>
                    <a:pt x="61492" y="87383"/>
                  </a:cubicBezTo>
                  <a:cubicBezTo>
                    <a:pt x="65807" y="84147"/>
                    <a:pt x="66886" y="80910"/>
                    <a:pt x="66886" y="76595"/>
                  </a:cubicBezTo>
                  <a:cubicBezTo>
                    <a:pt x="66886" y="72279"/>
                    <a:pt x="64728" y="70122"/>
                    <a:pt x="61492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4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6" y="0"/>
                    <a:pt x="62570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2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6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0" y="39915"/>
                    <a:pt x="44231" y="42073"/>
                  </a:cubicBezTo>
                  <a:cubicBezTo>
                    <a:pt x="56098" y="45309"/>
                    <a:pt x="64728" y="47467"/>
                    <a:pt x="69044" y="49625"/>
                  </a:cubicBezTo>
                  <a:cubicBezTo>
                    <a:pt x="73359" y="51782"/>
                    <a:pt x="77674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2" y="105723"/>
                    <a:pt x="43152" y="105723"/>
                  </a:cubicBezTo>
                  <a:cubicBezTo>
                    <a:pt x="30206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0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C2B27120-A3A7-1F0C-9EF7-F655482FB869}"/>
                </a:ext>
              </a:extLst>
            </p:cNvPr>
            <p:cNvSpPr/>
            <p:nvPr/>
          </p:nvSpPr>
          <p:spPr>
            <a:xfrm>
              <a:off x="9833867" y="8656319"/>
              <a:ext cx="84146" cy="105722"/>
            </a:xfrm>
            <a:custGeom>
              <a:avLst/>
              <a:gdLst>
                <a:gd name="csX0" fmla="*/ 1079 w 84146"/>
                <a:gd name="csY0" fmla="*/ 73359 h 105722"/>
                <a:gd name="csX1" fmla="*/ 18340 w 84146"/>
                <a:gd name="csY1" fmla="*/ 71201 h 105722"/>
                <a:gd name="csX2" fmla="*/ 25892 w 84146"/>
                <a:gd name="csY2" fmla="*/ 86304 h 105722"/>
                <a:gd name="csX3" fmla="*/ 44231 w 84146"/>
                <a:gd name="csY3" fmla="*/ 91698 h 105722"/>
                <a:gd name="csX4" fmla="*/ 61492 w 84146"/>
                <a:gd name="csY4" fmla="*/ 87383 h 105722"/>
                <a:gd name="csX5" fmla="*/ 66886 w 84146"/>
                <a:gd name="csY5" fmla="*/ 76595 h 105722"/>
                <a:gd name="csX6" fmla="*/ 61492 w 84146"/>
                <a:gd name="csY6" fmla="*/ 67964 h 105722"/>
                <a:gd name="csX7" fmla="*/ 44231 w 84146"/>
                <a:gd name="csY7" fmla="*/ 62570 h 105722"/>
                <a:gd name="csX8" fmla="*/ 18340 w 84146"/>
                <a:gd name="csY8" fmla="*/ 53940 h 105722"/>
                <a:gd name="csX9" fmla="*/ 7552 w 84146"/>
                <a:gd name="csY9" fmla="*/ 44231 h 105722"/>
                <a:gd name="csX10" fmla="*/ 4315 w 84146"/>
                <a:gd name="csY10" fmla="*/ 30206 h 105722"/>
                <a:gd name="csX11" fmla="*/ 7552 w 84146"/>
                <a:gd name="csY11" fmla="*/ 17261 h 105722"/>
                <a:gd name="csX12" fmla="*/ 16182 w 84146"/>
                <a:gd name="csY12" fmla="*/ 7551 h 105722"/>
                <a:gd name="csX13" fmla="*/ 26970 w 84146"/>
                <a:gd name="csY13" fmla="*/ 2157 h 105722"/>
                <a:gd name="csX14" fmla="*/ 42074 w 84146"/>
                <a:gd name="csY14" fmla="*/ 0 h 105722"/>
                <a:gd name="csX15" fmla="*/ 62570 w 84146"/>
                <a:gd name="csY15" fmla="*/ 3236 h 105722"/>
                <a:gd name="csX16" fmla="*/ 75516 w 84146"/>
                <a:gd name="csY16" fmla="*/ 12945 h 105722"/>
                <a:gd name="csX17" fmla="*/ 80910 w 84146"/>
                <a:gd name="csY17" fmla="*/ 28049 h 105722"/>
                <a:gd name="csX18" fmla="*/ 64728 w 84146"/>
                <a:gd name="csY18" fmla="*/ 30206 h 105722"/>
                <a:gd name="csX19" fmla="*/ 58256 w 84146"/>
                <a:gd name="csY19" fmla="*/ 18339 h 105722"/>
                <a:gd name="csX20" fmla="*/ 43152 w 84146"/>
                <a:gd name="csY20" fmla="*/ 14024 h 105722"/>
                <a:gd name="csX21" fmla="*/ 25892 w 84146"/>
                <a:gd name="csY21" fmla="*/ 18339 h 105722"/>
                <a:gd name="csX22" fmla="*/ 20498 w 84146"/>
                <a:gd name="csY22" fmla="*/ 26970 h 105722"/>
                <a:gd name="csX23" fmla="*/ 22655 w 84146"/>
                <a:gd name="csY23" fmla="*/ 33443 h 105722"/>
                <a:gd name="csX24" fmla="*/ 29128 w 84146"/>
                <a:gd name="csY24" fmla="*/ 37758 h 105722"/>
                <a:gd name="csX25" fmla="*/ 44231 w 84146"/>
                <a:gd name="csY25" fmla="*/ 42073 h 105722"/>
                <a:gd name="csX26" fmla="*/ 69044 w 84146"/>
                <a:gd name="csY26" fmla="*/ 49625 h 105722"/>
                <a:gd name="csX27" fmla="*/ 79832 w 84146"/>
                <a:gd name="csY27" fmla="*/ 58255 h 105722"/>
                <a:gd name="csX28" fmla="*/ 84147 w 84146"/>
                <a:gd name="csY28" fmla="*/ 73359 h 105722"/>
                <a:gd name="csX29" fmla="*/ 78753 w 84146"/>
                <a:gd name="csY29" fmla="*/ 89541 h 105722"/>
                <a:gd name="csX30" fmla="*/ 64728 w 84146"/>
                <a:gd name="csY30" fmla="*/ 101407 h 105722"/>
                <a:gd name="csX31" fmla="*/ 43152 w 84146"/>
                <a:gd name="csY31" fmla="*/ 105723 h 105722"/>
                <a:gd name="csX32" fmla="*/ 12946 w 84146"/>
                <a:gd name="csY32" fmla="*/ 97092 h 105722"/>
                <a:gd name="csX33" fmla="*/ 0 w 84146"/>
                <a:gd name="csY33" fmla="*/ 73359 h 105722"/>
                <a:gd name="csX34" fmla="*/ 0 w 84146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6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6" y="89541"/>
                    <a:pt x="36680" y="91698"/>
                    <a:pt x="44231" y="91698"/>
                  </a:cubicBezTo>
                  <a:cubicBezTo>
                    <a:pt x="51782" y="91698"/>
                    <a:pt x="58256" y="91698"/>
                    <a:pt x="61492" y="87383"/>
                  </a:cubicBezTo>
                  <a:cubicBezTo>
                    <a:pt x="65807" y="84147"/>
                    <a:pt x="66886" y="80910"/>
                    <a:pt x="66886" y="76595"/>
                  </a:cubicBezTo>
                  <a:cubicBezTo>
                    <a:pt x="66886" y="72279"/>
                    <a:pt x="64728" y="70122"/>
                    <a:pt x="61492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4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6" y="0"/>
                    <a:pt x="62570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2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6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0" y="39915"/>
                    <a:pt x="44231" y="42073"/>
                  </a:cubicBezTo>
                  <a:cubicBezTo>
                    <a:pt x="56098" y="45309"/>
                    <a:pt x="64728" y="47467"/>
                    <a:pt x="69044" y="49625"/>
                  </a:cubicBezTo>
                  <a:cubicBezTo>
                    <a:pt x="73359" y="51782"/>
                    <a:pt x="77674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2" y="105723"/>
                    <a:pt x="43152" y="105723"/>
                  </a:cubicBezTo>
                  <a:cubicBezTo>
                    <a:pt x="30206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0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BB41F038-73A0-C788-DBFE-B91BEE6C44ED}"/>
                </a:ext>
              </a:extLst>
            </p:cNvPr>
            <p:cNvSpPr/>
            <p:nvPr/>
          </p:nvSpPr>
          <p:spPr>
            <a:xfrm>
              <a:off x="9938511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7F1A7122-74A8-7198-6201-99234C53A7C1}"/>
                </a:ext>
              </a:extLst>
            </p:cNvPr>
            <p:cNvSpPr/>
            <p:nvPr/>
          </p:nvSpPr>
          <p:spPr>
            <a:xfrm>
              <a:off x="9981663" y="8620718"/>
              <a:ext cx="88462" cy="140244"/>
            </a:xfrm>
            <a:custGeom>
              <a:avLst/>
              <a:gdLst>
                <a:gd name="csX0" fmla="*/ 16182 w 88462"/>
                <a:gd name="csY0" fmla="*/ 139166 h 140244"/>
                <a:gd name="csX1" fmla="*/ 0 w 88462"/>
                <a:gd name="csY1" fmla="*/ 139166 h 140244"/>
                <a:gd name="csX2" fmla="*/ 0 w 88462"/>
                <a:gd name="csY2" fmla="*/ 0 h 140244"/>
                <a:gd name="csX3" fmla="*/ 17261 w 88462"/>
                <a:gd name="csY3" fmla="*/ 0 h 140244"/>
                <a:gd name="csX4" fmla="*/ 17261 w 88462"/>
                <a:gd name="csY4" fmla="*/ 49625 h 140244"/>
                <a:gd name="csX5" fmla="*/ 45310 w 88462"/>
                <a:gd name="csY5" fmla="*/ 35601 h 140244"/>
                <a:gd name="csX6" fmla="*/ 62570 w 88462"/>
                <a:gd name="csY6" fmla="*/ 38837 h 140244"/>
                <a:gd name="csX7" fmla="*/ 76595 w 88462"/>
                <a:gd name="csY7" fmla="*/ 49625 h 140244"/>
                <a:gd name="csX8" fmla="*/ 85225 w 88462"/>
                <a:gd name="csY8" fmla="*/ 65807 h 140244"/>
                <a:gd name="csX9" fmla="*/ 88462 w 88462"/>
                <a:gd name="csY9" fmla="*/ 86304 h 140244"/>
                <a:gd name="csX10" fmla="*/ 75516 w 88462"/>
                <a:gd name="csY10" fmla="*/ 126220 h 140244"/>
                <a:gd name="csX11" fmla="*/ 45310 w 88462"/>
                <a:gd name="csY11" fmla="*/ 140244 h 140244"/>
                <a:gd name="csX12" fmla="*/ 17261 w 88462"/>
                <a:gd name="csY12" fmla="*/ 125142 h 140244"/>
                <a:gd name="csX13" fmla="*/ 17261 w 88462"/>
                <a:gd name="csY13" fmla="*/ 138087 h 140244"/>
                <a:gd name="csX14" fmla="*/ 17261 w 88462"/>
                <a:gd name="csY14" fmla="*/ 138087 h 140244"/>
                <a:gd name="csX15" fmla="*/ 16182 w 88462"/>
                <a:gd name="csY15" fmla="*/ 87383 h 140244"/>
                <a:gd name="csX16" fmla="*/ 21576 w 88462"/>
                <a:gd name="csY16" fmla="*/ 113274 h 140244"/>
                <a:gd name="csX17" fmla="*/ 43152 w 88462"/>
                <a:gd name="csY17" fmla="*/ 126220 h 140244"/>
                <a:gd name="csX18" fmla="*/ 62570 w 88462"/>
                <a:gd name="csY18" fmla="*/ 116511 h 140244"/>
                <a:gd name="csX19" fmla="*/ 71201 w 88462"/>
                <a:gd name="csY19" fmla="*/ 87383 h 140244"/>
                <a:gd name="csX20" fmla="*/ 63649 w 88462"/>
                <a:gd name="csY20" fmla="*/ 58256 h 140244"/>
                <a:gd name="csX21" fmla="*/ 44231 w 88462"/>
                <a:gd name="csY21" fmla="*/ 48546 h 140244"/>
                <a:gd name="csX22" fmla="*/ 24812 w 88462"/>
                <a:gd name="csY22" fmla="*/ 58256 h 140244"/>
                <a:gd name="csX23" fmla="*/ 16182 w 88462"/>
                <a:gd name="csY23" fmla="*/ 86304 h 140244"/>
                <a:gd name="csX24" fmla="*/ 16182 w 88462"/>
                <a:gd name="csY24" fmla="*/ 86304 h 1402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88462" h="140244">
                  <a:moveTo>
                    <a:pt x="16182" y="139166"/>
                  </a:moveTo>
                  <a:lnTo>
                    <a:pt x="0" y="139166"/>
                  </a:lnTo>
                  <a:lnTo>
                    <a:pt x="0" y="0"/>
                  </a:lnTo>
                  <a:lnTo>
                    <a:pt x="17261" y="0"/>
                  </a:lnTo>
                  <a:lnTo>
                    <a:pt x="17261" y="49625"/>
                  </a:lnTo>
                  <a:cubicBezTo>
                    <a:pt x="24812" y="40995"/>
                    <a:pt x="33443" y="35601"/>
                    <a:pt x="45310" y="35601"/>
                  </a:cubicBezTo>
                  <a:cubicBezTo>
                    <a:pt x="57176" y="35601"/>
                    <a:pt x="57176" y="35601"/>
                    <a:pt x="62570" y="38837"/>
                  </a:cubicBezTo>
                  <a:cubicBezTo>
                    <a:pt x="67965" y="42074"/>
                    <a:pt x="72280" y="45310"/>
                    <a:pt x="76595" y="49625"/>
                  </a:cubicBezTo>
                  <a:cubicBezTo>
                    <a:pt x="79831" y="53940"/>
                    <a:pt x="83068" y="59334"/>
                    <a:pt x="85225" y="65807"/>
                  </a:cubicBezTo>
                  <a:cubicBezTo>
                    <a:pt x="87383" y="72280"/>
                    <a:pt x="88462" y="78753"/>
                    <a:pt x="88462" y="86304"/>
                  </a:cubicBezTo>
                  <a:cubicBezTo>
                    <a:pt x="88462" y="103566"/>
                    <a:pt x="84147" y="116511"/>
                    <a:pt x="75516" y="126220"/>
                  </a:cubicBezTo>
                  <a:cubicBezTo>
                    <a:pt x="66886" y="135930"/>
                    <a:pt x="57176" y="140244"/>
                    <a:pt x="45310" y="140244"/>
                  </a:cubicBezTo>
                  <a:cubicBezTo>
                    <a:pt x="33443" y="140244"/>
                    <a:pt x="23734" y="134850"/>
                    <a:pt x="17261" y="125142"/>
                  </a:cubicBezTo>
                  <a:lnTo>
                    <a:pt x="17261" y="138087"/>
                  </a:lnTo>
                  <a:lnTo>
                    <a:pt x="17261" y="138087"/>
                  </a:lnTo>
                  <a:close/>
                  <a:moveTo>
                    <a:pt x="16182" y="87383"/>
                  </a:moveTo>
                  <a:cubicBezTo>
                    <a:pt x="16182" y="99250"/>
                    <a:pt x="18340" y="107880"/>
                    <a:pt x="21576" y="113274"/>
                  </a:cubicBezTo>
                  <a:cubicBezTo>
                    <a:pt x="26970" y="121905"/>
                    <a:pt x="34522" y="126220"/>
                    <a:pt x="43152" y="126220"/>
                  </a:cubicBezTo>
                  <a:cubicBezTo>
                    <a:pt x="51782" y="126220"/>
                    <a:pt x="57176" y="122984"/>
                    <a:pt x="62570" y="116511"/>
                  </a:cubicBezTo>
                  <a:cubicBezTo>
                    <a:pt x="67965" y="110038"/>
                    <a:pt x="71201" y="100329"/>
                    <a:pt x="71201" y="87383"/>
                  </a:cubicBezTo>
                  <a:cubicBezTo>
                    <a:pt x="71201" y="74438"/>
                    <a:pt x="69043" y="64728"/>
                    <a:pt x="63649" y="58256"/>
                  </a:cubicBezTo>
                  <a:cubicBezTo>
                    <a:pt x="58255" y="51783"/>
                    <a:pt x="51782" y="48546"/>
                    <a:pt x="44231" y="48546"/>
                  </a:cubicBezTo>
                  <a:cubicBezTo>
                    <a:pt x="36679" y="48546"/>
                    <a:pt x="30206" y="51783"/>
                    <a:pt x="24812" y="58256"/>
                  </a:cubicBezTo>
                  <a:cubicBezTo>
                    <a:pt x="19418" y="64728"/>
                    <a:pt x="16182" y="74438"/>
                    <a:pt x="16182" y="86304"/>
                  </a:cubicBezTo>
                  <a:lnTo>
                    <a:pt x="16182" y="863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E374D9DA-4229-4F88-4D61-C7EE6792302B}"/>
                </a:ext>
              </a:extLst>
            </p:cNvPr>
            <p:cNvSpPr/>
            <p:nvPr/>
          </p:nvSpPr>
          <p:spPr>
            <a:xfrm>
              <a:off x="10089544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A87396A5-BA0B-C660-621C-0E8CAD85A1F1}"/>
                </a:ext>
              </a:extLst>
            </p:cNvPr>
            <p:cNvSpPr/>
            <p:nvPr/>
          </p:nvSpPr>
          <p:spPr>
            <a:xfrm>
              <a:off x="10132696" y="8620718"/>
              <a:ext cx="17260" cy="139165"/>
            </a:xfrm>
            <a:custGeom>
              <a:avLst/>
              <a:gdLst>
                <a:gd name="csX0" fmla="*/ 0 w 17260"/>
                <a:gd name="csY0" fmla="*/ 139166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39166 h 139165"/>
                <a:gd name="csX4" fmla="*/ 0 w 17260"/>
                <a:gd name="csY4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7260" h="139165">
                  <a:moveTo>
                    <a:pt x="0" y="139166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108917DB-155F-7E96-1AB4-46A6461A9914}"/>
                </a:ext>
              </a:extLst>
            </p:cNvPr>
            <p:cNvSpPr/>
            <p:nvPr/>
          </p:nvSpPr>
          <p:spPr>
            <a:xfrm>
              <a:off x="10175848" y="8620718"/>
              <a:ext cx="17260" cy="139165"/>
            </a:xfrm>
            <a:custGeom>
              <a:avLst/>
              <a:gdLst>
                <a:gd name="csX0" fmla="*/ 0 w 17260"/>
                <a:gd name="csY0" fmla="*/ 19419 h 139165"/>
                <a:gd name="csX1" fmla="*/ 0 w 17260"/>
                <a:gd name="csY1" fmla="*/ 0 h 139165"/>
                <a:gd name="csX2" fmla="*/ 17261 w 17260"/>
                <a:gd name="csY2" fmla="*/ 0 h 139165"/>
                <a:gd name="csX3" fmla="*/ 17261 w 17260"/>
                <a:gd name="csY3" fmla="*/ 19419 h 139165"/>
                <a:gd name="csX4" fmla="*/ 0 w 17260"/>
                <a:gd name="csY4" fmla="*/ 19419 h 139165"/>
                <a:gd name="csX5" fmla="*/ 0 w 17260"/>
                <a:gd name="csY5" fmla="*/ 139166 h 139165"/>
                <a:gd name="csX6" fmla="*/ 0 w 17260"/>
                <a:gd name="csY6" fmla="*/ 38837 h 139165"/>
                <a:gd name="csX7" fmla="*/ 17261 w 17260"/>
                <a:gd name="csY7" fmla="*/ 38837 h 139165"/>
                <a:gd name="csX8" fmla="*/ 17261 w 17260"/>
                <a:gd name="csY8" fmla="*/ 139166 h 139165"/>
                <a:gd name="csX9" fmla="*/ 0 w 17260"/>
                <a:gd name="csY9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260" h="139165">
                  <a:moveTo>
                    <a:pt x="0" y="19419"/>
                  </a:moveTo>
                  <a:lnTo>
                    <a:pt x="0" y="0"/>
                  </a:lnTo>
                  <a:lnTo>
                    <a:pt x="17261" y="0"/>
                  </a:lnTo>
                  <a:lnTo>
                    <a:pt x="17261" y="19419"/>
                  </a:lnTo>
                  <a:lnTo>
                    <a:pt x="0" y="19419"/>
                  </a:lnTo>
                  <a:close/>
                  <a:moveTo>
                    <a:pt x="0" y="139166"/>
                  </a:moveTo>
                  <a:lnTo>
                    <a:pt x="0" y="38837"/>
                  </a:lnTo>
                  <a:lnTo>
                    <a:pt x="17261" y="38837"/>
                  </a:lnTo>
                  <a:lnTo>
                    <a:pt x="17261" y="139166"/>
                  </a:lnTo>
                  <a:lnTo>
                    <a:pt x="0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B92C17D9-AC6F-E877-8CE8-D6D57F3B8CD5}"/>
                </a:ext>
              </a:extLst>
            </p:cNvPr>
            <p:cNvSpPr/>
            <p:nvPr/>
          </p:nvSpPr>
          <p:spPr>
            <a:xfrm>
              <a:off x="10209291" y="8621798"/>
              <a:ext cx="49625" cy="137008"/>
            </a:xfrm>
            <a:custGeom>
              <a:avLst/>
              <a:gdLst>
                <a:gd name="csX0" fmla="*/ 47468 w 49625"/>
                <a:gd name="csY0" fmla="*/ 121905 h 137008"/>
                <a:gd name="csX1" fmla="*/ 49625 w 49625"/>
                <a:gd name="csY1" fmla="*/ 137008 h 137008"/>
                <a:gd name="csX2" fmla="*/ 36680 w 49625"/>
                <a:gd name="csY2" fmla="*/ 137008 h 137008"/>
                <a:gd name="csX3" fmla="*/ 22655 w 49625"/>
                <a:gd name="csY3" fmla="*/ 133771 h 137008"/>
                <a:gd name="csX4" fmla="*/ 15104 w 49625"/>
                <a:gd name="csY4" fmla="*/ 126220 h 137008"/>
                <a:gd name="csX5" fmla="*/ 12946 w 49625"/>
                <a:gd name="csY5" fmla="*/ 105723 h 137008"/>
                <a:gd name="csX6" fmla="*/ 12946 w 49625"/>
                <a:gd name="csY6" fmla="*/ 47467 h 137008"/>
                <a:gd name="csX7" fmla="*/ 0 w 49625"/>
                <a:gd name="csY7" fmla="*/ 47467 h 137008"/>
                <a:gd name="csX8" fmla="*/ 0 w 49625"/>
                <a:gd name="csY8" fmla="*/ 34522 h 137008"/>
                <a:gd name="csX9" fmla="*/ 12946 w 49625"/>
                <a:gd name="csY9" fmla="*/ 34522 h 137008"/>
                <a:gd name="csX10" fmla="*/ 12946 w 49625"/>
                <a:gd name="csY10" fmla="*/ 9709 h 137008"/>
                <a:gd name="csX11" fmla="*/ 30206 w 49625"/>
                <a:gd name="csY11" fmla="*/ 0 h 137008"/>
                <a:gd name="csX12" fmla="*/ 30206 w 49625"/>
                <a:gd name="csY12" fmla="*/ 35600 h 137008"/>
                <a:gd name="csX13" fmla="*/ 47468 w 49625"/>
                <a:gd name="csY13" fmla="*/ 35600 h 137008"/>
                <a:gd name="csX14" fmla="*/ 47468 w 49625"/>
                <a:gd name="csY14" fmla="*/ 48546 h 137008"/>
                <a:gd name="csX15" fmla="*/ 30206 w 49625"/>
                <a:gd name="csY15" fmla="*/ 48546 h 137008"/>
                <a:gd name="csX16" fmla="*/ 30206 w 49625"/>
                <a:gd name="csY16" fmla="*/ 117589 h 137008"/>
                <a:gd name="csX17" fmla="*/ 33443 w 49625"/>
                <a:gd name="csY17" fmla="*/ 120826 h 137008"/>
                <a:gd name="csX18" fmla="*/ 38837 w 49625"/>
                <a:gd name="csY18" fmla="*/ 120826 h 137008"/>
                <a:gd name="csX19" fmla="*/ 47468 w 49625"/>
                <a:gd name="csY19" fmla="*/ 120826 h 137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49625" h="137008">
                  <a:moveTo>
                    <a:pt x="47468" y="121905"/>
                  </a:moveTo>
                  <a:lnTo>
                    <a:pt x="49625" y="137008"/>
                  </a:lnTo>
                  <a:cubicBezTo>
                    <a:pt x="45310" y="137008"/>
                    <a:pt x="40994" y="137008"/>
                    <a:pt x="36680" y="137008"/>
                  </a:cubicBezTo>
                  <a:cubicBezTo>
                    <a:pt x="30206" y="137008"/>
                    <a:pt x="25892" y="137008"/>
                    <a:pt x="22655" y="133771"/>
                  </a:cubicBezTo>
                  <a:cubicBezTo>
                    <a:pt x="19418" y="130535"/>
                    <a:pt x="17261" y="129456"/>
                    <a:pt x="15104" y="126220"/>
                  </a:cubicBezTo>
                  <a:cubicBezTo>
                    <a:pt x="15104" y="122983"/>
                    <a:pt x="12946" y="116511"/>
                    <a:pt x="12946" y="105723"/>
                  </a:cubicBezTo>
                  <a:lnTo>
                    <a:pt x="12946" y="47467"/>
                  </a:lnTo>
                  <a:lnTo>
                    <a:pt x="0" y="47467"/>
                  </a:lnTo>
                  <a:lnTo>
                    <a:pt x="0" y="34522"/>
                  </a:lnTo>
                  <a:lnTo>
                    <a:pt x="12946" y="34522"/>
                  </a:lnTo>
                  <a:lnTo>
                    <a:pt x="12946" y="9709"/>
                  </a:lnTo>
                  <a:lnTo>
                    <a:pt x="30206" y="0"/>
                  </a:lnTo>
                  <a:lnTo>
                    <a:pt x="30206" y="35600"/>
                  </a:lnTo>
                  <a:lnTo>
                    <a:pt x="47468" y="35600"/>
                  </a:lnTo>
                  <a:lnTo>
                    <a:pt x="47468" y="48546"/>
                  </a:lnTo>
                  <a:lnTo>
                    <a:pt x="30206" y="48546"/>
                  </a:lnTo>
                  <a:lnTo>
                    <a:pt x="30206" y="117589"/>
                  </a:lnTo>
                  <a:cubicBezTo>
                    <a:pt x="30206" y="119747"/>
                    <a:pt x="30206" y="119747"/>
                    <a:pt x="33443" y="120826"/>
                  </a:cubicBezTo>
                  <a:cubicBezTo>
                    <a:pt x="33443" y="120826"/>
                    <a:pt x="36680" y="120826"/>
                    <a:pt x="38837" y="120826"/>
                  </a:cubicBezTo>
                  <a:lnTo>
                    <a:pt x="47468" y="12082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289B29BE-9BA4-D78D-AB1B-5CD3B9F20970}"/>
                </a:ext>
              </a:extLst>
            </p:cNvPr>
            <p:cNvSpPr/>
            <p:nvPr/>
          </p:nvSpPr>
          <p:spPr>
            <a:xfrm>
              <a:off x="10262152" y="8656319"/>
              <a:ext cx="92776" cy="142401"/>
            </a:xfrm>
            <a:custGeom>
              <a:avLst/>
              <a:gdLst>
                <a:gd name="csX0" fmla="*/ 10788 w 92776"/>
                <a:gd name="csY0" fmla="*/ 142402 h 142401"/>
                <a:gd name="csX1" fmla="*/ 8630 w 92776"/>
                <a:gd name="csY1" fmla="*/ 126219 h 142401"/>
                <a:gd name="csX2" fmla="*/ 18340 w 92776"/>
                <a:gd name="csY2" fmla="*/ 126219 h 142401"/>
                <a:gd name="csX3" fmla="*/ 26970 w 92776"/>
                <a:gd name="csY3" fmla="*/ 124062 h 142401"/>
                <a:gd name="csX4" fmla="*/ 32364 w 92776"/>
                <a:gd name="csY4" fmla="*/ 118668 h 142401"/>
                <a:gd name="csX5" fmla="*/ 37758 w 92776"/>
                <a:gd name="csY5" fmla="*/ 105723 h 142401"/>
                <a:gd name="csX6" fmla="*/ 37758 w 92776"/>
                <a:gd name="csY6" fmla="*/ 101407 h 142401"/>
                <a:gd name="csX7" fmla="*/ 0 w 92776"/>
                <a:gd name="csY7" fmla="*/ 0 h 142401"/>
                <a:gd name="csX8" fmla="*/ 18340 w 92776"/>
                <a:gd name="csY8" fmla="*/ 0 h 142401"/>
                <a:gd name="csX9" fmla="*/ 38837 w 92776"/>
                <a:gd name="csY9" fmla="*/ 58255 h 142401"/>
                <a:gd name="csX10" fmla="*/ 46388 w 92776"/>
                <a:gd name="csY10" fmla="*/ 81989 h 142401"/>
                <a:gd name="csX11" fmla="*/ 53940 w 92776"/>
                <a:gd name="csY11" fmla="*/ 59334 h 142401"/>
                <a:gd name="csX12" fmla="*/ 75516 w 92776"/>
                <a:gd name="csY12" fmla="*/ 1079 h 142401"/>
                <a:gd name="csX13" fmla="*/ 92777 w 92776"/>
                <a:gd name="csY13" fmla="*/ 1079 h 142401"/>
                <a:gd name="csX14" fmla="*/ 53940 w 92776"/>
                <a:gd name="csY14" fmla="*/ 103565 h 142401"/>
                <a:gd name="csX15" fmla="*/ 44231 w 92776"/>
                <a:gd name="csY15" fmla="*/ 126219 h 142401"/>
                <a:gd name="csX16" fmla="*/ 33443 w 92776"/>
                <a:gd name="csY16" fmla="*/ 138087 h 142401"/>
                <a:gd name="csX17" fmla="*/ 19418 w 92776"/>
                <a:gd name="csY17" fmla="*/ 142402 h 142401"/>
                <a:gd name="csX18" fmla="*/ 8630 w 92776"/>
                <a:gd name="csY18" fmla="*/ 140244 h 142401"/>
                <a:gd name="csX19" fmla="*/ 8630 w 92776"/>
                <a:gd name="csY19" fmla="*/ 140244 h 14240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92776" h="142401">
                  <a:moveTo>
                    <a:pt x="10788" y="142402"/>
                  </a:moveTo>
                  <a:lnTo>
                    <a:pt x="8630" y="126219"/>
                  </a:lnTo>
                  <a:cubicBezTo>
                    <a:pt x="11867" y="126219"/>
                    <a:pt x="15103" y="126219"/>
                    <a:pt x="18340" y="126219"/>
                  </a:cubicBezTo>
                  <a:cubicBezTo>
                    <a:pt x="21576" y="126219"/>
                    <a:pt x="24812" y="126219"/>
                    <a:pt x="26970" y="124062"/>
                  </a:cubicBezTo>
                  <a:cubicBezTo>
                    <a:pt x="29128" y="121905"/>
                    <a:pt x="31285" y="120825"/>
                    <a:pt x="32364" y="118668"/>
                  </a:cubicBezTo>
                  <a:cubicBezTo>
                    <a:pt x="32364" y="116511"/>
                    <a:pt x="35600" y="112195"/>
                    <a:pt x="37758" y="105723"/>
                  </a:cubicBezTo>
                  <a:cubicBezTo>
                    <a:pt x="37758" y="105723"/>
                    <a:pt x="37758" y="103565"/>
                    <a:pt x="37758" y="101407"/>
                  </a:cubicBezTo>
                  <a:lnTo>
                    <a:pt x="0" y="0"/>
                  </a:lnTo>
                  <a:lnTo>
                    <a:pt x="18340" y="0"/>
                  </a:lnTo>
                  <a:lnTo>
                    <a:pt x="38837" y="58255"/>
                  </a:lnTo>
                  <a:cubicBezTo>
                    <a:pt x="42073" y="65807"/>
                    <a:pt x="44231" y="73359"/>
                    <a:pt x="46388" y="81989"/>
                  </a:cubicBezTo>
                  <a:cubicBezTo>
                    <a:pt x="48546" y="74437"/>
                    <a:pt x="50704" y="66885"/>
                    <a:pt x="53940" y="59334"/>
                  </a:cubicBezTo>
                  <a:lnTo>
                    <a:pt x="75516" y="1079"/>
                  </a:lnTo>
                  <a:lnTo>
                    <a:pt x="92777" y="1079"/>
                  </a:lnTo>
                  <a:lnTo>
                    <a:pt x="53940" y="103565"/>
                  </a:lnTo>
                  <a:cubicBezTo>
                    <a:pt x="49625" y="114353"/>
                    <a:pt x="46388" y="121905"/>
                    <a:pt x="44231" y="126219"/>
                  </a:cubicBezTo>
                  <a:cubicBezTo>
                    <a:pt x="40994" y="131614"/>
                    <a:pt x="37758" y="135929"/>
                    <a:pt x="33443" y="138087"/>
                  </a:cubicBezTo>
                  <a:cubicBezTo>
                    <a:pt x="29128" y="140244"/>
                    <a:pt x="24812" y="142402"/>
                    <a:pt x="19418" y="142402"/>
                  </a:cubicBezTo>
                  <a:cubicBezTo>
                    <a:pt x="14024" y="142402"/>
                    <a:pt x="12946" y="142402"/>
                    <a:pt x="8630" y="140244"/>
                  </a:cubicBezTo>
                  <a:lnTo>
                    <a:pt x="8630" y="14024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A01CE18C-F4EF-55DC-DAD6-25B6AF750197}"/>
                </a:ext>
              </a:extLst>
            </p:cNvPr>
            <p:cNvSpPr/>
            <p:nvPr/>
          </p:nvSpPr>
          <p:spPr>
            <a:xfrm>
              <a:off x="10357087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6 w 53940"/>
                <a:gd name="csY1" fmla="*/ 0 h 143480"/>
                <a:gd name="csX2" fmla="*/ 53940 w 53940"/>
                <a:gd name="csY2" fmla="*/ 0 h 143480"/>
                <a:gd name="csX3" fmla="*/ 14024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6" y="0"/>
                  </a:lnTo>
                  <a:lnTo>
                    <a:pt x="53940" y="0"/>
                  </a:lnTo>
                  <a:lnTo>
                    <a:pt x="14024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6C85DEE3-D584-E357-A049-23DED0F02B31}"/>
                </a:ext>
              </a:extLst>
            </p:cNvPr>
            <p:cNvSpPr/>
            <p:nvPr/>
          </p:nvSpPr>
          <p:spPr>
            <a:xfrm>
              <a:off x="10421815" y="8657398"/>
              <a:ext cx="138086" cy="103564"/>
            </a:xfrm>
            <a:custGeom>
              <a:avLst/>
              <a:gdLst>
                <a:gd name="csX0" fmla="*/ 2158 w 138086"/>
                <a:gd name="csY0" fmla="*/ 102486 h 103564"/>
                <a:gd name="csX1" fmla="*/ 2158 w 138086"/>
                <a:gd name="csY1" fmla="*/ 2158 h 103564"/>
                <a:gd name="csX2" fmla="*/ 17261 w 138086"/>
                <a:gd name="csY2" fmla="*/ 2158 h 103564"/>
                <a:gd name="csX3" fmla="*/ 17261 w 138086"/>
                <a:gd name="csY3" fmla="*/ 16182 h 103564"/>
                <a:gd name="csX4" fmla="*/ 30206 w 138086"/>
                <a:gd name="csY4" fmla="*/ 4315 h 103564"/>
                <a:gd name="csX5" fmla="*/ 48546 w 138086"/>
                <a:gd name="csY5" fmla="*/ 0 h 103564"/>
                <a:gd name="csX6" fmla="*/ 66886 w 138086"/>
                <a:gd name="csY6" fmla="*/ 4315 h 103564"/>
                <a:gd name="csX7" fmla="*/ 76595 w 138086"/>
                <a:gd name="csY7" fmla="*/ 17261 h 103564"/>
                <a:gd name="csX8" fmla="*/ 107880 w 138086"/>
                <a:gd name="csY8" fmla="*/ 0 h 103564"/>
                <a:gd name="csX9" fmla="*/ 130535 w 138086"/>
                <a:gd name="csY9" fmla="*/ 8630 h 103564"/>
                <a:gd name="csX10" fmla="*/ 138087 w 138086"/>
                <a:gd name="csY10" fmla="*/ 34522 h 103564"/>
                <a:gd name="csX11" fmla="*/ 138087 w 138086"/>
                <a:gd name="csY11" fmla="*/ 103565 h 103564"/>
                <a:gd name="csX12" fmla="*/ 120826 w 138086"/>
                <a:gd name="csY12" fmla="*/ 103565 h 103564"/>
                <a:gd name="csX13" fmla="*/ 120826 w 138086"/>
                <a:gd name="csY13" fmla="*/ 39916 h 103564"/>
                <a:gd name="csX14" fmla="*/ 118668 w 138086"/>
                <a:gd name="csY14" fmla="*/ 24812 h 103564"/>
                <a:gd name="csX15" fmla="*/ 112196 w 138086"/>
                <a:gd name="csY15" fmla="*/ 17261 h 103564"/>
                <a:gd name="csX16" fmla="*/ 102486 w 138086"/>
                <a:gd name="csY16" fmla="*/ 14024 h 103564"/>
                <a:gd name="csX17" fmla="*/ 85226 w 138086"/>
                <a:gd name="csY17" fmla="*/ 21576 h 103564"/>
                <a:gd name="csX18" fmla="*/ 77674 w 138086"/>
                <a:gd name="csY18" fmla="*/ 44231 h 103564"/>
                <a:gd name="csX19" fmla="*/ 77674 w 138086"/>
                <a:gd name="csY19" fmla="*/ 102486 h 103564"/>
                <a:gd name="csX20" fmla="*/ 60413 w 138086"/>
                <a:gd name="csY20" fmla="*/ 102486 h 103564"/>
                <a:gd name="csX21" fmla="*/ 60413 w 138086"/>
                <a:gd name="csY21" fmla="*/ 36680 h 103564"/>
                <a:gd name="csX22" fmla="*/ 56098 w 138086"/>
                <a:gd name="csY22" fmla="*/ 19418 h 103564"/>
                <a:gd name="csX23" fmla="*/ 42074 w 138086"/>
                <a:gd name="csY23" fmla="*/ 14024 h 103564"/>
                <a:gd name="csX24" fmla="*/ 29128 w 138086"/>
                <a:gd name="csY24" fmla="*/ 18340 h 103564"/>
                <a:gd name="csX25" fmla="*/ 20498 w 138086"/>
                <a:gd name="csY25" fmla="*/ 29128 h 103564"/>
                <a:gd name="csX26" fmla="*/ 17261 w 138086"/>
                <a:gd name="csY26" fmla="*/ 50704 h 103564"/>
                <a:gd name="csX27" fmla="*/ 17261 w 138086"/>
                <a:gd name="csY27" fmla="*/ 102486 h 103564"/>
                <a:gd name="csX28" fmla="*/ 0 w 138086"/>
                <a:gd name="csY28" fmla="*/ 102486 h 103564"/>
                <a:gd name="csX29" fmla="*/ 2158 w 138086"/>
                <a:gd name="csY29" fmla="*/ 102486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38086" h="103564">
                  <a:moveTo>
                    <a:pt x="2158" y="102486"/>
                  </a:moveTo>
                  <a:lnTo>
                    <a:pt x="2158" y="2158"/>
                  </a:lnTo>
                  <a:lnTo>
                    <a:pt x="17261" y="2158"/>
                  </a:lnTo>
                  <a:lnTo>
                    <a:pt x="17261" y="16182"/>
                  </a:lnTo>
                  <a:cubicBezTo>
                    <a:pt x="20498" y="10788"/>
                    <a:pt x="24812" y="7552"/>
                    <a:pt x="30206" y="4315"/>
                  </a:cubicBezTo>
                  <a:cubicBezTo>
                    <a:pt x="35600" y="1079"/>
                    <a:pt x="40994" y="0"/>
                    <a:pt x="48546" y="0"/>
                  </a:cubicBezTo>
                  <a:cubicBezTo>
                    <a:pt x="56098" y="0"/>
                    <a:pt x="62570" y="0"/>
                    <a:pt x="66886" y="4315"/>
                  </a:cubicBezTo>
                  <a:cubicBezTo>
                    <a:pt x="71201" y="7552"/>
                    <a:pt x="75516" y="11867"/>
                    <a:pt x="76595" y="17261"/>
                  </a:cubicBezTo>
                  <a:cubicBezTo>
                    <a:pt x="84147" y="5394"/>
                    <a:pt x="94935" y="0"/>
                    <a:pt x="107880" y="0"/>
                  </a:cubicBezTo>
                  <a:cubicBezTo>
                    <a:pt x="120826" y="0"/>
                    <a:pt x="125141" y="3236"/>
                    <a:pt x="130535" y="8630"/>
                  </a:cubicBezTo>
                  <a:cubicBezTo>
                    <a:pt x="135929" y="14024"/>
                    <a:pt x="138087" y="22655"/>
                    <a:pt x="138087" y="34522"/>
                  </a:cubicBezTo>
                  <a:lnTo>
                    <a:pt x="138087" y="103565"/>
                  </a:lnTo>
                  <a:lnTo>
                    <a:pt x="120826" y="103565"/>
                  </a:lnTo>
                  <a:lnTo>
                    <a:pt x="120826" y="39916"/>
                  </a:lnTo>
                  <a:cubicBezTo>
                    <a:pt x="120826" y="33443"/>
                    <a:pt x="120826" y="28049"/>
                    <a:pt x="118668" y="24812"/>
                  </a:cubicBezTo>
                  <a:cubicBezTo>
                    <a:pt x="118668" y="21576"/>
                    <a:pt x="115432" y="19418"/>
                    <a:pt x="112196" y="17261"/>
                  </a:cubicBezTo>
                  <a:cubicBezTo>
                    <a:pt x="108959" y="15104"/>
                    <a:pt x="105723" y="14024"/>
                    <a:pt x="102486" y="14024"/>
                  </a:cubicBezTo>
                  <a:cubicBezTo>
                    <a:pt x="94935" y="14024"/>
                    <a:pt x="89541" y="16182"/>
                    <a:pt x="85226" y="21576"/>
                  </a:cubicBezTo>
                  <a:cubicBezTo>
                    <a:pt x="80910" y="25892"/>
                    <a:pt x="77674" y="33443"/>
                    <a:pt x="77674" y="44231"/>
                  </a:cubicBezTo>
                  <a:lnTo>
                    <a:pt x="77674" y="102486"/>
                  </a:lnTo>
                  <a:lnTo>
                    <a:pt x="60413" y="102486"/>
                  </a:lnTo>
                  <a:lnTo>
                    <a:pt x="60413" y="36680"/>
                  </a:lnTo>
                  <a:cubicBezTo>
                    <a:pt x="60413" y="29128"/>
                    <a:pt x="60413" y="23734"/>
                    <a:pt x="56098" y="19418"/>
                  </a:cubicBezTo>
                  <a:cubicBezTo>
                    <a:pt x="51782" y="15104"/>
                    <a:pt x="48546" y="14024"/>
                    <a:pt x="42074" y="14024"/>
                  </a:cubicBezTo>
                  <a:cubicBezTo>
                    <a:pt x="35600" y="14024"/>
                    <a:pt x="32364" y="14024"/>
                    <a:pt x="29128" y="18340"/>
                  </a:cubicBezTo>
                  <a:cubicBezTo>
                    <a:pt x="24812" y="20498"/>
                    <a:pt x="21576" y="24812"/>
                    <a:pt x="20498" y="29128"/>
                  </a:cubicBezTo>
                  <a:cubicBezTo>
                    <a:pt x="19418" y="33443"/>
                    <a:pt x="17261" y="40994"/>
                    <a:pt x="17261" y="50704"/>
                  </a:cubicBezTo>
                  <a:lnTo>
                    <a:pt x="17261" y="102486"/>
                  </a:lnTo>
                  <a:lnTo>
                    <a:pt x="0" y="102486"/>
                  </a:lnTo>
                  <a:lnTo>
                    <a:pt x="2158" y="10248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A0E7337F-1D19-E0D9-F92B-E1E991154F85}"/>
                </a:ext>
              </a:extLst>
            </p:cNvPr>
            <p:cNvSpPr/>
            <p:nvPr/>
          </p:nvSpPr>
          <p:spPr>
            <a:xfrm>
              <a:off x="10580399" y="8658477"/>
              <a:ext cx="90619" cy="103565"/>
            </a:xfrm>
            <a:custGeom>
              <a:avLst/>
              <a:gdLst>
                <a:gd name="csX0" fmla="*/ 71201 w 90619"/>
                <a:gd name="csY0" fmla="*/ 88462 h 103565"/>
                <a:gd name="csX1" fmla="*/ 52861 w 90619"/>
                <a:gd name="csY1" fmla="*/ 100329 h 103565"/>
                <a:gd name="csX2" fmla="*/ 34522 w 90619"/>
                <a:gd name="csY2" fmla="*/ 103566 h 103565"/>
                <a:gd name="csX3" fmla="*/ 8630 w 90619"/>
                <a:gd name="csY3" fmla="*/ 94935 h 103565"/>
                <a:gd name="csX4" fmla="*/ 0 w 90619"/>
                <a:gd name="csY4" fmla="*/ 74438 h 103565"/>
                <a:gd name="csX5" fmla="*/ 3236 w 90619"/>
                <a:gd name="csY5" fmla="*/ 60413 h 103565"/>
                <a:gd name="csX6" fmla="*/ 11867 w 90619"/>
                <a:gd name="csY6" fmla="*/ 50704 h 103565"/>
                <a:gd name="csX7" fmla="*/ 23734 w 90619"/>
                <a:gd name="csY7" fmla="*/ 45310 h 103565"/>
                <a:gd name="csX8" fmla="*/ 38837 w 90619"/>
                <a:gd name="csY8" fmla="*/ 43152 h 103565"/>
                <a:gd name="csX9" fmla="*/ 69043 w 90619"/>
                <a:gd name="csY9" fmla="*/ 37758 h 103565"/>
                <a:gd name="csX10" fmla="*/ 69043 w 90619"/>
                <a:gd name="csY10" fmla="*/ 33443 h 103565"/>
                <a:gd name="csX11" fmla="*/ 64728 w 90619"/>
                <a:gd name="csY11" fmla="*/ 18340 h 103565"/>
                <a:gd name="csX12" fmla="*/ 45310 w 90619"/>
                <a:gd name="csY12" fmla="*/ 12946 h 103565"/>
                <a:gd name="csX13" fmla="*/ 28049 w 90619"/>
                <a:gd name="csY13" fmla="*/ 17261 h 103565"/>
                <a:gd name="csX14" fmla="*/ 19418 w 90619"/>
                <a:gd name="csY14" fmla="*/ 32364 h 103565"/>
                <a:gd name="csX15" fmla="*/ 3236 w 90619"/>
                <a:gd name="csY15" fmla="*/ 30207 h 103565"/>
                <a:gd name="csX16" fmla="*/ 10788 w 90619"/>
                <a:gd name="csY16" fmla="*/ 12946 h 103565"/>
                <a:gd name="csX17" fmla="*/ 25891 w 90619"/>
                <a:gd name="csY17" fmla="*/ 3237 h 103565"/>
                <a:gd name="csX18" fmla="*/ 48546 w 90619"/>
                <a:gd name="csY18" fmla="*/ 0 h 103565"/>
                <a:gd name="csX19" fmla="*/ 69043 w 90619"/>
                <a:gd name="csY19" fmla="*/ 3237 h 103565"/>
                <a:gd name="csX20" fmla="*/ 80910 w 90619"/>
                <a:gd name="csY20" fmla="*/ 10788 h 103565"/>
                <a:gd name="csX21" fmla="*/ 86304 w 90619"/>
                <a:gd name="csY21" fmla="*/ 22655 h 103565"/>
                <a:gd name="csX22" fmla="*/ 86304 w 90619"/>
                <a:gd name="csY22" fmla="*/ 61492 h 103565"/>
                <a:gd name="csX23" fmla="*/ 86304 w 90619"/>
                <a:gd name="csY23" fmla="*/ 91698 h 103565"/>
                <a:gd name="csX24" fmla="*/ 90619 w 90619"/>
                <a:gd name="csY24" fmla="*/ 103566 h 103565"/>
                <a:gd name="csX25" fmla="*/ 72280 w 90619"/>
                <a:gd name="csY25" fmla="*/ 103566 h 103565"/>
                <a:gd name="csX26" fmla="*/ 69043 w 90619"/>
                <a:gd name="csY26" fmla="*/ 90620 h 103565"/>
                <a:gd name="csX27" fmla="*/ 69043 w 90619"/>
                <a:gd name="csY27" fmla="*/ 88462 h 103565"/>
                <a:gd name="csX28" fmla="*/ 70122 w 90619"/>
                <a:gd name="csY28" fmla="*/ 50704 h 103565"/>
                <a:gd name="csX29" fmla="*/ 42073 w 90619"/>
                <a:gd name="csY29" fmla="*/ 57177 h 103565"/>
                <a:gd name="csX30" fmla="*/ 26970 w 90619"/>
                <a:gd name="csY30" fmla="*/ 60413 h 103565"/>
                <a:gd name="csX31" fmla="*/ 20497 w 90619"/>
                <a:gd name="csY31" fmla="*/ 65807 h 103565"/>
                <a:gd name="csX32" fmla="*/ 18340 w 90619"/>
                <a:gd name="csY32" fmla="*/ 74438 h 103565"/>
                <a:gd name="csX33" fmla="*/ 23734 w 90619"/>
                <a:gd name="csY33" fmla="*/ 86304 h 103565"/>
                <a:gd name="csX34" fmla="*/ 38837 w 90619"/>
                <a:gd name="csY34" fmla="*/ 90620 h 103565"/>
                <a:gd name="csX35" fmla="*/ 56098 w 90619"/>
                <a:gd name="csY35" fmla="*/ 86304 h 103565"/>
                <a:gd name="csX36" fmla="*/ 66886 w 90619"/>
                <a:gd name="csY36" fmla="*/ 74438 h 103565"/>
                <a:gd name="csX37" fmla="*/ 70122 w 90619"/>
                <a:gd name="csY37" fmla="*/ 57177 h 103565"/>
                <a:gd name="csX38" fmla="*/ 70122 w 90619"/>
                <a:gd name="csY38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0619" h="103565">
                  <a:moveTo>
                    <a:pt x="71201" y="88462"/>
                  </a:moveTo>
                  <a:cubicBezTo>
                    <a:pt x="64728" y="93856"/>
                    <a:pt x="58255" y="97092"/>
                    <a:pt x="52861" y="100329"/>
                  </a:cubicBezTo>
                  <a:cubicBezTo>
                    <a:pt x="47467" y="102486"/>
                    <a:pt x="40994" y="103566"/>
                    <a:pt x="34522" y="103566"/>
                  </a:cubicBezTo>
                  <a:cubicBezTo>
                    <a:pt x="23734" y="103566"/>
                    <a:pt x="15103" y="101408"/>
                    <a:pt x="8630" y="94935"/>
                  </a:cubicBezTo>
                  <a:cubicBezTo>
                    <a:pt x="2158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3" y="48546"/>
                    <a:pt x="19418" y="46389"/>
                    <a:pt x="23734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1" y="40995"/>
                    <a:pt x="62570" y="39916"/>
                    <a:pt x="69043" y="37758"/>
                  </a:cubicBezTo>
                  <a:lnTo>
                    <a:pt x="69043" y="33443"/>
                  </a:lnTo>
                  <a:cubicBezTo>
                    <a:pt x="69043" y="26970"/>
                    <a:pt x="69043" y="21576"/>
                    <a:pt x="64728" y="18340"/>
                  </a:cubicBezTo>
                  <a:cubicBezTo>
                    <a:pt x="60413" y="15104"/>
                    <a:pt x="53940" y="12946"/>
                    <a:pt x="45310" y="12946"/>
                  </a:cubicBezTo>
                  <a:cubicBezTo>
                    <a:pt x="36679" y="12946"/>
                    <a:pt x="31285" y="12946"/>
                    <a:pt x="28049" y="17261"/>
                  </a:cubicBezTo>
                  <a:cubicBezTo>
                    <a:pt x="23734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2" y="17261"/>
                    <a:pt x="10788" y="12946"/>
                  </a:cubicBezTo>
                  <a:cubicBezTo>
                    <a:pt x="14024" y="8631"/>
                    <a:pt x="19418" y="5394"/>
                    <a:pt x="25891" y="3237"/>
                  </a:cubicBezTo>
                  <a:cubicBezTo>
                    <a:pt x="32364" y="1079"/>
                    <a:pt x="39916" y="0"/>
                    <a:pt x="48546" y="0"/>
                  </a:cubicBezTo>
                  <a:cubicBezTo>
                    <a:pt x="57176" y="0"/>
                    <a:pt x="63649" y="0"/>
                    <a:pt x="69043" y="3237"/>
                  </a:cubicBezTo>
                  <a:cubicBezTo>
                    <a:pt x="74437" y="6473"/>
                    <a:pt x="78753" y="7552"/>
                    <a:pt x="80910" y="10788"/>
                  </a:cubicBezTo>
                  <a:cubicBezTo>
                    <a:pt x="83068" y="14025"/>
                    <a:pt x="85225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2" y="100329"/>
                    <a:pt x="90619" y="103566"/>
                  </a:cubicBezTo>
                  <a:lnTo>
                    <a:pt x="72280" y="103566"/>
                  </a:lnTo>
                  <a:cubicBezTo>
                    <a:pt x="70122" y="100329"/>
                    <a:pt x="69043" y="96014"/>
                    <a:pt x="69043" y="90620"/>
                  </a:cubicBezTo>
                  <a:lnTo>
                    <a:pt x="69043" y="88462"/>
                  </a:lnTo>
                  <a:close/>
                  <a:moveTo>
                    <a:pt x="70122" y="50704"/>
                  </a:moveTo>
                  <a:cubicBezTo>
                    <a:pt x="63649" y="52862"/>
                    <a:pt x="55019" y="55019"/>
                    <a:pt x="42073" y="57177"/>
                  </a:cubicBezTo>
                  <a:cubicBezTo>
                    <a:pt x="34522" y="57177"/>
                    <a:pt x="30206" y="59334"/>
                    <a:pt x="26970" y="60413"/>
                  </a:cubicBezTo>
                  <a:cubicBezTo>
                    <a:pt x="23734" y="61492"/>
                    <a:pt x="21576" y="63650"/>
                    <a:pt x="20497" y="65807"/>
                  </a:cubicBezTo>
                  <a:cubicBezTo>
                    <a:pt x="19418" y="67965"/>
                    <a:pt x="18340" y="71201"/>
                    <a:pt x="18340" y="74438"/>
                  </a:cubicBezTo>
                  <a:cubicBezTo>
                    <a:pt x="18340" y="77674"/>
                    <a:pt x="20497" y="83068"/>
                    <a:pt x="23734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10" y="90620"/>
                    <a:pt x="51782" y="90620"/>
                    <a:pt x="56098" y="86304"/>
                  </a:cubicBezTo>
                  <a:cubicBezTo>
                    <a:pt x="61492" y="83068"/>
                    <a:pt x="64728" y="79832"/>
                    <a:pt x="66886" y="74438"/>
                  </a:cubicBezTo>
                  <a:cubicBezTo>
                    <a:pt x="69043" y="70122"/>
                    <a:pt x="70122" y="64728"/>
                    <a:pt x="70122" y="57177"/>
                  </a:cubicBez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C6BA480F-7345-CD24-8ACE-DF9542305282}"/>
                </a:ext>
              </a:extLst>
            </p:cNvPr>
            <p:cNvSpPr/>
            <p:nvPr/>
          </p:nvSpPr>
          <p:spPr>
            <a:xfrm>
              <a:off x="10692595" y="8620718"/>
              <a:ext cx="84147" cy="139165"/>
            </a:xfrm>
            <a:custGeom>
              <a:avLst/>
              <a:gdLst>
                <a:gd name="csX0" fmla="*/ 2158 w 84147"/>
                <a:gd name="csY0" fmla="*/ 139166 h 139165"/>
                <a:gd name="csX1" fmla="*/ 2158 w 84147"/>
                <a:gd name="csY1" fmla="*/ 0 h 139165"/>
                <a:gd name="csX2" fmla="*/ 19419 w 84147"/>
                <a:gd name="csY2" fmla="*/ 0 h 139165"/>
                <a:gd name="csX3" fmla="*/ 19419 w 84147"/>
                <a:gd name="csY3" fmla="*/ 78753 h 139165"/>
                <a:gd name="csX4" fmla="*/ 59334 w 84147"/>
                <a:gd name="csY4" fmla="*/ 37758 h 139165"/>
                <a:gd name="csX5" fmla="*/ 80910 w 84147"/>
                <a:gd name="csY5" fmla="*/ 37758 h 139165"/>
                <a:gd name="csX6" fmla="*/ 42074 w 84147"/>
                <a:gd name="csY6" fmla="*/ 75516 h 139165"/>
                <a:gd name="csX7" fmla="*/ 84147 w 84147"/>
                <a:gd name="csY7" fmla="*/ 139166 h 139165"/>
                <a:gd name="csX8" fmla="*/ 62571 w 84147"/>
                <a:gd name="csY8" fmla="*/ 139166 h 139165"/>
                <a:gd name="csX9" fmla="*/ 29128 w 84147"/>
                <a:gd name="csY9" fmla="*/ 87383 h 139165"/>
                <a:gd name="csX10" fmla="*/ 17261 w 84147"/>
                <a:gd name="csY10" fmla="*/ 99250 h 139165"/>
                <a:gd name="csX11" fmla="*/ 17261 w 84147"/>
                <a:gd name="csY11" fmla="*/ 139166 h 139165"/>
                <a:gd name="csX12" fmla="*/ 0 w 84147"/>
                <a:gd name="csY12" fmla="*/ 139166 h 139165"/>
                <a:gd name="csX13" fmla="*/ 2158 w 84147"/>
                <a:gd name="csY13" fmla="*/ 139166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84147" h="139165">
                  <a:moveTo>
                    <a:pt x="2158" y="139166"/>
                  </a:moveTo>
                  <a:lnTo>
                    <a:pt x="2158" y="0"/>
                  </a:lnTo>
                  <a:lnTo>
                    <a:pt x="19419" y="0"/>
                  </a:lnTo>
                  <a:lnTo>
                    <a:pt x="19419" y="78753"/>
                  </a:lnTo>
                  <a:lnTo>
                    <a:pt x="59334" y="37758"/>
                  </a:lnTo>
                  <a:lnTo>
                    <a:pt x="80910" y="37758"/>
                  </a:lnTo>
                  <a:lnTo>
                    <a:pt x="42074" y="75516"/>
                  </a:lnTo>
                  <a:lnTo>
                    <a:pt x="84147" y="139166"/>
                  </a:lnTo>
                  <a:lnTo>
                    <a:pt x="62571" y="139166"/>
                  </a:lnTo>
                  <a:lnTo>
                    <a:pt x="29128" y="87383"/>
                  </a:lnTo>
                  <a:lnTo>
                    <a:pt x="17261" y="99250"/>
                  </a:lnTo>
                  <a:lnTo>
                    <a:pt x="17261" y="139166"/>
                  </a:lnTo>
                  <a:lnTo>
                    <a:pt x="0" y="139166"/>
                  </a:lnTo>
                  <a:lnTo>
                    <a:pt x="2158" y="139166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FFDE194C-BF83-9862-CDDA-369E7573BE5C}"/>
                </a:ext>
              </a:extLst>
            </p:cNvPr>
            <p:cNvSpPr/>
            <p:nvPr/>
          </p:nvSpPr>
          <p:spPr>
            <a:xfrm>
              <a:off x="10785372" y="8656319"/>
              <a:ext cx="92776" cy="105722"/>
            </a:xfrm>
            <a:custGeom>
              <a:avLst/>
              <a:gdLst>
                <a:gd name="csX0" fmla="*/ 74437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7 w 92776"/>
                <a:gd name="csY3" fmla="*/ 105723 h 105722"/>
                <a:gd name="csX4" fmla="*/ 12946 w 92776"/>
                <a:gd name="csY4" fmla="*/ 91698 h 105722"/>
                <a:gd name="csX5" fmla="*/ 0 w 92776"/>
                <a:gd name="csY5" fmla="*/ 53940 h 105722"/>
                <a:gd name="csX6" fmla="*/ 12946 w 92776"/>
                <a:gd name="csY6" fmla="*/ 14024 h 105722"/>
                <a:gd name="csX7" fmla="*/ 46388 w 92776"/>
                <a:gd name="csY7" fmla="*/ 0 h 105722"/>
                <a:gd name="csX8" fmla="*/ 79831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40 w 92776"/>
                <a:gd name="csY17" fmla="*/ 43152 h 105722"/>
                <a:gd name="csX18" fmla="*/ 74437 w 92776"/>
                <a:gd name="csY18" fmla="*/ 43152 h 105722"/>
                <a:gd name="csX19" fmla="*/ 67965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40 w 92776"/>
                <a:gd name="csY22" fmla="*/ 43152 h 105722"/>
                <a:gd name="csX23" fmla="*/ 18340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7" y="71201"/>
                  </a:moveTo>
                  <a:lnTo>
                    <a:pt x="91698" y="73359"/>
                  </a:lnTo>
                  <a:cubicBezTo>
                    <a:pt x="88462" y="84147"/>
                    <a:pt x="84147" y="91698"/>
                    <a:pt x="76595" y="97092"/>
                  </a:cubicBezTo>
                  <a:cubicBezTo>
                    <a:pt x="69043" y="102486"/>
                    <a:pt x="59334" y="105723"/>
                    <a:pt x="47467" y="105723"/>
                  </a:cubicBezTo>
                  <a:cubicBezTo>
                    <a:pt x="35600" y="105723"/>
                    <a:pt x="21576" y="101407"/>
                    <a:pt x="12946" y="91698"/>
                  </a:cubicBezTo>
                  <a:cubicBezTo>
                    <a:pt x="4315" y="83067"/>
                    <a:pt x="0" y="70122"/>
                    <a:pt x="0" y="53940"/>
                  </a:cubicBezTo>
                  <a:cubicBezTo>
                    <a:pt x="0" y="37758"/>
                    <a:pt x="4315" y="23733"/>
                    <a:pt x="12946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1" y="14024"/>
                  </a:cubicBezTo>
                  <a:cubicBezTo>
                    <a:pt x="88462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7" y="76595"/>
                    <a:pt x="26970" y="83067"/>
                  </a:cubicBezTo>
                  <a:cubicBezTo>
                    <a:pt x="33443" y="89541"/>
                    <a:pt x="39916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3" y="83067"/>
                    <a:pt x="72280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40" y="43152"/>
                  </a:moveTo>
                  <a:lnTo>
                    <a:pt x="74437" y="43152"/>
                  </a:lnTo>
                  <a:cubicBezTo>
                    <a:pt x="74437" y="34521"/>
                    <a:pt x="71201" y="28049"/>
                    <a:pt x="67965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40" y="33443"/>
                    <a:pt x="18340" y="43152"/>
                  </a:cubicBezTo>
                  <a:lnTo>
                    <a:pt x="18340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211B6B45-A89D-1854-A317-589FF2C3142D}"/>
                </a:ext>
              </a:extLst>
            </p:cNvPr>
            <p:cNvSpPr/>
            <p:nvPr/>
          </p:nvSpPr>
          <p:spPr>
            <a:xfrm>
              <a:off x="10893252" y="8655240"/>
              <a:ext cx="88462" cy="105722"/>
            </a:xfrm>
            <a:custGeom>
              <a:avLst/>
              <a:gdLst>
                <a:gd name="csX0" fmla="*/ 71201 w 88462"/>
                <a:gd name="csY0" fmla="*/ 66886 h 105722"/>
                <a:gd name="csX1" fmla="*/ 88462 w 88462"/>
                <a:gd name="csY1" fmla="*/ 69044 h 105722"/>
                <a:gd name="csX2" fmla="*/ 74437 w 88462"/>
                <a:gd name="csY2" fmla="*/ 96014 h 105722"/>
                <a:gd name="csX3" fmla="*/ 46388 w 88462"/>
                <a:gd name="csY3" fmla="*/ 105723 h 105722"/>
                <a:gd name="csX4" fmla="*/ 12946 w 88462"/>
                <a:gd name="csY4" fmla="*/ 91698 h 105722"/>
                <a:gd name="csX5" fmla="*/ 0 w 88462"/>
                <a:gd name="csY5" fmla="*/ 52862 h 105722"/>
                <a:gd name="csX6" fmla="*/ 5394 w 88462"/>
                <a:gd name="csY6" fmla="*/ 24812 h 105722"/>
                <a:gd name="csX7" fmla="*/ 21576 w 88462"/>
                <a:gd name="csY7" fmla="*/ 6473 h 105722"/>
                <a:gd name="csX8" fmla="*/ 45310 w 88462"/>
                <a:gd name="csY8" fmla="*/ 0 h 105722"/>
                <a:gd name="csX9" fmla="*/ 72280 w 88462"/>
                <a:gd name="csY9" fmla="*/ 8630 h 105722"/>
                <a:gd name="csX10" fmla="*/ 85225 w 88462"/>
                <a:gd name="csY10" fmla="*/ 32364 h 105722"/>
                <a:gd name="csX11" fmla="*/ 69043 w 88462"/>
                <a:gd name="csY11" fmla="*/ 34522 h 105722"/>
                <a:gd name="csX12" fmla="*/ 60413 w 88462"/>
                <a:gd name="csY12" fmla="*/ 19418 h 105722"/>
                <a:gd name="csX13" fmla="*/ 46388 w 88462"/>
                <a:gd name="csY13" fmla="*/ 14024 h 105722"/>
                <a:gd name="csX14" fmla="*/ 25891 w 88462"/>
                <a:gd name="csY14" fmla="*/ 23734 h 105722"/>
                <a:gd name="csX15" fmla="*/ 18340 w 88462"/>
                <a:gd name="csY15" fmla="*/ 52862 h 105722"/>
                <a:gd name="csX16" fmla="*/ 25891 w 88462"/>
                <a:gd name="csY16" fmla="*/ 81989 h 105722"/>
                <a:gd name="csX17" fmla="*/ 46388 w 88462"/>
                <a:gd name="csY17" fmla="*/ 91698 h 105722"/>
                <a:gd name="csX18" fmla="*/ 63649 w 88462"/>
                <a:gd name="csY18" fmla="*/ 85226 h 105722"/>
                <a:gd name="csX19" fmla="*/ 72280 w 88462"/>
                <a:gd name="csY19" fmla="*/ 65807 h 105722"/>
                <a:gd name="csX20" fmla="*/ 71201 w 88462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2" h="105722">
                  <a:moveTo>
                    <a:pt x="71201" y="66886"/>
                  </a:moveTo>
                  <a:lnTo>
                    <a:pt x="88462" y="69044"/>
                  </a:lnTo>
                  <a:cubicBezTo>
                    <a:pt x="86304" y="80910"/>
                    <a:pt x="81989" y="89541"/>
                    <a:pt x="74437" y="96014"/>
                  </a:cubicBezTo>
                  <a:cubicBezTo>
                    <a:pt x="66886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cubicBezTo>
                    <a:pt x="0" y="35600"/>
                    <a:pt x="2158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8" y="2158"/>
                    <a:pt x="36679" y="0"/>
                    <a:pt x="45310" y="0"/>
                  </a:cubicBezTo>
                  <a:cubicBezTo>
                    <a:pt x="53940" y="0"/>
                    <a:pt x="64728" y="3236"/>
                    <a:pt x="72280" y="8630"/>
                  </a:cubicBezTo>
                  <a:cubicBezTo>
                    <a:pt x="78753" y="14024"/>
                    <a:pt x="84147" y="21576"/>
                    <a:pt x="85225" y="32364"/>
                  </a:cubicBezTo>
                  <a:lnTo>
                    <a:pt x="69043" y="34522"/>
                  </a:lnTo>
                  <a:cubicBezTo>
                    <a:pt x="69043" y="28049"/>
                    <a:pt x="64728" y="22655"/>
                    <a:pt x="60413" y="19418"/>
                  </a:cubicBezTo>
                  <a:cubicBezTo>
                    <a:pt x="56098" y="16182"/>
                    <a:pt x="51782" y="14024"/>
                    <a:pt x="46388" y="14024"/>
                  </a:cubicBezTo>
                  <a:cubicBezTo>
                    <a:pt x="37758" y="14024"/>
                    <a:pt x="31285" y="17261"/>
                    <a:pt x="25891" y="23734"/>
                  </a:cubicBezTo>
                  <a:cubicBezTo>
                    <a:pt x="20497" y="30206"/>
                    <a:pt x="18340" y="39916"/>
                    <a:pt x="18340" y="52862"/>
                  </a:cubicBezTo>
                  <a:cubicBezTo>
                    <a:pt x="18340" y="65807"/>
                    <a:pt x="20497" y="76595"/>
                    <a:pt x="25891" y="81989"/>
                  </a:cubicBezTo>
                  <a:cubicBezTo>
                    <a:pt x="31285" y="87383"/>
                    <a:pt x="37758" y="91698"/>
                    <a:pt x="46388" y="91698"/>
                  </a:cubicBezTo>
                  <a:cubicBezTo>
                    <a:pt x="55019" y="91698"/>
                    <a:pt x="58255" y="89541"/>
                    <a:pt x="63649" y="85226"/>
                  </a:cubicBezTo>
                  <a:cubicBezTo>
                    <a:pt x="69043" y="80910"/>
                    <a:pt x="71201" y="74438"/>
                    <a:pt x="72280" y="65807"/>
                  </a:cubicBezTo>
                  <a:lnTo>
                    <a:pt x="71201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2D025705-4DDC-5B75-8DD2-2CC858919DBF}"/>
                </a:ext>
              </a:extLst>
            </p:cNvPr>
            <p:cNvSpPr/>
            <p:nvPr/>
          </p:nvSpPr>
          <p:spPr>
            <a:xfrm>
              <a:off x="10988187" y="8657398"/>
              <a:ext cx="94934" cy="105722"/>
            </a:xfrm>
            <a:custGeom>
              <a:avLst/>
              <a:gdLst>
                <a:gd name="csX0" fmla="*/ 2158 w 94934"/>
                <a:gd name="csY0" fmla="*/ 51782 h 105722"/>
                <a:gd name="csX1" fmla="*/ 17261 w 94934"/>
                <a:gd name="csY1" fmla="*/ 10788 h 105722"/>
                <a:gd name="csX2" fmla="*/ 48546 w 94934"/>
                <a:gd name="csY2" fmla="*/ 0 h 105722"/>
                <a:gd name="csX3" fmla="*/ 81989 w 94934"/>
                <a:gd name="csY3" fmla="*/ 14024 h 105722"/>
                <a:gd name="csX4" fmla="*/ 94935 w 94934"/>
                <a:gd name="csY4" fmla="*/ 51782 h 105722"/>
                <a:gd name="csX5" fmla="*/ 89541 w 94934"/>
                <a:gd name="csY5" fmla="*/ 81989 h 105722"/>
                <a:gd name="csX6" fmla="*/ 72280 w 94934"/>
                <a:gd name="csY6" fmla="*/ 99250 h 105722"/>
                <a:gd name="csX7" fmla="*/ 47468 w 94934"/>
                <a:gd name="csY7" fmla="*/ 105723 h 105722"/>
                <a:gd name="csX8" fmla="*/ 12946 w 94934"/>
                <a:gd name="csY8" fmla="*/ 91698 h 105722"/>
                <a:gd name="csX9" fmla="*/ 0 w 94934"/>
                <a:gd name="csY9" fmla="*/ 52862 h 105722"/>
                <a:gd name="csX10" fmla="*/ 2158 w 94934"/>
                <a:gd name="csY10" fmla="*/ 52862 h 105722"/>
                <a:gd name="csX11" fmla="*/ 19418 w 94934"/>
                <a:gd name="csY11" fmla="*/ 51782 h 105722"/>
                <a:gd name="csX12" fmla="*/ 28049 w 94934"/>
                <a:gd name="csY12" fmla="*/ 80910 h 105722"/>
                <a:gd name="csX13" fmla="*/ 49625 w 94934"/>
                <a:gd name="csY13" fmla="*/ 90620 h 105722"/>
                <a:gd name="csX14" fmla="*/ 71201 w 94934"/>
                <a:gd name="csY14" fmla="*/ 80910 h 105722"/>
                <a:gd name="csX15" fmla="*/ 79832 w 94934"/>
                <a:gd name="csY15" fmla="*/ 51782 h 105722"/>
                <a:gd name="csX16" fmla="*/ 71201 w 94934"/>
                <a:gd name="csY16" fmla="*/ 23734 h 105722"/>
                <a:gd name="csX17" fmla="*/ 49625 w 94934"/>
                <a:gd name="csY17" fmla="*/ 14024 h 105722"/>
                <a:gd name="csX18" fmla="*/ 28049 w 94934"/>
                <a:gd name="csY18" fmla="*/ 23734 h 105722"/>
                <a:gd name="csX19" fmla="*/ 19418 w 94934"/>
                <a:gd name="csY19" fmla="*/ 52862 h 105722"/>
                <a:gd name="csX20" fmla="*/ 19418 w 94934"/>
                <a:gd name="csY20" fmla="*/ 5286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94934" h="105722">
                  <a:moveTo>
                    <a:pt x="2158" y="51782"/>
                  </a:moveTo>
                  <a:cubicBezTo>
                    <a:pt x="2158" y="33443"/>
                    <a:pt x="7552" y="19418"/>
                    <a:pt x="17261" y="10788"/>
                  </a:cubicBezTo>
                  <a:cubicBezTo>
                    <a:pt x="25892" y="3236"/>
                    <a:pt x="36680" y="0"/>
                    <a:pt x="48546" y="0"/>
                  </a:cubicBezTo>
                  <a:cubicBezTo>
                    <a:pt x="60413" y="0"/>
                    <a:pt x="73359" y="4315"/>
                    <a:pt x="81989" y="14024"/>
                  </a:cubicBezTo>
                  <a:cubicBezTo>
                    <a:pt x="90620" y="22655"/>
                    <a:pt x="94935" y="35600"/>
                    <a:pt x="94935" y="51782"/>
                  </a:cubicBezTo>
                  <a:cubicBezTo>
                    <a:pt x="94935" y="67964"/>
                    <a:pt x="92777" y="74438"/>
                    <a:pt x="89541" y="81989"/>
                  </a:cubicBezTo>
                  <a:cubicBezTo>
                    <a:pt x="85226" y="89541"/>
                    <a:pt x="79832" y="94935"/>
                    <a:pt x="72280" y="99250"/>
                  </a:cubicBezTo>
                  <a:cubicBezTo>
                    <a:pt x="64728" y="103565"/>
                    <a:pt x="57176" y="105723"/>
                    <a:pt x="47468" y="105723"/>
                  </a:cubicBezTo>
                  <a:cubicBezTo>
                    <a:pt x="33443" y="105723"/>
                    <a:pt x="21576" y="101408"/>
                    <a:pt x="12946" y="91698"/>
                  </a:cubicBezTo>
                  <a:cubicBezTo>
                    <a:pt x="4315" y="83068"/>
                    <a:pt x="0" y="70122"/>
                    <a:pt x="0" y="52862"/>
                  </a:cubicBezTo>
                  <a:lnTo>
                    <a:pt x="2158" y="52862"/>
                  </a:lnTo>
                  <a:close/>
                  <a:moveTo>
                    <a:pt x="19418" y="51782"/>
                  </a:moveTo>
                  <a:cubicBezTo>
                    <a:pt x="19418" y="64728"/>
                    <a:pt x="22655" y="74438"/>
                    <a:pt x="28049" y="80910"/>
                  </a:cubicBezTo>
                  <a:cubicBezTo>
                    <a:pt x="33443" y="87383"/>
                    <a:pt x="40994" y="90620"/>
                    <a:pt x="49625" y="90620"/>
                  </a:cubicBezTo>
                  <a:cubicBezTo>
                    <a:pt x="58256" y="90620"/>
                    <a:pt x="64728" y="87383"/>
                    <a:pt x="71201" y="80910"/>
                  </a:cubicBezTo>
                  <a:cubicBezTo>
                    <a:pt x="77674" y="74438"/>
                    <a:pt x="79832" y="64728"/>
                    <a:pt x="79832" y="51782"/>
                  </a:cubicBezTo>
                  <a:cubicBezTo>
                    <a:pt x="79832" y="38837"/>
                    <a:pt x="76595" y="30206"/>
                    <a:pt x="71201" y="23734"/>
                  </a:cubicBezTo>
                  <a:cubicBezTo>
                    <a:pt x="65807" y="17261"/>
                    <a:pt x="58256" y="14024"/>
                    <a:pt x="49625" y="14024"/>
                  </a:cubicBezTo>
                  <a:cubicBezTo>
                    <a:pt x="40994" y="14024"/>
                    <a:pt x="34522" y="17261"/>
                    <a:pt x="28049" y="23734"/>
                  </a:cubicBezTo>
                  <a:cubicBezTo>
                    <a:pt x="21576" y="30206"/>
                    <a:pt x="19418" y="39916"/>
                    <a:pt x="19418" y="52862"/>
                  </a:cubicBezTo>
                  <a:lnTo>
                    <a:pt x="19418" y="5286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B9E27D26-9A28-7EBA-729D-61D01EA59A55}"/>
                </a:ext>
              </a:extLst>
            </p:cNvPr>
            <p:cNvSpPr/>
            <p:nvPr/>
          </p:nvSpPr>
          <p:spPr>
            <a:xfrm>
              <a:off x="11097146" y="8622876"/>
              <a:ext cx="88462" cy="139165"/>
            </a:xfrm>
            <a:custGeom>
              <a:avLst/>
              <a:gdLst>
                <a:gd name="csX0" fmla="*/ 72280 w 88462"/>
                <a:gd name="csY0" fmla="*/ 137008 h 139165"/>
                <a:gd name="csX1" fmla="*/ 72280 w 88462"/>
                <a:gd name="csY1" fmla="*/ 124062 h 139165"/>
                <a:gd name="csX2" fmla="*/ 44231 w 88462"/>
                <a:gd name="csY2" fmla="*/ 139166 h 139165"/>
                <a:gd name="csX3" fmla="*/ 21576 w 88462"/>
                <a:gd name="csY3" fmla="*/ 132693 h 139165"/>
                <a:gd name="csX4" fmla="*/ 5394 w 88462"/>
                <a:gd name="csY4" fmla="*/ 114354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4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1 w 88462"/>
                <a:gd name="csY10" fmla="*/ 49625 h 139165"/>
                <a:gd name="csX11" fmla="*/ 71201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6 h 139165"/>
                <a:gd name="csX14" fmla="*/ 72280 w 88462"/>
                <a:gd name="csY14" fmla="*/ 139166 h 139165"/>
                <a:gd name="csX15" fmla="*/ 72280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2 h 139165"/>
                <a:gd name="csX19" fmla="*/ 65807 w 88462"/>
                <a:gd name="csY19" fmla="*/ 116511 h 139165"/>
                <a:gd name="csX20" fmla="*/ 73359 w 88462"/>
                <a:gd name="csY20" fmla="*/ 88462 h 139165"/>
                <a:gd name="csX21" fmla="*/ 65807 w 88462"/>
                <a:gd name="csY21" fmla="*/ 58256 h 139165"/>
                <a:gd name="csX22" fmla="*/ 46389 w 88462"/>
                <a:gd name="csY22" fmla="*/ 48546 h 139165"/>
                <a:gd name="csX23" fmla="*/ 26970 w 88462"/>
                <a:gd name="csY23" fmla="*/ 58256 h 139165"/>
                <a:gd name="csX24" fmla="*/ 19419 w 88462"/>
                <a:gd name="csY24" fmla="*/ 87383 h 139165"/>
                <a:gd name="csX25" fmla="*/ 18340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0" y="137008"/>
                  </a:moveTo>
                  <a:lnTo>
                    <a:pt x="72280" y="124062"/>
                  </a:lnTo>
                  <a:cubicBezTo>
                    <a:pt x="65807" y="133772"/>
                    <a:pt x="56098" y="139166"/>
                    <a:pt x="44231" y="139166"/>
                  </a:cubicBezTo>
                  <a:cubicBezTo>
                    <a:pt x="32364" y="139166"/>
                    <a:pt x="29128" y="137008"/>
                    <a:pt x="21576" y="132693"/>
                  </a:cubicBezTo>
                  <a:cubicBezTo>
                    <a:pt x="15104" y="128378"/>
                    <a:pt x="9709" y="121905"/>
                    <a:pt x="5394" y="114354"/>
                  </a:cubicBezTo>
                  <a:cubicBezTo>
                    <a:pt x="2158" y="106802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4"/>
                  </a:cubicBezTo>
                  <a:cubicBezTo>
                    <a:pt x="26970" y="37758"/>
                    <a:pt x="34522" y="35600"/>
                    <a:pt x="43152" y="35600"/>
                  </a:cubicBezTo>
                  <a:cubicBezTo>
                    <a:pt x="51783" y="35600"/>
                    <a:pt x="55019" y="35600"/>
                    <a:pt x="59334" y="39916"/>
                  </a:cubicBezTo>
                  <a:cubicBezTo>
                    <a:pt x="63650" y="42074"/>
                    <a:pt x="67965" y="45310"/>
                    <a:pt x="71201" y="49625"/>
                  </a:cubicBezTo>
                  <a:lnTo>
                    <a:pt x="71201" y="0"/>
                  </a:lnTo>
                  <a:lnTo>
                    <a:pt x="88463" y="0"/>
                  </a:lnTo>
                  <a:lnTo>
                    <a:pt x="88463" y="139166"/>
                  </a:lnTo>
                  <a:lnTo>
                    <a:pt x="72280" y="139166"/>
                  </a:lnTo>
                  <a:lnTo>
                    <a:pt x="72280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60"/>
                    <a:pt x="26970" y="115432"/>
                  </a:cubicBezTo>
                  <a:cubicBezTo>
                    <a:pt x="32364" y="121905"/>
                    <a:pt x="38837" y="125142"/>
                    <a:pt x="46389" y="125142"/>
                  </a:cubicBezTo>
                  <a:cubicBezTo>
                    <a:pt x="53940" y="125142"/>
                    <a:pt x="60413" y="121905"/>
                    <a:pt x="65807" y="116511"/>
                  </a:cubicBezTo>
                  <a:cubicBezTo>
                    <a:pt x="71201" y="110038"/>
                    <a:pt x="73359" y="101408"/>
                    <a:pt x="73359" y="88462"/>
                  </a:cubicBezTo>
                  <a:cubicBezTo>
                    <a:pt x="73359" y="75516"/>
                    <a:pt x="71201" y="64728"/>
                    <a:pt x="65807" y="58256"/>
                  </a:cubicBezTo>
                  <a:cubicBezTo>
                    <a:pt x="60413" y="51782"/>
                    <a:pt x="53940" y="48546"/>
                    <a:pt x="46389" y="48546"/>
                  </a:cubicBezTo>
                  <a:cubicBezTo>
                    <a:pt x="38837" y="48546"/>
                    <a:pt x="32364" y="51782"/>
                    <a:pt x="26970" y="58256"/>
                  </a:cubicBezTo>
                  <a:cubicBezTo>
                    <a:pt x="21576" y="64728"/>
                    <a:pt x="19419" y="74438"/>
                    <a:pt x="19419" y="87383"/>
                  </a:cubicBezTo>
                  <a:lnTo>
                    <a:pt x="18340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D448F7B9-55B4-740A-3E9F-44FA45EEA6F9}"/>
                </a:ext>
              </a:extLst>
            </p:cNvPr>
            <p:cNvSpPr/>
            <p:nvPr/>
          </p:nvSpPr>
          <p:spPr>
            <a:xfrm>
              <a:off x="11207185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9E6B75D5-3D64-79FB-F19E-152421404BCD}"/>
                </a:ext>
              </a:extLst>
            </p:cNvPr>
            <p:cNvSpPr/>
            <p:nvPr/>
          </p:nvSpPr>
          <p:spPr>
            <a:xfrm>
              <a:off x="11307513" y="8618561"/>
              <a:ext cx="53940" cy="143480"/>
            </a:xfrm>
            <a:custGeom>
              <a:avLst/>
              <a:gdLst>
                <a:gd name="csX0" fmla="*/ 0 w 53940"/>
                <a:gd name="csY0" fmla="*/ 143481 h 143480"/>
                <a:gd name="csX1" fmla="*/ 39917 w 53940"/>
                <a:gd name="csY1" fmla="*/ 0 h 143480"/>
                <a:gd name="csX2" fmla="*/ 53940 w 53940"/>
                <a:gd name="csY2" fmla="*/ 0 h 143480"/>
                <a:gd name="csX3" fmla="*/ 14025 w 53940"/>
                <a:gd name="csY3" fmla="*/ 143481 h 143480"/>
                <a:gd name="csX4" fmla="*/ 0 w 53940"/>
                <a:gd name="csY4" fmla="*/ 143481 h 1434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3940" h="143480">
                  <a:moveTo>
                    <a:pt x="0" y="143481"/>
                  </a:moveTo>
                  <a:lnTo>
                    <a:pt x="39917" y="0"/>
                  </a:lnTo>
                  <a:lnTo>
                    <a:pt x="53940" y="0"/>
                  </a:lnTo>
                  <a:lnTo>
                    <a:pt x="14025" y="143481"/>
                  </a:lnTo>
                  <a:lnTo>
                    <a:pt x="0" y="14348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329113B0-AE6F-7AC9-B687-A449BFBF34FE}"/>
                </a:ext>
              </a:extLst>
            </p:cNvPr>
            <p:cNvSpPr/>
            <p:nvPr/>
          </p:nvSpPr>
          <p:spPr>
            <a:xfrm>
              <a:off x="11366847" y="8656319"/>
              <a:ext cx="84147" cy="105722"/>
            </a:xfrm>
            <a:custGeom>
              <a:avLst/>
              <a:gdLst>
                <a:gd name="csX0" fmla="*/ 1079 w 84147"/>
                <a:gd name="csY0" fmla="*/ 73359 h 105722"/>
                <a:gd name="csX1" fmla="*/ 18340 w 84147"/>
                <a:gd name="csY1" fmla="*/ 71201 h 105722"/>
                <a:gd name="csX2" fmla="*/ 25892 w 84147"/>
                <a:gd name="csY2" fmla="*/ 86304 h 105722"/>
                <a:gd name="csX3" fmla="*/ 44231 w 84147"/>
                <a:gd name="csY3" fmla="*/ 91698 h 105722"/>
                <a:gd name="csX4" fmla="*/ 61493 w 84147"/>
                <a:gd name="csY4" fmla="*/ 87383 h 105722"/>
                <a:gd name="csX5" fmla="*/ 66887 w 84147"/>
                <a:gd name="csY5" fmla="*/ 76595 h 105722"/>
                <a:gd name="csX6" fmla="*/ 61493 w 84147"/>
                <a:gd name="csY6" fmla="*/ 67964 h 105722"/>
                <a:gd name="csX7" fmla="*/ 44231 w 84147"/>
                <a:gd name="csY7" fmla="*/ 62570 h 105722"/>
                <a:gd name="csX8" fmla="*/ 18340 w 84147"/>
                <a:gd name="csY8" fmla="*/ 53940 h 105722"/>
                <a:gd name="csX9" fmla="*/ 7552 w 84147"/>
                <a:gd name="csY9" fmla="*/ 44231 h 105722"/>
                <a:gd name="csX10" fmla="*/ 4315 w 84147"/>
                <a:gd name="csY10" fmla="*/ 30206 h 105722"/>
                <a:gd name="csX11" fmla="*/ 7552 w 84147"/>
                <a:gd name="csY11" fmla="*/ 17261 h 105722"/>
                <a:gd name="csX12" fmla="*/ 16182 w 84147"/>
                <a:gd name="csY12" fmla="*/ 7551 h 105722"/>
                <a:gd name="csX13" fmla="*/ 26970 w 84147"/>
                <a:gd name="csY13" fmla="*/ 2157 h 105722"/>
                <a:gd name="csX14" fmla="*/ 42074 w 84147"/>
                <a:gd name="csY14" fmla="*/ 0 h 105722"/>
                <a:gd name="csX15" fmla="*/ 62571 w 84147"/>
                <a:gd name="csY15" fmla="*/ 3236 h 105722"/>
                <a:gd name="csX16" fmla="*/ 75516 w 84147"/>
                <a:gd name="csY16" fmla="*/ 12945 h 105722"/>
                <a:gd name="csX17" fmla="*/ 80910 w 84147"/>
                <a:gd name="csY17" fmla="*/ 28049 h 105722"/>
                <a:gd name="csX18" fmla="*/ 64728 w 84147"/>
                <a:gd name="csY18" fmla="*/ 30206 h 105722"/>
                <a:gd name="csX19" fmla="*/ 58256 w 84147"/>
                <a:gd name="csY19" fmla="*/ 18339 h 105722"/>
                <a:gd name="csX20" fmla="*/ 43152 w 84147"/>
                <a:gd name="csY20" fmla="*/ 14024 h 105722"/>
                <a:gd name="csX21" fmla="*/ 25892 w 84147"/>
                <a:gd name="csY21" fmla="*/ 18339 h 105722"/>
                <a:gd name="csX22" fmla="*/ 20498 w 84147"/>
                <a:gd name="csY22" fmla="*/ 26970 h 105722"/>
                <a:gd name="csX23" fmla="*/ 22655 w 84147"/>
                <a:gd name="csY23" fmla="*/ 33443 h 105722"/>
                <a:gd name="csX24" fmla="*/ 29128 w 84147"/>
                <a:gd name="csY24" fmla="*/ 37758 h 105722"/>
                <a:gd name="csX25" fmla="*/ 44231 w 84147"/>
                <a:gd name="csY25" fmla="*/ 42073 h 105722"/>
                <a:gd name="csX26" fmla="*/ 69044 w 84147"/>
                <a:gd name="csY26" fmla="*/ 49625 h 105722"/>
                <a:gd name="csX27" fmla="*/ 79832 w 84147"/>
                <a:gd name="csY27" fmla="*/ 58255 h 105722"/>
                <a:gd name="csX28" fmla="*/ 84147 w 84147"/>
                <a:gd name="csY28" fmla="*/ 73359 h 105722"/>
                <a:gd name="csX29" fmla="*/ 78753 w 84147"/>
                <a:gd name="csY29" fmla="*/ 89541 h 105722"/>
                <a:gd name="csX30" fmla="*/ 64728 w 84147"/>
                <a:gd name="csY30" fmla="*/ 101407 h 105722"/>
                <a:gd name="csX31" fmla="*/ 43152 w 84147"/>
                <a:gd name="csY31" fmla="*/ 105723 h 105722"/>
                <a:gd name="csX32" fmla="*/ 12946 w 84147"/>
                <a:gd name="csY32" fmla="*/ 97092 h 105722"/>
                <a:gd name="csX33" fmla="*/ 0 w 84147"/>
                <a:gd name="csY33" fmla="*/ 73359 h 105722"/>
                <a:gd name="csX34" fmla="*/ 1079 w 84147"/>
                <a:gd name="csY34" fmla="*/ 73359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84147" h="105722">
                  <a:moveTo>
                    <a:pt x="1079" y="73359"/>
                  </a:moveTo>
                  <a:lnTo>
                    <a:pt x="18340" y="71201"/>
                  </a:lnTo>
                  <a:cubicBezTo>
                    <a:pt x="18340" y="77673"/>
                    <a:pt x="21576" y="83067"/>
                    <a:pt x="25892" y="86304"/>
                  </a:cubicBezTo>
                  <a:cubicBezTo>
                    <a:pt x="30207" y="89541"/>
                    <a:pt x="36680" y="91698"/>
                    <a:pt x="44231" y="91698"/>
                  </a:cubicBezTo>
                  <a:cubicBezTo>
                    <a:pt x="51783" y="91698"/>
                    <a:pt x="58256" y="91698"/>
                    <a:pt x="61493" y="87383"/>
                  </a:cubicBezTo>
                  <a:cubicBezTo>
                    <a:pt x="65807" y="84147"/>
                    <a:pt x="66887" y="80910"/>
                    <a:pt x="66887" y="76595"/>
                  </a:cubicBezTo>
                  <a:cubicBezTo>
                    <a:pt x="66887" y="72279"/>
                    <a:pt x="64728" y="70122"/>
                    <a:pt x="61493" y="67964"/>
                  </a:cubicBezTo>
                  <a:cubicBezTo>
                    <a:pt x="59334" y="67964"/>
                    <a:pt x="52862" y="64728"/>
                    <a:pt x="44231" y="62570"/>
                  </a:cubicBezTo>
                  <a:cubicBezTo>
                    <a:pt x="31286" y="59334"/>
                    <a:pt x="22655" y="57176"/>
                    <a:pt x="18340" y="53940"/>
                  </a:cubicBezTo>
                  <a:cubicBezTo>
                    <a:pt x="14025" y="51782"/>
                    <a:pt x="9709" y="48546"/>
                    <a:pt x="7552" y="44231"/>
                  </a:cubicBezTo>
                  <a:cubicBezTo>
                    <a:pt x="5394" y="39915"/>
                    <a:pt x="4315" y="35600"/>
                    <a:pt x="4315" y="30206"/>
                  </a:cubicBezTo>
                  <a:cubicBezTo>
                    <a:pt x="4315" y="24812"/>
                    <a:pt x="4315" y="21576"/>
                    <a:pt x="7552" y="17261"/>
                  </a:cubicBezTo>
                  <a:cubicBezTo>
                    <a:pt x="9709" y="12945"/>
                    <a:pt x="11867" y="10788"/>
                    <a:pt x="16182" y="7551"/>
                  </a:cubicBezTo>
                  <a:cubicBezTo>
                    <a:pt x="18340" y="5394"/>
                    <a:pt x="22655" y="4315"/>
                    <a:pt x="26970" y="2157"/>
                  </a:cubicBezTo>
                  <a:cubicBezTo>
                    <a:pt x="31286" y="2157"/>
                    <a:pt x="36680" y="0"/>
                    <a:pt x="42074" y="0"/>
                  </a:cubicBezTo>
                  <a:cubicBezTo>
                    <a:pt x="47468" y="0"/>
                    <a:pt x="57177" y="0"/>
                    <a:pt x="62571" y="3236"/>
                  </a:cubicBezTo>
                  <a:cubicBezTo>
                    <a:pt x="69044" y="5394"/>
                    <a:pt x="73359" y="8630"/>
                    <a:pt x="75516" y="12945"/>
                  </a:cubicBezTo>
                  <a:cubicBezTo>
                    <a:pt x="78753" y="17261"/>
                    <a:pt x="79832" y="21576"/>
                    <a:pt x="80910" y="28049"/>
                  </a:cubicBezTo>
                  <a:lnTo>
                    <a:pt x="64728" y="30206"/>
                  </a:lnTo>
                  <a:cubicBezTo>
                    <a:pt x="64728" y="24812"/>
                    <a:pt x="61493" y="20497"/>
                    <a:pt x="58256" y="18339"/>
                  </a:cubicBezTo>
                  <a:cubicBezTo>
                    <a:pt x="55019" y="15103"/>
                    <a:pt x="49625" y="14024"/>
                    <a:pt x="43152" y="14024"/>
                  </a:cubicBezTo>
                  <a:cubicBezTo>
                    <a:pt x="36680" y="14024"/>
                    <a:pt x="30207" y="14024"/>
                    <a:pt x="25892" y="18339"/>
                  </a:cubicBezTo>
                  <a:cubicBezTo>
                    <a:pt x="21576" y="22655"/>
                    <a:pt x="20498" y="23733"/>
                    <a:pt x="20498" y="26970"/>
                  </a:cubicBezTo>
                  <a:cubicBezTo>
                    <a:pt x="20498" y="30206"/>
                    <a:pt x="20498" y="31285"/>
                    <a:pt x="22655" y="33443"/>
                  </a:cubicBezTo>
                  <a:cubicBezTo>
                    <a:pt x="22655" y="35600"/>
                    <a:pt x="25892" y="36679"/>
                    <a:pt x="29128" y="37758"/>
                  </a:cubicBezTo>
                  <a:cubicBezTo>
                    <a:pt x="31286" y="37758"/>
                    <a:pt x="35601" y="39915"/>
                    <a:pt x="44231" y="42073"/>
                  </a:cubicBezTo>
                  <a:cubicBezTo>
                    <a:pt x="56099" y="45309"/>
                    <a:pt x="64728" y="47467"/>
                    <a:pt x="69044" y="49625"/>
                  </a:cubicBezTo>
                  <a:cubicBezTo>
                    <a:pt x="73359" y="51782"/>
                    <a:pt x="77675" y="55019"/>
                    <a:pt x="79832" y="58255"/>
                  </a:cubicBezTo>
                  <a:cubicBezTo>
                    <a:pt x="81989" y="61491"/>
                    <a:pt x="84147" y="66885"/>
                    <a:pt x="84147" y="73359"/>
                  </a:cubicBezTo>
                  <a:cubicBezTo>
                    <a:pt x="84147" y="79831"/>
                    <a:pt x="81989" y="84147"/>
                    <a:pt x="78753" y="89541"/>
                  </a:cubicBezTo>
                  <a:cubicBezTo>
                    <a:pt x="75516" y="94935"/>
                    <a:pt x="70122" y="98171"/>
                    <a:pt x="64728" y="101407"/>
                  </a:cubicBezTo>
                  <a:cubicBezTo>
                    <a:pt x="58256" y="104643"/>
                    <a:pt x="51783" y="105723"/>
                    <a:pt x="43152" y="105723"/>
                  </a:cubicBezTo>
                  <a:cubicBezTo>
                    <a:pt x="30207" y="105723"/>
                    <a:pt x="20498" y="102486"/>
                    <a:pt x="12946" y="97092"/>
                  </a:cubicBezTo>
                  <a:cubicBezTo>
                    <a:pt x="6473" y="91698"/>
                    <a:pt x="2158" y="83067"/>
                    <a:pt x="0" y="73359"/>
                  </a:cubicBezTo>
                  <a:lnTo>
                    <a:pt x="1079" y="73359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0B5D8F07-9F5B-EF80-FC01-6B73FC995E41}"/>
                </a:ext>
              </a:extLst>
            </p:cNvPr>
            <p:cNvSpPr/>
            <p:nvPr/>
          </p:nvSpPr>
          <p:spPr>
            <a:xfrm>
              <a:off x="11466098" y="8655240"/>
              <a:ext cx="88461" cy="105722"/>
            </a:xfrm>
            <a:custGeom>
              <a:avLst/>
              <a:gdLst>
                <a:gd name="csX0" fmla="*/ 71201 w 88461"/>
                <a:gd name="csY0" fmla="*/ 66886 h 105722"/>
                <a:gd name="csX1" fmla="*/ 88461 w 88461"/>
                <a:gd name="csY1" fmla="*/ 69044 h 105722"/>
                <a:gd name="csX2" fmla="*/ 74436 w 88461"/>
                <a:gd name="csY2" fmla="*/ 96014 h 105722"/>
                <a:gd name="csX3" fmla="*/ 46388 w 88461"/>
                <a:gd name="csY3" fmla="*/ 105723 h 105722"/>
                <a:gd name="csX4" fmla="*/ 12945 w 88461"/>
                <a:gd name="csY4" fmla="*/ 91698 h 105722"/>
                <a:gd name="csX5" fmla="*/ 0 w 88461"/>
                <a:gd name="csY5" fmla="*/ 52862 h 105722"/>
                <a:gd name="csX6" fmla="*/ 5394 w 88461"/>
                <a:gd name="csY6" fmla="*/ 24812 h 105722"/>
                <a:gd name="csX7" fmla="*/ 21576 w 88461"/>
                <a:gd name="csY7" fmla="*/ 6473 h 105722"/>
                <a:gd name="csX8" fmla="*/ 45309 w 88461"/>
                <a:gd name="csY8" fmla="*/ 0 h 105722"/>
                <a:gd name="csX9" fmla="*/ 72279 w 88461"/>
                <a:gd name="csY9" fmla="*/ 8630 h 105722"/>
                <a:gd name="csX10" fmla="*/ 85224 w 88461"/>
                <a:gd name="csY10" fmla="*/ 32364 h 105722"/>
                <a:gd name="csX11" fmla="*/ 69042 w 88461"/>
                <a:gd name="csY11" fmla="*/ 34522 h 105722"/>
                <a:gd name="csX12" fmla="*/ 60413 w 88461"/>
                <a:gd name="csY12" fmla="*/ 19418 h 105722"/>
                <a:gd name="csX13" fmla="*/ 46388 w 88461"/>
                <a:gd name="csY13" fmla="*/ 14024 h 105722"/>
                <a:gd name="csX14" fmla="*/ 25890 w 88461"/>
                <a:gd name="csY14" fmla="*/ 23734 h 105722"/>
                <a:gd name="csX15" fmla="*/ 18339 w 88461"/>
                <a:gd name="csY15" fmla="*/ 52862 h 105722"/>
                <a:gd name="csX16" fmla="*/ 25890 w 88461"/>
                <a:gd name="csY16" fmla="*/ 81989 h 105722"/>
                <a:gd name="csX17" fmla="*/ 46388 w 88461"/>
                <a:gd name="csY17" fmla="*/ 91698 h 105722"/>
                <a:gd name="csX18" fmla="*/ 63648 w 88461"/>
                <a:gd name="csY18" fmla="*/ 85226 h 105722"/>
                <a:gd name="csX19" fmla="*/ 72279 w 88461"/>
                <a:gd name="csY19" fmla="*/ 65807 h 105722"/>
                <a:gd name="csX20" fmla="*/ 72279 w 88461"/>
                <a:gd name="csY20" fmla="*/ 65807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88461" h="105722">
                  <a:moveTo>
                    <a:pt x="71201" y="66886"/>
                  </a:moveTo>
                  <a:lnTo>
                    <a:pt x="88461" y="69044"/>
                  </a:lnTo>
                  <a:cubicBezTo>
                    <a:pt x="86304" y="80910"/>
                    <a:pt x="81989" y="89541"/>
                    <a:pt x="74436" y="96014"/>
                  </a:cubicBezTo>
                  <a:cubicBezTo>
                    <a:pt x="66885" y="102486"/>
                    <a:pt x="57176" y="105723"/>
                    <a:pt x="46388" y="105723"/>
                  </a:cubicBezTo>
                  <a:cubicBezTo>
                    <a:pt x="35600" y="105723"/>
                    <a:pt x="21576" y="101408"/>
                    <a:pt x="12945" y="91698"/>
                  </a:cubicBezTo>
                  <a:cubicBezTo>
                    <a:pt x="4314" y="83068"/>
                    <a:pt x="0" y="70122"/>
                    <a:pt x="0" y="52862"/>
                  </a:cubicBezTo>
                  <a:cubicBezTo>
                    <a:pt x="0" y="35600"/>
                    <a:pt x="2157" y="32364"/>
                    <a:pt x="5394" y="24812"/>
                  </a:cubicBezTo>
                  <a:cubicBezTo>
                    <a:pt x="8630" y="17261"/>
                    <a:pt x="14024" y="10788"/>
                    <a:pt x="21576" y="6473"/>
                  </a:cubicBezTo>
                  <a:cubicBezTo>
                    <a:pt x="29127" y="2158"/>
                    <a:pt x="36678" y="0"/>
                    <a:pt x="45309" y="0"/>
                  </a:cubicBezTo>
                  <a:cubicBezTo>
                    <a:pt x="53940" y="0"/>
                    <a:pt x="64728" y="3236"/>
                    <a:pt x="72279" y="8630"/>
                  </a:cubicBezTo>
                  <a:cubicBezTo>
                    <a:pt x="78752" y="14024"/>
                    <a:pt x="84146" y="21576"/>
                    <a:pt x="85224" y="32364"/>
                  </a:cubicBezTo>
                  <a:lnTo>
                    <a:pt x="69042" y="34522"/>
                  </a:lnTo>
                  <a:cubicBezTo>
                    <a:pt x="69042" y="28049"/>
                    <a:pt x="64728" y="22655"/>
                    <a:pt x="60413" y="19418"/>
                  </a:cubicBezTo>
                  <a:cubicBezTo>
                    <a:pt x="56097" y="16182"/>
                    <a:pt x="51782" y="14024"/>
                    <a:pt x="46388" y="14024"/>
                  </a:cubicBezTo>
                  <a:cubicBezTo>
                    <a:pt x="37758" y="14024"/>
                    <a:pt x="31284" y="17261"/>
                    <a:pt x="25890" y="23734"/>
                  </a:cubicBezTo>
                  <a:cubicBezTo>
                    <a:pt x="20496" y="30206"/>
                    <a:pt x="18339" y="39916"/>
                    <a:pt x="18339" y="52862"/>
                  </a:cubicBezTo>
                  <a:cubicBezTo>
                    <a:pt x="18339" y="65807"/>
                    <a:pt x="20496" y="76595"/>
                    <a:pt x="25890" y="81989"/>
                  </a:cubicBezTo>
                  <a:cubicBezTo>
                    <a:pt x="31284" y="87383"/>
                    <a:pt x="37758" y="91698"/>
                    <a:pt x="46388" y="91698"/>
                  </a:cubicBezTo>
                  <a:cubicBezTo>
                    <a:pt x="55019" y="91698"/>
                    <a:pt x="58254" y="89541"/>
                    <a:pt x="63648" y="85226"/>
                  </a:cubicBezTo>
                  <a:cubicBezTo>
                    <a:pt x="69042" y="80910"/>
                    <a:pt x="71201" y="74438"/>
                    <a:pt x="72279" y="65807"/>
                  </a:cubicBezTo>
                  <a:lnTo>
                    <a:pt x="72279" y="65807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3DE1C945-DECD-6BFB-5090-D7A5AA80C2EF}"/>
                </a:ext>
              </a:extLst>
            </p:cNvPr>
            <p:cNvSpPr/>
            <p:nvPr/>
          </p:nvSpPr>
          <p:spPr>
            <a:xfrm>
              <a:off x="11567504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8AEA0372-2762-C088-8678-C08E3E1A679D}"/>
                </a:ext>
              </a:extLst>
            </p:cNvPr>
            <p:cNvSpPr/>
            <p:nvPr/>
          </p:nvSpPr>
          <p:spPr>
            <a:xfrm>
              <a:off x="11627918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609255F5-9FEA-BB8B-CBAE-D9B9AA5617E3}"/>
                </a:ext>
              </a:extLst>
            </p:cNvPr>
            <p:cNvSpPr/>
            <p:nvPr/>
          </p:nvSpPr>
          <p:spPr>
            <a:xfrm>
              <a:off x="11735799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92D13D11-C0B4-6182-1CF4-D11D22CB3C91}"/>
                </a:ext>
              </a:extLst>
            </p:cNvPr>
            <p:cNvSpPr/>
            <p:nvPr/>
          </p:nvSpPr>
          <p:spPr>
            <a:xfrm>
              <a:off x="11849073" y="8657398"/>
              <a:ext cx="81988" cy="102486"/>
            </a:xfrm>
            <a:custGeom>
              <a:avLst/>
              <a:gdLst>
                <a:gd name="csX0" fmla="*/ 0 w 81988"/>
                <a:gd name="csY0" fmla="*/ 102486 h 102486"/>
                <a:gd name="csX1" fmla="*/ 0 w 81988"/>
                <a:gd name="csY1" fmla="*/ 2158 h 102486"/>
                <a:gd name="csX2" fmla="*/ 15102 w 81988"/>
                <a:gd name="csY2" fmla="*/ 2158 h 102486"/>
                <a:gd name="csX3" fmla="*/ 15102 w 81988"/>
                <a:gd name="csY3" fmla="*/ 16182 h 102486"/>
                <a:gd name="csX4" fmla="*/ 47466 w 81988"/>
                <a:gd name="csY4" fmla="*/ 0 h 102486"/>
                <a:gd name="csX5" fmla="*/ 64728 w 81988"/>
                <a:gd name="csY5" fmla="*/ 3236 h 102486"/>
                <a:gd name="csX6" fmla="*/ 76595 w 81988"/>
                <a:gd name="csY6" fmla="*/ 11867 h 102486"/>
                <a:gd name="csX7" fmla="*/ 81989 w 81988"/>
                <a:gd name="csY7" fmla="*/ 24812 h 102486"/>
                <a:gd name="csX8" fmla="*/ 81989 w 81988"/>
                <a:gd name="csY8" fmla="*/ 102486 h 102486"/>
                <a:gd name="csX9" fmla="*/ 64728 w 81988"/>
                <a:gd name="csY9" fmla="*/ 102486 h 102486"/>
                <a:gd name="csX10" fmla="*/ 64728 w 81988"/>
                <a:gd name="csY10" fmla="*/ 40994 h 102486"/>
                <a:gd name="csX11" fmla="*/ 62570 w 81988"/>
                <a:gd name="csY11" fmla="*/ 25892 h 102486"/>
                <a:gd name="csX12" fmla="*/ 55019 w 81988"/>
                <a:gd name="csY12" fmla="*/ 17261 h 102486"/>
                <a:gd name="csX13" fmla="*/ 43152 w 81988"/>
                <a:gd name="csY13" fmla="*/ 14024 h 102486"/>
                <a:gd name="csX14" fmla="*/ 24812 w 81988"/>
                <a:gd name="csY14" fmla="*/ 20498 h 102486"/>
                <a:gd name="csX15" fmla="*/ 17261 w 81988"/>
                <a:gd name="csY15" fmla="*/ 46388 h 102486"/>
                <a:gd name="csX16" fmla="*/ 17261 w 81988"/>
                <a:gd name="csY16" fmla="*/ 101408 h 102486"/>
                <a:gd name="csX17" fmla="*/ 0 w 81988"/>
                <a:gd name="csY17" fmla="*/ 101408 h 1024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81988" h="102486">
                  <a:moveTo>
                    <a:pt x="0" y="102486"/>
                  </a:moveTo>
                  <a:lnTo>
                    <a:pt x="0" y="2158"/>
                  </a:lnTo>
                  <a:lnTo>
                    <a:pt x="15102" y="2158"/>
                  </a:lnTo>
                  <a:lnTo>
                    <a:pt x="15102" y="16182"/>
                  </a:lnTo>
                  <a:cubicBezTo>
                    <a:pt x="22655" y="5394"/>
                    <a:pt x="33443" y="0"/>
                    <a:pt x="47466" y="0"/>
                  </a:cubicBezTo>
                  <a:cubicBezTo>
                    <a:pt x="61491" y="0"/>
                    <a:pt x="59334" y="0"/>
                    <a:pt x="64728" y="3236"/>
                  </a:cubicBezTo>
                  <a:cubicBezTo>
                    <a:pt x="70122" y="6473"/>
                    <a:pt x="73358" y="8630"/>
                    <a:pt x="76595" y="11867"/>
                  </a:cubicBezTo>
                  <a:cubicBezTo>
                    <a:pt x="79830" y="15104"/>
                    <a:pt x="80910" y="19418"/>
                    <a:pt x="81989" y="24812"/>
                  </a:cubicBezTo>
                  <a:lnTo>
                    <a:pt x="81989" y="102486"/>
                  </a:lnTo>
                  <a:lnTo>
                    <a:pt x="64728" y="102486"/>
                  </a:lnTo>
                  <a:lnTo>
                    <a:pt x="64728" y="40994"/>
                  </a:lnTo>
                  <a:cubicBezTo>
                    <a:pt x="64728" y="34522"/>
                    <a:pt x="64728" y="29128"/>
                    <a:pt x="62570" y="25892"/>
                  </a:cubicBezTo>
                  <a:cubicBezTo>
                    <a:pt x="62570" y="22655"/>
                    <a:pt x="59334" y="19418"/>
                    <a:pt x="55019" y="17261"/>
                  </a:cubicBezTo>
                  <a:cubicBezTo>
                    <a:pt x="51782" y="15104"/>
                    <a:pt x="47466" y="14024"/>
                    <a:pt x="43152" y="14024"/>
                  </a:cubicBezTo>
                  <a:cubicBezTo>
                    <a:pt x="35600" y="14024"/>
                    <a:pt x="29127" y="16182"/>
                    <a:pt x="24812" y="20498"/>
                  </a:cubicBezTo>
                  <a:cubicBezTo>
                    <a:pt x="20496" y="24812"/>
                    <a:pt x="17261" y="33443"/>
                    <a:pt x="17261" y="46388"/>
                  </a:cubicBezTo>
                  <a:lnTo>
                    <a:pt x="17261" y="101408"/>
                  </a:lnTo>
                  <a:lnTo>
                    <a:pt x="0" y="101408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CE6E9430-9B7A-9C29-EEBA-0E39567E6574}"/>
                </a:ext>
              </a:extLst>
            </p:cNvPr>
            <p:cNvSpPr/>
            <p:nvPr/>
          </p:nvSpPr>
          <p:spPr>
            <a:xfrm>
              <a:off x="11950480" y="8700550"/>
              <a:ext cx="52861" cy="17260"/>
            </a:xfrm>
            <a:custGeom>
              <a:avLst/>
              <a:gdLst>
                <a:gd name="csX0" fmla="*/ 0 w 52861"/>
                <a:gd name="csY0" fmla="*/ 17261 h 17260"/>
                <a:gd name="csX1" fmla="*/ 0 w 52861"/>
                <a:gd name="csY1" fmla="*/ 0 h 17260"/>
                <a:gd name="csX2" fmla="*/ 52862 w 52861"/>
                <a:gd name="csY2" fmla="*/ 0 h 17260"/>
                <a:gd name="csX3" fmla="*/ 52862 w 52861"/>
                <a:gd name="csY3" fmla="*/ 17261 h 17260"/>
                <a:gd name="csX4" fmla="*/ 0 w 52861"/>
                <a:gd name="csY4" fmla="*/ 17261 h 172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2861" h="17260">
                  <a:moveTo>
                    <a:pt x="0" y="17261"/>
                  </a:moveTo>
                  <a:lnTo>
                    <a:pt x="0" y="0"/>
                  </a:lnTo>
                  <a:lnTo>
                    <a:pt x="52862" y="0"/>
                  </a:lnTo>
                  <a:lnTo>
                    <a:pt x="52862" y="17261"/>
                  </a:lnTo>
                  <a:lnTo>
                    <a:pt x="0" y="17261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957CC484-2B26-4EF7-395C-1CF1BC3419F8}"/>
                </a:ext>
              </a:extLst>
            </p:cNvPr>
            <p:cNvSpPr/>
            <p:nvPr/>
          </p:nvSpPr>
          <p:spPr>
            <a:xfrm>
              <a:off x="12020602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61D8453B-C2EB-7943-534E-749D7BD0DCF4}"/>
                </a:ext>
              </a:extLst>
            </p:cNvPr>
            <p:cNvSpPr/>
            <p:nvPr/>
          </p:nvSpPr>
          <p:spPr>
            <a:xfrm>
              <a:off x="12081016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11AA5439-5DFE-0D80-7AAE-F4A57898F4DD}"/>
                </a:ext>
              </a:extLst>
            </p:cNvPr>
            <p:cNvSpPr/>
            <p:nvPr/>
          </p:nvSpPr>
          <p:spPr>
            <a:xfrm>
              <a:off x="12188896" y="8658477"/>
              <a:ext cx="90618" cy="103565"/>
            </a:xfrm>
            <a:custGeom>
              <a:avLst/>
              <a:gdLst>
                <a:gd name="csX0" fmla="*/ 71201 w 90618"/>
                <a:gd name="csY0" fmla="*/ 88462 h 103565"/>
                <a:gd name="csX1" fmla="*/ 52860 w 90618"/>
                <a:gd name="csY1" fmla="*/ 100329 h 103565"/>
                <a:gd name="csX2" fmla="*/ 34521 w 90618"/>
                <a:gd name="csY2" fmla="*/ 103566 h 103565"/>
                <a:gd name="csX3" fmla="*/ 8630 w 90618"/>
                <a:gd name="csY3" fmla="*/ 94935 h 103565"/>
                <a:gd name="csX4" fmla="*/ 0 w 90618"/>
                <a:gd name="csY4" fmla="*/ 74438 h 103565"/>
                <a:gd name="csX5" fmla="*/ 3236 w 90618"/>
                <a:gd name="csY5" fmla="*/ 60413 h 103565"/>
                <a:gd name="csX6" fmla="*/ 11867 w 90618"/>
                <a:gd name="csY6" fmla="*/ 50704 h 103565"/>
                <a:gd name="csX7" fmla="*/ 23733 w 90618"/>
                <a:gd name="csY7" fmla="*/ 45310 h 103565"/>
                <a:gd name="csX8" fmla="*/ 38837 w 90618"/>
                <a:gd name="csY8" fmla="*/ 43152 h 103565"/>
                <a:gd name="csX9" fmla="*/ 69042 w 90618"/>
                <a:gd name="csY9" fmla="*/ 37758 h 103565"/>
                <a:gd name="csX10" fmla="*/ 69042 w 90618"/>
                <a:gd name="csY10" fmla="*/ 33443 h 103565"/>
                <a:gd name="csX11" fmla="*/ 64728 w 90618"/>
                <a:gd name="csY11" fmla="*/ 18340 h 103565"/>
                <a:gd name="csX12" fmla="*/ 45309 w 90618"/>
                <a:gd name="csY12" fmla="*/ 12946 h 103565"/>
                <a:gd name="csX13" fmla="*/ 28049 w 90618"/>
                <a:gd name="csY13" fmla="*/ 17261 h 103565"/>
                <a:gd name="csX14" fmla="*/ 19418 w 90618"/>
                <a:gd name="csY14" fmla="*/ 32364 h 103565"/>
                <a:gd name="csX15" fmla="*/ 3236 w 90618"/>
                <a:gd name="csY15" fmla="*/ 30207 h 103565"/>
                <a:gd name="csX16" fmla="*/ 10788 w 90618"/>
                <a:gd name="csY16" fmla="*/ 12946 h 103565"/>
                <a:gd name="csX17" fmla="*/ 25890 w 90618"/>
                <a:gd name="csY17" fmla="*/ 3237 h 103565"/>
                <a:gd name="csX18" fmla="*/ 48546 w 90618"/>
                <a:gd name="csY18" fmla="*/ 0 h 103565"/>
                <a:gd name="csX19" fmla="*/ 69042 w 90618"/>
                <a:gd name="csY19" fmla="*/ 3237 h 103565"/>
                <a:gd name="csX20" fmla="*/ 80910 w 90618"/>
                <a:gd name="csY20" fmla="*/ 10788 h 103565"/>
                <a:gd name="csX21" fmla="*/ 86304 w 90618"/>
                <a:gd name="csY21" fmla="*/ 22655 h 103565"/>
                <a:gd name="csX22" fmla="*/ 86304 w 90618"/>
                <a:gd name="csY22" fmla="*/ 61492 h 103565"/>
                <a:gd name="csX23" fmla="*/ 86304 w 90618"/>
                <a:gd name="csY23" fmla="*/ 91698 h 103565"/>
                <a:gd name="csX24" fmla="*/ 90618 w 90618"/>
                <a:gd name="csY24" fmla="*/ 103566 h 103565"/>
                <a:gd name="csX25" fmla="*/ 72279 w 90618"/>
                <a:gd name="csY25" fmla="*/ 103566 h 103565"/>
                <a:gd name="csX26" fmla="*/ 69042 w 90618"/>
                <a:gd name="csY26" fmla="*/ 90620 h 103565"/>
                <a:gd name="csX27" fmla="*/ 69042 w 90618"/>
                <a:gd name="csY27" fmla="*/ 88462 h 103565"/>
                <a:gd name="csX28" fmla="*/ 70122 w 90618"/>
                <a:gd name="csY28" fmla="*/ 50704 h 103565"/>
                <a:gd name="csX29" fmla="*/ 42072 w 90618"/>
                <a:gd name="csY29" fmla="*/ 57177 h 103565"/>
                <a:gd name="csX30" fmla="*/ 26970 w 90618"/>
                <a:gd name="csY30" fmla="*/ 60413 h 103565"/>
                <a:gd name="csX31" fmla="*/ 20496 w 90618"/>
                <a:gd name="csY31" fmla="*/ 65807 h 103565"/>
                <a:gd name="csX32" fmla="*/ 18339 w 90618"/>
                <a:gd name="csY32" fmla="*/ 74438 h 103565"/>
                <a:gd name="csX33" fmla="*/ 23733 w 90618"/>
                <a:gd name="csY33" fmla="*/ 86304 h 103565"/>
                <a:gd name="csX34" fmla="*/ 38837 w 90618"/>
                <a:gd name="csY34" fmla="*/ 90620 h 103565"/>
                <a:gd name="csX35" fmla="*/ 56097 w 90618"/>
                <a:gd name="csY35" fmla="*/ 86304 h 103565"/>
                <a:gd name="csX36" fmla="*/ 66885 w 90618"/>
                <a:gd name="csY36" fmla="*/ 74438 h 103565"/>
                <a:gd name="csX37" fmla="*/ 70122 w 90618"/>
                <a:gd name="csY37" fmla="*/ 57177 h 103565"/>
                <a:gd name="csX38" fmla="*/ 70122 w 90618"/>
                <a:gd name="csY38" fmla="*/ 50704 h 103565"/>
                <a:gd name="csX39" fmla="*/ 70122 w 90618"/>
                <a:gd name="csY39" fmla="*/ 50704 h 1035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</a:cxnLst>
              <a:rect l="l" t="t" r="r" b="b"/>
              <a:pathLst>
                <a:path w="90618" h="103565">
                  <a:moveTo>
                    <a:pt x="71201" y="88462"/>
                  </a:moveTo>
                  <a:cubicBezTo>
                    <a:pt x="64728" y="93856"/>
                    <a:pt x="58254" y="97092"/>
                    <a:pt x="52860" y="100329"/>
                  </a:cubicBezTo>
                  <a:cubicBezTo>
                    <a:pt x="47466" y="102486"/>
                    <a:pt x="40994" y="103566"/>
                    <a:pt x="34521" y="103566"/>
                  </a:cubicBezTo>
                  <a:cubicBezTo>
                    <a:pt x="23733" y="103566"/>
                    <a:pt x="15102" y="101408"/>
                    <a:pt x="8630" y="94935"/>
                  </a:cubicBezTo>
                  <a:cubicBezTo>
                    <a:pt x="2157" y="89541"/>
                    <a:pt x="0" y="83068"/>
                    <a:pt x="0" y="74438"/>
                  </a:cubicBezTo>
                  <a:cubicBezTo>
                    <a:pt x="0" y="65807"/>
                    <a:pt x="0" y="64728"/>
                    <a:pt x="3236" y="60413"/>
                  </a:cubicBezTo>
                  <a:cubicBezTo>
                    <a:pt x="5394" y="56098"/>
                    <a:pt x="8630" y="52862"/>
                    <a:pt x="11867" y="50704"/>
                  </a:cubicBezTo>
                  <a:cubicBezTo>
                    <a:pt x="15102" y="48546"/>
                    <a:pt x="19418" y="46389"/>
                    <a:pt x="23733" y="45310"/>
                  </a:cubicBezTo>
                  <a:cubicBezTo>
                    <a:pt x="26970" y="45310"/>
                    <a:pt x="32364" y="43152"/>
                    <a:pt x="38837" y="43152"/>
                  </a:cubicBezTo>
                  <a:cubicBezTo>
                    <a:pt x="52860" y="40995"/>
                    <a:pt x="62570" y="39916"/>
                    <a:pt x="69042" y="37758"/>
                  </a:cubicBezTo>
                  <a:lnTo>
                    <a:pt x="69042" y="33443"/>
                  </a:lnTo>
                  <a:cubicBezTo>
                    <a:pt x="69042" y="26970"/>
                    <a:pt x="69042" y="21576"/>
                    <a:pt x="64728" y="18340"/>
                  </a:cubicBezTo>
                  <a:cubicBezTo>
                    <a:pt x="60413" y="15104"/>
                    <a:pt x="53940" y="12946"/>
                    <a:pt x="45309" y="12946"/>
                  </a:cubicBezTo>
                  <a:cubicBezTo>
                    <a:pt x="36678" y="12946"/>
                    <a:pt x="31284" y="12946"/>
                    <a:pt x="28049" y="17261"/>
                  </a:cubicBezTo>
                  <a:cubicBezTo>
                    <a:pt x="23733" y="20498"/>
                    <a:pt x="21576" y="24813"/>
                    <a:pt x="19418" y="32364"/>
                  </a:cubicBezTo>
                  <a:lnTo>
                    <a:pt x="3236" y="30207"/>
                  </a:lnTo>
                  <a:cubicBezTo>
                    <a:pt x="3236" y="22655"/>
                    <a:pt x="7551" y="17261"/>
                    <a:pt x="10788" y="12946"/>
                  </a:cubicBezTo>
                  <a:cubicBezTo>
                    <a:pt x="14024" y="8631"/>
                    <a:pt x="19418" y="5394"/>
                    <a:pt x="25890" y="3237"/>
                  </a:cubicBezTo>
                  <a:cubicBezTo>
                    <a:pt x="32364" y="1079"/>
                    <a:pt x="39915" y="0"/>
                    <a:pt x="48546" y="0"/>
                  </a:cubicBezTo>
                  <a:cubicBezTo>
                    <a:pt x="57176" y="0"/>
                    <a:pt x="63648" y="0"/>
                    <a:pt x="69042" y="3237"/>
                  </a:cubicBezTo>
                  <a:cubicBezTo>
                    <a:pt x="74436" y="6473"/>
                    <a:pt x="78752" y="7552"/>
                    <a:pt x="80910" y="10788"/>
                  </a:cubicBezTo>
                  <a:cubicBezTo>
                    <a:pt x="83067" y="14025"/>
                    <a:pt x="85224" y="17261"/>
                    <a:pt x="86304" y="22655"/>
                  </a:cubicBezTo>
                  <a:lnTo>
                    <a:pt x="86304" y="61492"/>
                  </a:lnTo>
                  <a:cubicBezTo>
                    <a:pt x="86304" y="77674"/>
                    <a:pt x="86304" y="87383"/>
                    <a:pt x="86304" y="91698"/>
                  </a:cubicBezTo>
                  <a:cubicBezTo>
                    <a:pt x="86304" y="96014"/>
                    <a:pt x="88461" y="100329"/>
                    <a:pt x="90618" y="103566"/>
                  </a:cubicBezTo>
                  <a:lnTo>
                    <a:pt x="72279" y="103566"/>
                  </a:lnTo>
                  <a:cubicBezTo>
                    <a:pt x="70122" y="100329"/>
                    <a:pt x="69042" y="96014"/>
                    <a:pt x="69042" y="90620"/>
                  </a:cubicBezTo>
                  <a:lnTo>
                    <a:pt x="69042" y="88462"/>
                  </a:lnTo>
                  <a:close/>
                  <a:moveTo>
                    <a:pt x="70122" y="50704"/>
                  </a:moveTo>
                  <a:cubicBezTo>
                    <a:pt x="63648" y="52862"/>
                    <a:pt x="55019" y="55019"/>
                    <a:pt x="42072" y="57177"/>
                  </a:cubicBezTo>
                  <a:cubicBezTo>
                    <a:pt x="34521" y="57177"/>
                    <a:pt x="30206" y="59334"/>
                    <a:pt x="26970" y="60413"/>
                  </a:cubicBezTo>
                  <a:cubicBezTo>
                    <a:pt x="23733" y="61492"/>
                    <a:pt x="21576" y="63650"/>
                    <a:pt x="20496" y="65807"/>
                  </a:cubicBezTo>
                  <a:cubicBezTo>
                    <a:pt x="19418" y="67965"/>
                    <a:pt x="18339" y="71201"/>
                    <a:pt x="18339" y="74438"/>
                  </a:cubicBezTo>
                  <a:cubicBezTo>
                    <a:pt x="18339" y="77674"/>
                    <a:pt x="20496" y="83068"/>
                    <a:pt x="23733" y="86304"/>
                  </a:cubicBezTo>
                  <a:cubicBezTo>
                    <a:pt x="26970" y="89541"/>
                    <a:pt x="32364" y="90620"/>
                    <a:pt x="38837" y="90620"/>
                  </a:cubicBezTo>
                  <a:cubicBezTo>
                    <a:pt x="45309" y="90620"/>
                    <a:pt x="51782" y="90620"/>
                    <a:pt x="56097" y="86304"/>
                  </a:cubicBezTo>
                  <a:cubicBezTo>
                    <a:pt x="61491" y="83068"/>
                    <a:pt x="64728" y="79832"/>
                    <a:pt x="66885" y="74438"/>
                  </a:cubicBezTo>
                  <a:cubicBezTo>
                    <a:pt x="69042" y="70122"/>
                    <a:pt x="70122" y="64728"/>
                    <a:pt x="70122" y="57177"/>
                  </a:cubicBezTo>
                  <a:lnTo>
                    <a:pt x="70122" y="50704"/>
                  </a:lnTo>
                  <a:lnTo>
                    <a:pt x="70122" y="50704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E5D21F2B-8C2B-3057-CD81-5B09A218EC83}"/>
                </a:ext>
              </a:extLst>
            </p:cNvPr>
            <p:cNvSpPr/>
            <p:nvPr/>
          </p:nvSpPr>
          <p:spPr>
            <a:xfrm>
              <a:off x="12295697" y="8622876"/>
              <a:ext cx="88462" cy="139165"/>
            </a:xfrm>
            <a:custGeom>
              <a:avLst/>
              <a:gdLst>
                <a:gd name="csX0" fmla="*/ 72281 w 88462"/>
                <a:gd name="csY0" fmla="*/ 137008 h 139165"/>
                <a:gd name="csX1" fmla="*/ 72281 w 88462"/>
                <a:gd name="csY1" fmla="*/ 124062 h 139165"/>
                <a:gd name="csX2" fmla="*/ 44232 w 88462"/>
                <a:gd name="csY2" fmla="*/ 139166 h 139165"/>
                <a:gd name="csX3" fmla="*/ 21576 w 88462"/>
                <a:gd name="csY3" fmla="*/ 132693 h 139165"/>
                <a:gd name="csX4" fmla="*/ 5394 w 88462"/>
                <a:gd name="csY4" fmla="*/ 114354 h 139165"/>
                <a:gd name="csX5" fmla="*/ 0 w 88462"/>
                <a:gd name="csY5" fmla="*/ 87383 h 139165"/>
                <a:gd name="csX6" fmla="*/ 5394 w 88462"/>
                <a:gd name="csY6" fmla="*/ 60413 h 139165"/>
                <a:gd name="csX7" fmla="*/ 20498 w 88462"/>
                <a:gd name="csY7" fmla="*/ 42074 h 139165"/>
                <a:gd name="csX8" fmla="*/ 43152 w 88462"/>
                <a:gd name="csY8" fmla="*/ 35600 h 139165"/>
                <a:gd name="csX9" fmla="*/ 59334 w 88462"/>
                <a:gd name="csY9" fmla="*/ 39916 h 139165"/>
                <a:gd name="csX10" fmla="*/ 71202 w 88462"/>
                <a:gd name="csY10" fmla="*/ 49625 h 139165"/>
                <a:gd name="csX11" fmla="*/ 71202 w 88462"/>
                <a:gd name="csY11" fmla="*/ 0 h 139165"/>
                <a:gd name="csX12" fmla="*/ 88463 w 88462"/>
                <a:gd name="csY12" fmla="*/ 0 h 139165"/>
                <a:gd name="csX13" fmla="*/ 88463 w 88462"/>
                <a:gd name="csY13" fmla="*/ 139166 h 139165"/>
                <a:gd name="csX14" fmla="*/ 72281 w 88462"/>
                <a:gd name="csY14" fmla="*/ 139166 h 139165"/>
                <a:gd name="csX15" fmla="*/ 72281 w 88462"/>
                <a:gd name="csY15" fmla="*/ 137008 h 139165"/>
                <a:gd name="csX16" fmla="*/ 18340 w 88462"/>
                <a:gd name="csY16" fmla="*/ 86304 h 139165"/>
                <a:gd name="csX17" fmla="*/ 26970 w 88462"/>
                <a:gd name="csY17" fmla="*/ 115432 h 139165"/>
                <a:gd name="csX18" fmla="*/ 46389 w 88462"/>
                <a:gd name="csY18" fmla="*/ 125142 h 139165"/>
                <a:gd name="csX19" fmla="*/ 65808 w 88462"/>
                <a:gd name="csY19" fmla="*/ 116511 h 139165"/>
                <a:gd name="csX20" fmla="*/ 73359 w 88462"/>
                <a:gd name="csY20" fmla="*/ 88462 h 139165"/>
                <a:gd name="csX21" fmla="*/ 65808 w 88462"/>
                <a:gd name="csY21" fmla="*/ 58256 h 139165"/>
                <a:gd name="csX22" fmla="*/ 46389 w 88462"/>
                <a:gd name="csY22" fmla="*/ 48546 h 139165"/>
                <a:gd name="csX23" fmla="*/ 26970 w 88462"/>
                <a:gd name="csY23" fmla="*/ 58256 h 139165"/>
                <a:gd name="csX24" fmla="*/ 19419 w 88462"/>
                <a:gd name="csY24" fmla="*/ 87383 h 139165"/>
                <a:gd name="csX25" fmla="*/ 18340 w 88462"/>
                <a:gd name="csY25" fmla="*/ 87383 h 1391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88462" h="139165">
                  <a:moveTo>
                    <a:pt x="72281" y="137008"/>
                  </a:moveTo>
                  <a:lnTo>
                    <a:pt x="72281" y="124062"/>
                  </a:lnTo>
                  <a:cubicBezTo>
                    <a:pt x="65808" y="133772"/>
                    <a:pt x="56099" y="139166"/>
                    <a:pt x="44232" y="139166"/>
                  </a:cubicBezTo>
                  <a:cubicBezTo>
                    <a:pt x="32364" y="139166"/>
                    <a:pt x="29128" y="137008"/>
                    <a:pt x="21576" y="132693"/>
                  </a:cubicBezTo>
                  <a:cubicBezTo>
                    <a:pt x="15104" y="128378"/>
                    <a:pt x="9709" y="121905"/>
                    <a:pt x="5394" y="114354"/>
                  </a:cubicBezTo>
                  <a:cubicBezTo>
                    <a:pt x="2158" y="106802"/>
                    <a:pt x="0" y="97092"/>
                    <a:pt x="0" y="87383"/>
                  </a:cubicBezTo>
                  <a:cubicBezTo>
                    <a:pt x="0" y="77674"/>
                    <a:pt x="2158" y="67964"/>
                    <a:pt x="5394" y="60413"/>
                  </a:cubicBezTo>
                  <a:cubicBezTo>
                    <a:pt x="8631" y="51782"/>
                    <a:pt x="14025" y="46388"/>
                    <a:pt x="20498" y="42074"/>
                  </a:cubicBezTo>
                  <a:cubicBezTo>
                    <a:pt x="26970" y="37758"/>
                    <a:pt x="34523" y="35600"/>
                    <a:pt x="43152" y="35600"/>
                  </a:cubicBezTo>
                  <a:cubicBezTo>
                    <a:pt x="51783" y="35600"/>
                    <a:pt x="55020" y="35600"/>
                    <a:pt x="59334" y="39916"/>
                  </a:cubicBezTo>
                  <a:cubicBezTo>
                    <a:pt x="63650" y="42074"/>
                    <a:pt x="67965" y="45310"/>
                    <a:pt x="71202" y="49625"/>
                  </a:cubicBezTo>
                  <a:lnTo>
                    <a:pt x="71202" y="0"/>
                  </a:lnTo>
                  <a:lnTo>
                    <a:pt x="88463" y="0"/>
                  </a:lnTo>
                  <a:lnTo>
                    <a:pt x="88463" y="139166"/>
                  </a:lnTo>
                  <a:lnTo>
                    <a:pt x="72281" y="139166"/>
                  </a:lnTo>
                  <a:lnTo>
                    <a:pt x="72281" y="137008"/>
                  </a:lnTo>
                  <a:close/>
                  <a:moveTo>
                    <a:pt x="18340" y="86304"/>
                  </a:moveTo>
                  <a:cubicBezTo>
                    <a:pt x="18340" y="99250"/>
                    <a:pt x="21576" y="108960"/>
                    <a:pt x="26970" y="115432"/>
                  </a:cubicBezTo>
                  <a:cubicBezTo>
                    <a:pt x="32364" y="121905"/>
                    <a:pt x="38838" y="125142"/>
                    <a:pt x="46389" y="125142"/>
                  </a:cubicBezTo>
                  <a:cubicBezTo>
                    <a:pt x="53940" y="125142"/>
                    <a:pt x="60414" y="121905"/>
                    <a:pt x="65808" y="116511"/>
                  </a:cubicBezTo>
                  <a:cubicBezTo>
                    <a:pt x="71202" y="110038"/>
                    <a:pt x="73359" y="101408"/>
                    <a:pt x="73359" y="88462"/>
                  </a:cubicBezTo>
                  <a:cubicBezTo>
                    <a:pt x="73359" y="75516"/>
                    <a:pt x="71202" y="64728"/>
                    <a:pt x="65808" y="58256"/>
                  </a:cubicBezTo>
                  <a:cubicBezTo>
                    <a:pt x="60414" y="51782"/>
                    <a:pt x="53940" y="48546"/>
                    <a:pt x="46389" y="48546"/>
                  </a:cubicBezTo>
                  <a:cubicBezTo>
                    <a:pt x="38838" y="48546"/>
                    <a:pt x="32364" y="51782"/>
                    <a:pt x="26970" y="58256"/>
                  </a:cubicBezTo>
                  <a:cubicBezTo>
                    <a:pt x="21576" y="64728"/>
                    <a:pt x="19419" y="74438"/>
                    <a:pt x="19419" y="87383"/>
                  </a:cubicBezTo>
                  <a:lnTo>
                    <a:pt x="18340" y="87383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2FDADC98-565E-61BF-3CBD-ED1B71E386A5}"/>
                </a:ext>
              </a:extLst>
            </p:cNvPr>
            <p:cNvSpPr/>
            <p:nvPr/>
          </p:nvSpPr>
          <p:spPr>
            <a:xfrm>
              <a:off x="12404657" y="8656319"/>
              <a:ext cx="92776" cy="105722"/>
            </a:xfrm>
            <a:custGeom>
              <a:avLst/>
              <a:gdLst>
                <a:gd name="csX0" fmla="*/ 74436 w 92776"/>
                <a:gd name="csY0" fmla="*/ 71201 h 105722"/>
                <a:gd name="csX1" fmla="*/ 91698 w 92776"/>
                <a:gd name="csY1" fmla="*/ 73359 h 105722"/>
                <a:gd name="csX2" fmla="*/ 76595 w 92776"/>
                <a:gd name="csY2" fmla="*/ 97092 h 105722"/>
                <a:gd name="csX3" fmla="*/ 47466 w 92776"/>
                <a:gd name="csY3" fmla="*/ 105723 h 105722"/>
                <a:gd name="csX4" fmla="*/ 12945 w 92776"/>
                <a:gd name="csY4" fmla="*/ 91698 h 105722"/>
                <a:gd name="csX5" fmla="*/ 0 w 92776"/>
                <a:gd name="csY5" fmla="*/ 53940 h 105722"/>
                <a:gd name="csX6" fmla="*/ 12945 w 92776"/>
                <a:gd name="csY6" fmla="*/ 14024 h 105722"/>
                <a:gd name="csX7" fmla="*/ 46388 w 92776"/>
                <a:gd name="csY7" fmla="*/ 0 h 105722"/>
                <a:gd name="csX8" fmla="*/ 79830 w 92776"/>
                <a:gd name="csY8" fmla="*/ 14024 h 105722"/>
                <a:gd name="csX9" fmla="*/ 92777 w 92776"/>
                <a:gd name="csY9" fmla="*/ 52861 h 105722"/>
                <a:gd name="csX10" fmla="*/ 92777 w 92776"/>
                <a:gd name="csY10" fmla="*/ 57176 h 105722"/>
                <a:gd name="csX11" fmla="*/ 17261 w 92776"/>
                <a:gd name="csY11" fmla="*/ 57176 h 105722"/>
                <a:gd name="csX12" fmla="*/ 26970 w 92776"/>
                <a:gd name="csY12" fmla="*/ 83067 h 105722"/>
                <a:gd name="csX13" fmla="*/ 48546 w 92776"/>
                <a:gd name="csY13" fmla="*/ 91698 h 105722"/>
                <a:gd name="csX14" fmla="*/ 64728 w 92776"/>
                <a:gd name="csY14" fmla="*/ 86304 h 105722"/>
                <a:gd name="csX15" fmla="*/ 75516 w 92776"/>
                <a:gd name="csY15" fmla="*/ 70122 h 105722"/>
                <a:gd name="csX16" fmla="*/ 75516 w 92776"/>
                <a:gd name="csY16" fmla="*/ 70122 h 105722"/>
                <a:gd name="csX17" fmla="*/ 18339 w 92776"/>
                <a:gd name="csY17" fmla="*/ 43152 h 105722"/>
                <a:gd name="csX18" fmla="*/ 74436 w 92776"/>
                <a:gd name="csY18" fmla="*/ 43152 h 105722"/>
                <a:gd name="csX19" fmla="*/ 67964 w 92776"/>
                <a:gd name="csY19" fmla="*/ 23733 h 105722"/>
                <a:gd name="csX20" fmla="*/ 46388 w 92776"/>
                <a:gd name="csY20" fmla="*/ 14024 h 105722"/>
                <a:gd name="csX21" fmla="*/ 26970 w 92776"/>
                <a:gd name="csY21" fmla="*/ 21576 h 105722"/>
                <a:gd name="csX22" fmla="*/ 18339 w 92776"/>
                <a:gd name="csY22" fmla="*/ 43152 h 105722"/>
                <a:gd name="csX23" fmla="*/ 18339 w 92776"/>
                <a:gd name="csY23" fmla="*/ 43152 h 1057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</a:cxnLst>
              <a:rect l="l" t="t" r="r" b="b"/>
              <a:pathLst>
                <a:path w="92776" h="105722">
                  <a:moveTo>
                    <a:pt x="74436" y="71201"/>
                  </a:moveTo>
                  <a:lnTo>
                    <a:pt x="91698" y="73359"/>
                  </a:lnTo>
                  <a:cubicBezTo>
                    <a:pt x="88461" y="84147"/>
                    <a:pt x="84146" y="91698"/>
                    <a:pt x="76595" y="97092"/>
                  </a:cubicBezTo>
                  <a:cubicBezTo>
                    <a:pt x="69042" y="102486"/>
                    <a:pt x="59334" y="105723"/>
                    <a:pt x="47466" y="105723"/>
                  </a:cubicBezTo>
                  <a:cubicBezTo>
                    <a:pt x="35600" y="105723"/>
                    <a:pt x="21576" y="101407"/>
                    <a:pt x="12945" y="91698"/>
                  </a:cubicBezTo>
                  <a:cubicBezTo>
                    <a:pt x="4314" y="83067"/>
                    <a:pt x="0" y="70122"/>
                    <a:pt x="0" y="53940"/>
                  </a:cubicBezTo>
                  <a:cubicBezTo>
                    <a:pt x="0" y="37758"/>
                    <a:pt x="4314" y="23733"/>
                    <a:pt x="12945" y="14024"/>
                  </a:cubicBezTo>
                  <a:cubicBezTo>
                    <a:pt x="21576" y="4315"/>
                    <a:pt x="33443" y="0"/>
                    <a:pt x="46388" y="0"/>
                  </a:cubicBezTo>
                  <a:cubicBezTo>
                    <a:pt x="59334" y="0"/>
                    <a:pt x="71201" y="4315"/>
                    <a:pt x="79830" y="14024"/>
                  </a:cubicBezTo>
                  <a:cubicBezTo>
                    <a:pt x="88461" y="23733"/>
                    <a:pt x="92777" y="35600"/>
                    <a:pt x="92777" y="52861"/>
                  </a:cubicBezTo>
                  <a:cubicBezTo>
                    <a:pt x="92777" y="70122"/>
                    <a:pt x="92777" y="55019"/>
                    <a:pt x="92777" y="57176"/>
                  </a:cubicBezTo>
                  <a:lnTo>
                    <a:pt x="17261" y="57176"/>
                  </a:lnTo>
                  <a:cubicBezTo>
                    <a:pt x="17261" y="67964"/>
                    <a:pt x="20496" y="76595"/>
                    <a:pt x="26970" y="83067"/>
                  </a:cubicBezTo>
                  <a:cubicBezTo>
                    <a:pt x="33443" y="89541"/>
                    <a:pt x="39915" y="91698"/>
                    <a:pt x="48546" y="91698"/>
                  </a:cubicBezTo>
                  <a:cubicBezTo>
                    <a:pt x="57176" y="91698"/>
                    <a:pt x="60413" y="89541"/>
                    <a:pt x="64728" y="86304"/>
                  </a:cubicBezTo>
                  <a:cubicBezTo>
                    <a:pt x="69042" y="83067"/>
                    <a:pt x="72279" y="77673"/>
                    <a:pt x="75516" y="70122"/>
                  </a:cubicBezTo>
                  <a:lnTo>
                    <a:pt x="75516" y="70122"/>
                  </a:lnTo>
                  <a:close/>
                  <a:moveTo>
                    <a:pt x="18339" y="43152"/>
                  </a:moveTo>
                  <a:lnTo>
                    <a:pt x="74436" y="43152"/>
                  </a:lnTo>
                  <a:cubicBezTo>
                    <a:pt x="74436" y="34521"/>
                    <a:pt x="71201" y="28049"/>
                    <a:pt x="67964" y="23733"/>
                  </a:cubicBezTo>
                  <a:cubicBezTo>
                    <a:pt x="62570" y="17261"/>
                    <a:pt x="55019" y="14024"/>
                    <a:pt x="46388" y="14024"/>
                  </a:cubicBezTo>
                  <a:cubicBezTo>
                    <a:pt x="37758" y="14024"/>
                    <a:pt x="32364" y="16182"/>
                    <a:pt x="26970" y="21576"/>
                  </a:cubicBezTo>
                  <a:cubicBezTo>
                    <a:pt x="21576" y="26970"/>
                    <a:pt x="18339" y="33443"/>
                    <a:pt x="18339" y="43152"/>
                  </a:cubicBezTo>
                  <a:lnTo>
                    <a:pt x="18339" y="43152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2804F2BB-0DAF-6D1C-8B29-57F79830EFB2}"/>
                </a:ext>
              </a:extLst>
            </p:cNvPr>
            <p:cNvSpPr/>
            <p:nvPr/>
          </p:nvSpPr>
          <p:spPr>
            <a:xfrm>
              <a:off x="12516852" y="8657398"/>
              <a:ext cx="55020" cy="103564"/>
            </a:xfrm>
            <a:custGeom>
              <a:avLst/>
              <a:gdLst>
                <a:gd name="csX0" fmla="*/ 1080 w 55020"/>
                <a:gd name="csY0" fmla="*/ 102486 h 103564"/>
                <a:gd name="csX1" fmla="*/ 1080 w 55020"/>
                <a:gd name="csY1" fmla="*/ 2158 h 103564"/>
                <a:gd name="csX2" fmla="*/ 16182 w 55020"/>
                <a:gd name="csY2" fmla="*/ 2158 h 103564"/>
                <a:gd name="csX3" fmla="*/ 16182 w 55020"/>
                <a:gd name="csY3" fmla="*/ 17261 h 103564"/>
                <a:gd name="csX4" fmla="*/ 26970 w 55020"/>
                <a:gd name="csY4" fmla="*/ 3236 h 103564"/>
                <a:gd name="csX5" fmla="*/ 37758 w 55020"/>
                <a:gd name="csY5" fmla="*/ 0 h 103564"/>
                <a:gd name="csX6" fmla="*/ 55020 w 55020"/>
                <a:gd name="csY6" fmla="*/ 5394 h 103564"/>
                <a:gd name="csX7" fmla="*/ 49626 w 55020"/>
                <a:gd name="csY7" fmla="*/ 21576 h 103564"/>
                <a:gd name="csX8" fmla="*/ 36680 w 55020"/>
                <a:gd name="csY8" fmla="*/ 18340 h 103564"/>
                <a:gd name="csX9" fmla="*/ 26970 w 55020"/>
                <a:gd name="csY9" fmla="*/ 21576 h 103564"/>
                <a:gd name="csX10" fmla="*/ 20498 w 55020"/>
                <a:gd name="csY10" fmla="*/ 31286 h 103564"/>
                <a:gd name="csX11" fmla="*/ 17262 w 55020"/>
                <a:gd name="csY11" fmla="*/ 50704 h 103564"/>
                <a:gd name="csX12" fmla="*/ 17262 w 55020"/>
                <a:gd name="csY12" fmla="*/ 103565 h 103564"/>
                <a:gd name="csX13" fmla="*/ 0 w 55020"/>
                <a:gd name="csY13" fmla="*/ 103565 h 103564"/>
                <a:gd name="csX14" fmla="*/ 0 w 55020"/>
                <a:gd name="csY14" fmla="*/ 103565 h 10356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55020" h="103564">
                  <a:moveTo>
                    <a:pt x="1080" y="102486"/>
                  </a:moveTo>
                  <a:lnTo>
                    <a:pt x="1080" y="2158"/>
                  </a:lnTo>
                  <a:lnTo>
                    <a:pt x="16182" y="2158"/>
                  </a:lnTo>
                  <a:lnTo>
                    <a:pt x="16182" y="17261"/>
                  </a:lnTo>
                  <a:cubicBezTo>
                    <a:pt x="20498" y="9709"/>
                    <a:pt x="23734" y="5394"/>
                    <a:pt x="26970" y="3236"/>
                  </a:cubicBezTo>
                  <a:cubicBezTo>
                    <a:pt x="30207" y="1079"/>
                    <a:pt x="33444" y="0"/>
                    <a:pt x="37758" y="0"/>
                  </a:cubicBezTo>
                  <a:cubicBezTo>
                    <a:pt x="42074" y="0"/>
                    <a:pt x="49626" y="2158"/>
                    <a:pt x="55020" y="5394"/>
                  </a:cubicBezTo>
                  <a:lnTo>
                    <a:pt x="49626" y="21576"/>
                  </a:lnTo>
                  <a:cubicBezTo>
                    <a:pt x="45311" y="19418"/>
                    <a:pt x="40995" y="18340"/>
                    <a:pt x="36680" y="18340"/>
                  </a:cubicBezTo>
                  <a:cubicBezTo>
                    <a:pt x="32364" y="18340"/>
                    <a:pt x="29128" y="18340"/>
                    <a:pt x="26970" y="21576"/>
                  </a:cubicBezTo>
                  <a:cubicBezTo>
                    <a:pt x="23734" y="23734"/>
                    <a:pt x="21576" y="26970"/>
                    <a:pt x="20498" y="31286"/>
                  </a:cubicBezTo>
                  <a:cubicBezTo>
                    <a:pt x="18340" y="37758"/>
                    <a:pt x="17262" y="44231"/>
                    <a:pt x="17262" y="50704"/>
                  </a:cubicBezTo>
                  <a:lnTo>
                    <a:pt x="17262" y="103565"/>
                  </a:lnTo>
                  <a:lnTo>
                    <a:pt x="0" y="103565"/>
                  </a:lnTo>
                  <a:lnTo>
                    <a:pt x="0" y="103565"/>
                  </a:lnTo>
                  <a:close/>
                </a:path>
              </a:pathLst>
            </a:custGeom>
            <a:solidFill>
              <a:srgbClr val="DADADA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D629C14B-937E-8813-2EC8-E00417BF5847}"/>
                </a:ext>
              </a:extLst>
            </p:cNvPr>
            <p:cNvSpPr/>
            <p:nvPr/>
          </p:nvSpPr>
          <p:spPr>
            <a:xfrm>
              <a:off x="12061597" y="7939994"/>
              <a:ext cx="56097" cy="56097"/>
            </a:xfrm>
            <a:custGeom>
              <a:avLst/>
              <a:gdLst>
                <a:gd name="csX0" fmla="*/ 28049 w 56097"/>
                <a:gd name="csY0" fmla="*/ 56098 h 56097"/>
                <a:gd name="csX1" fmla="*/ 0 w 56097"/>
                <a:gd name="csY1" fmla="*/ 28049 h 56097"/>
                <a:gd name="csX2" fmla="*/ 28049 w 56097"/>
                <a:gd name="csY2" fmla="*/ 0 h 56097"/>
                <a:gd name="csX3" fmla="*/ 56097 w 56097"/>
                <a:gd name="csY3" fmla="*/ 28049 h 56097"/>
                <a:gd name="csX4" fmla="*/ 28049 w 56097"/>
                <a:gd name="csY4" fmla="*/ 56098 h 560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6097" h="56097">
                  <a:moveTo>
                    <a:pt x="28049" y="56098"/>
                  </a:moveTo>
                  <a:cubicBezTo>
                    <a:pt x="12945" y="56098"/>
                    <a:pt x="0" y="43152"/>
                    <a:pt x="0" y="28049"/>
                  </a:cubicBezTo>
                  <a:cubicBezTo>
                    <a:pt x="0" y="12946"/>
                    <a:pt x="12945" y="0"/>
                    <a:pt x="28049" y="0"/>
                  </a:cubicBezTo>
                  <a:cubicBezTo>
                    <a:pt x="43152" y="0"/>
                    <a:pt x="56097" y="12946"/>
                    <a:pt x="56097" y="28049"/>
                  </a:cubicBezTo>
                  <a:cubicBezTo>
                    <a:pt x="56097" y="43152"/>
                    <a:pt x="43152" y="56098"/>
                    <a:pt x="28049" y="5609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5F2AB178-4A5B-8E93-EEEC-6A9106FD7DE2}"/>
                </a:ext>
              </a:extLst>
            </p:cNvPr>
            <p:cNvSpPr/>
            <p:nvPr/>
          </p:nvSpPr>
          <p:spPr>
            <a:xfrm>
              <a:off x="11150008" y="7938915"/>
              <a:ext cx="253518" cy="197420"/>
            </a:xfrm>
            <a:custGeom>
              <a:avLst/>
              <a:gdLst>
                <a:gd name="csX0" fmla="*/ 253519 w 253518"/>
                <a:gd name="csY0" fmla="*/ 197421 h 197420"/>
                <a:gd name="csX1" fmla="*/ 213604 w 253518"/>
                <a:gd name="csY1" fmla="*/ 197421 h 197420"/>
                <a:gd name="csX2" fmla="*/ 213604 w 253518"/>
                <a:gd name="csY2" fmla="*/ 84147 h 197420"/>
                <a:gd name="csX3" fmla="*/ 180160 w 253518"/>
                <a:gd name="csY3" fmla="*/ 40994 h 197420"/>
                <a:gd name="csX4" fmla="*/ 146717 w 253518"/>
                <a:gd name="csY4" fmla="*/ 84147 h 197420"/>
                <a:gd name="csX5" fmla="*/ 146717 w 253518"/>
                <a:gd name="csY5" fmla="*/ 197421 h 197420"/>
                <a:gd name="csX6" fmla="*/ 106802 w 253518"/>
                <a:gd name="csY6" fmla="*/ 197421 h 197420"/>
                <a:gd name="csX7" fmla="*/ 106802 w 253518"/>
                <a:gd name="csY7" fmla="*/ 84147 h 197420"/>
                <a:gd name="csX8" fmla="*/ 73359 w 253518"/>
                <a:gd name="csY8" fmla="*/ 40994 h 197420"/>
                <a:gd name="csX9" fmla="*/ 39915 w 253518"/>
                <a:gd name="csY9" fmla="*/ 84147 h 197420"/>
                <a:gd name="csX10" fmla="*/ 39915 w 253518"/>
                <a:gd name="csY10" fmla="*/ 197421 h 197420"/>
                <a:gd name="csX11" fmla="*/ 0 w 253518"/>
                <a:gd name="csY11" fmla="*/ 197421 h 197420"/>
                <a:gd name="csX12" fmla="*/ 0 w 253518"/>
                <a:gd name="csY12" fmla="*/ 86304 h 197420"/>
                <a:gd name="csX13" fmla="*/ 73359 w 253518"/>
                <a:gd name="csY13" fmla="*/ 0 h 197420"/>
                <a:gd name="csX14" fmla="*/ 126220 w 253518"/>
                <a:gd name="csY14" fmla="*/ 25891 h 197420"/>
                <a:gd name="csX15" fmla="*/ 180160 w 253518"/>
                <a:gd name="csY15" fmla="*/ 0 h 197420"/>
                <a:gd name="csX16" fmla="*/ 253519 w 253518"/>
                <a:gd name="csY16" fmla="*/ 86304 h 197420"/>
                <a:gd name="csX17" fmla="*/ 253519 w 253518"/>
                <a:gd name="csY17" fmla="*/ 197421 h 197420"/>
                <a:gd name="csX18" fmla="*/ 253519 w 253518"/>
                <a:gd name="csY18" fmla="*/ 197421 h 19742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53518" h="197420">
                  <a:moveTo>
                    <a:pt x="253519" y="197421"/>
                  </a:moveTo>
                  <a:lnTo>
                    <a:pt x="213604" y="197421"/>
                  </a:lnTo>
                  <a:lnTo>
                    <a:pt x="213604" y="84147"/>
                  </a:lnTo>
                  <a:cubicBezTo>
                    <a:pt x="213604" y="59334"/>
                    <a:pt x="199579" y="40994"/>
                    <a:pt x="180160" y="40994"/>
                  </a:cubicBezTo>
                  <a:cubicBezTo>
                    <a:pt x="160742" y="40994"/>
                    <a:pt x="146717" y="59334"/>
                    <a:pt x="146717" y="84147"/>
                  </a:cubicBezTo>
                  <a:lnTo>
                    <a:pt x="146717" y="197421"/>
                  </a:lnTo>
                  <a:lnTo>
                    <a:pt x="106802" y="197421"/>
                  </a:lnTo>
                  <a:lnTo>
                    <a:pt x="106802" y="84147"/>
                  </a:lnTo>
                  <a:cubicBezTo>
                    <a:pt x="106802" y="55019"/>
                    <a:pt x="89541" y="40994"/>
                    <a:pt x="73359" y="40994"/>
                  </a:cubicBezTo>
                  <a:cubicBezTo>
                    <a:pt x="57177" y="40994"/>
                    <a:pt x="39915" y="59334"/>
                    <a:pt x="39915" y="84147"/>
                  </a:cubicBezTo>
                  <a:lnTo>
                    <a:pt x="39915" y="197421"/>
                  </a:lnTo>
                  <a:lnTo>
                    <a:pt x="0" y="197421"/>
                  </a:lnTo>
                  <a:lnTo>
                    <a:pt x="0" y="86304"/>
                  </a:lnTo>
                  <a:cubicBezTo>
                    <a:pt x="0" y="35600"/>
                    <a:pt x="30207" y="0"/>
                    <a:pt x="73359" y="0"/>
                  </a:cubicBezTo>
                  <a:cubicBezTo>
                    <a:pt x="116511" y="0"/>
                    <a:pt x="111117" y="8630"/>
                    <a:pt x="126220" y="25891"/>
                  </a:cubicBezTo>
                  <a:cubicBezTo>
                    <a:pt x="141323" y="8630"/>
                    <a:pt x="159664" y="0"/>
                    <a:pt x="180160" y="0"/>
                  </a:cubicBezTo>
                  <a:cubicBezTo>
                    <a:pt x="223312" y="0"/>
                    <a:pt x="253519" y="35600"/>
                    <a:pt x="253519" y="86304"/>
                  </a:cubicBezTo>
                  <a:lnTo>
                    <a:pt x="253519" y="197421"/>
                  </a:lnTo>
                  <a:lnTo>
                    <a:pt x="253519" y="197421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FA31EDCC-883A-6788-012A-D34B1AB4616A}"/>
                </a:ext>
              </a:extLst>
            </p:cNvPr>
            <p:cNvSpPr/>
            <p:nvPr/>
          </p:nvSpPr>
          <p:spPr>
            <a:xfrm>
              <a:off x="11435891" y="7863399"/>
              <a:ext cx="52861" cy="272937"/>
            </a:xfrm>
            <a:custGeom>
              <a:avLst/>
              <a:gdLst>
                <a:gd name="csX0" fmla="*/ 46389 w 52861"/>
                <a:gd name="csY0" fmla="*/ 272937 h 272937"/>
                <a:gd name="csX1" fmla="*/ 5394 w 52861"/>
                <a:gd name="csY1" fmla="*/ 272937 h 272937"/>
                <a:gd name="csX2" fmla="*/ 5394 w 52861"/>
                <a:gd name="csY2" fmla="*/ 80910 h 272937"/>
                <a:gd name="csX3" fmla="*/ 46389 w 52861"/>
                <a:gd name="csY3" fmla="*/ 80910 h 272937"/>
                <a:gd name="csX4" fmla="*/ 46389 w 52861"/>
                <a:gd name="csY4" fmla="*/ 272937 h 272937"/>
                <a:gd name="csX5" fmla="*/ 25892 w 52861"/>
                <a:gd name="csY5" fmla="*/ 52861 h 272937"/>
                <a:gd name="csX6" fmla="*/ 0 w 52861"/>
                <a:gd name="csY6" fmla="*/ 25891 h 272937"/>
                <a:gd name="csX7" fmla="*/ 25892 w 52861"/>
                <a:gd name="csY7" fmla="*/ 0 h 272937"/>
                <a:gd name="csX8" fmla="*/ 52862 w 52861"/>
                <a:gd name="csY8" fmla="*/ 25891 h 272937"/>
                <a:gd name="csX9" fmla="*/ 25892 w 52861"/>
                <a:gd name="csY9" fmla="*/ 52861 h 272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2861" h="272937">
                  <a:moveTo>
                    <a:pt x="46389" y="272937"/>
                  </a:moveTo>
                  <a:lnTo>
                    <a:pt x="5394" y="272937"/>
                  </a:lnTo>
                  <a:lnTo>
                    <a:pt x="5394" y="80910"/>
                  </a:lnTo>
                  <a:lnTo>
                    <a:pt x="46389" y="80910"/>
                  </a:lnTo>
                  <a:lnTo>
                    <a:pt x="46389" y="272937"/>
                  </a:lnTo>
                  <a:close/>
                  <a:moveTo>
                    <a:pt x="25892" y="52861"/>
                  </a:moveTo>
                  <a:cubicBezTo>
                    <a:pt x="10788" y="52861"/>
                    <a:pt x="0" y="40994"/>
                    <a:pt x="0" y="25891"/>
                  </a:cubicBezTo>
                  <a:cubicBezTo>
                    <a:pt x="0" y="10788"/>
                    <a:pt x="10788" y="0"/>
                    <a:pt x="25892" y="0"/>
                  </a:cubicBezTo>
                  <a:cubicBezTo>
                    <a:pt x="40995" y="0"/>
                    <a:pt x="52862" y="11867"/>
                    <a:pt x="52862" y="25891"/>
                  </a:cubicBezTo>
                  <a:cubicBezTo>
                    <a:pt x="52862" y="39915"/>
                    <a:pt x="40995" y="52861"/>
                    <a:pt x="25892" y="5286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E631CDD3-5399-500E-1DEA-B85E416B3E5F}"/>
                </a:ext>
              </a:extLst>
            </p:cNvPr>
            <p:cNvSpPr/>
            <p:nvPr/>
          </p:nvSpPr>
          <p:spPr>
            <a:xfrm>
              <a:off x="11521116" y="7938915"/>
              <a:ext cx="176924" cy="202814"/>
            </a:xfrm>
            <a:custGeom>
              <a:avLst/>
              <a:gdLst>
                <a:gd name="csX0" fmla="*/ 98171 w 176924"/>
                <a:gd name="csY0" fmla="*/ 202815 h 202814"/>
                <a:gd name="csX1" fmla="*/ 28049 w 176924"/>
                <a:gd name="csY1" fmla="*/ 172609 h 202814"/>
                <a:gd name="csX2" fmla="*/ 0 w 176924"/>
                <a:gd name="csY2" fmla="*/ 101407 h 202814"/>
                <a:gd name="csX3" fmla="*/ 29127 w 176924"/>
                <a:gd name="csY3" fmla="*/ 30206 h 202814"/>
                <a:gd name="csX4" fmla="*/ 99249 w 176924"/>
                <a:gd name="csY4" fmla="*/ 0 h 202814"/>
                <a:gd name="csX5" fmla="*/ 170450 w 176924"/>
                <a:gd name="csY5" fmla="*/ 29127 h 202814"/>
                <a:gd name="csX6" fmla="*/ 175844 w 176924"/>
                <a:gd name="csY6" fmla="*/ 34521 h 202814"/>
                <a:gd name="csX7" fmla="*/ 146717 w 176924"/>
                <a:gd name="csY7" fmla="*/ 64728 h 202814"/>
                <a:gd name="csX8" fmla="*/ 141323 w 176924"/>
                <a:gd name="csY8" fmla="*/ 59334 h 202814"/>
                <a:gd name="csX9" fmla="*/ 99249 w 176924"/>
                <a:gd name="csY9" fmla="*/ 40994 h 202814"/>
                <a:gd name="csX10" fmla="*/ 39915 w 176924"/>
                <a:gd name="csY10" fmla="*/ 101407 h 202814"/>
                <a:gd name="csX11" fmla="*/ 99249 w 176924"/>
                <a:gd name="csY11" fmla="*/ 161821 h 202814"/>
                <a:gd name="csX12" fmla="*/ 141323 w 176924"/>
                <a:gd name="csY12" fmla="*/ 143481 h 202814"/>
                <a:gd name="csX13" fmla="*/ 146717 w 176924"/>
                <a:gd name="csY13" fmla="*/ 139165 h 202814"/>
                <a:gd name="csX14" fmla="*/ 176924 w 176924"/>
                <a:gd name="csY14" fmla="*/ 167215 h 202814"/>
                <a:gd name="csX15" fmla="*/ 170450 w 176924"/>
                <a:gd name="csY15" fmla="*/ 172609 h 202814"/>
                <a:gd name="csX16" fmla="*/ 99249 w 176924"/>
                <a:gd name="csY16" fmla="*/ 201736 h 2028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76924" h="202814">
                  <a:moveTo>
                    <a:pt x="98171" y="202815"/>
                  </a:moveTo>
                  <a:cubicBezTo>
                    <a:pt x="71201" y="202815"/>
                    <a:pt x="46388" y="192027"/>
                    <a:pt x="28049" y="172609"/>
                  </a:cubicBezTo>
                  <a:cubicBezTo>
                    <a:pt x="9709" y="154269"/>
                    <a:pt x="0" y="128377"/>
                    <a:pt x="0" y="101407"/>
                  </a:cubicBezTo>
                  <a:cubicBezTo>
                    <a:pt x="0" y="74437"/>
                    <a:pt x="9709" y="48546"/>
                    <a:pt x="29127" y="30206"/>
                  </a:cubicBezTo>
                  <a:cubicBezTo>
                    <a:pt x="47468" y="11867"/>
                    <a:pt x="73358" y="0"/>
                    <a:pt x="99249" y="0"/>
                  </a:cubicBezTo>
                  <a:cubicBezTo>
                    <a:pt x="125141" y="0"/>
                    <a:pt x="152111" y="9709"/>
                    <a:pt x="170450" y="29127"/>
                  </a:cubicBezTo>
                  <a:lnTo>
                    <a:pt x="175844" y="34521"/>
                  </a:lnTo>
                  <a:lnTo>
                    <a:pt x="146717" y="64728"/>
                  </a:lnTo>
                  <a:lnTo>
                    <a:pt x="141323" y="59334"/>
                  </a:lnTo>
                  <a:cubicBezTo>
                    <a:pt x="127298" y="46388"/>
                    <a:pt x="114353" y="40994"/>
                    <a:pt x="99249" y="40994"/>
                  </a:cubicBezTo>
                  <a:cubicBezTo>
                    <a:pt x="66885" y="40994"/>
                    <a:pt x="39915" y="67964"/>
                    <a:pt x="39915" y="101407"/>
                  </a:cubicBezTo>
                  <a:cubicBezTo>
                    <a:pt x="39915" y="134850"/>
                    <a:pt x="66885" y="161821"/>
                    <a:pt x="99249" y="161821"/>
                  </a:cubicBezTo>
                  <a:cubicBezTo>
                    <a:pt x="131614" y="161821"/>
                    <a:pt x="128378" y="156427"/>
                    <a:pt x="141323" y="143481"/>
                  </a:cubicBezTo>
                  <a:lnTo>
                    <a:pt x="146717" y="139165"/>
                  </a:lnTo>
                  <a:lnTo>
                    <a:pt x="176924" y="167215"/>
                  </a:lnTo>
                  <a:lnTo>
                    <a:pt x="170450" y="172609"/>
                  </a:lnTo>
                  <a:cubicBezTo>
                    <a:pt x="148874" y="192027"/>
                    <a:pt x="125141" y="201736"/>
                    <a:pt x="99249" y="201736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94B27A73-A77A-6C91-AA40-448B046FA452}"/>
                </a:ext>
              </a:extLst>
            </p:cNvPr>
            <p:cNvSpPr/>
            <p:nvPr/>
          </p:nvSpPr>
          <p:spPr>
            <a:xfrm>
              <a:off x="11712064" y="7944309"/>
              <a:ext cx="94935" cy="192026"/>
            </a:xfrm>
            <a:custGeom>
              <a:avLst/>
              <a:gdLst>
                <a:gd name="csX0" fmla="*/ 43152 w 94935"/>
                <a:gd name="csY0" fmla="*/ 192027 h 192026"/>
                <a:gd name="csX1" fmla="*/ 0 w 94935"/>
                <a:gd name="csY1" fmla="*/ 192027 h 192026"/>
                <a:gd name="csX2" fmla="*/ 0 w 94935"/>
                <a:gd name="csY2" fmla="*/ 96013 h 192026"/>
                <a:gd name="csX3" fmla="*/ 86304 w 94935"/>
                <a:gd name="csY3" fmla="*/ 0 h 192026"/>
                <a:gd name="csX4" fmla="*/ 94935 w 94935"/>
                <a:gd name="csY4" fmla="*/ 0 h 192026"/>
                <a:gd name="csX5" fmla="*/ 94935 w 94935"/>
                <a:gd name="csY5" fmla="*/ 39915 h 192026"/>
                <a:gd name="csX6" fmla="*/ 88463 w 94935"/>
                <a:gd name="csY6" fmla="*/ 39915 h 192026"/>
                <a:gd name="csX7" fmla="*/ 43152 w 94935"/>
                <a:gd name="csY7" fmla="*/ 93855 h 192026"/>
                <a:gd name="csX8" fmla="*/ 43152 w 94935"/>
                <a:gd name="csY8" fmla="*/ 192027 h 192026"/>
                <a:gd name="csX9" fmla="*/ 43152 w 94935"/>
                <a:gd name="csY9" fmla="*/ 192027 h 1920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94935" h="192026">
                  <a:moveTo>
                    <a:pt x="43152" y="192027"/>
                  </a:moveTo>
                  <a:lnTo>
                    <a:pt x="0" y="192027"/>
                  </a:lnTo>
                  <a:lnTo>
                    <a:pt x="0" y="96013"/>
                  </a:lnTo>
                  <a:cubicBezTo>
                    <a:pt x="0" y="34521"/>
                    <a:pt x="26970" y="4315"/>
                    <a:pt x="86304" y="0"/>
                  </a:cubicBezTo>
                  <a:lnTo>
                    <a:pt x="94935" y="0"/>
                  </a:lnTo>
                  <a:lnTo>
                    <a:pt x="94935" y="39915"/>
                  </a:lnTo>
                  <a:lnTo>
                    <a:pt x="88463" y="39915"/>
                  </a:lnTo>
                  <a:cubicBezTo>
                    <a:pt x="56099" y="44231"/>
                    <a:pt x="43152" y="58255"/>
                    <a:pt x="43152" y="93855"/>
                  </a:cubicBezTo>
                  <a:lnTo>
                    <a:pt x="43152" y="192027"/>
                  </a:lnTo>
                  <a:lnTo>
                    <a:pt x="43152" y="192027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FFC943F7-B975-1603-D28B-12E07D362718}"/>
                </a:ext>
              </a:extLst>
            </p:cNvPr>
            <p:cNvSpPr/>
            <p:nvPr/>
          </p:nvSpPr>
          <p:spPr>
            <a:xfrm>
              <a:off x="11824260" y="7938915"/>
              <a:ext cx="198500" cy="202814"/>
            </a:xfrm>
            <a:custGeom>
              <a:avLst/>
              <a:gdLst>
                <a:gd name="csX0" fmla="*/ 99249 w 198500"/>
                <a:gd name="csY0" fmla="*/ 202815 h 202814"/>
                <a:gd name="csX1" fmla="*/ 29127 w 198500"/>
                <a:gd name="csY1" fmla="*/ 172609 h 202814"/>
                <a:gd name="csX2" fmla="*/ 0 w 198500"/>
                <a:gd name="csY2" fmla="*/ 101407 h 202814"/>
                <a:gd name="csX3" fmla="*/ 29127 w 198500"/>
                <a:gd name="csY3" fmla="*/ 30206 h 202814"/>
                <a:gd name="csX4" fmla="*/ 99249 w 198500"/>
                <a:gd name="csY4" fmla="*/ 0 h 202814"/>
                <a:gd name="csX5" fmla="*/ 169372 w 198500"/>
                <a:gd name="csY5" fmla="*/ 30206 h 202814"/>
                <a:gd name="csX6" fmla="*/ 198500 w 198500"/>
                <a:gd name="csY6" fmla="*/ 101407 h 202814"/>
                <a:gd name="csX7" fmla="*/ 169372 w 198500"/>
                <a:gd name="csY7" fmla="*/ 172609 h 202814"/>
                <a:gd name="csX8" fmla="*/ 99249 w 198500"/>
                <a:gd name="csY8" fmla="*/ 202815 h 202814"/>
                <a:gd name="csX9" fmla="*/ 99249 w 198500"/>
                <a:gd name="csY9" fmla="*/ 40994 h 202814"/>
                <a:gd name="csX10" fmla="*/ 42074 w 198500"/>
                <a:gd name="csY10" fmla="*/ 101407 h 202814"/>
                <a:gd name="csX11" fmla="*/ 99249 w 198500"/>
                <a:gd name="csY11" fmla="*/ 161821 h 202814"/>
                <a:gd name="csX12" fmla="*/ 156427 w 198500"/>
                <a:gd name="csY12" fmla="*/ 101407 h 202814"/>
                <a:gd name="csX13" fmla="*/ 99249 w 198500"/>
                <a:gd name="csY13" fmla="*/ 40994 h 2028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98500" h="202814">
                  <a:moveTo>
                    <a:pt x="99249" y="202815"/>
                  </a:moveTo>
                  <a:cubicBezTo>
                    <a:pt x="72279" y="202815"/>
                    <a:pt x="47468" y="192027"/>
                    <a:pt x="29127" y="172609"/>
                  </a:cubicBezTo>
                  <a:cubicBezTo>
                    <a:pt x="10788" y="153190"/>
                    <a:pt x="0" y="128377"/>
                    <a:pt x="0" y="101407"/>
                  </a:cubicBezTo>
                  <a:cubicBezTo>
                    <a:pt x="0" y="74437"/>
                    <a:pt x="10788" y="49625"/>
                    <a:pt x="29127" y="30206"/>
                  </a:cubicBezTo>
                  <a:cubicBezTo>
                    <a:pt x="47468" y="10788"/>
                    <a:pt x="73359" y="0"/>
                    <a:pt x="99249" y="0"/>
                  </a:cubicBezTo>
                  <a:cubicBezTo>
                    <a:pt x="125141" y="0"/>
                    <a:pt x="149954" y="10788"/>
                    <a:pt x="169372" y="30206"/>
                  </a:cubicBezTo>
                  <a:cubicBezTo>
                    <a:pt x="187712" y="48546"/>
                    <a:pt x="198500" y="74437"/>
                    <a:pt x="198500" y="101407"/>
                  </a:cubicBezTo>
                  <a:cubicBezTo>
                    <a:pt x="198500" y="128377"/>
                    <a:pt x="187712" y="154269"/>
                    <a:pt x="169372" y="172609"/>
                  </a:cubicBezTo>
                  <a:cubicBezTo>
                    <a:pt x="151033" y="192027"/>
                    <a:pt x="126220" y="202815"/>
                    <a:pt x="99249" y="202815"/>
                  </a:cubicBezTo>
                  <a:moveTo>
                    <a:pt x="99249" y="40994"/>
                  </a:moveTo>
                  <a:cubicBezTo>
                    <a:pt x="67965" y="40994"/>
                    <a:pt x="42074" y="67964"/>
                    <a:pt x="42074" y="101407"/>
                  </a:cubicBezTo>
                  <a:cubicBezTo>
                    <a:pt x="42074" y="134850"/>
                    <a:pt x="67965" y="161821"/>
                    <a:pt x="99249" y="161821"/>
                  </a:cubicBezTo>
                  <a:cubicBezTo>
                    <a:pt x="130535" y="161821"/>
                    <a:pt x="156427" y="135929"/>
                    <a:pt x="156427" y="101407"/>
                  </a:cubicBezTo>
                  <a:cubicBezTo>
                    <a:pt x="156427" y="66885"/>
                    <a:pt x="130535" y="40994"/>
                    <a:pt x="99249" y="40994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7C3BB156-C62A-6536-502F-87482E68C28C}"/>
                </a:ext>
              </a:extLst>
            </p:cNvPr>
            <p:cNvSpPr/>
            <p:nvPr/>
          </p:nvSpPr>
          <p:spPr>
            <a:xfrm>
              <a:off x="12061597" y="8080238"/>
              <a:ext cx="56097" cy="56097"/>
            </a:xfrm>
            <a:custGeom>
              <a:avLst/>
              <a:gdLst>
                <a:gd name="csX0" fmla="*/ 28049 w 56097"/>
                <a:gd name="csY0" fmla="*/ 56098 h 56097"/>
                <a:gd name="csX1" fmla="*/ 0 w 56097"/>
                <a:gd name="csY1" fmla="*/ 28049 h 56097"/>
                <a:gd name="csX2" fmla="*/ 28049 w 56097"/>
                <a:gd name="csY2" fmla="*/ 0 h 56097"/>
                <a:gd name="csX3" fmla="*/ 56097 w 56097"/>
                <a:gd name="csY3" fmla="*/ 28049 h 56097"/>
                <a:gd name="csX4" fmla="*/ 28049 w 56097"/>
                <a:gd name="csY4" fmla="*/ 56098 h 560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6097" h="56097">
                  <a:moveTo>
                    <a:pt x="28049" y="56098"/>
                  </a:moveTo>
                  <a:cubicBezTo>
                    <a:pt x="12945" y="56098"/>
                    <a:pt x="0" y="43152"/>
                    <a:pt x="0" y="28049"/>
                  </a:cubicBezTo>
                  <a:cubicBezTo>
                    <a:pt x="0" y="12946"/>
                    <a:pt x="12945" y="0"/>
                    <a:pt x="28049" y="0"/>
                  </a:cubicBezTo>
                  <a:cubicBezTo>
                    <a:pt x="43152" y="0"/>
                    <a:pt x="56097" y="12946"/>
                    <a:pt x="56097" y="28049"/>
                  </a:cubicBezTo>
                  <a:cubicBezTo>
                    <a:pt x="56097" y="43152"/>
                    <a:pt x="43152" y="56098"/>
                    <a:pt x="28049" y="5609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B9521A2D-27B7-0362-78EB-87BB4283D5BF}"/>
                </a:ext>
              </a:extLst>
            </p:cNvPr>
            <p:cNvSpPr/>
            <p:nvPr/>
          </p:nvSpPr>
          <p:spPr>
            <a:xfrm>
              <a:off x="12156532" y="7863399"/>
              <a:ext cx="198498" cy="278331"/>
            </a:xfrm>
            <a:custGeom>
              <a:avLst/>
              <a:gdLst>
                <a:gd name="csX0" fmla="*/ 99249 w 198498"/>
                <a:gd name="csY0" fmla="*/ 278331 h 278331"/>
                <a:gd name="csX1" fmla="*/ 0 w 198498"/>
                <a:gd name="csY1" fmla="*/ 168293 h 278331"/>
                <a:gd name="csX2" fmla="*/ 0 w 198498"/>
                <a:gd name="csY2" fmla="*/ 155347 h 278331"/>
                <a:gd name="csX3" fmla="*/ 0 w 198498"/>
                <a:gd name="csY3" fmla="*/ 0 h 278331"/>
                <a:gd name="csX4" fmla="*/ 40994 w 198498"/>
                <a:gd name="csY4" fmla="*/ 0 h 278331"/>
                <a:gd name="csX5" fmla="*/ 40994 w 198498"/>
                <a:gd name="csY5" fmla="*/ 94935 h 278331"/>
                <a:gd name="csX6" fmla="*/ 99249 w 198498"/>
                <a:gd name="csY6" fmla="*/ 76595 h 278331"/>
                <a:gd name="csX7" fmla="*/ 169372 w 198498"/>
                <a:gd name="csY7" fmla="*/ 105723 h 278331"/>
                <a:gd name="csX8" fmla="*/ 198499 w 198498"/>
                <a:gd name="csY8" fmla="*/ 176923 h 278331"/>
                <a:gd name="csX9" fmla="*/ 169372 w 198498"/>
                <a:gd name="csY9" fmla="*/ 248125 h 278331"/>
                <a:gd name="csX10" fmla="*/ 99249 w 198498"/>
                <a:gd name="csY10" fmla="*/ 278331 h 278331"/>
                <a:gd name="csX11" fmla="*/ 99249 w 198498"/>
                <a:gd name="csY11" fmla="*/ 116511 h 278331"/>
                <a:gd name="csX12" fmla="*/ 39915 w 198498"/>
                <a:gd name="csY12" fmla="*/ 176923 h 278331"/>
                <a:gd name="csX13" fmla="*/ 99249 w 198498"/>
                <a:gd name="csY13" fmla="*/ 237337 h 278331"/>
                <a:gd name="csX14" fmla="*/ 158584 w 198498"/>
                <a:gd name="csY14" fmla="*/ 176923 h 278331"/>
                <a:gd name="csX15" fmla="*/ 99249 w 198498"/>
                <a:gd name="csY15" fmla="*/ 116511 h 27833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98498" h="278331">
                  <a:moveTo>
                    <a:pt x="99249" y="278331"/>
                  </a:moveTo>
                  <a:cubicBezTo>
                    <a:pt x="40994" y="278331"/>
                    <a:pt x="0" y="233021"/>
                    <a:pt x="0" y="168293"/>
                  </a:cubicBezTo>
                  <a:cubicBezTo>
                    <a:pt x="0" y="103565"/>
                    <a:pt x="0" y="159663"/>
                    <a:pt x="0" y="155347"/>
                  </a:cubicBezTo>
                  <a:lnTo>
                    <a:pt x="0" y="0"/>
                  </a:lnTo>
                  <a:lnTo>
                    <a:pt x="40994" y="0"/>
                  </a:lnTo>
                  <a:lnTo>
                    <a:pt x="40994" y="94935"/>
                  </a:lnTo>
                  <a:cubicBezTo>
                    <a:pt x="58254" y="81989"/>
                    <a:pt x="77673" y="76595"/>
                    <a:pt x="99249" y="76595"/>
                  </a:cubicBezTo>
                  <a:cubicBezTo>
                    <a:pt x="120826" y="76595"/>
                    <a:pt x="151033" y="87383"/>
                    <a:pt x="169372" y="105723"/>
                  </a:cubicBezTo>
                  <a:cubicBezTo>
                    <a:pt x="187711" y="125141"/>
                    <a:pt x="198499" y="149953"/>
                    <a:pt x="198499" y="176923"/>
                  </a:cubicBezTo>
                  <a:cubicBezTo>
                    <a:pt x="198499" y="203893"/>
                    <a:pt x="187711" y="229785"/>
                    <a:pt x="169372" y="248125"/>
                  </a:cubicBezTo>
                  <a:cubicBezTo>
                    <a:pt x="151033" y="267543"/>
                    <a:pt x="126220" y="278331"/>
                    <a:pt x="99249" y="278331"/>
                  </a:cubicBezTo>
                  <a:moveTo>
                    <a:pt x="99249" y="116511"/>
                  </a:moveTo>
                  <a:cubicBezTo>
                    <a:pt x="66885" y="116511"/>
                    <a:pt x="39915" y="143481"/>
                    <a:pt x="39915" y="176923"/>
                  </a:cubicBezTo>
                  <a:cubicBezTo>
                    <a:pt x="39915" y="210367"/>
                    <a:pt x="65807" y="237337"/>
                    <a:pt x="99249" y="237337"/>
                  </a:cubicBezTo>
                  <a:cubicBezTo>
                    <a:pt x="132692" y="237337"/>
                    <a:pt x="158584" y="210367"/>
                    <a:pt x="158584" y="176923"/>
                  </a:cubicBezTo>
                  <a:cubicBezTo>
                    <a:pt x="158584" y="143481"/>
                    <a:pt x="131614" y="116511"/>
                    <a:pt x="99249" y="11651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EC296DC0-7251-11C4-856C-640165DC6E82}"/>
                </a:ext>
              </a:extLst>
            </p:cNvPr>
            <p:cNvSpPr/>
            <p:nvPr/>
          </p:nvSpPr>
          <p:spPr>
            <a:xfrm>
              <a:off x="12383081" y="7863399"/>
              <a:ext cx="52860" cy="272937"/>
            </a:xfrm>
            <a:custGeom>
              <a:avLst/>
              <a:gdLst>
                <a:gd name="csX0" fmla="*/ 46388 w 52860"/>
                <a:gd name="csY0" fmla="*/ 272937 h 272937"/>
                <a:gd name="csX1" fmla="*/ 5394 w 52860"/>
                <a:gd name="csY1" fmla="*/ 272937 h 272937"/>
                <a:gd name="csX2" fmla="*/ 5394 w 52860"/>
                <a:gd name="csY2" fmla="*/ 80910 h 272937"/>
                <a:gd name="csX3" fmla="*/ 46388 w 52860"/>
                <a:gd name="csY3" fmla="*/ 80910 h 272937"/>
                <a:gd name="csX4" fmla="*/ 46388 w 52860"/>
                <a:gd name="csY4" fmla="*/ 272937 h 272937"/>
                <a:gd name="csX5" fmla="*/ 25890 w 52860"/>
                <a:gd name="csY5" fmla="*/ 52861 h 272937"/>
                <a:gd name="csX6" fmla="*/ 0 w 52860"/>
                <a:gd name="csY6" fmla="*/ 25891 h 272937"/>
                <a:gd name="csX7" fmla="*/ 25890 w 52860"/>
                <a:gd name="csY7" fmla="*/ 0 h 272937"/>
                <a:gd name="csX8" fmla="*/ 52860 w 52860"/>
                <a:gd name="csY8" fmla="*/ 25891 h 272937"/>
                <a:gd name="csX9" fmla="*/ 25890 w 52860"/>
                <a:gd name="csY9" fmla="*/ 52861 h 2729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52860" h="272937">
                  <a:moveTo>
                    <a:pt x="46388" y="272937"/>
                  </a:moveTo>
                  <a:lnTo>
                    <a:pt x="5394" y="272937"/>
                  </a:lnTo>
                  <a:lnTo>
                    <a:pt x="5394" y="80910"/>
                  </a:lnTo>
                  <a:lnTo>
                    <a:pt x="46388" y="80910"/>
                  </a:lnTo>
                  <a:lnTo>
                    <a:pt x="46388" y="272937"/>
                  </a:lnTo>
                  <a:close/>
                  <a:moveTo>
                    <a:pt x="25890" y="52861"/>
                  </a:moveTo>
                  <a:cubicBezTo>
                    <a:pt x="10788" y="52861"/>
                    <a:pt x="0" y="40994"/>
                    <a:pt x="0" y="25891"/>
                  </a:cubicBezTo>
                  <a:cubicBezTo>
                    <a:pt x="0" y="10788"/>
                    <a:pt x="10788" y="0"/>
                    <a:pt x="25890" y="0"/>
                  </a:cubicBezTo>
                  <a:cubicBezTo>
                    <a:pt x="40994" y="0"/>
                    <a:pt x="52860" y="11867"/>
                    <a:pt x="52860" y="25891"/>
                  </a:cubicBezTo>
                  <a:cubicBezTo>
                    <a:pt x="52860" y="39915"/>
                    <a:pt x="40994" y="52861"/>
                    <a:pt x="25890" y="52861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C655B3B3-8467-2E0B-1F48-A46F3E2E784F}"/>
                </a:ext>
              </a:extLst>
            </p:cNvPr>
            <p:cNvSpPr/>
            <p:nvPr/>
          </p:nvSpPr>
          <p:spPr>
            <a:xfrm>
              <a:off x="12466148" y="7902236"/>
              <a:ext cx="116511" cy="239494"/>
            </a:xfrm>
            <a:custGeom>
              <a:avLst/>
              <a:gdLst>
                <a:gd name="csX0" fmla="*/ 116511 w 116511"/>
                <a:gd name="csY0" fmla="*/ 239495 h 239494"/>
                <a:gd name="csX1" fmla="*/ 107880 w 116511"/>
                <a:gd name="csY1" fmla="*/ 237337 h 239494"/>
                <a:gd name="csX2" fmla="*/ 24813 w 116511"/>
                <a:gd name="csY2" fmla="*/ 130535 h 239494"/>
                <a:gd name="csX3" fmla="*/ 24813 w 116511"/>
                <a:gd name="csY3" fmla="*/ 76595 h 239494"/>
                <a:gd name="csX4" fmla="*/ 0 w 116511"/>
                <a:gd name="csY4" fmla="*/ 76595 h 239494"/>
                <a:gd name="csX5" fmla="*/ 0 w 116511"/>
                <a:gd name="csY5" fmla="*/ 39916 h 239494"/>
                <a:gd name="csX6" fmla="*/ 24813 w 116511"/>
                <a:gd name="csY6" fmla="*/ 39916 h 239494"/>
                <a:gd name="csX7" fmla="*/ 24813 w 116511"/>
                <a:gd name="csY7" fmla="*/ 0 h 239494"/>
                <a:gd name="csX8" fmla="*/ 65807 w 116511"/>
                <a:gd name="csY8" fmla="*/ 0 h 239494"/>
                <a:gd name="csX9" fmla="*/ 65807 w 116511"/>
                <a:gd name="csY9" fmla="*/ 39916 h 239494"/>
                <a:gd name="csX10" fmla="*/ 116511 w 116511"/>
                <a:gd name="csY10" fmla="*/ 39916 h 239494"/>
                <a:gd name="csX11" fmla="*/ 116511 w 116511"/>
                <a:gd name="csY11" fmla="*/ 76595 h 239494"/>
                <a:gd name="csX12" fmla="*/ 65807 w 116511"/>
                <a:gd name="csY12" fmla="*/ 76595 h 239494"/>
                <a:gd name="csX13" fmla="*/ 65807 w 116511"/>
                <a:gd name="csY13" fmla="*/ 137008 h 239494"/>
                <a:gd name="csX14" fmla="*/ 110037 w 116511"/>
                <a:gd name="csY14" fmla="*/ 195263 h 239494"/>
                <a:gd name="csX15" fmla="*/ 116511 w 116511"/>
                <a:gd name="csY15" fmla="*/ 195263 h 239494"/>
                <a:gd name="csX16" fmla="*/ 116511 w 116511"/>
                <a:gd name="csY16" fmla="*/ 238415 h 239494"/>
                <a:gd name="csX17" fmla="*/ 116511 w 116511"/>
                <a:gd name="csY17" fmla="*/ 238415 h 2394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16511" h="239494">
                  <a:moveTo>
                    <a:pt x="116511" y="239495"/>
                  </a:moveTo>
                  <a:lnTo>
                    <a:pt x="107880" y="237337"/>
                  </a:lnTo>
                  <a:cubicBezTo>
                    <a:pt x="47468" y="225470"/>
                    <a:pt x="24813" y="196342"/>
                    <a:pt x="24813" y="130535"/>
                  </a:cubicBezTo>
                  <a:lnTo>
                    <a:pt x="24813" y="76595"/>
                  </a:lnTo>
                  <a:lnTo>
                    <a:pt x="0" y="76595"/>
                  </a:lnTo>
                  <a:lnTo>
                    <a:pt x="0" y="39916"/>
                  </a:lnTo>
                  <a:lnTo>
                    <a:pt x="24813" y="39916"/>
                  </a:lnTo>
                  <a:lnTo>
                    <a:pt x="24813" y="0"/>
                  </a:lnTo>
                  <a:lnTo>
                    <a:pt x="65807" y="0"/>
                  </a:lnTo>
                  <a:lnTo>
                    <a:pt x="65807" y="39916"/>
                  </a:lnTo>
                  <a:lnTo>
                    <a:pt x="116511" y="39916"/>
                  </a:lnTo>
                  <a:lnTo>
                    <a:pt x="116511" y="76595"/>
                  </a:lnTo>
                  <a:lnTo>
                    <a:pt x="65807" y="76595"/>
                  </a:lnTo>
                  <a:lnTo>
                    <a:pt x="65807" y="137008"/>
                  </a:lnTo>
                  <a:cubicBezTo>
                    <a:pt x="65807" y="172609"/>
                    <a:pt x="79832" y="190948"/>
                    <a:pt x="110037" y="195263"/>
                  </a:cubicBezTo>
                  <a:lnTo>
                    <a:pt x="116511" y="195263"/>
                  </a:lnTo>
                  <a:lnTo>
                    <a:pt x="116511" y="238415"/>
                  </a:lnTo>
                  <a:lnTo>
                    <a:pt x="116511" y="238415"/>
                  </a:lnTo>
                  <a:close/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C29E714F-2536-B581-134C-8B8E9DF40895}"/>
                </a:ext>
              </a:extLst>
            </p:cNvPr>
            <p:cNvSpPr/>
            <p:nvPr/>
          </p:nvSpPr>
          <p:spPr>
            <a:xfrm>
              <a:off x="10891095" y="8009037"/>
              <a:ext cx="64728" cy="64728"/>
            </a:xfrm>
            <a:custGeom>
              <a:avLst/>
              <a:gdLst>
                <a:gd name="csX0" fmla="*/ 32364 w 64728"/>
                <a:gd name="csY0" fmla="*/ 64728 h 64728"/>
                <a:gd name="csX1" fmla="*/ 64728 w 64728"/>
                <a:gd name="csY1" fmla="*/ 32364 h 64728"/>
                <a:gd name="csX2" fmla="*/ 32364 w 64728"/>
                <a:gd name="csY2" fmla="*/ 0 h 64728"/>
                <a:gd name="csX3" fmla="*/ 0 w 64728"/>
                <a:gd name="csY3" fmla="*/ 32364 h 64728"/>
                <a:gd name="csX4" fmla="*/ 32364 w 64728"/>
                <a:gd name="csY4" fmla="*/ 64728 h 647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4728" h="64728">
                  <a:moveTo>
                    <a:pt x="32364" y="64728"/>
                  </a:moveTo>
                  <a:cubicBezTo>
                    <a:pt x="50704" y="64728"/>
                    <a:pt x="64728" y="49625"/>
                    <a:pt x="64728" y="32364"/>
                  </a:cubicBezTo>
                  <a:cubicBezTo>
                    <a:pt x="64728" y="15103"/>
                    <a:pt x="50704" y="0"/>
                    <a:pt x="32364" y="0"/>
                  </a:cubicBezTo>
                  <a:cubicBezTo>
                    <a:pt x="14024" y="0"/>
                    <a:pt x="0" y="14024"/>
                    <a:pt x="0" y="32364"/>
                  </a:cubicBezTo>
                  <a:cubicBezTo>
                    <a:pt x="0" y="50703"/>
                    <a:pt x="14024" y="64728"/>
                    <a:pt x="32364" y="64728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93679CC8-5438-A432-5045-BD6E4500B456}"/>
                </a:ext>
              </a:extLst>
            </p:cNvPr>
            <p:cNvSpPr/>
            <p:nvPr/>
          </p:nvSpPr>
          <p:spPr>
            <a:xfrm>
              <a:off x="10652679" y="8009037"/>
              <a:ext cx="64728" cy="64728"/>
            </a:xfrm>
            <a:custGeom>
              <a:avLst/>
              <a:gdLst>
                <a:gd name="csX0" fmla="*/ 32364 w 64728"/>
                <a:gd name="csY0" fmla="*/ 0 h 64728"/>
                <a:gd name="csX1" fmla="*/ 0 w 64728"/>
                <a:gd name="csY1" fmla="*/ 32364 h 64728"/>
                <a:gd name="csX2" fmla="*/ 32364 w 64728"/>
                <a:gd name="csY2" fmla="*/ 64728 h 64728"/>
                <a:gd name="csX3" fmla="*/ 64728 w 64728"/>
                <a:gd name="csY3" fmla="*/ 32364 h 64728"/>
                <a:gd name="csX4" fmla="*/ 32364 w 64728"/>
                <a:gd name="csY4" fmla="*/ 0 h 647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4728" h="64728">
                  <a:moveTo>
                    <a:pt x="32364" y="0"/>
                  </a:moveTo>
                  <a:cubicBezTo>
                    <a:pt x="14024" y="0"/>
                    <a:pt x="0" y="14024"/>
                    <a:pt x="0" y="32364"/>
                  </a:cubicBezTo>
                  <a:cubicBezTo>
                    <a:pt x="0" y="50703"/>
                    <a:pt x="14024" y="64728"/>
                    <a:pt x="32364" y="64728"/>
                  </a:cubicBezTo>
                  <a:cubicBezTo>
                    <a:pt x="50703" y="64728"/>
                    <a:pt x="64728" y="49625"/>
                    <a:pt x="64728" y="32364"/>
                  </a:cubicBezTo>
                  <a:cubicBezTo>
                    <a:pt x="64728" y="15103"/>
                    <a:pt x="50703" y="0"/>
                    <a:pt x="32364" y="0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C414076B-8A86-A52E-9FFD-B67D5F563C87}"/>
                </a:ext>
              </a:extLst>
            </p:cNvPr>
            <p:cNvSpPr/>
            <p:nvPr/>
          </p:nvSpPr>
          <p:spPr>
            <a:xfrm>
              <a:off x="10524301" y="7880659"/>
              <a:ext cx="563135" cy="321483"/>
            </a:xfrm>
            <a:custGeom>
              <a:avLst/>
              <a:gdLst>
                <a:gd name="csX0" fmla="*/ 160742 w 563135"/>
                <a:gd name="csY0" fmla="*/ 63650 h 321483"/>
                <a:gd name="csX1" fmla="*/ 63650 w 563135"/>
                <a:gd name="csY1" fmla="*/ 160742 h 321483"/>
                <a:gd name="csX2" fmla="*/ 160742 w 563135"/>
                <a:gd name="csY2" fmla="*/ 257834 h 321483"/>
                <a:gd name="csX3" fmla="*/ 402394 w 563135"/>
                <a:gd name="csY3" fmla="*/ 257834 h 321483"/>
                <a:gd name="csX4" fmla="*/ 499486 w 563135"/>
                <a:gd name="csY4" fmla="*/ 160742 h 321483"/>
                <a:gd name="csX5" fmla="*/ 402394 w 563135"/>
                <a:gd name="csY5" fmla="*/ 63650 h 321483"/>
                <a:gd name="csX6" fmla="*/ 160742 w 563135"/>
                <a:gd name="csY6" fmla="*/ 63650 h 321483"/>
                <a:gd name="csX7" fmla="*/ 402394 w 563135"/>
                <a:gd name="csY7" fmla="*/ 321483 h 321483"/>
                <a:gd name="csX8" fmla="*/ 160742 w 563135"/>
                <a:gd name="csY8" fmla="*/ 321483 h 321483"/>
                <a:gd name="csX9" fmla="*/ 0 w 563135"/>
                <a:gd name="csY9" fmla="*/ 160742 h 321483"/>
                <a:gd name="csX10" fmla="*/ 160742 w 563135"/>
                <a:gd name="csY10" fmla="*/ 0 h 321483"/>
                <a:gd name="csX11" fmla="*/ 402394 w 563135"/>
                <a:gd name="csY11" fmla="*/ 0 h 321483"/>
                <a:gd name="csX12" fmla="*/ 563136 w 563135"/>
                <a:gd name="csY12" fmla="*/ 160742 h 321483"/>
                <a:gd name="csX13" fmla="*/ 402394 w 563135"/>
                <a:gd name="csY13" fmla="*/ 321483 h 32148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563135" h="321483">
                  <a:moveTo>
                    <a:pt x="160742" y="63650"/>
                  </a:moveTo>
                  <a:cubicBezTo>
                    <a:pt x="107880" y="63650"/>
                    <a:pt x="63650" y="106802"/>
                    <a:pt x="63650" y="160742"/>
                  </a:cubicBezTo>
                  <a:cubicBezTo>
                    <a:pt x="63650" y="214682"/>
                    <a:pt x="106802" y="257834"/>
                    <a:pt x="160742" y="257834"/>
                  </a:cubicBezTo>
                  <a:lnTo>
                    <a:pt x="402394" y="257834"/>
                  </a:lnTo>
                  <a:cubicBezTo>
                    <a:pt x="455255" y="257834"/>
                    <a:pt x="499486" y="214682"/>
                    <a:pt x="499486" y="160742"/>
                  </a:cubicBezTo>
                  <a:cubicBezTo>
                    <a:pt x="499486" y="106802"/>
                    <a:pt x="456334" y="63650"/>
                    <a:pt x="402394" y="63650"/>
                  </a:cubicBezTo>
                  <a:lnTo>
                    <a:pt x="160742" y="63650"/>
                  </a:lnTo>
                  <a:moveTo>
                    <a:pt x="402394" y="321483"/>
                  </a:moveTo>
                  <a:lnTo>
                    <a:pt x="160742" y="321483"/>
                  </a:lnTo>
                  <a:cubicBezTo>
                    <a:pt x="72280" y="321483"/>
                    <a:pt x="0" y="249203"/>
                    <a:pt x="0" y="160742"/>
                  </a:cubicBezTo>
                  <a:cubicBezTo>
                    <a:pt x="0" y="72280"/>
                    <a:pt x="72280" y="0"/>
                    <a:pt x="160742" y="0"/>
                  </a:cubicBezTo>
                  <a:lnTo>
                    <a:pt x="402394" y="0"/>
                  </a:lnTo>
                  <a:cubicBezTo>
                    <a:pt x="490856" y="0"/>
                    <a:pt x="563136" y="72280"/>
                    <a:pt x="563136" y="160742"/>
                  </a:cubicBezTo>
                  <a:cubicBezTo>
                    <a:pt x="563136" y="249203"/>
                    <a:pt x="490856" y="321483"/>
                    <a:pt x="402394" y="321483"/>
                  </a:cubicBezTo>
                </a:path>
              </a:pathLst>
            </a:custGeom>
            <a:solidFill>
              <a:srgbClr val="1D1D1B"/>
            </a:solidFill>
            <a:ln w="1078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8" name="Rectangle 207">
            <a:extLst>
              <a:ext uri="{FF2B5EF4-FFF2-40B4-BE49-F238E27FC236}">
                <a16:creationId xmlns:a16="http://schemas.microsoft.com/office/drawing/2014/main" id="{EAA74576-C969-6410-9E4D-11938A464CD0}"/>
              </a:ext>
            </a:extLst>
          </p:cNvPr>
          <p:cNvSpPr/>
          <p:nvPr/>
        </p:nvSpPr>
        <p:spPr>
          <a:xfrm>
            <a:off x="12392886" y="0"/>
            <a:ext cx="409797" cy="361319"/>
          </a:xfrm>
          <a:prstGeom prst="rect">
            <a:avLst/>
          </a:prstGeom>
          <a:solidFill>
            <a:srgbClr val="FFFFFF">
              <a:alpha val="0"/>
            </a:srgbClr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4BA3FBCA-8E4E-7CE4-A83B-C452C855F9B4}"/>
              </a:ext>
            </a:extLst>
          </p:cNvPr>
          <p:cNvSpPr/>
          <p:nvPr/>
        </p:nvSpPr>
        <p:spPr>
          <a:xfrm>
            <a:off x="11288169" y="182287"/>
            <a:ext cx="1315036" cy="1316158"/>
          </a:xfrm>
          <a:prstGeom prst="rect">
            <a:avLst/>
          </a:prstGeom>
          <a:solidFill>
            <a:srgbClr val="FFFFFF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1" name="Freeform 210">
            <a:extLst>
              <a:ext uri="{FF2B5EF4-FFF2-40B4-BE49-F238E27FC236}">
                <a16:creationId xmlns:a16="http://schemas.microsoft.com/office/drawing/2014/main" id="{1927E05D-2658-1022-5256-EA5A5B7ACCDD}"/>
              </a:ext>
            </a:extLst>
          </p:cNvPr>
          <p:cNvSpPr/>
          <p:nvPr/>
        </p:nvSpPr>
        <p:spPr>
          <a:xfrm>
            <a:off x="11331534" y="224604"/>
            <a:ext cx="1229391" cy="1230440"/>
          </a:xfrm>
          <a:custGeom>
            <a:avLst/>
            <a:gdLst>
              <a:gd name="csX0" fmla="*/ 0 w 1229391"/>
              <a:gd name="csY0" fmla="*/ 0 h 1230440"/>
              <a:gd name="csX1" fmla="*/ 0 w 1229391"/>
              <a:gd name="csY1" fmla="*/ 297302 h 1230440"/>
              <a:gd name="csX2" fmla="*/ 297049 w 1229391"/>
              <a:gd name="csY2" fmla="*/ 297302 h 1230440"/>
              <a:gd name="csX3" fmla="*/ 297049 w 1229391"/>
              <a:gd name="csY3" fmla="*/ 0 h 1230440"/>
              <a:gd name="csX4" fmla="*/ 0 w 1229391"/>
              <a:gd name="csY4" fmla="*/ 0 h 1230440"/>
              <a:gd name="csX5" fmla="*/ 42281 w 1229391"/>
              <a:gd name="csY5" fmla="*/ 42317 h 1230440"/>
              <a:gd name="csX6" fmla="*/ 42281 w 1229391"/>
              <a:gd name="csY6" fmla="*/ 254985 h 1230440"/>
              <a:gd name="csX7" fmla="*/ 254768 w 1229391"/>
              <a:gd name="csY7" fmla="*/ 254985 h 1230440"/>
              <a:gd name="csX8" fmla="*/ 254768 w 1229391"/>
              <a:gd name="csY8" fmla="*/ 42317 h 1230440"/>
              <a:gd name="csX9" fmla="*/ 42281 w 1229391"/>
              <a:gd name="csY9" fmla="*/ 42317 h 1230440"/>
              <a:gd name="csX10" fmla="*/ 1229392 w 1229391"/>
              <a:gd name="csY10" fmla="*/ 0 h 1230440"/>
              <a:gd name="csX11" fmla="*/ 1229392 w 1229391"/>
              <a:gd name="csY11" fmla="*/ 297302 h 1230440"/>
              <a:gd name="csX12" fmla="*/ 932343 w 1229391"/>
              <a:gd name="csY12" fmla="*/ 297302 h 1230440"/>
              <a:gd name="csX13" fmla="*/ 932343 w 1229391"/>
              <a:gd name="csY13" fmla="*/ 0 h 1230440"/>
              <a:gd name="csX14" fmla="*/ 1229392 w 1229391"/>
              <a:gd name="csY14" fmla="*/ 0 h 1230440"/>
              <a:gd name="csX15" fmla="*/ 1187111 w 1229391"/>
              <a:gd name="csY15" fmla="*/ 42317 h 1230440"/>
              <a:gd name="csX16" fmla="*/ 1187111 w 1229391"/>
              <a:gd name="csY16" fmla="*/ 254985 h 1230440"/>
              <a:gd name="csX17" fmla="*/ 974624 w 1229391"/>
              <a:gd name="csY17" fmla="*/ 254985 h 1230440"/>
              <a:gd name="csX18" fmla="*/ 974624 w 1229391"/>
              <a:gd name="csY18" fmla="*/ 42317 h 1230440"/>
              <a:gd name="csX19" fmla="*/ 1187111 w 1229391"/>
              <a:gd name="csY19" fmla="*/ 42317 h 1230440"/>
              <a:gd name="csX20" fmla="*/ 0 w 1229391"/>
              <a:gd name="csY20" fmla="*/ 1230440 h 1230440"/>
              <a:gd name="csX21" fmla="*/ 0 w 1229391"/>
              <a:gd name="csY21" fmla="*/ 933138 h 1230440"/>
              <a:gd name="csX22" fmla="*/ 297049 w 1229391"/>
              <a:gd name="csY22" fmla="*/ 933138 h 1230440"/>
              <a:gd name="csX23" fmla="*/ 297049 w 1229391"/>
              <a:gd name="csY23" fmla="*/ 1230440 h 1230440"/>
              <a:gd name="csX24" fmla="*/ 0 w 1229391"/>
              <a:gd name="csY24" fmla="*/ 1230440 h 1230440"/>
              <a:gd name="csX25" fmla="*/ 42281 w 1229391"/>
              <a:gd name="csY25" fmla="*/ 1188124 h 1230440"/>
              <a:gd name="csX26" fmla="*/ 42281 w 1229391"/>
              <a:gd name="csY26" fmla="*/ 975455 h 1230440"/>
              <a:gd name="csX27" fmla="*/ 254768 w 1229391"/>
              <a:gd name="csY27" fmla="*/ 975455 h 1230440"/>
              <a:gd name="csX28" fmla="*/ 254768 w 1229391"/>
              <a:gd name="csY28" fmla="*/ 1188124 h 1230440"/>
              <a:gd name="csX29" fmla="*/ 42281 w 1229391"/>
              <a:gd name="csY29" fmla="*/ 1188124 h 12304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1229391" h="1230440">
                <a:moveTo>
                  <a:pt x="0" y="0"/>
                </a:moveTo>
                <a:lnTo>
                  <a:pt x="0" y="297302"/>
                </a:lnTo>
                <a:lnTo>
                  <a:pt x="297049" y="297302"/>
                </a:lnTo>
                <a:lnTo>
                  <a:pt x="297049" y="0"/>
                </a:lnTo>
                <a:cubicBezTo>
                  <a:pt x="297049" y="0"/>
                  <a:pt x="0" y="0"/>
                  <a:pt x="0" y="0"/>
                </a:cubicBezTo>
                <a:close/>
                <a:moveTo>
                  <a:pt x="42281" y="42317"/>
                </a:moveTo>
                <a:lnTo>
                  <a:pt x="42281" y="254985"/>
                </a:lnTo>
                <a:lnTo>
                  <a:pt x="254768" y="254985"/>
                </a:lnTo>
                <a:lnTo>
                  <a:pt x="254768" y="42317"/>
                </a:lnTo>
                <a:lnTo>
                  <a:pt x="42281" y="42317"/>
                </a:lnTo>
                <a:close/>
                <a:moveTo>
                  <a:pt x="1229392" y="0"/>
                </a:moveTo>
                <a:lnTo>
                  <a:pt x="1229392" y="297302"/>
                </a:lnTo>
                <a:lnTo>
                  <a:pt x="932343" y="297302"/>
                </a:lnTo>
                <a:lnTo>
                  <a:pt x="932343" y="0"/>
                </a:lnTo>
                <a:cubicBezTo>
                  <a:pt x="932343" y="0"/>
                  <a:pt x="1229392" y="0"/>
                  <a:pt x="1229392" y="0"/>
                </a:cubicBezTo>
                <a:close/>
                <a:moveTo>
                  <a:pt x="1187111" y="42317"/>
                </a:moveTo>
                <a:lnTo>
                  <a:pt x="1187111" y="254985"/>
                </a:lnTo>
                <a:lnTo>
                  <a:pt x="974624" y="254985"/>
                </a:lnTo>
                <a:lnTo>
                  <a:pt x="974624" y="42317"/>
                </a:lnTo>
                <a:lnTo>
                  <a:pt x="1187111" y="42317"/>
                </a:lnTo>
                <a:close/>
                <a:moveTo>
                  <a:pt x="0" y="1230440"/>
                </a:moveTo>
                <a:lnTo>
                  <a:pt x="0" y="933138"/>
                </a:lnTo>
                <a:lnTo>
                  <a:pt x="297049" y="933138"/>
                </a:lnTo>
                <a:lnTo>
                  <a:pt x="297049" y="1230440"/>
                </a:lnTo>
                <a:lnTo>
                  <a:pt x="0" y="1230440"/>
                </a:lnTo>
                <a:close/>
                <a:moveTo>
                  <a:pt x="42281" y="1188124"/>
                </a:moveTo>
                <a:lnTo>
                  <a:pt x="42281" y="975455"/>
                </a:lnTo>
                <a:lnTo>
                  <a:pt x="254768" y="975455"/>
                </a:lnTo>
                <a:lnTo>
                  <a:pt x="254768" y="1188124"/>
                </a:lnTo>
                <a:lnTo>
                  <a:pt x="42281" y="1188124"/>
                </a:ln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2" name="Freeform 211">
            <a:extLst>
              <a:ext uri="{FF2B5EF4-FFF2-40B4-BE49-F238E27FC236}">
                <a16:creationId xmlns:a16="http://schemas.microsoft.com/office/drawing/2014/main" id="{75F820C4-8398-707B-2582-36316E3EFCAF}"/>
              </a:ext>
            </a:extLst>
          </p:cNvPr>
          <p:cNvSpPr/>
          <p:nvPr/>
        </p:nvSpPr>
        <p:spPr>
          <a:xfrm>
            <a:off x="11416094" y="309237"/>
            <a:ext cx="1060269" cy="1061173"/>
          </a:xfrm>
          <a:custGeom>
            <a:avLst/>
            <a:gdLst>
              <a:gd name="csX0" fmla="*/ 0 w 1060269"/>
              <a:gd name="csY0" fmla="*/ 0 h 1061173"/>
              <a:gd name="csX1" fmla="*/ 0 w 1060269"/>
              <a:gd name="csY1" fmla="*/ 126950 h 1061173"/>
              <a:gd name="csX2" fmla="*/ 126843 w 1060269"/>
              <a:gd name="csY2" fmla="*/ 126950 h 1061173"/>
              <a:gd name="csX3" fmla="*/ 126843 w 1060269"/>
              <a:gd name="csY3" fmla="*/ 0 h 1061173"/>
              <a:gd name="csX4" fmla="*/ 0 w 1060269"/>
              <a:gd name="csY4" fmla="*/ 0 h 1061173"/>
              <a:gd name="csX5" fmla="*/ 1060269 w 1060269"/>
              <a:gd name="csY5" fmla="*/ 0 h 1061173"/>
              <a:gd name="csX6" fmla="*/ 1060269 w 1060269"/>
              <a:gd name="csY6" fmla="*/ 126950 h 1061173"/>
              <a:gd name="csX7" fmla="*/ 933428 w 1060269"/>
              <a:gd name="csY7" fmla="*/ 126950 h 1061173"/>
              <a:gd name="csX8" fmla="*/ 933428 w 1060269"/>
              <a:gd name="csY8" fmla="*/ 0 h 1061173"/>
              <a:gd name="csX9" fmla="*/ 1060269 w 1060269"/>
              <a:gd name="csY9" fmla="*/ 0 h 1061173"/>
              <a:gd name="csX10" fmla="*/ 0 w 1060269"/>
              <a:gd name="csY10" fmla="*/ 1061173 h 1061173"/>
              <a:gd name="csX11" fmla="*/ 0 w 1060269"/>
              <a:gd name="csY11" fmla="*/ 934223 h 1061173"/>
              <a:gd name="csX12" fmla="*/ 126843 w 1060269"/>
              <a:gd name="csY12" fmla="*/ 934223 h 1061173"/>
              <a:gd name="csX13" fmla="*/ 126843 w 1060269"/>
              <a:gd name="csY13" fmla="*/ 1061173 h 1061173"/>
              <a:gd name="csX14" fmla="*/ 0 w 1060269"/>
              <a:gd name="csY14" fmla="*/ 1061173 h 10611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1060269" h="1061173">
                <a:moveTo>
                  <a:pt x="0" y="0"/>
                </a:moveTo>
                <a:lnTo>
                  <a:pt x="0" y="126950"/>
                </a:lnTo>
                <a:lnTo>
                  <a:pt x="126843" y="126950"/>
                </a:lnTo>
                <a:lnTo>
                  <a:pt x="126843" y="0"/>
                </a:lnTo>
                <a:lnTo>
                  <a:pt x="0" y="0"/>
                </a:lnTo>
                <a:close/>
                <a:moveTo>
                  <a:pt x="1060269" y="0"/>
                </a:moveTo>
                <a:lnTo>
                  <a:pt x="1060269" y="126950"/>
                </a:lnTo>
                <a:lnTo>
                  <a:pt x="933428" y="126950"/>
                </a:lnTo>
                <a:lnTo>
                  <a:pt x="933428" y="0"/>
                </a:lnTo>
                <a:lnTo>
                  <a:pt x="1060269" y="0"/>
                </a:lnTo>
                <a:close/>
                <a:moveTo>
                  <a:pt x="0" y="1061173"/>
                </a:moveTo>
                <a:lnTo>
                  <a:pt x="0" y="934223"/>
                </a:lnTo>
                <a:lnTo>
                  <a:pt x="126843" y="934223"/>
                </a:lnTo>
                <a:lnTo>
                  <a:pt x="126843" y="1061173"/>
                </a:lnTo>
                <a:lnTo>
                  <a:pt x="0" y="1061173"/>
                </a:ln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3" name="Freeform 212">
            <a:extLst>
              <a:ext uri="{FF2B5EF4-FFF2-40B4-BE49-F238E27FC236}">
                <a16:creationId xmlns:a16="http://schemas.microsoft.com/office/drawing/2014/main" id="{59A15BD3-5549-D327-1E12-02F994216042}"/>
              </a:ext>
            </a:extLst>
          </p:cNvPr>
          <p:cNvSpPr/>
          <p:nvPr/>
        </p:nvSpPr>
        <p:spPr>
          <a:xfrm>
            <a:off x="11331534" y="224604"/>
            <a:ext cx="1229391" cy="1230440"/>
          </a:xfrm>
          <a:custGeom>
            <a:avLst/>
            <a:gdLst>
              <a:gd name="csX0" fmla="*/ 0 w 1229391"/>
              <a:gd name="csY0" fmla="*/ 381936 h 1230440"/>
              <a:gd name="csX1" fmla="*/ 0 w 1229391"/>
              <a:gd name="csY1" fmla="*/ 424252 h 1230440"/>
              <a:gd name="csX2" fmla="*/ 42281 w 1229391"/>
              <a:gd name="csY2" fmla="*/ 424252 h 1230440"/>
              <a:gd name="csX3" fmla="*/ 42281 w 1229391"/>
              <a:gd name="csY3" fmla="*/ 381936 h 1230440"/>
              <a:gd name="csX4" fmla="*/ 0 w 1229391"/>
              <a:gd name="csY4" fmla="*/ 381936 h 1230440"/>
              <a:gd name="csX5" fmla="*/ 0 w 1229391"/>
              <a:gd name="csY5" fmla="*/ 424252 h 1230440"/>
              <a:gd name="csX6" fmla="*/ 0 w 1229391"/>
              <a:gd name="csY6" fmla="*/ 466569 h 1230440"/>
              <a:gd name="csX7" fmla="*/ 42281 w 1229391"/>
              <a:gd name="csY7" fmla="*/ 466569 h 1230440"/>
              <a:gd name="csX8" fmla="*/ 42281 w 1229391"/>
              <a:gd name="csY8" fmla="*/ 424252 h 1230440"/>
              <a:gd name="csX9" fmla="*/ 0 w 1229391"/>
              <a:gd name="csY9" fmla="*/ 424252 h 1230440"/>
              <a:gd name="csX10" fmla="*/ 0 w 1229391"/>
              <a:gd name="csY10" fmla="*/ 466569 h 1230440"/>
              <a:gd name="csX11" fmla="*/ 0 w 1229391"/>
              <a:gd name="csY11" fmla="*/ 508886 h 1230440"/>
              <a:gd name="csX12" fmla="*/ 42281 w 1229391"/>
              <a:gd name="csY12" fmla="*/ 508886 h 1230440"/>
              <a:gd name="csX13" fmla="*/ 42281 w 1229391"/>
              <a:gd name="csY13" fmla="*/ 466569 h 1230440"/>
              <a:gd name="csX14" fmla="*/ 0 w 1229391"/>
              <a:gd name="csY14" fmla="*/ 466569 h 1230440"/>
              <a:gd name="csX15" fmla="*/ 0 w 1229391"/>
              <a:gd name="csY15" fmla="*/ 508886 h 1230440"/>
              <a:gd name="csX16" fmla="*/ 0 w 1229391"/>
              <a:gd name="csY16" fmla="*/ 551203 h 1230440"/>
              <a:gd name="csX17" fmla="*/ 42281 w 1229391"/>
              <a:gd name="csY17" fmla="*/ 551203 h 1230440"/>
              <a:gd name="csX18" fmla="*/ 42281 w 1229391"/>
              <a:gd name="csY18" fmla="*/ 508886 h 1230440"/>
              <a:gd name="csX19" fmla="*/ 0 w 1229391"/>
              <a:gd name="csY19" fmla="*/ 508886 h 1230440"/>
              <a:gd name="csX20" fmla="*/ 0 w 1229391"/>
              <a:gd name="csY20" fmla="*/ 679238 h 1230440"/>
              <a:gd name="csX21" fmla="*/ 0 w 1229391"/>
              <a:gd name="csY21" fmla="*/ 721554 h 1230440"/>
              <a:gd name="csX22" fmla="*/ 42281 w 1229391"/>
              <a:gd name="csY22" fmla="*/ 721554 h 1230440"/>
              <a:gd name="csX23" fmla="*/ 42281 w 1229391"/>
              <a:gd name="csY23" fmla="*/ 679238 h 1230440"/>
              <a:gd name="csX24" fmla="*/ 0 w 1229391"/>
              <a:gd name="csY24" fmla="*/ 679238 h 1230440"/>
              <a:gd name="csX25" fmla="*/ 0 w 1229391"/>
              <a:gd name="csY25" fmla="*/ 763871 h 1230440"/>
              <a:gd name="csX26" fmla="*/ 0 w 1229391"/>
              <a:gd name="csY26" fmla="*/ 806188 h 1230440"/>
              <a:gd name="csX27" fmla="*/ 42281 w 1229391"/>
              <a:gd name="csY27" fmla="*/ 806188 h 1230440"/>
              <a:gd name="csX28" fmla="*/ 42281 w 1229391"/>
              <a:gd name="csY28" fmla="*/ 763871 h 1230440"/>
              <a:gd name="csX29" fmla="*/ 0 w 1229391"/>
              <a:gd name="csY29" fmla="*/ 763871 h 1230440"/>
              <a:gd name="csX30" fmla="*/ 0 w 1229391"/>
              <a:gd name="csY30" fmla="*/ 806188 h 1230440"/>
              <a:gd name="csX31" fmla="*/ 0 w 1229391"/>
              <a:gd name="csY31" fmla="*/ 848505 h 1230440"/>
              <a:gd name="csX32" fmla="*/ 42281 w 1229391"/>
              <a:gd name="csY32" fmla="*/ 848505 h 1230440"/>
              <a:gd name="csX33" fmla="*/ 42281 w 1229391"/>
              <a:gd name="csY33" fmla="*/ 806188 h 1230440"/>
              <a:gd name="csX34" fmla="*/ 0 w 1229391"/>
              <a:gd name="csY34" fmla="*/ 806188 h 1230440"/>
              <a:gd name="csX35" fmla="*/ 0 w 1229391"/>
              <a:gd name="csY35" fmla="*/ 848505 h 1230440"/>
              <a:gd name="csX36" fmla="*/ 0 w 1229391"/>
              <a:gd name="csY36" fmla="*/ 890821 h 1230440"/>
              <a:gd name="csX37" fmla="*/ 42281 w 1229391"/>
              <a:gd name="csY37" fmla="*/ 890821 h 1230440"/>
              <a:gd name="csX38" fmla="*/ 42281 w 1229391"/>
              <a:gd name="csY38" fmla="*/ 848505 h 1230440"/>
              <a:gd name="csX39" fmla="*/ 0 w 1229391"/>
              <a:gd name="csY39" fmla="*/ 848505 h 1230440"/>
              <a:gd name="csX40" fmla="*/ 42281 w 1229391"/>
              <a:gd name="csY40" fmla="*/ 424252 h 1230440"/>
              <a:gd name="csX41" fmla="*/ 42281 w 1229391"/>
              <a:gd name="csY41" fmla="*/ 466569 h 1230440"/>
              <a:gd name="csX42" fmla="*/ 84561 w 1229391"/>
              <a:gd name="csY42" fmla="*/ 466569 h 1230440"/>
              <a:gd name="csX43" fmla="*/ 84561 w 1229391"/>
              <a:gd name="csY43" fmla="*/ 424252 h 1230440"/>
              <a:gd name="csX44" fmla="*/ 42281 w 1229391"/>
              <a:gd name="csY44" fmla="*/ 424252 h 1230440"/>
              <a:gd name="csX45" fmla="*/ 42281 w 1229391"/>
              <a:gd name="csY45" fmla="*/ 466569 h 1230440"/>
              <a:gd name="csX46" fmla="*/ 42281 w 1229391"/>
              <a:gd name="csY46" fmla="*/ 508886 h 1230440"/>
              <a:gd name="csX47" fmla="*/ 84561 w 1229391"/>
              <a:gd name="csY47" fmla="*/ 508886 h 1230440"/>
              <a:gd name="csX48" fmla="*/ 84561 w 1229391"/>
              <a:gd name="csY48" fmla="*/ 466569 h 1230440"/>
              <a:gd name="csX49" fmla="*/ 42281 w 1229391"/>
              <a:gd name="csY49" fmla="*/ 466569 h 1230440"/>
              <a:gd name="csX50" fmla="*/ 42281 w 1229391"/>
              <a:gd name="csY50" fmla="*/ 508886 h 1230440"/>
              <a:gd name="csX51" fmla="*/ 42281 w 1229391"/>
              <a:gd name="csY51" fmla="*/ 551203 h 1230440"/>
              <a:gd name="csX52" fmla="*/ 84561 w 1229391"/>
              <a:gd name="csY52" fmla="*/ 551203 h 1230440"/>
              <a:gd name="csX53" fmla="*/ 84561 w 1229391"/>
              <a:gd name="csY53" fmla="*/ 508886 h 1230440"/>
              <a:gd name="csX54" fmla="*/ 42281 w 1229391"/>
              <a:gd name="csY54" fmla="*/ 508886 h 1230440"/>
              <a:gd name="csX55" fmla="*/ 42281 w 1229391"/>
              <a:gd name="csY55" fmla="*/ 594604 h 1230440"/>
              <a:gd name="csX56" fmla="*/ 42281 w 1229391"/>
              <a:gd name="csY56" fmla="*/ 636921 h 1230440"/>
              <a:gd name="csX57" fmla="*/ 84561 w 1229391"/>
              <a:gd name="csY57" fmla="*/ 636921 h 1230440"/>
              <a:gd name="csX58" fmla="*/ 84561 w 1229391"/>
              <a:gd name="csY58" fmla="*/ 594604 h 1230440"/>
              <a:gd name="csX59" fmla="*/ 42281 w 1229391"/>
              <a:gd name="csY59" fmla="*/ 594604 h 1230440"/>
              <a:gd name="csX60" fmla="*/ 42281 w 1229391"/>
              <a:gd name="csY60" fmla="*/ 636921 h 1230440"/>
              <a:gd name="csX61" fmla="*/ 42281 w 1229391"/>
              <a:gd name="csY61" fmla="*/ 679238 h 1230440"/>
              <a:gd name="csX62" fmla="*/ 84561 w 1229391"/>
              <a:gd name="csY62" fmla="*/ 679238 h 1230440"/>
              <a:gd name="csX63" fmla="*/ 84561 w 1229391"/>
              <a:gd name="csY63" fmla="*/ 636921 h 1230440"/>
              <a:gd name="csX64" fmla="*/ 42281 w 1229391"/>
              <a:gd name="csY64" fmla="*/ 636921 h 1230440"/>
              <a:gd name="csX65" fmla="*/ 42281 w 1229391"/>
              <a:gd name="csY65" fmla="*/ 848505 h 1230440"/>
              <a:gd name="csX66" fmla="*/ 42281 w 1229391"/>
              <a:gd name="csY66" fmla="*/ 890821 h 1230440"/>
              <a:gd name="csX67" fmla="*/ 84561 w 1229391"/>
              <a:gd name="csY67" fmla="*/ 890821 h 1230440"/>
              <a:gd name="csX68" fmla="*/ 84561 w 1229391"/>
              <a:gd name="csY68" fmla="*/ 848505 h 1230440"/>
              <a:gd name="csX69" fmla="*/ 42281 w 1229391"/>
              <a:gd name="csY69" fmla="*/ 848505 h 1230440"/>
              <a:gd name="csX70" fmla="*/ 84561 w 1229391"/>
              <a:gd name="csY70" fmla="*/ 339619 h 1230440"/>
              <a:gd name="csX71" fmla="*/ 84561 w 1229391"/>
              <a:gd name="csY71" fmla="*/ 381936 h 1230440"/>
              <a:gd name="csX72" fmla="*/ 126841 w 1229391"/>
              <a:gd name="csY72" fmla="*/ 381936 h 1230440"/>
              <a:gd name="csX73" fmla="*/ 126841 w 1229391"/>
              <a:gd name="csY73" fmla="*/ 339619 h 1230440"/>
              <a:gd name="csX74" fmla="*/ 84561 w 1229391"/>
              <a:gd name="csY74" fmla="*/ 339619 h 1230440"/>
              <a:gd name="csX75" fmla="*/ 84561 w 1229391"/>
              <a:gd name="csY75" fmla="*/ 424252 h 1230440"/>
              <a:gd name="csX76" fmla="*/ 84561 w 1229391"/>
              <a:gd name="csY76" fmla="*/ 466569 h 1230440"/>
              <a:gd name="csX77" fmla="*/ 126841 w 1229391"/>
              <a:gd name="csY77" fmla="*/ 466569 h 1230440"/>
              <a:gd name="csX78" fmla="*/ 126841 w 1229391"/>
              <a:gd name="csY78" fmla="*/ 424252 h 1230440"/>
              <a:gd name="csX79" fmla="*/ 84561 w 1229391"/>
              <a:gd name="csY79" fmla="*/ 424252 h 1230440"/>
              <a:gd name="csX80" fmla="*/ 84561 w 1229391"/>
              <a:gd name="csY80" fmla="*/ 508886 h 1230440"/>
              <a:gd name="csX81" fmla="*/ 84561 w 1229391"/>
              <a:gd name="csY81" fmla="*/ 551203 h 1230440"/>
              <a:gd name="csX82" fmla="*/ 126841 w 1229391"/>
              <a:gd name="csY82" fmla="*/ 551203 h 1230440"/>
              <a:gd name="csX83" fmla="*/ 126841 w 1229391"/>
              <a:gd name="csY83" fmla="*/ 508886 h 1230440"/>
              <a:gd name="csX84" fmla="*/ 84561 w 1229391"/>
              <a:gd name="csY84" fmla="*/ 508886 h 1230440"/>
              <a:gd name="csX85" fmla="*/ 84561 w 1229391"/>
              <a:gd name="csY85" fmla="*/ 594604 h 1230440"/>
              <a:gd name="csX86" fmla="*/ 84561 w 1229391"/>
              <a:gd name="csY86" fmla="*/ 636921 h 1230440"/>
              <a:gd name="csX87" fmla="*/ 126841 w 1229391"/>
              <a:gd name="csY87" fmla="*/ 636921 h 1230440"/>
              <a:gd name="csX88" fmla="*/ 126841 w 1229391"/>
              <a:gd name="csY88" fmla="*/ 594604 h 1230440"/>
              <a:gd name="csX89" fmla="*/ 84561 w 1229391"/>
              <a:gd name="csY89" fmla="*/ 594604 h 1230440"/>
              <a:gd name="csX90" fmla="*/ 84561 w 1229391"/>
              <a:gd name="csY90" fmla="*/ 636921 h 1230440"/>
              <a:gd name="csX91" fmla="*/ 84561 w 1229391"/>
              <a:gd name="csY91" fmla="*/ 679238 h 1230440"/>
              <a:gd name="csX92" fmla="*/ 126841 w 1229391"/>
              <a:gd name="csY92" fmla="*/ 679238 h 1230440"/>
              <a:gd name="csX93" fmla="*/ 126841 w 1229391"/>
              <a:gd name="csY93" fmla="*/ 636921 h 1230440"/>
              <a:gd name="csX94" fmla="*/ 84561 w 1229391"/>
              <a:gd name="csY94" fmla="*/ 636921 h 1230440"/>
              <a:gd name="csX95" fmla="*/ 84561 w 1229391"/>
              <a:gd name="csY95" fmla="*/ 679238 h 1230440"/>
              <a:gd name="csX96" fmla="*/ 84561 w 1229391"/>
              <a:gd name="csY96" fmla="*/ 721554 h 1230440"/>
              <a:gd name="csX97" fmla="*/ 126841 w 1229391"/>
              <a:gd name="csY97" fmla="*/ 721554 h 1230440"/>
              <a:gd name="csX98" fmla="*/ 126841 w 1229391"/>
              <a:gd name="csY98" fmla="*/ 679238 h 1230440"/>
              <a:gd name="csX99" fmla="*/ 84561 w 1229391"/>
              <a:gd name="csY99" fmla="*/ 679238 h 1230440"/>
              <a:gd name="csX100" fmla="*/ 84561 w 1229391"/>
              <a:gd name="csY100" fmla="*/ 763871 h 1230440"/>
              <a:gd name="csX101" fmla="*/ 84561 w 1229391"/>
              <a:gd name="csY101" fmla="*/ 806188 h 1230440"/>
              <a:gd name="csX102" fmla="*/ 126841 w 1229391"/>
              <a:gd name="csY102" fmla="*/ 806188 h 1230440"/>
              <a:gd name="csX103" fmla="*/ 126841 w 1229391"/>
              <a:gd name="csY103" fmla="*/ 763871 h 1230440"/>
              <a:gd name="csX104" fmla="*/ 84561 w 1229391"/>
              <a:gd name="csY104" fmla="*/ 763871 h 1230440"/>
              <a:gd name="csX105" fmla="*/ 84561 w 1229391"/>
              <a:gd name="csY105" fmla="*/ 806188 h 1230440"/>
              <a:gd name="csX106" fmla="*/ 84561 w 1229391"/>
              <a:gd name="csY106" fmla="*/ 848505 h 1230440"/>
              <a:gd name="csX107" fmla="*/ 126841 w 1229391"/>
              <a:gd name="csY107" fmla="*/ 848505 h 1230440"/>
              <a:gd name="csX108" fmla="*/ 126841 w 1229391"/>
              <a:gd name="csY108" fmla="*/ 806188 h 1230440"/>
              <a:gd name="csX109" fmla="*/ 84561 w 1229391"/>
              <a:gd name="csY109" fmla="*/ 806188 h 1230440"/>
              <a:gd name="csX110" fmla="*/ 84561 w 1229391"/>
              <a:gd name="csY110" fmla="*/ 848505 h 1230440"/>
              <a:gd name="csX111" fmla="*/ 84561 w 1229391"/>
              <a:gd name="csY111" fmla="*/ 890821 h 1230440"/>
              <a:gd name="csX112" fmla="*/ 126841 w 1229391"/>
              <a:gd name="csY112" fmla="*/ 890821 h 1230440"/>
              <a:gd name="csX113" fmla="*/ 126841 w 1229391"/>
              <a:gd name="csY113" fmla="*/ 848505 h 1230440"/>
              <a:gd name="csX114" fmla="*/ 84561 w 1229391"/>
              <a:gd name="csY114" fmla="*/ 848505 h 1230440"/>
              <a:gd name="csX115" fmla="*/ 126841 w 1229391"/>
              <a:gd name="csY115" fmla="*/ 339619 h 1230440"/>
              <a:gd name="csX116" fmla="*/ 126841 w 1229391"/>
              <a:gd name="csY116" fmla="*/ 381936 h 1230440"/>
              <a:gd name="csX117" fmla="*/ 169122 w 1229391"/>
              <a:gd name="csY117" fmla="*/ 381936 h 1230440"/>
              <a:gd name="csX118" fmla="*/ 169122 w 1229391"/>
              <a:gd name="csY118" fmla="*/ 339619 h 1230440"/>
              <a:gd name="csX119" fmla="*/ 126841 w 1229391"/>
              <a:gd name="csY119" fmla="*/ 339619 h 1230440"/>
              <a:gd name="csX120" fmla="*/ 126841 w 1229391"/>
              <a:gd name="csY120" fmla="*/ 381936 h 1230440"/>
              <a:gd name="csX121" fmla="*/ 126841 w 1229391"/>
              <a:gd name="csY121" fmla="*/ 424252 h 1230440"/>
              <a:gd name="csX122" fmla="*/ 169122 w 1229391"/>
              <a:gd name="csY122" fmla="*/ 424252 h 1230440"/>
              <a:gd name="csX123" fmla="*/ 169122 w 1229391"/>
              <a:gd name="csY123" fmla="*/ 381936 h 1230440"/>
              <a:gd name="csX124" fmla="*/ 126841 w 1229391"/>
              <a:gd name="csY124" fmla="*/ 381936 h 1230440"/>
              <a:gd name="csX125" fmla="*/ 126841 w 1229391"/>
              <a:gd name="csY125" fmla="*/ 466569 h 1230440"/>
              <a:gd name="csX126" fmla="*/ 126841 w 1229391"/>
              <a:gd name="csY126" fmla="*/ 508886 h 1230440"/>
              <a:gd name="csX127" fmla="*/ 169122 w 1229391"/>
              <a:gd name="csY127" fmla="*/ 508886 h 1230440"/>
              <a:gd name="csX128" fmla="*/ 169122 w 1229391"/>
              <a:gd name="csY128" fmla="*/ 466569 h 1230440"/>
              <a:gd name="csX129" fmla="*/ 126841 w 1229391"/>
              <a:gd name="csY129" fmla="*/ 466569 h 1230440"/>
              <a:gd name="csX130" fmla="*/ 126841 w 1229391"/>
              <a:gd name="csY130" fmla="*/ 551203 h 1230440"/>
              <a:gd name="csX131" fmla="*/ 126841 w 1229391"/>
              <a:gd name="csY131" fmla="*/ 593519 h 1230440"/>
              <a:gd name="csX132" fmla="*/ 169122 w 1229391"/>
              <a:gd name="csY132" fmla="*/ 593519 h 1230440"/>
              <a:gd name="csX133" fmla="*/ 169122 w 1229391"/>
              <a:gd name="csY133" fmla="*/ 551203 h 1230440"/>
              <a:gd name="csX134" fmla="*/ 126841 w 1229391"/>
              <a:gd name="csY134" fmla="*/ 551203 h 1230440"/>
              <a:gd name="csX135" fmla="*/ 126841 w 1229391"/>
              <a:gd name="csY135" fmla="*/ 594604 h 1230440"/>
              <a:gd name="csX136" fmla="*/ 126841 w 1229391"/>
              <a:gd name="csY136" fmla="*/ 636921 h 1230440"/>
              <a:gd name="csX137" fmla="*/ 169122 w 1229391"/>
              <a:gd name="csY137" fmla="*/ 636921 h 1230440"/>
              <a:gd name="csX138" fmla="*/ 169122 w 1229391"/>
              <a:gd name="csY138" fmla="*/ 594604 h 1230440"/>
              <a:gd name="csX139" fmla="*/ 126841 w 1229391"/>
              <a:gd name="csY139" fmla="*/ 594604 h 1230440"/>
              <a:gd name="csX140" fmla="*/ 126841 w 1229391"/>
              <a:gd name="csY140" fmla="*/ 636921 h 1230440"/>
              <a:gd name="csX141" fmla="*/ 126841 w 1229391"/>
              <a:gd name="csY141" fmla="*/ 679238 h 1230440"/>
              <a:gd name="csX142" fmla="*/ 169122 w 1229391"/>
              <a:gd name="csY142" fmla="*/ 679238 h 1230440"/>
              <a:gd name="csX143" fmla="*/ 169122 w 1229391"/>
              <a:gd name="csY143" fmla="*/ 636921 h 1230440"/>
              <a:gd name="csX144" fmla="*/ 126841 w 1229391"/>
              <a:gd name="csY144" fmla="*/ 636921 h 1230440"/>
              <a:gd name="csX145" fmla="*/ 126841 w 1229391"/>
              <a:gd name="csY145" fmla="*/ 721554 h 1230440"/>
              <a:gd name="csX146" fmla="*/ 126841 w 1229391"/>
              <a:gd name="csY146" fmla="*/ 763871 h 1230440"/>
              <a:gd name="csX147" fmla="*/ 169122 w 1229391"/>
              <a:gd name="csY147" fmla="*/ 763871 h 1230440"/>
              <a:gd name="csX148" fmla="*/ 169122 w 1229391"/>
              <a:gd name="csY148" fmla="*/ 721554 h 1230440"/>
              <a:gd name="csX149" fmla="*/ 126841 w 1229391"/>
              <a:gd name="csY149" fmla="*/ 721554 h 1230440"/>
              <a:gd name="csX150" fmla="*/ 126841 w 1229391"/>
              <a:gd name="csY150" fmla="*/ 806188 h 1230440"/>
              <a:gd name="csX151" fmla="*/ 126841 w 1229391"/>
              <a:gd name="csY151" fmla="*/ 848505 h 1230440"/>
              <a:gd name="csX152" fmla="*/ 169122 w 1229391"/>
              <a:gd name="csY152" fmla="*/ 848505 h 1230440"/>
              <a:gd name="csX153" fmla="*/ 169122 w 1229391"/>
              <a:gd name="csY153" fmla="*/ 806188 h 1230440"/>
              <a:gd name="csX154" fmla="*/ 126841 w 1229391"/>
              <a:gd name="csY154" fmla="*/ 806188 h 1230440"/>
              <a:gd name="csX155" fmla="*/ 169122 w 1229391"/>
              <a:gd name="csY155" fmla="*/ 339619 h 1230440"/>
              <a:gd name="csX156" fmla="*/ 169122 w 1229391"/>
              <a:gd name="csY156" fmla="*/ 381936 h 1230440"/>
              <a:gd name="csX157" fmla="*/ 211403 w 1229391"/>
              <a:gd name="csY157" fmla="*/ 381936 h 1230440"/>
              <a:gd name="csX158" fmla="*/ 211403 w 1229391"/>
              <a:gd name="csY158" fmla="*/ 339619 h 1230440"/>
              <a:gd name="csX159" fmla="*/ 169122 w 1229391"/>
              <a:gd name="csY159" fmla="*/ 339619 h 1230440"/>
              <a:gd name="csX160" fmla="*/ 169122 w 1229391"/>
              <a:gd name="csY160" fmla="*/ 424252 h 1230440"/>
              <a:gd name="csX161" fmla="*/ 169122 w 1229391"/>
              <a:gd name="csY161" fmla="*/ 466569 h 1230440"/>
              <a:gd name="csX162" fmla="*/ 211403 w 1229391"/>
              <a:gd name="csY162" fmla="*/ 466569 h 1230440"/>
              <a:gd name="csX163" fmla="*/ 211403 w 1229391"/>
              <a:gd name="csY163" fmla="*/ 424252 h 1230440"/>
              <a:gd name="csX164" fmla="*/ 169122 w 1229391"/>
              <a:gd name="csY164" fmla="*/ 424252 h 1230440"/>
              <a:gd name="csX165" fmla="*/ 169122 w 1229391"/>
              <a:gd name="csY165" fmla="*/ 508886 h 1230440"/>
              <a:gd name="csX166" fmla="*/ 169122 w 1229391"/>
              <a:gd name="csY166" fmla="*/ 551203 h 1230440"/>
              <a:gd name="csX167" fmla="*/ 211403 w 1229391"/>
              <a:gd name="csY167" fmla="*/ 551203 h 1230440"/>
              <a:gd name="csX168" fmla="*/ 211403 w 1229391"/>
              <a:gd name="csY168" fmla="*/ 508886 h 1230440"/>
              <a:gd name="csX169" fmla="*/ 169122 w 1229391"/>
              <a:gd name="csY169" fmla="*/ 508886 h 1230440"/>
              <a:gd name="csX170" fmla="*/ 169122 w 1229391"/>
              <a:gd name="csY170" fmla="*/ 594604 h 1230440"/>
              <a:gd name="csX171" fmla="*/ 169122 w 1229391"/>
              <a:gd name="csY171" fmla="*/ 636921 h 1230440"/>
              <a:gd name="csX172" fmla="*/ 211403 w 1229391"/>
              <a:gd name="csY172" fmla="*/ 636921 h 1230440"/>
              <a:gd name="csX173" fmla="*/ 211403 w 1229391"/>
              <a:gd name="csY173" fmla="*/ 594604 h 1230440"/>
              <a:gd name="csX174" fmla="*/ 169122 w 1229391"/>
              <a:gd name="csY174" fmla="*/ 594604 h 1230440"/>
              <a:gd name="csX175" fmla="*/ 169122 w 1229391"/>
              <a:gd name="csY175" fmla="*/ 679238 h 1230440"/>
              <a:gd name="csX176" fmla="*/ 169122 w 1229391"/>
              <a:gd name="csY176" fmla="*/ 721554 h 1230440"/>
              <a:gd name="csX177" fmla="*/ 211403 w 1229391"/>
              <a:gd name="csY177" fmla="*/ 721554 h 1230440"/>
              <a:gd name="csX178" fmla="*/ 211403 w 1229391"/>
              <a:gd name="csY178" fmla="*/ 679238 h 1230440"/>
              <a:gd name="csX179" fmla="*/ 169122 w 1229391"/>
              <a:gd name="csY179" fmla="*/ 679238 h 1230440"/>
              <a:gd name="csX180" fmla="*/ 169122 w 1229391"/>
              <a:gd name="csY180" fmla="*/ 763871 h 1230440"/>
              <a:gd name="csX181" fmla="*/ 169122 w 1229391"/>
              <a:gd name="csY181" fmla="*/ 806188 h 1230440"/>
              <a:gd name="csX182" fmla="*/ 211403 w 1229391"/>
              <a:gd name="csY182" fmla="*/ 806188 h 1230440"/>
              <a:gd name="csX183" fmla="*/ 211403 w 1229391"/>
              <a:gd name="csY183" fmla="*/ 763871 h 1230440"/>
              <a:gd name="csX184" fmla="*/ 169122 w 1229391"/>
              <a:gd name="csY184" fmla="*/ 763871 h 1230440"/>
              <a:gd name="csX185" fmla="*/ 169122 w 1229391"/>
              <a:gd name="csY185" fmla="*/ 806188 h 1230440"/>
              <a:gd name="csX186" fmla="*/ 169122 w 1229391"/>
              <a:gd name="csY186" fmla="*/ 848505 h 1230440"/>
              <a:gd name="csX187" fmla="*/ 211403 w 1229391"/>
              <a:gd name="csY187" fmla="*/ 848505 h 1230440"/>
              <a:gd name="csX188" fmla="*/ 211403 w 1229391"/>
              <a:gd name="csY188" fmla="*/ 806188 h 1230440"/>
              <a:gd name="csX189" fmla="*/ 169122 w 1229391"/>
              <a:gd name="csY189" fmla="*/ 806188 h 1230440"/>
              <a:gd name="csX190" fmla="*/ 169122 w 1229391"/>
              <a:gd name="csY190" fmla="*/ 848505 h 1230440"/>
              <a:gd name="csX191" fmla="*/ 169122 w 1229391"/>
              <a:gd name="csY191" fmla="*/ 890821 h 1230440"/>
              <a:gd name="csX192" fmla="*/ 211403 w 1229391"/>
              <a:gd name="csY192" fmla="*/ 890821 h 1230440"/>
              <a:gd name="csX193" fmla="*/ 211403 w 1229391"/>
              <a:gd name="csY193" fmla="*/ 848505 h 1230440"/>
              <a:gd name="csX194" fmla="*/ 169122 w 1229391"/>
              <a:gd name="csY194" fmla="*/ 848505 h 1230440"/>
              <a:gd name="csX195" fmla="*/ 211403 w 1229391"/>
              <a:gd name="csY195" fmla="*/ 339619 h 1230440"/>
              <a:gd name="csX196" fmla="*/ 211403 w 1229391"/>
              <a:gd name="csY196" fmla="*/ 381936 h 1230440"/>
              <a:gd name="csX197" fmla="*/ 253684 w 1229391"/>
              <a:gd name="csY197" fmla="*/ 381936 h 1230440"/>
              <a:gd name="csX198" fmla="*/ 253684 w 1229391"/>
              <a:gd name="csY198" fmla="*/ 339619 h 1230440"/>
              <a:gd name="csX199" fmla="*/ 211403 w 1229391"/>
              <a:gd name="csY199" fmla="*/ 339619 h 1230440"/>
              <a:gd name="csX200" fmla="*/ 211403 w 1229391"/>
              <a:gd name="csY200" fmla="*/ 381936 h 1230440"/>
              <a:gd name="csX201" fmla="*/ 211403 w 1229391"/>
              <a:gd name="csY201" fmla="*/ 424252 h 1230440"/>
              <a:gd name="csX202" fmla="*/ 253684 w 1229391"/>
              <a:gd name="csY202" fmla="*/ 424252 h 1230440"/>
              <a:gd name="csX203" fmla="*/ 253684 w 1229391"/>
              <a:gd name="csY203" fmla="*/ 381936 h 1230440"/>
              <a:gd name="csX204" fmla="*/ 211403 w 1229391"/>
              <a:gd name="csY204" fmla="*/ 381936 h 1230440"/>
              <a:gd name="csX205" fmla="*/ 211403 w 1229391"/>
              <a:gd name="csY205" fmla="*/ 424252 h 1230440"/>
              <a:gd name="csX206" fmla="*/ 211403 w 1229391"/>
              <a:gd name="csY206" fmla="*/ 466569 h 1230440"/>
              <a:gd name="csX207" fmla="*/ 253684 w 1229391"/>
              <a:gd name="csY207" fmla="*/ 466569 h 1230440"/>
              <a:gd name="csX208" fmla="*/ 253684 w 1229391"/>
              <a:gd name="csY208" fmla="*/ 424252 h 1230440"/>
              <a:gd name="csX209" fmla="*/ 211403 w 1229391"/>
              <a:gd name="csY209" fmla="*/ 424252 h 1230440"/>
              <a:gd name="csX210" fmla="*/ 211403 w 1229391"/>
              <a:gd name="csY210" fmla="*/ 466569 h 1230440"/>
              <a:gd name="csX211" fmla="*/ 211403 w 1229391"/>
              <a:gd name="csY211" fmla="*/ 508886 h 1230440"/>
              <a:gd name="csX212" fmla="*/ 253684 w 1229391"/>
              <a:gd name="csY212" fmla="*/ 508886 h 1230440"/>
              <a:gd name="csX213" fmla="*/ 253684 w 1229391"/>
              <a:gd name="csY213" fmla="*/ 466569 h 1230440"/>
              <a:gd name="csX214" fmla="*/ 211403 w 1229391"/>
              <a:gd name="csY214" fmla="*/ 466569 h 1230440"/>
              <a:gd name="csX215" fmla="*/ 211403 w 1229391"/>
              <a:gd name="csY215" fmla="*/ 508886 h 1230440"/>
              <a:gd name="csX216" fmla="*/ 211403 w 1229391"/>
              <a:gd name="csY216" fmla="*/ 551203 h 1230440"/>
              <a:gd name="csX217" fmla="*/ 253684 w 1229391"/>
              <a:gd name="csY217" fmla="*/ 551203 h 1230440"/>
              <a:gd name="csX218" fmla="*/ 253684 w 1229391"/>
              <a:gd name="csY218" fmla="*/ 508886 h 1230440"/>
              <a:gd name="csX219" fmla="*/ 211403 w 1229391"/>
              <a:gd name="csY219" fmla="*/ 508886 h 1230440"/>
              <a:gd name="csX220" fmla="*/ 211403 w 1229391"/>
              <a:gd name="csY220" fmla="*/ 551203 h 1230440"/>
              <a:gd name="csX221" fmla="*/ 211403 w 1229391"/>
              <a:gd name="csY221" fmla="*/ 593519 h 1230440"/>
              <a:gd name="csX222" fmla="*/ 253684 w 1229391"/>
              <a:gd name="csY222" fmla="*/ 593519 h 1230440"/>
              <a:gd name="csX223" fmla="*/ 253684 w 1229391"/>
              <a:gd name="csY223" fmla="*/ 551203 h 1230440"/>
              <a:gd name="csX224" fmla="*/ 211403 w 1229391"/>
              <a:gd name="csY224" fmla="*/ 551203 h 1230440"/>
              <a:gd name="csX225" fmla="*/ 211403 w 1229391"/>
              <a:gd name="csY225" fmla="*/ 636921 h 1230440"/>
              <a:gd name="csX226" fmla="*/ 211403 w 1229391"/>
              <a:gd name="csY226" fmla="*/ 679238 h 1230440"/>
              <a:gd name="csX227" fmla="*/ 253684 w 1229391"/>
              <a:gd name="csY227" fmla="*/ 679238 h 1230440"/>
              <a:gd name="csX228" fmla="*/ 253684 w 1229391"/>
              <a:gd name="csY228" fmla="*/ 636921 h 1230440"/>
              <a:gd name="csX229" fmla="*/ 211403 w 1229391"/>
              <a:gd name="csY229" fmla="*/ 636921 h 1230440"/>
              <a:gd name="csX230" fmla="*/ 211403 w 1229391"/>
              <a:gd name="csY230" fmla="*/ 679238 h 1230440"/>
              <a:gd name="csX231" fmla="*/ 211403 w 1229391"/>
              <a:gd name="csY231" fmla="*/ 721554 h 1230440"/>
              <a:gd name="csX232" fmla="*/ 253684 w 1229391"/>
              <a:gd name="csY232" fmla="*/ 721554 h 1230440"/>
              <a:gd name="csX233" fmla="*/ 253684 w 1229391"/>
              <a:gd name="csY233" fmla="*/ 679238 h 1230440"/>
              <a:gd name="csX234" fmla="*/ 211403 w 1229391"/>
              <a:gd name="csY234" fmla="*/ 679238 h 1230440"/>
              <a:gd name="csX235" fmla="*/ 211403 w 1229391"/>
              <a:gd name="csY235" fmla="*/ 848505 h 1230440"/>
              <a:gd name="csX236" fmla="*/ 211403 w 1229391"/>
              <a:gd name="csY236" fmla="*/ 890821 h 1230440"/>
              <a:gd name="csX237" fmla="*/ 253684 w 1229391"/>
              <a:gd name="csY237" fmla="*/ 890821 h 1230440"/>
              <a:gd name="csX238" fmla="*/ 253684 w 1229391"/>
              <a:gd name="csY238" fmla="*/ 848505 h 1230440"/>
              <a:gd name="csX239" fmla="*/ 211403 w 1229391"/>
              <a:gd name="csY239" fmla="*/ 848505 h 1230440"/>
              <a:gd name="csX240" fmla="*/ 253684 w 1229391"/>
              <a:gd name="csY240" fmla="*/ 339619 h 1230440"/>
              <a:gd name="csX241" fmla="*/ 253684 w 1229391"/>
              <a:gd name="csY241" fmla="*/ 381936 h 1230440"/>
              <a:gd name="csX242" fmla="*/ 295964 w 1229391"/>
              <a:gd name="csY242" fmla="*/ 381936 h 1230440"/>
              <a:gd name="csX243" fmla="*/ 295964 w 1229391"/>
              <a:gd name="csY243" fmla="*/ 339619 h 1230440"/>
              <a:gd name="csX244" fmla="*/ 253684 w 1229391"/>
              <a:gd name="csY244" fmla="*/ 339619 h 1230440"/>
              <a:gd name="csX245" fmla="*/ 253684 w 1229391"/>
              <a:gd name="csY245" fmla="*/ 424252 h 1230440"/>
              <a:gd name="csX246" fmla="*/ 253684 w 1229391"/>
              <a:gd name="csY246" fmla="*/ 466569 h 1230440"/>
              <a:gd name="csX247" fmla="*/ 295964 w 1229391"/>
              <a:gd name="csY247" fmla="*/ 466569 h 1230440"/>
              <a:gd name="csX248" fmla="*/ 295964 w 1229391"/>
              <a:gd name="csY248" fmla="*/ 424252 h 1230440"/>
              <a:gd name="csX249" fmla="*/ 253684 w 1229391"/>
              <a:gd name="csY249" fmla="*/ 424252 h 1230440"/>
              <a:gd name="csX250" fmla="*/ 253684 w 1229391"/>
              <a:gd name="csY250" fmla="*/ 508886 h 1230440"/>
              <a:gd name="csX251" fmla="*/ 253684 w 1229391"/>
              <a:gd name="csY251" fmla="*/ 551203 h 1230440"/>
              <a:gd name="csX252" fmla="*/ 295964 w 1229391"/>
              <a:gd name="csY252" fmla="*/ 551203 h 1230440"/>
              <a:gd name="csX253" fmla="*/ 295964 w 1229391"/>
              <a:gd name="csY253" fmla="*/ 508886 h 1230440"/>
              <a:gd name="csX254" fmla="*/ 253684 w 1229391"/>
              <a:gd name="csY254" fmla="*/ 508886 h 1230440"/>
              <a:gd name="csX255" fmla="*/ 253684 w 1229391"/>
              <a:gd name="csY255" fmla="*/ 594604 h 1230440"/>
              <a:gd name="csX256" fmla="*/ 253684 w 1229391"/>
              <a:gd name="csY256" fmla="*/ 636921 h 1230440"/>
              <a:gd name="csX257" fmla="*/ 295964 w 1229391"/>
              <a:gd name="csY257" fmla="*/ 636921 h 1230440"/>
              <a:gd name="csX258" fmla="*/ 295964 w 1229391"/>
              <a:gd name="csY258" fmla="*/ 594604 h 1230440"/>
              <a:gd name="csX259" fmla="*/ 253684 w 1229391"/>
              <a:gd name="csY259" fmla="*/ 594604 h 1230440"/>
              <a:gd name="csX260" fmla="*/ 253684 w 1229391"/>
              <a:gd name="csY260" fmla="*/ 679238 h 1230440"/>
              <a:gd name="csX261" fmla="*/ 253684 w 1229391"/>
              <a:gd name="csY261" fmla="*/ 721554 h 1230440"/>
              <a:gd name="csX262" fmla="*/ 295964 w 1229391"/>
              <a:gd name="csY262" fmla="*/ 721554 h 1230440"/>
              <a:gd name="csX263" fmla="*/ 295964 w 1229391"/>
              <a:gd name="csY263" fmla="*/ 679238 h 1230440"/>
              <a:gd name="csX264" fmla="*/ 253684 w 1229391"/>
              <a:gd name="csY264" fmla="*/ 679238 h 1230440"/>
              <a:gd name="csX265" fmla="*/ 253684 w 1229391"/>
              <a:gd name="csY265" fmla="*/ 763871 h 1230440"/>
              <a:gd name="csX266" fmla="*/ 253684 w 1229391"/>
              <a:gd name="csY266" fmla="*/ 806188 h 1230440"/>
              <a:gd name="csX267" fmla="*/ 295964 w 1229391"/>
              <a:gd name="csY267" fmla="*/ 806188 h 1230440"/>
              <a:gd name="csX268" fmla="*/ 295964 w 1229391"/>
              <a:gd name="csY268" fmla="*/ 763871 h 1230440"/>
              <a:gd name="csX269" fmla="*/ 253684 w 1229391"/>
              <a:gd name="csY269" fmla="*/ 763871 h 1230440"/>
              <a:gd name="csX270" fmla="*/ 253684 w 1229391"/>
              <a:gd name="csY270" fmla="*/ 848505 h 1230440"/>
              <a:gd name="csX271" fmla="*/ 253684 w 1229391"/>
              <a:gd name="csY271" fmla="*/ 890821 h 1230440"/>
              <a:gd name="csX272" fmla="*/ 295964 w 1229391"/>
              <a:gd name="csY272" fmla="*/ 890821 h 1230440"/>
              <a:gd name="csX273" fmla="*/ 295964 w 1229391"/>
              <a:gd name="csY273" fmla="*/ 848505 h 1230440"/>
              <a:gd name="csX274" fmla="*/ 253684 w 1229391"/>
              <a:gd name="csY274" fmla="*/ 848505 h 1230440"/>
              <a:gd name="csX275" fmla="*/ 295964 w 1229391"/>
              <a:gd name="csY275" fmla="*/ 339619 h 1230440"/>
              <a:gd name="csX276" fmla="*/ 295964 w 1229391"/>
              <a:gd name="csY276" fmla="*/ 381936 h 1230440"/>
              <a:gd name="csX277" fmla="*/ 338245 w 1229391"/>
              <a:gd name="csY277" fmla="*/ 381936 h 1230440"/>
              <a:gd name="csX278" fmla="*/ 338245 w 1229391"/>
              <a:gd name="csY278" fmla="*/ 339619 h 1230440"/>
              <a:gd name="csX279" fmla="*/ 295964 w 1229391"/>
              <a:gd name="csY279" fmla="*/ 339619 h 1230440"/>
              <a:gd name="csX280" fmla="*/ 295964 w 1229391"/>
              <a:gd name="csY280" fmla="*/ 424252 h 1230440"/>
              <a:gd name="csX281" fmla="*/ 295964 w 1229391"/>
              <a:gd name="csY281" fmla="*/ 466569 h 1230440"/>
              <a:gd name="csX282" fmla="*/ 338245 w 1229391"/>
              <a:gd name="csY282" fmla="*/ 466569 h 1230440"/>
              <a:gd name="csX283" fmla="*/ 338245 w 1229391"/>
              <a:gd name="csY283" fmla="*/ 424252 h 1230440"/>
              <a:gd name="csX284" fmla="*/ 295964 w 1229391"/>
              <a:gd name="csY284" fmla="*/ 424252 h 1230440"/>
              <a:gd name="csX285" fmla="*/ 295964 w 1229391"/>
              <a:gd name="csY285" fmla="*/ 508886 h 1230440"/>
              <a:gd name="csX286" fmla="*/ 295964 w 1229391"/>
              <a:gd name="csY286" fmla="*/ 551203 h 1230440"/>
              <a:gd name="csX287" fmla="*/ 338245 w 1229391"/>
              <a:gd name="csY287" fmla="*/ 551203 h 1230440"/>
              <a:gd name="csX288" fmla="*/ 338245 w 1229391"/>
              <a:gd name="csY288" fmla="*/ 508886 h 1230440"/>
              <a:gd name="csX289" fmla="*/ 295964 w 1229391"/>
              <a:gd name="csY289" fmla="*/ 508886 h 1230440"/>
              <a:gd name="csX290" fmla="*/ 295964 w 1229391"/>
              <a:gd name="csY290" fmla="*/ 636921 h 1230440"/>
              <a:gd name="csX291" fmla="*/ 295964 w 1229391"/>
              <a:gd name="csY291" fmla="*/ 679238 h 1230440"/>
              <a:gd name="csX292" fmla="*/ 338245 w 1229391"/>
              <a:gd name="csY292" fmla="*/ 679238 h 1230440"/>
              <a:gd name="csX293" fmla="*/ 338245 w 1229391"/>
              <a:gd name="csY293" fmla="*/ 636921 h 1230440"/>
              <a:gd name="csX294" fmla="*/ 295964 w 1229391"/>
              <a:gd name="csY294" fmla="*/ 636921 h 1230440"/>
              <a:gd name="csX295" fmla="*/ 295964 w 1229391"/>
              <a:gd name="csY295" fmla="*/ 806188 h 1230440"/>
              <a:gd name="csX296" fmla="*/ 295964 w 1229391"/>
              <a:gd name="csY296" fmla="*/ 848505 h 1230440"/>
              <a:gd name="csX297" fmla="*/ 338245 w 1229391"/>
              <a:gd name="csY297" fmla="*/ 848505 h 1230440"/>
              <a:gd name="csX298" fmla="*/ 338245 w 1229391"/>
              <a:gd name="csY298" fmla="*/ 806188 h 1230440"/>
              <a:gd name="csX299" fmla="*/ 295964 w 1229391"/>
              <a:gd name="csY299" fmla="*/ 806188 h 1230440"/>
              <a:gd name="csX300" fmla="*/ 338245 w 1229391"/>
              <a:gd name="csY300" fmla="*/ 0 h 1230440"/>
              <a:gd name="csX301" fmla="*/ 338245 w 1229391"/>
              <a:gd name="csY301" fmla="*/ 42317 h 1230440"/>
              <a:gd name="csX302" fmla="*/ 380526 w 1229391"/>
              <a:gd name="csY302" fmla="*/ 42317 h 1230440"/>
              <a:gd name="csX303" fmla="*/ 380526 w 1229391"/>
              <a:gd name="csY303" fmla="*/ 0 h 1230440"/>
              <a:gd name="csX304" fmla="*/ 338245 w 1229391"/>
              <a:gd name="csY304" fmla="*/ 0 h 1230440"/>
              <a:gd name="csX305" fmla="*/ 338245 w 1229391"/>
              <a:gd name="csY305" fmla="*/ 84633 h 1230440"/>
              <a:gd name="csX306" fmla="*/ 338245 w 1229391"/>
              <a:gd name="csY306" fmla="*/ 126950 h 1230440"/>
              <a:gd name="csX307" fmla="*/ 380526 w 1229391"/>
              <a:gd name="csY307" fmla="*/ 126950 h 1230440"/>
              <a:gd name="csX308" fmla="*/ 380526 w 1229391"/>
              <a:gd name="csY308" fmla="*/ 84633 h 1230440"/>
              <a:gd name="csX309" fmla="*/ 338245 w 1229391"/>
              <a:gd name="csY309" fmla="*/ 84633 h 1230440"/>
              <a:gd name="csX310" fmla="*/ 338245 w 1229391"/>
              <a:gd name="csY310" fmla="*/ 126950 h 1230440"/>
              <a:gd name="csX311" fmla="*/ 338245 w 1229391"/>
              <a:gd name="csY311" fmla="*/ 169267 h 1230440"/>
              <a:gd name="csX312" fmla="*/ 380526 w 1229391"/>
              <a:gd name="csY312" fmla="*/ 169267 h 1230440"/>
              <a:gd name="csX313" fmla="*/ 380526 w 1229391"/>
              <a:gd name="csY313" fmla="*/ 126950 h 1230440"/>
              <a:gd name="csX314" fmla="*/ 338245 w 1229391"/>
              <a:gd name="csY314" fmla="*/ 126950 h 1230440"/>
              <a:gd name="csX315" fmla="*/ 338245 w 1229391"/>
              <a:gd name="csY315" fmla="*/ 169267 h 1230440"/>
              <a:gd name="csX316" fmla="*/ 338245 w 1229391"/>
              <a:gd name="csY316" fmla="*/ 211584 h 1230440"/>
              <a:gd name="csX317" fmla="*/ 380526 w 1229391"/>
              <a:gd name="csY317" fmla="*/ 211584 h 1230440"/>
              <a:gd name="csX318" fmla="*/ 380526 w 1229391"/>
              <a:gd name="csY318" fmla="*/ 169267 h 1230440"/>
              <a:gd name="csX319" fmla="*/ 338245 w 1229391"/>
              <a:gd name="csY319" fmla="*/ 169267 h 1230440"/>
              <a:gd name="csX320" fmla="*/ 338245 w 1229391"/>
              <a:gd name="csY320" fmla="*/ 212669 h 1230440"/>
              <a:gd name="csX321" fmla="*/ 338245 w 1229391"/>
              <a:gd name="csY321" fmla="*/ 254985 h 1230440"/>
              <a:gd name="csX322" fmla="*/ 380526 w 1229391"/>
              <a:gd name="csY322" fmla="*/ 254985 h 1230440"/>
              <a:gd name="csX323" fmla="*/ 380526 w 1229391"/>
              <a:gd name="csY323" fmla="*/ 212669 h 1230440"/>
              <a:gd name="csX324" fmla="*/ 338245 w 1229391"/>
              <a:gd name="csY324" fmla="*/ 212669 h 1230440"/>
              <a:gd name="csX325" fmla="*/ 338245 w 1229391"/>
              <a:gd name="csY325" fmla="*/ 254985 h 1230440"/>
              <a:gd name="csX326" fmla="*/ 338245 w 1229391"/>
              <a:gd name="csY326" fmla="*/ 297302 h 1230440"/>
              <a:gd name="csX327" fmla="*/ 380526 w 1229391"/>
              <a:gd name="csY327" fmla="*/ 297302 h 1230440"/>
              <a:gd name="csX328" fmla="*/ 380526 w 1229391"/>
              <a:gd name="csY328" fmla="*/ 254985 h 1230440"/>
              <a:gd name="csX329" fmla="*/ 338245 w 1229391"/>
              <a:gd name="csY329" fmla="*/ 254985 h 1230440"/>
              <a:gd name="csX330" fmla="*/ 338245 w 1229391"/>
              <a:gd name="csY330" fmla="*/ 381936 h 1230440"/>
              <a:gd name="csX331" fmla="*/ 338245 w 1229391"/>
              <a:gd name="csY331" fmla="*/ 424252 h 1230440"/>
              <a:gd name="csX332" fmla="*/ 380526 w 1229391"/>
              <a:gd name="csY332" fmla="*/ 424252 h 1230440"/>
              <a:gd name="csX333" fmla="*/ 380526 w 1229391"/>
              <a:gd name="csY333" fmla="*/ 381936 h 1230440"/>
              <a:gd name="csX334" fmla="*/ 338245 w 1229391"/>
              <a:gd name="csY334" fmla="*/ 381936 h 1230440"/>
              <a:gd name="csX335" fmla="*/ 338245 w 1229391"/>
              <a:gd name="csY335" fmla="*/ 424252 h 1230440"/>
              <a:gd name="csX336" fmla="*/ 338245 w 1229391"/>
              <a:gd name="csY336" fmla="*/ 466569 h 1230440"/>
              <a:gd name="csX337" fmla="*/ 380526 w 1229391"/>
              <a:gd name="csY337" fmla="*/ 466569 h 1230440"/>
              <a:gd name="csX338" fmla="*/ 380526 w 1229391"/>
              <a:gd name="csY338" fmla="*/ 424252 h 1230440"/>
              <a:gd name="csX339" fmla="*/ 338245 w 1229391"/>
              <a:gd name="csY339" fmla="*/ 424252 h 1230440"/>
              <a:gd name="csX340" fmla="*/ 338245 w 1229391"/>
              <a:gd name="csY340" fmla="*/ 466569 h 1230440"/>
              <a:gd name="csX341" fmla="*/ 338245 w 1229391"/>
              <a:gd name="csY341" fmla="*/ 508886 h 1230440"/>
              <a:gd name="csX342" fmla="*/ 380526 w 1229391"/>
              <a:gd name="csY342" fmla="*/ 508886 h 1230440"/>
              <a:gd name="csX343" fmla="*/ 380526 w 1229391"/>
              <a:gd name="csY343" fmla="*/ 466569 h 1230440"/>
              <a:gd name="csX344" fmla="*/ 338245 w 1229391"/>
              <a:gd name="csY344" fmla="*/ 466569 h 1230440"/>
              <a:gd name="csX345" fmla="*/ 338245 w 1229391"/>
              <a:gd name="csY345" fmla="*/ 508886 h 1230440"/>
              <a:gd name="csX346" fmla="*/ 338245 w 1229391"/>
              <a:gd name="csY346" fmla="*/ 551203 h 1230440"/>
              <a:gd name="csX347" fmla="*/ 380526 w 1229391"/>
              <a:gd name="csY347" fmla="*/ 551203 h 1230440"/>
              <a:gd name="csX348" fmla="*/ 380526 w 1229391"/>
              <a:gd name="csY348" fmla="*/ 508886 h 1230440"/>
              <a:gd name="csX349" fmla="*/ 338245 w 1229391"/>
              <a:gd name="csY349" fmla="*/ 508886 h 1230440"/>
              <a:gd name="csX350" fmla="*/ 338245 w 1229391"/>
              <a:gd name="csY350" fmla="*/ 636921 h 1230440"/>
              <a:gd name="csX351" fmla="*/ 338245 w 1229391"/>
              <a:gd name="csY351" fmla="*/ 679238 h 1230440"/>
              <a:gd name="csX352" fmla="*/ 380526 w 1229391"/>
              <a:gd name="csY352" fmla="*/ 679238 h 1230440"/>
              <a:gd name="csX353" fmla="*/ 380526 w 1229391"/>
              <a:gd name="csY353" fmla="*/ 636921 h 1230440"/>
              <a:gd name="csX354" fmla="*/ 338245 w 1229391"/>
              <a:gd name="csY354" fmla="*/ 636921 h 1230440"/>
              <a:gd name="csX355" fmla="*/ 338245 w 1229391"/>
              <a:gd name="csY355" fmla="*/ 721554 h 1230440"/>
              <a:gd name="csX356" fmla="*/ 338245 w 1229391"/>
              <a:gd name="csY356" fmla="*/ 763871 h 1230440"/>
              <a:gd name="csX357" fmla="*/ 380526 w 1229391"/>
              <a:gd name="csY357" fmla="*/ 763871 h 1230440"/>
              <a:gd name="csX358" fmla="*/ 380526 w 1229391"/>
              <a:gd name="csY358" fmla="*/ 721554 h 1230440"/>
              <a:gd name="csX359" fmla="*/ 338245 w 1229391"/>
              <a:gd name="csY359" fmla="*/ 721554 h 1230440"/>
              <a:gd name="csX360" fmla="*/ 338245 w 1229391"/>
              <a:gd name="csY360" fmla="*/ 763871 h 1230440"/>
              <a:gd name="csX361" fmla="*/ 338245 w 1229391"/>
              <a:gd name="csY361" fmla="*/ 806188 h 1230440"/>
              <a:gd name="csX362" fmla="*/ 380526 w 1229391"/>
              <a:gd name="csY362" fmla="*/ 806188 h 1230440"/>
              <a:gd name="csX363" fmla="*/ 380526 w 1229391"/>
              <a:gd name="csY363" fmla="*/ 763871 h 1230440"/>
              <a:gd name="csX364" fmla="*/ 338245 w 1229391"/>
              <a:gd name="csY364" fmla="*/ 763871 h 1230440"/>
              <a:gd name="csX365" fmla="*/ 338245 w 1229391"/>
              <a:gd name="csY365" fmla="*/ 934223 h 1230440"/>
              <a:gd name="csX366" fmla="*/ 338245 w 1229391"/>
              <a:gd name="csY366" fmla="*/ 976540 h 1230440"/>
              <a:gd name="csX367" fmla="*/ 380526 w 1229391"/>
              <a:gd name="csY367" fmla="*/ 976540 h 1230440"/>
              <a:gd name="csX368" fmla="*/ 380526 w 1229391"/>
              <a:gd name="csY368" fmla="*/ 934223 h 1230440"/>
              <a:gd name="csX369" fmla="*/ 338245 w 1229391"/>
              <a:gd name="csY369" fmla="*/ 934223 h 1230440"/>
              <a:gd name="csX370" fmla="*/ 338245 w 1229391"/>
              <a:gd name="csY370" fmla="*/ 976540 h 1230440"/>
              <a:gd name="csX371" fmla="*/ 338245 w 1229391"/>
              <a:gd name="csY371" fmla="*/ 1018857 h 1230440"/>
              <a:gd name="csX372" fmla="*/ 380526 w 1229391"/>
              <a:gd name="csY372" fmla="*/ 1018857 h 1230440"/>
              <a:gd name="csX373" fmla="*/ 380526 w 1229391"/>
              <a:gd name="csY373" fmla="*/ 976540 h 1230440"/>
              <a:gd name="csX374" fmla="*/ 338245 w 1229391"/>
              <a:gd name="csY374" fmla="*/ 976540 h 1230440"/>
              <a:gd name="csX375" fmla="*/ 338245 w 1229391"/>
              <a:gd name="csY375" fmla="*/ 1018857 h 1230440"/>
              <a:gd name="csX376" fmla="*/ 338245 w 1229391"/>
              <a:gd name="csY376" fmla="*/ 1061173 h 1230440"/>
              <a:gd name="csX377" fmla="*/ 380526 w 1229391"/>
              <a:gd name="csY377" fmla="*/ 1061173 h 1230440"/>
              <a:gd name="csX378" fmla="*/ 380526 w 1229391"/>
              <a:gd name="csY378" fmla="*/ 1018857 h 1230440"/>
              <a:gd name="csX379" fmla="*/ 338245 w 1229391"/>
              <a:gd name="csY379" fmla="*/ 1018857 h 1230440"/>
              <a:gd name="csX380" fmla="*/ 338245 w 1229391"/>
              <a:gd name="csY380" fmla="*/ 1061173 h 1230440"/>
              <a:gd name="csX381" fmla="*/ 338245 w 1229391"/>
              <a:gd name="csY381" fmla="*/ 1103490 h 1230440"/>
              <a:gd name="csX382" fmla="*/ 380526 w 1229391"/>
              <a:gd name="csY382" fmla="*/ 1103490 h 1230440"/>
              <a:gd name="csX383" fmla="*/ 380526 w 1229391"/>
              <a:gd name="csY383" fmla="*/ 1061173 h 1230440"/>
              <a:gd name="csX384" fmla="*/ 338245 w 1229391"/>
              <a:gd name="csY384" fmla="*/ 1061173 h 1230440"/>
              <a:gd name="csX385" fmla="*/ 338245 w 1229391"/>
              <a:gd name="csY385" fmla="*/ 1103490 h 1230440"/>
              <a:gd name="csX386" fmla="*/ 338245 w 1229391"/>
              <a:gd name="csY386" fmla="*/ 1145807 h 1230440"/>
              <a:gd name="csX387" fmla="*/ 380526 w 1229391"/>
              <a:gd name="csY387" fmla="*/ 1145807 h 1230440"/>
              <a:gd name="csX388" fmla="*/ 380526 w 1229391"/>
              <a:gd name="csY388" fmla="*/ 1103490 h 1230440"/>
              <a:gd name="csX389" fmla="*/ 338245 w 1229391"/>
              <a:gd name="csY389" fmla="*/ 1103490 h 1230440"/>
              <a:gd name="csX390" fmla="*/ 381610 w 1229391"/>
              <a:gd name="csY390" fmla="*/ 84633 h 1230440"/>
              <a:gd name="csX391" fmla="*/ 381610 w 1229391"/>
              <a:gd name="csY391" fmla="*/ 126950 h 1230440"/>
              <a:gd name="csX392" fmla="*/ 423890 w 1229391"/>
              <a:gd name="csY392" fmla="*/ 126950 h 1230440"/>
              <a:gd name="csX393" fmla="*/ 423890 w 1229391"/>
              <a:gd name="csY393" fmla="*/ 84633 h 1230440"/>
              <a:gd name="csX394" fmla="*/ 381610 w 1229391"/>
              <a:gd name="csY394" fmla="*/ 84633 h 1230440"/>
              <a:gd name="csX395" fmla="*/ 381610 w 1229391"/>
              <a:gd name="csY395" fmla="*/ 212669 h 1230440"/>
              <a:gd name="csX396" fmla="*/ 381610 w 1229391"/>
              <a:gd name="csY396" fmla="*/ 254985 h 1230440"/>
              <a:gd name="csX397" fmla="*/ 423890 w 1229391"/>
              <a:gd name="csY397" fmla="*/ 254985 h 1230440"/>
              <a:gd name="csX398" fmla="*/ 423890 w 1229391"/>
              <a:gd name="csY398" fmla="*/ 212669 h 1230440"/>
              <a:gd name="csX399" fmla="*/ 381610 w 1229391"/>
              <a:gd name="csY399" fmla="*/ 212669 h 1230440"/>
              <a:gd name="csX400" fmla="*/ 381610 w 1229391"/>
              <a:gd name="csY400" fmla="*/ 339619 h 1230440"/>
              <a:gd name="csX401" fmla="*/ 381610 w 1229391"/>
              <a:gd name="csY401" fmla="*/ 381936 h 1230440"/>
              <a:gd name="csX402" fmla="*/ 423890 w 1229391"/>
              <a:gd name="csY402" fmla="*/ 381936 h 1230440"/>
              <a:gd name="csX403" fmla="*/ 423890 w 1229391"/>
              <a:gd name="csY403" fmla="*/ 339619 h 1230440"/>
              <a:gd name="csX404" fmla="*/ 381610 w 1229391"/>
              <a:gd name="csY404" fmla="*/ 339619 h 1230440"/>
              <a:gd name="csX405" fmla="*/ 381610 w 1229391"/>
              <a:gd name="csY405" fmla="*/ 424252 h 1230440"/>
              <a:gd name="csX406" fmla="*/ 381610 w 1229391"/>
              <a:gd name="csY406" fmla="*/ 466569 h 1230440"/>
              <a:gd name="csX407" fmla="*/ 423890 w 1229391"/>
              <a:gd name="csY407" fmla="*/ 466569 h 1230440"/>
              <a:gd name="csX408" fmla="*/ 423890 w 1229391"/>
              <a:gd name="csY408" fmla="*/ 424252 h 1230440"/>
              <a:gd name="csX409" fmla="*/ 381610 w 1229391"/>
              <a:gd name="csY409" fmla="*/ 424252 h 1230440"/>
              <a:gd name="csX410" fmla="*/ 381610 w 1229391"/>
              <a:gd name="csY410" fmla="*/ 508886 h 1230440"/>
              <a:gd name="csX411" fmla="*/ 381610 w 1229391"/>
              <a:gd name="csY411" fmla="*/ 551203 h 1230440"/>
              <a:gd name="csX412" fmla="*/ 423890 w 1229391"/>
              <a:gd name="csY412" fmla="*/ 551203 h 1230440"/>
              <a:gd name="csX413" fmla="*/ 423890 w 1229391"/>
              <a:gd name="csY413" fmla="*/ 508886 h 1230440"/>
              <a:gd name="csX414" fmla="*/ 381610 w 1229391"/>
              <a:gd name="csY414" fmla="*/ 508886 h 1230440"/>
              <a:gd name="csX415" fmla="*/ 381610 w 1229391"/>
              <a:gd name="csY415" fmla="*/ 551203 h 1230440"/>
              <a:gd name="csX416" fmla="*/ 381610 w 1229391"/>
              <a:gd name="csY416" fmla="*/ 593519 h 1230440"/>
              <a:gd name="csX417" fmla="*/ 423890 w 1229391"/>
              <a:gd name="csY417" fmla="*/ 593519 h 1230440"/>
              <a:gd name="csX418" fmla="*/ 423890 w 1229391"/>
              <a:gd name="csY418" fmla="*/ 551203 h 1230440"/>
              <a:gd name="csX419" fmla="*/ 381610 w 1229391"/>
              <a:gd name="csY419" fmla="*/ 551203 h 1230440"/>
              <a:gd name="csX420" fmla="*/ 381610 w 1229391"/>
              <a:gd name="csY420" fmla="*/ 679238 h 1230440"/>
              <a:gd name="csX421" fmla="*/ 381610 w 1229391"/>
              <a:gd name="csY421" fmla="*/ 721554 h 1230440"/>
              <a:gd name="csX422" fmla="*/ 423890 w 1229391"/>
              <a:gd name="csY422" fmla="*/ 721554 h 1230440"/>
              <a:gd name="csX423" fmla="*/ 423890 w 1229391"/>
              <a:gd name="csY423" fmla="*/ 679238 h 1230440"/>
              <a:gd name="csX424" fmla="*/ 381610 w 1229391"/>
              <a:gd name="csY424" fmla="*/ 679238 h 1230440"/>
              <a:gd name="csX425" fmla="*/ 381610 w 1229391"/>
              <a:gd name="csY425" fmla="*/ 721554 h 1230440"/>
              <a:gd name="csX426" fmla="*/ 381610 w 1229391"/>
              <a:gd name="csY426" fmla="*/ 763871 h 1230440"/>
              <a:gd name="csX427" fmla="*/ 423890 w 1229391"/>
              <a:gd name="csY427" fmla="*/ 763871 h 1230440"/>
              <a:gd name="csX428" fmla="*/ 423890 w 1229391"/>
              <a:gd name="csY428" fmla="*/ 721554 h 1230440"/>
              <a:gd name="csX429" fmla="*/ 381610 w 1229391"/>
              <a:gd name="csY429" fmla="*/ 721554 h 1230440"/>
              <a:gd name="csX430" fmla="*/ 381610 w 1229391"/>
              <a:gd name="csY430" fmla="*/ 763871 h 1230440"/>
              <a:gd name="csX431" fmla="*/ 381610 w 1229391"/>
              <a:gd name="csY431" fmla="*/ 806188 h 1230440"/>
              <a:gd name="csX432" fmla="*/ 423890 w 1229391"/>
              <a:gd name="csY432" fmla="*/ 806188 h 1230440"/>
              <a:gd name="csX433" fmla="*/ 423890 w 1229391"/>
              <a:gd name="csY433" fmla="*/ 763871 h 1230440"/>
              <a:gd name="csX434" fmla="*/ 381610 w 1229391"/>
              <a:gd name="csY434" fmla="*/ 763871 h 1230440"/>
              <a:gd name="csX435" fmla="*/ 381610 w 1229391"/>
              <a:gd name="csY435" fmla="*/ 806188 h 1230440"/>
              <a:gd name="csX436" fmla="*/ 381610 w 1229391"/>
              <a:gd name="csY436" fmla="*/ 848505 h 1230440"/>
              <a:gd name="csX437" fmla="*/ 423890 w 1229391"/>
              <a:gd name="csY437" fmla="*/ 848505 h 1230440"/>
              <a:gd name="csX438" fmla="*/ 423890 w 1229391"/>
              <a:gd name="csY438" fmla="*/ 806188 h 1230440"/>
              <a:gd name="csX439" fmla="*/ 381610 w 1229391"/>
              <a:gd name="csY439" fmla="*/ 806188 h 1230440"/>
              <a:gd name="csX440" fmla="*/ 381610 w 1229391"/>
              <a:gd name="csY440" fmla="*/ 848505 h 1230440"/>
              <a:gd name="csX441" fmla="*/ 381610 w 1229391"/>
              <a:gd name="csY441" fmla="*/ 890821 h 1230440"/>
              <a:gd name="csX442" fmla="*/ 423890 w 1229391"/>
              <a:gd name="csY442" fmla="*/ 890821 h 1230440"/>
              <a:gd name="csX443" fmla="*/ 423890 w 1229391"/>
              <a:gd name="csY443" fmla="*/ 848505 h 1230440"/>
              <a:gd name="csX444" fmla="*/ 381610 w 1229391"/>
              <a:gd name="csY444" fmla="*/ 848505 h 1230440"/>
              <a:gd name="csX445" fmla="*/ 381610 w 1229391"/>
              <a:gd name="csY445" fmla="*/ 890821 h 1230440"/>
              <a:gd name="csX446" fmla="*/ 381610 w 1229391"/>
              <a:gd name="csY446" fmla="*/ 933138 h 1230440"/>
              <a:gd name="csX447" fmla="*/ 423890 w 1229391"/>
              <a:gd name="csY447" fmla="*/ 933138 h 1230440"/>
              <a:gd name="csX448" fmla="*/ 423890 w 1229391"/>
              <a:gd name="csY448" fmla="*/ 890821 h 1230440"/>
              <a:gd name="csX449" fmla="*/ 381610 w 1229391"/>
              <a:gd name="csY449" fmla="*/ 890821 h 1230440"/>
              <a:gd name="csX450" fmla="*/ 381610 w 1229391"/>
              <a:gd name="csY450" fmla="*/ 934223 h 1230440"/>
              <a:gd name="csX451" fmla="*/ 381610 w 1229391"/>
              <a:gd name="csY451" fmla="*/ 976540 h 1230440"/>
              <a:gd name="csX452" fmla="*/ 423890 w 1229391"/>
              <a:gd name="csY452" fmla="*/ 976540 h 1230440"/>
              <a:gd name="csX453" fmla="*/ 423890 w 1229391"/>
              <a:gd name="csY453" fmla="*/ 934223 h 1230440"/>
              <a:gd name="csX454" fmla="*/ 381610 w 1229391"/>
              <a:gd name="csY454" fmla="*/ 934223 h 1230440"/>
              <a:gd name="csX455" fmla="*/ 381610 w 1229391"/>
              <a:gd name="csY455" fmla="*/ 1018857 h 1230440"/>
              <a:gd name="csX456" fmla="*/ 381610 w 1229391"/>
              <a:gd name="csY456" fmla="*/ 1061173 h 1230440"/>
              <a:gd name="csX457" fmla="*/ 423890 w 1229391"/>
              <a:gd name="csY457" fmla="*/ 1061173 h 1230440"/>
              <a:gd name="csX458" fmla="*/ 423890 w 1229391"/>
              <a:gd name="csY458" fmla="*/ 1018857 h 1230440"/>
              <a:gd name="csX459" fmla="*/ 381610 w 1229391"/>
              <a:gd name="csY459" fmla="*/ 1018857 h 1230440"/>
              <a:gd name="csX460" fmla="*/ 381610 w 1229391"/>
              <a:gd name="csY460" fmla="*/ 1188124 h 1230440"/>
              <a:gd name="csX461" fmla="*/ 381610 w 1229391"/>
              <a:gd name="csY461" fmla="*/ 1230440 h 1230440"/>
              <a:gd name="csX462" fmla="*/ 423890 w 1229391"/>
              <a:gd name="csY462" fmla="*/ 1230440 h 1230440"/>
              <a:gd name="csX463" fmla="*/ 423890 w 1229391"/>
              <a:gd name="csY463" fmla="*/ 1188124 h 1230440"/>
              <a:gd name="csX464" fmla="*/ 381610 w 1229391"/>
              <a:gd name="csY464" fmla="*/ 1188124 h 1230440"/>
              <a:gd name="csX465" fmla="*/ 423890 w 1229391"/>
              <a:gd name="csY465" fmla="*/ 0 h 1230440"/>
              <a:gd name="csX466" fmla="*/ 423890 w 1229391"/>
              <a:gd name="csY466" fmla="*/ 42317 h 1230440"/>
              <a:gd name="csX467" fmla="*/ 466171 w 1229391"/>
              <a:gd name="csY467" fmla="*/ 42317 h 1230440"/>
              <a:gd name="csX468" fmla="*/ 466171 w 1229391"/>
              <a:gd name="csY468" fmla="*/ 0 h 1230440"/>
              <a:gd name="csX469" fmla="*/ 423890 w 1229391"/>
              <a:gd name="csY469" fmla="*/ 0 h 1230440"/>
              <a:gd name="csX470" fmla="*/ 423890 w 1229391"/>
              <a:gd name="csY470" fmla="*/ 42317 h 1230440"/>
              <a:gd name="csX471" fmla="*/ 423890 w 1229391"/>
              <a:gd name="csY471" fmla="*/ 84633 h 1230440"/>
              <a:gd name="csX472" fmla="*/ 466171 w 1229391"/>
              <a:gd name="csY472" fmla="*/ 84633 h 1230440"/>
              <a:gd name="csX473" fmla="*/ 466171 w 1229391"/>
              <a:gd name="csY473" fmla="*/ 42317 h 1230440"/>
              <a:gd name="csX474" fmla="*/ 423890 w 1229391"/>
              <a:gd name="csY474" fmla="*/ 42317 h 1230440"/>
              <a:gd name="csX475" fmla="*/ 423890 w 1229391"/>
              <a:gd name="csY475" fmla="*/ 84633 h 1230440"/>
              <a:gd name="csX476" fmla="*/ 423890 w 1229391"/>
              <a:gd name="csY476" fmla="*/ 126950 h 1230440"/>
              <a:gd name="csX477" fmla="*/ 466171 w 1229391"/>
              <a:gd name="csY477" fmla="*/ 126950 h 1230440"/>
              <a:gd name="csX478" fmla="*/ 466171 w 1229391"/>
              <a:gd name="csY478" fmla="*/ 84633 h 1230440"/>
              <a:gd name="csX479" fmla="*/ 423890 w 1229391"/>
              <a:gd name="csY479" fmla="*/ 84633 h 1230440"/>
              <a:gd name="csX480" fmla="*/ 423890 w 1229391"/>
              <a:gd name="csY480" fmla="*/ 212669 h 1230440"/>
              <a:gd name="csX481" fmla="*/ 423890 w 1229391"/>
              <a:gd name="csY481" fmla="*/ 254985 h 1230440"/>
              <a:gd name="csX482" fmla="*/ 466171 w 1229391"/>
              <a:gd name="csY482" fmla="*/ 254985 h 1230440"/>
              <a:gd name="csX483" fmla="*/ 466171 w 1229391"/>
              <a:gd name="csY483" fmla="*/ 212669 h 1230440"/>
              <a:gd name="csX484" fmla="*/ 423890 w 1229391"/>
              <a:gd name="csY484" fmla="*/ 212669 h 1230440"/>
              <a:gd name="csX485" fmla="*/ 423890 w 1229391"/>
              <a:gd name="csY485" fmla="*/ 254985 h 1230440"/>
              <a:gd name="csX486" fmla="*/ 423890 w 1229391"/>
              <a:gd name="csY486" fmla="*/ 297302 h 1230440"/>
              <a:gd name="csX487" fmla="*/ 466171 w 1229391"/>
              <a:gd name="csY487" fmla="*/ 297302 h 1230440"/>
              <a:gd name="csX488" fmla="*/ 466171 w 1229391"/>
              <a:gd name="csY488" fmla="*/ 254985 h 1230440"/>
              <a:gd name="csX489" fmla="*/ 423890 w 1229391"/>
              <a:gd name="csY489" fmla="*/ 254985 h 1230440"/>
              <a:gd name="csX490" fmla="*/ 423890 w 1229391"/>
              <a:gd name="csY490" fmla="*/ 339619 h 1230440"/>
              <a:gd name="csX491" fmla="*/ 423890 w 1229391"/>
              <a:gd name="csY491" fmla="*/ 381936 h 1230440"/>
              <a:gd name="csX492" fmla="*/ 466171 w 1229391"/>
              <a:gd name="csY492" fmla="*/ 381936 h 1230440"/>
              <a:gd name="csX493" fmla="*/ 466171 w 1229391"/>
              <a:gd name="csY493" fmla="*/ 339619 h 1230440"/>
              <a:gd name="csX494" fmla="*/ 423890 w 1229391"/>
              <a:gd name="csY494" fmla="*/ 339619 h 1230440"/>
              <a:gd name="csX495" fmla="*/ 423890 w 1229391"/>
              <a:gd name="csY495" fmla="*/ 466569 h 1230440"/>
              <a:gd name="csX496" fmla="*/ 423890 w 1229391"/>
              <a:gd name="csY496" fmla="*/ 508886 h 1230440"/>
              <a:gd name="csX497" fmla="*/ 466171 w 1229391"/>
              <a:gd name="csY497" fmla="*/ 508886 h 1230440"/>
              <a:gd name="csX498" fmla="*/ 466171 w 1229391"/>
              <a:gd name="csY498" fmla="*/ 466569 h 1230440"/>
              <a:gd name="csX499" fmla="*/ 423890 w 1229391"/>
              <a:gd name="csY499" fmla="*/ 466569 h 1230440"/>
              <a:gd name="csX500" fmla="*/ 423890 w 1229391"/>
              <a:gd name="csY500" fmla="*/ 551203 h 1230440"/>
              <a:gd name="csX501" fmla="*/ 423890 w 1229391"/>
              <a:gd name="csY501" fmla="*/ 593519 h 1230440"/>
              <a:gd name="csX502" fmla="*/ 466171 w 1229391"/>
              <a:gd name="csY502" fmla="*/ 593519 h 1230440"/>
              <a:gd name="csX503" fmla="*/ 466171 w 1229391"/>
              <a:gd name="csY503" fmla="*/ 551203 h 1230440"/>
              <a:gd name="csX504" fmla="*/ 423890 w 1229391"/>
              <a:gd name="csY504" fmla="*/ 551203 h 1230440"/>
              <a:gd name="csX505" fmla="*/ 423890 w 1229391"/>
              <a:gd name="csY505" fmla="*/ 594604 h 1230440"/>
              <a:gd name="csX506" fmla="*/ 423890 w 1229391"/>
              <a:gd name="csY506" fmla="*/ 636921 h 1230440"/>
              <a:gd name="csX507" fmla="*/ 466171 w 1229391"/>
              <a:gd name="csY507" fmla="*/ 636921 h 1230440"/>
              <a:gd name="csX508" fmla="*/ 466171 w 1229391"/>
              <a:gd name="csY508" fmla="*/ 594604 h 1230440"/>
              <a:gd name="csX509" fmla="*/ 423890 w 1229391"/>
              <a:gd name="csY509" fmla="*/ 594604 h 1230440"/>
              <a:gd name="csX510" fmla="*/ 423890 w 1229391"/>
              <a:gd name="csY510" fmla="*/ 636921 h 1230440"/>
              <a:gd name="csX511" fmla="*/ 423890 w 1229391"/>
              <a:gd name="csY511" fmla="*/ 679238 h 1230440"/>
              <a:gd name="csX512" fmla="*/ 466171 w 1229391"/>
              <a:gd name="csY512" fmla="*/ 679238 h 1230440"/>
              <a:gd name="csX513" fmla="*/ 466171 w 1229391"/>
              <a:gd name="csY513" fmla="*/ 636921 h 1230440"/>
              <a:gd name="csX514" fmla="*/ 423890 w 1229391"/>
              <a:gd name="csY514" fmla="*/ 636921 h 1230440"/>
              <a:gd name="csX515" fmla="*/ 423890 w 1229391"/>
              <a:gd name="csY515" fmla="*/ 679238 h 1230440"/>
              <a:gd name="csX516" fmla="*/ 423890 w 1229391"/>
              <a:gd name="csY516" fmla="*/ 721554 h 1230440"/>
              <a:gd name="csX517" fmla="*/ 466171 w 1229391"/>
              <a:gd name="csY517" fmla="*/ 721554 h 1230440"/>
              <a:gd name="csX518" fmla="*/ 466171 w 1229391"/>
              <a:gd name="csY518" fmla="*/ 679238 h 1230440"/>
              <a:gd name="csX519" fmla="*/ 423890 w 1229391"/>
              <a:gd name="csY519" fmla="*/ 679238 h 1230440"/>
              <a:gd name="csX520" fmla="*/ 423890 w 1229391"/>
              <a:gd name="csY520" fmla="*/ 848505 h 1230440"/>
              <a:gd name="csX521" fmla="*/ 423890 w 1229391"/>
              <a:gd name="csY521" fmla="*/ 890821 h 1230440"/>
              <a:gd name="csX522" fmla="*/ 466171 w 1229391"/>
              <a:gd name="csY522" fmla="*/ 890821 h 1230440"/>
              <a:gd name="csX523" fmla="*/ 466171 w 1229391"/>
              <a:gd name="csY523" fmla="*/ 848505 h 1230440"/>
              <a:gd name="csX524" fmla="*/ 423890 w 1229391"/>
              <a:gd name="csY524" fmla="*/ 848505 h 1230440"/>
              <a:gd name="csX525" fmla="*/ 423890 w 1229391"/>
              <a:gd name="csY525" fmla="*/ 934223 h 1230440"/>
              <a:gd name="csX526" fmla="*/ 423890 w 1229391"/>
              <a:gd name="csY526" fmla="*/ 976540 h 1230440"/>
              <a:gd name="csX527" fmla="*/ 466171 w 1229391"/>
              <a:gd name="csY527" fmla="*/ 976540 h 1230440"/>
              <a:gd name="csX528" fmla="*/ 466171 w 1229391"/>
              <a:gd name="csY528" fmla="*/ 934223 h 1230440"/>
              <a:gd name="csX529" fmla="*/ 423890 w 1229391"/>
              <a:gd name="csY529" fmla="*/ 934223 h 1230440"/>
              <a:gd name="csX530" fmla="*/ 423890 w 1229391"/>
              <a:gd name="csY530" fmla="*/ 1018857 h 1230440"/>
              <a:gd name="csX531" fmla="*/ 423890 w 1229391"/>
              <a:gd name="csY531" fmla="*/ 1061173 h 1230440"/>
              <a:gd name="csX532" fmla="*/ 466171 w 1229391"/>
              <a:gd name="csY532" fmla="*/ 1061173 h 1230440"/>
              <a:gd name="csX533" fmla="*/ 466171 w 1229391"/>
              <a:gd name="csY533" fmla="*/ 1018857 h 1230440"/>
              <a:gd name="csX534" fmla="*/ 423890 w 1229391"/>
              <a:gd name="csY534" fmla="*/ 1018857 h 1230440"/>
              <a:gd name="csX535" fmla="*/ 466171 w 1229391"/>
              <a:gd name="csY535" fmla="*/ 0 h 1230440"/>
              <a:gd name="csX536" fmla="*/ 466171 w 1229391"/>
              <a:gd name="csY536" fmla="*/ 42317 h 1230440"/>
              <a:gd name="csX537" fmla="*/ 508452 w 1229391"/>
              <a:gd name="csY537" fmla="*/ 42317 h 1230440"/>
              <a:gd name="csX538" fmla="*/ 508452 w 1229391"/>
              <a:gd name="csY538" fmla="*/ 0 h 1230440"/>
              <a:gd name="csX539" fmla="*/ 466171 w 1229391"/>
              <a:gd name="csY539" fmla="*/ 0 h 1230440"/>
              <a:gd name="csX540" fmla="*/ 466171 w 1229391"/>
              <a:gd name="csY540" fmla="*/ 212669 h 1230440"/>
              <a:gd name="csX541" fmla="*/ 466171 w 1229391"/>
              <a:gd name="csY541" fmla="*/ 254985 h 1230440"/>
              <a:gd name="csX542" fmla="*/ 508452 w 1229391"/>
              <a:gd name="csY542" fmla="*/ 254985 h 1230440"/>
              <a:gd name="csX543" fmla="*/ 508452 w 1229391"/>
              <a:gd name="csY543" fmla="*/ 212669 h 1230440"/>
              <a:gd name="csX544" fmla="*/ 466171 w 1229391"/>
              <a:gd name="csY544" fmla="*/ 212669 h 1230440"/>
              <a:gd name="csX545" fmla="*/ 466171 w 1229391"/>
              <a:gd name="csY545" fmla="*/ 339619 h 1230440"/>
              <a:gd name="csX546" fmla="*/ 466171 w 1229391"/>
              <a:gd name="csY546" fmla="*/ 381936 h 1230440"/>
              <a:gd name="csX547" fmla="*/ 508452 w 1229391"/>
              <a:gd name="csY547" fmla="*/ 381936 h 1230440"/>
              <a:gd name="csX548" fmla="*/ 508452 w 1229391"/>
              <a:gd name="csY548" fmla="*/ 339619 h 1230440"/>
              <a:gd name="csX549" fmla="*/ 466171 w 1229391"/>
              <a:gd name="csY549" fmla="*/ 339619 h 1230440"/>
              <a:gd name="csX550" fmla="*/ 466171 w 1229391"/>
              <a:gd name="csY550" fmla="*/ 424252 h 1230440"/>
              <a:gd name="csX551" fmla="*/ 466171 w 1229391"/>
              <a:gd name="csY551" fmla="*/ 466569 h 1230440"/>
              <a:gd name="csX552" fmla="*/ 508452 w 1229391"/>
              <a:gd name="csY552" fmla="*/ 466569 h 1230440"/>
              <a:gd name="csX553" fmla="*/ 508452 w 1229391"/>
              <a:gd name="csY553" fmla="*/ 424252 h 1230440"/>
              <a:gd name="csX554" fmla="*/ 466171 w 1229391"/>
              <a:gd name="csY554" fmla="*/ 424252 h 1230440"/>
              <a:gd name="csX555" fmla="*/ 466171 w 1229391"/>
              <a:gd name="csY555" fmla="*/ 466569 h 1230440"/>
              <a:gd name="csX556" fmla="*/ 466171 w 1229391"/>
              <a:gd name="csY556" fmla="*/ 508886 h 1230440"/>
              <a:gd name="csX557" fmla="*/ 508452 w 1229391"/>
              <a:gd name="csY557" fmla="*/ 508886 h 1230440"/>
              <a:gd name="csX558" fmla="*/ 508452 w 1229391"/>
              <a:gd name="csY558" fmla="*/ 466569 h 1230440"/>
              <a:gd name="csX559" fmla="*/ 466171 w 1229391"/>
              <a:gd name="csY559" fmla="*/ 466569 h 1230440"/>
              <a:gd name="csX560" fmla="*/ 466171 w 1229391"/>
              <a:gd name="csY560" fmla="*/ 551203 h 1230440"/>
              <a:gd name="csX561" fmla="*/ 466171 w 1229391"/>
              <a:gd name="csY561" fmla="*/ 593519 h 1230440"/>
              <a:gd name="csX562" fmla="*/ 508452 w 1229391"/>
              <a:gd name="csY562" fmla="*/ 593519 h 1230440"/>
              <a:gd name="csX563" fmla="*/ 508452 w 1229391"/>
              <a:gd name="csY563" fmla="*/ 551203 h 1230440"/>
              <a:gd name="csX564" fmla="*/ 466171 w 1229391"/>
              <a:gd name="csY564" fmla="*/ 551203 h 1230440"/>
              <a:gd name="csX565" fmla="*/ 466171 w 1229391"/>
              <a:gd name="csY565" fmla="*/ 636921 h 1230440"/>
              <a:gd name="csX566" fmla="*/ 466171 w 1229391"/>
              <a:gd name="csY566" fmla="*/ 679238 h 1230440"/>
              <a:gd name="csX567" fmla="*/ 508452 w 1229391"/>
              <a:gd name="csY567" fmla="*/ 679238 h 1230440"/>
              <a:gd name="csX568" fmla="*/ 508452 w 1229391"/>
              <a:gd name="csY568" fmla="*/ 636921 h 1230440"/>
              <a:gd name="csX569" fmla="*/ 466171 w 1229391"/>
              <a:gd name="csY569" fmla="*/ 636921 h 1230440"/>
              <a:gd name="csX570" fmla="*/ 466171 w 1229391"/>
              <a:gd name="csY570" fmla="*/ 679238 h 1230440"/>
              <a:gd name="csX571" fmla="*/ 466171 w 1229391"/>
              <a:gd name="csY571" fmla="*/ 721554 h 1230440"/>
              <a:gd name="csX572" fmla="*/ 508452 w 1229391"/>
              <a:gd name="csY572" fmla="*/ 721554 h 1230440"/>
              <a:gd name="csX573" fmla="*/ 508452 w 1229391"/>
              <a:gd name="csY573" fmla="*/ 679238 h 1230440"/>
              <a:gd name="csX574" fmla="*/ 466171 w 1229391"/>
              <a:gd name="csY574" fmla="*/ 679238 h 1230440"/>
              <a:gd name="csX575" fmla="*/ 466171 w 1229391"/>
              <a:gd name="csY575" fmla="*/ 848505 h 1230440"/>
              <a:gd name="csX576" fmla="*/ 466171 w 1229391"/>
              <a:gd name="csY576" fmla="*/ 890821 h 1230440"/>
              <a:gd name="csX577" fmla="*/ 508452 w 1229391"/>
              <a:gd name="csY577" fmla="*/ 890821 h 1230440"/>
              <a:gd name="csX578" fmla="*/ 508452 w 1229391"/>
              <a:gd name="csY578" fmla="*/ 848505 h 1230440"/>
              <a:gd name="csX579" fmla="*/ 466171 w 1229391"/>
              <a:gd name="csY579" fmla="*/ 848505 h 1230440"/>
              <a:gd name="csX580" fmla="*/ 466171 w 1229391"/>
              <a:gd name="csY580" fmla="*/ 890821 h 1230440"/>
              <a:gd name="csX581" fmla="*/ 466171 w 1229391"/>
              <a:gd name="csY581" fmla="*/ 933138 h 1230440"/>
              <a:gd name="csX582" fmla="*/ 508452 w 1229391"/>
              <a:gd name="csY582" fmla="*/ 933138 h 1230440"/>
              <a:gd name="csX583" fmla="*/ 508452 w 1229391"/>
              <a:gd name="csY583" fmla="*/ 890821 h 1230440"/>
              <a:gd name="csX584" fmla="*/ 466171 w 1229391"/>
              <a:gd name="csY584" fmla="*/ 890821 h 1230440"/>
              <a:gd name="csX585" fmla="*/ 466171 w 1229391"/>
              <a:gd name="csY585" fmla="*/ 934223 h 1230440"/>
              <a:gd name="csX586" fmla="*/ 466171 w 1229391"/>
              <a:gd name="csY586" fmla="*/ 976540 h 1230440"/>
              <a:gd name="csX587" fmla="*/ 508452 w 1229391"/>
              <a:gd name="csY587" fmla="*/ 976540 h 1230440"/>
              <a:gd name="csX588" fmla="*/ 508452 w 1229391"/>
              <a:gd name="csY588" fmla="*/ 934223 h 1230440"/>
              <a:gd name="csX589" fmla="*/ 466171 w 1229391"/>
              <a:gd name="csY589" fmla="*/ 934223 h 1230440"/>
              <a:gd name="csX590" fmla="*/ 466171 w 1229391"/>
              <a:gd name="csY590" fmla="*/ 976540 h 1230440"/>
              <a:gd name="csX591" fmla="*/ 466171 w 1229391"/>
              <a:gd name="csY591" fmla="*/ 1018857 h 1230440"/>
              <a:gd name="csX592" fmla="*/ 508452 w 1229391"/>
              <a:gd name="csY592" fmla="*/ 1018857 h 1230440"/>
              <a:gd name="csX593" fmla="*/ 508452 w 1229391"/>
              <a:gd name="csY593" fmla="*/ 976540 h 1230440"/>
              <a:gd name="csX594" fmla="*/ 466171 w 1229391"/>
              <a:gd name="csY594" fmla="*/ 976540 h 1230440"/>
              <a:gd name="csX595" fmla="*/ 466171 w 1229391"/>
              <a:gd name="csY595" fmla="*/ 1018857 h 1230440"/>
              <a:gd name="csX596" fmla="*/ 466171 w 1229391"/>
              <a:gd name="csY596" fmla="*/ 1061173 h 1230440"/>
              <a:gd name="csX597" fmla="*/ 508452 w 1229391"/>
              <a:gd name="csY597" fmla="*/ 1061173 h 1230440"/>
              <a:gd name="csX598" fmla="*/ 508452 w 1229391"/>
              <a:gd name="csY598" fmla="*/ 1018857 h 1230440"/>
              <a:gd name="csX599" fmla="*/ 466171 w 1229391"/>
              <a:gd name="csY599" fmla="*/ 1018857 h 1230440"/>
              <a:gd name="csX600" fmla="*/ 466171 w 1229391"/>
              <a:gd name="csY600" fmla="*/ 1061173 h 1230440"/>
              <a:gd name="csX601" fmla="*/ 466171 w 1229391"/>
              <a:gd name="csY601" fmla="*/ 1103490 h 1230440"/>
              <a:gd name="csX602" fmla="*/ 508452 w 1229391"/>
              <a:gd name="csY602" fmla="*/ 1103490 h 1230440"/>
              <a:gd name="csX603" fmla="*/ 508452 w 1229391"/>
              <a:gd name="csY603" fmla="*/ 1061173 h 1230440"/>
              <a:gd name="csX604" fmla="*/ 466171 w 1229391"/>
              <a:gd name="csY604" fmla="*/ 1061173 h 1230440"/>
              <a:gd name="csX605" fmla="*/ 466171 w 1229391"/>
              <a:gd name="csY605" fmla="*/ 1145807 h 1230440"/>
              <a:gd name="csX606" fmla="*/ 466171 w 1229391"/>
              <a:gd name="csY606" fmla="*/ 1188124 h 1230440"/>
              <a:gd name="csX607" fmla="*/ 508452 w 1229391"/>
              <a:gd name="csY607" fmla="*/ 1188124 h 1230440"/>
              <a:gd name="csX608" fmla="*/ 508452 w 1229391"/>
              <a:gd name="csY608" fmla="*/ 1145807 h 1230440"/>
              <a:gd name="csX609" fmla="*/ 466171 w 1229391"/>
              <a:gd name="csY609" fmla="*/ 1145807 h 1230440"/>
              <a:gd name="csX610" fmla="*/ 508452 w 1229391"/>
              <a:gd name="csY610" fmla="*/ 84633 h 1230440"/>
              <a:gd name="csX611" fmla="*/ 508452 w 1229391"/>
              <a:gd name="csY611" fmla="*/ 126950 h 1230440"/>
              <a:gd name="csX612" fmla="*/ 550732 w 1229391"/>
              <a:gd name="csY612" fmla="*/ 126950 h 1230440"/>
              <a:gd name="csX613" fmla="*/ 550732 w 1229391"/>
              <a:gd name="csY613" fmla="*/ 84633 h 1230440"/>
              <a:gd name="csX614" fmla="*/ 508452 w 1229391"/>
              <a:gd name="csY614" fmla="*/ 84633 h 1230440"/>
              <a:gd name="csX615" fmla="*/ 508452 w 1229391"/>
              <a:gd name="csY615" fmla="*/ 126950 h 1230440"/>
              <a:gd name="csX616" fmla="*/ 508452 w 1229391"/>
              <a:gd name="csY616" fmla="*/ 169267 h 1230440"/>
              <a:gd name="csX617" fmla="*/ 550732 w 1229391"/>
              <a:gd name="csY617" fmla="*/ 169267 h 1230440"/>
              <a:gd name="csX618" fmla="*/ 550732 w 1229391"/>
              <a:gd name="csY618" fmla="*/ 126950 h 1230440"/>
              <a:gd name="csX619" fmla="*/ 508452 w 1229391"/>
              <a:gd name="csY619" fmla="*/ 126950 h 1230440"/>
              <a:gd name="csX620" fmla="*/ 508452 w 1229391"/>
              <a:gd name="csY620" fmla="*/ 212669 h 1230440"/>
              <a:gd name="csX621" fmla="*/ 508452 w 1229391"/>
              <a:gd name="csY621" fmla="*/ 254985 h 1230440"/>
              <a:gd name="csX622" fmla="*/ 550732 w 1229391"/>
              <a:gd name="csY622" fmla="*/ 254985 h 1230440"/>
              <a:gd name="csX623" fmla="*/ 550732 w 1229391"/>
              <a:gd name="csY623" fmla="*/ 212669 h 1230440"/>
              <a:gd name="csX624" fmla="*/ 508452 w 1229391"/>
              <a:gd name="csY624" fmla="*/ 212669 h 1230440"/>
              <a:gd name="csX625" fmla="*/ 508452 w 1229391"/>
              <a:gd name="csY625" fmla="*/ 254985 h 1230440"/>
              <a:gd name="csX626" fmla="*/ 508452 w 1229391"/>
              <a:gd name="csY626" fmla="*/ 297302 h 1230440"/>
              <a:gd name="csX627" fmla="*/ 550732 w 1229391"/>
              <a:gd name="csY627" fmla="*/ 297302 h 1230440"/>
              <a:gd name="csX628" fmla="*/ 550732 w 1229391"/>
              <a:gd name="csY628" fmla="*/ 254985 h 1230440"/>
              <a:gd name="csX629" fmla="*/ 508452 w 1229391"/>
              <a:gd name="csY629" fmla="*/ 254985 h 1230440"/>
              <a:gd name="csX630" fmla="*/ 508452 w 1229391"/>
              <a:gd name="csY630" fmla="*/ 297302 h 1230440"/>
              <a:gd name="csX631" fmla="*/ 508452 w 1229391"/>
              <a:gd name="csY631" fmla="*/ 339619 h 1230440"/>
              <a:gd name="csX632" fmla="*/ 550732 w 1229391"/>
              <a:gd name="csY632" fmla="*/ 339619 h 1230440"/>
              <a:gd name="csX633" fmla="*/ 550732 w 1229391"/>
              <a:gd name="csY633" fmla="*/ 297302 h 1230440"/>
              <a:gd name="csX634" fmla="*/ 508452 w 1229391"/>
              <a:gd name="csY634" fmla="*/ 297302 h 1230440"/>
              <a:gd name="csX635" fmla="*/ 508452 w 1229391"/>
              <a:gd name="csY635" fmla="*/ 381936 h 1230440"/>
              <a:gd name="csX636" fmla="*/ 508452 w 1229391"/>
              <a:gd name="csY636" fmla="*/ 424252 h 1230440"/>
              <a:gd name="csX637" fmla="*/ 550732 w 1229391"/>
              <a:gd name="csY637" fmla="*/ 424252 h 1230440"/>
              <a:gd name="csX638" fmla="*/ 550732 w 1229391"/>
              <a:gd name="csY638" fmla="*/ 381936 h 1230440"/>
              <a:gd name="csX639" fmla="*/ 508452 w 1229391"/>
              <a:gd name="csY639" fmla="*/ 381936 h 1230440"/>
              <a:gd name="csX640" fmla="*/ 508452 w 1229391"/>
              <a:gd name="csY640" fmla="*/ 466569 h 1230440"/>
              <a:gd name="csX641" fmla="*/ 508452 w 1229391"/>
              <a:gd name="csY641" fmla="*/ 508886 h 1230440"/>
              <a:gd name="csX642" fmla="*/ 550732 w 1229391"/>
              <a:gd name="csY642" fmla="*/ 508886 h 1230440"/>
              <a:gd name="csX643" fmla="*/ 550732 w 1229391"/>
              <a:gd name="csY643" fmla="*/ 466569 h 1230440"/>
              <a:gd name="csX644" fmla="*/ 508452 w 1229391"/>
              <a:gd name="csY644" fmla="*/ 466569 h 1230440"/>
              <a:gd name="csX645" fmla="*/ 508452 w 1229391"/>
              <a:gd name="csY645" fmla="*/ 594604 h 1230440"/>
              <a:gd name="csX646" fmla="*/ 508452 w 1229391"/>
              <a:gd name="csY646" fmla="*/ 636921 h 1230440"/>
              <a:gd name="csX647" fmla="*/ 550732 w 1229391"/>
              <a:gd name="csY647" fmla="*/ 636921 h 1230440"/>
              <a:gd name="csX648" fmla="*/ 550732 w 1229391"/>
              <a:gd name="csY648" fmla="*/ 594604 h 1230440"/>
              <a:gd name="csX649" fmla="*/ 508452 w 1229391"/>
              <a:gd name="csY649" fmla="*/ 594604 h 1230440"/>
              <a:gd name="csX650" fmla="*/ 508452 w 1229391"/>
              <a:gd name="csY650" fmla="*/ 636921 h 1230440"/>
              <a:gd name="csX651" fmla="*/ 508452 w 1229391"/>
              <a:gd name="csY651" fmla="*/ 679238 h 1230440"/>
              <a:gd name="csX652" fmla="*/ 550732 w 1229391"/>
              <a:gd name="csY652" fmla="*/ 679238 h 1230440"/>
              <a:gd name="csX653" fmla="*/ 550732 w 1229391"/>
              <a:gd name="csY653" fmla="*/ 636921 h 1230440"/>
              <a:gd name="csX654" fmla="*/ 508452 w 1229391"/>
              <a:gd name="csY654" fmla="*/ 636921 h 1230440"/>
              <a:gd name="csX655" fmla="*/ 508452 w 1229391"/>
              <a:gd name="csY655" fmla="*/ 721554 h 1230440"/>
              <a:gd name="csX656" fmla="*/ 508452 w 1229391"/>
              <a:gd name="csY656" fmla="*/ 763871 h 1230440"/>
              <a:gd name="csX657" fmla="*/ 550732 w 1229391"/>
              <a:gd name="csY657" fmla="*/ 763871 h 1230440"/>
              <a:gd name="csX658" fmla="*/ 550732 w 1229391"/>
              <a:gd name="csY658" fmla="*/ 721554 h 1230440"/>
              <a:gd name="csX659" fmla="*/ 508452 w 1229391"/>
              <a:gd name="csY659" fmla="*/ 721554 h 1230440"/>
              <a:gd name="csX660" fmla="*/ 508452 w 1229391"/>
              <a:gd name="csY660" fmla="*/ 976540 h 1230440"/>
              <a:gd name="csX661" fmla="*/ 508452 w 1229391"/>
              <a:gd name="csY661" fmla="*/ 1018857 h 1230440"/>
              <a:gd name="csX662" fmla="*/ 550732 w 1229391"/>
              <a:gd name="csY662" fmla="*/ 1018857 h 1230440"/>
              <a:gd name="csX663" fmla="*/ 550732 w 1229391"/>
              <a:gd name="csY663" fmla="*/ 976540 h 1230440"/>
              <a:gd name="csX664" fmla="*/ 508452 w 1229391"/>
              <a:gd name="csY664" fmla="*/ 976540 h 1230440"/>
              <a:gd name="csX665" fmla="*/ 508452 w 1229391"/>
              <a:gd name="csY665" fmla="*/ 1061173 h 1230440"/>
              <a:gd name="csX666" fmla="*/ 508452 w 1229391"/>
              <a:gd name="csY666" fmla="*/ 1103490 h 1230440"/>
              <a:gd name="csX667" fmla="*/ 550732 w 1229391"/>
              <a:gd name="csY667" fmla="*/ 1103490 h 1230440"/>
              <a:gd name="csX668" fmla="*/ 550732 w 1229391"/>
              <a:gd name="csY668" fmla="*/ 1061173 h 1230440"/>
              <a:gd name="csX669" fmla="*/ 508452 w 1229391"/>
              <a:gd name="csY669" fmla="*/ 1061173 h 1230440"/>
              <a:gd name="csX670" fmla="*/ 508452 w 1229391"/>
              <a:gd name="csY670" fmla="*/ 1103490 h 1230440"/>
              <a:gd name="csX671" fmla="*/ 508452 w 1229391"/>
              <a:gd name="csY671" fmla="*/ 1145807 h 1230440"/>
              <a:gd name="csX672" fmla="*/ 550732 w 1229391"/>
              <a:gd name="csY672" fmla="*/ 1145807 h 1230440"/>
              <a:gd name="csX673" fmla="*/ 550732 w 1229391"/>
              <a:gd name="csY673" fmla="*/ 1103490 h 1230440"/>
              <a:gd name="csX674" fmla="*/ 508452 w 1229391"/>
              <a:gd name="csY674" fmla="*/ 1103490 h 1230440"/>
              <a:gd name="csX675" fmla="*/ 550732 w 1229391"/>
              <a:gd name="csY675" fmla="*/ 0 h 1230440"/>
              <a:gd name="csX676" fmla="*/ 550732 w 1229391"/>
              <a:gd name="csY676" fmla="*/ 42317 h 1230440"/>
              <a:gd name="csX677" fmla="*/ 593013 w 1229391"/>
              <a:gd name="csY677" fmla="*/ 42317 h 1230440"/>
              <a:gd name="csX678" fmla="*/ 593013 w 1229391"/>
              <a:gd name="csY678" fmla="*/ 0 h 1230440"/>
              <a:gd name="csX679" fmla="*/ 550732 w 1229391"/>
              <a:gd name="csY679" fmla="*/ 0 h 1230440"/>
              <a:gd name="csX680" fmla="*/ 550732 w 1229391"/>
              <a:gd name="csY680" fmla="*/ 42317 h 1230440"/>
              <a:gd name="csX681" fmla="*/ 550732 w 1229391"/>
              <a:gd name="csY681" fmla="*/ 84633 h 1230440"/>
              <a:gd name="csX682" fmla="*/ 593013 w 1229391"/>
              <a:gd name="csY682" fmla="*/ 84633 h 1230440"/>
              <a:gd name="csX683" fmla="*/ 593013 w 1229391"/>
              <a:gd name="csY683" fmla="*/ 42317 h 1230440"/>
              <a:gd name="csX684" fmla="*/ 550732 w 1229391"/>
              <a:gd name="csY684" fmla="*/ 42317 h 1230440"/>
              <a:gd name="csX685" fmla="*/ 550732 w 1229391"/>
              <a:gd name="csY685" fmla="*/ 126950 h 1230440"/>
              <a:gd name="csX686" fmla="*/ 550732 w 1229391"/>
              <a:gd name="csY686" fmla="*/ 169267 h 1230440"/>
              <a:gd name="csX687" fmla="*/ 593013 w 1229391"/>
              <a:gd name="csY687" fmla="*/ 169267 h 1230440"/>
              <a:gd name="csX688" fmla="*/ 593013 w 1229391"/>
              <a:gd name="csY688" fmla="*/ 126950 h 1230440"/>
              <a:gd name="csX689" fmla="*/ 550732 w 1229391"/>
              <a:gd name="csY689" fmla="*/ 126950 h 1230440"/>
              <a:gd name="csX690" fmla="*/ 550732 w 1229391"/>
              <a:gd name="csY690" fmla="*/ 339619 h 1230440"/>
              <a:gd name="csX691" fmla="*/ 550732 w 1229391"/>
              <a:gd name="csY691" fmla="*/ 381936 h 1230440"/>
              <a:gd name="csX692" fmla="*/ 593013 w 1229391"/>
              <a:gd name="csY692" fmla="*/ 381936 h 1230440"/>
              <a:gd name="csX693" fmla="*/ 593013 w 1229391"/>
              <a:gd name="csY693" fmla="*/ 339619 h 1230440"/>
              <a:gd name="csX694" fmla="*/ 550732 w 1229391"/>
              <a:gd name="csY694" fmla="*/ 339619 h 1230440"/>
              <a:gd name="csX695" fmla="*/ 550732 w 1229391"/>
              <a:gd name="csY695" fmla="*/ 381936 h 1230440"/>
              <a:gd name="csX696" fmla="*/ 550732 w 1229391"/>
              <a:gd name="csY696" fmla="*/ 424252 h 1230440"/>
              <a:gd name="csX697" fmla="*/ 593013 w 1229391"/>
              <a:gd name="csY697" fmla="*/ 424252 h 1230440"/>
              <a:gd name="csX698" fmla="*/ 593013 w 1229391"/>
              <a:gd name="csY698" fmla="*/ 381936 h 1230440"/>
              <a:gd name="csX699" fmla="*/ 550732 w 1229391"/>
              <a:gd name="csY699" fmla="*/ 381936 h 1230440"/>
              <a:gd name="csX700" fmla="*/ 550732 w 1229391"/>
              <a:gd name="csY700" fmla="*/ 424252 h 1230440"/>
              <a:gd name="csX701" fmla="*/ 550732 w 1229391"/>
              <a:gd name="csY701" fmla="*/ 466569 h 1230440"/>
              <a:gd name="csX702" fmla="*/ 593013 w 1229391"/>
              <a:gd name="csY702" fmla="*/ 466569 h 1230440"/>
              <a:gd name="csX703" fmla="*/ 593013 w 1229391"/>
              <a:gd name="csY703" fmla="*/ 424252 h 1230440"/>
              <a:gd name="csX704" fmla="*/ 550732 w 1229391"/>
              <a:gd name="csY704" fmla="*/ 424252 h 1230440"/>
              <a:gd name="csX705" fmla="*/ 550732 w 1229391"/>
              <a:gd name="csY705" fmla="*/ 508886 h 1230440"/>
              <a:gd name="csX706" fmla="*/ 550732 w 1229391"/>
              <a:gd name="csY706" fmla="*/ 551203 h 1230440"/>
              <a:gd name="csX707" fmla="*/ 593013 w 1229391"/>
              <a:gd name="csY707" fmla="*/ 551203 h 1230440"/>
              <a:gd name="csX708" fmla="*/ 593013 w 1229391"/>
              <a:gd name="csY708" fmla="*/ 508886 h 1230440"/>
              <a:gd name="csX709" fmla="*/ 550732 w 1229391"/>
              <a:gd name="csY709" fmla="*/ 508886 h 1230440"/>
              <a:gd name="csX710" fmla="*/ 550732 w 1229391"/>
              <a:gd name="csY710" fmla="*/ 679238 h 1230440"/>
              <a:gd name="csX711" fmla="*/ 550732 w 1229391"/>
              <a:gd name="csY711" fmla="*/ 721554 h 1230440"/>
              <a:gd name="csX712" fmla="*/ 593013 w 1229391"/>
              <a:gd name="csY712" fmla="*/ 721554 h 1230440"/>
              <a:gd name="csX713" fmla="*/ 593013 w 1229391"/>
              <a:gd name="csY713" fmla="*/ 679238 h 1230440"/>
              <a:gd name="csX714" fmla="*/ 550732 w 1229391"/>
              <a:gd name="csY714" fmla="*/ 679238 h 1230440"/>
              <a:gd name="csX715" fmla="*/ 550732 w 1229391"/>
              <a:gd name="csY715" fmla="*/ 806188 h 1230440"/>
              <a:gd name="csX716" fmla="*/ 550732 w 1229391"/>
              <a:gd name="csY716" fmla="*/ 848505 h 1230440"/>
              <a:gd name="csX717" fmla="*/ 593013 w 1229391"/>
              <a:gd name="csY717" fmla="*/ 848505 h 1230440"/>
              <a:gd name="csX718" fmla="*/ 593013 w 1229391"/>
              <a:gd name="csY718" fmla="*/ 806188 h 1230440"/>
              <a:gd name="csX719" fmla="*/ 550732 w 1229391"/>
              <a:gd name="csY719" fmla="*/ 806188 h 1230440"/>
              <a:gd name="csX720" fmla="*/ 550732 w 1229391"/>
              <a:gd name="csY720" fmla="*/ 848505 h 1230440"/>
              <a:gd name="csX721" fmla="*/ 550732 w 1229391"/>
              <a:gd name="csY721" fmla="*/ 890821 h 1230440"/>
              <a:gd name="csX722" fmla="*/ 593013 w 1229391"/>
              <a:gd name="csY722" fmla="*/ 890821 h 1230440"/>
              <a:gd name="csX723" fmla="*/ 593013 w 1229391"/>
              <a:gd name="csY723" fmla="*/ 848505 h 1230440"/>
              <a:gd name="csX724" fmla="*/ 550732 w 1229391"/>
              <a:gd name="csY724" fmla="*/ 848505 h 1230440"/>
              <a:gd name="csX725" fmla="*/ 550732 w 1229391"/>
              <a:gd name="csY725" fmla="*/ 890821 h 1230440"/>
              <a:gd name="csX726" fmla="*/ 550732 w 1229391"/>
              <a:gd name="csY726" fmla="*/ 933138 h 1230440"/>
              <a:gd name="csX727" fmla="*/ 593013 w 1229391"/>
              <a:gd name="csY727" fmla="*/ 933138 h 1230440"/>
              <a:gd name="csX728" fmla="*/ 593013 w 1229391"/>
              <a:gd name="csY728" fmla="*/ 890821 h 1230440"/>
              <a:gd name="csX729" fmla="*/ 550732 w 1229391"/>
              <a:gd name="csY729" fmla="*/ 890821 h 1230440"/>
              <a:gd name="csX730" fmla="*/ 550732 w 1229391"/>
              <a:gd name="csY730" fmla="*/ 934223 h 1230440"/>
              <a:gd name="csX731" fmla="*/ 550732 w 1229391"/>
              <a:gd name="csY731" fmla="*/ 976540 h 1230440"/>
              <a:gd name="csX732" fmla="*/ 593013 w 1229391"/>
              <a:gd name="csY732" fmla="*/ 976540 h 1230440"/>
              <a:gd name="csX733" fmla="*/ 593013 w 1229391"/>
              <a:gd name="csY733" fmla="*/ 934223 h 1230440"/>
              <a:gd name="csX734" fmla="*/ 550732 w 1229391"/>
              <a:gd name="csY734" fmla="*/ 934223 h 1230440"/>
              <a:gd name="csX735" fmla="*/ 550732 w 1229391"/>
              <a:gd name="csY735" fmla="*/ 976540 h 1230440"/>
              <a:gd name="csX736" fmla="*/ 550732 w 1229391"/>
              <a:gd name="csY736" fmla="*/ 1018857 h 1230440"/>
              <a:gd name="csX737" fmla="*/ 593013 w 1229391"/>
              <a:gd name="csY737" fmla="*/ 1018857 h 1230440"/>
              <a:gd name="csX738" fmla="*/ 593013 w 1229391"/>
              <a:gd name="csY738" fmla="*/ 976540 h 1230440"/>
              <a:gd name="csX739" fmla="*/ 550732 w 1229391"/>
              <a:gd name="csY739" fmla="*/ 976540 h 1230440"/>
              <a:gd name="csX740" fmla="*/ 550732 w 1229391"/>
              <a:gd name="csY740" fmla="*/ 1018857 h 1230440"/>
              <a:gd name="csX741" fmla="*/ 550732 w 1229391"/>
              <a:gd name="csY741" fmla="*/ 1061173 h 1230440"/>
              <a:gd name="csX742" fmla="*/ 593013 w 1229391"/>
              <a:gd name="csY742" fmla="*/ 1061173 h 1230440"/>
              <a:gd name="csX743" fmla="*/ 593013 w 1229391"/>
              <a:gd name="csY743" fmla="*/ 1018857 h 1230440"/>
              <a:gd name="csX744" fmla="*/ 550732 w 1229391"/>
              <a:gd name="csY744" fmla="*/ 1018857 h 1230440"/>
              <a:gd name="csX745" fmla="*/ 550732 w 1229391"/>
              <a:gd name="csY745" fmla="*/ 1188124 h 1230440"/>
              <a:gd name="csX746" fmla="*/ 550732 w 1229391"/>
              <a:gd name="csY746" fmla="*/ 1230440 h 1230440"/>
              <a:gd name="csX747" fmla="*/ 593013 w 1229391"/>
              <a:gd name="csY747" fmla="*/ 1230440 h 1230440"/>
              <a:gd name="csX748" fmla="*/ 593013 w 1229391"/>
              <a:gd name="csY748" fmla="*/ 1188124 h 1230440"/>
              <a:gd name="csX749" fmla="*/ 550732 w 1229391"/>
              <a:gd name="csY749" fmla="*/ 1188124 h 1230440"/>
              <a:gd name="csX750" fmla="*/ 593013 w 1229391"/>
              <a:gd name="csY750" fmla="*/ 0 h 1230440"/>
              <a:gd name="csX751" fmla="*/ 593013 w 1229391"/>
              <a:gd name="csY751" fmla="*/ 42317 h 1230440"/>
              <a:gd name="csX752" fmla="*/ 635294 w 1229391"/>
              <a:gd name="csY752" fmla="*/ 42317 h 1230440"/>
              <a:gd name="csX753" fmla="*/ 635294 w 1229391"/>
              <a:gd name="csY753" fmla="*/ 0 h 1230440"/>
              <a:gd name="csX754" fmla="*/ 593013 w 1229391"/>
              <a:gd name="csY754" fmla="*/ 0 h 1230440"/>
              <a:gd name="csX755" fmla="*/ 593013 w 1229391"/>
              <a:gd name="csY755" fmla="*/ 42317 h 1230440"/>
              <a:gd name="csX756" fmla="*/ 593013 w 1229391"/>
              <a:gd name="csY756" fmla="*/ 84633 h 1230440"/>
              <a:gd name="csX757" fmla="*/ 635294 w 1229391"/>
              <a:gd name="csY757" fmla="*/ 84633 h 1230440"/>
              <a:gd name="csX758" fmla="*/ 635294 w 1229391"/>
              <a:gd name="csY758" fmla="*/ 42317 h 1230440"/>
              <a:gd name="csX759" fmla="*/ 593013 w 1229391"/>
              <a:gd name="csY759" fmla="*/ 42317 h 1230440"/>
              <a:gd name="csX760" fmla="*/ 593013 w 1229391"/>
              <a:gd name="csY760" fmla="*/ 84633 h 1230440"/>
              <a:gd name="csX761" fmla="*/ 593013 w 1229391"/>
              <a:gd name="csY761" fmla="*/ 126950 h 1230440"/>
              <a:gd name="csX762" fmla="*/ 635294 w 1229391"/>
              <a:gd name="csY762" fmla="*/ 126950 h 1230440"/>
              <a:gd name="csX763" fmla="*/ 635294 w 1229391"/>
              <a:gd name="csY763" fmla="*/ 84633 h 1230440"/>
              <a:gd name="csX764" fmla="*/ 593013 w 1229391"/>
              <a:gd name="csY764" fmla="*/ 84633 h 1230440"/>
              <a:gd name="csX765" fmla="*/ 593013 w 1229391"/>
              <a:gd name="csY765" fmla="*/ 254985 h 1230440"/>
              <a:gd name="csX766" fmla="*/ 593013 w 1229391"/>
              <a:gd name="csY766" fmla="*/ 297302 h 1230440"/>
              <a:gd name="csX767" fmla="*/ 635294 w 1229391"/>
              <a:gd name="csY767" fmla="*/ 297302 h 1230440"/>
              <a:gd name="csX768" fmla="*/ 635294 w 1229391"/>
              <a:gd name="csY768" fmla="*/ 254985 h 1230440"/>
              <a:gd name="csX769" fmla="*/ 593013 w 1229391"/>
              <a:gd name="csY769" fmla="*/ 254985 h 1230440"/>
              <a:gd name="csX770" fmla="*/ 593013 w 1229391"/>
              <a:gd name="csY770" fmla="*/ 297302 h 1230440"/>
              <a:gd name="csX771" fmla="*/ 593013 w 1229391"/>
              <a:gd name="csY771" fmla="*/ 339619 h 1230440"/>
              <a:gd name="csX772" fmla="*/ 635294 w 1229391"/>
              <a:gd name="csY772" fmla="*/ 339619 h 1230440"/>
              <a:gd name="csX773" fmla="*/ 635294 w 1229391"/>
              <a:gd name="csY773" fmla="*/ 297302 h 1230440"/>
              <a:gd name="csX774" fmla="*/ 593013 w 1229391"/>
              <a:gd name="csY774" fmla="*/ 297302 h 1230440"/>
              <a:gd name="csX775" fmla="*/ 593013 w 1229391"/>
              <a:gd name="csY775" fmla="*/ 424252 h 1230440"/>
              <a:gd name="csX776" fmla="*/ 593013 w 1229391"/>
              <a:gd name="csY776" fmla="*/ 466569 h 1230440"/>
              <a:gd name="csX777" fmla="*/ 635294 w 1229391"/>
              <a:gd name="csY777" fmla="*/ 466569 h 1230440"/>
              <a:gd name="csX778" fmla="*/ 635294 w 1229391"/>
              <a:gd name="csY778" fmla="*/ 424252 h 1230440"/>
              <a:gd name="csX779" fmla="*/ 593013 w 1229391"/>
              <a:gd name="csY779" fmla="*/ 424252 h 1230440"/>
              <a:gd name="csX780" fmla="*/ 593013 w 1229391"/>
              <a:gd name="csY780" fmla="*/ 636921 h 1230440"/>
              <a:gd name="csX781" fmla="*/ 593013 w 1229391"/>
              <a:gd name="csY781" fmla="*/ 679238 h 1230440"/>
              <a:gd name="csX782" fmla="*/ 635294 w 1229391"/>
              <a:gd name="csY782" fmla="*/ 679238 h 1230440"/>
              <a:gd name="csX783" fmla="*/ 635294 w 1229391"/>
              <a:gd name="csY783" fmla="*/ 636921 h 1230440"/>
              <a:gd name="csX784" fmla="*/ 593013 w 1229391"/>
              <a:gd name="csY784" fmla="*/ 636921 h 1230440"/>
              <a:gd name="csX785" fmla="*/ 593013 w 1229391"/>
              <a:gd name="csY785" fmla="*/ 721554 h 1230440"/>
              <a:gd name="csX786" fmla="*/ 593013 w 1229391"/>
              <a:gd name="csY786" fmla="*/ 763871 h 1230440"/>
              <a:gd name="csX787" fmla="*/ 635294 w 1229391"/>
              <a:gd name="csY787" fmla="*/ 763871 h 1230440"/>
              <a:gd name="csX788" fmla="*/ 635294 w 1229391"/>
              <a:gd name="csY788" fmla="*/ 721554 h 1230440"/>
              <a:gd name="csX789" fmla="*/ 593013 w 1229391"/>
              <a:gd name="csY789" fmla="*/ 721554 h 1230440"/>
              <a:gd name="csX790" fmla="*/ 593013 w 1229391"/>
              <a:gd name="csY790" fmla="*/ 763871 h 1230440"/>
              <a:gd name="csX791" fmla="*/ 593013 w 1229391"/>
              <a:gd name="csY791" fmla="*/ 806188 h 1230440"/>
              <a:gd name="csX792" fmla="*/ 635294 w 1229391"/>
              <a:gd name="csY792" fmla="*/ 806188 h 1230440"/>
              <a:gd name="csX793" fmla="*/ 635294 w 1229391"/>
              <a:gd name="csY793" fmla="*/ 763871 h 1230440"/>
              <a:gd name="csX794" fmla="*/ 593013 w 1229391"/>
              <a:gd name="csY794" fmla="*/ 763871 h 1230440"/>
              <a:gd name="csX795" fmla="*/ 593013 w 1229391"/>
              <a:gd name="csY795" fmla="*/ 848505 h 1230440"/>
              <a:gd name="csX796" fmla="*/ 593013 w 1229391"/>
              <a:gd name="csY796" fmla="*/ 890821 h 1230440"/>
              <a:gd name="csX797" fmla="*/ 635294 w 1229391"/>
              <a:gd name="csY797" fmla="*/ 890821 h 1230440"/>
              <a:gd name="csX798" fmla="*/ 635294 w 1229391"/>
              <a:gd name="csY798" fmla="*/ 848505 h 1230440"/>
              <a:gd name="csX799" fmla="*/ 593013 w 1229391"/>
              <a:gd name="csY799" fmla="*/ 848505 h 1230440"/>
              <a:gd name="csX800" fmla="*/ 593013 w 1229391"/>
              <a:gd name="csY800" fmla="*/ 890821 h 1230440"/>
              <a:gd name="csX801" fmla="*/ 593013 w 1229391"/>
              <a:gd name="csY801" fmla="*/ 933138 h 1230440"/>
              <a:gd name="csX802" fmla="*/ 635294 w 1229391"/>
              <a:gd name="csY802" fmla="*/ 933138 h 1230440"/>
              <a:gd name="csX803" fmla="*/ 635294 w 1229391"/>
              <a:gd name="csY803" fmla="*/ 890821 h 1230440"/>
              <a:gd name="csX804" fmla="*/ 593013 w 1229391"/>
              <a:gd name="csY804" fmla="*/ 890821 h 1230440"/>
              <a:gd name="csX805" fmla="*/ 593013 w 1229391"/>
              <a:gd name="csY805" fmla="*/ 934223 h 1230440"/>
              <a:gd name="csX806" fmla="*/ 593013 w 1229391"/>
              <a:gd name="csY806" fmla="*/ 976540 h 1230440"/>
              <a:gd name="csX807" fmla="*/ 635294 w 1229391"/>
              <a:gd name="csY807" fmla="*/ 976540 h 1230440"/>
              <a:gd name="csX808" fmla="*/ 635294 w 1229391"/>
              <a:gd name="csY808" fmla="*/ 934223 h 1230440"/>
              <a:gd name="csX809" fmla="*/ 593013 w 1229391"/>
              <a:gd name="csY809" fmla="*/ 934223 h 1230440"/>
              <a:gd name="csX810" fmla="*/ 593013 w 1229391"/>
              <a:gd name="csY810" fmla="*/ 976540 h 1230440"/>
              <a:gd name="csX811" fmla="*/ 593013 w 1229391"/>
              <a:gd name="csY811" fmla="*/ 1018857 h 1230440"/>
              <a:gd name="csX812" fmla="*/ 635294 w 1229391"/>
              <a:gd name="csY812" fmla="*/ 1018857 h 1230440"/>
              <a:gd name="csX813" fmla="*/ 635294 w 1229391"/>
              <a:gd name="csY813" fmla="*/ 976540 h 1230440"/>
              <a:gd name="csX814" fmla="*/ 593013 w 1229391"/>
              <a:gd name="csY814" fmla="*/ 976540 h 1230440"/>
              <a:gd name="csX815" fmla="*/ 593013 w 1229391"/>
              <a:gd name="csY815" fmla="*/ 1018857 h 1230440"/>
              <a:gd name="csX816" fmla="*/ 593013 w 1229391"/>
              <a:gd name="csY816" fmla="*/ 1061173 h 1230440"/>
              <a:gd name="csX817" fmla="*/ 635294 w 1229391"/>
              <a:gd name="csY817" fmla="*/ 1061173 h 1230440"/>
              <a:gd name="csX818" fmla="*/ 635294 w 1229391"/>
              <a:gd name="csY818" fmla="*/ 1018857 h 1230440"/>
              <a:gd name="csX819" fmla="*/ 593013 w 1229391"/>
              <a:gd name="csY819" fmla="*/ 1018857 h 1230440"/>
              <a:gd name="csX820" fmla="*/ 593013 w 1229391"/>
              <a:gd name="csY820" fmla="*/ 1061173 h 1230440"/>
              <a:gd name="csX821" fmla="*/ 593013 w 1229391"/>
              <a:gd name="csY821" fmla="*/ 1103490 h 1230440"/>
              <a:gd name="csX822" fmla="*/ 635294 w 1229391"/>
              <a:gd name="csY822" fmla="*/ 1103490 h 1230440"/>
              <a:gd name="csX823" fmla="*/ 635294 w 1229391"/>
              <a:gd name="csY823" fmla="*/ 1061173 h 1230440"/>
              <a:gd name="csX824" fmla="*/ 593013 w 1229391"/>
              <a:gd name="csY824" fmla="*/ 1061173 h 1230440"/>
              <a:gd name="csX825" fmla="*/ 593013 w 1229391"/>
              <a:gd name="csY825" fmla="*/ 1103490 h 1230440"/>
              <a:gd name="csX826" fmla="*/ 593013 w 1229391"/>
              <a:gd name="csY826" fmla="*/ 1145807 h 1230440"/>
              <a:gd name="csX827" fmla="*/ 635294 w 1229391"/>
              <a:gd name="csY827" fmla="*/ 1145807 h 1230440"/>
              <a:gd name="csX828" fmla="*/ 635294 w 1229391"/>
              <a:gd name="csY828" fmla="*/ 1103490 h 1230440"/>
              <a:gd name="csX829" fmla="*/ 593013 w 1229391"/>
              <a:gd name="csY829" fmla="*/ 1103490 h 1230440"/>
              <a:gd name="csX830" fmla="*/ 635294 w 1229391"/>
              <a:gd name="csY830" fmla="*/ 0 h 1230440"/>
              <a:gd name="csX831" fmla="*/ 635294 w 1229391"/>
              <a:gd name="csY831" fmla="*/ 42317 h 1230440"/>
              <a:gd name="csX832" fmla="*/ 677575 w 1229391"/>
              <a:gd name="csY832" fmla="*/ 42317 h 1230440"/>
              <a:gd name="csX833" fmla="*/ 677575 w 1229391"/>
              <a:gd name="csY833" fmla="*/ 0 h 1230440"/>
              <a:gd name="csX834" fmla="*/ 635294 w 1229391"/>
              <a:gd name="csY834" fmla="*/ 0 h 1230440"/>
              <a:gd name="csX835" fmla="*/ 635294 w 1229391"/>
              <a:gd name="csY835" fmla="*/ 84633 h 1230440"/>
              <a:gd name="csX836" fmla="*/ 635294 w 1229391"/>
              <a:gd name="csY836" fmla="*/ 126950 h 1230440"/>
              <a:gd name="csX837" fmla="*/ 677575 w 1229391"/>
              <a:gd name="csY837" fmla="*/ 126950 h 1230440"/>
              <a:gd name="csX838" fmla="*/ 677575 w 1229391"/>
              <a:gd name="csY838" fmla="*/ 84633 h 1230440"/>
              <a:gd name="csX839" fmla="*/ 635294 w 1229391"/>
              <a:gd name="csY839" fmla="*/ 84633 h 1230440"/>
              <a:gd name="csX840" fmla="*/ 635294 w 1229391"/>
              <a:gd name="csY840" fmla="*/ 169267 h 1230440"/>
              <a:gd name="csX841" fmla="*/ 635294 w 1229391"/>
              <a:gd name="csY841" fmla="*/ 211584 h 1230440"/>
              <a:gd name="csX842" fmla="*/ 677575 w 1229391"/>
              <a:gd name="csY842" fmla="*/ 211584 h 1230440"/>
              <a:gd name="csX843" fmla="*/ 677575 w 1229391"/>
              <a:gd name="csY843" fmla="*/ 169267 h 1230440"/>
              <a:gd name="csX844" fmla="*/ 635294 w 1229391"/>
              <a:gd name="csY844" fmla="*/ 169267 h 1230440"/>
              <a:gd name="csX845" fmla="*/ 635294 w 1229391"/>
              <a:gd name="csY845" fmla="*/ 381936 h 1230440"/>
              <a:gd name="csX846" fmla="*/ 635294 w 1229391"/>
              <a:gd name="csY846" fmla="*/ 424252 h 1230440"/>
              <a:gd name="csX847" fmla="*/ 677575 w 1229391"/>
              <a:gd name="csY847" fmla="*/ 424252 h 1230440"/>
              <a:gd name="csX848" fmla="*/ 677575 w 1229391"/>
              <a:gd name="csY848" fmla="*/ 381936 h 1230440"/>
              <a:gd name="csX849" fmla="*/ 635294 w 1229391"/>
              <a:gd name="csY849" fmla="*/ 381936 h 1230440"/>
              <a:gd name="csX850" fmla="*/ 635294 w 1229391"/>
              <a:gd name="csY850" fmla="*/ 424252 h 1230440"/>
              <a:gd name="csX851" fmla="*/ 635294 w 1229391"/>
              <a:gd name="csY851" fmla="*/ 466569 h 1230440"/>
              <a:gd name="csX852" fmla="*/ 677575 w 1229391"/>
              <a:gd name="csY852" fmla="*/ 466569 h 1230440"/>
              <a:gd name="csX853" fmla="*/ 677575 w 1229391"/>
              <a:gd name="csY853" fmla="*/ 424252 h 1230440"/>
              <a:gd name="csX854" fmla="*/ 635294 w 1229391"/>
              <a:gd name="csY854" fmla="*/ 424252 h 1230440"/>
              <a:gd name="csX855" fmla="*/ 635294 w 1229391"/>
              <a:gd name="csY855" fmla="*/ 466569 h 1230440"/>
              <a:gd name="csX856" fmla="*/ 635294 w 1229391"/>
              <a:gd name="csY856" fmla="*/ 508886 h 1230440"/>
              <a:gd name="csX857" fmla="*/ 677575 w 1229391"/>
              <a:gd name="csY857" fmla="*/ 508886 h 1230440"/>
              <a:gd name="csX858" fmla="*/ 677575 w 1229391"/>
              <a:gd name="csY858" fmla="*/ 466569 h 1230440"/>
              <a:gd name="csX859" fmla="*/ 635294 w 1229391"/>
              <a:gd name="csY859" fmla="*/ 466569 h 1230440"/>
              <a:gd name="csX860" fmla="*/ 635294 w 1229391"/>
              <a:gd name="csY860" fmla="*/ 594604 h 1230440"/>
              <a:gd name="csX861" fmla="*/ 635294 w 1229391"/>
              <a:gd name="csY861" fmla="*/ 636921 h 1230440"/>
              <a:gd name="csX862" fmla="*/ 677575 w 1229391"/>
              <a:gd name="csY862" fmla="*/ 636921 h 1230440"/>
              <a:gd name="csX863" fmla="*/ 677575 w 1229391"/>
              <a:gd name="csY863" fmla="*/ 594604 h 1230440"/>
              <a:gd name="csX864" fmla="*/ 635294 w 1229391"/>
              <a:gd name="csY864" fmla="*/ 594604 h 1230440"/>
              <a:gd name="csX865" fmla="*/ 635294 w 1229391"/>
              <a:gd name="csY865" fmla="*/ 806188 h 1230440"/>
              <a:gd name="csX866" fmla="*/ 635294 w 1229391"/>
              <a:gd name="csY866" fmla="*/ 848505 h 1230440"/>
              <a:gd name="csX867" fmla="*/ 677575 w 1229391"/>
              <a:gd name="csY867" fmla="*/ 848505 h 1230440"/>
              <a:gd name="csX868" fmla="*/ 677575 w 1229391"/>
              <a:gd name="csY868" fmla="*/ 806188 h 1230440"/>
              <a:gd name="csX869" fmla="*/ 635294 w 1229391"/>
              <a:gd name="csY869" fmla="*/ 806188 h 1230440"/>
              <a:gd name="csX870" fmla="*/ 635294 w 1229391"/>
              <a:gd name="csY870" fmla="*/ 1145807 h 1230440"/>
              <a:gd name="csX871" fmla="*/ 635294 w 1229391"/>
              <a:gd name="csY871" fmla="*/ 1188124 h 1230440"/>
              <a:gd name="csX872" fmla="*/ 677575 w 1229391"/>
              <a:gd name="csY872" fmla="*/ 1188124 h 1230440"/>
              <a:gd name="csX873" fmla="*/ 677575 w 1229391"/>
              <a:gd name="csY873" fmla="*/ 1145807 h 1230440"/>
              <a:gd name="csX874" fmla="*/ 635294 w 1229391"/>
              <a:gd name="csY874" fmla="*/ 1145807 h 1230440"/>
              <a:gd name="csX875" fmla="*/ 677575 w 1229391"/>
              <a:gd name="csY875" fmla="*/ 0 h 1230440"/>
              <a:gd name="csX876" fmla="*/ 677575 w 1229391"/>
              <a:gd name="csY876" fmla="*/ 42317 h 1230440"/>
              <a:gd name="csX877" fmla="*/ 719856 w 1229391"/>
              <a:gd name="csY877" fmla="*/ 42317 h 1230440"/>
              <a:gd name="csX878" fmla="*/ 719856 w 1229391"/>
              <a:gd name="csY878" fmla="*/ 0 h 1230440"/>
              <a:gd name="csX879" fmla="*/ 677575 w 1229391"/>
              <a:gd name="csY879" fmla="*/ 0 h 1230440"/>
              <a:gd name="csX880" fmla="*/ 677575 w 1229391"/>
              <a:gd name="csY880" fmla="*/ 42317 h 1230440"/>
              <a:gd name="csX881" fmla="*/ 677575 w 1229391"/>
              <a:gd name="csY881" fmla="*/ 84633 h 1230440"/>
              <a:gd name="csX882" fmla="*/ 719856 w 1229391"/>
              <a:gd name="csY882" fmla="*/ 84633 h 1230440"/>
              <a:gd name="csX883" fmla="*/ 719856 w 1229391"/>
              <a:gd name="csY883" fmla="*/ 42317 h 1230440"/>
              <a:gd name="csX884" fmla="*/ 677575 w 1229391"/>
              <a:gd name="csY884" fmla="*/ 42317 h 1230440"/>
              <a:gd name="csX885" fmla="*/ 677575 w 1229391"/>
              <a:gd name="csY885" fmla="*/ 84633 h 1230440"/>
              <a:gd name="csX886" fmla="*/ 677575 w 1229391"/>
              <a:gd name="csY886" fmla="*/ 126950 h 1230440"/>
              <a:gd name="csX887" fmla="*/ 719856 w 1229391"/>
              <a:gd name="csY887" fmla="*/ 126950 h 1230440"/>
              <a:gd name="csX888" fmla="*/ 719856 w 1229391"/>
              <a:gd name="csY888" fmla="*/ 84633 h 1230440"/>
              <a:gd name="csX889" fmla="*/ 677575 w 1229391"/>
              <a:gd name="csY889" fmla="*/ 84633 h 1230440"/>
              <a:gd name="csX890" fmla="*/ 677575 w 1229391"/>
              <a:gd name="csY890" fmla="*/ 126950 h 1230440"/>
              <a:gd name="csX891" fmla="*/ 677575 w 1229391"/>
              <a:gd name="csY891" fmla="*/ 169267 h 1230440"/>
              <a:gd name="csX892" fmla="*/ 719856 w 1229391"/>
              <a:gd name="csY892" fmla="*/ 169267 h 1230440"/>
              <a:gd name="csX893" fmla="*/ 719856 w 1229391"/>
              <a:gd name="csY893" fmla="*/ 126950 h 1230440"/>
              <a:gd name="csX894" fmla="*/ 677575 w 1229391"/>
              <a:gd name="csY894" fmla="*/ 126950 h 1230440"/>
              <a:gd name="csX895" fmla="*/ 677575 w 1229391"/>
              <a:gd name="csY895" fmla="*/ 169267 h 1230440"/>
              <a:gd name="csX896" fmla="*/ 677575 w 1229391"/>
              <a:gd name="csY896" fmla="*/ 211584 h 1230440"/>
              <a:gd name="csX897" fmla="*/ 719856 w 1229391"/>
              <a:gd name="csY897" fmla="*/ 211584 h 1230440"/>
              <a:gd name="csX898" fmla="*/ 719856 w 1229391"/>
              <a:gd name="csY898" fmla="*/ 169267 h 1230440"/>
              <a:gd name="csX899" fmla="*/ 677575 w 1229391"/>
              <a:gd name="csY899" fmla="*/ 169267 h 1230440"/>
              <a:gd name="csX900" fmla="*/ 677575 w 1229391"/>
              <a:gd name="csY900" fmla="*/ 254985 h 1230440"/>
              <a:gd name="csX901" fmla="*/ 677575 w 1229391"/>
              <a:gd name="csY901" fmla="*/ 297302 h 1230440"/>
              <a:gd name="csX902" fmla="*/ 719856 w 1229391"/>
              <a:gd name="csY902" fmla="*/ 297302 h 1230440"/>
              <a:gd name="csX903" fmla="*/ 719856 w 1229391"/>
              <a:gd name="csY903" fmla="*/ 254985 h 1230440"/>
              <a:gd name="csX904" fmla="*/ 677575 w 1229391"/>
              <a:gd name="csY904" fmla="*/ 254985 h 1230440"/>
              <a:gd name="csX905" fmla="*/ 677575 w 1229391"/>
              <a:gd name="csY905" fmla="*/ 381936 h 1230440"/>
              <a:gd name="csX906" fmla="*/ 677575 w 1229391"/>
              <a:gd name="csY906" fmla="*/ 424252 h 1230440"/>
              <a:gd name="csX907" fmla="*/ 719856 w 1229391"/>
              <a:gd name="csY907" fmla="*/ 424252 h 1230440"/>
              <a:gd name="csX908" fmla="*/ 719856 w 1229391"/>
              <a:gd name="csY908" fmla="*/ 381936 h 1230440"/>
              <a:gd name="csX909" fmla="*/ 677575 w 1229391"/>
              <a:gd name="csY909" fmla="*/ 381936 h 1230440"/>
              <a:gd name="csX910" fmla="*/ 677575 w 1229391"/>
              <a:gd name="csY910" fmla="*/ 424252 h 1230440"/>
              <a:gd name="csX911" fmla="*/ 677575 w 1229391"/>
              <a:gd name="csY911" fmla="*/ 466569 h 1230440"/>
              <a:gd name="csX912" fmla="*/ 719856 w 1229391"/>
              <a:gd name="csY912" fmla="*/ 466569 h 1230440"/>
              <a:gd name="csX913" fmla="*/ 719856 w 1229391"/>
              <a:gd name="csY913" fmla="*/ 424252 h 1230440"/>
              <a:gd name="csX914" fmla="*/ 677575 w 1229391"/>
              <a:gd name="csY914" fmla="*/ 424252 h 1230440"/>
              <a:gd name="csX915" fmla="*/ 677575 w 1229391"/>
              <a:gd name="csY915" fmla="*/ 466569 h 1230440"/>
              <a:gd name="csX916" fmla="*/ 677575 w 1229391"/>
              <a:gd name="csY916" fmla="*/ 508886 h 1230440"/>
              <a:gd name="csX917" fmla="*/ 719856 w 1229391"/>
              <a:gd name="csY917" fmla="*/ 508886 h 1230440"/>
              <a:gd name="csX918" fmla="*/ 719856 w 1229391"/>
              <a:gd name="csY918" fmla="*/ 466569 h 1230440"/>
              <a:gd name="csX919" fmla="*/ 677575 w 1229391"/>
              <a:gd name="csY919" fmla="*/ 466569 h 1230440"/>
              <a:gd name="csX920" fmla="*/ 677575 w 1229391"/>
              <a:gd name="csY920" fmla="*/ 508886 h 1230440"/>
              <a:gd name="csX921" fmla="*/ 677575 w 1229391"/>
              <a:gd name="csY921" fmla="*/ 551203 h 1230440"/>
              <a:gd name="csX922" fmla="*/ 719856 w 1229391"/>
              <a:gd name="csY922" fmla="*/ 551203 h 1230440"/>
              <a:gd name="csX923" fmla="*/ 719856 w 1229391"/>
              <a:gd name="csY923" fmla="*/ 508886 h 1230440"/>
              <a:gd name="csX924" fmla="*/ 677575 w 1229391"/>
              <a:gd name="csY924" fmla="*/ 508886 h 1230440"/>
              <a:gd name="csX925" fmla="*/ 677575 w 1229391"/>
              <a:gd name="csY925" fmla="*/ 636921 h 1230440"/>
              <a:gd name="csX926" fmla="*/ 677575 w 1229391"/>
              <a:gd name="csY926" fmla="*/ 679238 h 1230440"/>
              <a:gd name="csX927" fmla="*/ 719856 w 1229391"/>
              <a:gd name="csY927" fmla="*/ 679238 h 1230440"/>
              <a:gd name="csX928" fmla="*/ 719856 w 1229391"/>
              <a:gd name="csY928" fmla="*/ 636921 h 1230440"/>
              <a:gd name="csX929" fmla="*/ 677575 w 1229391"/>
              <a:gd name="csY929" fmla="*/ 636921 h 1230440"/>
              <a:gd name="csX930" fmla="*/ 677575 w 1229391"/>
              <a:gd name="csY930" fmla="*/ 679238 h 1230440"/>
              <a:gd name="csX931" fmla="*/ 677575 w 1229391"/>
              <a:gd name="csY931" fmla="*/ 721554 h 1230440"/>
              <a:gd name="csX932" fmla="*/ 719856 w 1229391"/>
              <a:gd name="csY932" fmla="*/ 721554 h 1230440"/>
              <a:gd name="csX933" fmla="*/ 719856 w 1229391"/>
              <a:gd name="csY933" fmla="*/ 679238 h 1230440"/>
              <a:gd name="csX934" fmla="*/ 677575 w 1229391"/>
              <a:gd name="csY934" fmla="*/ 679238 h 1230440"/>
              <a:gd name="csX935" fmla="*/ 677575 w 1229391"/>
              <a:gd name="csY935" fmla="*/ 721554 h 1230440"/>
              <a:gd name="csX936" fmla="*/ 677575 w 1229391"/>
              <a:gd name="csY936" fmla="*/ 763871 h 1230440"/>
              <a:gd name="csX937" fmla="*/ 719856 w 1229391"/>
              <a:gd name="csY937" fmla="*/ 763871 h 1230440"/>
              <a:gd name="csX938" fmla="*/ 719856 w 1229391"/>
              <a:gd name="csY938" fmla="*/ 721554 h 1230440"/>
              <a:gd name="csX939" fmla="*/ 677575 w 1229391"/>
              <a:gd name="csY939" fmla="*/ 721554 h 1230440"/>
              <a:gd name="csX940" fmla="*/ 677575 w 1229391"/>
              <a:gd name="csY940" fmla="*/ 806188 h 1230440"/>
              <a:gd name="csX941" fmla="*/ 677575 w 1229391"/>
              <a:gd name="csY941" fmla="*/ 848505 h 1230440"/>
              <a:gd name="csX942" fmla="*/ 719856 w 1229391"/>
              <a:gd name="csY942" fmla="*/ 848505 h 1230440"/>
              <a:gd name="csX943" fmla="*/ 719856 w 1229391"/>
              <a:gd name="csY943" fmla="*/ 806188 h 1230440"/>
              <a:gd name="csX944" fmla="*/ 677575 w 1229391"/>
              <a:gd name="csY944" fmla="*/ 806188 h 1230440"/>
              <a:gd name="csX945" fmla="*/ 677575 w 1229391"/>
              <a:gd name="csY945" fmla="*/ 1061173 h 1230440"/>
              <a:gd name="csX946" fmla="*/ 677575 w 1229391"/>
              <a:gd name="csY946" fmla="*/ 1103490 h 1230440"/>
              <a:gd name="csX947" fmla="*/ 719856 w 1229391"/>
              <a:gd name="csY947" fmla="*/ 1103490 h 1230440"/>
              <a:gd name="csX948" fmla="*/ 719856 w 1229391"/>
              <a:gd name="csY948" fmla="*/ 1061173 h 1230440"/>
              <a:gd name="csX949" fmla="*/ 677575 w 1229391"/>
              <a:gd name="csY949" fmla="*/ 1061173 h 1230440"/>
              <a:gd name="csX950" fmla="*/ 677575 w 1229391"/>
              <a:gd name="csY950" fmla="*/ 1103490 h 1230440"/>
              <a:gd name="csX951" fmla="*/ 677575 w 1229391"/>
              <a:gd name="csY951" fmla="*/ 1145807 h 1230440"/>
              <a:gd name="csX952" fmla="*/ 719856 w 1229391"/>
              <a:gd name="csY952" fmla="*/ 1145807 h 1230440"/>
              <a:gd name="csX953" fmla="*/ 719856 w 1229391"/>
              <a:gd name="csY953" fmla="*/ 1103490 h 1230440"/>
              <a:gd name="csX954" fmla="*/ 677575 w 1229391"/>
              <a:gd name="csY954" fmla="*/ 1103490 h 1230440"/>
              <a:gd name="csX955" fmla="*/ 719856 w 1229391"/>
              <a:gd name="csY955" fmla="*/ 0 h 1230440"/>
              <a:gd name="csX956" fmla="*/ 719856 w 1229391"/>
              <a:gd name="csY956" fmla="*/ 42317 h 1230440"/>
              <a:gd name="csX957" fmla="*/ 762135 w 1229391"/>
              <a:gd name="csY957" fmla="*/ 42317 h 1230440"/>
              <a:gd name="csX958" fmla="*/ 762135 w 1229391"/>
              <a:gd name="csY958" fmla="*/ 0 h 1230440"/>
              <a:gd name="csX959" fmla="*/ 719856 w 1229391"/>
              <a:gd name="csY959" fmla="*/ 0 h 1230440"/>
              <a:gd name="csX960" fmla="*/ 719856 w 1229391"/>
              <a:gd name="csY960" fmla="*/ 84633 h 1230440"/>
              <a:gd name="csX961" fmla="*/ 719856 w 1229391"/>
              <a:gd name="csY961" fmla="*/ 126950 h 1230440"/>
              <a:gd name="csX962" fmla="*/ 762135 w 1229391"/>
              <a:gd name="csY962" fmla="*/ 126950 h 1230440"/>
              <a:gd name="csX963" fmla="*/ 762135 w 1229391"/>
              <a:gd name="csY963" fmla="*/ 84633 h 1230440"/>
              <a:gd name="csX964" fmla="*/ 719856 w 1229391"/>
              <a:gd name="csY964" fmla="*/ 84633 h 1230440"/>
              <a:gd name="csX965" fmla="*/ 719856 w 1229391"/>
              <a:gd name="csY965" fmla="*/ 169267 h 1230440"/>
              <a:gd name="csX966" fmla="*/ 719856 w 1229391"/>
              <a:gd name="csY966" fmla="*/ 211584 h 1230440"/>
              <a:gd name="csX967" fmla="*/ 762135 w 1229391"/>
              <a:gd name="csY967" fmla="*/ 211584 h 1230440"/>
              <a:gd name="csX968" fmla="*/ 762135 w 1229391"/>
              <a:gd name="csY968" fmla="*/ 169267 h 1230440"/>
              <a:gd name="csX969" fmla="*/ 719856 w 1229391"/>
              <a:gd name="csY969" fmla="*/ 169267 h 1230440"/>
              <a:gd name="csX970" fmla="*/ 719856 w 1229391"/>
              <a:gd name="csY970" fmla="*/ 212669 h 1230440"/>
              <a:gd name="csX971" fmla="*/ 719856 w 1229391"/>
              <a:gd name="csY971" fmla="*/ 254985 h 1230440"/>
              <a:gd name="csX972" fmla="*/ 762135 w 1229391"/>
              <a:gd name="csY972" fmla="*/ 254985 h 1230440"/>
              <a:gd name="csX973" fmla="*/ 762135 w 1229391"/>
              <a:gd name="csY973" fmla="*/ 212669 h 1230440"/>
              <a:gd name="csX974" fmla="*/ 719856 w 1229391"/>
              <a:gd name="csY974" fmla="*/ 212669 h 1230440"/>
              <a:gd name="csX975" fmla="*/ 719856 w 1229391"/>
              <a:gd name="csY975" fmla="*/ 339619 h 1230440"/>
              <a:gd name="csX976" fmla="*/ 719856 w 1229391"/>
              <a:gd name="csY976" fmla="*/ 381936 h 1230440"/>
              <a:gd name="csX977" fmla="*/ 762135 w 1229391"/>
              <a:gd name="csY977" fmla="*/ 381936 h 1230440"/>
              <a:gd name="csX978" fmla="*/ 762135 w 1229391"/>
              <a:gd name="csY978" fmla="*/ 339619 h 1230440"/>
              <a:gd name="csX979" fmla="*/ 719856 w 1229391"/>
              <a:gd name="csY979" fmla="*/ 339619 h 1230440"/>
              <a:gd name="csX980" fmla="*/ 719856 w 1229391"/>
              <a:gd name="csY980" fmla="*/ 466569 h 1230440"/>
              <a:gd name="csX981" fmla="*/ 719856 w 1229391"/>
              <a:gd name="csY981" fmla="*/ 508886 h 1230440"/>
              <a:gd name="csX982" fmla="*/ 762135 w 1229391"/>
              <a:gd name="csY982" fmla="*/ 508886 h 1230440"/>
              <a:gd name="csX983" fmla="*/ 762135 w 1229391"/>
              <a:gd name="csY983" fmla="*/ 466569 h 1230440"/>
              <a:gd name="csX984" fmla="*/ 719856 w 1229391"/>
              <a:gd name="csY984" fmla="*/ 466569 h 1230440"/>
              <a:gd name="csX985" fmla="*/ 719856 w 1229391"/>
              <a:gd name="csY985" fmla="*/ 508886 h 1230440"/>
              <a:gd name="csX986" fmla="*/ 719856 w 1229391"/>
              <a:gd name="csY986" fmla="*/ 551203 h 1230440"/>
              <a:gd name="csX987" fmla="*/ 762135 w 1229391"/>
              <a:gd name="csY987" fmla="*/ 551203 h 1230440"/>
              <a:gd name="csX988" fmla="*/ 762135 w 1229391"/>
              <a:gd name="csY988" fmla="*/ 508886 h 1230440"/>
              <a:gd name="csX989" fmla="*/ 719856 w 1229391"/>
              <a:gd name="csY989" fmla="*/ 508886 h 1230440"/>
              <a:gd name="csX990" fmla="*/ 719856 w 1229391"/>
              <a:gd name="csY990" fmla="*/ 551203 h 1230440"/>
              <a:gd name="csX991" fmla="*/ 719856 w 1229391"/>
              <a:gd name="csY991" fmla="*/ 593519 h 1230440"/>
              <a:gd name="csX992" fmla="*/ 762135 w 1229391"/>
              <a:gd name="csY992" fmla="*/ 593519 h 1230440"/>
              <a:gd name="csX993" fmla="*/ 762135 w 1229391"/>
              <a:gd name="csY993" fmla="*/ 551203 h 1230440"/>
              <a:gd name="csX994" fmla="*/ 719856 w 1229391"/>
              <a:gd name="csY994" fmla="*/ 551203 h 1230440"/>
              <a:gd name="csX995" fmla="*/ 719856 w 1229391"/>
              <a:gd name="csY995" fmla="*/ 594604 h 1230440"/>
              <a:gd name="csX996" fmla="*/ 719856 w 1229391"/>
              <a:gd name="csY996" fmla="*/ 636921 h 1230440"/>
              <a:gd name="csX997" fmla="*/ 762135 w 1229391"/>
              <a:gd name="csY997" fmla="*/ 636921 h 1230440"/>
              <a:gd name="csX998" fmla="*/ 762135 w 1229391"/>
              <a:gd name="csY998" fmla="*/ 594604 h 1230440"/>
              <a:gd name="csX999" fmla="*/ 719856 w 1229391"/>
              <a:gd name="csY999" fmla="*/ 594604 h 1230440"/>
              <a:gd name="csX1000" fmla="*/ 719856 w 1229391"/>
              <a:gd name="csY1000" fmla="*/ 679238 h 1230440"/>
              <a:gd name="csX1001" fmla="*/ 719856 w 1229391"/>
              <a:gd name="csY1001" fmla="*/ 721554 h 1230440"/>
              <a:gd name="csX1002" fmla="*/ 762135 w 1229391"/>
              <a:gd name="csY1002" fmla="*/ 721554 h 1230440"/>
              <a:gd name="csX1003" fmla="*/ 762135 w 1229391"/>
              <a:gd name="csY1003" fmla="*/ 679238 h 1230440"/>
              <a:gd name="csX1004" fmla="*/ 719856 w 1229391"/>
              <a:gd name="csY1004" fmla="*/ 679238 h 1230440"/>
              <a:gd name="csX1005" fmla="*/ 719856 w 1229391"/>
              <a:gd name="csY1005" fmla="*/ 763871 h 1230440"/>
              <a:gd name="csX1006" fmla="*/ 719856 w 1229391"/>
              <a:gd name="csY1006" fmla="*/ 806188 h 1230440"/>
              <a:gd name="csX1007" fmla="*/ 762135 w 1229391"/>
              <a:gd name="csY1007" fmla="*/ 806188 h 1230440"/>
              <a:gd name="csX1008" fmla="*/ 762135 w 1229391"/>
              <a:gd name="csY1008" fmla="*/ 763871 h 1230440"/>
              <a:gd name="csX1009" fmla="*/ 719856 w 1229391"/>
              <a:gd name="csY1009" fmla="*/ 763871 h 1230440"/>
              <a:gd name="csX1010" fmla="*/ 719856 w 1229391"/>
              <a:gd name="csY1010" fmla="*/ 806188 h 1230440"/>
              <a:gd name="csX1011" fmla="*/ 719856 w 1229391"/>
              <a:gd name="csY1011" fmla="*/ 848505 h 1230440"/>
              <a:gd name="csX1012" fmla="*/ 762135 w 1229391"/>
              <a:gd name="csY1012" fmla="*/ 848505 h 1230440"/>
              <a:gd name="csX1013" fmla="*/ 762135 w 1229391"/>
              <a:gd name="csY1013" fmla="*/ 806188 h 1230440"/>
              <a:gd name="csX1014" fmla="*/ 719856 w 1229391"/>
              <a:gd name="csY1014" fmla="*/ 806188 h 1230440"/>
              <a:gd name="csX1015" fmla="*/ 719856 w 1229391"/>
              <a:gd name="csY1015" fmla="*/ 848505 h 1230440"/>
              <a:gd name="csX1016" fmla="*/ 719856 w 1229391"/>
              <a:gd name="csY1016" fmla="*/ 890821 h 1230440"/>
              <a:gd name="csX1017" fmla="*/ 762135 w 1229391"/>
              <a:gd name="csY1017" fmla="*/ 890821 h 1230440"/>
              <a:gd name="csX1018" fmla="*/ 762135 w 1229391"/>
              <a:gd name="csY1018" fmla="*/ 848505 h 1230440"/>
              <a:gd name="csX1019" fmla="*/ 719856 w 1229391"/>
              <a:gd name="csY1019" fmla="*/ 848505 h 1230440"/>
              <a:gd name="csX1020" fmla="*/ 719856 w 1229391"/>
              <a:gd name="csY1020" fmla="*/ 890821 h 1230440"/>
              <a:gd name="csX1021" fmla="*/ 719856 w 1229391"/>
              <a:gd name="csY1021" fmla="*/ 933138 h 1230440"/>
              <a:gd name="csX1022" fmla="*/ 762135 w 1229391"/>
              <a:gd name="csY1022" fmla="*/ 933138 h 1230440"/>
              <a:gd name="csX1023" fmla="*/ 762135 w 1229391"/>
              <a:gd name="csY1023" fmla="*/ 890821 h 1230440"/>
              <a:gd name="csX1024" fmla="*/ 719856 w 1229391"/>
              <a:gd name="csY1024" fmla="*/ 890821 h 1230440"/>
              <a:gd name="csX1025" fmla="*/ 719856 w 1229391"/>
              <a:gd name="csY1025" fmla="*/ 934223 h 1230440"/>
              <a:gd name="csX1026" fmla="*/ 719856 w 1229391"/>
              <a:gd name="csY1026" fmla="*/ 976540 h 1230440"/>
              <a:gd name="csX1027" fmla="*/ 762135 w 1229391"/>
              <a:gd name="csY1027" fmla="*/ 976540 h 1230440"/>
              <a:gd name="csX1028" fmla="*/ 762135 w 1229391"/>
              <a:gd name="csY1028" fmla="*/ 934223 h 1230440"/>
              <a:gd name="csX1029" fmla="*/ 719856 w 1229391"/>
              <a:gd name="csY1029" fmla="*/ 934223 h 1230440"/>
              <a:gd name="csX1030" fmla="*/ 719856 w 1229391"/>
              <a:gd name="csY1030" fmla="*/ 976540 h 1230440"/>
              <a:gd name="csX1031" fmla="*/ 719856 w 1229391"/>
              <a:gd name="csY1031" fmla="*/ 1018857 h 1230440"/>
              <a:gd name="csX1032" fmla="*/ 762135 w 1229391"/>
              <a:gd name="csY1032" fmla="*/ 1018857 h 1230440"/>
              <a:gd name="csX1033" fmla="*/ 762135 w 1229391"/>
              <a:gd name="csY1033" fmla="*/ 976540 h 1230440"/>
              <a:gd name="csX1034" fmla="*/ 719856 w 1229391"/>
              <a:gd name="csY1034" fmla="*/ 976540 h 1230440"/>
              <a:gd name="csX1035" fmla="*/ 719856 w 1229391"/>
              <a:gd name="csY1035" fmla="*/ 1018857 h 1230440"/>
              <a:gd name="csX1036" fmla="*/ 719856 w 1229391"/>
              <a:gd name="csY1036" fmla="*/ 1061173 h 1230440"/>
              <a:gd name="csX1037" fmla="*/ 762135 w 1229391"/>
              <a:gd name="csY1037" fmla="*/ 1061173 h 1230440"/>
              <a:gd name="csX1038" fmla="*/ 762135 w 1229391"/>
              <a:gd name="csY1038" fmla="*/ 1018857 h 1230440"/>
              <a:gd name="csX1039" fmla="*/ 719856 w 1229391"/>
              <a:gd name="csY1039" fmla="*/ 1018857 h 1230440"/>
              <a:gd name="csX1040" fmla="*/ 719856 w 1229391"/>
              <a:gd name="csY1040" fmla="*/ 1103490 h 1230440"/>
              <a:gd name="csX1041" fmla="*/ 719856 w 1229391"/>
              <a:gd name="csY1041" fmla="*/ 1145807 h 1230440"/>
              <a:gd name="csX1042" fmla="*/ 762135 w 1229391"/>
              <a:gd name="csY1042" fmla="*/ 1145807 h 1230440"/>
              <a:gd name="csX1043" fmla="*/ 762135 w 1229391"/>
              <a:gd name="csY1043" fmla="*/ 1103490 h 1230440"/>
              <a:gd name="csX1044" fmla="*/ 719856 w 1229391"/>
              <a:gd name="csY1044" fmla="*/ 1103490 h 1230440"/>
              <a:gd name="csX1045" fmla="*/ 719856 w 1229391"/>
              <a:gd name="csY1045" fmla="*/ 1188124 h 1230440"/>
              <a:gd name="csX1046" fmla="*/ 719856 w 1229391"/>
              <a:gd name="csY1046" fmla="*/ 1230440 h 1230440"/>
              <a:gd name="csX1047" fmla="*/ 762135 w 1229391"/>
              <a:gd name="csY1047" fmla="*/ 1230440 h 1230440"/>
              <a:gd name="csX1048" fmla="*/ 762135 w 1229391"/>
              <a:gd name="csY1048" fmla="*/ 1188124 h 1230440"/>
              <a:gd name="csX1049" fmla="*/ 719856 w 1229391"/>
              <a:gd name="csY1049" fmla="*/ 1188124 h 1230440"/>
              <a:gd name="csX1050" fmla="*/ 763220 w 1229391"/>
              <a:gd name="csY1050" fmla="*/ 0 h 1230440"/>
              <a:gd name="csX1051" fmla="*/ 763220 w 1229391"/>
              <a:gd name="csY1051" fmla="*/ 42317 h 1230440"/>
              <a:gd name="csX1052" fmla="*/ 805500 w 1229391"/>
              <a:gd name="csY1052" fmla="*/ 42317 h 1230440"/>
              <a:gd name="csX1053" fmla="*/ 805500 w 1229391"/>
              <a:gd name="csY1053" fmla="*/ 0 h 1230440"/>
              <a:gd name="csX1054" fmla="*/ 763220 w 1229391"/>
              <a:gd name="csY1054" fmla="*/ 0 h 1230440"/>
              <a:gd name="csX1055" fmla="*/ 763220 w 1229391"/>
              <a:gd name="csY1055" fmla="*/ 84633 h 1230440"/>
              <a:gd name="csX1056" fmla="*/ 763220 w 1229391"/>
              <a:gd name="csY1056" fmla="*/ 126950 h 1230440"/>
              <a:gd name="csX1057" fmla="*/ 805500 w 1229391"/>
              <a:gd name="csY1057" fmla="*/ 126950 h 1230440"/>
              <a:gd name="csX1058" fmla="*/ 805500 w 1229391"/>
              <a:gd name="csY1058" fmla="*/ 84633 h 1230440"/>
              <a:gd name="csX1059" fmla="*/ 763220 w 1229391"/>
              <a:gd name="csY1059" fmla="*/ 84633 h 1230440"/>
              <a:gd name="csX1060" fmla="*/ 763220 w 1229391"/>
              <a:gd name="csY1060" fmla="*/ 169267 h 1230440"/>
              <a:gd name="csX1061" fmla="*/ 763220 w 1229391"/>
              <a:gd name="csY1061" fmla="*/ 211584 h 1230440"/>
              <a:gd name="csX1062" fmla="*/ 805500 w 1229391"/>
              <a:gd name="csY1062" fmla="*/ 211584 h 1230440"/>
              <a:gd name="csX1063" fmla="*/ 805500 w 1229391"/>
              <a:gd name="csY1063" fmla="*/ 169267 h 1230440"/>
              <a:gd name="csX1064" fmla="*/ 763220 w 1229391"/>
              <a:gd name="csY1064" fmla="*/ 169267 h 1230440"/>
              <a:gd name="csX1065" fmla="*/ 763220 w 1229391"/>
              <a:gd name="csY1065" fmla="*/ 254985 h 1230440"/>
              <a:gd name="csX1066" fmla="*/ 763220 w 1229391"/>
              <a:gd name="csY1066" fmla="*/ 297302 h 1230440"/>
              <a:gd name="csX1067" fmla="*/ 805500 w 1229391"/>
              <a:gd name="csY1067" fmla="*/ 297302 h 1230440"/>
              <a:gd name="csX1068" fmla="*/ 805500 w 1229391"/>
              <a:gd name="csY1068" fmla="*/ 254985 h 1230440"/>
              <a:gd name="csX1069" fmla="*/ 763220 w 1229391"/>
              <a:gd name="csY1069" fmla="*/ 254985 h 1230440"/>
              <a:gd name="csX1070" fmla="*/ 763220 w 1229391"/>
              <a:gd name="csY1070" fmla="*/ 297302 h 1230440"/>
              <a:gd name="csX1071" fmla="*/ 763220 w 1229391"/>
              <a:gd name="csY1071" fmla="*/ 339619 h 1230440"/>
              <a:gd name="csX1072" fmla="*/ 805500 w 1229391"/>
              <a:gd name="csY1072" fmla="*/ 339619 h 1230440"/>
              <a:gd name="csX1073" fmla="*/ 805500 w 1229391"/>
              <a:gd name="csY1073" fmla="*/ 297302 h 1230440"/>
              <a:gd name="csX1074" fmla="*/ 763220 w 1229391"/>
              <a:gd name="csY1074" fmla="*/ 297302 h 1230440"/>
              <a:gd name="csX1075" fmla="*/ 763220 w 1229391"/>
              <a:gd name="csY1075" fmla="*/ 339619 h 1230440"/>
              <a:gd name="csX1076" fmla="*/ 763220 w 1229391"/>
              <a:gd name="csY1076" fmla="*/ 381936 h 1230440"/>
              <a:gd name="csX1077" fmla="*/ 805500 w 1229391"/>
              <a:gd name="csY1077" fmla="*/ 381936 h 1230440"/>
              <a:gd name="csX1078" fmla="*/ 805500 w 1229391"/>
              <a:gd name="csY1078" fmla="*/ 339619 h 1230440"/>
              <a:gd name="csX1079" fmla="*/ 763220 w 1229391"/>
              <a:gd name="csY1079" fmla="*/ 339619 h 1230440"/>
              <a:gd name="csX1080" fmla="*/ 763220 w 1229391"/>
              <a:gd name="csY1080" fmla="*/ 424252 h 1230440"/>
              <a:gd name="csX1081" fmla="*/ 763220 w 1229391"/>
              <a:gd name="csY1081" fmla="*/ 466569 h 1230440"/>
              <a:gd name="csX1082" fmla="*/ 805500 w 1229391"/>
              <a:gd name="csY1082" fmla="*/ 466569 h 1230440"/>
              <a:gd name="csX1083" fmla="*/ 805500 w 1229391"/>
              <a:gd name="csY1083" fmla="*/ 424252 h 1230440"/>
              <a:gd name="csX1084" fmla="*/ 763220 w 1229391"/>
              <a:gd name="csY1084" fmla="*/ 424252 h 1230440"/>
              <a:gd name="csX1085" fmla="*/ 763220 w 1229391"/>
              <a:gd name="csY1085" fmla="*/ 466569 h 1230440"/>
              <a:gd name="csX1086" fmla="*/ 763220 w 1229391"/>
              <a:gd name="csY1086" fmla="*/ 508886 h 1230440"/>
              <a:gd name="csX1087" fmla="*/ 805500 w 1229391"/>
              <a:gd name="csY1087" fmla="*/ 508886 h 1230440"/>
              <a:gd name="csX1088" fmla="*/ 805500 w 1229391"/>
              <a:gd name="csY1088" fmla="*/ 466569 h 1230440"/>
              <a:gd name="csX1089" fmla="*/ 763220 w 1229391"/>
              <a:gd name="csY1089" fmla="*/ 466569 h 1230440"/>
              <a:gd name="csX1090" fmla="*/ 763220 w 1229391"/>
              <a:gd name="csY1090" fmla="*/ 551203 h 1230440"/>
              <a:gd name="csX1091" fmla="*/ 763220 w 1229391"/>
              <a:gd name="csY1091" fmla="*/ 593519 h 1230440"/>
              <a:gd name="csX1092" fmla="*/ 805500 w 1229391"/>
              <a:gd name="csY1092" fmla="*/ 593519 h 1230440"/>
              <a:gd name="csX1093" fmla="*/ 805500 w 1229391"/>
              <a:gd name="csY1093" fmla="*/ 551203 h 1230440"/>
              <a:gd name="csX1094" fmla="*/ 763220 w 1229391"/>
              <a:gd name="csY1094" fmla="*/ 551203 h 1230440"/>
              <a:gd name="csX1095" fmla="*/ 763220 w 1229391"/>
              <a:gd name="csY1095" fmla="*/ 594604 h 1230440"/>
              <a:gd name="csX1096" fmla="*/ 763220 w 1229391"/>
              <a:gd name="csY1096" fmla="*/ 636921 h 1230440"/>
              <a:gd name="csX1097" fmla="*/ 805500 w 1229391"/>
              <a:gd name="csY1097" fmla="*/ 636921 h 1230440"/>
              <a:gd name="csX1098" fmla="*/ 805500 w 1229391"/>
              <a:gd name="csY1098" fmla="*/ 594604 h 1230440"/>
              <a:gd name="csX1099" fmla="*/ 763220 w 1229391"/>
              <a:gd name="csY1099" fmla="*/ 594604 h 1230440"/>
              <a:gd name="csX1100" fmla="*/ 763220 w 1229391"/>
              <a:gd name="csY1100" fmla="*/ 636921 h 1230440"/>
              <a:gd name="csX1101" fmla="*/ 763220 w 1229391"/>
              <a:gd name="csY1101" fmla="*/ 679238 h 1230440"/>
              <a:gd name="csX1102" fmla="*/ 805500 w 1229391"/>
              <a:gd name="csY1102" fmla="*/ 679238 h 1230440"/>
              <a:gd name="csX1103" fmla="*/ 805500 w 1229391"/>
              <a:gd name="csY1103" fmla="*/ 636921 h 1230440"/>
              <a:gd name="csX1104" fmla="*/ 763220 w 1229391"/>
              <a:gd name="csY1104" fmla="*/ 636921 h 1230440"/>
              <a:gd name="csX1105" fmla="*/ 763220 w 1229391"/>
              <a:gd name="csY1105" fmla="*/ 679238 h 1230440"/>
              <a:gd name="csX1106" fmla="*/ 763220 w 1229391"/>
              <a:gd name="csY1106" fmla="*/ 721554 h 1230440"/>
              <a:gd name="csX1107" fmla="*/ 805500 w 1229391"/>
              <a:gd name="csY1107" fmla="*/ 721554 h 1230440"/>
              <a:gd name="csX1108" fmla="*/ 805500 w 1229391"/>
              <a:gd name="csY1108" fmla="*/ 679238 h 1230440"/>
              <a:gd name="csX1109" fmla="*/ 763220 w 1229391"/>
              <a:gd name="csY1109" fmla="*/ 679238 h 1230440"/>
              <a:gd name="csX1110" fmla="*/ 763220 w 1229391"/>
              <a:gd name="csY1110" fmla="*/ 721554 h 1230440"/>
              <a:gd name="csX1111" fmla="*/ 763220 w 1229391"/>
              <a:gd name="csY1111" fmla="*/ 763871 h 1230440"/>
              <a:gd name="csX1112" fmla="*/ 805500 w 1229391"/>
              <a:gd name="csY1112" fmla="*/ 763871 h 1230440"/>
              <a:gd name="csX1113" fmla="*/ 805500 w 1229391"/>
              <a:gd name="csY1113" fmla="*/ 721554 h 1230440"/>
              <a:gd name="csX1114" fmla="*/ 763220 w 1229391"/>
              <a:gd name="csY1114" fmla="*/ 721554 h 1230440"/>
              <a:gd name="csX1115" fmla="*/ 763220 w 1229391"/>
              <a:gd name="csY1115" fmla="*/ 763871 h 1230440"/>
              <a:gd name="csX1116" fmla="*/ 763220 w 1229391"/>
              <a:gd name="csY1116" fmla="*/ 806188 h 1230440"/>
              <a:gd name="csX1117" fmla="*/ 805500 w 1229391"/>
              <a:gd name="csY1117" fmla="*/ 806188 h 1230440"/>
              <a:gd name="csX1118" fmla="*/ 805500 w 1229391"/>
              <a:gd name="csY1118" fmla="*/ 763871 h 1230440"/>
              <a:gd name="csX1119" fmla="*/ 763220 w 1229391"/>
              <a:gd name="csY1119" fmla="*/ 763871 h 1230440"/>
              <a:gd name="csX1120" fmla="*/ 763220 w 1229391"/>
              <a:gd name="csY1120" fmla="*/ 848505 h 1230440"/>
              <a:gd name="csX1121" fmla="*/ 763220 w 1229391"/>
              <a:gd name="csY1121" fmla="*/ 890821 h 1230440"/>
              <a:gd name="csX1122" fmla="*/ 805500 w 1229391"/>
              <a:gd name="csY1122" fmla="*/ 890821 h 1230440"/>
              <a:gd name="csX1123" fmla="*/ 805500 w 1229391"/>
              <a:gd name="csY1123" fmla="*/ 848505 h 1230440"/>
              <a:gd name="csX1124" fmla="*/ 763220 w 1229391"/>
              <a:gd name="csY1124" fmla="*/ 848505 h 1230440"/>
              <a:gd name="csX1125" fmla="*/ 763220 w 1229391"/>
              <a:gd name="csY1125" fmla="*/ 934223 h 1230440"/>
              <a:gd name="csX1126" fmla="*/ 763220 w 1229391"/>
              <a:gd name="csY1126" fmla="*/ 976540 h 1230440"/>
              <a:gd name="csX1127" fmla="*/ 805500 w 1229391"/>
              <a:gd name="csY1127" fmla="*/ 976540 h 1230440"/>
              <a:gd name="csX1128" fmla="*/ 805500 w 1229391"/>
              <a:gd name="csY1128" fmla="*/ 934223 h 1230440"/>
              <a:gd name="csX1129" fmla="*/ 763220 w 1229391"/>
              <a:gd name="csY1129" fmla="*/ 934223 h 1230440"/>
              <a:gd name="csX1130" fmla="*/ 763220 w 1229391"/>
              <a:gd name="csY1130" fmla="*/ 1103490 h 1230440"/>
              <a:gd name="csX1131" fmla="*/ 763220 w 1229391"/>
              <a:gd name="csY1131" fmla="*/ 1145807 h 1230440"/>
              <a:gd name="csX1132" fmla="*/ 805500 w 1229391"/>
              <a:gd name="csY1132" fmla="*/ 1145807 h 1230440"/>
              <a:gd name="csX1133" fmla="*/ 805500 w 1229391"/>
              <a:gd name="csY1133" fmla="*/ 1103490 h 1230440"/>
              <a:gd name="csX1134" fmla="*/ 763220 w 1229391"/>
              <a:gd name="csY1134" fmla="*/ 1103490 h 1230440"/>
              <a:gd name="csX1135" fmla="*/ 805500 w 1229391"/>
              <a:gd name="csY1135" fmla="*/ 0 h 1230440"/>
              <a:gd name="csX1136" fmla="*/ 805500 w 1229391"/>
              <a:gd name="csY1136" fmla="*/ 42317 h 1230440"/>
              <a:gd name="csX1137" fmla="*/ 847781 w 1229391"/>
              <a:gd name="csY1137" fmla="*/ 42317 h 1230440"/>
              <a:gd name="csX1138" fmla="*/ 847781 w 1229391"/>
              <a:gd name="csY1138" fmla="*/ 0 h 1230440"/>
              <a:gd name="csX1139" fmla="*/ 805500 w 1229391"/>
              <a:gd name="csY1139" fmla="*/ 0 h 1230440"/>
              <a:gd name="csX1140" fmla="*/ 805500 w 1229391"/>
              <a:gd name="csY1140" fmla="*/ 84633 h 1230440"/>
              <a:gd name="csX1141" fmla="*/ 805500 w 1229391"/>
              <a:gd name="csY1141" fmla="*/ 126950 h 1230440"/>
              <a:gd name="csX1142" fmla="*/ 847781 w 1229391"/>
              <a:gd name="csY1142" fmla="*/ 126950 h 1230440"/>
              <a:gd name="csX1143" fmla="*/ 847781 w 1229391"/>
              <a:gd name="csY1143" fmla="*/ 84633 h 1230440"/>
              <a:gd name="csX1144" fmla="*/ 805500 w 1229391"/>
              <a:gd name="csY1144" fmla="*/ 84633 h 1230440"/>
              <a:gd name="csX1145" fmla="*/ 805500 w 1229391"/>
              <a:gd name="csY1145" fmla="*/ 126950 h 1230440"/>
              <a:gd name="csX1146" fmla="*/ 805500 w 1229391"/>
              <a:gd name="csY1146" fmla="*/ 169267 h 1230440"/>
              <a:gd name="csX1147" fmla="*/ 847781 w 1229391"/>
              <a:gd name="csY1147" fmla="*/ 169267 h 1230440"/>
              <a:gd name="csX1148" fmla="*/ 847781 w 1229391"/>
              <a:gd name="csY1148" fmla="*/ 126950 h 1230440"/>
              <a:gd name="csX1149" fmla="*/ 805500 w 1229391"/>
              <a:gd name="csY1149" fmla="*/ 126950 h 1230440"/>
              <a:gd name="csX1150" fmla="*/ 805500 w 1229391"/>
              <a:gd name="csY1150" fmla="*/ 339619 h 1230440"/>
              <a:gd name="csX1151" fmla="*/ 805500 w 1229391"/>
              <a:gd name="csY1151" fmla="*/ 381936 h 1230440"/>
              <a:gd name="csX1152" fmla="*/ 847781 w 1229391"/>
              <a:gd name="csY1152" fmla="*/ 381936 h 1230440"/>
              <a:gd name="csX1153" fmla="*/ 847781 w 1229391"/>
              <a:gd name="csY1153" fmla="*/ 339619 h 1230440"/>
              <a:gd name="csX1154" fmla="*/ 805500 w 1229391"/>
              <a:gd name="csY1154" fmla="*/ 339619 h 1230440"/>
              <a:gd name="csX1155" fmla="*/ 805500 w 1229391"/>
              <a:gd name="csY1155" fmla="*/ 381936 h 1230440"/>
              <a:gd name="csX1156" fmla="*/ 805500 w 1229391"/>
              <a:gd name="csY1156" fmla="*/ 424252 h 1230440"/>
              <a:gd name="csX1157" fmla="*/ 847781 w 1229391"/>
              <a:gd name="csY1157" fmla="*/ 424252 h 1230440"/>
              <a:gd name="csX1158" fmla="*/ 847781 w 1229391"/>
              <a:gd name="csY1158" fmla="*/ 381936 h 1230440"/>
              <a:gd name="csX1159" fmla="*/ 805500 w 1229391"/>
              <a:gd name="csY1159" fmla="*/ 381936 h 1230440"/>
              <a:gd name="csX1160" fmla="*/ 805500 w 1229391"/>
              <a:gd name="csY1160" fmla="*/ 424252 h 1230440"/>
              <a:gd name="csX1161" fmla="*/ 805500 w 1229391"/>
              <a:gd name="csY1161" fmla="*/ 466569 h 1230440"/>
              <a:gd name="csX1162" fmla="*/ 847781 w 1229391"/>
              <a:gd name="csY1162" fmla="*/ 466569 h 1230440"/>
              <a:gd name="csX1163" fmla="*/ 847781 w 1229391"/>
              <a:gd name="csY1163" fmla="*/ 424252 h 1230440"/>
              <a:gd name="csX1164" fmla="*/ 805500 w 1229391"/>
              <a:gd name="csY1164" fmla="*/ 424252 h 1230440"/>
              <a:gd name="csX1165" fmla="*/ 805500 w 1229391"/>
              <a:gd name="csY1165" fmla="*/ 466569 h 1230440"/>
              <a:gd name="csX1166" fmla="*/ 805500 w 1229391"/>
              <a:gd name="csY1166" fmla="*/ 508886 h 1230440"/>
              <a:gd name="csX1167" fmla="*/ 847781 w 1229391"/>
              <a:gd name="csY1167" fmla="*/ 508886 h 1230440"/>
              <a:gd name="csX1168" fmla="*/ 847781 w 1229391"/>
              <a:gd name="csY1168" fmla="*/ 466569 h 1230440"/>
              <a:gd name="csX1169" fmla="*/ 805500 w 1229391"/>
              <a:gd name="csY1169" fmla="*/ 466569 h 1230440"/>
              <a:gd name="csX1170" fmla="*/ 805500 w 1229391"/>
              <a:gd name="csY1170" fmla="*/ 551203 h 1230440"/>
              <a:gd name="csX1171" fmla="*/ 805500 w 1229391"/>
              <a:gd name="csY1171" fmla="*/ 593519 h 1230440"/>
              <a:gd name="csX1172" fmla="*/ 847781 w 1229391"/>
              <a:gd name="csY1172" fmla="*/ 593519 h 1230440"/>
              <a:gd name="csX1173" fmla="*/ 847781 w 1229391"/>
              <a:gd name="csY1173" fmla="*/ 551203 h 1230440"/>
              <a:gd name="csX1174" fmla="*/ 805500 w 1229391"/>
              <a:gd name="csY1174" fmla="*/ 551203 h 1230440"/>
              <a:gd name="csX1175" fmla="*/ 805500 w 1229391"/>
              <a:gd name="csY1175" fmla="*/ 636921 h 1230440"/>
              <a:gd name="csX1176" fmla="*/ 805500 w 1229391"/>
              <a:gd name="csY1176" fmla="*/ 679238 h 1230440"/>
              <a:gd name="csX1177" fmla="*/ 847781 w 1229391"/>
              <a:gd name="csY1177" fmla="*/ 679238 h 1230440"/>
              <a:gd name="csX1178" fmla="*/ 847781 w 1229391"/>
              <a:gd name="csY1178" fmla="*/ 636921 h 1230440"/>
              <a:gd name="csX1179" fmla="*/ 805500 w 1229391"/>
              <a:gd name="csY1179" fmla="*/ 636921 h 1230440"/>
              <a:gd name="csX1180" fmla="*/ 805500 w 1229391"/>
              <a:gd name="csY1180" fmla="*/ 679238 h 1230440"/>
              <a:gd name="csX1181" fmla="*/ 805500 w 1229391"/>
              <a:gd name="csY1181" fmla="*/ 721554 h 1230440"/>
              <a:gd name="csX1182" fmla="*/ 847781 w 1229391"/>
              <a:gd name="csY1182" fmla="*/ 721554 h 1230440"/>
              <a:gd name="csX1183" fmla="*/ 847781 w 1229391"/>
              <a:gd name="csY1183" fmla="*/ 679238 h 1230440"/>
              <a:gd name="csX1184" fmla="*/ 805500 w 1229391"/>
              <a:gd name="csY1184" fmla="*/ 679238 h 1230440"/>
              <a:gd name="csX1185" fmla="*/ 805500 w 1229391"/>
              <a:gd name="csY1185" fmla="*/ 934223 h 1230440"/>
              <a:gd name="csX1186" fmla="*/ 805500 w 1229391"/>
              <a:gd name="csY1186" fmla="*/ 976540 h 1230440"/>
              <a:gd name="csX1187" fmla="*/ 847781 w 1229391"/>
              <a:gd name="csY1187" fmla="*/ 976540 h 1230440"/>
              <a:gd name="csX1188" fmla="*/ 847781 w 1229391"/>
              <a:gd name="csY1188" fmla="*/ 934223 h 1230440"/>
              <a:gd name="csX1189" fmla="*/ 805500 w 1229391"/>
              <a:gd name="csY1189" fmla="*/ 934223 h 1230440"/>
              <a:gd name="csX1190" fmla="*/ 805500 w 1229391"/>
              <a:gd name="csY1190" fmla="*/ 1018857 h 1230440"/>
              <a:gd name="csX1191" fmla="*/ 805500 w 1229391"/>
              <a:gd name="csY1191" fmla="*/ 1061173 h 1230440"/>
              <a:gd name="csX1192" fmla="*/ 847781 w 1229391"/>
              <a:gd name="csY1192" fmla="*/ 1061173 h 1230440"/>
              <a:gd name="csX1193" fmla="*/ 847781 w 1229391"/>
              <a:gd name="csY1193" fmla="*/ 1018857 h 1230440"/>
              <a:gd name="csX1194" fmla="*/ 805500 w 1229391"/>
              <a:gd name="csY1194" fmla="*/ 1018857 h 1230440"/>
              <a:gd name="csX1195" fmla="*/ 805500 w 1229391"/>
              <a:gd name="csY1195" fmla="*/ 1145807 h 1230440"/>
              <a:gd name="csX1196" fmla="*/ 805500 w 1229391"/>
              <a:gd name="csY1196" fmla="*/ 1188124 h 1230440"/>
              <a:gd name="csX1197" fmla="*/ 847781 w 1229391"/>
              <a:gd name="csY1197" fmla="*/ 1188124 h 1230440"/>
              <a:gd name="csX1198" fmla="*/ 847781 w 1229391"/>
              <a:gd name="csY1198" fmla="*/ 1145807 h 1230440"/>
              <a:gd name="csX1199" fmla="*/ 805500 w 1229391"/>
              <a:gd name="csY1199" fmla="*/ 1145807 h 1230440"/>
              <a:gd name="csX1200" fmla="*/ 847781 w 1229391"/>
              <a:gd name="csY1200" fmla="*/ 0 h 1230440"/>
              <a:gd name="csX1201" fmla="*/ 847781 w 1229391"/>
              <a:gd name="csY1201" fmla="*/ 42317 h 1230440"/>
              <a:gd name="csX1202" fmla="*/ 890062 w 1229391"/>
              <a:gd name="csY1202" fmla="*/ 42317 h 1230440"/>
              <a:gd name="csX1203" fmla="*/ 890062 w 1229391"/>
              <a:gd name="csY1203" fmla="*/ 0 h 1230440"/>
              <a:gd name="csX1204" fmla="*/ 847781 w 1229391"/>
              <a:gd name="csY1204" fmla="*/ 0 h 1230440"/>
              <a:gd name="csX1205" fmla="*/ 847781 w 1229391"/>
              <a:gd name="csY1205" fmla="*/ 126950 h 1230440"/>
              <a:gd name="csX1206" fmla="*/ 847781 w 1229391"/>
              <a:gd name="csY1206" fmla="*/ 169267 h 1230440"/>
              <a:gd name="csX1207" fmla="*/ 890062 w 1229391"/>
              <a:gd name="csY1207" fmla="*/ 169267 h 1230440"/>
              <a:gd name="csX1208" fmla="*/ 890062 w 1229391"/>
              <a:gd name="csY1208" fmla="*/ 126950 h 1230440"/>
              <a:gd name="csX1209" fmla="*/ 847781 w 1229391"/>
              <a:gd name="csY1209" fmla="*/ 126950 h 1230440"/>
              <a:gd name="csX1210" fmla="*/ 847781 w 1229391"/>
              <a:gd name="csY1210" fmla="*/ 169267 h 1230440"/>
              <a:gd name="csX1211" fmla="*/ 847781 w 1229391"/>
              <a:gd name="csY1211" fmla="*/ 211584 h 1230440"/>
              <a:gd name="csX1212" fmla="*/ 890062 w 1229391"/>
              <a:gd name="csY1212" fmla="*/ 211584 h 1230440"/>
              <a:gd name="csX1213" fmla="*/ 890062 w 1229391"/>
              <a:gd name="csY1213" fmla="*/ 169267 h 1230440"/>
              <a:gd name="csX1214" fmla="*/ 847781 w 1229391"/>
              <a:gd name="csY1214" fmla="*/ 169267 h 1230440"/>
              <a:gd name="csX1215" fmla="*/ 847781 w 1229391"/>
              <a:gd name="csY1215" fmla="*/ 212669 h 1230440"/>
              <a:gd name="csX1216" fmla="*/ 847781 w 1229391"/>
              <a:gd name="csY1216" fmla="*/ 254985 h 1230440"/>
              <a:gd name="csX1217" fmla="*/ 890062 w 1229391"/>
              <a:gd name="csY1217" fmla="*/ 254985 h 1230440"/>
              <a:gd name="csX1218" fmla="*/ 890062 w 1229391"/>
              <a:gd name="csY1218" fmla="*/ 212669 h 1230440"/>
              <a:gd name="csX1219" fmla="*/ 847781 w 1229391"/>
              <a:gd name="csY1219" fmla="*/ 212669 h 1230440"/>
              <a:gd name="csX1220" fmla="*/ 847781 w 1229391"/>
              <a:gd name="csY1220" fmla="*/ 254985 h 1230440"/>
              <a:gd name="csX1221" fmla="*/ 847781 w 1229391"/>
              <a:gd name="csY1221" fmla="*/ 297302 h 1230440"/>
              <a:gd name="csX1222" fmla="*/ 890062 w 1229391"/>
              <a:gd name="csY1222" fmla="*/ 297302 h 1230440"/>
              <a:gd name="csX1223" fmla="*/ 890062 w 1229391"/>
              <a:gd name="csY1223" fmla="*/ 254985 h 1230440"/>
              <a:gd name="csX1224" fmla="*/ 847781 w 1229391"/>
              <a:gd name="csY1224" fmla="*/ 254985 h 1230440"/>
              <a:gd name="csX1225" fmla="*/ 847781 w 1229391"/>
              <a:gd name="csY1225" fmla="*/ 297302 h 1230440"/>
              <a:gd name="csX1226" fmla="*/ 847781 w 1229391"/>
              <a:gd name="csY1226" fmla="*/ 339619 h 1230440"/>
              <a:gd name="csX1227" fmla="*/ 890062 w 1229391"/>
              <a:gd name="csY1227" fmla="*/ 339619 h 1230440"/>
              <a:gd name="csX1228" fmla="*/ 890062 w 1229391"/>
              <a:gd name="csY1228" fmla="*/ 297302 h 1230440"/>
              <a:gd name="csX1229" fmla="*/ 847781 w 1229391"/>
              <a:gd name="csY1229" fmla="*/ 297302 h 1230440"/>
              <a:gd name="csX1230" fmla="*/ 847781 w 1229391"/>
              <a:gd name="csY1230" fmla="*/ 381936 h 1230440"/>
              <a:gd name="csX1231" fmla="*/ 847781 w 1229391"/>
              <a:gd name="csY1231" fmla="*/ 424252 h 1230440"/>
              <a:gd name="csX1232" fmla="*/ 890062 w 1229391"/>
              <a:gd name="csY1232" fmla="*/ 424252 h 1230440"/>
              <a:gd name="csX1233" fmla="*/ 890062 w 1229391"/>
              <a:gd name="csY1233" fmla="*/ 381936 h 1230440"/>
              <a:gd name="csX1234" fmla="*/ 847781 w 1229391"/>
              <a:gd name="csY1234" fmla="*/ 381936 h 1230440"/>
              <a:gd name="csX1235" fmla="*/ 847781 w 1229391"/>
              <a:gd name="csY1235" fmla="*/ 424252 h 1230440"/>
              <a:gd name="csX1236" fmla="*/ 847781 w 1229391"/>
              <a:gd name="csY1236" fmla="*/ 466569 h 1230440"/>
              <a:gd name="csX1237" fmla="*/ 890062 w 1229391"/>
              <a:gd name="csY1237" fmla="*/ 466569 h 1230440"/>
              <a:gd name="csX1238" fmla="*/ 890062 w 1229391"/>
              <a:gd name="csY1238" fmla="*/ 424252 h 1230440"/>
              <a:gd name="csX1239" fmla="*/ 847781 w 1229391"/>
              <a:gd name="csY1239" fmla="*/ 424252 h 1230440"/>
              <a:gd name="csX1240" fmla="*/ 847781 w 1229391"/>
              <a:gd name="csY1240" fmla="*/ 466569 h 1230440"/>
              <a:gd name="csX1241" fmla="*/ 847781 w 1229391"/>
              <a:gd name="csY1241" fmla="*/ 508886 h 1230440"/>
              <a:gd name="csX1242" fmla="*/ 890062 w 1229391"/>
              <a:gd name="csY1242" fmla="*/ 508886 h 1230440"/>
              <a:gd name="csX1243" fmla="*/ 890062 w 1229391"/>
              <a:gd name="csY1243" fmla="*/ 466569 h 1230440"/>
              <a:gd name="csX1244" fmla="*/ 847781 w 1229391"/>
              <a:gd name="csY1244" fmla="*/ 466569 h 1230440"/>
              <a:gd name="csX1245" fmla="*/ 847781 w 1229391"/>
              <a:gd name="csY1245" fmla="*/ 594604 h 1230440"/>
              <a:gd name="csX1246" fmla="*/ 847781 w 1229391"/>
              <a:gd name="csY1246" fmla="*/ 636921 h 1230440"/>
              <a:gd name="csX1247" fmla="*/ 890062 w 1229391"/>
              <a:gd name="csY1247" fmla="*/ 636921 h 1230440"/>
              <a:gd name="csX1248" fmla="*/ 890062 w 1229391"/>
              <a:gd name="csY1248" fmla="*/ 594604 h 1230440"/>
              <a:gd name="csX1249" fmla="*/ 847781 w 1229391"/>
              <a:gd name="csY1249" fmla="*/ 594604 h 1230440"/>
              <a:gd name="csX1250" fmla="*/ 847781 w 1229391"/>
              <a:gd name="csY1250" fmla="*/ 721554 h 1230440"/>
              <a:gd name="csX1251" fmla="*/ 847781 w 1229391"/>
              <a:gd name="csY1251" fmla="*/ 763871 h 1230440"/>
              <a:gd name="csX1252" fmla="*/ 890062 w 1229391"/>
              <a:gd name="csY1252" fmla="*/ 763871 h 1230440"/>
              <a:gd name="csX1253" fmla="*/ 890062 w 1229391"/>
              <a:gd name="csY1253" fmla="*/ 721554 h 1230440"/>
              <a:gd name="csX1254" fmla="*/ 847781 w 1229391"/>
              <a:gd name="csY1254" fmla="*/ 721554 h 1230440"/>
              <a:gd name="csX1255" fmla="*/ 847781 w 1229391"/>
              <a:gd name="csY1255" fmla="*/ 848505 h 1230440"/>
              <a:gd name="csX1256" fmla="*/ 847781 w 1229391"/>
              <a:gd name="csY1256" fmla="*/ 890821 h 1230440"/>
              <a:gd name="csX1257" fmla="*/ 890062 w 1229391"/>
              <a:gd name="csY1257" fmla="*/ 890821 h 1230440"/>
              <a:gd name="csX1258" fmla="*/ 890062 w 1229391"/>
              <a:gd name="csY1258" fmla="*/ 848505 h 1230440"/>
              <a:gd name="csX1259" fmla="*/ 847781 w 1229391"/>
              <a:gd name="csY1259" fmla="*/ 848505 h 1230440"/>
              <a:gd name="csX1260" fmla="*/ 847781 w 1229391"/>
              <a:gd name="csY1260" fmla="*/ 890821 h 1230440"/>
              <a:gd name="csX1261" fmla="*/ 847781 w 1229391"/>
              <a:gd name="csY1261" fmla="*/ 933138 h 1230440"/>
              <a:gd name="csX1262" fmla="*/ 890062 w 1229391"/>
              <a:gd name="csY1262" fmla="*/ 933138 h 1230440"/>
              <a:gd name="csX1263" fmla="*/ 890062 w 1229391"/>
              <a:gd name="csY1263" fmla="*/ 890821 h 1230440"/>
              <a:gd name="csX1264" fmla="*/ 847781 w 1229391"/>
              <a:gd name="csY1264" fmla="*/ 890821 h 1230440"/>
              <a:gd name="csX1265" fmla="*/ 847781 w 1229391"/>
              <a:gd name="csY1265" fmla="*/ 934223 h 1230440"/>
              <a:gd name="csX1266" fmla="*/ 847781 w 1229391"/>
              <a:gd name="csY1266" fmla="*/ 976540 h 1230440"/>
              <a:gd name="csX1267" fmla="*/ 890062 w 1229391"/>
              <a:gd name="csY1267" fmla="*/ 976540 h 1230440"/>
              <a:gd name="csX1268" fmla="*/ 890062 w 1229391"/>
              <a:gd name="csY1268" fmla="*/ 934223 h 1230440"/>
              <a:gd name="csX1269" fmla="*/ 847781 w 1229391"/>
              <a:gd name="csY1269" fmla="*/ 934223 h 1230440"/>
              <a:gd name="csX1270" fmla="*/ 847781 w 1229391"/>
              <a:gd name="csY1270" fmla="*/ 976540 h 1230440"/>
              <a:gd name="csX1271" fmla="*/ 847781 w 1229391"/>
              <a:gd name="csY1271" fmla="*/ 1018857 h 1230440"/>
              <a:gd name="csX1272" fmla="*/ 890062 w 1229391"/>
              <a:gd name="csY1272" fmla="*/ 1018857 h 1230440"/>
              <a:gd name="csX1273" fmla="*/ 890062 w 1229391"/>
              <a:gd name="csY1273" fmla="*/ 976540 h 1230440"/>
              <a:gd name="csX1274" fmla="*/ 847781 w 1229391"/>
              <a:gd name="csY1274" fmla="*/ 976540 h 1230440"/>
              <a:gd name="csX1275" fmla="*/ 847781 w 1229391"/>
              <a:gd name="csY1275" fmla="*/ 1018857 h 1230440"/>
              <a:gd name="csX1276" fmla="*/ 847781 w 1229391"/>
              <a:gd name="csY1276" fmla="*/ 1061173 h 1230440"/>
              <a:gd name="csX1277" fmla="*/ 890062 w 1229391"/>
              <a:gd name="csY1277" fmla="*/ 1061173 h 1230440"/>
              <a:gd name="csX1278" fmla="*/ 890062 w 1229391"/>
              <a:gd name="csY1278" fmla="*/ 1018857 h 1230440"/>
              <a:gd name="csX1279" fmla="*/ 847781 w 1229391"/>
              <a:gd name="csY1279" fmla="*/ 1018857 h 1230440"/>
              <a:gd name="csX1280" fmla="*/ 847781 w 1229391"/>
              <a:gd name="csY1280" fmla="*/ 1103490 h 1230440"/>
              <a:gd name="csX1281" fmla="*/ 847781 w 1229391"/>
              <a:gd name="csY1281" fmla="*/ 1145807 h 1230440"/>
              <a:gd name="csX1282" fmla="*/ 890062 w 1229391"/>
              <a:gd name="csY1282" fmla="*/ 1145807 h 1230440"/>
              <a:gd name="csX1283" fmla="*/ 890062 w 1229391"/>
              <a:gd name="csY1283" fmla="*/ 1103490 h 1230440"/>
              <a:gd name="csX1284" fmla="*/ 847781 w 1229391"/>
              <a:gd name="csY1284" fmla="*/ 1103490 h 1230440"/>
              <a:gd name="csX1285" fmla="*/ 847781 w 1229391"/>
              <a:gd name="csY1285" fmla="*/ 1145807 h 1230440"/>
              <a:gd name="csX1286" fmla="*/ 847781 w 1229391"/>
              <a:gd name="csY1286" fmla="*/ 1188124 h 1230440"/>
              <a:gd name="csX1287" fmla="*/ 890062 w 1229391"/>
              <a:gd name="csY1287" fmla="*/ 1188124 h 1230440"/>
              <a:gd name="csX1288" fmla="*/ 890062 w 1229391"/>
              <a:gd name="csY1288" fmla="*/ 1145807 h 1230440"/>
              <a:gd name="csX1289" fmla="*/ 847781 w 1229391"/>
              <a:gd name="csY1289" fmla="*/ 1145807 h 1230440"/>
              <a:gd name="csX1290" fmla="*/ 847781 w 1229391"/>
              <a:gd name="csY1290" fmla="*/ 1188124 h 1230440"/>
              <a:gd name="csX1291" fmla="*/ 847781 w 1229391"/>
              <a:gd name="csY1291" fmla="*/ 1230440 h 1230440"/>
              <a:gd name="csX1292" fmla="*/ 890062 w 1229391"/>
              <a:gd name="csY1292" fmla="*/ 1230440 h 1230440"/>
              <a:gd name="csX1293" fmla="*/ 890062 w 1229391"/>
              <a:gd name="csY1293" fmla="*/ 1188124 h 1230440"/>
              <a:gd name="csX1294" fmla="*/ 847781 w 1229391"/>
              <a:gd name="csY1294" fmla="*/ 1188124 h 1230440"/>
              <a:gd name="csX1295" fmla="*/ 890062 w 1229391"/>
              <a:gd name="csY1295" fmla="*/ 339619 h 1230440"/>
              <a:gd name="csX1296" fmla="*/ 890062 w 1229391"/>
              <a:gd name="csY1296" fmla="*/ 381936 h 1230440"/>
              <a:gd name="csX1297" fmla="*/ 932343 w 1229391"/>
              <a:gd name="csY1297" fmla="*/ 381936 h 1230440"/>
              <a:gd name="csX1298" fmla="*/ 932343 w 1229391"/>
              <a:gd name="csY1298" fmla="*/ 339619 h 1230440"/>
              <a:gd name="csX1299" fmla="*/ 890062 w 1229391"/>
              <a:gd name="csY1299" fmla="*/ 339619 h 1230440"/>
              <a:gd name="csX1300" fmla="*/ 890062 w 1229391"/>
              <a:gd name="csY1300" fmla="*/ 424252 h 1230440"/>
              <a:gd name="csX1301" fmla="*/ 890062 w 1229391"/>
              <a:gd name="csY1301" fmla="*/ 466569 h 1230440"/>
              <a:gd name="csX1302" fmla="*/ 932343 w 1229391"/>
              <a:gd name="csY1302" fmla="*/ 466569 h 1230440"/>
              <a:gd name="csX1303" fmla="*/ 932343 w 1229391"/>
              <a:gd name="csY1303" fmla="*/ 424252 h 1230440"/>
              <a:gd name="csX1304" fmla="*/ 890062 w 1229391"/>
              <a:gd name="csY1304" fmla="*/ 424252 h 1230440"/>
              <a:gd name="csX1305" fmla="*/ 890062 w 1229391"/>
              <a:gd name="csY1305" fmla="*/ 508886 h 1230440"/>
              <a:gd name="csX1306" fmla="*/ 890062 w 1229391"/>
              <a:gd name="csY1306" fmla="*/ 551203 h 1230440"/>
              <a:gd name="csX1307" fmla="*/ 932343 w 1229391"/>
              <a:gd name="csY1307" fmla="*/ 551203 h 1230440"/>
              <a:gd name="csX1308" fmla="*/ 932343 w 1229391"/>
              <a:gd name="csY1308" fmla="*/ 508886 h 1230440"/>
              <a:gd name="csX1309" fmla="*/ 890062 w 1229391"/>
              <a:gd name="csY1309" fmla="*/ 508886 h 1230440"/>
              <a:gd name="csX1310" fmla="*/ 890062 w 1229391"/>
              <a:gd name="csY1310" fmla="*/ 848505 h 1230440"/>
              <a:gd name="csX1311" fmla="*/ 890062 w 1229391"/>
              <a:gd name="csY1311" fmla="*/ 890821 h 1230440"/>
              <a:gd name="csX1312" fmla="*/ 932343 w 1229391"/>
              <a:gd name="csY1312" fmla="*/ 890821 h 1230440"/>
              <a:gd name="csX1313" fmla="*/ 932343 w 1229391"/>
              <a:gd name="csY1313" fmla="*/ 848505 h 1230440"/>
              <a:gd name="csX1314" fmla="*/ 890062 w 1229391"/>
              <a:gd name="csY1314" fmla="*/ 848505 h 1230440"/>
              <a:gd name="csX1315" fmla="*/ 890062 w 1229391"/>
              <a:gd name="csY1315" fmla="*/ 1018857 h 1230440"/>
              <a:gd name="csX1316" fmla="*/ 890062 w 1229391"/>
              <a:gd name="csY1316" fmla="*/ 1061173 h 1230440"/>
              <a:gd name="csX1317" fmla="*/ 932343 w 1229391"/>
              <a:gd name="csY1317" fmla="*/ 1061173 h 1230440"/>
              <a:gd name="csX1318" fmla="*/ 932343 w 1229391"/>
              <a:gd name="csY1318" fmla="*/ 1018857 h 1230440"/>
              <a:gd name="csX1319" fmla="*/ 890062 w 1229391"/>
              <a:gd name="csY1319" fmla="*/ 1018857 h 1230440"/>
              <a:gd name="csX1320" fmla="*/ 890062 w 1229391"/>
              <a:gd name="csY1320" fmla="*/ 1061173 h 1230440"/>
              <a:gd name="csX1321" fmla="*/ 890062 w 1229391"/>
              <a:gd name="csY1321" fmla="*/ 1103490 h 1230440"/>
              <a:gd name="csX1322" fmla="*/ 932343 w 1229391"/>
              <a:gd name="csY1322" fmla="*/ 1103490 h 1230440"/>
              <a:gd name="csX1323" fmla="*/ 932343 w 1229391"/>
              <a:gd name="csY1323" fmla="*/ 1061173 h 1230440"/>
              <a:gd name="csX1324" fmla="*/ 890062 w 1229391"/>
              <a:gd name="csY1324" fmla="*/ 1061173 h 1230440"/>
              <a:gd name="csX1325" fmla="*/ 890062 w 1229391"/>
              <a:gd name="csY1325" fmla="*/ 1103490 h 1230440"/>
              <a:gd name="csX1326" fmla="*/ 890062 w 1229391"/>
              <a:gd name="csY1326" fmla="*/ 1145807 h 1230440"/>
              <a:gd name="csX1327" fmla="*/ 932343 w 1229391"/>
              <a:gd name="csY1327" fmla="*/ 1145807 h 1230440"/>
              <a:gd name="csX1328" fmla="*/ 932343 w 1229391"/>
              <a:gd name="csY1328" fmla="*/ 1103490 h 1230440"/>
              <a:gd name="csX1329" fmla="*/ 890062 w 1229391"/>
              <a:gd name="csY1329" fmla="*/ 1103490 h 1230440"/>
              <a:gd name="csX1330" fmla="*/ 890062 w 1229391"/>
              <a:gd name="csY1330" fmla="*/ 1145807 h 1230440"/>
              <a:gd name="csX1331" fmla="*/ 890062 w 1229391"/>
              <a:gd name="csY1331" fmla="*/ 1188124 h 1230440"/>
              <a:gd name="csX1332" fmla="*/ 932343 w 1229391"/>
              <a:gd name="csY1332" fmla="*/ 1188124 h 1230440"/>
              <a:gd name="csX1333" fmla="*/ 932343 w 1229391"/>
              <a:gd name="csY1333" fmla="*/ 1145807 h 1230440"/>
              <a:gd name="csX1334" fmla="*/ 890062 w 1229391"/>
              <a:gd name="csY1334" fmla="*/ 1145807 h 1230440"/>
              <a:gd name="csX1335" fmla="*/ 890062 w 1229391"/>
              <a:gd name="csY1335" fmla="*/ 1188124 h 1230440"/>
              <a:gd name="csX1336" fmla="*/ 890062 w 1229391"/>
              <a:gd name="csY1336" fmla="*/ 1230440 h 1230440"/>
              <a:gd name="csX1337" fmla="*/ 932343 w 1229391"/>
              <a:gd name="csY1337" fmla="*/ 1230440 h 1230440"/>
              <a:gd name="csX1338" fmla="*/ 932343 w 1229391"/>
              <a:gd name="csY1338" fmla="*/ 1188124 h 1230440"/>
              <a:gd name="csX1339" fmla="*/ 890062 w 1229391"/>
              <a:gd name="csY1339" fmla="*/ 1188124 h 1230440"/>
              <a:gd name="csX1340" fmla="*/ 932343 w 1229391"/>
              <a:gd name="csY1340" fmla="*/ 381936 h 1230440"/>
              <a:gd name="csX1341" fmla="*/ 932343 w 1229391"/>
              <a:gd name="csY1341" fmla="*/ 424252 h 1230440"/>
              <a:gd name="csX1342" fmla="*/ 974624 w 1229391"/>
              <a:gd name="csY1342" fmla="*/ 424252 h 1230440"/>
              <a:gd name="csX1343" fmla="*/ 974624 w 1229391"/>
              <a:gd name="csY1343" fmla="*/ 381936 h 1230440"/>
              <a:gd name="csX1344" fmla="*/ 932343 w 1229391"/>
              <a:gd name="csY1344" fmla="*/ 381936 h 1230440"/>
              <a:gd name="csX1345" fmla="*/ 932343 w 1229391"/>
              <a:gd name="csY1345" fmla="*/ 466569 h 1230440"/>
              <a:gd name="csX1346" fmla="*/ 932343 w 1229391"/>
              <a:gd name="csY1346" fmla="*/ 508886 h 1230440"/>
              <a:gd name="csX1347" fmla="*/ 974624 w 1229391"/>
              <a:gd name="csY1347" fmla="*/ 508886 h 1230440"/>
              <a:gd name="csX1348" fmla="*/ 974624 w 1229391"/>
              <a:gd name="csY1348" fmla="*/ 466569 h 1230440"/>
              <a:gd name="csX1349" fmla="*/ 932343 w 1229391"/>
              <a:gd name="csY1349" fmla="*/ 466569 h 1230440"/>
              <a:gd name="csX1350" fmla="*/ 932343 w 1229391"/>
              <a:gd name="csY1350" fmla="*/ 508886 h 1230440"/>
              <a:gd name="csX1351" fmla="*/ 932343 w 1229391"/>
              <a:gd name="csY1351" fmla="*/ 551203 h 1230440"/>
              <a:gd name="csX1352" fmla="*/ 974624 w 1229391"/>
              <a:gd name="csY1352" fmla="*/ 551203 h 1230440"/>
              <a:gd name="csX1353" fmla="*/ 974624 w 1229391"/>
              <a:gd name="csY1353" fmla="*/ 508886 h 1230440"/>
              <a:gd name="csX1354" fmla="*/ 932343 w 1229391"/>
              <a:gd name="csY1354" fmla="*/ 508886 h 1230440"/>
              <a:gd name="csX1355" fmla="*/ 932343 w 1229391"/>
              <a:gd name="csY1355" fmla="*/ 636921 h 1230440"/>
              <a:gd name="csX1356" fmla="*/ 932343 w 1229391"/>
              <a:gd name="csY1356" fmla="*/ 679238 h 1230440"/>
              <a:gd name="csX1357" fmla="*/ 974624 w 1229391"/>
              <a:gd name="csY1357" fmla="*/ 679238 h 1230440"/>
              <a:gd name="csX1358" fmla="*/ 974624 w 1229391"/>
              <a:gd name="csY1358" fmla="*/ 636921 h 1230440"/>
              <a:gd name="csX1359" fmla="*/ 932343 w 1229391"/>
              <a:gd name="csY1359" fmla="*/ 636921 h 1230440"/>
              <a:gd name="csX1360" fmla="*/ 932343 w 1229391"/>
              <a:gd name="csY1360" fmla="*/ 721554 h 1230440"/>
              <a:gd name="csX1361" fmla="*/ 932343 w 1229391"/>
              <a:gd name="csY1361" fmla="*/ 763871 h 1230440"/>
              <a:gd name="csX1362" fmla="*/ 974624 w 1229391"/>
              <a:gd name="csY1362" fmla="*/ 763871 h 1230440"/>
              <a:gd name="csX1363" fmla="*/ 974624 w 1229391"/>
              <a:gd name="csY1363" fmla="*/ 721554 h 1230440"/>
              <a:gd name="csX1364" fmla="*/ 932343 w 1229391"/>
              <a:gd name="csY1364" fmla="*/ 721554 h 1230440"/>
              <a:gd name="csX1365" fmla="*/ 932343 w 1229391"/>
              <a:gd name="csY1365" fmla="*/ 763871 h 1230440"/>
              <a:gd name="csX1366" fmla="*/ 932343 w 1229391"/>
              <a:gd name="csY1366" fmla="*/ 806188 h 1230440"/>
              <a:gd name="csX1367" fmla="*/ 974624 w 1229391"/>
              <a:gd name="csY1367" fmla="*/ 806188 h 1230440"/>
              <a:gd name="csX1368" fmla="*/ 974624 w 1229391"/>
              <a:gd name="csY1368" fmla="*/ 763871 h 1230440"/>
              <a:gd name="csX1369" fmla="*/ 932343 w 1229391"/>
              <a:gd name="csY1369" fmla="*/ 763871 h 1230440"/>
              <a:gd name="csX1370" fmla="*/ 932343 w 1229391"/>
              <a:gd name="csY1370" fmla="*/ 806188 h 1230440"/>
              <a:gd name="csX1371" fmla="*/ 932343 w 1229391"/>
              <a:gd name="csY1371" fmla="*/ 848505 h 1230440"/>
              <a:gd name="csX1372" fmla="*/ 974624 w 1229391"/>
              <a:gd name="csY1372" fmla="*/ 848505 h 1230440"/>
              <a:gd name="csX1373" fmla="*/ 974624 w 1229391"/>
              <a:gd name="csY1373" fmla="*/ 806188 h 1230440"/>
              <a:gd name="csX1374" fmla="*/ 932343 w 1229391"/>
              <a:gd name="csY1374" fmla="*/ 806188 h 1230440"/>
              <a:gd name="csX1375" fmla="*/ 932343 w 1229391"/>
              <a:gd name="csY1375" fmla="*/ 848505 h 1230440"/>
              <a:gd name="csX1376" fmla="*/ 932343 w 1229391"/>
              <a:gd name="csY1376" fmla="*/ 890821 h 1230440"/>
              <a:gd name="csX1377" fmla="*/ 974624 w 1229391"/>
              <a:gd name="csY1377" fmla="*/ 890821 h 1230440"/>
              <a:gd name="csX1378" fmla="*/ 974624 w 1229391"/>
              <a:gd name="csY1378" fmla="*/ 848505 h 1230440"/>
              <a:gd name="csX1379" fmla="*/ 932343 w 1229391"/>
              <a:gd name="csY1379" fmla="*/ 848505 h 1230440"/>
              <a:gd name="csX1380" fmla="*/ 932343 w 1229391"/>
              <a:gd name="csY1380" fmla="*/ 934223 h 1230440"/>
              <a:gd name="csX1381" fmla="*/ 932343 w 1229391"/>
              <a:gd name="csY1381" fmla="*/ 976540 h 1230440"/>
              <a:gd name="csX1382" fmla="*/ 974624 w 1229391"/>
              <a:gd name="csY1382" fmla="*/ 976540 h 1230440"/>
              <a:gd name="csX1383" fmla="*/ 974624 w 1229391"/>
              <a:gd name="csY1383" fmla="*/ 934223 h 1230440"/>
              <a:gd name="csX1384" fmla="*/ 932343 w 1229391"/>
              <a:gd name="csY1384" fmla="*/ 934223 h 1230440"/>
              <a:gd name="csX1385" fmla="*/ 932343 w 1229391"/>
              <a:gd name="csY1385" fmla="*/ 1018857 h 1230440"/>
              <a:gd name="csX1386" fmla="*/ 932343 w 1229391"/>
              <a:gd name="csY1386" fmla="*/ 1061173 h 1230440"/>
              <a:gd name="csX1387" fmla="*/ 974624 w 1229391"/>
              <a:gd name="csY1387" fmla="*/ 1061173 h 1230440"/>
              <a:gd name="csX1388" fmla="*/ 974624 w 1229391"/>
              <a:gd name="csY1388" fmla="*/ 1018857 h 1230440"/>
              <a:gd name="csX1389" fmla="*/ 932343 w 1229391"/>
              <a:gd name="csY1389" fmla="*/ 1018857 h 1230440"/>
              <a:gd name="csX1390" fmla="*/ 932343 w 1229391"/>
              <a:gd name="csY1390" fmla="*/ 1061173 h 1230440"/>
              <a:gd name="csX1391" fmla="*/ 932343 w 1229391"/>
              <a:gd name="csY1391" fmla="*/ 1103490 h 1230440"/>
              <a:gd name="csX1392" fmla="*/ 974624 w 1229391"/>
              <a:gd name="csY1392" fmla="*/ 1103490 h 1230440"/>
              <a:gd name="csX1393" fmla="*/ 974624 w 1229391"/>
              <a:gd name="csY1393" fmla="*/ 1061173 h 1230440"/>
              <a:gd name="csX1394" fmla="*/ 932343 w 1229391"/>
              <a:gd name="csY1394" fmla="*/ 1061173 h 1230440"/>
              <a:gd name="csX1395" fmla="*/ 932343 w 1229391"/>
              <a:gd name="csY1395" fmla="*/ 1103490 h 1230440"/>
              <a:gd name="csX1396" fmla="*/ 932343 w 1229391"/>
              <a:gd name="csY1396" fmla="*/ 1145807 h 1230440"/>
              <a:gd name="csX1397" fmla="*/ 974624 w 1229391"/>
              <a:gd name="csY1397" fmla="*/ 1145807 h 1230440"/>
              <a:gd name="csX1398" fmla="*/ 974624 w 1229391"/>
              <a:gd name="csY1398" fmla="*/ 1103490 h 1230440"/>
              <a:gd name="csX1399" fmla="*/ 932343 w 1229391"/>
              <a:gd name="csY1399" fmla="*/ 1103490 h 1230440"/>
              <a:gd name="csX1400" fmla="*/ 974624 w 1229391"/>
              <a:gd name="csY1400" fmla="*/ 339619 h 1230440"/>
              <a:gd name="csX1401" fmla="*/ 974624 w 1229391"/>
              <a:gd name="csY1401" fmla="*/ 381936 h 1230440"/>
              <a:gd name="csX1402" fmla="*/ 1016903 w 1229391"/>
              <a:gd name="csY1402" fmla="*/ 381936 h 1230440"/>
              <a:gd name="csX1403" fmla="*/ 1016903 w 1229391"/>
              <a:gd name="csY1403" fmla="*/ 339619 h 1230440"/>
              <a:gd name="csX1404" fmla="*/ 974624 w 1229391"/>
              <a:gd name="csY1404" fmla="*/ 339619 h 1230440"/>
              <a:gd name="csX1405" fmla="*/ 974624 w 1229391"/>
              <a:gd name="csY1405" fmla="*/ 424252 h 1230440"/>
              <a:gd name="csX1406" fmla="*/ 974624 w 1229391"/>
              <a:gd name="csY1406" fmla="*/ 466569 h 1230440"/>
              <a:gd name="csX1407" fmla="*/ 1016903 w 1229391"/>
              <a:gd name="csY1407" fmla="*/ 466569 h 1230440"/>
              <a:gd name="csX1408" fmla="*/ 1016903 w 1229391"/>
              <a:gd name="csY1408" fmla="*/ 424252 h 1230440"/>
              <a:gd name="csX1409" fmla="*/ 974624 w 1229391"/>
              <a:gd name="csY1409" fmla="*/ 424252 h 1230440"/>
              <a:gd name="csX1410" fmla="*/ 974624 w 1229391"/>
              <a:gd name="csY1410" fmla="*/ 466569 h 1230440"/>
              <a:gd name="csX1411" fmla="*/ 974624 w 1229391"/>
              <a:gd name="csY1411" fmla="*/ 508886 h 1230440"/>
              <a:gd name="csX1412" fmla="*/ 1016903 w 1229391"/>
              <a:gd name="csY1412" fmla="*/ 508886 h 1230440"/>
              <a:gd name="csX1413" fmla="*/ 1016903 w 1229391"/>
              <a:gd name="csY1413" fmla="*/ 466569 h 1230440"/>
              <a:gd name="csX1414" fmla="*/ 974624 w 1229391"/>
              <a:gd name="csY1414" fmla="*/ 466569 h 1230440"/>
              <a:gd name="csX1415" fmla="*/ 974624 w 1229391"/>
              <a:gd name="csY1415" fmla="*/ 594604 h 1230440"/>
              <a:gd name="csX1416" fmla="*/ 974624 w 1229391"/>
              <a:gd name="csY1416" fmla="*/ 636921 h 1230440"/>
              <a:gd name="csX1417" fmla="*/ 1016903 w 1229391"/>
              <a:gd name="csY1417" fmla="*/ 636921 h 1230440"/>
              <a:gd name="csX1418" fmla="*/ 1016903 w 1229391"/>
              <a:gd name="csY1418" fmla="*/ 594604 h 1230440"/>
              <a:gd name="csX1419" fmla="*/ 974624 w 1229391"/>
              <a:gd name="csY1419" fmla="*/ 594604 h 1230440"/>
              <a:gd name="csX1420" fmla="*/ 974624 w 1229391"/>
              <a:gd name="csY1420" fmla="*/ 679238 h 1230440"/>
              <a:gd name="csX1421" fmla="*/ 974624 w 1229391"/>
              <a:gd name="csY1421" fmla="*/ 721554 h 1230440"/>
              <a:gd name="csX1422" fmla="*/ 1016903 w 1229391"/>
              <a:gd name="csY1422" fmla="*/ 721554 h 1230440"/>
              <a:gd name="csX1423" fmla="*/ 1016903 w 1229391"/>
              <a:gd name="csY1423" fmla="*/ 679238 h 1230440"/>
              <a:gd name="csX1424" fmla="*/ 974624 w 1229391"/>
              <a:gd name="csY1424" fmla="*/ 679238 h 1230440"/>
              <a:gd name="csX1425" fmla="*/ 974624 w 1229391"/>
              <a:gd name="csY1425" fmla="*/ 763871 h 1230440"/>
              <a:gd name="csX1426" fmla="*/ 974624 w 1229391"/>
              <a:gd name="csY1426" fmla="*/ 806188 h 1230440"/>
              <a:gd name="csX1427" fmla="*/ 1016903 w 1229391"/>
              <a:gd name="csY1427" fmla="*/ 806188 h 1230440"/>
              <a:gd name="csX1428" fmla="*/ 1016903 w 1229391"/>
              <a:gd name="csY1428" fmla="*/ 763871 h 1230440"/>
              <a:gd name="csX1429" fmla="*/ 974624 w 1229391"/>
              <a:gd name="csY1429" fmla="*/ 763871 h 1230440"/>
              <a:gd name="csX1430" fmla="*/ 974624 w 1229391"/>
              <a:gd name="csY1430" fmla="*/ 806188 h 1230440"/>
              <a:gd name="csX1431" fmla="*/ 974624 w 1229391"/>
              <a:gd name="csY1431" fmla="*/ 848505 h 1230440"/>
              <a:gd name="csX1432" fmla="*/ 1016903 w 1229391"/>
              <a:gd name="csY1432" fmla="*/ 848505 h 1230440"/>
              <a:gd name="csX1433" fmla="*/ 1016903 w 1229391"/>
              <a:gd name="csY1433" fmla="*/ 806188 h 1230440"/>
              <a:gd name="csX1434" fmla="*/ 974624 w 1229391"/>
              <a:gd name="csY1434" fmla="*/ 806188 h 1230440"/>
              <a:gd name="csX1435" fmla="*/ 974624 w 1229391"/>
              <a:gd name="csY1435" fmla="*/ 848505 h 1230440"/>
              <a:gd name="csX1436" fmla="*/ 974624 w 1229391"/>
              <a:gd name="csY1436" fmla="*/ 890821 h 1230440"/>
              <a:gd name="csX1437" fmla="*/ 1016903 w 1229391"/>
              <a:gd name="csY1437" fmla="*/ 890821 h 1230440"/>
              <a:gd name="csX1438" fmla="*/ 1016903 w 1229391"/>
              <a:gd name="csY1438" fmla="*/ 848505 h 1230440"/>
              <a:gd name="csX1439" fmla="*/ 974624 w 1229391"/>
              <a:gd name="csY1439" fmla="*/ 848505 h 1230440"/>
              <a:gd name="csX1440" fmla="*/ 974624 w 1229391"/>
              <a:gd name="csY1440" fmla="*/ 1018857 h 1230440"/>
              <a:gd name="csX1441" fmla="*/ 974624 w 1229391"/>
              <a:gd name="csY1441" fmla="*/ 1061173 h 1230440"/>
              <a:gd name="csX1442" fmla="*/ 1016903 w 1229391"/>
              <a:gd name="csY1442" fmla="*/ 1061173 h 1230440"/>
              <a:gd name="csX1443" fmla="*/ 1016903 w 1229391"/>
              <a:gd name="csY1443" fmla="*/ 1018857 h 1230440"/>
              <a:gd name="csX1444" fmla="*/ 974624 w 1229391"/>
              <a:gd name="csY1444" fmla="*/ 1018857 h 1230440"/>
              <a:gd name="csX1445" fmla="*/ 974624 w 1229391"/>
              <a:gd name="csY1445" fmla="*/ 1145807 h 1230440"/>
              <a:gd name="csX1446" fmla="*/ 974624 w 1229391"/>
              <a:gd name="csY1446" fmla="*/ 1188124 h 1230440"/>
              <a:gd name="csX1447" fmla="*/ 1016903 w 1229391"/>
              <a:gd name="csY1447" fmla="*/ 1188124 h 1230440"/>
              <a:gd name="csX1448" fmla="*/ 1016903 w 1229391"/>
              <a:gd name="csY1448" fmla="*/ 1145807 h 1230440"/>
              <a:gd name="csX1449" fmla="*/ 974624 w 1229391"/>
              <a:gd name="csY1449" fmla="*/ 1145807 h 1230440"/>
              <a:gd name="csX1450" fmla="*/ 974624 w 1229391"/>
              <a:gd name="csY1450" fmla="*/ 1188124 h 1230440"/>
              <a:gd name="csX1451" fmla="*/ 974624 w 1229391"/>
              <a:gd name="csY1451" fmla="*/ 1230440 h 1230440"/>
              <a:gd name="csX1452" fmla="*/ 1016903 w 1229391"/>
              <a:gd name="csY1452" fmla="*/ 1230440 h 1230440"/>
              <a:gd name="csX1453" fmla="*/ 1016903 w 1229391"/>
              <a:gd name="csY1453" fmla="*/ 1188124 h 1230440"/>
              <a:gd name="csX1454" fmla="*/ 974624 w 1229391"/>
              <a:gd name="csY1454" fmla="*/ 1188124 h 1230440"/>
              <a:gd name="csX1455" fmla="*/ 1016903 w 1229391"/>
              <a:gd name="csY1455" fmla="*/ 339619 h 1230440"/>
              <a:gd name="csX1456" fmla="*/ 1016903 w 1229391"/>
              <a:gd name="csY1456" fmla="*/ 381936 h 1230440"/>
              <a:gd name="csX1457" fmla="*/ 1059184 w 1229391"/>
              <a:gd name="csY1457" fmla="*/ 381936 h 1230440"/>
              <a:gd name="csX1458" fmla="*/ 1059184 w 1229391"/>
              <a:gd name="csY1458" fmla="*/ 339619 h 1230440"/>
              <a:gd name="csX1459" fmla="*/ 1016903 w 1229391"/>
              <a:gd name="csY1459" fmla="*/ 339619 h 1230440"/>
              <a:gd name="csX1460" fmla="*/ 1016903 w 1229391"/>
              <a:gd name="csY1460" fmla="*/ 508886 h 1230440"/>
              <a:gd name="csX1461" fmla="*/ 1016903 w 1229391"/>
              <a:gd name="csY1461" fmla="*/ 551203 h 1230440"/>
              <a:gd name="csX1462" fmla="*/ 1059184 w 1229391"/>
              <a:gd name="csY1462" fmla="*/ 551203 h 1230440"/>
              <a:gd name="csX1463" fmla="*/ 1059184 w 1229391"/>
              <a:gd name="csY1463" fmla="*/ 508886 h 1230440"/>
              <a:gd name="csX1464" fmla="*/ 1016903 w 1229391"/>
              <a:gd name="csY1464" fmla="*/ 508886 h 1230440"/>
              <a:gd name="csX1465" fmla="*/ 1016903 w 1229391"/>
              <a:gd name="csY1465" fmla="*/ 721554 h 1230440"/>
              <a:gd name="csX1466" fmla="*/ 1016903 w 1229391"/>
              <a:gd name="csY1466" fmla="*/ 763871 h 1230440"/>
              <a:gd name="csX1467" fmla="*/ 1059184 w 1229391"/>
              <a:gd name="csY1467" fmla="*/ 763871 h 1230440"/>
              <a:gd name="csX1468" fmla="*/ 1059184 w 1229391"/>
              <a:gd name="csY1468" fmla="*/ 721554 h 1230440"/>
              <a:gd name="csX1469" fmla="*/ 1016903 w 1229391"/>
              <a:gd name="csY1469" fmla="*/ 721554 h 1230440"/>
              <a:gd name="csX1470" fmla="*/ 1016903 w 1229391"/>
              <a:gd name="csY1470" fmla="*/ 848505 h 1230440"/>
              <a:gd name="csX1471" fmla="*/ 1016903 w 1229391"/>
              <a:gd name="csY1471" fmla="*/ 890821 h 1230440"/>
              <a:gd name="csX1472" fmla="*/ 1059184 w 1229391"/>
              <a:gd name="csY1472" fmla="*/ 890821 h 1230440"/>
              <a:gd name="csX1473" fmla="*/ 1059184 w 1229391"/>
              <a:gd name="csY1473" fmla="*/ 848505 h 1230440"/>
              <a:gd name="csX1474" fmla="*/ 1016903 w 1229391"/>
              <a:gd name="csY1474" fmla="*/ 848505 h 1230440"/>
              <a:gd name="csX1475" fmla="*/ 1016903 w 1229391"/>
              <a:gd name="csY1475" fmla="*/ 890821 h 1230440"/>
              <a:gd name="csX1476" fmla="*/ 1016903 w 1229391"/>
              <a:gd name="csY1476" fmla="*/ 933138 h 1230440"/>
              <a:gd name="csX1477" fmla="*/ 1059184 w 1229391"/>
              <a:gd name="csY1477" fmla="*/ 933138 h 1230440"/>
              <a:gd name="csX1478" fmla="*/ 1059184 w 1229391"/>
              <a:gd name="csY1478" fmla="*/ 890821 h 1230440"/>
              <a:gd name="csX1479" fmla="*/ 1016903 w 1229391"/>
              <a:gd name="csY1479" fmla="*/ 890821 h 1230440"/>
              <a:gd name="csX1480" fmla="*/ 1016903 w 1229391"/>
              <a:gd name="csY1480" fmla="*/ 934223 h 1230440"/>
              <a:gd name="csX1481" fmla="*/ 1016903 w 1229391"/>
              <a:gd name="csY1481" fmla="*/ 976540 h 1230440"/>
              <a:gd name="csX1482" fmla="*/ 1059184 w 1229391"/>
              <a:gd name="csY1482" fmla="*/ 976540 h 1230440"/>
              <a:gd name="csX1483" fmla="*/ 1059184 w 1229391"/>
              <a:gd name="csY1483" fmla="*/ 934223 h 1230440"/>
              <a:gd name="csX1484" fmla="*/ 1016903 w 1229391"/>
              <a:gd name="csY1484" fmla="*/ 934223 h 1230440"/>
              <a:gd name="csX1485" fmla="*/ 1016903 w 1229391"/>
              <a:gd name="csY1485" fmla="*/ 976540 h 1230440"/>
              <a:gd name="csX1486" fmla="*/ 1016903 w 1229391"/>
              <a:gd name="csY1486" fmla="*/ 1018857 h 1230440"/>
              <a:gd name="csX1487" fmla="*/ 1059184 w 1229391"/>
              <a:gd name="csY1487" fmla="*/ 1018857 h 1230440"/>
              <a:gd name="csX1488" fmla="*/ 1059184 w 1229391"/>
              <a:gd name="csY1488" fmla="*/ 976540 h 1230440"/>
              <a:gd name="csX1489" fmla="*/ 1016903 w 1229391"/>
              <a:gd name="csY1489" fmla="*/ 976540 h 1230440"/>
              <a:gd name="csX1490" fmla="*/ 1016903 w 1229391"/>
              <a:gd name="csY1490" fmla="*/ 1018857 h 1230440"/>
              <a:gd name="csX1491" fmla="*/ 1016903 w 1229391"/>
              <a:gd name="csY1491" fmla="*/ 1061173 h 1230440"/>
              <a:gd name="csX1492" fmla="*/ 1059184 w 1229391"/>
              <a:gd name="csY1492" fmla="*/ 1061173 h 1230440"/>
              <a:gd name="csX1493" fmla="*/ 1059184 w 1229391"/>
              <a:gd name="csY1493" fmla="*/ 1018857 h 1230440"/>
              <a:gd name="csX1494" fmla="*/ 1016903 w 1229391"/>
              <a:gd name="csY1494" fmla="*/ 1018857 h 1230440"/>
              <a:gd name="csX1495" fmla="*/ 1016903 w 1229391"/>
              <a:gd name="csY1495" fmla="*/ 1103490 h 1230440"/>
              <a:gd name="csX1496" fmla="*/ 1016903 w 1229391"/>
              <a:gd name="csY1496" fmla="*/ 1145807 h 1230440"/>
              <a:gd name="csX1497" fmla="*/ 1059184 w 1229391"/>
              <a:gd name="csY1497" fmla="*/ 1145807 h 1230440"/>
              <a:gd name="csX1498" fmla="*/ 1059184 w 1229391"/>
              <a:gd name="csY1498" fmla="*/ 1103490 h 1230440"/>
              <a:gd name="csX1499" fmla="*/ 1016903 w 1229391"/>
              <a:gd name="csY1499" fmla="*/ 1103490 h 1230440"/>
              <a:gd name="csX1500" fmla="*/ 1059184 w 1229391"/>
              <a:gd name="csY1500" fmla="*/ 339619 h 1230440"/>
              <a:gd name="csX1501" fmla="*/ 1059184 w 1229391"/>
              <a:gd name="csY1501" fmla="*/ 381936 h 1230440"/>
              <a:gd name="csX1502" fmla="*/ 1101465 w 1229391"/>
              <a:gd name="csY1502" fmla="*/ 381936 h 1230440"/>
              <a:gd name="csX1503" fmla="*/ 1101465 w 1229391"/>
              <a:gd name="csY1503" fmla="*/ 339619 h 1230440"/>
              <a:gd name="csX1504" fmla="*/ 1059184 w 1229391"/>
              <a:gd name="csY1504" fmla="*/ 339619 h 1230440"/>
              <a:gd name="csX1505" fmla="*/ 1059184 w 1229391"/>
              <a:gd name="csY1505" fmla="*/ 508886 h 1230440"/>
              <a:gd name="csX1506" fmla="*/ 1059184 w 1229391"/>
              <a:gd name="csY1506" fmla="*/ 551203 h 1230440"/>
              <a:gd name="csX1507" fmla="*/ 1101465 w 1229391"/>
              <a:gd name="csY1507" fmla="*/ 551203 h 1230440"/>
              <a:gd name="csX1508" fmla="*/ 1101465 w 1229391"/>
              <a:gd name="csY1508" fmla="*/ 508886 h 1230440"/>
              <a:gd name="csX1509" fmla="*/ 1059184 w 1229391"/>
              <a:gd name="csY1509" fmla="*/ 508886 h 1230440"/>
              <a:gd name="csX1510" fmla="*/ 1059184 w 1229391"/>
              <a:gd name="csY1510" fmla="*/ 551203 h 1230440"/>
              <a:gd name="csX1511" fmla="*/ 1059184 w 1229391"/>
              <a:gd name="csY1511" fmla="*/ 593519 h 1230440"/>
              <a:gd name="csX1512" fmla="*/ 1101465 w 1229391"/>
              <a:gd name="csY1512" fmla="*/ 593519 h 1230440"/>
              <a:gd name="csX1513" fmla="*/ 1101465 w 1229391"/>
              <a:gd name="csY1513" fmla="*/ 551203 h 1230440"/>
              <a:gd name="csX1514" fmla="*/ 1059184 w 1229391"/>
              <a:gd name="csY1514" fmla="*/ 551203 h 1230440"/>
              <a:gd name="csX1515" fmla="*/ 1059184 w 1229391"/>
              <a:gd name="csY1515" fmla="*/ 594604 h 1230440"/>
              <a:gd name="csX1516" fmla="*/ 1059184 w 1229391"/>
              <a:gd name="csY1516" fmla="*/ 636921 h 1230440"/>
              <a:gd name="csX1517" fmla="*/ 1101465 w 1229391"/>
              <a:gd name="csY1517" fmla="*/ 636921 h 1230440"/>
              <a:gd name="csX1518" fmla="*/ 1101465 w 1229391"/>
              <a:gd name="csY1518" fmla="*/ 594604 h 1230440"/>
              <a:gd name="csX1519" fmla="*/ 1059184 w 1229391"/>
              <a:gd name="csY1519" fmla="*/ 594604 h 1230440"/>
              <a:gd name="csX1520" fmla="*/ 1059184 w 1229391"/>
              <a:gd name="csY1520" fmla="*/ 679238 h 1230440"/>
              <a:gd name="csX1521" fmla="*/ 1059184 w 1229391"/>
              <a:gd name="csY1521" fmla="*/ 721554 h 1230440"/>
              <a:gd name="csX1522" fmla="*/ 1101465 w 1229391"/>
              <a:gd name="csY1522" fmla="*/ 721554 h 1230440"/>
              <a:gd name="csX1523" fmla="*/ 1101465 w 1229391"/>
              <a:gd name="csY1523" fmla="*/ 679238 h 1230440"/>
              <a:gd name="csX1524" fmla="*/ 1059184 w 1229391"/>
              <a:gd name="csY1524" fmla="*/ 679238 h 1230440"/>
              <a:gd name="csX1525" fmla="*/ 1059184 w 1229391"/>
              <a:gd name="csY1525" fmla="*/ 763871 h 1230440"/>
              <a:gd name="csX1526" fmla="*/ 1059184 w 1229391"/>
              <a:gd name="csY1526" fmla="*/ 806188 h 1230440"/>
              <a:gd name="csX1527" fmla="*/ 1101465 w 1229391"/>
              <a:gd name="csY1527" fmla="*/ 806188 h 1230440"/>
              <a:gd name="csX1528" fmla="*/ 1101465 w 1229391"/>
              <a:gd name="csY1528" fmla="*/ 763871 h 1230440"/>
              <a:gd name="csX1529" fmla="*/ 1059184 w 1229391"/>
              <a:gd name="csY1529" fmla="*/ 763871 h 1230440"/>
              <a:gd name="csX1530" fmla="*/ 1059184 w 1229391"/>
              <a:gd name="csY1530" fmla="*/ 806188 h 1230440"/>
              <a:gd name="csX1531" fmla="*/ 1059184 w 1229391"/>
              <a:gd name="csY1531" fmla="*/ 848505 h 1230440"/>
              <a:gd name="csX1532" fmla="*/ 1101465 w 1229391"/>
              <a:gd name="csY1532" fmla="*/ 848505 h 1230440"/>
              <a:gd name="csX1533" fmla="*/ 1101465 w 1229391"/>
              <a:gd name="csY1533" fmla="*/ 806188 h 1230440"/>
              <a:gd name="csX1534" fmla="*/ 1059184 w 1229391"/>
              <a:gd name="csY1534" fmla="*/ 806188 h 1230440"/>
              <a:gd name="csX1535" fmla="*/ 1059184 w 1229391"/>
              <a:gd name="csY1535" fmla="*/ 890821 h 1230440"/>
              <a:gd name="csX1536" fmla="*/ 1059184 w 1229391"/>
              <a:gd name="csY1536" fmla="*/ 933138 h 1230440"/>
              <a:gd name="csX1537" fmla="*/ 1101465 w 1229391"/>
              <a:gd name="csY1537" fmla="*/ 933138 h 1230440"/>
              <a:gd name="csX1538" fmla="*/ 1101465 w 1229391"/>
              <a:gd name="csY1538" fmla="*/ 890821 h 1230440"/>
              <a:gd name="csX1539" fmla="*/ 1059184 w 1229391"/>
              <a:gd name="csY1539" fmla="*/ 890821 h 1230440"/>
              <a:gd name="csX1540" fmla="*/ 1059184 w 1229391"/>
              <a:gd name="csY1540" fmla="*/ 1061173 h 1230440"/>
              <a:gd name="csX1541" fmla="*/ 1059184 w 1229391"/>
              <a:gd name="csY1541" fmla="*/ 1103490 h 1230440"/>
              <a:gd name="csX1542" fmla="*/ 1101465 w 1229391"/>
              <a:gd name="csY1542" fmla="*/ 1103490 h 1230440"/>
              <a:gd name="csX1543" fmla="*/ 1101465 w 1229391"/>
              <a:gd name="csY1543" fmla="*/ 1061173 h 1230440"/>
              <a:gd name="csX1544" fmla="*/ 1059184 w 1229391"/>
              <a:gd name="csY1544" fmla="*/ 1061173 h 1230440"/>
              <a:gd name="csX1545" fmla="*/ 1059184 w 1229391"/>
              <a:gd name="csY1545" fmla="*/ 1103490 h 1230440"/>
              <a:gd name="csX1546" fmla="*/ 1059184 w 1229391"/>
              <a:gd name="csY1546" fmla="*/ 1145807 h 1230440"/>
              <a:gd name="csX1547" fmla="*/ 1101465 w 1229391"/>
              <a:gd name="csY1547" fmla="*/ 1145807 h 1230440"/>
              <a:gd name="csX1548" fmla="*/ 1101465 w 1229391"/>
              <a:gd name="csY1548" fmla="*/ 1103490 h 1230440"/>
              <a:gd name="csX1549" fmla="*/ 1059184 w 1229391"/>
              <a:gd name="csY1549" fmla="*/ 1103490 h 1230440"/>
              <a:gd name="csX1550" fmla="*/ 1059184 w 1229391"/>
              <a:gd name="csY1550" fmla="*/ 1145807 h 1230440"/>
              <a:gd name="csX1551" fmla="*/ 1059184 w 1229391"/>
              <a:gd name="csY1551" fmla="*/ 1188124 h 1230440"/>
              <a:gd name="csX1552" fmla="*/ 1101465 w 1229391"/>
              <a:gd name="csY1552" fmla="*/ 1188124 h 1230440"/>
              <a:gd name="csX1553" fmla="*/ 1101465 w 1229391"/>
              <a:gd name="csY1553" fmla="*/ 1145807 h 1230440"/>
              <a:gd name="csX1554" fmla="*/ 1059184 w 1229391"/>
              <a:gd name="csY1554" fmla="*/ 1145807 h 1230440"/>
              <a:gd name="csX1555" fmla="*/ 1059184 w 1229391"/>
              <a:gd name="csY1555" fmla="*/ 1188124 h 1230440"/>
              <a:gd name="csX1556" fmla="*/ 1059184 w 1229391"/>
              <a:gd name="csY1556" fmla="*/ 1230440 h 1230440"/>
              <a:gd name="csX1557" fmla="*/ 1101465 w 1229391"/>
              <a:gd name="csY1557" fmla="*/ 1230440 h 1230440"/>
              <a:gd name="csX1558" fmla="*/ 1101465 w 1229391"/>
              <a:gd name="csY1558" fmla="*/ 1188124 h 1230440"/>
              <a:gd name="csX1559" fmla="*/ 1059184 w 1229391"/>
              <a:gd name="csY1559" fmla="*/ 1188124 h 1230440"/>
              <a:gd name="csX1560" fmla="*/ 1102549 w 1229391"/>
              <a:gd name="csY1560" fmla="*/ 339619 h 1230440"/>
              <a:gd name="csX1561" fmla="*/ 1102549 w 1229391"/>
              <a:gd name="csY1561" fmla="*/ 381936 h 1230440"/>
              <a:gd name="csX1562" fmla="*/ 1144830 w 1229391"/>
              <a:gd name="csY1562" fmla="*/ 381936 h 1230440"/>
              <a:gd name="csX1563" fmla="*/ 1144830 w 1229391"/>
              <a:gd name="csY1563" fmla="*/ 339619 h 1230440"/>
              <a:gd name="csX1564" fmla="*/ 1102549 w 1229391"/>
              <a:gd name="csY1564" fmla="*/ 339619 h 1230440"/>
              <a:gd name="csX1565" fmla="*/ 1102549 w 1229391"/>
              <a:gd name="csY1565" fmla="*/ 381936 h 1230440"/>
              <a:gd name="csX1566" fmla="*/ 1102549 w 1229391"/>
              <a:gd name="csY1566" fmla="*/ 424252 h 1230440"/>
              <a:gd name="csX1567" fmla="*/ 1144830 w 1229391"/>
              <a:gd name="csY1567" fmla="*/ 424252 h 1230440"/>
              <a:gd name="csX1568" fmla="*/ 1144830 w 1229391"/>
              <a:gd name="csY1568" fmla="*/ 381936 h 1230440"/>
              <a:gd name="csX1569" fmla="*/ 1102549 w 1229391"/>
              <a:gd name="csY1569" fmla="*/ 381936 h 1230440"/>
              <a:gd name="csX1570" fmla="*/ 1102549 w 1229391"/>
              <a:gd name="csY1570" fmla="*/ 594604 h 1230440"/>
              <a:gd name="csX1571" fmla="*/ 1102549 w 1229391"/>
              <a:gd name="csY1571" fmla="*/ 636921 h 1230440"/>
              <a:gd name="csX1572" fmla="*/ 1144830 w 1229391"/>
              <a:gd name="csY1572" fmla="*/ 636921 h 1230440"/>
              <a:gd name="csX1573" fmla="*/ 1144830 w 1229391"/>
              <a:gd name="csY1573" fmla="*/ 594604 h 1230440"/>
              <a:gd name="csX1574" fmla="*/ 1102549 w 1229391"/>
              <a:gd name="csY1574" fmla="*/ 594604 h 1230440"/>
              <a:gd name="csX1575" fmla="*/ 1102549 w 1229391"/>
              <a:gd name="csY1575" fmla="*/ 636921 h 1230440"/>
              <a:gd name="csX1576" fmla="*/ 1102549 w 1229391"/>
              <a:gd name="csY1576" fmla="*/ 679238 h 1230440"/>
              <a:gd name="csX1577" fmla="*/ 1144830 w 1229391"/>
              <a:gd name="csY1577" fmla="*/ 679238 h 1230440"/>
              <a:gd name="csX1578" fmla="*/ 1144830 w 1229391"/>
              <a:gd name="csY1578" fmla="*/ 636921 h 1230440"/>
              <a:gd name="csX1579" fmla="*/ 1102549 w 1229391"/>
              <a:gd name="csY1579" fmla="*/ 636921 h 1230440"/>
              <a:gd name="csX1580" fmla="*/ 1102549 w 1229391"/>
              <a:gd name="csY1580" fmla="*/ 679238 h 1230440"/>
              <a:gd name="csX1581" fmla="*/ 1102549 w 1229391"/>
              <a:gd name="csY1581" fmla="*/ 721554 h 1230440"/>
              <a:gd name="csX1582" fmla="*/ 1144830 w 1229391"/>
              <a:gd name="csY1582" fmla="*/ 721554 h 1230440"/>
              <a:gd name="csX1583" fmla="*/ 1144830 w 1229391"/>
              <a:gd name="csY1583" fmla="*/ 679238 h 1230440"/>
              <a:gd name="csX1584" fmla="*/ 1102549 w 1229391"/>
              <a:gd name="csY1584" fmla="*/ 679238 h 1230440"/>
              <a:gd name="csX1585" fmla="*/ 1102549 w 1229391"/>
              <a:gd name="csY1585" fmla="*/ 806188 h 1230440"/>
              <a:gd name="csX1586" fmla="*/ 1102549 w 1229391"/>
              <a:gd name="csY1586" fmla="*/ 848505 h 1230440"/>
              <a:gd name="csX1587" fmla="*/ 1144830 w 1229391"/>
              <a:gd name="csY1587" fmla="*/ 848505 h 1230440"/>
              <a:gd name="csX1588" fmla="*/ 1144830 w 1229391"/>
              <a:gd name="csY1588" fmla="*/ 806188 h 1230440"/>
              <a:gd name="csX1589" fmla="*/ 1102549 w 1229391"/>
              <a:gd name="csY1589" fmla="*/ 806188 h 1230440"/>
              <a:gd name="csX1590" fmla="*/ 1102549 w 1229391"/>
              <a:gd name="csY1590" fmla="*/ 848505 h 1230440"/>
              <a:gd name="csX1591" fmla="*/ 1102549 w 1229391"/>
              <a:gd name="csY1591" fmla="*/ 890821 h 1230440"/>
              <a:gd name="csX1592" fmla="*/ 1144830 w 1229391"/>
              <a:gd name="csY1592" fmla="*/ 890821 h 1230440"/>
              <a:gd name="csX1593" fmla="*/ 1144830 w 1229391"/>
              <a:gd name="csY1593" fmla="*/ 848505 h 1230440"/>
              <a:gd name="csX1594" fmla="*/ 1102549 w 1229391"/>
              <a:gd name="csY1594" fmla="*/ 848505 h 1230440"/>
              <a:gd name="csX1595" fmla="*/ 1102549 w 1229391"/>
              <a:gd name="csY1595" fmla="*/ 890821 h 1230440"/>
              <a:gd name="csX1596" fmla="*/ 1102549 w 1229391"/>
              <a:gd name="csY1596" fmla="*/ 933138 h 1230440"/>
              <a:gd name="csX1597" fmla="*/ 1144830 w 1229391"/>
              <a:gd name="csY1597" fmla="*/ 933138 h 1230440"/>
              <a:gd name="csX1598" fmla="*/ 1144830 w 1229391"/>
              <a:gd name="csY1598" fmla="*/ 890821 h 1230440"/>
              <a:gd name="csX1599" fmla="*/ 1102549 w 1229391"/>
              <a:gd name="csY1599" fmla="*/ 890821 h 1230440"/>
              <a:gd name="csX1600" fmla="*/ 1102549 w 1229391"/>
              <a:gd name="csY1600" fmla="*/ 934223 h 1230440"/>
              <a:gd name="csX1601" fmla="*/ 1102549 w 1229391"/>
              <a:gd name="csY1601" fmla="*/ 976540 h 1230440"/>
              <a:gd name="csX1602" fmla="*/ 1144830 w 1229391"/>
              <a:gd name="csY1602" fmla="*/ 976540 h 1230440"/>
              <a:gd name="csX1603" fmla="*/ 1144830 w 1229391"/>
              <a:gd name="csY1603" fmla="*/ 934223 h 1230440"/>
              <a:gd name="csX1604" fmla="*/ 1102549 w 1229391"/>
              <a:gd name="csY1604" fmla="*/ 934223 h 1230440"/>
              <a:gd name="csX1605" fmla="*/ 1102549 w 1229391"/>
              <a:gd name="csY1605" fmla="*/ 976540 h 1230440"/>
              <a:gd name="csX1606" fmla="*/ 1102549 w 1229391"/>
              <a:gd name="csY1606" fmla="*/ 1018857 h 1230440"/>
              <a:gd name="csX1607" fmla="*/ 1144830 w 1229391"/>
              <a:gd name="csY1607" fmla="*/ 1018857 h 1230440"/>
              <a:gd name="csX1608" fmla="*/ 1144830 w 1229391"/>
              <a:gd name="csY1608" fmla="*/ 976540 h 1230440"/>
              <a:gd name="csX1609" fmla="*/ 1102549 w 1229391"/>
              <a:gd name="csY1609" fmla="*/ 976540 h 1230440"/>
              <a:gd name="csX1610" fmla="*/ 1102549 w 1229391"/>
              <a:gd name="csY1610" fmla="*/ 1018857 h 1230440"/>
              <a:gd name="csX1611" fmla="*/ 1102549 w 1229391"/>
              <a:gd name="csY1611" fmla="*/ 1061173 h 1230440"/>
              <a:gd name="csX1612" fmla="*/ 1144830 w 1229391"/>
              <a:gd name="csY1612" fmla="*/ 1061173 h 1230440"/>
              <a:gd name="csX1613" fmla="*/ 1144830 w 1229391"/>
              <a:gd name="csY1613" fmla="*/ 1018857 h 1230440"/>
              <a:gd name="csX1614" fmla="*/ 1102549 w 1229391"/>
              <a:gd name="csY1614" fmla="*/ 1018857 h 1230440"/>
              <a:gd name="csX1615" fmla="*/ 1102549 w 1229391"/>
              <a:gd name="csY1615" fmla="*/ 1061173 h 1230440"/>
              <a:gd name="csX1616" fmla="*/ 1102549 w 1229391"/>
              <a:gd name="csY1616" fmla="*/ 1103490 h 1230440"/>
              <a:gd name="csX1617" fmla="*/ 1144830 w 1229391"/>
              <a:gd name="csY1617" fmla="*/ 1103490 h 1230440"/>
              <a:gd name="csX1618" fmla="*/ 1144830 w 1229391"/>
              <a:gd name="csY1618" fmla="*/ 1061173 h 1230440"/>
              <a:gd name="csX1619" fmla="*/ 1102549 w 1229391"/>
              <a:gd name="csY1619" fmla="*/ 1061173 h 1230440"/>
              <a:gd name="csX1620" fmla="*/ 1102549 w 1229391"/>
              <a:gd name="csY1620" fmla="*/ 1103490 h 1230440"/>
              <a:gd name="csX1621" fmla="*/ 1102549 w 1229391"/>
              <a:gd name="csY1621" fmla="*/ 1145807 h 1230440"/>
              <a:gd name="csX1622" fmla="*/ 1144830 w 1229391"/>
              <a:gd name="csY1622" fmla="*/ 1145807 h 1230440"/>
              <a:gd name="csX1623" fmla="*/ 1144830 w 1229391"/>
              <a:gd name="csY1623" fmla="*/ 1103490 h 1230440"/>
              <a:gd name="csX1624" fmla="*/ 1102549 w 1229391"/>
              <a:gd name="csY1624" fmla="*/ 1103490 h 1230440"/>
              <a:gd name="csX1625" fmla="*/ 1102549 w 1229391"/>
              <a:gd name="csY1625" fmla="*/ 1145807 h 1230440"/>
              <a:gd name="csX1626" fmla="*/ 1102549 w 1229391"/>
              <a:gd name="csY1626" fmla="*/ 1188124 h 1230440"/>
              <a:gd name="csX1627" fmla="*/ 1144830 w 1229391"/>
              <a:gd name="csY1627" fmla="*/ 1188124 h 1230440"/>
              <a:gd name="csX1628" fmla="*/ 1144830 w 1229391"/>
              <a:gd name="csY1628" fmla="*/ 1145807 h 1230440"/>
              <a:gd name="csX1629" fmla="*/ 1102549 w 1229391"/>
              <a:gd name="csY1629" fmla="*/ 1145807 h 1230440"/>
              <a:gd name="csX1630" fmla="*/ 1144830 w 1229391"/>
              <a:gd name="csY1630" fmla="*/ 466569 h 1230440"/>
              <a:gd name="csX1631" fmla="*/ 1144830 w 1229391"/>
              <a:gd name="csY1631" fmla="*/ 508886 h 1230440"/>
              <a:gd name="csX1632" fmla="*/ 1187111 w 1229391"/>
              <a:gd name="csY1632" fmla="*/ 508886 h 1230440"/>
              <a:gd name="csX1633" fmla="*/ 1187111 w 1229391"/>
              <a:gd name="csY1633" fmla="*/ 466569 h 1230440"/>
              <a:gd name="csX1634" fmla="*/ 1144830 w 1229391"/>
              <a:gd name="csY1634" fmla="*/ 466569 h 1230440"/>
              <a:gd name="csX1635" fmla="*/ 1144830 w 1229391"/>
              <a:gd name="csY1635" fmla="*/ 508886 h 1230440"/>
              <a:gd name="csX1636" fmla="*/ 1144830 w 1229391"/>
              <a:gd name="csY1636" fmla="*/ 551203 h 1230440"/>
              <a:gd name="csX1637" fmla="*/ 1187111 w 1229391"/>
              <a:gd name="csY1637" fmla="*/ 551203 h 1230440"/>
              <a:gd name="csX1638" fmla="*/ 1187111 w 1229391"/>
              <a:gd name="csY1638" fmla="*/ 508886 h 1230440"/>
              <a:gd name="csX1639" fmla="*/ 1144830 w 1229391"/>
              <a:gd name="csY1639" fmla="*/ 508886 h 1230440"/>
              <a:gd name="csX1640" fmla="*/ 1144830 w 1229391"/>
              <a:gd name="csY1640" fmla="*/ 636921 h 1230440"/>
              <a:gd name="csX1641" fmla="*/ 1144830 w 1229391"/>
              <a:gd name="csY1641" fmla="*/ 679238 h 1230440"/>
              <a:gd name="csX1642" fmla="*/ 1187111 w 1229391"/>
              <a:gd name="csY1642" fmla="*/ 679238 h 1230440"/>
              <a:gd name="csX1643" fmla="*/ 1187111 w 1229391"/>
              <a:gd name="csY1643" fmla="*/ 636921 h 1230440"/>
              <a:gd name="csX1644" fmla="*/ 1144830 w 1229391"/>
              <a:gd name="csY1644" fmla="*/ 636921 h 1230440"/>
              <a:gd name="csX1645" fmla="*/ 1144830 w 1229391"/>
              <a:gd name="csY1645" fmla="*/ 679238 h 1230440"/>
              <a:gd name="csX1646" fmla="*/ 1144830 w 1229391"/>
              <a:gd name="csY1646" fmla="*/ 721554 h 1230440"/>
              <a:gd name="csX1647" fmla="*/ 1187111 w 1229391"/>
              <a:gd name="csY1647" fmla="*/ 721554 h 1230440"/>
              <a:gd name="csX1648" fmla="*/ 1187111 w 1229391"/>
              <a:gd name="csY1648" fmla="*/ 679238 h 1230440"/>
              <a:gd name="csX1649" fmla="*/ 1144830 w 1229391"/>
              <a:gd name="csY1649" fmla="*/ 679238 h 1230440"/>
              <a:gd name="csX1650" fmla="*/ 1144830 w 1229391"/>
              <a:gd name="csY1650" fmla="*/ 848505 h 1230440"/>
              <a:gd name="csX1651" fmla="*/ 1144830 w 1229391"/>
              <a:gd name="csY1651" fmla="*/ 890821 h 1230440"/>
              <a:gd name="csX1652" fmla="*/ 1187111 w 1229391"/>
              <a:gd name="csY1652" fmla="*/ 890821 h 1230440"/>
              <a:gd name="csX1653" fmla="*/ 1187111 w 1229391"/>
              <a:gd name="csY1653" fmla="*/ 848505 h 1230440"/>
              <a:gd name="csX1654" fmla="*/ 1144830 w 1229391"/>
              <a:gd name="csY1654" fmla="*/ 848505 h 1230440"/>
              <a:gd name="csX1655" fmla="*/ 1144830 w 1229391"/>
              <a:gd name="csY1655" fmla="*/ 934223 h 1230440"/>
              <a:gd name="csX1656" fmla="*/ 1144830 w 1229391"/>
              <a:gd name="csY1656" fmla="*/ 976540 h 1230440"/>
              <a:gd name="csX1657" fmla="*/ 1187111 w 1229391"/>
              <a:gd name="csY1657" fmla="*/ 976540 h 1230440"/>
              <a:gd name="csX1658" fmla="*/ 1187111 w 1229391"/>
              <a:gd name="csY1658" fmla="*/ 934223 h 1230440"/>
              <a:gd name="csX1659" fmla="*/ 1144830 w 1229391"/>
              <a:gd name="csY1659" fmla="*/ 934223 h 1230440"/>
              <a:gd name="csX1660" fmla="*/ 1144830 w 1229391"/>
              <a:gd name="csY1660" fmla="*/ 976540 h 1230440"/>
              <a:gd name="csX1661" fmla="*/ 1144830 w 1229391"/>
              <a:gd name="csY1661" fmla="*/ 1018857 h 1230440"/>
              <a:gd name="csX1662" fmla="*/ 1187111 w 1229391"/>
              <a:gd name="csY1662" fmla="*/ 1018857 h 1230440"/>
              <a:gd name="csX1663" fmla="*/ 1187111 w 1229391"/>
              <a:gd name="csY1663" fmla="*/ 976540 h 1230440"/>
              <a:gd name="csX1664" fmla="*/ 1144830 w 1229391"/>
              <a:gd name="csY1664" fmla="*/ 976540 h 1230440"/>
              <a:gd name="csX1665" fmla="*/ 1144830 w 1229391"/>
              <a:gd name="csY1665" fmla="*/ 1018857 h 1230440"/>
              <a:gd name="csX1666" fmla="*/ 1144830 w 1229391"/>
              <a:gd name="csY1666" fmla="*/ 1061173 h 1230440"/>
              <a:gd name="csX1667" fmla="*/ 1187111 w 1229391"/>
              <a:gd name="csY1667" fmla="*/ 1061173 h 1230440"/>
              <a:gd name="csX1668" fmla="*/ 1187111 w 1229391"/>
              <a:gd name="csY1668" fmla="*/ 1018857 h 1230440"/>
              <a:gd name="csX1669" fmla="*/ 1144830 w 1229391"/>
              <a:gd name="csY1669" fmla="*/ 1018857 h 1230440"/>
              <a:gd name="csX1670" fmla="*/ 1144830 w 1229391"/>
              <a:gd name="csY1670" fmla="*/ 1061173 h 1230440"/>
              <a:gd name="csX1671" fmla="*/ 1144830 w 1229391"/>
              <a:gd name="csY1671" fmla="*/ 1103490 h 1230440"/>
              <a:gd name="csX1672" fmla="*/ 1187111 w 1229391"/>
              <a:gd name="csY1672" fmla="*/ 1103490 h 1230440"/>
              <a:gd name="csX1673" fmla="*/ 1187111 w 1229391"/>
              <a:gd name="csY1673" fmla="*/ 1061173 h 1230440"/>
              <a:gd name="csX1674" fmla="*/ 1144830 w 1229391"/>
              <a:gd name="csY1674" fmla="*/ 1061173 h 1230440"/>
              <a:gd name="csX1675" fmla="*/ 1144830 w 1229391"/>
              <a:gd name="csY1675" fmla="*/ 1145807 h 1230440"/>
              <a:gd name="csX1676" fmla="*/ 1144830 w 1229391"/>
              <a:gd name="csY1676" fmla="*/ 1188124 h 1230440"/>
              <a:gd name="csX1677" fmla="*/ 1187111 w 1229391"/>
              <a:gd name="csY1677" fmla="*/ 1188124 h 1230440"/>
              <a:gd name="csX1678" fmla="*/ 1187111 w 1229391"/>
              <a:gd name="csY1678" fmla="*/ 1145807 h 1230440"/>
              <a:gd name="csX1679" fmla="*/ 1144830 w 1229391"/>
              <a:gd name="csY1679" fmla="*/ 1145807 h 1230440"/>
              <a:gd name="csX1680" fmla="*/ 1187111 w 1229391"/>
              <a:gd name="csY1680" fmla="*/ 339619 h 1230440"/>
              <a:gd name="csX1681" fmla="*/ 1187111 w 1229391"/>
              <a:gd name="csY1681" fmla="*/ 381936 h 1230440"/>
              <a:gd name="csX1682" fmla="*/ 1229392 w 1229391"/>
              <a:gd name="csY1682" fmla="*/ 381936 h 1230440"/>
              <a:gd name="csX1683" fmla="*/ 1229392 w 1229391"/>
              <a:gd name="csY1683" fmla="*/ 339619 h 1230440"/>
              <a:gd name="csX1684" fmla="*/ 1187111 w 1229391"/>
              <a:gd name="csY1684" fmla="*/ 339619 h 1230440"/>
              <a:gd name="csX1685" fmla="*/ 1187111 w 1229391"/>
              <a:gd name="csY1685" fmla="*/ 381936 h 1230440"/>
              <a:gd name="csX1686" fmla="*/ 1187111 w 1229391"/>
              <a:gd name="csY1686" fmla="*/ 424252 h 1230440"/>
              <a:gd name="csX1687" fmla="*/ 1229392 w 1229391"/>
              <a:gd name="csY1687" fmla="*/ 424252 h 1230440"/>
              <a:gd name="csX1688" fmla="*/ 1229392 w 1229391"/>
              <a:gd name="csY1688" fmla="*/ 381936 h 1230440"/>
              <a:gd name="csX1689" fmla="*/ 1187111 w 1229391"/>
              <a:gd name="csY1689" fmla="*/ 381936 h 1230440"/>
              <a:gd name="csX1690" fmla="*/ 1187111 w 1229391"/>
              <a:gd name="csY1690" fmla="*/ 466569 h 1230440"/>
              <a:gd name="csX1691" fmla="*/ 1187111 w 1229391"/>
              <a:gd name="csY1691" fmla="*/ 508886 h 1230440"/>
              <a:gd name="csX1692" fmla="*/ 1229392 w 1229391"/>
              <a:gd name="csY1692" fmla="*/ 508886 h 1230440"/>
              <a:gd name="csX1693" fmla="*/ 1229392 w 1229391"/>
              <a:gd name="csY1693" fmla="*/ 466569 h 1230440"/>
              <a:gd name="csX1694" fmla="*/ 1187111 w 1229391"/>
              <a:gd name="csY1694" fmla="*/ 466569 h 1230440"/>
              <a:gd name="csX1695" fmla="*/ 1187111 w 1229391"/>
              <a:gd name="csY1695" fmla="*/ 551203 h 1230440"/>
              <a:gd name="csX1696" fmla="*/ 1187111 w 1229391"/>
              <a:gd name="csY1696" fmla="*/ 593519 h 1230440"/>
              <a:gd name="csX1697" fmla="*/ 1229392 w 1229391"/>
              <a:gd name="csY1697" fmla="*/ 593519 h 1230440"/>
              <a:gd name="csX1698" fmla="*/ 1229392 w 1229391"/>
              <a:gd name="csY1698" fmla="*/ 551203 h 1230440"/>
              <a:gd name="csX1699" fmla="*/ 1187111 w 1229391"/>
              <a:gd name="csY1699" fmla="*/ 551203 h 1230440"/>
              <a:gd name="csX1700" fmla="*/ 1187111 w 1229391"/>
              <a:gd name="csY1700" fmla="*/ 636921 h 1230440"/>
              <a:gd name="csX1701" fmla="*/ 1187111 w 1229391"/>
              <a:gd name="csY1701" fmla="*/ 679238 h 1230440"/>
              <a:gd name="csX1702" fmla="*/ 1229392 w 1229391"/>
              <a:gd name="csY1702" fmla="*/ 679238 h 1230440"/>
              <a:gd name="csX1703" fmla="*/ 1229392 w 1229391"/>
              <a:gd name="csY1703" fmla="*/ 636921 h 1230440"/>
              <a:gd name="csX1704" fmla="*/ 1187111 w 1229391"/>
              <a:gd name="csY1704" fmla="*/ 636921 h 1230440"/>
              <a:gd name="csX1705" fmla="*/ 1187111 w 1229391"/>
              <a:gd name="csY1705" fmla="*/ 721554 h 1230440"/>
              <a:gd name="csX1706" fmla="*/ 1187111 w 1229391"/>
              <a:gd name="csY1706" fmla="*/ 763871 h 1230440"/>
              <a:gd name="csX1707" fmla="*/ 1229392 w 1229391"/>
              <a:gd name="csY1707" fmla="*/ 763871 h 1230440"/>
              <a:gd name="csX1708" fmla="*/ 1229392 w 1229391"/>
              <a:gd name="csY1708" fmla="*/ 721554 h 1230440"/>
              <a:gd name="csX1709" fmla="*/ 1187111 w 1229391"/>
              <a:gd name="csY1709" fmla="*/ 721554 h 1230440"/>
              <a:gd name="csX1710" fmla="*/ 1187111 w 1229391"/>
              <a:gd name="csY1710" fmla="*/ 806188 h 1230440"/>
              <a:gd name="csX1711" fmla="*/ 1187111 w 1229391"/>
              <a:gd name="csY1711" fmla="*/ 848505 h 1230440"/>
              <a:gd name="csX1712" fmla="*/ 1229392 w 1229391"/>
              <a:gd name="csY1712" fmla="*/ 848505 h 1230440"/>
              <a:gd name="csX1713" fmla="*/ 1229392 w 1229391"/>
              <a:gd name="csY1713" fmla="*/ 806188 h 1230440"/>
              <a:gd name="csX1714" fmla="*/ 1187111 w 1229391"/>
              <a:gd name="csY1714" fmla="*/ 806188 h 1230440"/>
              <a:gd name="csX1715" fmla="*/ 1187111 w 1229391"/>
              <a:gd name="csY1715" fmla="*/ 934223 h 1230440"/>
              <a:gd name="csX1716" fmla="*/ 1187111 w 1229391"/>
              <a:gd name="csY1716" fmla="*/ 976540 h 1230440"/>
              <a:gd name="csX1717" fmla="*/ 1229392 w 1229391"/>
              <a:gd name="csY1717" fmla="*/ 976540 h 1230440"/>
              <a:gd name="csX1718" fmla="*/ 1229392 w 1229391"/>
              <a:gd name="csY1718" fmla="*/ 934223 h 1230440"/>
              <a:gd name="csX1719" fmla="*/ 1187111 w 1229391"/>
              <a:gd name="csY1719" fmla="*/ 934223 h 1230440"/>
              <a:gd name="csX1720" fmla="*/ 1187111 w 1229391"/>
              <a:gd name="csY1720" fmla="*/ 976540 h 1230440"/>
              <a:gd name="csX1721" fmla="*/ 1187111 w 1229391"/>
              <a:gd name="csY1721" fmla="*/ 1018857 h 1230440"/>
              <a:gd name="csX1722" fmla="*/ 1229392 w 1229391"/>
              <a:gd name="csY1722" fmla="*/ 1018857 h 1230440"/>
              <a:gd name="csX1723" fmla="*/ 1229392 w 1229391"/>
              <a:gd name="csY1723" fmla="*/ 976540 h 1230440"/>
              <a:gd name="csX1724" fmla="*/ 1187111 w 1229391"/>
              <a:gd name="csY1724" fmla="*/ 976540 h 1230440"/>
              <a:gd name="csX1725" fmla="*/ 1187111 w 1229391"/>
              <a:gd name="csY1725" fmla="*/ 1103490 h 1230440"/>
              <a:gd name="csX1726" fmla="*/ 1187111 w 1229391"/>
              <a:gd name="csY1726" fmla="*/ 1145807 h 1230440"/>
              <a:gd name="csX1727" fmla="*/ 1229392 w 1229391"/>
              <a:gd name="csY1727" fmla="*/ 1145807 h 1230440"/>
              <a:gd name="csX1728" fmla="*/ 1229392 w 1229391"/>
              <a:gd name="csY1728" fmla="*/ 1103490 h 1230440"/>
              <a:gd name="csX1729" fmla="*/ 1187111 w 1229391"/>
              <a:gd name="csY1729" fmla="*/ 1103490 h 12304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  <a:cxn ang="0">
                <a:pos x="csX1626" y="csY1626"/>
              </a:cxn>
              <a:cxn ang="0">
                <a:pos x="csX1627" y="csY1627"/>
              </a:cxn>
              <a:cxn ang="0">
                <a:pos x="csX1628" y="csY1628"/>
              </a:cxn>
              <a:cxn ang="0">
                <a:pos x="csX1629" y="csY1629"/>
              </a:cxn>
              <a:cxn ang="0">
                <a:pos x="csX1630" y="csY1630"/>
              </a:cxn>
              <a:cxn ang="0">
                <a:pos x="csX1631" y="csY1631"/>
              </a:cxn>
              <a:cxn ang="0">
                <a:pos x="csX1632" y="csY1632"/>
              </a:cxn>
              <a:cxn ang="0">
                <a:pos x="csX1633" y="csY1633"/>
              </a:cxn>
              <a:cxn ang="0">
                <a:pos x="csX1634" y="csY1634"/>
              </a:cxn>
              <a:cxn ang="0">
                <a:pos x="csX1635" y="csY1635"/>
              </a:cxn>
              <a:cxn ang="0">
                <a:pos x="csX1636" y="csY1636"/>
              </a:cxn>
              <a:cxn ang="0">
                <a:pos x="csX1637" y="csY1637"/>
              </a:cxn>
              <a:cxn ang="0">
                <a:pos x="csX1638" y="csY1638"/>
              </a:cxn>
              <a:cxn ang="0">
                <a:pos x="csX1639" y="csY1639"/>
              </a:cxn>
              <a:cxn ang="0">
                <a:pos x="csX1640" y="csY1640"/>
              </a:cxn>
              <a:cxn ang="0">
                <a:pos x="csX1641" y="csY1641"/>
              </a:cxn>
              <a:cxn ang="0">
                <a:pos x="csX1642" y="csY1642"/>
              </a:cxn>
              <a:cxn ang="0">
                <a:pos x="csX1643" y="csY1643"/>
              </a:cxn>
              <a:cxn ang="0">
                <a:pos x="csX1644" y="csY1644"/>
              </a:cxn>
              <a:cxn ang="0">
                <a:pos x="csX1645" y="csY1645"/>
              </a:cxn>
              <a:cxn ang="0">
                <a:pos x="csX1646" y="csY1646"/>
              </a:cxn>
              <a:cxn ang="0">
                <a:pos x="csX1647" y="csY1647"/>
              </a:cxn>
              <a:cxn ang="0">
                <a:pos x="csX1648" y="csY1648"/>
              </a:cxn>
              <a:cxn ang="0">
                <a:pos x="csX1649" y="csY1649"/>
              </a:cxn>
              <a:cxn ang="0">
                <a:pos x="csX1650" y="csY1650"/>
              </a:cxn>
              <a:cxn ang="0">
                <a:pos x="csX1651" y="csY1651"/>
              </a:cxn>
              <a:cxn ang="0">
                <a:pos x="csX1652" y="csY1652"/>
              </a:cxn>
              <a:cxn ang="0">
                <a:pos x="csX1653" y="csY1653"/>
              </a:cxn>
              <a:cxn ang="0">
                <a:pos x="csX1654" y="csY1654"/>
              </a:cxn>
              <a:cxn ang="0">
                <a:pos x="csX1655" y="csY1655"/>
              </a:cxn>
              <a:cxn ang="0">
                <a:pos x="csX1656" y="csY1656"/>
              </a:cxn>
              <a:cxn ang="0">
                <a:pos x="csX1657" y="csY1657"/>
              </a:cxn>
              <a:cxn ang="0">
                <a:pos x="csX1658" y="csY1658"/>
              </a:cxn>
              <a:cxn ang="0">
                <a:pos x="csX1659" y="csY1659"/>
              </a:cxn>
              <a:cxn ang="0">
                <a:pos x="csX1660" y="csY1660"/>
              </a:cxn>
              <a:cxn ang="0">
                <a:pos x="csX1661" y="csY1661"/>
              </a:cxn>
              <a:cxn ang="0">
                <a:pos x="csX1662" y="csY1662"/>
              </a:cxn>
              <a:cxn ang="0">
                <a:pos x="csX1663" y="csY1663"/>
              </a:cxn>
              <a:cxn ang="0">
                <a:pos x="csX1664" y="csY1664"/>
              </a:cxn>
              <a:cxn ang="0">
                <a:pos x="csX1665" y="csY1665"/>
              </a:cxn>
              <a:cxn ang="0">
                <a:pos x="csX1666" y="csY1666"/>
              </a:cxn>
              <a:cxn ang="0">
                <a:pos x="csX1667" y="csY1667"/>
              </a:cxn>
              <a:cxn ang="0">
                <a:pos x="csX1668" y="csY1668"/>
              </a:cxn>
              <a:cxn ang="0">
                <a:pos x="csX1669" y="csY1669"/>
              </a:cxn>
              <a:cxn ang="0">
                <a:pos x="csX1670" y="csY1670"/>
              </a:cxn>
              <a:cxn ang="0">
                <a:pos x="csX1671" y="csY1671"/>
              </a:cxn>
              <a:cxn ang="0">
                <a:pos x="csX1672" y="csY1672"/>
              </a:cxn>
              <a:cxn ang="0">
                <a:pos x="csX1673" y="csY1673"/>
              </a:cxn>
              <a:cxn ang="0">
                <a:pos x="csX1674" y="csY1674"/>
              </a:cxn>
              <a:cxn ang="0">
                <a:pos x="csX1675" y="csY1675"/>
              </a:cxn>
              <a:cxn ang="0">
                <a:pos x="csX1676" y="csY1676"/>
              </a:cxn>
              <a:cxn ang="0">
                <a:pos x="csX1677" y="csY1677"/>
              </a:cxn>
              <a:cxn ang="0">
                <a:pos x="csX1678" y="csY1678"/>
              </a:cxn>
              <a:cxn ang="0">
                <a:pos x="csX1679" y="csY1679"/>
              </a:cxn>
              <a:cxn ang="0">
                <a:pos x="csX1680" y="csY1680"/>
              </a:cxn>
              <a:cxn ang="0">
                <a:pos x="csX1681" y="csY1681"/>
              </a:cxn>
              <a:cxn ang="0">
                <a:pos x="csX1682" y="csY1682"/>
              </a:cxn>
              <a:cxn ang="0">
                <a:pos x="csX1683" y="csY1683"/>
              </a:cxn>
              <a:cxn ang="0">
                <a:pos x="csX1684" y="csY1684"/>
              </a:cxn>
              <a:cxn ang="0">
                <a:pos x="csX1685" y="csY1685"/>
              </a:cxn>
              <a:cxn ang="0">
                <a:pos x="csX1686" y="csY1686"/>
              </a:cxn>
              <a:cxn ang="0">
                <a:pos x="csX1687" y="csY1687"/>
              </a:cxn>
              <a:cxn ang="0">
                <a:pos x="csX1688" y="csY1688"/>
              </a:cxn>
              <a:cxn ang="0">
                <a:pos x="csX1689" y="csY1689"/>
              </a:cxn>
              <a:cxn ang="0">
                <a:pos x="csX1690" y="csY1690"/>
              </a:cxn>
              <a:cxn ang="0">
                <a:pos x="csX1691" y="csY1691"/>
              </a:cxn>
              <a:cxn ang="0">
                <a:pos x="csX1692" y="csY1692"/>
              </a:cxn>
              <a:cxn ang="0">
                <a:pos x="csX1693" y="csY1693"/>
              </a:cxn>
              <a:cxn ang="0">
                <a:pos x="csX1694" y="csY1694"/>
              </a:cxn>
              <a:cxn ang="0">
                <a:pos x="csX1695" y="csY1695"/>
              </a:cxn>
              <a:cxn ang="0">
                <a:pos x="csX1696" y="csY1696"/>
              </a:cxn>
              <a:cxn ang="0">
                <a:pos x="csX1697" y="csY1697"/>
              </a:cxn>
              <a:cxn ang="0">
                <a:pos x="csX1698" y="csY1698"/>
              </a:cxn>
              <a:cxn ang="0">
                <a:pos x="csX1699" y="csY1699"/>
              </a:cxn>
              <a:cxn ang="0">
                <a:pos x="csX1700" y="csY1700"/>
              </a:cxn>
              <a:cxn ang="0">
                <a:pos x="csX1701" y="csY1701"/>
              </a:cxn>
              <a:cxn ang="0">
                <a:pos x="csX1702" y="csY1702"/>
              </a:cxn>
              <a:cxn ang="0">
                <a:pos x="csX1703" y="csY1703"/>
              </a:cxn>
              <a:cxn ang="0">
                <a:pos x="csX1704" y="csY1704"/>
              </a:cxn>
              <a:cxn ang="0">
                <a:pos x="csX1705" y="csY1705"/>
              </a:cxn>
              <a:cxn ang="0">
                <a:pos x="csX1706" y="csY1706"/>
              </a:cxn>
              <a:cxn ang="0">
                <a:pos x="csX1707" y="csY1707"/>
              </a:cxn>
              <a:cxn ang="0">
                <a:pos x="csX1708" y="csY1708"/>
              </a:cxn>
              <a:cxn ang="0">
                <a:pos x="csX1709" y="csY1709"/>
              </a:cxn>
              <a:cxn ang="0">
                <a:pos x="csX1710" y="csY1710"/>
              </a:cxn>
              <a:cxn ang="0">
                <a:pos x="csX1711" y="csY1711"/>
              </a:cxn>
              <a:cxn ang="0">
                <a:pos x="csX1712" y="csY1712"/>
              </a:cxn>
              <a:cxn ang="0">
                <a:pos x="csX1713" y="csY1713"/>
              </a:cxn>
              <a:cxn ang="0">
                <a:pos x="csX1714" y="csY1714"/>
              </a:cxn>
              <a:cxn ang="0">
                <a:pos x="csX1715" y="csY1715"/>
              </a:cxn>
              <a:cxn ang="0">
                <a:pos x="csX1716" y="csY1716"/>
              </a:cxn>
              <a:cxn ang="0">
                <a:pos x="csX1717" y="csY1717"/>
              </a:cxn>
              <a:cxn ang="0">
                <a:pos x="csX1718" y="csY1718"/>
              </a:cxn>
              <a:cxn ang="0">
                <a:pos x="csX1719" y="csY1719"/>
              </a:cxn>
              <a:cxn ang="0">
                <a:pos x="csX1720" y="csY1720"/>
              </a:cxn>
              <a:cxn ang="0">
                <a:pos x="csX1721" y="csY1721"/>
              </a:cxn>
              <a:cxn ang="0">
                <a:pos x="csX1722" y="csY1722"/>
              </a:cxn>
              <a:cxn ang="0">
                <a:pos x="csX1723" y="csY1723"/>
              </a:cxn>
              <a:cxn ang="0">
                <a:pos x="csX1724" y="csY1724"/>
              </a:cxn>
              <a:cxn ang="0">
                <a:pos x="csX1725" y="csY1725"/>
              </a:cxn>
              <a:cxn ang="0">
                <a:pos x="csX1726" y="csY1726"/>
              </a:cxn>
              <a:cxn ang="0">
                <a:pos x="csX1727" y="csY1727"/>
              </a:cxn>
              <a:cxn ang="0">
                <a:pos x="csX1728" y="csY1728"/>
              </a:cxn>
              <a:cxn ang="0">
                <a:pos x="csX1729" y="csY1729"/>
              </a:cxn>
            </a:cxnLst>
            <a:rect l="l" t="t" r="r" b="b"/>
            <a:pathLst>
              <a:path w="1229391" h="1230440">
                <a:moveTo>
                  <a:pt x="0" y="381936"/>
                </a:moveTo>
                <a:lnTo>
                  <a:pt x="0" y="424252"/>
                </a:lnTo>
                <a:lnTo>
                  <a:pt x="42281" y="424252"/>
                </a:lnTo>
                <a:lnTo>
                  <a:pt x="42281" y="381936"/>
                </a:lnTo>
                <a:lnTo>
                  <a:pt x="0" y="381936"/>
                </a:lnTo>
                <a:close/>
                <a:moveTo>
                  <a:pt x="0" y="424252"/>
                </a:moveTo>
                <a:lnTo>
                  <a:pt x="0" y="466569"/>
                </a:lnTo>
                <a:lnTo>
                  <a:pt x="42281" y="466569"/>
                </a:lnTo>
                <a:lnTo>
                  <a:pt x="42281" y="424252"/>
                </a:lnTo>
                <a:lnTo>
                  <a:pt x="0" y="424252"/>
                </a:lnTo>
                <a:close/>
                <a:moveTo>
                  <a:pt x="0" y="466569"/>
                </a:moveTo>
                <a:lnTo>
                  <a:pt x="0" y="508886"/>
                </a:lnTo>
                <a:lnTo>
                  <a:pt x="42281" y="508886"/>
                </a:lnTo>
                <a:lnTo>
                  <a:pt x="42281" y="466569"/>
                </a:lnTo>
                <a:cubicBezTo>
                  <a:pt x="42281" y="466569"/>
                  <a:pt x="0" y="466569"/>
                  <a:pt x="0" y="466569"/>
                </a:cubicBezTo>
                <a:close/>
                <a:moveTo>
                  <a:pt x="0" y="508886"/>
                </a:moveTo>
                <a:lnTo>
                  <a:pt x="0" y="551203"/>
                </a:lnTo>
                <a:lnTo>
                  <a:pt x="42281" y="551203"/>
                </a:lnTo>
                <a:lnTo>
                  <a:pt x="42281" y="508886"/>
                </a:lnTo>
                <a:lnTo>
                  <a:pt x="0" y="508886"/>
                </a:lnTo>
                <a:close/>
                <a:moveTo>
                  <a:pt x="0" y="679238"/>
                </a:moveTo>
                <a:lnTo>
                  <a:pt x="0" y="721554"/>
                </a:lnTo>
                <a:lnTo>
                  <a:pt x="42281" y="721554"/>
                </a:lnTo>
                <a:lnTo>
                  <a:pt x="42281" y="679238"/>
                </a:lnTo>
                <a:lnTo>
                  <a:pt x="0" y="679238"/>
                </a:lnTo>
                <a:close/>
                <a:moveTo>
                  <a:pt x="0" y="763871"/>
                </a:moveTo>
                <a:lnTo>
                  <a:pt x="0" y="806188"/>
                </a:lnTo>
                <a:lnTo>
                  <a:pt x="42281" y="806188"/>
                </a:lnTo>
                <a:lnTo>
                  <a:pt x="42281" y="763871"/>
                </a:lnTo>
                <a:lnTo>
                  <a:pt x="0" y="763871"/>
                </a:lnTo>
                <a:close/>
                <a:moveTo>
                  <a:pt x="0" y="806188"/>
                </a:moveTo>
                <a:lnTo>
                  <a:pt x="0" y="848505"/>
                </a:lnTo>
                <a:lnTo>
                  <a:pt x="42281" y="848505"/>
                </a:lnTo>
                <a:lnTo>
                  <a:pt x="42281" y="806188"/>
                </a:lnTo>
                <a:lnTo>
                  <a:pt x="0" y="806188"/>
                </a:lnTo>
                <a:close/>
                <a:moveTo>
                  <a:pt x="0" y="848505"/>
                </a:moveTo>
                <a:lnTo>
                  <a:pt x="0" y="890821"/>
                </a:lnTo>
                <a:lnTo>
                  <a:pt x="42281" y="890821"/>
                </a:lnTo>
                <a:lnTo>
                  <a:pt x="42281" y="848505"/>
                </a:lnTo>
                <a:lnTo>
                  <a:pt x="0" y="848505"/>
                </a:lnTo>
                <a:close/>
                <a:moveTo>
                  <a:pt x="42281" y="424252"/>
                </a:moveTo>
                <a:lnTo>
                  <a:pt x="42281" y="466569"/>
                </a:lnTo>
                <a:lnTo>
                  <a:pt x="84561" y="466569"/>
                </a:lnTo>
                <a:lnTo>
                  <a:pt x="84561" y="424252"/>
                </a:lnTo>
                <a:lnTo>
                  <a:pt x="42281" y="424252"/>
                </a:lnTo>
                <a:close/>
                <a:moveTo>
                  <a:pt x="42281" y="466569"/>
                </a:moveTo>
                <a:lnTo>
                  <a:pt x="42281" y="508886"/>
                </a:lnTo>
                <a:lnTo>
                  <a:pt x="84561" y="508886"/>
                </a:lnTo>
                <a:lnTo>
                  <a:pt x="84561" y="466569"/>
                </a:lnTo>
                <a:cubicBezTo>
                  <a:pt x="84561" y="466569"/>
                  <a:pt x="42281" y="466569"/>
                  <a:pt x="42281" y="466569"/>
                </a:cubicBezTo>
                <a:close/>
                <a:moveTo>
                  <a:pt x="42281" y="508886"/>
                </a:moveTo>
                <a:lnTo>
                  <a:pt x="42281" y="551203"/>
                </a:lnTo>
                <a:lnTo>
                  <a:pt x="84561" y="551203"/>
                </a:lnTo>
                <a:lnTo>
                  <a:pt x="84561" y="508886"/>
                </a:lnTo>
                <a:lnTo>
                  <a:pt x="42281" y="508886"/>
                </a:lnTo>
                <a:close/>
                <a:moveTo>
                  <a:pt x="42281" y="594604"/>
                </a:moveTo>
                <a:lnTo>
                  <a:pt x="42281" y="636921"/>
                </a:lnTo>
                <a:lnTo>
                  <a:pt x="84561" y="636921"/>
                </a:lnTo>
                <a:lnTo>
                  <a:pt x="84561" y="594604"/>
                </a:lnTo>
                <a:lnTo>
                  <a:pt x="42281" y="594604"/>
                </a:lnTo>
                <a:close/>
                <a:moveTo>
                  <a:pt x="42281" y="636921"/>
                </a:moveTo>
                <a:lnTo>
                  <a:pt x="42281" y="679238"/>
                </a:lnTo>
                <a:lnTo>
                  <a:pt x="84561" y="679238"/>
                </a:lnTo>
                <a:lnTo>
                  <a:pt x="84561" y="636921"/>
                </a:lnTo>
                <a:lnTo>
                  <a:pt x="42281" y="636921"/>
                </a:lnTo>
                <a:close/>
                <a:moveTo>
                  <a:pt x="42281" y="848505"/>
                </a:moveTo>
                <a:lnTo>
                  <a:pt x="42281" y="890821"/>
                </a:lnTo>
                <a:lnTo>
                  <a:pt x="84561" y="890821"/>
                </a:lnTo>
                <a:lnTo>
                  <a:pt x="84561" y="848505"/>
                </a:lnTo>
                <a:lnTo>
                  <a:pt x="42281" y="848505"/>
                </a:lnTo>
                <a:close/>
                <a:moveTo>
                  <a:pt x="84561" y="339619"/>
                </a:moveTo>
                <a:lnTo>
                  <a:pt x="84561" y="381936"/>
                </a:lnTo>
                <a:lnTo>
                  <a:pt x="126841" y="381936"/>
                </a:lnTo>
                <a:lnTo>
                  <a:pt x="126841" y="339619"/>
                </a:lnTo>
                <a:lnTo>
                  <a:pt x="84561" y="339619"/>
                </a:lnTo>
                <a:close/>
                <a:moveTo>
                  <a:pt x="84561" y="424252"/>
                </a:moveTo>
                <a:lnTo>
                  <a:pt x="84561" y="466569"/>
                </a:lnTo>
                <a:lnTo>
                  <a:pt x="126841" y="466569"/>
                </a:lnTo>
                <a:lnTo>
                  <a:pt x="126841" y="424252"/>
                </a:lnTo>
                <a:lnTo>
                  <a:pt x="84561" y="424252"/>
                </a:lnTo>
                <a:close/>
                <a:moveTo>
                  <a:pt x="84561" y="508886"/>
                </a:moveTo>
                <a:lnTo>
                  <a:pt x="84561" y="551203"/>
                </a:lnTo>
                <a:lnTo>
                  <a:pt x="126841" y="551203"/>
                </a:lnTo>
                <a:lnTo>
                  <a:pt x="126841" y="508886"/>
                </a:lnTo>
                <a:lnTo>
                  <a:pt x="84561" y="508886"/>
                </a:lnTo>
                <a:close/>
                <a:moveTo>
                  <a:pt x="84561" y="594604"/>
                </a:moveTo>
                <a:lnTo>
                  <a:pt x="84561" y="636921"/>
                </a:lnTo>
                <a:lnTo>
                  <a:pt x="126841" y="636921"/>
                </a:lnTo>
                <a:lnTo>
                  <a:pt x="126841" y="594604"/>
                </a:lnTo>
                <a:lnTo>
                  <a:pt x="84561" y="594604"/>
                </a:lnTo>
                <a:close/>
                <a:moveTo>
                  <a:pt x="84561" y="636921"/>
                </a:moveTo>
                <a:lnTo>
                  <a:pt x="84561" y="679238"/>
                </a:lnTo>
                <a:lnTo>
                  <a:pt x="126841" y="679238"/>
                </a:lnTo>
                <a:lnTo>
                  <a:pt x="126841" y="636921"/>
                </a:lnTo>
                <a:lnTo>
                  <a:pt x="84561" y="636921"/>
                </a:lnTo>
                <a:close/>
                <a:moveTo>
                  <a:pt x="84561" y="679238"/>
                </a:moveTo>
                <a:lnTo>
                  <a:pt x="84561" y="721554"/>
                </a:lnTo>
                <a:lnTo>
                  <a:pt x="126841" y="721554"/>
                </a:lnTo>
                <a:lnTo>
                  <a:pt x="126841" y="679238"/>
                </a:lnTo>
                <a:lnTo>
                  <a:pt x="84561" y="679238"/>
                </a:lnTo>
                <a:close/>
                <a:moveTo>
                  <a:pt x="84561" y="763871"/>
                </a:moveTo>
                <a:lnTo>
                  <a:pt x="84561" y="806188"/>
                </a:lnTo>
                <a:lnTo>
                  <a:pt x="126841" y="806188"/>
                </a:lnTo>
                <a:lnTo>
                  <a:pt x="126841" y="763871"/>
                </a:lnTo>
                <a:lnTo>
                  <a:pt x="84561" y="763871"/>
                </a:lnTo>
                <a:close/>
                <a:moveTo>
                  <a:pt x="84561" y="806188"/>
                </a:moveTo>
                <a:lnTo>
                  <a:pt x="84561" y="848505"/>
                </a:lnTo>
                <a:lnTo>
                  <a:pt x="126841" y="848505"/>
                </a:lnTo>
                <a:lnTo>
                  <a:pt x="126841" y="806188"/>
                </a:lnTo>
                <a:lnTo>
                  <a:pt x="84561" y="806188"/>
                </a:lnTo>
                <a:close/>
                <a:moveTo>
                  <a:pt x="84561" y="848505"/>
                </a:moveTo>
                <a:lnTo>
                  <a:pt x="84561" y="890821"/>
                </a:lnTo>
                <a:lnTo>
                  <a:pt x="126841" y="890821"/>
                </a:lnTo>
                <a:lnTo>
                  <a:pt x="126841" y="848505"/>
                </a:lnTo>
                <a:lnTo>
                  <a:pt x="84561" y="848505"/>
                </a:lnTo>
                <a:close/>
                <a:moveTo>
                  <a:pt x="126841" y="339619"/>
                </a:moveTo>
                <a:lnTo>
                  <a:pt x="126841" y="381936"/>
                </a:lnTo>
                <a:lnTo>
                  <a:pt x="169122" y="381936"/>
                </a:lnTo>
                <a:lnTo>
                  <a:pt x="169122" y="339619"/>
                </a:lnTo>
                <a:lnTo>
                  <a:pt x="126841" y="339619"/>
                </a:lnTo>
                <a:close/>
                <a:moveTo>
                  <a:pt x="126841" y="381936"/>
                </a:moveTo>
                <a:lnTo>
                  <a:pt x="126841" y="424252"/>
                </a:lnTo>
                <a:lnTo>
                  <a:pt x="169122" y="424252"/>
                </a:lnTo>
                <a:lnTo>
                  <a:pt x="169122" y="381936"/>
                </a:lnTo>
                <a:lnTo>
                  <a:pt x="126841" y="381936"/>
                </a:lnTo>
                <a:close/>
                <a:moveTo>
                  <a:pt x="126841" y="466569"/>
                </a:moveTo>
                <a:lnTo>
                  <a:pt x="126841" y="508886"/>
                </a:lnTo>
                <a:lnTo>
                  <a:pt x="169122" y="508886"/>
                </a:lnTo>
                <a:lnTo>
                  <a:pt x="169122" y="466569"/>
                </a:lnTo>
                <a:cubicBezTo>
                  <a:pt x="169122" y="466569"/>
                  <a:pt x="126841" y="466569"/>
                  <a:pt x="126841" y="466569"/>
                </a:cubicBezTo>
                <a:close/>
                <a:moveTo>
                  <a:pt x="126841" y="551203"/>
                </a:moveTo>
                <a:lnTo>
                  <a:pt x="126841" y="593519"/>
                </a:lnTo>
                <a:lnTo>
                  <a:pt x="169122" y="593519"/>
                </a:lnTo>
                <a:lnTo>
                  <a:pt x="169122" y="551203"/>
                </a:lnTo>
                <a:lnTo>
                  <a:pt x="126841" y="551203"/>
                </a:lnTo>
                <a:close/>
                <a:moveTo>
                  <a:pt x="126841" y="594604"/>
                </a:moveTo>
                <a:lnTo>
                  <a:pt x="126841" y="636921"/>
                </a:lnTo>
                <a:lnTo>
                  <a:pt x="169122" y="636921"/>
                </a:lnTo>
                <a:lnTo>
                  <a:pt x="169122" y="594604"/>
                </a:lnTo>
                <a:lnTo>
                  <a:pt x="126841" y="594604"/>
                </a:lnTo>
                <a:close/>
                <a:moveTo>
                  <a:pt x="126841" y="636921"/>
                </a:moveTo>
                <a:lnTo>
                  <a:pt x="126841" y="679238"/>
                </a:lnTo>
                <a:lnTo>
                  <a:pt x="169122" y="679238"/>
                </a:lnTo>
                <a:lnTo>
                  <a:pt x="169122" y="636921"/>
                </a:lnTo>
                <a:lnTo>
                  <a:pt x="126841" y="636921"/>
                </a:lnTo>
                <a:close/>
                <a:moveTo>
                  <a:pt x="126841" y="721554"/>
                </a:moveTo>
                <a:lnTo>
                  <a:pt x="126841" y="763871"/>
                </a:lnTo>
                <a:lnTo>
                  <a:pt x="169122" y="763871"/>
                </a:lnTo>
                <a:lnTo>
                  <a:pt x="169122" y="721554"/>
                </a:lnTo>
                <a:lnTo>
                  <a:pt x="126841" y="721554"/>
                </a:lnTo>
                <a:close/>
                <a:moveTo>
                  <a:pt x="126841" y="806188"/>
                </a:moveTo>
                <a:lnTo>
                  <a:pt x="126841" y="848505"/>
                </a:lnTo>
                <a:lnTo>
                  <a:pt x="169122" y="848505"/>
                </a:lnTo>
                <a:lnTo>
                  <a:pt x="169122" y="806188"/>
                </a:lnTo>
                <a:lnTo>
                  <a:pt x="126841" y="806188"/>
                </a:lnTo>
                <a:close/>
                <a:moveTo>
                  <a:pt x="169122" y="339619"/>
                </a:moveTo>
                <a:lnTo>
                  <a:pt x="169122" y="381936"/>
                </a:lnTo>
                <a:lnTo>
                  <a:pt x="211403" y="381936"/>
                </a:lnTo>
                <a:lnTo>
                  <a:pt x="211403" y="339619"/>
                </a:lnTo>
                <a:lnTo>
                  <a:pt x="169122" y="339619"/>
                </a:lnTo>
                <a:close/>
                <a:moveTo>
                  <a:pt x="169122" y="424252"/>
                </a:moveTo>
                <a:lnTo>
                  <a:pt x="169122" y="466569"/>
                </a:lnTo>
                <a:lnTo>
                  <a:pt x="211403" y="466569"/>
                </a:lnTo>
                <a:lnTo>
                  <a:pt x="211403" y="424252"/>
                </a:lnTo>
                <a:lnTo>
                  <a:pt x="169122" y="424252"/>
                </a:lnTo>
                <a:close/>
                <a:moveTo>
                  <a:pt x="169122" y="508886"/>
                </a:moveTo>
                <a:lnTo>
                  <a:pt x="169122" y="551203"/>
                </a:lnTo>
                <a:lnTo>
                  <a:pt x="211403" y="551203"/>
                </a:lnTo>
                <a:lnTo>
                  <a:pt x="211403" y="508886"/>
                </a:lnTo>
                <a:lnTo>
                  <a:pt x="169122" y="508886"/>
                </a:lnTo>
                <a:close/>
                <a:moveTo>
                  <a:pt x="169122" y="594604"/>
                </a:moveTo>
                <a:lnTo>
                  <a:pt x="169122" y="636921"/>
                </a:lnTo>
                <a:lnTo>
                  <a:pt x="211403" y="636921"/>
                </a:lnTo>
                <a:lnTo>
                  <a:pt x="211403" y="594604"/>
                </a:lnTo>
                <a:lnTo>
                  <a:pt x="169122" y="594604"/>
                </a:lnTo>
                <a:close/>
                <a:moveTo>
                  <a:pt x="169122" y="679238"/>
                </a:moveTo>
                <a:lnTo>
                  <a:pt x="169122" y="721554"/>
                </a:lnTo>
                <a:lnTo>
                  <a:pt x="211403" y="721554"/>
                </a:lnTo>
                <a:lnTo>
                  <a:pt x="211403" y="679238"/>
                </a:lnTo>
                <a:lnTo>
                  <a:pt x="169122" y="679238"/>
                </a:lnTo>
                <a:close/>
                <a:moveTo>
                  <a:pt x="169122" y="763871"/>
                </a:moveTo>
                <a:lnTo>
                  <a:pt x="169122" y="806188"/>
                </a:lnTo>
                <a:lnTo>
                  <a:pt x="211403" y="806188"/>
                </a:lnTo>
                <a:lnTo>
                  <a:pt x="211403" y="763871"/>
                </a:lnTo>
                <a:lnTo>
                  <a:pt x="169122" y="763871"/>
                </a:lnTo>
                <a:close/>
                <a:moveTo>
                  <a:pt x="169122" y="806188"/>
                </a:moveTo>
                <a:lnTo>
                  <a:pt x="169122" y="848505"/>
                </a:lnTo>
                <a:lnTo>
                  <a:pt x="211403" y="848505"/>
                </a:lnTo>
                <a:lnTo>
                  <a:pt x="211403" y="806188"/>
                </a:lnTo>
                <a:lnTo>
                  <a:pt x="169122" y="806188"/>
                </a:lnTo>
                <a:close/>
                <a:moveTo>
                  <a:pt x="169122" y="848505"/>
                </a:moveTo>
                <a:lnTo>
                  <a:pt x="169122" y="890821"/>
                </a:lnTo>
                <a:lnTo>
                  <a:pt x="211403" y="890821"/>
                </a:lnTo>
                <a:lnTo>
                  <a:pt x="211403" y="848505"/>
                </a:lnTo>
                <a:lnTo>
                  <a:pt x="169122" y="848505"/>
                </a:lnTo>
                <a:close/>
                <a:moveTo>
                  <a:pt x="211403" y="339619"/>
                </a:moveTo>
                <a:lnTo>
                  <a:pt x="211403" y="381936"/>
                </a:lnTo>
                <a:lnTo>
                  <a:pt x="253684" y="381936"/>
                </a:lnTo>
                <a:lnTo>
                  <a:pt x="253684" y="339619"/>
                </a:lnTo>
                <a:lnTo>
                  <a:pt x="211403" y="339619"/>
                </a:lnTo>
                <a:close/>
                <a:moveTo>
                  <a:pt x="211403" y="381936"/>
                </a:moveTo>
                <a:lnTo>
                  <a:pt x="211403" y="424252"/>
                </a:lnTo>
                <a:lnTo>
                  <a:pt x="253684" y="424252"/>
                </a:lnTo>
                <a:lnTo>
                  <a:pt x="253684" y="381936"/>
                </a:lnTo>
                <a:lnTo>
                  <a:pt x="211403" y="381936"/>
                </a:lnTo>
                <a:close/>
                <a:moveTo>
                  <a:pt x="211403" y="424252"/>
                </a:moveTo>
                <a:lnTo>
                  <a:pt x="211403" y="466569"/>
                </a:lnTo>
                <a:lnTo>
                  <a:pt x="253684" y="466569"/>
                </a:lnTo>
                <a:lnTo>
                  <a:pt x="253684" y="424252"/>
                </a:lnTo>
                <a:lnTo>
                  <a:pt x="211403" y="424252"/>
                </a:lnTo>
                <a:close/>
                <a:moveTo>
                  <a:pt x="211403" y="466569"/>
                </a:moveTo>
                <a:lnTo>
                  <a:pt x="211403" y="508886"/>
                </a:lnTo>
                <a:lnTo>
                  <a:pt x="253684" y="508886"/>
                </a:lnTo>
                <a:lnTo>
                  <a:pt x="253684" y="466569"/>
                </a:lnTo>
                <a:cubicBezTo>
                  <a:pt x="253684" y="466569"/>
                  <a:pt x="211403" y="466569"/>
                  <a:pt x="211403" y="466569"/>
                </a:cubicBezTo>
                <a:close/>
                <a:moveTo>
                  <a:pt x="211403" y="508886"/>
                </a:moveTo>
                <a:lnTo>
                  <a:pt x="211403" y="551203"/>
                </a:lnTo>
                <a:lnTo>
                  <a:pt x="253684" y="551203"/>
                </a:lnTo>
                <a:lnTo>
                  <a:pt x="253684" y="508886"/>
                </a:lnTo>
                <a:lnTo>
                  <a:pt x="211403" y="508886"/>
                </a:lnTo>
                <a:close/>
                <a:moveTo>
                  <a:pt x="211403" y="551203"/>
                </a:moveTo>
                <a:lnTo>
                  <a:pt x="211403" y="593519"/>
                </a:lnTo>
                <a:lnTo>
                  <a:pt x="253684" y="593519"/>
                </a:lnTo>
                <a:lnTo>
                  <a:pt x="253684" y="551203"/>
                </a:lnTo>
                <a:lnTo>
                  <a:pt x="211403" y="551203"/>
                </a:lnTo>
                <a:close/>
                <a:moveTo>
                  <a:pt x="211403" y="636921"/>
                </a:moveTo>
                <a:lnTo>
                  <a:pt x="211403" y="679238"/>
                </a:lnTo>
                <a:lnTo>
                  <a:pt x="253684" y="679238"/>
                </a:lnTo>
                <a:lnTo>
                  <a:pt x="253684" y="636921"/>
                </a:lnTo>
                <a:lnTo>
                  <a:pt x="211403" y="636921"/>
                </a:lnTo>
                <a:close/>
                <a:moveTo>
                  <a:pt x="211403" y="679238"/>
                </a:moveTo>
                <a:lnTo>
                  <a:pt x="211403" y="721554"/>
                </a:lnTo>
                <a:lnTo>
                  <a:pt x="253684" y="721554"/>
                </a:lnTo>
                <a:lnTo>
                  <a:pt x="253684" y="679238"/>
                </a:lnTo>
                <a:lnTo>
                  <a:pt x="211403" y="679238"/>
                </a:lnTo>
                <a:close/>
                <a:moveTo>
                  <a:pt x="211403" y="848505"/>
                </a:moveTo>
                <a:lnTo>
                  <a:pt x="211403" y="890821"/>
                </a:lnTo>
                <a:lnTo>
                  <a:pt x="253684" y="890821"/>
                </a:lnTo>
                <a:lnTo>
                  <a:pt x="253684" y="848505"/>
                </a:lnTo>
                <a:lnTo>
                  <a:pt x="211403" y="848505"/>
                </a:lnTo>
                <a:close/>
                <a:moveTo>
                  <a:pt x="253684" y="339619"/>
                </a:moveTo>
                <a:lnTo>
                  <a:pt x="253684" y="381936"/>
                </a:lnTo>
                <a:lnTo>
                  <a:pt x="295964" y="381936"/>
                </a:lnTo>
                <a:lnTo>
                  <a:pt x="295964" y="339619"/>
                </a:lnTo>
                <a:lnTo>
                  <a:pt x="253684" y="339619"/>
                </a:lnTo>
                <a:close/>
                <a:moveTo>
                  <a:pt x="253684" y="424252"/>
                </a:moveTo>
                <a:lnTo>
                  <a:pt x="253684" y="466569"/>
                </a:lnTo>
                <a:lnTo>
                  <a:pt x="295964" y="466569"/>
                </a:lnTo>
                <a:lnTo>
                  <a:pt x="295964" y="424252"/>
                </a:lnTo>
                <a:lnTo>
                  <a:pt x="253684" y="424252"/>
                </a:lnTo>
                <a:close/>
                <a:moveTo>
                  <a:pt x="253684" y="508886"/>
                </a:moveTo>
                <a:lnTo>
                  <a:pt x="253684" y="551203"/>
                </a:lnTo>
                <a:lnTo>
                  <a:pt x="295964" y="551203"/>
                </a:lnTo>
                <a:lnTo>
                  <a:pt x="295964" y="508886"/>
                </a:lnTo>
                <a:lnTo>
                  <a:pt x="253684" y="508886"/>
                </a:lnTo>
                <a:close/>
                <a:moveTo>
                  <a:pt x="253684" y="594604"/>
                </a:moveTo>
                <a:lnTo>
                  <a:pt x="253684" y="636921"/>
                </a:lnTo>
                <a:lnTo>
                  <a:pt x="295964" y="636921"/>
                </a:lnTo>
                <a:lnTo>
                  <a:pt x="295964" y="594604"/>
                </a:lnTo>
                <a:lnTo>
                  <a:pt x="253684" y="594604"/>
                </a:lnTo>
                <a:close/>
                <a:moveTo>
                  <a:pt x="253684" y="679238"/>
                </a:moveTo>
                <a:lnTo>
                  <a:pt x="253684" y="721554"/>
                </a:lnTo>
                <a:lnTo>
                  <a:pt x="295964" y="721554"/>
                </a:lnTo>
                <a:lnTo>
                  <a:pt x="295964" y="679238"/>
                </a:lnTo>
                <a:lnTo>
                  <a:pt x="253684" y="679238"/>
                </a:lnTo>
                <a:close/>
                <a:moveTo>
                  <a:pt x="253684" y="763871"/>
                </a:moveTo>
                <a:lnTo>
                  <a:pt x="253684" y="806188"/>
                </a:lnTo>
                <a:lnTo>
                  <a:pt x="295964" y="806188"/>
                </a:lnTo>
                <a:lnTo>
                  <a:pt x="295964" y="763871"/>
                </a:lnTo>
                <a:lnTo>
                  <a:pt x="253684" y="763871"/>
                </a:lnTo>
                <a:close/>
                <a:moveTo>
                  <a:pt x="253684" y="848505"/>
                </a:moveTo>
                <a:lnTo>
                  <a:pt x="253684" y="890821"/>
                </a:lnTo>
                <a:lnTo>
                  <a:pt x="295964" y="890821"/>
                </a:lnTo>
                <a:lnTo>
                  <a:pt x="295964" y="848505"/>
                </a:lnTo>
                <a:lnTo>
                  <a:pt x="253684" y="848505"/>
                </a:lnTo>
                <a:close/>
                <a:moveTo>
                  <a:pt x="295964" y="339619"/>
                </a:moveTo>
                <a:lnTo>
                  <a:pt x="295964" y="381936"/>
                </a:lnTo>
                <a:lnTo>
                  <a:pt x="338245" y="381936"/>
                </a:lnTo>
                <a:lnTo>
                  <a:pt x="338245" y="339619"/>
                </a:lnTo>
                <a:lnTo>
                  <a:pt x="295964" y="339619"/>
                </a:lnTo>
                <a:close/>
                <a:moveTo>
                  <a:pt x="295964" y="424252"/>
                </a:moveTo>
                <a:lnTo>
                  <a:pt x="295964" y="466569"/>
                </a:lnTo>
                <a:lnTo>
                  <a:pt x="338245" y="466569"/>
                </a:lnTo>
                <a:lnTo>
                  <a:pt x="338245" y="424252"/>
                </a:lnTo>
                <a:lnTo>
                  <a:pt x="295964" y="424252"/>
                </a:lnTo>
                <a:close/>
                <a:moveTo>
                  <a:pt x="295964" y="508886"/>
                </a:moveTo>
                <a:lnTo>
                  <a:pt x="295964" y="551203"/>
                </a:lnTo>
                <a:lnTo>
                  <a:pt x="338245" y="551203"/>
                </a:lnTo>
                <a:lnTo>
                  <a:pt x="338245" y="508886"/>
                </a:lnTo>
                <a:lnTo>
                  <a:pt x="295964" y="508886"/>
                </a:lnTo>
                <a:close/>
                <a:moveTo>
                  <a:pt x="295964" y="636921"/>
                </a:moveTo>
                <a:lnTo>
                  <a:pt x="295964" y="679238"/>
                </a:lnTo>
                <a:lnTo>
                  <a:pt x="338245" y="679238"/>
                </a:lnTo>
                <a:lnTo>
                  <a:pt x="338245" y="636921"/>
                </a:lnTo>
                <a:lnTo>
                  <a:pt x="295964" y="636921"/>
                </a:lnTo>
                <a:close/>
                <a:moveTo>
                  <a:pt x="295964" y="806188"/>
                </a:moveTo>
                <a:lnTo>
                  <a:pt x="295964" y="848505"/>
                </a:lnTo>
                <a:lnTo>
                  <a:pt x="338245" y="848505"/>
                </a:lnTo>
                <a:lnTo>
                  <a:pt x="338245" y="806188"/>
                </a:lnTo>
                <a:lnTo>
                  <a:pt x="295964" y="806188"/>
                </a:lnTo>
                <a:close/>
                <a:moveTo>
                  <a:pt x="338245" y="0"/>
                </a:moveTo>
                <a:lnTo>
                  <a:pt x="338245" y="42317"/>
                </a:lnTo>
                <a:lnTo>
                  <a:pt x="380526" y="42317"/>
                </a:lnTo>
                <a:lnTo>
                  <a:pt x="380526" y="0"/>
                </a:lnTo>
                <a:lnTo>
                  <a:pt x="338245" y="0"/>
                </a:lnTo>
                <a:close/>
                <a:moveTo>
                  <a:pt x="338245" y="84633"/>
                </a:moveTo>
                <a:lnTo>
                  <a:pt x="338245" y="126950"/>
                </a:lnTo>
                <a:lnTo>
                  <a:pt x="380526" y="126950"/>
                </a:lnTo>
                <a:lnTo>
                  <a:pt x="380526" y="84633"/>
                </a:lnTo>
                <a:cubicBezTo>
                  <a:pt x="380526" y="84633"/>
                  <a:pt x="338245" y="84633"/>
                  <a:pt x="338245" y="84633"/>
                </a:cubicBezTo>
                <a:close/>
                <a:moveTo>
                  <a:pt x="338245" y="126950"/>
                </a:moveTo>
                <a:lnTo>
                  <a:pt x="338245" y="169267"/>
                </a:lnTo>
                <a:lnTo>
                  <a:pt x="380526" y="169267"/>
                </a:lnTo>
                <a:lnTo>
                  <a:pt x="380526" y="126950"/>
                </a:lnTo>
                <a:lnTo>
                  <a:pt x="338245" y="126950"/>
                </a:lnTo>
                <a:close/>
                <a:moveTo>
                  <a:pt x="338245" y="169267"/>
                </a:moveTo>
                <a:lnTo>
                  <a:pt x="338245" y="211584"/>
                </a:lnTo>
                <a:lnTo>
                  <a:pt x="380526" y="211584"/>
                </a:lnTo>
                <a:lnTo>
                  <a:pt x="380526" y="169267"/>
                </a:lnTo>
                <a:lnTo>
                  <a:pt x="338245" y="169267"/>
                </a:lnTo>
                <a:close/>
                <a:moveTo>
                  <a:pt x="338245" y="212669"/>
                </a:moveTo>
                <a:lnTo>
                  <a:pt x="338245" y="254985"/>
                </a:lnTo>
                <a:lnTo>
                  <a:pt x="380526" y="254985"/>
                </a:lnTo>
                <a:lnTo>
                  <a:pt x="380526" y="212669"/>
                </a:lnTo>
                <a:lnTo>
                  <a:pt x="338245" y="212669"/>
                </a:lnTo>
                <a:close/>
                <a:moveTo>
                  <a:pt x="338245" y="254985"/>
                </a:moveTo>
                <a:lnTo>
                  <a:pt x="338245" y="297302"/>
                </a:lnTo>
                <a:lnTo>
                  <a:pt x="380526" y="297302"/>
                </a:lnTo>
                <a:lnTo>
                  <a:pt x="380526" y="254985"/>
                </a:lnTo>
                <a:lnTo>
                  <a:pt x="338245" y="254985"/>
                </a:lnTo>
                <a:close/>
                <a:moveTo>
                  <a:pt x="338245" y="381936"/>
                </a:moveTo>
                <a:lnTo>
                  <a:pt x="338245" y="424252"/>
                </a:lnTo>
                <a:lnTo>
                  <a:pt x="380526" y="424252"/>
                </a:lnTo>
                <a:lnTo>
                  <a:pt x="380526" y="381936"/>
                </a:lnTo>
                <a:lnTo>
                  <a:pt x="338245" y="381936"/>
                </a:lnTo>
                <a:close/>
                <a:moveTo>
                  <a:pt x="338245" y="424252"/>
                </a:moveTo>
                <a:lnTo>
                  <a:pt x="338245" y="466569"/>
                </a:lnTo>
                <a:lnTo>
                  <a:pt x="380526" y="466569"/>
                </a:lnTo>
                <a:lnTo>
                  <a:pt x="380526" y="424252"/>
                </a:lnTo>
                <a:lnTo>
                  <a:pt x="338245" y="424252"/>
                </a:lnTo>
                <a:close/>
                <a:moveTo>
                  <a:pt x="338245" y="466569"/>
                </a:moveTo>
                <a:lnTo>
                  <a:pt x="338245" y="508886"/>
                </a:lnTo>
                <a:lnTo>
                  <a:pt x="380526" y="508886"/>
                </a:lnTo>
                <a:lnTo>
                  <a:pt x="380526" y="466569"/>
                </a:lnTo>
                <a:cubicBezTo>
                  <a:pt x="380526" y="466569"/>
                  <a:pt x="338245" y="466569"/>
                  <a:pt x="338245" y="466569"/>
                </a:cubicBezTo>
                <a:close/>
                <a:moveTo>
                  <a:pt x="338245" y="508886"/>
                </a:moveTo>
                <a:lnTo>
                  <a:pt x="338245" y="551203"/>
                </a:lnTo>
                <a:lnTo>
                  <a:pt x="380526" y="551203"/>
                </a:lnTo>
                <a:lnTo>
                  <a:pt x="380526" y="508886"/>
                </a:lnTo>
                <a:lnTo>
                  <a:pt x="338245" y="508886"/>
                </a:lnTo>
                <a:close/>
                <a:moveTo>
                  <a:pt x="338245" y="636921"/>
                </a:moveTo>
                <a:lnTo>
                  <a:pt x="338245" y="679238"/>
                </a:lnTo>
                <a:lnTo>
                  <a:pt x="380526" y="679238"/>
                </a:lnTo>
                <a:lnTo>
                  <a:pt x="380526" y="636921"/>
                </a:lnTo>
                <a:lnTo>
                  <a:pt x="338245" y="636921"/>
                </a:lnTo>
                <a:close/>
                <a:moveTo>
                  <a:pt x="338245" y="721554"/>
                </a:moveTo>
                <a:lnTo>
                  <a:pt x="338245" y="763871"/>
                </a:lnTo>
                <a:lnTo>
                  <a:pt x="380526" y="763871"/>
                </a:lnTo>
                <a:lnTo>
                  <a:pt x="380526" y="721554"/>
                </a:lnTo>
                <a:lnTo>
                  <a:pt x="338245" y="721554"/>
                </a:lnTo>
                <a:close/>
                <a:moveTo>
                  <a:pt x="338245" y="763871"/>
                </a:moveTo>
                <a:lnTo>
                  <a:pt x="338245" y="806188"/>
                </a:lnTo>
                <a:lnTo>
                  <a:pt x="380526" y="806188"/>
                </a:lnTo>
                <a:lnTo>
                  <a:pt x="380526" y="763871"/>
                </a:lnTo>
                <a:lnTo>
                  <a:pt x="338245" y="763871"/>
                </a:lnTo>
                <a:close/>
                <a:moveTo>
                  <a:pt x="338245" y="934223"/>
                </a:moveTo>
                <a:lnTo>
                  <a:pt x="338245" y="976540"/>
                </a:lnTo>
                <a:lnTo>
                  <a:pt x="380526" y="976540"/>
                </a:lnTo>
                <a:lnTo>
                  <a:pt x="380526" y="934223"/>
                </a:lnTo>
                <a:lnTo>
                  <a:pt x="338245" y="934223"/>
                </a:lnTo>
                <a:close/>
                <a:moveTo>
                  <a:pt x="338245" y="976540"/>
                </a:moveTo>
                <a:lnTo>
                  <a:pt x="338245" y="1018857"/>
                </a:lnTo>
                <a:lnTo>
                  <a:pt x="380526" y="1018857"/>
                </a:lnTo>
                <a:lnTo>
                  <a:pt x="380526" y="976540"/>
                </a:lnTo>
                <a:lnTo>
                  <a:pt x="338245" y="976540"/>
                </a:lnTo>
                <a:close/>
                <a:moveTo>
                  <a:pt x="338245" y="1018857"/>
                </a:moveTo>
                <a:lnTo>
                  <a:pt x="338245" y="1061173"/>
                </a:lnTo>
                <a:lnTo>
                  <a:pt x="380526" y="1061173"/>
                </a:lnTo>
                <a:lnTo>
                  <a:pt x="380526" y="1018857"/>
                </a:lnTo>
                <a:lnTo>
                  <a:pt x="338245" y="1018857"/>
                </a:lnTo>
                <a:close/>
                <a:moveTo>
                  <a:pt x="338245" y="1061173"/>
                </a:moveTo>
                <a:lnTo>
                  <a:pt x="338245" y="1103490"/>
                </a:lnTo>
                <a:lnTo>
                  <a:pt x="380526" y="1103490"/>
                </a:lnTo>
                <a:lnTo>
                  <a:pt x="380526" y="1061173"/>
                </a:lnTo>
                <a:lnTo>
                  <a:pt x="338245" y="1061173"/>
                </a:lnTo>
                <a:close/>
                <a:moveTo>
                  <a:pt x="338245" y="1103490"/>
                </a:moveTo>
                <a:lnTo>
                  <a:pt x="338245" y="1145807"/>
                </a:lnTo>
                <a:lnTo>
                  <a:pt x="380526" y="1145807"/>
                </a:lnTo>
                <a:lnTo>
                  <a:pt x="380526" y="1103490"/>
                </a:lnTo>
                <a:lnTo>
                  <a:pt x="338245" y="1103490"/>
                </a:lnTo>
                <a:close/>
                <a:moveTo>
                  <a:pt x="381610" y="84633"/>
                </a:moveTo>
                <a:lnTo>
                  <a:pt x="381610" y="126950"/>
                </a:lnTo>
                <a:lnTo>
                  <a:pt x="423890" y="126950"/>
                </a:lnTo>
                <a:lnTo>
                  <a:pt x="423890" y="84633"/>
                </a:lnTo>
                <a:cubicBezTo>
                  <a:pt x="423890" y="84633"/>
                  <a:pt x="381610" y="84633"/>
                  <a:pt x="381610" y="84633"/>
                </a:cubicBezTo>
                <a:close/>
                <a:moveTo>
                  <a:pt x="381610" y="212669"/>
                </a:moveTo>
                <a:lnTo>
                  <a:pt x="381610" y="254985"/>
                </a:lnTo>
                <a:lnTo>
                  <a:pt x="423890" y="254985"/>
                </a:lnTo>
                <a:lnTo>
                  <a:pt x="423890" y="212669"/>
                </a:lnTo>
                <a:lnTo>
                  <a:pt x="381610" y="212669"/>
                </a:lnTo>
                <a:close/>
                <a:moveTo>
                  <a:pt x="381610" y="339619"/>
                </a:moveTo>
                <a:lnTo>
                  <a:pt x="381610" y="381936"/>
                </a:lnTo>
                <a:lnTo>
                  <a:pt x="423890" y="381936"/>
                </a:lnTo>
                <a:lnTo>
                  <a:pt x="423890" y="339619"/>
                </a:lnTo>
                <a:lnTo>
                  <a:pt x="381610" y="339619"/>
                </a:lnTo>
                <a:close/>
                <a:moveTo>
                  <a:pt x="381610" y="424252"/>
                </a:moveTo>
                <a:lnTo>
                  <a:pt x="381610" y="466569"/>
                </a:lnTo>
                <a:lnTo>
                  <a:pt x="423890" y="466569"/>
                </a:lnTo>
                <a:lnTo>
                  <a:pt x="423890" y="424252"/>
                </a:lnTo>
                <a:lnTo>
                  <a:pt x="381610" y="424252"/>
                </a:lnTo>
                <a:close/>
                <a:moveTo>
                  <a:pt x="381610" y="508886"/>
                </a:moveTo>
                <a:lnTo>
                  <a:pt x="381610" y="551203"/>
                </a:lnTo>
                <a:lnTo>
                  <a:pt x="423890" y="551203"/>
                </a:lnTo>
                <a:lnTo>
                  <a:pt x="423890" y="508886"/>
                </a:lnTo>
                <a:lnTo>
                  <a:pt x="381610" y="508886"/>
                </a:lnTo>
                <a:close/>
                <a:moveTo>
                  <a:pt x="381610" y="551203"/>
                </a:moveTo>
                <a:lnTo>
                  <a:pt x="381610" y="593519"/>
                </a:lnTo>
                <a:lnTo>
                  <a:pt x="423890" y="593519"/>
                </a:lnTo>
                <a:lnTo>
                  <a:pt x="423890" y="551203"/>
                </a:lnTo>
                <a:lnTo>
                  <a:pt x="381610" y="551203"/>
                </a:lnTo>
                <a:close/>
                <a:moveTo>
                  <a:pt x="381610" y="679238"/>
                </a:moveTo>
                <a:lnTo>
                  <a:pt x="381610" y="721554"/>
                </a:lnTo>
                <a:lnTo>
                  <a:pt x="423890" y="721554"/>
                </a:lnTo>
                <a:lnTo>
                  <a:pt x="423890" y="679238"/>
                </a:lnTo>
                <a:lnTo>
                  <a:pt x="381610" y="679238"/>
                </a:lnTo>
                <a:close/>
                <a:moveTo>
                  <a:pt x="381610" y="721554"/>
                </a:moveTo>
                <a:lnTo>
                  <a:pt x="381610" y="763871"/>
                </a:lnTo>
                <a:lnTo>
                  <a:pt x="423890" y="763871"/>
                </a:lnTo>
                <a:lnTo>
                  <a:pt x="423890" y="721554"/>
                </a:lnTo>
                <a:lnTo>
                  <a:pt x="381610" y="721554"/>
                </a:lnTo>
                <a:close/>
                <a:moveTo>
                  <a:pt x="381610" y="763871"/>
                </a:moveTo>
                <a:lnTo>
                  <a:pt x="381610" y="806188"/>
                </a:lnTo>
                <a:lnTo>
                  <a:pt x="423890" y="806188"/>
                </a:lnTo>
                <a:lnTo>
                  <a:pt x="423890" y="763871"/>
                </a:lnTo>
                <a:lnTo>
                  <a:pt x="381610" y="763871"/>
                </a:lnTo>
                <a:close/>
                <a:moveTo>
                  <a:pt x="381610" y="806188"/>
                </a:moveTo>
                <a:lnTo>
                  <a:pt x="381610" y="848505"/>
                </a:lnTo>
                <a:lnTo>
                  <a:pt x="423890" y="848505"/>
                </a:lnTo>
                <a:lnTo>
                  <a:pt x="423890" y="806188"/>
                </a:lnTo>
                <a:lnTo>
                  <a:pt x="381610" y="806188"/>
                </a:lnTo>
                <a:close/>
                <a:moveTo>
                  <a:pt x="381610" y="848505"/>
                </a:moveTo>
                <a:lnTo>
                  <a:pt x="381610" y="890821"/>
                </a:lnTo>
                <a:lnTo>
                  <a:pt x="423890" y="890821"/>
                </a:lnTo>
                <a:lnTo>
                  <a:pt x="423890" y="848505"/>
                </a:lnTo>
                <a:lnTo>
                  <a:pt x="381610" y="848505"/>
                </a:lnTo>
                <a:close/>
                <a:moveTo>
                  <a:pt x="381610" y="890821"/>
                </a:moveTo>
                <a:lnTo>
                  <a:pt x="381610" y="933138"/>
                </a:lnTo>
                <a:lnTo>
                  <a:pt x="423890" y="933138"/>
                </a:lnTo>
                <a:lnTo>
                  <a:pt x="423890" y="890821"/>
                </a:lnTo>
                <a:lnTo>
                  <a:pt x="381610" y="890821"/>
                </a:lnTo>
                <a:close/>
                <a:moveTo>
                  <a:pt x="381610" y="934223"/>
                </a:moveTo>
                <a:lnTo>
                  <a:pt x="381610" y="976540"/>
                </a:lnTo>
                <a:lnTo>
                  <a:pt x="423890" y="976540"/>
                </a:lnTo>
                <a:lnTo>
                  <a:pt x="423890" y="934223"/>
                </a:lnTo>
                <a:lnTo>
                  <a:pt x="381610" y="934223"/>
                </a:lnTo>
                <a:close/>
                <a:moveTo>
                  <a:pt x="381610" y="1018857"/>
                </a:moveTo>
                <a:lnTo>
                  <a:pt x="381610" y="1061173"/>
                </a:lnTo>
                <a:lnTo>
                  <a:pt x="423890" y="1061173"/>
                </a:lnTo>
                <a:lnTo>
                  <a:pt x="423890" y="1018857"/>
                </a:lnTo>
                <a:lnTo>
                  <a:pt x="381610" y="1018857"/>
                </a:lnTo>
                <a:close/>
                <a:moveTo>
                  <a:pt x="381610" y="1188124"/>
                </a:moveTo>
                <a:lnTo>
                  <a:pt x="381610" y="1230440"/>
                </a:lnTo>
                <a:lnTo>
                  <a:pt x="423890" y="1230440"/>
                </a:lnTo>
                <a:lnTo>
                  <a:pt x="423890" y="1188124"/>
                </a:lnTo>
                <a:lnTo>
                  <a:pt x="381610" y="1188124"/>
                </a:lnTo>
                <a:close/>
                <a:moveTo>
                  <a:pt x="423890" y="0"/>
                </a:moveTo>
                <a:lnTo>
                  <a:pt x="423890" y="42317"/>
                </a:lnTo>
                <a:lnTo>
                  <a:pt x="466171" y="42317"/>
                </a:lnTo>
                <a:lnTo>
                  <a:pt x="466171" y="0"/>
                </a:lnTo>
                <a:lnTo>
                  <a:pt x="423890" y="0"/>
                </a:lnTo>
                <a:close/>
                <a:moveTo>
                  <a:pt x="423890" y="42317"/>
                </a:moveTo>
                <a:lnTo>
                  <a:pt x="423890" y="84633"/>
                </a:lnTo>
                <a:lnTo>
                  <a:pt x="466171" y="84633"/>
                </a:lnTo>
                <a:lnTo>
                  <a:pt x="466171" y="42317"/>
                </a:lnTo>
                <a:lnTo>
                  <a:pt x="423890" y="42317"/>
                </a:lnTo>
                <a:close/>
                <a:moveTo>
                  <a:pt x="423890" y="84633"/>
                </a:moveTo>
                <a:lnTo>
                  <a:pt x="423890" y="126950"/>
                </a:lnTo>
                <a:lnTo>
                  <a:pt x="466171" y="126950"/>
                </a:lnTo>
                <a:lnTo>
                  <a:pt x="466171" y="84633"/>
                </a:lnTo>
                <a:cubicBezTo>
                  <a:pt x="466171" y="84633"/>
                  <a:pt x="423890" y="84633"/>
                  <a:pt x="423890" y="84633"/>
                </a:cubicBezTo>
                <a:close/>
                <a:moveTo>
                  <a:pt x="423890" y="212669"/>
                </a:moveTo>
                <a:lnTo>
                  <a:pt x="423890" y="254985"/>
                </a:lnTo>
                <a:lnTo>
                  <a:pt x="466171" y="254985"/>
                </a:lnTo>
                <a:lnTo>
                  <a:pt x="466171" y="212669"/>
                </a:lnTo>
                <a:lnTo>
                  <a:pt x="423890" y="212669"/>
                </a:lnTo>
                <a:close/>
                <a:moveTo>
                  <a:pt x="423890" y="254985"/>
                </a:moveTo>
                <a:lnTo>
                  <a:pt x="423890" y="297302"/>
                </a:lnTo>
                <a:lnTo>
                  <a:pt x="466171" y="297302"/>
                </a:lnTo>
                <a:lnTo>
                  <a:pt x="466171" y="254985"/>
                </a:lnTo>
                <a:lnTo>
                  <a:pt x="423890" y="254985"/>
                </a:lnTo>
                <a:close/>
                <a:moveTo>
                  <a:pt x="423890" y="339619"/>
                </a:moveTo>
                <a:lnTo>
                  <a:pt x="423890" y="381936"/>
                </a:lnTo>
                <a:lnTo>
                  <a:pt x="466171" y="381936"/>
                </a:lnTo>
                <a:lnTo>
                  <a:pt x="466171" y="339619"/>
                </a:lnTo>
                <a:lnTo>
                  <a:pt x="423890" y="339619"/>
                </a:lnTo>
                <a:close/>
                <a:moveTo>
                  <a:pt x="423890" y="466569"/>
                </a:moveTo>
                <a:lnTo>
                  <a:pt x="423890" y="508886"/>
                </a:lnTo>
                <a:lnTo>
                  <a:pt x="466171" y="508886"/>
                </a:lnTo>
                <a:lnTo>
                  <a:pt x="466171" y="466569"/>
                </a:lnTo>
                <a:cubicBezTo>
                  <a:pt x="466171" y="466569"/>
                  <a:pt x="423890" y="466569"/>
                  <a:pt x="423890" y="466569"/>
                </a:cubicBezTo>
                <a:close/>
                <a:moveTo>
                  <a:pt x="423890" y="551203"/>
                </a:moveTo>
                <a:lnTo>
                  <a:pt x="423890" y="593519"/>
                </a:lnTo>
                <a:lnTo>
                  <a:pt x="466171" y="593519"/>
                </a:lnTo>
                <a:lnTo>
                  <a:pt x="466171" y="551203"/>
                </a:lnTo>
                <a:lnTo>
                  <a:pt x="423890" y="551203"/>
                </a:lnTo>
                <a:close/>
                <a:moveTo>
                  <a:pt x="423890" y="594604"/>
                </a:moveTo>
                <a:lnTo>
                  <a:pt x="423890" y="636921"/>
                </a:lnTo>
                <a:lnTo>
                  <a:pt x="466171" y="636921"/>
                </a:lnTo>
                <a:lnTo>
                  <a:pt x="466171" y="594604"/>
                </a:lnTo>
                <a:lnTo>
                  <a:pt x="423890" y="594604"/>
                </a:lnTo>
                <a:close/>
                <a:moveTo>
                  <a:pt x="423890" y="636921"/>
                </a:moveTo>
                <a:lnTo>
                  <a:pt x="423890" y="679238"/>
                </a:lnTo>
                <a:lnTo>
                  <a:pt x="466171" y="679238"/>
                </a:lnTo>
                <a:lnTo>
                  <a:pt x="466171" y="636921"/>
                </a:lnTo>
                <a:lnTo>
                  <a:pt x="423890" y="636921"/>
                </a:lnTo>
                <a:close/>
                <a:moveTo>
                  <a:pt x="423890" y="679238"/>
                </a:moveTo>
                <a:lnTo>
                  <a:pt x="423890" y="721554"/>
                </a:lnTo>
                <a:lnTo>
                  <a:pt x="466171" y="721554"/>
                </a:lnTo>
                <a:lnTo>
                  <a:pt x="466171" y="679238"/>
                </a:lnTo>
                <a:lnTo>
                  <a:pt x="423890" y="679238"/>
                </a:lnTo>
                <a:close/>
                <a:moveTo>
                  <a:pt x="423890" y="848505"/>
                </a:moveTo>
                <a:lnTo>
                  <a:pt x="423890" y="890821"/>
                </a:lnTo>
                <a:lnTo>
                  <a:pt x="466171" y="890821"/>
                </a:lnTo>
                <a:lnTo>
                  <a:pt x="466171" y="848505"/>
                </a:lnTo>
                <a:lnTo>
                  <a:pt x="423890" y="848505"/>
                </a:lnTo>
                <a:close/>
                <a:moveTo>
                  <a:pt x="423890" y="934223"/>
                </a:moveTo>
                <a:lnTo>
                  <a:pt x="423890" y="976540"/>
                </a:lnTo>
                <a:lnTo>
                  <a:pt x="466171" y="976540"/>
                </a:lnTo>
                <a:lnTo>
                  <a:pt x="466171" y="934223"/>
                </a:lnTo>
                <a:lnTo>
                  <a:pt x="423890" y="934223"/>
                </a:lnTo>
                <a:close/>
                <a:moveTo>
                  <a:pt x="423890" y="1018857"/>
                </a:moveTo>
                <a:lnTo>
                  <a:pt x="423890" y="1061173"/>
                </a:lnTo>
                <a:lnTo>
                  <a:pt x="466171" y="1061173"/>
                </a:lnTo>
                <a:lnTo>
                  <a:pt x="466171" y="1018857"/>
                </a:lnTo>
                <a:lnTo>
                  <a:pt x="423890" y="1018857"/>
                </a:lnTo>
                <a:close/>
                <a:moveTo>
                  <a:pt x="466171" y="0"/>
                </a:moveTo>
                <a:lnTo>
                  <a:pt x="466171" y="42317"/>
                </a:lnTo>
                <a:lnTo>
                  <a:pt x="508452" y="42317"/>
                </a:lnTo>
                <a:lnTo>
                  <a:pt x="508452" y="0"/>
                </a:lnTo>
                <a:lnTo>
                  <a:pt x="466171" y="0"/>
                </a:lnTo>
                <a:close/>
                <a:moveTo>
                  <a:pt x="466171" y="212669"/>
                </a:moveTo>
                <a:lnTo>
                  <a:pt x="466171" y="254985"/>
                </a:lnTo>
                <a:lnTo>
                  <a:pt x="508452" y="254985"/>
                </a:lnTo>
                <a:lnTo>
                  <a:pt x="508452" y="212669"/>
                </a:lnTo>
                <a:lnTo>
                  <a:pt x="466171" y="212669"/>
                </a:lnTo>
                <a:close/>
                <a:moveTo>
                  <a:pt x="466171" y="339619"/>
                </a:moveTo>
                <a:lnTo>
                  <a:pt x="466171" y="381936"/>
                </a:lnTo>
                <a:lnTo>
                  <a:pt x="508452" y="381936"/>
                </a:lnTo>
                <a:lnTo>
                  <a:pt x="508452" y="339619"/>
                </a:lnTo>
                <a:lnTo>
                  <a:pt x="466171" y="339619"/>
                </a:lnTo>
                <a:close/>
                <a:moveTo>
                  <a:pt x="466171" y="424252"/>
                </a:moveTo>
                <a:lnTo>
                  <a:pt x="466171" y="466569"/>
                </a:lnTo>
                <a:lnTo>
                  <a:pt x="508452" y="466569"/>
                </a:lnTo>
                <a:lnTo>
                  <a:pt x="508452" y="424252"/>
                </a:lnTo>
                <a:lnTo>
                  <a:pt x="466171" y="424252"/>
                </a:lnTo>
                <a:close/>
                <a:moveTo>
                  <a:pt x="466171" y="466569"/>
                </a:moveTo>
                <a:lnTo>
                  <a:pt x="466171" y="508886"/>
                </a:lnTo>
                <a:lnTo>
                  <a:pt x="508452" y="508886"/>
                </a:lnTo>
                <a:lnTo>
                  <a:pt x="508452" y="466569"/>
                </a:lnTo>
                <a:cubicBezTo>
                  <a:pt x="508452" y="466569"/>
                  <a:pt x="466171" y="466569"/>
                  <a:pt x="466171" y="466569"/>
                </a:cubicBezTo>
                <a:close/>
                <a:moveTo>
                  <a:pt x="466171" y="551203"/>
                </a:moveTo>
                <a:lnTo>
                  <a:pt x="466171" y="593519"/>
                </a:lnTo>
                <a:lnTo>
                  <a:pt x="508452" y="593519"/>
                </a:lnTo>
                <a:lnTo>
                  <a:pt x="508452" y="551203"/>
                </a:lnTo>
                <a:lnTo>
                  <a:pt x="466171" y="551203"/>
                </a:lnTo>
                <a:close/>
                <a:moveTo>
                  <a:pt x="466171" y="636921"/>
                </a:moveTo>
                <a:lnTo>
                  <a:pt x="466171" y="679238"/>
                </a:lnTo>
                <a:lnTo>
                  <a:pt x="508452" y="679238"/>
                </a:lnTo>
                <a:lnTo>
                  <a:pt x="508452" y="636921"/>
                </a:lnTo>
                <a:lnTo>
                  <a:pt x="466171" y="636921"/>
                </a:lnTo>
                <a:close/>
                <a:moveTo>
                  <a:pt x="466171" y="679238"/>
                </a:moveTo>
                <a:lnTo>
                  <a:pt x="466171" y="721554"/>
                </a:lnTo>
                <a:lnTo>
                  <a:pt x="508452" y="721554"/>
                </a:lnTo>
                <a:lnTo>
                  <a:pt x="508452" y="679238"/>
                </a:lnTo>
                <a:lnTo>
                  <a:pt x="466171" y="679238"/>
                </a:lnTo>
                <a:close/>
                <a:moveTo>
                  <a:pt x="466171" y="848505"/>
                </a:moveTo>
                <a:lnTo>
                  <a:pt x="466171" y="890821"/>
                </a:lnTo>
                <a:lnTo>
                  <a:pt x="508452" y="890821"/>
                </a:lnTo>
                <a:lnTo>
                  <a:pt x="508452" y="848505"/>
                </a:lnTo>
                <a:lnTo>
                  <a:pt x="466171" y="848505"/>
                </a:lnTo>
                <a:close/>
                <a:moveTo>
                  <a:pt x="466171" y="890821"/>
                </a:moveTo>
                <a:lnTo>
                  <a:pt x="466171" y="933138"/>
                </a:lnTo>
                <a:lnTo>
                  <a:pt x="508452" y="933138"/>
                </a:lnTo>
                <a:lnTo>
                  <a:pt x="508452" y="890821"/>
                </a:lnTo>
                <a:lnTo>
                  <a:pt x="466171" y="890821"/>
                </a:lnTo>
                <a:close/>
                <a:moveTo>
                  <a:pt x="466171" y="934223"/>
                </a:moveTo>
                <a:lnTo>
                  <a:pt x="466171" y="976540"/>
                </a:lnTo>
                <a:lnTo>
                  <a:pt x="508452" y="976540"/>
                </a:lnTo>
                <a:lnTo>
                  <a:pt x="508452" y="934223"/>
                </a:lnTo>
                <a:lnTo>
                  <a:pt x="466171" y="934223"/>
                </a:lnTo>
                <a:close/>
                <a:moveTo>
                  <a:pt x="466171" y="976540"/>
                </a:moveTo>
                <a:lnTo>
                  <a:pt x="466171" y="1018857"/>
                </a:lnTo>
                <a:lnTo>
                  <a:pt x="508452" y="1018857"/>
                </a:lnTo>
                <a:lnTo>
                  <a:pt x="508452" y="976540"/>
                </a:lnTo>
                <a:lnTo>
                  <a:pt x="466171" y="976540"/>
                </a:lnTo>
                <a:close/>
                <a:moveTo>
                  <a:pt x="466171" y="1018857"/>
                </a:moveTo>
                <a:lnTo>
                  <a:pt x="466171" y="1061173"/>
                </a:lnTo>
                <a:lnTo>
                  <a:pt x="508452" y="1061173"/>
                </a:lnTo>
                <a:lnTo>
                  <a:pt x="508452" y="1018857"/>
                </a:lnTo>
                <a:lnTo>
                  <a:pt x="466171" y="1018857"/>
                </a:lnTo>
                <a:close/>
                <a:moveTo>
                  <a:pt x="466171" y="1061173"/>
                </a:moveTo>
                <a:lnTo>
                  <a:pt x="466171" y="1103490"/>
                </a:lnTo>
                <a:lnTo>
                  <a:pt x="508452" y="1103490"/>
                </a:lnTo>
                <a:lnTo>
                  <a:pt x="508452" y="1061173"/>
                </a:lnTo>
                <a:lnTo>
                  <a:pt x="466171" y="1061173"/>
                </a:lnTo>
                <a:close/>
                <a:moveTo>
                  <a:pt x="466171" y="1145807"/>
                </a:moveTo>
                <a:lnTo>
                  <a:pt x="466171" y="1188124"/>
                </a:lnTo>
                <a:lnTo>
                  <a:pt x="508452" y="1188124"/>
                </a:lnTo>
                <a:lnTo>
                  <a:pt x="508452" y="1145807"/>
                </a:lnTo>
                <a:cubicBezTo>
                  <a:pt x="508452" y="1145807"/>
                  <a:pt x="466171" y="1145807"/>
                  <a:pt x="466171" y="1145807"/>
                </a:cubicBezTo>
                <a:close/>
                <a:moveTo>
                  <a:pt x="508452" y="84633"/>
                </a:moveTo>
                <a:lnTo>
                  <a:pt x="508452" y="126950"/>
                </a:lnTo>
                <a:lnTo>
                  <a:pt x="550732" y="126950"/>
                </a:lnTo>
                <a:lnTo>
                  <a:pt x="550732" y="84633"/>
                </a:lnTo>
                <a:cubicBezTo>
                  <a:pt x="550732" y="84633"/>
                  <a:pt x="508452" y="84633"/>
                  <a:pt x="508452" y="84633"/>
                </a:cubicBezTo>
                <a:close/>
                <a:moveTo>
                  <a:pt x="508452" y="126950"/>
                </a:moveTo>
                <a:lnTo>
                  <a:pt x="508452" y="169267"/>
                </a:lnTo>
                <a:lnTo>
                  <a:pt x="550732" y="169267"/>
                </a:lnTo>
                <a:lnTo>
                  <a:pt x="550732" y="126950"/>
                </a:lnTo>
                <a:lnTo>
                  <a:pt x="508452" y="126950"/>
                </a:lnTo>
                <a:close/>
                <a:moveTo>
                  <a:pt x="508452" y="212669"/>
                </a:moveTo>
                <a:lnTo>
                  <a:pt x="508452" y="254985"/>
                </a:lnTo>
                <a:lnTo>
                  <a:pt x="550732" y="254985"/>
                </a:lnTo>
                <a:lnTo>
                  <a:pt x="550732" y="212669"/>
                </a:lnTo>
                <a:lnTo>
                  <a:pt x="508452" y="212669"/>
                </a:lnTo>
                <a:close/>
                <a:moveTo>
                  <a:pt x="508452" y="254985"/>
                </a:moveTo>
                <a:lnTo>
                  <a:pt x="508452" y="297302"/>
                </a:lnTo>
                <a:lnTo>
                  <a:pt x="550732" y="297302"/>
                </a:lnTo>
                <a:lnTo>
                  <a:pt x="550732" y="254985"/>
                </a:lnTo>
                <a:lnTo>
                  <a:pt x="508452" y="254985"/>
                </a:lnTo>
                <a:close/>
                <a:moveTo>
                  <a:pt x="508452" y="297302"/>
                </a:moveTo>
                <a:lnTo>
                  <a:pt x="508452" y="339619"/>
                </a:lnTo>
                <a:lnTo>
                  <a:pt x="550732" y="339619"/>
                </a:lnTo>
                <a:lnTo>
                  <a:pt x="550732" y="297302"/>
                </a:lnTo>
                <a:lnTo>
                  <a:pt x="508452" y="297302"/>
                </a:lnTo>
                <a:close/>
                <a:moveTo>
                  <a:pt x="508452" y="381936"/>
                </a:moveTo>
                <a:lnTo>
                  <a:pt x="508452" y="424252"/>
                </a:lnTo>
                <a:lnTo>
                  <a:pt x="550732" y="424252"/>
                </a:lnTo>
                <a:lnTo>
                  <a:pt x="550732" y="381936"/>
                </a:lnTo>
                <a:lnTo>
                  <a:pt x="508452" y="381936"/>
                </a:lnTo>
                <a:close/>
                <a:moveTo>
                  <a:pt x="508452" y="466569"/>
                </a:moveTo>
                <a:lnTo>
                  <a:pt x="508452" y="508886"/>
                </a:lnTo>
                <a:lnTo>
                  <a:pt x="550732" y="508886"/>
                </a:lnTo>
                <a:lnTo>
                  <a:pt x="550732" y="466569"/>
                </a:lnTo>
                <a:cubicBezTo>
                  <a:pt x="550732" y="466569"/>
                  <a:pt x="508452" y="466569"/>
                  <a:pt x="508452" y="466569"/>
                </a:cubicBezTo>
                <a:close/>
                <a:moveTo>
                  <a:pt x="508452" y="594604"/>
                </a:moveTo>
                <a:lnTo>
                  <a:pt x="508452" y="636921"/>
                </a:lnTo>
                <a:lnTo>
                  <a:pt x="550732" y="636921"/>
                </a:lnTo>
                <a:lnTo>
                  <a:pt x="550732" y="594604"/>
                </a:lnTo>
                <a:lnTo>
                  <a:pt x="508452" y="594604"/>
                </a:lnTo>
                <a:close/>
                <a:moveTo>
                  <a:pt x="508452" y="636921"/>
                </a:moveTo>
                <a:lnTo>
                  <a:pt x="508452" y="679238"/>
                </a:lnTo>
                <a:lnTo>
                  <a:pt x="550732" y="679238"/>
                </a:lnTo>
                <a:lnTo>
                  <a:pt x="550732" y="636921"/>
                </a:lnTo>
                <a:lnTo>
                  <a:pt x="508452" y="636921"/>
                </a:lnTo>
                <a:close/>
                <a:moveTo>
                  <a:pt x="508452" y="721554"/>
                </a:moveTo>
                <a:lnTo>
                  <a:pt x="508452" y="763871"/>
                </a:lnTo>
                <a:lnTo>
                  <a:pt x="550732" y="763871"/>
                </a:lnTo>
                <a:lnTo>
                  <a:pt x="550732" y="721554"/>
                </a:lnTo>
                <a:lnTo>
                  <a:pt x="508452" y="721554"/>
                </a:lnTo>
                <a:close/>
                <a:moveTo>
                  <a:pt x="508452" y="976540"/>
                </a:moveTo>
                <a:lnTo>
                  <a:pt x="508452" y="1018857"/>
                </a:lnTo>
                <a:lnTo>
                  <a:pt x="550732" y="1018857"/>
                </a:lnTo>
                <a:lnTo>
                  <a:pt x="550732" y="976540"/>
                </a:lnTo>
                <a:lnTo>
                  <a:pt x="508452" y="976540"/>
                </a:lnTo>
                <a:close/>
                <a:moveTo>
                  <a:pt x="508452" y="1061173"/>
                </a:moveTo>
                <a:lnTo>
                  <a:pt x="508452" y="1103490"/>
                </a:lnTo>
                <a:lnTo>
                  <a:pt x="550732" y="1103490"/>
                </a:lnTo>
                <a:lnTo>
                  <a:pt x="550732" y="1061173"/>
                </a:lnTo>
                <a:lnTo>
                  <a:pt x="508452" y="1061173"/>
                </a:lnTo>
                <a:close/>
                <a:moveTo>
                  <a:pt x="508452" y="1103490"/>
                </a:moveTo>
                <a:lnTo>
                  <a:pt x="508452" y="1145807"/>
                </a:lnTo>
                <a:lnTo>
                  <a:pt x="550732" y="1145807"/>
                </a:lnTo>
                <a:lnTo>
                  <a:pt x="550732" y="1103490"/>
                </a:lnTo>
                <a:lnTo>
                  <a:pt x="508452" y="1103490"/>
                </a:lnTo>
                <a:close/>
                <a:moveTo>
                  <a:pt x="550732" y="0"/>
                </a:moveTo>
                <a:lnTo>
                  <a:pt x="550732" y="42317"/>
                </a:lnTo>
                <a:lnTo>
                  <a:pt x="593013" y="42317"/>
                </a:lnTo>
                <a:lnTo>
                  <a:pt x="593013" y="0"/>
                </a:lnTo>
                <a:lnTo>
                  <a:pt x="550732" y="0"/>
                </a:lnTo>
                <a:close/>
                <a:moveTo>
                  <a:pt x="550732" y="42317"/>
                </a:moveTo>
                <a:lnTo>
                  <a:pt x="550732" y="84633"/>
                </a:lnTo>
                <a:lnTo>
                  <a:pt x="593013" y="84633"/>
                </a:lnTo>
                <a:lnTo>
                  <a:pt x="593013" y="42317"/>
                </a:lnTo>
                <a:lnTo>
                  <a:pt x="550732" y="42317"/>
                </a:lnTo>
                <a:close/>
                <a:moveTo>
                  <a:pt x="550732" y="126950"/>
                </a:moveTo>
                <a:lnTo>
                  <a:pt x="550732" y="169267"/>
                </a:lnTo>
                <a:lnTo>
                  <a:pt x="593013" y="169267"/>
                </a:lnTo>
                <a:lnTo>
                  <a:pt x="593013" y="126950"/>
                </a:lnTo>
                <a:lnTo>
                  <a:pt x="550732" y="126950"/>
                </a:lnTo>
                <a:close/>
                <a:moveTo>
                  <a:pt x="550732" y="339619"/>
                </a:moveTo>
                <a:lnTo>
                  <a:pt x="550732" y="381936"/>
                </a:lnTo>
                <a:lnTo>
                  <a:pt x="593013" y="381936"/>
                </a:lnTo>
                <a:lnTo>
                  <a:pt x="593013" y="339619"/>
                </a:lnTo>
                <a:lnTo>
                  <a:pt x="550732" y="339619"/>
                </a:lnTo>
                <a:close/>
                <a:moveTo>
                  <a:pt x="550732" y="381936"/>
                </a:moveTo>
                <a:lnTo>
                  <a:pt x="550732" y="424252"/>
                </a:lnTo>
                <a:lnTo>
                  <a:pt x="593013" y="424252"/>
                </a:lnTo>
                <a:lnTo>
                  <a:pt x="593013" y="381936"/>
                </a:lnTo>
                <a:lnTo>
                  <a:pt x="550732" y="381936"/>
                </a:lnTo>
                <a:close/>
                <a:moveTo>
                  <a:pt x="550732" y="424252"/>
                </a:moveTo>
                <a:lnTo>
                  <a:pt x="550732" y="466569"/>
                </a:lnTo>
                <a:lnTo>
                  <a:pt x="593013" y="466569"/>
                </a:lnTo>
                <a:lnTo>
                  <a:pt x="593013" y="424252"/>
                </a:lnTo>
                <a:lnTo>
                  <a:pt x="550732" y="424252"/>
                </a:lnTo>
                <a:close/>
                <a:moveTo>
                  <a:pt x="550732" y="508886"/>
                </a:moveTo>
                <a:lnTo>
                  <a:pt x="550732" y="551203"/>
                </a:lnTo>
                <a:lnTo>
                  <a:pt x="593013" y="551203"/>
                </a:lnTo>
                <a:lnTo>
                  <a:pt x="593013" y="508886"/>
                </a:lnTo>
                <a:lnTo>
                  <a:pt x="550732" y="508886"/>
                </a:lnTo>
                <a:close/>
                <a:moveTo>
                  <a:pt x="550732" y="679238"/>
                </a:moveTo>
                <a:lnTo>
                  <a:pt x="550732" y="721554"/>
                </a:lnTo>
                <a:lnTo>
                  <a:pt x="593013" y="721554"/>
                </a:lnTo>
                <a:lnTo>
                  <a:pt x="593013" y="679238"/>
                </a:lnTo>
                <a:lnTo>
                  <a:pt x="550732" y="679238"/>
                </a:lnTo>
                <a:close/>
                <a:moveTo>
                  <a:pt x="550732" y="806188"/>
                </a:moveTo>
                <a:lnTo>
                  <a:pt x="550732" y="848505"/>
                </a:lnTo>
                <a:lnTo>
                  <a:pt x="593013" y="848505"/>
                </a:lnTo>
                <a:lnTo>
                  <a:pt x="593013" y="806188"/>
                </a:lnTo>
                <a:lnTo>
                  <a:pt x="550732" y="806188"/>
                </a:lnTo>
                <a:close/>
                <a:moveTo>
                  <a:pt x="550732" y="848505"/>
                </a:moveTo>
                <a:lnTo>
                  <a:pt x="550732" y="890821"/>
                </a:lnTo>
                <a:lnTo>
                  <a:pt x="593013" y="890821"/>
                </a:lnTo>
                <a:lnTo>
                  <a:pt x="593013" y="848505"/>
                </a:lnTo>
                <a:lnTo>
                  <a:pt x="550732" y="848505"/>
                </a:lnTo>
                <a:close/>
                <a:moveTo>
                  <a:pt x="550732" y="890821"/>
                </a:moveTo>
                <a:lnTo>
                  <a:pt x="550732" y="933138"/>
                </a:lnTo>
                <a:lnTo>
                  <a:pt x="593013" y="933138"/>
                </a:lnTo>
                <a:lnTo>
                  <a:pt x="593013" y="890821"/>
                </a:lnTo>
                <a:lnTo>
                  <a:pt x="550732" y="890821"/>
                </a:lnTo>
                <a:close/>
                <a:moveTo>
                  <a:pt x="550732" y="934223"/>
                </a:moveTo>
                <a:lnTo>
                  <a:pt x="550732" y="976540"/>
                </a:lnTo>
                <a:lnTo>
                  <a:pt x="593013" y="976540"/>
                </a:lnTo>
                <a:lnTo>
                  <a:pt x="593013" y="934223"/>
                </a:lnTo>
                <a:lnTo>
                  <a:pt x="550732" y="934223"/>
                </a:lnTo>
                <a:close/>
                <a:moveTo>
                  <a:pt x="550732" y="976540"/>
                </a:moveTo>
                <a:lnTo>
                  <a:pt x="550732" y="1018857"/>
                </a:lnTo>
                <a:lnTo>
                  <a:pt x="593013" y="1018857"/>
                </a:lnTo>
                <a:lnTo>
                  <a:pt x="593013" y="976540"/>
                </a:lnTo>
                <a:lnTo>
                  <a:pt x="550732" y="976540"/>
                </a:lnTo>
                <a:close/>
                <a:moveTo>
                  <a:pt x="550732" y="1018857"/>
                </a:moveTo>
                <a:lnTo>
                  <a:pt x="550732" y="1061173"/>
                </a:lnTo>
                <a:lnTo>
                  <a:pt x="593013" y="1061173"/>
                </a:lnTo>
                <a:lnTo>
                  <a:pt x="593013" y="1018857"/>
                </a:lnTo>
                <a:lnTo>
                  <a:pt x="550732" y="1018857"/>
                </a:lnTo>
                <a:close/>
                <a:moveTo>
                  <a:pt x="550732" y="1188124"/>
                </a:moveTo>
                <a:lnTo>
                  <a:pt x="550732" y="1230440"/>
                </a:lnTo>
                <a:lnTo>
                  <a:pt x="593013" y="1230440"/>
                </a:lnTo>
                <a:lnTo>
                  <a:pt x="593013" y="1188124"/>
                </a:lnTo>
                <a:lnTo>
                  <a:pt x="550732" y="1188124"/>
                </a:lnTo>
                <a:close/>
                <a:moveTo>
                  <a:pt x="593013" y="0"/>
                </a:moveTo>
                <a:lnTo>
                  <a:pt x="593013" y="42317"/>
                </a:lnTo>
                <a:lnTo>
                  <a:pt x="635294" y="42317"/>
                </a:lnTo>
                <a:lnTo>
                  <a:pt x="635294" y="0"/>
                </a:lnTo>
                <a:lnTo>
                  <a:pt x="593013" y="0"/>
                </a:lnTo>
                <a:close/>
                <a:moveTo>
                  <a:pt x="593013" y="42317"/>
                </a:moveTo>
                <a:lnTo>
                  <a:pt x="593013" y="84633"/>
                </a:lnTo>
                <a:lnTo>
                  <a:pt x="635294" y="84633"/>
                </a:lnTo>
                <a:lnTo>
                  <a:pt x="635294" y="42317"/>
                </a:lnTo>
                <a:lnTo>
                  <a:pt x="593013" y="42317"/>
                </a:lnTo>
                <a:close/>
                <a:moveTo>
                  <a:pt x="593013" y="84633"/>
                </a:moveTo>
                <a:lnTo>
                  <a:pt x="593013" y="126950"/>
                </a:lnTo>
                <a:lnTo>
                  <a:pt x="635294" y="126950"/>
                </a:lnTo>
                <a:lnTo>
                  <a:pt x="635294" y="84633"/>
                </a:lnTo>
                <a:cubicBezTo>
                  <a:pt x="635294" y="84633"/>
                  <a:pt x="593013" y="84633"/>
                  <a:pt x="593013" y="84633"/>
                </a:cubicBezTo>
                <a:close/>
                <a:moveTo>
                  <a:pt x="593013" y="254985"/>
                </a:moveTo>
                <a:lnTo>
                  <a:pt x="593013" y="297302"/>
                </a:lnTo>
                <a:lnTo>
                  <a:pt x="635294" y="297302"/>
                </a:lnTo>
                <a:lnTo>
                  <a:pt x="635294" y="254985"/>
                </a:lnTo>
                <a:lnTo>
                  <a:pt x="593013" y="254985"/>
                </a:lnTo>
                <a:close/>
                <a:moveTo>
                  <a:pt x="593013" y="297302"/>
                </a:moveTo>
                <a:lnTo>
                  <a:pt x="593013" y="339619"/>
                </a:lnTo>
                <a:lnTo>
                  <a:pt x="635294" y="339619"/>
                </a:lnTo>
                <a:lnTo>
                  <a:pt x="635294" y="297302"/>
                </a:lnTo>
                <a:lnTo>
                  <a:pt x="593013" y="297302"/>
                </a:lnTo>
                <a:close/>
                <a:moveTo>
                  <a:pt x="593013" y="424252"/>
                </a:moveTo>
                <a:lnTo>
                  <a:pt x="593013" y="466569"/>
                </a:lnTo>
                <a:lnTo>
                  <a:pt x="635294" y="466569"/>
                </a:lnTo>
                <a:lnTo>
                  <a:pt x="635294" y="424252"/>
                </a:lnTo>
                <a:lnTo>
                  <a:pt x="593013" y="424252"/>
                </a:lnTo>
                <a:close/>
                <a:moveTo>
                  <a:pt x="593013" y="636921"/>
                </a:moveTo>
                <a:lnTo>
                  <a:pt x="593013" y="679238"/>
                </a:lnTo>
                <a:lnTo>
                  <a:pt x="635294" y="679238"/>
                </a:lnTo>
                <a:lnTo>
                  <a:pt x="635294" y="636921"/>
                </a:lnTo>
                <a:lnTo>
                  <a:pt x="593013" y="636921"/>
                </a:lnTo>
                <a:close/>
                <a:moveTo>
                  <a:pt x="593013" y="721554"/>
                </a:moveTo>
                <a:lnTo>
                  <a:pt x="593013" y="763871"/>
                </a:lnTo>
                <a:lnTo>
                  <a:pt x="635294" y="763871"/>
                </a:lnTo>
                <a:lnTo>
                  <a:pt x="635294" y="721554"/>
                </a:lnTo>
                <a:lnTo>
                  <a:pt x="593013" y="721554"/>
                </a:lnTo>
                <a:close/>
                <a:moveTo>
                  <a:pt x="593013" y="763871"/>
                </a:moveTo>
                <a:lnTo>
                  <a:pt x="593013" y="806188"/>
                </a:lnTo>
                <a:lnTo>
                  <a:pt x="635294" y="806188"/>
                </a:lnTo>
                <a:lnTo>
                  <a:pt x="635294" y="763871"/>
                </a:lnTo>
                <a:lnTo>
                  <a:pt x="593013" y="763871"/>
                </a:lnTo>
                <a:close/>
                <a:moveTo>
                  <a:pt x="593013" y="848505"/>
                </a:moveTo>
                <a:lnTo>
                  <a:pt x="593013" y="890821"/>
                </a:lnTo>
                <a:lnTo>
                  <a:pt x="635294" y="890821"/>
                </a:lnTo>
                <a:lnTo>
                  <a:pt x="635294" y="848505"/>
                </a:lnTo>
                <a:lnTo>
                  <a:pt x="593013" y="848505"/>
                </a:lnTo>
                <a:close/>
                <a:moveTo>
                  <a:pt x="593013" y="890821"/>
                </a:moveTo>
                <a:lnTo>
                  <a:pt x="593013" y="933138"/>
                </a:lnTo>
                <a:lnTo>
                  <a:pt x="635294" y="933138"/>
                </a:lnTo>
                <a:lnTo>
                  <a:pt x="635294" y="890821"/>
                </a:lnTo>
                <a:lnTo>
                  <a:pt x="593013" y="890821"/>
                </a:lnTo>
                <a:close/>
                <a:moveTo>
                  <a:pt x="593013" y="934223"/>
                </a:moveTo>
                <a:lnTo>
                  <a:pt x="593013" y="976540"/>
                </a:lnTo>
                <a:lnTo>
                  <a:pt x="635294" y="976540"/>
                </a:lnTo>
                <a:lnTo>
                  <a:pt x="635294" y="934223"/>
                </a:lnTo>
                <a:lnTo>
                  <a:pt x="593013" y="934223"/>
                </a:lnTo>
                <a:close/>
                <a:moveTo>
                  <a:pt x="593013" y="976540"/>
                </a:moveTo>
                <a:lnTo>
                  <a:pt x="593013" y="1018857"/>
                </a:lnTo>
                <a:lnTo>
                  <a:pt x="635294" y="1018857"/>
                </a:lnTo>
                <a:lnTo>
                  <a:pt x="635294" y="976540"/>
                </a:lnTo>
                <a:lnTo>
                  <a:pt x="593013" y="976540"/>
                </a:lnTo>
                <a:close/>
                <a:moveTo>
                  <a:pt x="593013" y="1018857"/>
                </a:moveTo>
                <a:lnTo>
                  <a:pt x="593013" y="1061173"/>
                </a:lnTo>
                <a:lnTo>
                  <a:pt x="635294" y="1061173"/>
                </a:lnTo>
                <a:lnTo>
                  <a:pt x="635294" y="1018857"/>
                </a:lnTo>
                <a:lnTo>
                  <a:pt x="593013" y="1018857"/>
                </a:lnTo>
                <a:close/>
                <a:moveTo>
                  <a:pt x="593013" y="1061173"/>
                </a:moveTo>
                <a:lnTo>
                  <a:pt x="593013" y="1103490"/>
                </a:lnTo>
                <a:lnTo>
                  <a:pt x="635294" y="1103490"/>
                </a:lnTo>
                <a:lnTo>
                  <a:pt x="635294" y="1061173"/>
                </a:lnTo>
                <a:lnTo>
                  <a:pt x="593013" y="1061173"/>
                </a:lnTo>
                <a:close/>
                <a:moveTo>
                  <a:pt x="593013" y="1103490"/>
                </a:moveTo>
                <a:lnTo>
                  <a:pt x="593013" y="1145807"/>
                </a:lnTo>
                <a:lnTo>
                  <a:pt x="635294" y="1145807"/>
                </a:lnTo>
                <a:lnTo>
                  <a:pt x="635294" y="1103490"/>
                </a:lnTo>
                <a:lnTo>
                  <a:pt x="593013" y="1103490"/>
                </a:lnTo>
                <a:close/>
                <a:moveTo>
                  <a:pt x="635294" y="0"/>
                </a:moveTo>
                <a:lnTo>
                  <a:pt x="635294" y="42317"/>
                </a:lnTo>
                <a:lnTo>
                  <a:pt x="677575" y="42317"/>
                </a:lnTo>
                <a:lnTo>
                  <a:pt x="677575" y="0"/>
                </a:lnTo>
                <a:lnTo>
                  <a:pt x="635294" y="0"/>
                </a:lnTo>
                <a:close/>
                <a:moveTo>
                  <a:pt x="635294" y="84633"/>
                </a:moveTo>
                <a:lnTo>
                  <a:pt x="635294" y="126950"/>
                </a:lnTo>
                <a:lnTo>
                  <a:pt x="677575" y="126950"/>
                </a:lnTo>
                <a:lnTo>
                  <a:pt x="677575" y="84633"/>
                </a:lnTo>
                <a:cubicBezTo>
                  <a:pt x="677575" y="84633"/>
                  <a:pt x="635294" y="84633"/>
                  <a:pt x="635294" y="84633"/>
                </a:cubicBezTo>
                <a:close/>
                <a:moveTo>
                  <a:pt x="635294" y="169267"/>
                </a:moveTo>
                <a:lnTo>
                  <a:pt x="635294" y="211584"/>
                </a:lnTo>
                <a:lnTo>
                  <a:pt x="677575" y="211584"/>
                </a:lnTo>
                <a:lnTo>
                  <a:pt x="677575" y="169267"/>
                </a:lnTo>
                <a:lnTo>
                  <a:pt x="635294" y="169267"/>
                </a:lnTo>
                <a:close/>
                <a:moveTo>
                  <a:pt x="635294" y="381936"/>
                </a:moveTo>
                <a:lnTo>
                  <a:pt x="635294" y="424252"/>
                </a:lnTo>
                <a:lnTo>
                  <a:pt x="677575" y="424252"/>
                </a:lnTo>
                <a:lnTo>
                  <a:pt x="677575" y="381936"/>
                </a:lnTo>
                <a:lnTo>
                  <a:pt x="635294" y="381936"/>
                </a:lnTo>
                <a:close/>
                <a:moveTo>
                  <a:pt x="635294" y="424252"/>
                </a:moveTo>
                <a:lnTo>
                  <a:pt x="635294" y="466569"/>
                </a:lnTo>
                <a:lnTo>
                  <a:pt x="677575" y="466569"/>
                </a:lnTo>
                <a:lnTo>
                  <a:pt x="677575" y="424252"/>
                </a:lnTo>
                <a:lnTo>
                  <a:pt x="635294" y="424252"/>
                </a:lnTo>
                <a:close/>
                <a:moveTo>
                  <a:pt x="635294" y="466569"/>
                </a:moveTo>
                <a:lnTo>
                  <a:pt x="635294" y="508886"/>
                </a:lnTo>
                <a:lnTo>
                  <a:pt x="677575" y="508886"/>
                </a:lnTo>
                <a:lnTo>
                  <a:pt x="677575" y="466569"/>
                </a:lnTo>
                <a:cubicBezTo>
                  <a:pt x="677575" y="466569"/>
                  <a:pt x="635294" y="466569"/>
                  <a:pt x="635294" y="466569"/>
                </a:cubicBezTo>
                <a:close/>
                <a:moveTo>
                  <a:pt x="635294" y="594604"/>
                </a:moveTo>
                <a:lnTo>
                  <a:pt x="635294" y="636921"/>
                </a:lnTo>
                <a:lnTo>
                  <a:pt x="677575" y="636921"/>
                </a:lnTo>
                <a:lnTo>
                  <a:pt x="677575" y="594604"/>
                </a:lnTo>
                <a:lnTo>
                  <a:pt x="635294" y="594604"/>
                </a:lnTo>
                <a:close/>
                <a:moveTo>
                  <a:pt x="635294" y="806188"/>
                </a:moveTo>
                <a:lnTo>
                  <a:pt x="635294" y="848505"/>
                </a:lnTo>
                <a:lnTo>
                  <a:pt x="677575" y="848505"/>
                </a:lnTo>
                <a:lnTo>
                  <a:pt x="677575" y="806188"/>
                </a:lnTo>
                <a:lnTo>
                  <a:pt x="635294" y="806188"/>
                </a:lnTo>
                <a:close/>
                <a:moveTo>
                  <a:pt x="635294" y="1145807"/>
                </a:moveTo>
                <a:lnTo>
                  <a:pt x="635294" y="1188124"/>
                </a:lnTo>
                <a:lnTo>
                  <a:pt x="677575" y="1188124"/>
                </a:lnTo>
                <a:lnTo>
                  <a:pt x="677575" y="1145807"/>
                </a:lnTo>
                <a:cubicBezTo>
                  <a:pt x="677575" y="1145807"/>
                  <a:pt x="635294" y="1145807"/>
                  <a:pt x="635294" y="1145807"/>
                </a:cubicBezTo>
                <a:close/>
                <a:moveTo>
                  <a:pt x="677575" y="0"/>
                </a:moveTo>
                <a:lnTo>
                  <a:pt x="677575" y="42317"/>
                </a:lnTo>
                <a:lnTo>
                  <a:pt x="719856" y="42317"/>
                </a:lnTo>
                <a:lnTo>
                  <a:pt x="719856" y="0"/>
                </a:lnTo>
                <a:lnTo>
                  <a:pt x="677575" y="0"/>
                </a:lnTo>
                <a:close/>
                <a:moveTo>
                  <a:pt x="677575" y="42317"/>
                </a:moveTo>
                <a:lnTo>
                  <a:pt x="677575" y="84633"/>
                </a:lnTo>
                <a:lnTo>
                  <a:pt x="719856" y="84633"/>
                </a:lnTo>
                <a:lnTo>
                  <a:pt x="719856" y="42317"/>
                </a:lnTo>
                <a:lnTo>
                  <a:pt x="677575" y="42317"/>
                </a:lnTo>
                <a:close/>
                <a:moveTo>
                  <a:pt x="677575" y="84633"/>
                </a:moveTo>
                <a:lnTo>
                  <a:pt x="677575" y="126950"/>
                </a:lnTo>
                <a:lnTo>
                  <a:pt x="719856" y="126950"/>
                </a:lnTo>
                <a:lnTo>
                  <a:pt x="719856" y="84633"/>
                </a:lnTo>
                <a:cubicBezTo>
                  <a:pt x="719856" y="84633"/>
                  <a:pt x="677575" y="84633"/>
                  <a:pt x="677575" y="84633"/>
                </a:cubicBezTo>
                <a:close/>
                <a:moveTo>
                  <a:pt x="677575" y="126950"/>
                </a:moveTo>
                <a:lnTo>
                  <a:pt x="677575" y="169267"/>
                </a:lnTo>
                <a:lnTo>
                  <a:pt x="719856" y="169267"/>
                </a:lnTo>
                <a:lnTo>
                  <a:pt x="719856" y="126950"/>
                </a:lnTo>
                <a:lnTo>
                  <a:pt x="677575" y="126950"/>
                </a:lnTo>
                <a:close/>
                <a:moveTo>
                  <a:pt x="677575" y="169267"/>
                </a:moveTo>
                <a:lnTo>
                  <a:pt x="677575" y="211584"/>
                </a:lnTo>
                <a:lnTo>
                  <a:pt x="719856" y="211584"/>
                </a:lnTo>
                <a:lnTo>
                  <a:pt x="719856" y="169267"/>
                </a:lnTo>
                <a:lnTo>
                  <a:pt x="677575" y="169267"/>
                </a:lnTo>
                <a:close/>
                <a:moveTo>
                  <a:pt x="677575" y="254985"/>
                </a:moveTo>
                <a:lnTo>
                  <a:pt x="677575" y="297302"/>
                </a:lnTo>
                <a:lnTo>
                  <a:pt x="719856" y="297302"/>
                </a:lnTo>
                <a:lnTo>
                  <a:pt x="719856" y="254985"/>
                </a:lnTo>
                <a:lnTo>
                  <a:pt x="677575" y="254985"/>
                </a:lnTo>
                <a:close/>
                <a:moveTo>
                  <a:pt x="677575" y="381936"/>
                </a:moveTo>
                <a:lnTo>
                  <a:pt x="677575" y="424252"/>
                </a:lnTo>
                <a:lnTo>
                  <a:pt x="719856" y="424252"/>
                </a:lnTo>
                <a:lnTo>
                  <a:pt x="719856" y="381936"/>
                </a:lnTo>
                <a:lnTo>
                  <a:pt x="677575" y="381936"/>
                </a:lnTo>
                <a:close/>
                <a:moveTo>
                  <a:pt x="677575" y="424252"/>
                </a:moveTo>
                <a:lnTo>
                  <a:pt x="677575" y="466569"/>
                </a:lnTo>
                <a:lnTo>
                  <a:pt x="719856" y="466569"/>
                </a:lnTo>
                <a:lnTo>
                  <a:pt x="719856" y="424252"/>
                </a:lnTo>
                <a:lnTo>
                  <a:pt x="677575" y="424252"/>
                </a:lnTo>
                <a:close/>
                <a:moveTo>
                  <a:pt x="677575" y="466569"/>
                </a:moveTo>
                <a:lnTo>
                  <a:pt x="677575" y="508886"/>
                </a:lnTo>
                <a:lnTo>
                  <a:pt x="719856" y="508886"/>
                </a:lnTo>
                <a:lnTo>
                  <a:pt x="719856" y="466569"/>
                </a:lnTo>
                <a:cubicBezTo>
                  <a:pt x="719856" y="466569"/>
                  <a:pt x="677575" y="466569"/>
                  <a:pt x="677575" y="466569"/>
                </a:cubicBezTo>
                <a:close/>
                <a:moveTo>
                  <a:pt x="677575" y="508886"/>
                </a:moveTo>
                <a:lnTo>
                  <a:pt x="677575" y="551203"/>
                </a:lnTo>
                <a:lnTo>
                  <a:pt x="719856" y="551203"/>
                </a:lnTo>
                <a:lnTo>
                  <a:pt x="719856" y="508886"/>
                </a:lnTo>
                <a:lnTo>
                  <a:pt x="677575" y="508886"/>
                </a:lnTo>
                <a:close/>
                <a:moveTo>
                  <a:pt x="677575" y="636921"/>
                </a:moveTo>
                <a:lnTo>
                  <a:pt x="677575" y="679238"/>
                </a:lnTo>
                <a:lnTo>
                  <a:pt x="719856" y="679238"/>
                </a:lnTo>
                <a:lnTo>
                  <a:pt x="719856" y="636921"/>
                </a:lnTo>
                <a:lnTo>
                  <a:pt x="677575" y="636921"/>
                </a:lnTo>
                <a:close/>
                <a:moveTo>
                  <a:pt x="677575" y="679238"/>
                </a:moveTo>
                <a:lnTo>
                  <a:pt x="677575" y="721554"/>
                </a:lnTo>
                <a:lnTo>
                  <a:pt x="719856" y="721554"/>
                </a:lnTo>
                <a:lnTo>
                  <a:pt x="719856" y="679238"/>
                </a:lnTo>
                <a:lnTo>
                  <a:pt x="677575" y="679238"/>
                </a:lnTo>
                <a:close/>
                <a:moveTo>
                  <a:pt x="677575" y="721554"/>
                </a:moveTo>
                <a:lnTo>
                  <a:pt x="677575" y="763871"/>
                </a:lnTo>
                <a:lnTo>
                  <a:pt x="719856" y="763871"/>
                </a:lnTo>
                <a:lnTo>
                  <a:pt x="719856" y="721554"/>
                </a:lnTo>
                <a:lnTo>
                  <a:pt x="677575" y="721554"/>
                </a:lnTo>
                <a:close/>
                <a:moveTo>
                  <a:pt x="677575" y="806188"/>
                </a:moveTo>
                <a:lnTo>
                  <a:pt x="677575" y="848505"/>
                </a:lnTo>
                <a:lnTo>
                  <a:pt x="719856" y="848505"/>
                </a:lnTo>
                <a:lnTo>
                  <a:pt x="719856" y="806188"/>
                </a:lnTo>
                <a:lnTo>
                  <a:pt x="677575" y="806188"/>
                </a:lnTo>
                <a:close/>
                <a:moveTo>
                  <a:pt x="677575" y="1061173"/>
                </a:moveTo>
                <a:lnTo>
                  <a:pt x="677575" y="1103490"/>
                </a:lnTo>
                <a:lnTo>
                  <a:pt x="719856" y="1103490"/>
                </a:lnTo>
                <a:lnTo>
                  <a:pt x="719856" y="1061173"/>
                </a:lnTo>
                <a:lnTo>
                  <a:pt x="677575" y="1061173"/>
                </a:lnTo>
                <a:close/>
                <a:moveTo>
                  <a:pt x="677575" y="1103490"/>
                </a:moveTo>
                <a:lnTo>
                  <a:pt x="677575" y="1145807"/>
                </a:lnTo>
                <a:lnTo>
                  <a:pt x="719856" y="1145807"/>
                </a:lnTo>
                <a:lnTo>
                  <a:pt x="719856" y="1103490"/>
                </a:lnTo>
                <a:lnTo>
                  <a:pt x="677575" y="1103490"/>
                </a:lnTo>
                <a:close/>
                <a:moveTo>
                  <a:pt x="719856" y="0"/>
                </a:moveTo>
                <a:lnTo>
                  <a:pt x="719856" y="42317"/>
                </a:lnTo>
                <a:lnTo>
                  <a:pt x="762135" y="42317"/>
                </a:lnTo>
                <a:lnTo>
                  <a:pt x="762135" y="0"/>
                </a:lnTo>
                <a:lnTo>
                  <a:pt x="719856" y="0"/>
                </a:lnTo>
                <a:close/>
                <a:moveTo>
                  <a:pt x="719856" y="84633"/>
                </a:moveTo>
                <a:lnTo>
                  <a:pt x="719856" y="126950"/>
                </a:lnTo>
                <a:lnTo>
                  <a:pt x="762135" y="126950"/>
                </a:lnTo>
                <a:lnTo>
                  <a:pt x="762135" y="84633"/>
                </a:lnTo>
                <a:cubicBezTo>
                  <a:pt x="762135" y="84633"/>
                  <a:pt x="719856" y="84633"/>
                  <a:pt x="719856" y="84633"/>
                </a:cubicBezTo>
                <a:close/>
                <a:moveTo>
                  <a:pt x="719856" y="169267"/>
                </a:moveTo>
                <a:lnTo>
                  <a:pt x="719856" y="211584"/>
                </a:lnTo>
                <a:lnTo>
                  <a:pt x="762135" y="211584"/>
                </a:lnTo>
                <a:lnTo>
                  <a:pt x="762135" y="169267"/>
                </a:lnTo>
                <a:lnTo>
                  <a:pt x="719856" y="169267"/>
                </a:lnTo>
                <a:close/>
                <a:moveTo>
                  <a:pt x="719856" y="212669"/>
                </a:moveTo>
                <a:lnTo>
                  <a:pt x="719856" y="254985"/>
                </a:lnTo>
                <a:lnTo>
                  <a:pt x="762135" y="254985"/>
                </a:lnTo>
                <a:lnTo>
                  <a:pt x="762135" y="212669"/>
                </a:lnTo>
                <a:lnTo>
                  <a:pt x="719856" y="212669"/>
                </a:lnTo>
                <a:close/>
                <a:moveTo>
                  <a:pt x="719856" y="339619"/>
                </a:moveTo>
                <a:lnTo>
                  <a:pt x="719856" y="381936"/>
                </a:lnTo>
                <a:lnTo>
                  <a:pt x="762135" y="381936"/>
                </a:lnTo>
                <a:lnTo>
                  <a:pt x="762135" y="339619"/>
                </a:lnTo>
                <a:lnTo>
                  <a:pt x="719856" y="339619"/>
                </a:lnTo>
                <a:close/>
                <a:moveTo>
                  <a:pt x="719856" y="466569"/>
                </a:moveTo>
                <a:lnTo>
                  <a:pt x="719856" y="508886"/>
                </a:lnTo>
                <a:lnTo>
                  <a:pt x="762135" y="508886"/>
                </a:lnTo>
                <a:lnTo>
                  <a:pt x="762135" y="466569"/>
                </a:lnTo>
                <a:cubicBezTo>
                  <a:pt x="762135" y="466569"/>
                  <a:pt x="719856" y="466569"/>
                  <a:pt x="719856" y="466569"/>
                </a:cubicBezTo>
                <a:close/>
                <a:moveTo>
                  <a:pt x="719856" y="508886"/>
                </a:moveTo>
                <a:lnTo>
                  <a:pt x="719856" y="551203"/>
                </a:lnTo>
                <a:lnTo>
                  <a:pt x="762135" y="551203"/>
                </a:lnTo>
                <a:lnTo>
                  <a:pt x="762135" y="508886"/>
                </a:lnTo>
                <a:lnTo>
                  <a:pt x="719856" y="508886"/>
                </a:lnTo>
                <a:close/>
                <a:moveTo>
                  <a:pt x="719856" y="551203"/>
                </a:moveTo>
                <a:lnTo>
                  <a:pt x="719856" y="593519"/>
                </a:lnTo>
                <a:lnTo>
                  <a:pt x="762135" y="593519"/>
                </a:lnTo>
                <a:lnTo>
                  <a:pt x="762135" y="551203"/>
                </a:lnTo>
                <a:lnTo>
                  <a:pt x="719856" y="551203"/>
                </a:lnTo>
                <a:close/>
                <a:moveTo>
                  <a:pt x="719856" y="594604"/>
                </a:moveTo>
                <a:lnTo>
                  <a:pt x="719856" y="636921"/>
                </a:lnTo>
                <a:lnTo>
                  <a:pt x="762135" y="636921"/>
                </a:lnTo>
                <a:lnTo>
                  <a:pt x="762135" y="594604"/>
                </a:lnTo>
                <a:lnTo>
                  <a:pt x="719856" y="594604"/>
                </a:lnTo>
                <a:close/>
                <a:moveTo>
                  <a:pt x="719856" y="679238"/>
                </a:moveTo>
                <a:lnTo>
                  <a:pt x="719856" y="721554"/>
                </a:lnTo>
                <a:lnTo>
                  <a:pt x="762135" y="721554"/>
                </a:lnTo>
                <a:lnTo>
                  <a:pt x="762135" y="679238"/>
                </a:lnTo>
                <a:lnTo>
                  <a:pt x="719856" y="679238"/>
                </a:lnTo>
                <a:close/>
                <a:moveTo>
                  <a:pt x="719856" y="763871"/>
                </a:moveTo>
                <a:lnTo>
                  <a:pt x="719856" y="806188"/>
                </a:lnTo>
                <a:lnTo>
                  <a:pt x="762135" y="806188"/>
                </a:lnTo>
                <a:lnTo>
                  <a:pt x="762135" y="763871"/>
                </a:lnTo>
                <a:lnTo>
                  <a:pt x="719856" y="763871"/>
                </a:lnTo>
                <a:close/>
                <a:moveTo>
                  <a:pt x="719856" y="806188"/>
                </a:moveTo>
                <a:lnTo>
                  <a:pt x="719856" y="848505"/>
                </a:lnTo>
                <a:lnTo>
                  <a:pt x="762135" y="848505"/>
                </a:lnTo>
                <a:lnTo>
                  <a:pt x="762135" y="806188"/>
                </a:lnTo>
                <a:lnTo>
                  <a:pt x="719856" y="806188"/>
                </a:lnTo>
                <a:close/>
                <a:moveTo>
                  <a:pt x="719856" y="848505"/>
                </a:moveTo>
                <a:lnTo>
                  <a:pt x="719856" y="890821"/>
                </a:lnTo>
                <a:lnTo>
                  <a:pt x="762135" y="890821"/>
                </a:lnTo>
                <a:lnTo>
                  <a:pt x="762135" y="848505"/>
                </a:lnTo>
                <a:lnTo>
                  <a:pt x="719856" y="848505"/>
                </a:lnTo>
                <a:close/>
                <a:moveTo>
                  <a:pt x="719856" y="890821"/>
                </a:moveTo>
                <a:lnTo>
                  <a:pt x="719856" y="933138"/>
                </a:lnTo>
                <a:lnTo>
                  <a:pt x="762135" y="933138"/>
                </a:lnTo>
                <a:lnTo>
                  <a:pt x="762135" y="890821"/>
                </a:lnTo>
                <a:lnTo>
                  <a:pt x="719856" y="890821"/>
                </a:lnTo>
                <a:close/>
                <a:moveTo>
                  <a:pt x="719856" y="934223"/>
                </a:moveTo>
                <a:lnTo>
                  <a:pt x="719856" y="976540"/>
                </a:lnTo>
                <a:lnTo>
                  <a:pt x="762135" y="976540"/>
                </a:lnTo>
                <a:lnTo>
                  <a:pt x="762135" y="934223"/>
                </a:lnTo>
                <a:lnTo>
                  <a:pt x="719856" y="934223"/>
                </a:lnTo>
                <a:close/>
                <a:moveTo>
                  <a:pt x="719856" y="976540"/>
                </a:moveTo>
                <a:lnTo>
                  <a:pt x="719856" y="1018857"/>
                </a:lnTo>
                <a:lnTo>
                  <a:pt x="762135" y="1018857"/>
                </a:lnTo>
                <a:lnTo>
                  <a:pt x="762135" y="976540"/>
                </a:lnTo>
                <a:lnTo>
                  <a:pt x="719856" y="976540"/>
                </a:lnTo>
                <a:close/>
                <a:moveTo>
                  <a:pt x="719856" y="1018857"/>
                </a:moveTo>
                <a:lnTo>
                  <a:pt x="719856" y="1061173"/>
                </a:lnTo>
                <a:lnTo>
                  <a:pt x="762135" y="1061173"/>
                </a:lnTo>
                <a:lnTo>
                  <a:pt x="762135" y="1018857"/>
                </a:lnTo>
                <a:lnTo>
                  <a:pt x="719856" y="1018857"/>
                </a:lnTo>
                <a:close/>
                <a:moveTo>
                  <a:pt x="719856" y="1103490"/>
                </a:moveTo>
                <a:lnTo>
                  <a:pt x="719856" y="1145807"/>
                </a:lnTo>
                <a:lnTo>
                  <a:pt x="762135" y="1145807"/>
                </a:lnTo>
                <a:lnTo>
                  <a:pt x="762135" y="1103490"/>
                </a:lnTo>
                <a:lnTo>
                  <a:pt x="719856" y="1103490"/>
                </a:lnTo>
                <a:close/>
                <a:moveTo>
                  <a:pt x="719856" y="1188124"/>
                </a:moveTo>
                <a:lnTo>
                  <a:pt x="719856" y="1230440"/>
                </a:lnTo>
                <a:lnTo>
                  <a:pt x="762135" y="1230440"/>
                </a:lnTo>
                <a:lnTo>
                  <a:pt x="762135" y="1188124"/>
                </a:lnTo>
                <a:lnTo>
                  <a:pt x="719856" y="1188124"/>
                </a:lnTo>
                <a:close/>
                <a:moveTo>
                  <a:pt x="763220" y="0"/>
                </a:moveTo>
                <a:lnTo>
                  <a:pt x="763220" y="42317"/>
                </a:lnTo>
                <a:lnTo>
                  <a:pt x="805500" y="42317"/>
                </a:lnTo>
                <a:lnTo>
                  <a:pt x="805500" y="0"/>
                </a:lnTo>
                <a:lnTo>
                  <a:pt x="763220" y="0"/>
                </a:lnTo>
                <a:close/>
                <a:moveTo>
                  <a:pt x="763220" y="84633"/>
                </a:moveTo>
                <a:lnTo>
                  <a:pt x="763220" y="126950"/>
                </a:lnTo>
                <a:lnTo>
                  <a:pt x="805500" y="126950"/>
                </a:lnTo>
                <a:lnTo>
                  <a:pt x="805500" y="84633"/>
                </a:lnTo>
                <a:cubicBezTo>
                  <a:pt x="805500" y="84633"/>
                  <a:pt x="763220" y="84633"/>
                  <a:pt x="763220" y="84633"/>
                </a:cubicBezTo>
                <a:close/>
                <a:moveTo>
                  <a:pt x="763220" y="169267"/>
                </a:moveTo>
                <a:lnTo>
                  <a:pt x="763220" y="211584"/>
                </a:lnTo>
                <a:lnTo>
                  <a:pt x="805500" y="211584"/>
                </a:lnTo>
                <a:lnTo>
                  <a:pt x="805500" y="169267"/>
                </a:lnTo>
                <a:lnTo>
                  <a:pt x="763220" y="169267"/>
                </a:lnTo>
                <a:close/>
                <a:moveTo>
                  <a:pt x="763220" y="254985"/>
                </a:moveTo>
                <a:lnTo>
                  <a:pt x="763220" y="297302"/>
                </a:lnTo>
                <a:lnTo>
                  <a:pt x="805500" y="297302"/>
                </a:lnTo>
                <a:lnTo>
                  <a:pt x="805500" y="254985"/>
                </a:lnTo>
                <a:lnTo>
                  <a:pt x="763220" y="254985"/>
                </a:lnTo>
                <a:close/>
                <a:moveTo>
                  <a:pt x="763220" y="297302"/>
                </a:moveTo>
                <a:lnTo>
                  <a:pt x="763220" y="339619"/>
                </a:lnTo>
                <a:lnTo>
                  <a:pt x="805500" y="339619"/>
                </a:lnTo>
                <a:lnTo>
                  <a:pt x="805500" y="297302"/>
                </a:lnTo>
                <a:lnTo>
                  <a:pt x="763220" y="297302"/>
                </a:lnTo>
                <a:close/>
                <a:moveTo>
                  <a:pt x="763220" y="339619"/>
                </a:moveTo>
                <a:lnTo>
                  <a:pt x="763220" y="381936"/>
                </a:lnTo>
                <a:lnTo>
                  <a:pt x="805500" y="381936"/>
                </a:lnTo>
                <a:lnTo>
                  <a:pt x="805500" y="339619"/>
                </a:lnTo>
                <a:lnTo>
                  <a:pt x="763220" y="339619"/>
                </a:lnTo>
                <a:close/>
                <a:moveTo>
                  <a:pt x="763220" y="424252"/>
                </a:moveTo>
                <a:lnTo>
                  <a:pt x="763220" y="466569"/>
                </a:lnTo>
                <a:lnTo>
                  <a:pt x="805500" y="466569"/>
                </a:lnTo>
                <a:lnTo>
                  <a:pt x="805500" y="424252"/>
                </a:lnTo>
                <a:lnTo>
                  <a:pt x="763220" y="424252"/>
                </a:lnTo>
                <a:close/>
                <a:moveTo>
                  <a:pt x="763220" y="466569"/>
                </a:moveTo>
                <a:lnTo>
                  <a:pt x="763220" y="508886"/>
                </a:lnTo>
                <a:lnTo>
                  <a:pt x="805500" y="508886"/>
                </a:lnTo>
                <a:lnTo>
                  <a:pt x="805500" y="466569"/>
                </a:lnTo>
                <a:cubicBezTo>
                  <a:pt x="805500" y="466569"/>
                  <a:pt x="763220" y="466569"/>
                  <a:pt x="763220" y="466569"/>
                </a:cubicBezTo>
                <a:close/>
                <a:moveTo>
                  <a:pt x="763220" y="551203"/>
                </a:moveTo>
                <a:lnTo>
                  <a:pt x="763220" y="593519"/>
                </a:lnTo>
                <a:lnTo>
                  <a:pt x="805500" y="593519"/>
                </a:lnTo>
                <a:lnTo>
                  <a:pt x="805500" y="551203"/>
                </a:lnTo>
                <a:lnTo>
                  <a:pt x="763220" y="551203"/>
                </a:lnTo>
                <a:close/>
                <a:moveTo>
                  <a:pt x="763220" y="594604"/>
                </a:moveTo>
                <a:lnTo>
                  <a:pt x="763220" y="636921"/>
                </a:lnTo>
                <a:lnTo>
                  <a:pt x="805500" y="636921"/>
                </a:lnTo>
                <a:lnTo>
                  <a:pt x="805500" y="594604"/>
                </a:lnTo>
                <a:lnTo>
                  <a:pt x="763220" y="594604"/>
                </a:lnTo>
                <a:close/>
                <a:moveTo>
                  <a:pt x="763220" y="636921"/>
                </a:moveTo>
                <a:lnTo>
                  <a:pt x="763220" y="679238"/>
                </a:lnTo>
                <a:lnTo>
                  <a:pt x="805500" y="679238"/>
                </a:lnTo>
                <a:lnTo>
                  <a:pt x="805500" y="636921"/>
                </a:lnTo>
                <a:lnTo>
                  <a:pt x="763220" y="636921"/>
                </a:lnTo>
                <a:close/>
                <a:moveTo>
                  <a:pt x="763220" y="679238"/>
                </a:moveTo>
                <a:lnTo>
                  <a:pt x="763220" y="721554"/>
                </a:lnTo>
                <a:lnTo>
                  <a:pt x="805500" y="721554"/>
                </a:lnTo>
                <a:lnTo>
                  <a:pt x="805500" y="679238"/>
                </a:lnTo>
                <a:lnTo>
                  <a:pt x="763220" y="679238"/>
                </a:lnTo>
                <a:close/>
                <a:moveTo>
                  <a:pt x="763220" y="721554"/>
                </a:moveTo>
                <a:lnTo>
                  <a:pt x="763220" y="763871"/>
                </a:lnTo>
                <a:lnTo>
                  <a:pt x="805500" y="763871"/>
                </a:lnTo>
                <a:lnTo>
                  <a:pt x="805500" y="721554"/>
                </a:lnTo>
                <a:lnTo>
                  <a:pt x="763220" y="721554"/>
                </a:lnTo>
                <a:close/>
                <a:moveTo>
                  <a:pt x="763220" y="763871"/>
                </a:moveTo>
                <a:lnTo>
                  <a:pt x="763220" y="806188"/>
                </a:lnTo>
                <a:lnTo>
                  <a:pt x="805500" y="806188"/>
                </a:lnTo>
                <a:lnTo>
                  <a:pt x="805500" y="763871"/>
                </a:lnTo>
                <a:lnTo>
                  <a:pt x="763220" y="763871"/>
                </a:lnTo>
                <a:close/>
                <a:moveTo>
                  <a:pt x="763220" y="848505"/>
                </a:moveTo>
                <a:lnTo>
                  <a:pt x="763220" y="890821"/>
                </a:lnTo>
                <a:lnTo>
                  <a:pt x="805500" y="890821"/>
                </a:lnTo>
                <a:lnTo>
                  <a:pt x="805500" y="848505"/>
                </a:lnTo>
                <a:lnTo>
                  <a:pt x="763220" y="848505"/>
                </a:lnTo>
                <a:close/>
                <a:moveTo>
                  <a:pt x="763220" y="934223"/>
                </a:moveTo>
                <a:lnTo>
                  <a:pt x="763220" y="976540"/>
                </a:lnTo>
                <a:lnTo>
                  <a:pt x="805500" y="976540"/>
                </a:lnTo>
                <a:lnTo>
                  <a:pt x="805500" y="934223"/>
                </a:lnTo>
                <a:lnTo>
                  <a:pt x="763220" y="934223"/>
                </a:lnTo>
                <a:close/>
                <a:moveTo>
                  <a:pt x="763220" y="1103490"/>
                </a:moveTo>
                <a:lnTo>
                  <a:pt x="763220" y="1145807"/>
                </a:lnTo>
                <a:lnTo>
                  <a:pt x="805500" y="1145807"/>
                </a:lnTo>
                <a:lnTo>
                  <a:pt x="805500" y="1103490"/>
                </a:lnTo>
                <a:lnTo>
                  <a:pt x="763220" y="1103490"/>
                </a:lnTo>
                <a:close/>
                <a:moveTo>
                  <a:pt x="805500" y="0"/>
                </a:moveTo>
                <a:lnTo>
                  <a:pt x="805500" y="42317"/>
                </a:lnTo>
                <a:lnTo>
                  <a:pt x="847781" y="42317"/>
                </a:lnTo>
                <a:lnTo>
                  <a:pt x="847781" y="0"/>
                </a:lnTo>
                <a:lnTo>
                  <a:pt x="805500" y="0"/>
                </a:lnTo>
                <a:close/>
                <a:moveTo>
                  <a:pt x="805500" y="84633"/>
                </a:moveTo>
                <a:lnTo>
                  <a:pt x="805500" y="126950"/>
                </a:lnTo>
                <a:lnTo>
                  <a:pt x="847781" y="126950"/>
                </a:lnTo>
                <a:lnTo>
                  <a:pt x="847781" y="84633"/>
                </a:lnTo>
                <a:cubicBezTo>
                  <a:pt x="847781" y="84633"/>
                  <a:pt x="805500" y="84633"/>
                  <a:pt x="805500" y="84633"/>
                </a:cubicBezTo>
                <a:close/>
                <a:moveTo>
                  <a:pt x="805500" y="126950"/>
                </a:moveTo>
                <a:lnTo>
                  <a:pt x="805500" y="169267"/>
                </a:lnTo>
                <a:lnTo>
                  <a:pt x="847781" y="169267"/>
                </a:lnTo>
                <a:lnTo>
                  <a:pt x="847781" y="126950"/>
                </a:lnTo>
                <a:lnTo>
                  <a:pt x="805500" y="126950"/>
                </a:lnTo>
                <a:close/>
                <a:moveTo>
                  <a:pt x="805500" y="339619"/>
                </a:moveTo>
                <a:lnTo>
                  <a:pt x="805500" y="381936"/>
                </a:lnTo>
                <a:lnTo>
                  <a:pt x="847781" y="381936"/>
                </a:lnTo>
                <a:lnTo>
                  <a:pt x="847781" y="339619"/>
                </a:lnTo>
                <a:lnTo>
                  <a:pt x="805500" y="339619"/>
                </a:lnTo>
                <a:close/>
                <a:moveTo>
                  <a:pt x="805500" y="381936"/>
                </a:moveTo>
                <a:lnTo>
                  <a:pt x="805500" y="424252"/>
                </a:lnTo>
                <a:lnTo>
                  <a:pt x="847781" y="424252"/>
                </a:lnTo>
                <a:lnTo>
                  <a:pt x="847781" y="381936"/>
                </a:lnTo>
                <a:lnTo>
                  <a:pt x="805500" y="381936"/>
                </a:lnTo>
                <a:close/>
                <a:moveTo>
                  <a:pt x="805500" y="424252"/>
                </a:moveTo>
                <a:lnTo>
                  <a:pt x="805500" y="466569"/>
                </a:lnTo>
                <a:lnTo>
                  <a:pt x="847781" y="466569"/>
                </a:lnTo>
                <a:lnTo>
                  <a:pt x="847781" y="424252"/>
                </a:lnTo>
                <a:lnTo>
                  <a:pt x="805500" y="424252"/>
                </a:lnTo>
                <a:close/>
                <a:moveTo>
                  <a:pt x="805500" y="466569"/>
                </a:moveTo>
                <a:lnTo>
                  <a:pt x="805500" y="508886"/>
                </a:lnTo>
                <a:lnTo>
                  <a:pt x="847781" y="508886"/>
                </a:lnTo>
                <a:lnTo>
                  <a:pt x="847781" y="466569"/>
                </a:lnTo>
                <a:cubicBezTo>
                  <a:pt x="847781" y="466569"/>
                  <a:pt x="805500" y="466569"/>
                  <a:pt x="805500" y="466569"/>
                </a:cubicBezTo>
                <a:close/>
                <a:moveTo>
                  <a:pt x="805500" y="551203"/>
                </a:moveTo>
                <a:lnTo>
                  <a:pt x="805500" y="593519"/>
                </a:lnTo>
                <a:lnTo>
                  <a:pt x="847781" y="593519"/>
                </a:lnTo>
                <a:lnTo>
                  <a:pt x="847781" y="551203"/>
                </a:lnTo>
                <a:lnTo>
                  <a:pt x="805500" y="551203"/>
                </a:lnTo>
                <a:close/>
                <a:moveTo>
                  <a:pt x="805500" y="636921"/>
                </a:moveTo>
                <a:lnTo>
                  <a:pt x="805500" y="679238"/>
                </a:lnTo>
                <a:lnTo>
                  <a:pt x="847781" y="679238"/>
                </a:lnTo>
                <a:lnTo>
                  <a:pt x="847781" y="636921"/>
                </a:lnTo>
                <a:lnTo>
                  <a:pt x="805500" y="636921"/>
                </a:lnTo>
                <a:close/>
                <a:moveTo>
                  <a:pt x="805500" y="679238"/>
                </a:moveTo>
                <a:lnTo>
                  <a:pt x="805500" y="721554"/>
                </a:lnTo>
                <a:lnTo>
                  <a:pt x="847781" y="721554"/>
                </a:lnTo>
                <a:lnTo>
                  <a:pt x="847781" y="679238"/>
                </a:lnTo>
                <a:lnTo>
                  <a:pt x="805500" y="679238"/>
                </a:lnTo>
                <a:close/>
                <a:moveTo>
                  <a:pt x="805500" y="934223"/>
                </a:moveTo>
                <a:lnTo>
                  <a:pt x="805500" y="976540"/>
                </a:lnTo>
                <a:lnTo>
                  <a:pt x="847781" y="976540"/>
                </a:lnTo>
                <a:lnTo>
                  <a:pt x="847781" y="934223"/>
                </a:lnTo>
                <a:lnTo>
                  <a:pt x="805500" y="934223"/>
                </a:lnTo>
                <a:close/>
                <a:moveTo>
                  <a:pt x="805500" y="1018857"/>
                </a:moveTo>
                <a:lnTo>
                  <a:pt x="805500" y="1061173"/>
                </a:lnTo>
                <a:lnTo>
                  <a:pt x="847781" y="1061173"/>
                </a:lnTo>
                <a:lnTo>
                  <a:pt x="847781" y="1018857"/>
                </a:lnTo>
                <a:lnTo>
                  <a:pt x="805500" y="1018857"/>
                </a:lnTo>
                <a:close/>
                <a:moveTo>
                  <a:pt x="805500" y="1145807"/>
                </a:moveTo>
                <a:lnTo>
                  <a:pt x="805500" y="1188124"/>
                </a:lnTo>
                <a:lnTo>
                  <a:pt x="847781" y="1188124"/>
                </a:lnTo>
                <a:lnTo>
                  <a:pt x="847781" y="1145807"/>
                </a:lnTo>
                <a:cubicBezTo>
                  <a:pt x="847781" y="1145807"/>
                  <a:pt x="805500" y="1145807"/>
                  <a:pt x="805500" y="1145807"/>
                </a:cubicBezTo>
                <a:close/>
                <a:moveTo>
                  <a:pt x="847781" y="0"/>
                </a:moveTo>
                <a:lnTo>
                  <a:pt x="847781" y="42317"/>
                </a:lnTo>
                <a:lnTo>
                  <a:pt x="890062" y="42317"/>
                </a:lnTo>
                <a:lnTo>
                  <a:pt x="890062" y="0"/>
                </a:lnTo>
                <a:lnTo>
                  <a:pt x="847781" y="0"/>
                </a:lnTo>
                <a:close/>
                <a:moveTo>
                  <a:pt x="847781" y="126950"/>
                </a:moveTo>
                <a:lnTo>
                  <a:pt x="847781" y="169267"/>
                </a:lnTo>
                <a:lnTo>
                  <a:pt x="890062" y="169267"/>
                </a:lnTo>
                <a:lnTo>
                  <a:pt x="890062" y="126950"/>
                </a:lnTo>
                <a:lnTo>
                  <a:pt x="847781" y="126950"/>
                </a:lnTo>
                <a:close/>
                <a:moveTo>
                  <a:pt x="847781" y="169267"/>
                </a:moveTo>
                <a:lnTo>
                  <a:pt x="847781" y="211584"/>
                </a:lnTo>
                <a:lnTo>
                  <a:pt x="890062" y="211584"/>
                </a:lnTo>
                <a:lnTo>
                  <a:pt x="890062" y="169267"/>
                </a:lnTo>
                <a:lnTo>
                  <a:pt x="847781" y="169267"/>
                </a:lnTo>
                <a:close/>
                <a:moveTo>
                  <a:pt x="847781" y="212669"/>
                </a:moveTo>
                <a:lnTo>
                  <a:pt x="847781" y="254985"/>
                </a:lnTo>
                <a:lnTo>
                  <a:pt x="890062" y="254985"/>
                </a:lnTo>
                <a:lnTo>
                  <a:pt x="890062" y="212669"/>
                </a:lnTo>
                <a:lnTo>
                  <a:pt x="847781" y="212669"/>
                </a:lnTo>
                <a:close/>
                <a:moveTo>
                  <a:pt x="847781" y="254985"/>
                </a:moveTo>
                <a:lnTo>
                  <a:pt x="847781" y="297302"/>
                </a:lnTo>
                <a:lnTo>
                  <a:pt x="890062" y="297302"/>
                </a:lnTo>
                <a:lnTo>
                  <a:pt x="890062" y="254985"/>
                </a:lnTo>
                <a:lnTo>
                  <a:pt x="847781" y="254985"/>
                </a:lnTo>
                <a:close/>
                <a:moveTo>
                  <a:pt x="847781" y="297302"/>
                </a:moveTo>
                <a:lnTo>
                  <a:pt x="847781" y="339619"/>
                </a:lnTo>
                <a:lnTo>
                  <a:pt x="890062" y="339619"/>
                </a:lnTo>
                <a:lnTo>
                  <a:pt x="890062" y="297302"/>
                </a:lnTo>
                <a:lnTo>
                  <a:pt x="847781" y="297302"/>
                </a:lnTo>
                <a:close/>
                <a:moveTo>
                  <a:pt x="847781" y="381936"/>
                </a:moveTo>
                <a:lnTo>
                  <a:pt x="847781" y="424252"/>
                </a:lnTo>
                <a:lnTo>
                  <a:pt x="890062" y="424252"/>
                </a:lnTo>
                <a:lnTo>
                  <a:pt x="890062" y="381936"/>
                </a:lnTo>
                <a:lnTo>
                  <a:pt x="847781" y="381936"/>
                </a:lnTo>
                <a:close/>
                <a:moveTo>
                  <a:pt x="847781" y="424252"/>
                </a:moveTo>
                <a:lnTo>
                  <a:pt x="847781" y="466569"/>
                </a:lnTo>
                <a:lnTo>
                  <a:pt x="890062" y="466569"/>
                </a:lnTo>
                <a:lnTo>
                  <a:pt x="890062" y="424252"/>
                </a:lnTo>
                <a:lnTo>
                  <a:pt x="847781" y="424252"/>
                </a:lnTo>
                <a:close/>
                <a:moveTo>
                  <a:pt x="847781" y="466569"/>
                </a:moveTo>
                <a:lnTo>
                  <a:pt x="847781" y="508886"/>
                </a:lnTo>
                <a:lnTo>
                  <a:pt x="890062" y="508886"/>
                </a:lnTo>
                <a:lnTo>
                  <a:pt x="890062" y="466569"/>
                </a:lnTo>
                <a:cubicBezTo>
                  <a:pt x="890062" y="466569"/>
                  <a:pt x="847781" y="466569"/>
                  <a:pt x="847781" y="466569"/>
                </a:cubicBezTo>
                <a:close/>
                <a:moveTo>
                  <a:pt x="847781" y="594604"/>
                </a:moveTo>
                <a:lnTo>
                  <a:pt x="847781" y="636921"/>
                </a:lnTo>
                <a:lnTo>
                  <a:pt x="890062" y="636921"/>
                </a:lnTo>
                <a:lnTo>
                  <a:pt x="890062" y="594604"/>
                </a:lnTo>
                <a:lnTo>
                  <a:pt x="847781" y="594604"/>
                </a:lnTo>
                <a:close/>
                <a:moveTo>
                  <a:pt x="847781" y="721554"/>
                </a:moveTo>
                <a:lnTo>
                  <a:pt x="847781" y="763871"/>
                </a:lnTo>
                <a:lnTo>
                  <a:pt x="890062" y="763871"/>
                </a:lnTo>
                <a:lnTo>
                  <a:pt x="890062" y="721554"/>
                </a:lnTo>
                <a:lnTo>
                  <a:pt x="847781" y="721554"/>
                </a:lnTo>
                <a:close/>
                <a:moveTo>
                  <a:pt x="847781" y="848505"/>
                </a:moveTo>
                <a:lnTo>
                  <a:pt x="847781" y="890821"/>
                </a:lnTo>
                <a:lnTo>
                  <a:pt x="890062" y="890821"/>
                </a:lnTo>
                <a:lnTo>
                  <a:pt x="890062" y="848505"/>
                </a:lnTo>
                <a:lnTo>
                  <a:pt x="847781" y="848505"/>
                </a:lnTo>
                <a:close/>
                <a:moveTo>
                  <a:pt x="847781" y="890821"/>
                </a:moveTo>
                <a:lnTo>
                  <a:pt x="847781" y="933138"/>
                </a:lnTo>
                <a:lnTo>
                  <a:pt x="890062" y="933138"/>
                </a:lnTo>
                <a:lnTo>
                  <a:pt x="890062" y="890821"/>
                </a:lnTo>
                <a:lnTo>
                  <a:pt x="847781" y="890821"/>
                </a:lnTo>
                <a:close/>
                <a:moveTo>
                  <a:pt x="847781" y="934223"/>
                </a:moveTo>
                <a:lnTo>
                  <a:pt x="847781" y="976540"/>
                </a:lnTo>
                <a:lnTo>
                  <a:pt x="890062" y="976540"/>
                </a:lnTo>
                <a:lnTo>
                  <a:pt x="890062" y="934223"/>
                </a:lnTo>
                <a:lnTo>
                  <a:pt x="847781" y="934223"/>
                </a:lnTo>
                <a:close/>
                <a:moveTo>
                  <a:pt x="847781" y="976540"/>
                </a:moveTo>
                <a:lnTo>
                  <a:pt x="847781" y="1018857"/>
                </a:lnTo>
                <a:lnTo>
                  <a:pt x="890062" y="1018857"/>
                </a:lnTo>
                <a:lnTo>
                  <a:pt x="890062" y="976540"/>
                </a:lnTo>
                <a:lnTo>
                  <a:pt x="847781" y="976540"/>
                </a:lnTo>
                <a:close/>
                <a:moveTo>
                  <a:pt x="847781" y="1018857"/>
                </a:moveTo>
                <a:lnTo>
                  <a:pt x="847781" y="1061173"/>
                </a:lnTo>
                <a:lnTo>
                  <a:pt x="890062" y="1061173"/>
                </a:lnTo>
                <a:lnTo>
                  <a:pt x="890062" y="1018857"/>
                </a:lnTo>
                <a:lnTo>
                  <a:pt x="847781" y="1018857"/>
                </a:lnTo>
                <a:close/>
                <a:moveTo>
                  <a:pt x="847781" y="1103490"/>
                </a:moveTo>
                <a:lnTo>
                  <a:pt x="847781" y="1145807"/>
                </a:lnTo>
                <a:lnTo>
                  <a:pt x="890062" y="1145807"/>
                </a:lnTo>
                <a:lnTo>
                  <a:pt x="890062" y="1103490"/>
                </a:lnTo>
                <a:lnTo>
                  <a:pt x="847781" y="1103490"/>
                </a:lnTo>
                <a:close/>
                <a:moveTo>
                  <a:pt x="847781" y="1145807"/>
                </a:moveTo>
                <a:lnTo>
                  <a:pt x="847781" y="1188124"/>
                </a:lnTo>
                <a:lnTo>
                  <a:pt x="890062" y="1188124"/>
                </a:lnTo>
                <a:lnTo>
                  <a:pt x="890062" y="1145807"/>
                </a:lnTo>
                <a:cubicBezTo>
                  <a:pt x="890062" y="1145807"/>
                  <a:pt x="847781" y="1145807"/>
                  <a:pt x="847781" y="1145807"/>
                </a:cubicBezTo>
                <a:close/>
                <a:moveTo>
                  <a:pt x="847781" y="1188124"/>
                </a:moveTo>
                <a:lnTo>
                  <a:pt x="847781" y="1230440"/>
                </a:lnTo>
                <a:lnTo>
                  <a:pt x="890062" y="1230440"/>
                </a:lnTo>
                <a:lnTo>
                  <a:pt x="890062" y="1188124"/>
                </a:lnTo>
                <a:lnTo>
                  <a:pt x="847781" y="1188124"/>
                </a:lnTo>
                <a:close/>
                <a:moveTo>
                  <a:pt x="890062" y="339619"/>
                </a:moveTo>
                <a:lnTo>
                  <a:pt x="890062" y="381936"/>
                </a:lnTo>
                <a:lnTo>
                  <a:pt x="932343" y="381936"/>
                </a:lnTo>
                <a:lnTo>
                  <a:pt x="932343" y="339619"/>
                </a:lnTo>
                <a:lnTo>
                  <a:pt x="890062" y="339619"/>
                </a:lnTo>
                <a:close/>
                <a:moveTo>
                  <a:pt x="890062" y="424252"/>
                </a:moveTo>
                <a:lnTo>
                  <a:pt x="890062" y="466569"/>
                </a:lnTo>
                <a:lnTo>
                  <a:pt x="932343" y="466569"/>
                </a:lnTo>
                <a:lnTo>
                  <a:pt x="932343" y="424252"/>
                </a:lnTo>
                <a:lnTo>
                  <a:pt x="890062" y="424252"/>
                </a:lnTo>
                <a:close/>
                <a:moveTo>
                  <a:pt x="890062" y="508886"/>
                </a:moveTo>
                <a:lnTo>
                  <a:pt x="890062" y="551203"/>
                </a:lnTo>
                <a:lnTo>
                  <a:pt x="932343" y="551203"/>
                </a:lnTo>
                <a:lnTo>
                  <a:pt x="932343" y="508886"/>
                </a:lnTo>
                <a:lnTo>
                  <a:pt x="890062" y="508886"/>
                </a:lnTo>
                <a:close/>
                <a:moveTo>
                  <a:pt x="890062" y="848505"/>
                </a:moveTo>
                <a:lnTo>
                  <a:pt x="890062" y="890821"/>
                </a:lnTo>
                <a:lnTo>
                  <a:pt x="932343" y="890821"/>
                </a:lnTo>
                <a:lnTo>
                  <a:pt x="932343" y="848505"/>
                </a:lnTo>
                <a:lnTo>
                  <a:pt x="890062" y="848505"/>
                </a:lnTo>
                <a:close/>
                <a:moveTo>
                  <a:pt x="890062" y="1018857"/>
                </a:moveTo>
                <a:lnTo>
                  <a:pt x="890062" y="1061173"/>
                </a:lnTo>
                <a:lnTo>
                  <a:pt x="932343" y="1061173"/>
                </a:lnTo>
                <a:lnTo>
                  <a:pt x="932343" y="1018857"/>
                </a:lnTo>
                <a:lnTo>
                  <a:pt x="890062" y="1018857"/>
                </a:lnTo>
                <a:close/>
                <a:moveTo>
                  <a:pt x="890062" y="1061173"/>
                </a:moveTo>
                <a:lnTo>
                  <a:pt x="890062" y="1103490"/>
                </a:lnTo>
                <a:lnTo>
                  <a:pt x="932343" y="1103490"/>
                </a:lnTo>
                <a:lnTo>
                  <a:pt x="932343" y="1061173"/>
                </a:lnTo>
                <a:lnTo>
                  <a:pt x="890062" y="1061173"/>
                </a:lnTo>
                <a:close/>
                <a:moveTo>
                  <a:pt x="890062" y="1103490"/>
                </a:moveTo>
                <a:lnTo>
                  <a:pt x="890062" y="1145807"/>
                </a:lnTo>
                <a:lnTo>
                  <a:pt x="932343" y="1145807"/>
                </a:lnTo>
                <a:lnTo>
                  <a:pt x="932343" y="1103490"/>
                </a:lnTo>
                <a:lnTo>
                  <a:pt x="890062" y="1103490"/>
                </a:lnTo>
                <a:close/>
                <a:moveTo>
                  <a:pt x="890062" y="1145807"/>
                </a:moveTo>
                <a:lnTo>
                  <a:pt x="890062" y="1188124"/>
                </a:lnTo>
                <a:lnTo>
                  <a:pt x="932343" y="1188124"/>
                </a:lnTo>
                <a:lnTo>
                  <a:pt x="932343" y="1145807"/>
                </a:lnTo>
                <a:cubicBezTo>
                  <a:pt x="932343" y="1145807"/>
                  <a:pt x="890062" y="1145807"/>
                  <a:pt x="890062" y="1145807"/>
                </a:cubicBezTo>
                <a:close/>
                <a:moveTo>
                  <a:pt x="890062" y="1188124"/>
                </a:moveTo>
                <a:lnTo>
                  <a:pt x="890062" y="1230440"/>
                </a:lnTo>
                <a:lnTo>
                  <a:pt x="932343" y="1230440"/>
                </a:lnTo>
                <a:lnTo>
                  <a:pt x="932343" y="1188124"/>
                </a:lnTo>
                <a:lnTo>
                  <a:pt x="890062" y="1188124"/>
                </a:lnTo>
                <a:close/>
                <a:moveTo>
                  <a:pt x="932343" y="381936"/>
                </a:moveTo>
                <a:lnTo>
                  <a:pt x="932343" y="424252"/>
                </a:lnTo>
                <a:lnTo>
                  <a:pt x="974624" y="424252"/>
                </a:lnTo>
                <a:lnTo>
                  <a:pt x="974624" y="381936"/>
                </a:lnTo>
                <a:lnTo>
                  <a:pt x="932343" y="381936"/>
                </a:lnTo>
                <a:close/>
                <a:moveTo>
                  <a:pt x="932343" y="466569"/>
                </a:moveTo>
                <a:lnTo>
                  <a:pt x="932343" y="508886"/>
                </a:lnTo>
                <a:lnTo>
                  <a:pt x="974624" y="508886"/>
                </a:lnTo>
                <a:lnTo>
                  <a:pt x="974624" y="466569"/>
                </a:lnTo>
                <a:cubicBezTo>
                  <a:pt x="974624" y="466569"/>
                  <a:pt x="932343" y="466569"/>
                  <a:pt x="932343" y="466569"/>
                </a:cubicBezTo>
                <a:close/>
                <a:moveTo>
                  <a:pt x="932343" y="508886"/>
                </a:moveTo>
                <a:lnTo>
                  <a:pt x="932343" y="551203"/>
                </a:lnTo>
                <a:lnTo>
                  <a:pt x="974624" y="551203"/>
                </a:lnTo>
                <a:lnTo>
                  <a:pt x="974624" y="508886"/>
                </a:lnTo>
                <a:lnTo>
                  <a:pt x="932343" y="508886"/>
                </a:lnTo>
                <a:close/>
                <a:moveTo>
                  <a:pt x="932343" y="636921"/>
                </a:moveTo>
                <a:lnTo>
                  <a:pt x="932343" y="679238"/>
                </a:lnTo>
                <a:lnTo>
                  <a:pt x="974624" y="679238"/>
                </a:lnTo>
                <a:lnTo>
                  <a:pt x="974624" y="636921"/>
                </a:lnTo>
                <a:lnTo>
                  <a:pt x="932343" y="636921"/>
                </a:lnTo>
                <a:close/>
                <a:moveTo>
                  <a:pt x="932343" y="721554"/>
                </a:moveTo>
                <a:lnTo>
                  <a:pt x="932343" y="763871"/>
                </a:lnTo>
                <a:lnTo>
                  <a:pt x="974624" y="763871"/>
                </a:lnTo>
                <a:lnTo>
                  <a:pt x="974624" y="721554"/>
                </a:lnTo>
                <a:lnTo>
                  <a:pt x="932343" y="721554"/>
                </a:lnTo>
                <a:close/>
                <a:moveTo>
                  <a:pt x="932343" y="763871"/>
                </a:moveTo>
                <a:lnTo>
                  <a:pt x="932343" y="806188"/>
                </a:lnTo>
                <a:lnTo>
                  <a:pt x="974624" y="806188"/>
                </a:lnTo>
                <a:lnTo>
                  <a:pt x="974624" y="763871"/>
                </a:lnTo>
                <a:lnTo>
                  <a:pt x="932343" y="763871"/>
                </a:lnTo>
                <a:close/>
                <a:moveTo>
                  <a:pt x="932343" y="806188"/>
                </a:moveTo>
                <a:lnTo>
                  <a:pt x="932343" y="848505"/>
                </a:lnTo>
                <a:lnTo>
                  <a:pt x="974624" y="848505"/>
                </a:lnTo>
                <a:lnTo>
                  <a:pt x="974624" y="806188"/>
                </a:lnTo>
                <a:lnTo>
                  <a:pt x="932343" y="806188"/>
                </a:lnTo>
                <a:close/>
                <a:moveTo>
                  <a:pt x="932343" y="848505"/>
                </a:moveTo>
                <a:lnTo>
                  <a:pt x="932343" y="890821"/>
                </a:lnTo>
                <a:lnTo>
                  <a:pt x="974624" y="890821"/>
                </a:lnTo>
                <a:lnTo>
                  <a:pt x="974624" y="848505"/>
                </a:lnTo>
                <a:lnTo>
                  <a:pt x="932343" y="848505"/>
                </a:lnTo>
                <a:close/>
                <a:moveTo>
                  <a:pt x="932343" y="934223"/>
                </a:moveTo>
                <a:lnTo>
                  <a:pt x="932343" y="976540"/>
                </a:lnTo>
                <a:lnTo>
                  <a:pt x="974624" y="976540"/>
                </a:lnTo>
                <a:lnTo>
                  <a:pt x="974624" y="934223"/>
                </a:lnTo>
                <a:lnTo>
                  <a:pt x="932343" y="934223"/>
                </a:lnTo>
                <a:close/>
                <a:moveTo>
                  <a:pt x="932343" y="1018857"/>
                </a:moveTo>
                <a:lnTo>
                  <a:pt x="932343" y="1061173"/>
                </a:lnTo>
                <a:lnTo>
                  <a:pt x="974624" y="1061173"/>
                </a:lnTo>
                <a:lnTo>
                  <a:pt x="974624" y="1018857"/>
                </a:lnTo>
                <a:lnTo>
                  <a:pt x="932343" y="1018857"/>
                </a:lnTo>
                <a:close/>
                <a:moveTo>
                  <a:pt x="932343" y="1061173"/>
                </a:moveTo>
                <a:lnTo>
                  <a:pt x="932343" y="1103490"/>
                </a:lnTo>
                <a:lnTo>
                  <a:pt x="974624" y="1103490"/>
                </a:lnTo>
                <a:lnTo>
                  <a:pt x="974624" y="1061173"/>
                </a:lnTo>
                <a:lnTo>
                  <a:pt x="932343" y="1061173"/>
                </a:lnTo>
                <a:close/>
                <a:moveTo>
                  <a:pt x="932343" y="1103490"/>
                </a:moveTo>
                <a:lnTo>
                  <a:pt x="932343" y="1145807"/>
                </a:lnTo>
                <a:lnTo>
                  <a:pt x="974624" y="1145807"/>
                </a:lnTo>
                <a:lnTo>
                  <a:pt x="974624" y="1103490"/>
                </a:lnTo>
                <a:lnTo>
                  <a:pt x="932343" y="1103490"/>
                </a:lnTo>
                <a:close/>
                <a:moveTo>
                  <a:pt x="974624" y="339619"/>
                </a:moveTo>
                <a:lnTo>
                  <a:pt x="974624" y="381936"/>
                </a:lnTo>
                <a:lnTo>
                  <a:pt x="1016903" y="381936"/>
                </a:lnTo>
                <a:lnTo>
                  <a:pt x="1016903" y="339619"/>
                </a:lnTo>
                <a:lnTo>
                  <a:pt x="974624" y="339619"/>
                </a:lnTo>
                <a:close/>
                <a:moveTo>
                  <a:pt x="974624" y="424252"/>
                </a:moveTo>
                <a:lnTo>
                  <a:pt x="974624" y="466569"/>
                </a:lnTo>
                <a:lnTo>
                  <a:pt x="1016903" y="466569"/>
                </a:lnTo>
                <a:lnTo>
                  <a:pt x="1016903" y="424252"/>
                </a:lnTo>
                <a:lnTo>
                  <a:pt x="974624" y="424252"/>
                </a:lnTo>
                <a:close/>
                <a:moveTo>
                  <a:pt x="974624" y="466569"/>
                </a:moveTo>
                <a:lnTo>
                  <a:pt x="974624" y="508886"/>
                </a:lnTo>
                <a:lnTo>
                  <a:pt x="1016903" y="508886"/>
                </a:lnTo>
                <a:lnTo>
                  <a:pt x="1016903" y="466569"/>
                </a:lnTo>
                <a:cubicBezTo>
                  <a:pt x="1016903" y="466569"/>
                  <a:pt x="974624" y="466569"/>
                  <a:pt x="974624" y="466569"/>
                </a:cubicBezTo>
                <a:close/>
                <a:moveTo>
                  <a:pt x="974624" y="594604"/>
                </a:moveTo>
                <a:lnTo>
                  <a:pt x="974624" y="636921"/>
                </a:lnTo>
                <a:lnTo>
                  <a:pt x="1016903" y="636921"/>
                </a:lnTo>
                <a:lnTo>
                  <a:pt x="1016903" y="594604"/>
                </a:lnTo>
                <a:lnTo>
                  <a:pt x="974624" y="594604"/>
                </a:lnTo>
                <a:close/>
                <a:moveTo>
                  <a:pt x="974624" y="679238"/>
                </a:moveTo>
                <a:lnTo>
                  <a:pt x="974624" y="721554"/>
                </a:lnTo>
                <a:lnTo>
                  <a:pt x="1016903" y="721554"/>
                </a:lnTo>
                <a:lnTo>
                  <a:pt x="1016903" y="679238"/>
                </a:lnTo>
                <a:lnTo>
                  <a:pt x="974624" y="679238"/>
                </a:lnTo>
                <a:close/>
                <a:moveTo>
                  <a:pt x="974624" y="763871"/>
                </a:moveTo>
                <a:lnTo>
                  <a:pt x="974624" y="806188"/>
                </a:lnTo>
                <a:lnTo>
                  <a:pt x="1016903" y="806188"/>
                </a:lnTo>
                <a:lnTo>
                  <a:pt x="1016903" y="763871"/>
                </a:lnTo>
                <a:lnTo>
                  <a:pt x="974624" y="763871"/>
                </a:lnTo>
                <a:close/>
                <a:moveTo>
                  <a:pt x="974624" y="806188"/>
                </a:moveTo>
                <a:lnTo>
                  <a:pt x="974624" y="848505"/>
                </a:lnTo>
                <a:lnTo>
                  <a:pt x="1016903" y="848505"/>
                </a:lnTo>
                <a:lnTo>
                  <a:pt x="1016903" y="806188"/>
                </a:lnTo>
                <a:lnTo>
                  <a:pt x="974624" y="806188"/>
                </a:lnTo>
                <a:close/>
                <a:moveTo>
                  <a:pt x="974624" y="848505"/>
                </a:moveTo>
                <a:lnTo>
                  <a:pt x="974624" y="890821"/>
                </a:lnTo>
                <a:lnTo>
                  <a:pt x="1016903" y="890821"/>
                </a:lnTo>
                <a:lnTo>
                  <a:pt x="1016903" y="848505"/>
                </a:lnTo>
                <a:lnTo>
                  <a:pt x="974624" y="848505"/>
                </a:lnTo>
                <a:close/>
                <a:moveTo>
                  <a:pt x="974624" y="1018857"/>
                </a:moveTo>
                <a:lnTo>
                  <a:pt x="974624" y="1061173"/>
                </a:lnTo>
                <a:lnTo>
                  <a:pt x="1016903" y="1061173"/>
                </a:lnTo>
                <a:lnTo>
                  <a:pt x="1016903" y="1018857"/>
                </a:lnTo>
                <a:lnTo>
                  <a:pt x="974624" y="1018857"/>
                </a:lnTo>
                <a:close/>
                <a:moveTo>
                  <a:pt x="974624" y="1145807"/>
                </a:moveTo>
                <a:lnTo>
                  <a:pt x="974624" y="1188124"/>
                </a:lnTo>
                <a:lnTo>
                  <a:pt x="1016903" y="1188124"/>
                </a:lnTo>
                <a:lnTo>
                  <a:pt x="1016903" y="1145807"/>
                </a:lnTo>
                <a:cubicBezTo>
                  <a:pt x="1016903" y="1145807"/>
                  <a:pt x="974624" y="1145807"/>
                  <a:pt x="974624" y="1145807"/>
                </a:cubicBezTo>
                <a:close/>
                <a:moveTo>
                  <a:pt x="974624" y="1188124"/>
                </a:moveTo>
                <a:lnTo>
                  <a:pt x="974624" y="1230440"/>
                </a:lnTo>
                <a:lnTo>
                  <a:pt x="1016903" y="1230440"/>
                </a:lnTo>
                <a:lnTo>
                  <a:pt x="1016903" y="1188124"/>
                </a:lnTo>
                <a:lnTo>
                  <a:pt x="974624" y="1188124"/>
                </a:lnTo>
                <a:close/>
                <a:moveTo>
                  <a:pt x="1016903" y="339619"/>
                </a:moveTo>
                <a:lnTo>
                  <a:pt x="1016903" y="381936"/>
                </a:lnTo>
                <a:lnTo>
                  <a:pt x="1059184" y="381936"/>
                </a:lnTo>
                <a:lnTo>
                  <a:pt x="1059184" y="339619"/>
                </a:lnTo>
                <a:lnTo>
                  <a:pt x="1016903" y="339619"/>
                </a:lnTo>
                <a:close/>
                <a:moveTo>
                  <a:pt x="1016903" y="508886"/>
                </a:moveTo>
                <a:lnTo>
                  <a:pt x="1016903" y="551203"/>
                </a:lnTo>
                <a:lnTo>
                  <a:pt x="1059184" y="551203"/>
                </a:lnTo>
                <a:lnTo>
                  <a:pt x="1059184" y="508886"/>
                </a:lnTo>
                <a:lnTo>
                  <a:pt x="1016903" y="508886"/>
                </a:lnTo>
                <a:close/>
                <a:moveTo>
                  <a:pt x="1016903" y="721554"/>
                </a:moveTo>
                <a:lnTo>
                  <a:pt x="1016903" y="763871"/>
                </a:lnTo>
                <a:lnTo>
                  <a:pt x="1059184" y="763871"/>
                </a:lnTo>
                <a:lnTo>
                  <a:pt x="1059184" y="721554"/>
                </a:lnTo>
                <a:lnTo>
                  <a:pt x="1016903" y="721554"/>
                </a:lnTo>
                <a:close/>
                <a:moveTo>
                  <a:pt x="1016903" y="848505"/>
                </a:moveTo>
                <a:lnTo>
                  <a:pt x="1016903" y="890821"/>
                </a:lnTo>
                <a:lnTo>
                  <a:pt x="1059184" y="890821"/>
                </a:lnTo>
                <a:lnTo>
                  <a:pt x="1059184" y="848505"/>
                </a:lnTo>
                <a:lnTo>
                  <a:pt x="1016903" y="848505"/>
                </a:lnTo>
                <a:close/>
                <a:moveTo>
                  <a:pt x="1016903" y="890821"/>
                </a:moveTo>
                <a:lnTo>
                  <a:pt x="1016903" y="933138"/>
                </a:lnTo>
                <a:lnTo>
                  <a:pt x="1059184" y="933138"/>
                </a:lnTo>
                <a:lnTo>
                  <a:pt x="1059184" y="890821"/>
                </a:lnTo>
                <a:lnTo>
                  <a:pt x="1016903" y="890821"/>
                </a:lnTo>
                <a:close/>
                <a:moveTo>
                  <a:pt x="1016903" y="934223"/>
                </a:moveTo>
                <a:lnTo>
                  <a:pt x="1016903" y="976540"/>
                </a:lnTo>
                <a:lnTo>
                  <a:pt x="1059184" y="976540"/>
                </a:lnTo>
                <a:lnTo>
                  <a:pt x="1059184" y="934223"/>
                </a:lnTo>
                <a:lnTo>
                  <a:pt x="1016903" y="934223"/>
                </a:lnTo>
                <a:close/>
                <a:moveTo>
                  <a:pt x="1016903" y="976540"/>
                </a:moveTo>
                <a:lnTo>
                  <a:pt x="1016903" y="1018857"/>
                </a:lnTo>
                <a:lnTo>
                  <a:pt x="1059184" y="1018857"/>
                </a:lnTo>
                <a:lnTo>
                  <a:pt x="1059184" y="976540"/>
                </a:lnTo>
                <a:lnTo>
                  <a:pt x="1016903" y="976540"/>
                </a:lnTo>
                <a:close/>
                <a:moveTo>
                  <a:pt x="1016903" y="1018857"/>
                </a:moveTo>
                <a:lnTo>
                  <a:pt x="1016903" y="1061173"/>
                </a:lnTo>
                <a:lnTo>
                  <a:pt x="1059184" y="1061173"/>
                </a:lnTo>
                <a:lnTo>
                  <a:pt x="1059184" y="1018857"/>
                </a:lnTo>
                <a:lnTo>
                  <a:pt x="1016903" y="1018857"/>
                </a:lnTo>
                <a:close/>
                <a:moveTo>
                  <a:pt x="1016903" y="1103490"/>
                </a:moveTo>
                <a:lnTo>
                  <a:pt x="1016903" y="1145807"/>
                </a:lnTo>
                <a:lnTo>
                  <a:pt x="1059184" y="1145807"/>
                </a:lnTo>
                <a:lnTo>
                  <a:pt x="1059184" y="1103490"/>
                </a:lnTo>
                <a:lnTo>
                  <a:pt x="1016903" y="1103490"/>
                </a:lnTo>
                <a:close/>
                <a:moveTo>
                  <a:pt x="1059184" y="339619"/>
                </a:moveTo>
                <a:lnTo>
                  <a:pt x="1059184" y="381936"/>
                </a:lnTo>
                <a:lnTo>
                  <a:pt x="1101465" y="381936"/>
                </a:lnTo>
                <a:lnTo>
                  <a:pt x="1101465" y="339619"/>
                </a:lnTo>
                <a:lnTo>
                  <a:pt x="1059184" y="339619"/>
                </a:lnTo>
                <a:close/>
                <a:moveTo>
                  <a:pt x="1059184" y="508886"/>
                </a:moveTo>
                <a:lnTo>
                  <a:pt x="1059184" y="551203"/>
                </a:lnTo>
                <a:lnTo>
                  <a:pt x="1101465" y="551203"/>
                </a:lnTo>
                <a:lnTo>
                  <a:pt x="1101465" y="508886"/>
                </a:lnTo>
                <a:lnTo>
                  <a:pt x="1059184" y="508886"/>
                </a:lnTo>
                <a:close/>
                <a:moveTo>
                  <a:pt x="1059184" y="551203"/>
                </a:moveTo>
                <a:lnTo>
                  <a:pt x="1059184" y="593519"/>
                </a:lnTo>
                <a:lnTo>
                  <a:pt x="1101465" y="593519"/>
                </a:lnTo>
                <a:lnTo>
                  <a:pt x="1101465" y="551203"/>
                </a:lnTo>
                <a:lnTo>
                  <a:pt x="1059184" y="551203"/>
                </a:lnTo>
                <a:close/>
                <a:moveTo>
                  <a:pt x="1059184" y="594604"/>
                </a:moveTo>
                <a:lnTo>
                  <a:pt x="1059184" y="636921"/>
                </a:lnTo>
                <a:lnTo>
                  <a:pt x="1101465" y="636921"/>
                </a:lnTo>
                <a:lnTo>
                  <a:pt x="1101465" y="594604"/>
                </a:lnTo>
                <a:lnTo>
                  <a:pt x="1059184" y="594604"/>
                </a:lnTo>
                <a:close/>
                <a:moveTo>
                  <a:pt x="1059184" y="679238"/>
                </a:moveTo>
                <a:lnTo>
                  <a:pt x="1059184" y="721554"/>
                </a:lnTo>
                <a:lnTo>
                  <a:pt x="1101465" y="721554"/>
                </a:lnTo>
                <a:lnTo>
                  <a:pt x="1101465" y="679238"/>
                </a:lnTo>
                <a:lnTo>
                  <a:pt x="1059184" y="679238"/>
                </a:lnTo>
                <a:close/>
                <a:moveTo>
                  <a:pt x="1059184" y="763871"/>
                </a:moveTo>
                <a:lnTo>
                  <a:pt x="1059184" y="806188"/>
                </a:lnTo>
                <a:lnTo>
                  <a:pt x="1101465" y="806188"/>
                </a:lnTo>
                <a:lnTo>
                  <a:pt x="1101465" y="763871"/>
                </a:lnTo>
                <a:lnTo>
                  <a:pt x="1059184" y="763871"/>
                </a:lnTo>
                <a:close/>
                <a:moveTo>
                  <a:pt x="1059184" y="806188"/>
                </a:moveTo>
                <a:lnTo>
                  <a:pt x="1059184" y="848505"/>
                </a:lnTo>
                <a:lnTo>
                  <a:pt x="1101465" y="848505"/>
                </a:lnTo>
                <a:lnTo>
                  <a:pt x="1101465" y="806188"/>
                </a:lnTo>
                <a:lnTo>
                  <a:pt x="1059184" y="806188"/>
                </a:lnTo>
                <a:close/>
                <a:moveTo>
                  <a:pt x="1059184" y="890821"/>
                </a:moveTo>
                <a:lnTo>
                  <a:pt x="1059184" y="933138"/>
                </a:lnTo>
                <a:lnTo>
                  <a:pt x="1101465" y="933138"/>
                </a:lnTo>
                <a:lnTo>
                  <a:pt x="1101465" y="890821"/>
                </a:lnTo>
                <a:lnTo>
                  <a:pt x="1059184" y="890821"/>
                </a:lnTo>
                <a:close/>
                <a:moveTo>
                  <a:pt x="1059184" y="1061173"/>
                </a:moveTo>
                <a:lnTo>
                  <a:pt x="1059184" y="1103490"/>
                </a:lnTo>
                <a:lnTo>
                  <a:pt x="1101465" y="1103490"/>
                </a:lnTo>
                <a:lnTo>
                  <a:pt x="1101465" y="1061173"/>
                </a:lnTo>
                <a:lnTo>
                  <a:pt x="1059184" y="1061173"/>
                </a:lnTo>
                <a:close/>
                <a:moveTo>
                  <a:pt x="1059184" y="1103490"/>
                </a:moveTo>
                <a:lnTo>
                  <a:pt x="1059184" y="1145807"/>
                </a:lnTo>
                <a:lnTo>
                  <a:pt x="1101465" y="1145807"/>
                </a:lnTo>
                <a:lnTo>
                  <a:pt x="1101465" y="1103490"/>
                </a:lnTo>
                <a:lnTo>
                  <a:pt x="1059184" y="1103490"/>
                </a:lnTo>
                <a:close/>
                <a:moveTo>
                  <a:pt x="1059184" y="1145807"/>
                </a:moveTo>
                <a:lnTo>
                  <a:pt x="1059184" y="1188124"/>
                </a:lnTo>
                <a:lnTo>
                  <a:pt x="1101465" y="1188124"/>
                </a:lnTo>
                <a:lnTo>
                  <a:pt x="1101465" y="1145807"/>
                </a:lnTo>
                <a:cubicBezTo>
                  <a:pt x="1101465" y="1145807"/>
                  <a:pt x="1059184" y="1145807"/>
                  <a:pt x="1059184" y="1145807"/>
                </a:cubicBezTo>
                <a:close/>
                <a:moveTo>
                  <a:pt x="1059184" y="1188124"/>
                </a:moveTo>
                <a:lnTo>
                  <a:pt x="1059184" y="1230440"/>
                </a:lnTo>
                <a:lnTo>
                  <a:pt x="1101465" y="1230440"/>
                </a:lnTo>
                <a:lnTo>
                  <a:pt x="1101465" y="1188124"/>
                </a:lnTo>
                <a:lnTo>
                  <a:pt x="1059184" y="1188124"/>
                </a:lnTo>
                <a:close/>
                <a:moveTo>
                  <a:pt x="1102549" y="339619"/>
                </a:moveTo>
                <a:lnTo>
                  <a:pt x="1102549" y="381936"/>
                </a:lnTo>
                <a:lnTo>
                  <a:pt x="1144830" y="381936"/>
                </a:lnTo>
                <a:lnTo>
                  <a:pt x="1144830" y="339619"/>
                </a:lnTo>
                <a:lnTo>
                  <a:pt x="1102549" y="339619"/>
                </a:lnTo>
                <a:close/>
                <a:moveTo>
                  <a:pt x="1102549" y="381936"/>
                </a:moveTo>
                <a:lnTo>
                  <a:pt x="1102549" y="424252"/>
                </a:lnTo>
                <a:lnTo>
                  <a:pt x="1144830" y="424252"/>
                </a:lnTo>
                <a:lnTo>
                  <a:pt x="1144830" y="381936"/>
                </a:lnTo>
                <a:lnTo>
                  <a:pt x="1102549" y="381936"/>
                </a:lnTo>
                <a:close/>
                <a:moveTo>
                  <a:pt x="1102549" y="594604"/>
                </a:moveTo>
                <a:lnTo>
                  <a:pt x="1102549" y="636921"/>
                </a:lnTo>
                <a:lnTo>
                  <a:pt x="1144830" y="636921"/>
                </a:lnTo>
                <a:lnTo>
                  <a:pt x="1144830" y="594604"/>
                </a:lnTo>
                <a:lnTo>
                  <a:pt x="1102549" y="594604"/>
                </a:lnTo>
                <a:close/>
                <a:moveTo>
                  <a:pt x="1102549" y="636921"/>
                </a:moveTo>
                <a:lnTo>
                  <a:pt x="1102549" y="679238"/>
                </a:lnTo>
                <a:lnTo>
                  <a:pt x="1144830" y="679238"/>
                </a:lnTo>
                <a:lnTo>
                  <a:pt x="1144830" y="636921"/>
                </a:lnTo>
                <a:lnTo>
                  <a:pt x="1102549" y="636921"/>
                </a:lnTo>
                <a:close/>
                <a:moveTo>
                  <a:pt x="1102549" y="679238"/>
                </a:moveTo>
                <a:lnTo>
                  <a:pt x="1102549" y="721554"/>
                </a:lnTo>
                <a:lnTo>
                  <a:pt x="1144830" y="721554"/>
                </a:lnTo>
                <a:lnTo>
                  <a:pt x="1144830" y="679238"/>
                </a:lnTo>
                <a:lnTo>
                  <a:pt x="1102549" y="679238"/>
                </a:lnTo>
                <a:close/>
                <a:moveTo>
                  <a:pt x="1102549" y="806188"/>
                </a:moveTo>
                <a:lnTo>
                  <a:pt x="1102549" y="848505"/>
                </a:lnTo>
                <a:lnTo>
                  <a:pt x="1144830" y="848505"/>
                </a:lnTo>
                <a:lnTo>
                  <a:pt x="1144830" y="806188"/>
                </a:lnTo>
                <a:lnTo>
                  <a:pt x="1102549" y="806188"/>
                </a:lnTo>
                <a:close/>
                <a:moveTo>
                  <a:pt x="1102549" y="848505"/>
                </a:moveTo>
                <a:lnTo>
                  <a:pt x="1102549" y="890821"/>
                </a:lnTo>
                <a:lnTo>
                  <a:pt x="1144830" y="890821"/>
                </a:lnTo>
                <a:lnTo>
                  <a:pt x="1144830" y="848505"/>
                </a:lnTo>
                <a:lnTo>
                  <a:pt x="1102549" y="848505"/>
                </a:lnTo>
                <a:close/>
                <a:moveTo>
                  <a:pt x="1102549" y="890821"/>
                </a:moveTo>
                <a:lnTo>
                  <a:pt x="1102549" y="933138"/>
                </a:lnTo>
                <a:lnTo>
                  <a:pt x="1144830" y="933138"/>
                </a:lnTo>
                <a:lnTo>
                  <a:pt x="1144830" y="890821"/>
                </a:lnTo>
                <a:lnTo>
                  <a:pt x="1102549" y="890821"/>
                </a:lnTo>
                <a:close/>
                <a:moveTo>
                  <a:pt x="1102549" y="934223"/>
                </a:moveTo>
                <a:lnTo>
                  <a:pt x="1102549" y="976540"/>
                </a:lnTo>
                <a:lnTo>
                  <a:pt x="1144830" y="976540"/>
                </a:lnTo>
                <a:lnTo>
                  <a:pt x="1144830" y="934223"/>
                </a:lnTo>
                <a:lnTo>
                  <a:pt x="1102549" y="934223"/>
                </a:lnTo>
                <a:close/>
                <a:moveTo>
                  <a:pt x="1102549" y="976540"/>
                </a:moveTo>
                <a:lnTo>
                  <a:pt x="1102549" y="1018857"/>
                </a:lnTo>
                <a:lnTo>
                  <a:pt x="1144830" y="1018857"/>
                </a:lnTo>
                <a:lnTo>
                  <a:pt x="1144830" y="976540"/>
                </a:lnTo>
                <a:lnTo>
                  <a:pt x="1102549" y="976540"/>
                </a:lnTo>
                <a:close/>
                <a:moveTo>
                  <a:pt x="1102549" y="1018857"/>
                </a:moveTo>
                <a:lnTo>
                  <a:pt x="1102549" y="1061173"/>
                </a:lnTo>
                <a:lnTo>
                  <a:pt x="1144830" y="1061173"/>
                </a:lnTo>
                <a:lnTo>
                  <a:pt x="1144830" y="1018857"/>
                </a:lnTo>
                <a:lnTo>
                  <a:pt x="1102549" y="1018857"/>
                </a:lnTo>
                <a:close/>
                <a:moveTo>
                  <a:pt x="1102549" y="1061173"/>
                </a:moveTo>
                <a:lnTo>
                  <a:pt x="1102549" y="1103490"/>
                </a:lnTo>
                <a:lnTo>
                  <a:pt x="1144830" y="1103490"/>
                </a:lnTo>
                <a:lnTo>
                  <a:pt x="1144830" y="1061173"/>
                </a:lnTo>
                <a:lnTo>
                  <a:pt x="1102549" y="1061173"/>
                </a:lnTo>
                <a:close/>
                <a:moveTo>
                  <a:pt x="1102549" y="1103490"/>
                </a:moveTo>
                <a:lnTo>
                  <a:pt x="1102549" y="1145807"/>
                </a:lnTo>
                <a:lnTo>
                  <a:pt x="1144830" y="1145807"/>
                </a:lnTo>
                <a:lnTo>
                  <a:pt x="1144830" y="1103490"/>
                </a:lnTo>
                <a:lnTo>
                  <a:pt x="1102549" y="1103490"/>
                </a:lnTo>
                <a:close/>
                <a:moveTo>
                  <a:pt x="1102549" y="1145807"/>
                </a:moveTo>
                <a:lnTo>
                  <a:pt x="1102549" y="1188124"/>
                </a:lnTo>
                <a:lnTo>
                  <a:pt x="1144830" y="1188124"/>
                </a:lnTo>
                <a:lnTo>
                  <a:pt x="1144830" y="1145807"/>
                </a:lnTo>
                <a:cubicBezTo>
                  <a:pt x="1144830" y="1145807"/>
                  <a:pt x="1102549" y="1145807"/>
                  <a:pt x="1102549" y="1145807"/>
                </a:cubicBezTo>
                <a:close/>
                <a:moveTo>
                  <a:pt x="1144830" y="466569"/>
                </a:moveTo>
                <a:lnTo>
                  <a:pt x="1144830" y="508886"/>
                </a:lnTo>
                <a:lnTo>
                  <a:pt x="1187111" y="508886"/>
                </a:lnTo>
                <a:lnTo>
                  <a:pt x="1187111" y="466569"/>
                </a:lnTo>
                <a:cubicBezTo>
                  <a:pt x="1187111" y="466569"/>
                  <a:pt x="1144830" y="466569"/>
                  <a:pt x="1144830" y="466569"/>
                </a:cubicBezTo>
                <a:close/>
                <a:moveTo>
                  <a:pt x="1144830" y="508886"/>
                </a:moveTo>
                <a:lnTo>
                  <a:pt x="1144830" y="551203"/>
                </a:lnTo>
                <a:lnTo>
                  <a:pt x="1187111" y="551203"/>
                </a:lnTo>
                <a:lnTo>
                  <a:pt x="1187111" y="508886"/>
                </a:lnTo>
                <a:lnTo>
                  <a:pt x="1144830" y="508886"/>
                </a:lnTo>
                <a:close/>
                <a:moveTo>
                  <a:pt x="1144830" y="636921"/>
                </a:moveTo>
                <a:lnTo>
                  <a:pt x="1144830" y="679238"/>
                </a:lnTo>
                <a:lnTo>
                  <a:pt x="1187111" y="679238"/>
                </a:lnTo>
                <a:lnTo>
                  <a:pt x="1187111" y="636921"/>
                </a:lnTo>
                <a:lnTo>
                  <a:pt x="1144830" y="636921"/>
                </a:lnTo>
                <a:close/>
                <a:moveTo>
                  <a:pt x="1144830" y="679238"/>
                </a:moveTo>
                <a:lnTo>
                  <a:pt x="1144830" y="721554"/>
                </a:lnTo>
                <a:lnTo>
                  <a:pt x="1187111" y="721554"/>
                </a:lnTo>
                <a:lnTo>
                  <a:pt x="1187111" y="679238"/>
                </a:lnTo>
                <a:lnTo>
                  <a:pt x="1144830" y="679238"/>
                </a:lnTo>
                <a:close/>
                <a:moveTo>
                  <a:pt x="1144830" y="848505"/>
                </a:moveTo>
                <a:lnTo>
                  <a:pt x="1144830" y="890821"/>
                </a:lnTo>
                <a:lnTo>
                  <a:pt x="1187111" y="890821"/>
                </a:lnTo>
                <a:lnTo>
                  <a:pt x="1187111" y="848505"/>
                </a:lnTo>
                <a:lnTo>
                  <a:pt x="1144830" y="848505"/>
                </a:lnTo>
                <a:close/>
                <a:moveTo>
                  <a:pt x="1144830" y="934223"/>
                </a:moveTo>
                <a:lnTo>
                  <a:pt x="1144830" y="976540"/>
                </a:lnTo>
                <a:lnTo>
                  <a:pt x="1187111" y="976540"/>
                </a:lnTo>
                <a:lnTo>
                  <a:pt x="1187111" y="934223"/>
                </a:lnTo>
                <a:lnTo>
                  <a:pt x="1144830" y="934223"/>
                </a:lnTo>
                <a:close/>
                <a:moveTo>
                  <a:pt x="1144830" y="976540"/>
                </a:moveTo>
                <a:lnTo>
                  <a:pt x="1144830" y="1018857"/>
                </a:lnTo>
                <a:lnTo>
                  <a:pt x="1187111" y="1018857"/>
                </a:lnTo>
                <a:lnTo>
                  <a:pt x="1187111" y="976540"/>
                </a:lnTo>
                <a:lnTo>
                  <a:pt x="1144830" y="976540"/>
                </a:lnTo>
                <a:close/>
                <a:moveTo>
                  <a:pt x="1144830" y="1018857"/>
                </a:moveTo>
                <a:lnTo>
                  <a:pt x="1144830" y="1061173"/>
                </a:lnTo>
                <a:lnTo>
                  <a:pt x="1187111" y="1061173"/>
                </a:lnTo>
                <a:lnTo>
                  <a:pt x="1187111" y="1018857"/>
                </a:lnTo>
                <a:lnTo>
                  <a:pt x="1144830" y="1018857"/>
                </a:lnTo>
                <a:close/>
                <a:moveTo>
                  <a:pt x="1144830" y="1061173"/>
                </a:moveTo>
                <a:lnTo>
                  <a:pt x="1144830" y="1103490"/>
                </a:lnTo>
                <a:lnTo>
                  <a:pt x="1187111" y="1103490"/>
                </a:lnTo>
                <a:lnTo>
                  <a:pt x="1187111" y="1061173"/>
                </a:lnTo>
                <a:lnTo>
                  <a:pt x="1144830" y="1061173"/>
                </a:lnTo>
                <a:close/>
                <a:moveTo>
                  <a:pt x="1144830" y="1145807"/>
                </a:moveTo>
                <a:lnTo>
                  <a:pt x="1144830" y="1188124"/>
                </a:lnTo>
                <a:lnTo>
                  <a:pt x="1187111" y="1188124"/>
                </a:lnTo>
                <a:lnTo>
                  <a:pt x="1187111" y="1145807"/>
                </a:lnTo>
                <a:cubicBezTo>
                  <a:pt x="1187111" y="1145807"/>
                  <a:pt x="1144830" y="1145807"/>
                  <a:pt x="1144830" y="1145807"/>
                </a:cubicBezTo>
                <a:close/>
                <a:moveTo>
                  <a:pt x="1187111" y="339619"/>
                </a:moveTo>
                <a:lnTo>
                  <a:pt x="1187111" y="381936"/>
                </a:lnTo>
                <a:lnTo>
                  <a:pt x="1229392" y="381936"/>
                </a:lnTo>
                <a:lnTo>
                  <a:pt x="1229392" y="339619"/>
                </a:lnTo>
                <a:lnTo>
                  <a:pt x="1187111" y="339619"/>
                </a:lnTo>
                <a:close/>
                <a:moveTo>
                  <a:pt x="1187111" y="381936"/>
                </a:moveTo>
                <a:lnTo>
                  <a:pt x="1187111" y="424252"/>
                </a:lnTo>
                <a:lnTo>
                  <a:pt x="1229392" y="424252"/>
                </a:lnTo>
                <a:lnTo>
                  <a:pt x="1229392" y="381936"/>
                </a:lnTo>
                <a:lnTo>
                  <a:pt x="1187111" y="381936"/>
                </a:lnTo>
                <a:close/>
                <a:moveTo>
                  <a:pt x="1187111" y="466569"/>
                </a:moveTo>
                <a:lnTo>
                  <a:pt x="1187111" y="508886"/>
                </a:lnTo>
                <a:lnTo>
                  <a:pt x="1229392" y="508886"/>
                </a:lnTo>
                <a:lnTo>
                  <a:pt x="1229392" y="466569"/>
                </a:lnTo>
                <a:cubicBezTo>
                  <a:pt x="1229392" y="466569"/>
                  <a:pt x="1187111" y="466569"/>
                  <a:pt x="1187111" y="466569"/>
                </a:cubicBezTo>
                <a:close/>
                <a:moveTo>
                  <a:pt x="1187111" y="551203"/>
                </a:moveTo>
                <a:lnTo>
                  <a:pt x="1187111" y="593519"/>
                </a:lnTo>
                <a:lnTo>
                  <a:pt x="1229392" y="593519"/>
                </a:lnTo>
                <a:lnTo>
                  <a:pt x="1229392" y="551203"/>
                </a:lnTo>
                <a:lnTo>
                  <a:pt x="1187111" y="551203"/>
                </a:lnTo>
                <a:close/>
                <a:moveTo>
                  <a:pt x="1187111" y="636921"/>
                </a:moveTo>
                <a:lnTo>
                  <a:pt x="1187111" y="679238"/>
                </a:lnTo>
                <a:lnTo>
                  <a:pt x="1229392" y="679238"/>
                </a:lnTo>
                <a:lnTo>
                  <a:pt x="1229392" y="636921"/>
                </a:lnTo>
                <a:lnTo>
                  <a:pt x="1187111" y="636921"/>
                </a:lnTo>
                <a:close/>
                <a:moveTo>
                  <a:pt x="1187111" y="721554"/>
                </a:moveTo>
                <a:lnTo>
                  <a:pt x="1187111" y="763871"/>
                </a:lnTo>
                <a:lnTo>
                  <a:pt x="1229392" y="763871"/>
                </a:lnTo>
                <a:lnTo>
                  <a:pt x="1229392" y="721554"/>
                </a:lnTo>
                <a:lnTo>
                  <a:pt x="1187111" y="721554"/>
                </a:lnTo>
                <a:close/>
                <a:moveTo>
                  <a:pt x="1187111" y="806188"/>
                </a:moveTo>
                <a:lnTo>
                  <a:pt x="1187111" y="848505"/>
                </a:lnTo>
                <a:lnTo>
                  <a:pt x="1229392" y="848505"/>
                </a:lnTo>
                <a:lnTo>
                  <a:pt x="1229392" y="806188"/>
                </a:lnTo>
                <a:lnTo>
                  <a:pt x="1187111" y="806188"/>
                </a:lnTo>
                <a:close/>
                <a:moveTo>
                  <a:pt x="1187111" y="934223"/>
                </a:moveTo>
                <a:lnTo>
                  <a:pt x="1187111" y="976540"/>
                </a:lnTo>
                <a:lnTo>
                  <a:pt x="1229392" y="976540"/>
                </a:lnTo>
                <a:lnTo>
                  <a:pt x="1229392" y="934223"/>
                </a:lnTo>
                <a:lnTo>
                  <a:pt x="1187111" y="934223"/>
                </a:lnTo>
                <a:close/>
                <a:moveTo>
                  <a:pt x="1187111" y="976540"/>
                </a:moveTo>
                <a:lnTo>
                  <a:pt x="1187111" y="1018857"/>
                </a:lnTo>
                <a:lnTo>
                  <a:pt x="1229392" y="1018857"/>
                </a:lnTo>
                <a:lnTo>
                  <a:pt x="1229392" y="976540"/>
                </a:lnTo>
                <a:lnTo>
                  <a:pt x="1187111" y="976540"/>
                </a:lnTo>
                <a:close/>
                <a:moveTo>
                  <a:pt x="1187111" y="1103490"/>
                </a:moveTo>
                <a:lnTo>
                  <a:pt x="1187111" y="1145807"/>
                </a:lnTo>
                <a:lnTo>
                  <a:pt x="1229392" y="1145807"/>
                </a:lnTo>
                <a:lnTo>
                  <a:pt x="1229392" y="1103490"/>
                </a:lnTo>
                <a:lnTo>
                  <a:pt x="1187111" y="1103490"/>
                </a:ln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216" name="Graphic 204">
            <a:extLst>
              <a:ext uri="{FF2B5EF4-FFF2-40B4-BE49-F238E27FC236}">
                <a16:creationId xmlns:a16="http://schemas.microsoft.com/office/drawing/2014/main" id="{976B0371-1255-5C3F-91CC-76965087E6A7}"/>
              </a:ext>
            </a:extLst>
          </p:cNvPr>
          <p:cNvGrpSpPr/>
          <p:nvPr/>
        </p:nvGrpSpPr>
        <p:grpSpPr>
          <a:xfrm>
            <a:off x="912062" y="3722787"/>
            <a:ext cx="7910000" cy="1452874"/>
            <a:chOff x="912062" y="3722787"/>
            <a:chExt cx="7910000" cy="1452874"/>
          </a:xfrm>
        </p:grpSpPr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C0036A5B-67F0-2B81-C174-50B1FA70035E}"/>
                </a:ext>
              </a:extLst>
            </p:cNvPr>
            <p:cNvSpPr/>
            <p:nvPr/>
          </p:nvSpPr>
          <p:spPr>
            <a:xfrm>
              <a:off x="912062" y="3722787"/>
              <a:ext cx="7910000" cy="1452874"/>
            </a:xfrm>
            <a:custGeom>
              <a:avLst/>
              <a:gdLst>
                <a:gd name="csX0" fmla="*/ 1573057 w 7910000"/>
                <a:gd name="csY0" fmla="*/ 0 h 1452874"/>
                <a:gd name="csX1" fmla="*/ 1435374 w 7910000"/>
                <a:gd name="csY1" fmla="*/ 65103 h 1452874"/>
                <a:gd name="csX2" fmla="*/ 1333467 w 7910000"/>
                <a:gd name="csY2" fmla="*/ 167097 h 1452874"/>
                <a:gd name="csX3" fmla="*/ 1266252 w 7910000"/>
                <a:gd name="csY3" fmla="*/ 203988 h 1452874"/>
                <a:gd name="csX4" fmla="*/ 820678 w 7910000"/>
                <a:gd name="csY4" fmla="*/ 203988 h 1452874"/>
                <a:gd name="csX5" fmla="*/ 753463 w 7910000"/>
                <a:gd name="csY5" fmla="*/ 167097 h 1452874"/>
                <a:gd name="csX6" fmla="*/ 651556 w 7910000"/>
                <a:gd name="csY6" fmla="*/ 65103 h 1452874"/>
                <a:gd name="csX7" fmla="*/ 514957 w 7910000"/>
                <a:gd name="csY7" fmla="*/ 0 h 1452874"/>
                <a:gd name="csX8" fmla="*/ 151777 w 7910000"/>
                <a:gd name="csY8" fmla="*/ 0 h 1452874"/>
                <a:gd name="csX9" fmla="*/ 0 w 7910000"/>
                <a:gd name="csY9" fmla="*/ 151906 h 1452874"/>
                <a:gd name="csX10" fmla="*/ 0 w 7910000"/>
                <a:gd name="csY10" fmla="*/ 1095895 h 1452874"/>
                <a:gd name="csX11" fmla="*/ 151777 w 7910000"/>
                <a:gd name="csY11" fmla="*/ 1247801 h 1452874"/>
                <a:gd name="csX12" fmla="*/ 537723 w 7910000"/>
                <a:gd name="csY12" fmla="*/ 1247801 h 1452874"/>
                <a:gd name="csX13" fmla="*/ 615780 w 7910000"/>
                <a:gd name="csY13" fmla="*/ 1284693 h 1452874"/>
                <a:gd name="csX14" fmla="*/ 717687 w 7910000"/>
                <a:gd name="csY14" fmla="*/ 1386687 h 1452874"/>
                <a:gd name="csX15" fmla="*/ 726360 w 7910000"/>
                <a:gd name="csY15" fmla="*/ 1396452 h 1452874"/>
                <a:gd name="csX16" fmla="*/ 854286 w 7910000"/>
                <a:gd name="csY16" fmla="*/ 1452874 h 1452874"/>
                <a:gd name="csX17" fmla="*/ 1226139 w 7910000"/>
                <a:gd name="csY17" fmla="*/ 1452874 h 1452874"/>
                <a:gd name="csX18" fmla="*/ 1356233 w 7910000"/>
                <a:gd name="csY18" fmla="*/ 1394282 h 1452874"/>
                <a:gd name="csX19" fmla="*/ 1363822 w 7910000"/>
                <a:gd name="csY19" fmla="*/ 1386687 h 1452874"/>
                <a:gd name="csX20" fmla="*/ 1465730 w 7910000"/>
                <a:gd name="csY20" fmla="*/ 1284693 h 1452874"/>
                <a:gd name="csX21" fmla="*/ 1540534 w 7910000"/>
                <a:gd name="csY21" fmla="*/ 1247801 h 1452874"/>
                <a:gd name="csX22" fmla="*/ 7827342 w 7910000"/>
                <a:gd name="csY22" fmla="*/ 1247801 h 1452874"/>
                <a:gd name="csX23" fmla="*/ 7807828 w 7910000"/>
                <a:gd name="csY23" fmla="*/ 617390 h 1452874"/>
                <a:gd name="csX24" fmla="*/ 7807828 w 7910000"/>
                <a:gd name="csY24" fmla="*/ 617390 h 1452874"/>
                <a:gd name="csX25" fmla="*/ 7779642 w 7910000"/>
                <a:gd name="csY25" fmla="*/ 1085 h 1452874"/>
                <a:gd name="csX26" fmla="*/ 1573057 w 7910000"/>
                <a:gd name="csY26" fmla="*/ 1085 h 145287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</a:cxnLst>
              <a:rect l="l" t="t" r="r" b="b"/>
              <a:pathLst>
                <a:path w="7910000" h="1452874">
                  <a:moveTo>
                    <a:pt x="1573057" y="0"/>
                  </a:moveTo>
                  <a:cubicBezTo>
                    <a:pt x="1501505" y="0"/>
                    <a:pt x="1463561" y="37977"/>
                    <a:pt x="1435374" y="65103"/>
                  </a:cubicBezTo>
                  <a:lnTo>
                    <a:pt x="1333467" y="167097"/>
                  </a:lnTo>
                  <a:cubicBezTo>
                    <a:pt x="1308532" y="192053"/>
                    <a:pt x="1295523" y="203988"/>
                    <a:pt x="1266252" y="203988"/>
                  </a:cubicBezTo>
                  <a:lnTo>
                    <a:pt x="820678" y="203988"/>
                  </a:lnTo>
                  <a:cubicBezTo>
                    <a:pt x="791407" y="203988"/>
                    <a:pt x="778398" y="192053"/>
                    <a:pt x="753463" y="167097"/>
                  </a:cubicBezTo>
                  <a:lnTo>
                    <a:pt x="651556" y="65103"/>
                  </a:lnTo>
                  <a:cubicBezTo>
                    <a:pt x="623369" y="36891"/>
                    <a:pt x="586509" y="0"/>
                    <a:pt x="514957" y="0"/>
                  </a:cubicBezTo>
                  <a:lnTo>
                    <a:pt x="151777" y="0"/>
                  </a:lnTo>
                  <a:cubicBezTo>
                    <a:pt x="68299" y="0"/>
                    <a:pt x="0" y="68358"/>
                    <a:pt x="0" y="151906"/>
                  </a:cubicBezTo>
                  <a:lnTo>
                    <a:pt x="0" y="1095895"/>
                  </a:lnTo>
                  <a:cubicBezTo>
                    <a:pt x="0" y="1179443"/>
                    <a:pt x="68299" y="1247801"/>
                    <a:pt x="151777" y="1247801"/>
                  </a:cubicBezTo>
                  <a:lnTo>
                    <a:pt x="537723" y="1247801"/>
                  </a:lnTo>
                  <a:cubicBezTo>
                    <a:pt x="565910" y="1247801"/>
                    <a:pt x="590845" y="1259737"/>
                    <a:pt x="615780" y="1284693"/>
                  </a:cubicBezTo>
                  <a:lnTo>
                    <a:pt x="717687" y="1386687"/>
                  </a:lnTo>
                  <a:cubicBezTo>
                    <a:pt x="720939" y="1389942"/>
                    <a:pt x="724192" y="1393197"/>
                    <a:pt x="726360" y="1396452"/>
                  </a:cubicBezTo>
                  <a:cubicBezTo>
                    <a:pt x="748042" y="1420323"/>
                    <a:pt x="778398" y="1452874"/>
                    <a:pt x="854286" y="1452874"/>
                  </a:cubicBezTo>
                  <a:lnTo>
                    <a:pt x="1226139" y="1452874"/>
                  </a:lnTo>
                  <a:cubicBezTo>
                    <a:pt x="1299859" y="1452874"/>
                    <a:pt x="1332383" y="1419238"/>
                    <a:pt x="1356233" y="1394282"/>
                  </a:cubicBezTo>
                  <a:cubicBezTo>
                    <a:pt x="1358402" y="1392112"/>
                    <a:pt x="1360570" y="1388857"/>
                    <a:pt x="1363822" y="1386687"/>
                  </a:cubicBezTo>
                  <a:lnTo>
                    <a:pt x="1465730" y="1284693"/>
                  </a:lnTo>
                  <a:cubicBezTo>
                    <a:pt x="1487412" y="1262992"/>
                    <a:pt x="1509094" y="1247801"/>
                    <a:pt x="1540534" y="1247801"/>
                  </a:cubicBezTo>
                  <a:lnTo>
                    <a:pt x="7827342" y="1247801"/>
                  </a:lnTo>
                  <a:cubicBezTo>
                    <a:pt x="7940091" y="1057918"/>
                    <a:pt x="7941175" y="811613"/>
                    <a:pt x="7807828" y="617390"/>
                  </a:cubicBezTo>
                  <a:lnTo>
                    <a:pt x="7807828" y="617390"/>
                  </a:lnTo>
                  <a:cubicBezTo>
                    <a:pt x="7677734" y="427507"/>
                    <a:pt x="7674482" y="188798"/>
                    <a:pt x="7779642" y="1085"/>
                  </a:cubicBezTo>
                  <a:lnTo>
                    <a:pt x="1573057" y="1085"/>
                  </a:lnTo>
                  <a:close/>
                </a:path>
              </a:pathLst>
            </a:custGeom>
            <a:solidFill>
              <a:srgbClr val="FFFFFF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710E4B7C-6261-8CF0-FA5B-4FD29387A3B4}"/>
                </a:ext>
              </a:extLst>
            </p:cNvPr>
            <p:cNvSpPr/>
            <p:nvPr/>
          </p:nvSpPr>
          <p:spPr>
            <a:xfrm>
              <a:off x="963015" y="3771614"/>
              <a:ext cx="7741696" cy="1351965"/>
            </a:xfrm>
            <a:custGeom>
              <a:avLst/>
              <a:gdLst>
                <a:gd name="csX0" fmla="*/ 7643042 w 7741696"/>
                <a:gd name="csY0" fmla="*/ 0 h 1351965"/>
                <a:gd name="csX1" fmla="*/ 1522104 w 7741696"/>
                <a:gd name="csY1" fmla="*/ 0 h 1351965"/>
                <a:gd name="csX2" fmla="*/ 1420197 w 7741696"/>
                <a:gd name="csY2" fmla="*/ 50997 h 1351965"/>
                <a:gd name="csX3" fmla="*/ 1318289 w 7741696"/>
                <a:gd name="csY3" fmla="*/ 152991 h 1351965"/>
                <a:gd name="csX4" fmla="*/ 1216382 w 7741696"/>
                <a:gd name="csY4" fmla="*/ 203988 h 1351965"/>
                <a:gd name="csX5" fmla="*/ 770809 w 7741696"/>
                <a:gd name="csY5" fmla="*/ 203988 h 1351965"/>
                <a:gd name="csX6" fmla="*/ 668902 w 7741696"/>
                <a:gd name="csY6" fmla="*/ 152991 h 1351965"/>
                <a:gd name="csX7" fmla="*/ 566995 w 7741696"/>
                <a:gd name="csY7" fmla="*/ 50997 h 1351965"/>
                <a:gd name="csX8" fmla="*/ 465087 w 7741696"/>
                <a:gd name="csY8" fmla="*/ 0 h 1351965"/>
                <a:gd name="csX9" fmla="*/ 101907 w 7741696"/>
                <a:gd name="csY9" fmla="*/ 0 h 1351965"/>
                <a:gd name="csX10" fmla="*/ 0 w 7741696"/>
                <a:gd name="csY10" fmla="*/ 101994 h 1351965"/>
                <a:gd name="csX11" fmla="*/ 0 w 7741696"/>
                <a:gd name="csY11" fmla="*/ 1045983 h 1351965"/>
                <a:gd name="csX12" fmla="*/ 101907 w 7741696"/>
                <a:gd name="csY12" fmla="*/ 1147977 h 1351965"/>
                <a:gd name="csX13" fmla="*/ 487854 w 7741696"/>
                <a:gd name="csY13" fmla="*/ 1147977 h 1351965"/>
                <a:gd name="csX14" fmla="*/ 600602 w 7741696"/>
                <a:gd name="csY14" fmla="*/ 1198974 h 1351965"/>
                <a:gd name="csX15" fmla="*/ 702509 w 7741696"/>
                <a:gd name="csY15" fmla="*/ 1300968 h 1351965"/>
                <a:gd name="csX16" fmla="*/ 804417 w 7741696"/>
                <a:gd name="csY16" fmla="*/ 1351965 h 1351965"/>
                <a:gd name="csX17" fmla="*/ 1176270 w 7741696"/>
                <a:gd name="csY17" fmla="*/ 1351965 h 1351965"/>
                <a:gd name="csX18" fmla="*/ 1278177 w 7741696"/>
                <a:gd name="csY18" fmla="*/ 1300968 h 1351965"/>
                <a:gd name="csX19" fmla="*/ 1380084 w 7741696"/>
                <a:gd name="csY19" fmla="*/ 1198974 h 1351965"/>
                <a:gd name="csX20" fmla="*/ 1489580 w 7741696"/>
                <a:gd name="csY20" fmla="*/ 1147977 h 1351965"/>
                <a:gd name="csX21" fmla="*/ 7741697 w 7741696"/>
                <a:gd name="csY21" fmla="*/ 1147977 h 13519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</a:cxnLst>
              <a:rect l="l" t="t" r="r" b="b"/>
              <a:pathLst>
                <a:path w="7741696" h="1351965">
                  <a:moveTo>
                    <a:pt x="7643042" y="0"/>
                  </a:moveTo>
                  <a:lnTo>
                    <a:pt x="1522104" y="0"/>
                  </a:lnTo>
                  <a:cubicBezTo>
                    <a:pt x="1471150" y="0"/>
                    <a:pt x="1445131" y="26041"/>
                    <a:pt x="1420197" y="50997"/>
                  </a:cubicBezTo>
                  <a:lnTo>
                    <a:pt x="1318289" y="152991"/>
                  </a:lnTo>
                  <a:cubicBezTo>
                    <a:pt x="1292270" y="179032"/>
                    <a:pt x="1267336" y="203988"/>
                    <a:pt x="1216382" y="203988"/>
                  </a:cubicBezTo>
                  <a:lnTo>
                    <a:pt x="770809" y="203988"/>
                  </a:lnTo>
                  <a:cubicBezTo>
                    <a:pt x="719855" y="203988"/>
                    <a:pt x="693836" y="177947"/>
                    <a:pt x="668902" y="152991"/>
                  </a:cubicBezTo>
                  <a:lnTo>
                    <a:pt x="566995" y="50997"/>
                  </a:lnTo>
                  <a:cubicBezTo>
                    <a:pt x="540976" y="24956"/>
                    <a:pt x="516041" y="0"/>
                    <a:pt x="465087" y="0"/>
                  </a:cubicBezTo>
                  <a:lnTo>
                    <a:pt x="101907" y="0"/>
                  </a:lnTo>
                  <a:cubicBezTo>
                    <a:pt x="45533" y="0"/>
                    <a:pt x="0" y="45572"/>
                    <a:pt x="0" y="101994"/>
                  </a:cubicBezTo>
                  <a:lnTo>
                    <a:pt x="0" y="1045983"/>
                  </a:lnTo>
                  <a:cubicBezTo>
                    <a:pt x="0" y="1102405"/>
                    <a:pt x="45533" y="1147977"/>
                    <a:pt x="101907" y="1147977"/>
                  </a:cubicBezTo>
                  <a:lnTo>
                    <a:pt x="487854" y="1147977"/>
                  </a:lnTo>
                  <a:cubicBezTo>
                    <a:pt x="538807" y="1147977"/>
                    <a:pt x="575668" y="1174018"/>
                    <a:pt x="600602" y="1198974"/>
                  </a:cubicBezTo>
                  <a:lnTo>
                    <a:pt x="702509" y="1300968"/>
                  </a:lnTo>
                  <a:cubicBezTo>
                    <a:pt x="728528" y="1327009"/>
                    <a:pt x="741538" y="1351965"/>
                    <a:pt x="804417" y="1351965"/>
                  </a:cubicBezTo>
                  <a:lnTo>
                    <a:pt x="1176270" y="1351965"/>
                  </a:lnTo>
                  <a:cubicBezTo>
                    <a:pt x="1234812" y="1351965"/>
                    <a:pt x="1253242" y="1325924"/>
                    <a:pt x="1278177" y="1300968"/>
                  </a:cubicBezTo>
                  <a:lnTo>
                    <a:pt x="1380084" y="1198974"/>
                  </a:lnTo>
                  <a:cubicBezTo>
                    <a:pt x="1406103" y="1172933"/>
                    <a:pt x="1438627" y="1147977"/>
                    <a:pt x="1489580" y="1147977"/>
                  </a:cubicBezTo>
                  <a:lnTo>
                    <a:pt x="7741697" y="1147977"/>
                  </a:lnTo>
                </a:path>
              </a:pathLst>
            </a:custGeom>
            <a:solidFill>
              <a:srgbClr val="FFFFFF"/>
            </a:solidFill>
            <a:ln w="39026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9" name="Graphic 204">
              <a:extLst>
                <a:ext uri="{FF2B5EF4-FFF2-40B4-BE49-F238E27FC236}">
                  <a16:creationId xmlns:a16="http://schemas.microsoft.com/office/drawing/2014/main" id="{07B46647-9978-66B8-4B4D-CD8FB4096B16}"/>
                </a:ext>
              </a:extLst>
            </p:cNvPr>
            <p:cNvGrpSpPr/>
            <p:nvPr/>
          </p:nvGrpSpPr>
          <p:grpSpPr>
            <a:xfrm>
              <a:off x="1480140" y="4105994"/>
              <a:ext cx="852388" cy="498662"/>
              <a:chOff x="1480140" y="4105994"/>
              <a:chExt cx="852388" cy="498662"/>
            </a:xfrm>
          </p:grpSpPr>
          <p:sp>
            <p:nvSpPr>
              <p:cNvPr id="220" name="TextBox 219">
                <a:extLst>
                  <a:ext uri="{FF2B5EF4-FFF2-40B4-BE49-F238E27FC236}">
                    <a16:creationId xmlns:a16="http://schemas.microsoft.com/office/drawing/2014/main" id="{C5D08095-F93B-BCB7-894D-31C68244564C}"/>
                  </a:ext>
                </a:extLst>
              </p:cNvPr>
              <p:cNvSpPr txBox="1"/>
              <p:nvPr/>
            </p:nvSpPr>
            <p:spPr>
              <a:xfrm>
                <a:off x="1440738" y="4354134"/>
                <a:ext cx="575828" cy="2962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CBCBCB"/>
                    </a:solidFill>
                    <a:latin typeface="Monaco"/>
                    <a:sym typeface="Monaco"/>
                    <a:rtl val="0"/>
                  </a:rPr>
                  <a:t>play</a:t>
                </a:r>
              </a:p>
            </p:txBody>
          </p:sp>
          <p:sp>
            <p:nvSpPr>
              <p:cNvPr id="221" name="TextBox 220">
                <a:extLst>
                  <a:ext uri="{FF2B5EF4-FFF2-40B4-BE49-F238E27FC236}">
                    <a16:creationId xmlns:a16="http://schemas.microsoft.com/office/drawing/2014/main" id="{8FC2A69A-9942-A5C8-D438-50F7CC6FA09E}"/>
                  </a:ext>
                </a:extLst>
              </p:cNvPr>
              <p:cNvSpPr txBox="1"/>
              <p:nvPr/>
            </p:nvSpPr>
            <p:spPr>
              <a:xfrm>
                <a:off x="1388700" y="4060274"/>
                <a:ext cx="1035268" cy="4107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4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play</a:t>
                </a:r>
              </a:p>
            </p:txBody>
          </p:sp>
        </p:grp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BEE3B7C0-53E5-10FE-D119-9483874981F1}"/>
                </a:ext>
              </a:extLst>
            </p:cNvPr>
            <p:cNvSpPr/>
            <p:nvPr/>
          </p:nvSpPr>
          <p:spPr>
            <a:xfrm>
              <a:off x="1099614" y="4152464"/>
              <a:ext cx="303553" cy="224603"/>
            </a:xfrm>
            <a:custGeom>
              <a:avLst/>
              <a:gdLst>
                <a:gd name="csX0" fmla="*/ 285123 w 303553"/>
                <a:gd name="csY0" fmla="*/ 224604 h 224603"/>
                <a:gd name="csX1" fmla="*/ 303553 w 303553"/>
                <a:gd name="csY1" fmla="*/ 151906 h 224603"/>
                <a:gd name="csX2" fmla="*/ 151777 w 303553"/>
                <a:gd name="csY2" fmla="*/ 0 h 224603"/>
                <a:gd name="csX3" fmla="*/ 0 w 303553"/>
                <a:gd name="csY3" fmla="*/ 151906 h 224603"/>
                <a:gd name="csX4" fmla="*/ 18430 w 303553"/>
                <a:gd name="csY4" fmla="*/ 224604 h 224603"/>
                <a:gd name="csX5" fmla="*/ 285123 w 303553"/>
                <a:gd name="csY5" fmla="*/ 224604 h 22460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03553" h="224603">
                  <a:moveTo>
                    <a:pt x="285123" y="224604"/>
                  </a:moveTo>
                  <a:cubicBezTo>
                    <a:pt x="297049" y="202903"/>
                    <a:pt x="303553" y="177947"/>
                    <a:pt x="303553" y="151906"/>
                  </a:cubicBezTo>
                  <a:cubicBezTo>
                    <a:pt x="303553" y="67273"/>
                    <a:pt x="235254" y="0"/>
                    <a:pt x="151777" y="0"/>
                  </a:cubicBezTo>
                  <a:cubicBezTo>
                    <a:pt x="68300" y="0"/>
                    <a:pt x="0" y="68358"/>
                    <a:pt x="0" y="151906"/>
                  </a:cubicBezTo>
                  <a:cubicBezTo>
                    <a:pt x="0" y="235454"/>
                    <a:pt x="6505" y="202903"/>
                    <a:pt x="18430" y="224604"/>
                  </a:cubicBezTo>
                  <a:lnTo>
                    <a:pt x="285123" y="224604"/>
                  </a:lnTo>
                  <a:close/>
                </a:path>
              </a:pathLst>
            </a:custGeom>
            <a:solidFill>
              <a:srgbClr val="1D1D1B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3" name="Rounded Rectangle 222">
              <a:extLst>
                <a:ext uri="{FF2B5EF4-FFF2-40B4-BE49-F238E27FC236}">
                  <a16:creationId xmlns:a16="http://schemas.microsoft.com/office/drawing/2014/main" id="{2B5D9EBC-693B-4D16-3A2E-DBC43B5FFECE}"/>
                </a:ext>
              </a:extLst>
            </p:cNvPr>
            <p:cNvSpPr/>
            <p:nvPr/>
          </p:nvSpPr>
          <p:spPr>
            <a:xfrm>
              <a:off x="2398389" y="3943051"/>
              <a:ext cx="6223929" cy="846334"/>
            </a:xfrm>
            <a:prstGeom prst="roundRect">
              <a:avLst>
                <a:gd name="adj" fmla="val 49701"/>
              </a:avLst>
            </a:prstGeom>
            <a:solidFill>
              <a:srgbClr val="D8D8D8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4" name="Graphic 204">
              <a:extLst>
                <a:ext uri="{FF2B5EF4-FFF2-40B4-BE49-F238E27FC236}">
                  <a16:creationId xmlns:a16="http://schemas.microsoft.com/office/drawing/2014/main" id="{D5C0B604-86ED-7C7F-FA98-097DD4DB1673}"/>
                </a:ext>
              </a:extLst>
            </p:cNvPr>
            <p:cNvGrpSpPr/>
            <p:nvPr/>
          </p:nvGrpSpPr>
          <p:grpSpPr>
            <a:xfrm>
              <a:off x="2473194" y="4104909"/>
              <a:ext cx="852388" cy="498662"/>
              <a:chOff x="2473194" y="4104909"/>
              <a:chExt cx="852388" cy="498662"/>
            </a:xfrm>
          </p:grpSpPr>
          <p:sp>
            <p:nvSpPr>
              <p:cNvPr id="225" name="TextBox 224">
                <a:extLst>
                  <a:ext uri="{FF2B5EF4-FFF2-40B4-BE49-F238E27FC236}">
                    <a16:creationId xmlns:a16="http://schemas.microsoft.com/office/drawing/2014/main" id="{A0248CD7-BCF6-44EF-187F-1780CD1203D0}"/>
                  </a:ext>
                </a:extLst>
              </p:cNvPr>
              <p:cNvSpPr txBox="1"/>
              <p:nvPr/>
            </p:nvSpPr>
            <p:spPr>
              <a:xfrm>
                <a:off x="2433791" y="4353049"/>
                <a:ext cx="575828" cy="2962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tone</a:t>
                </a:r>
              </a:p>
            </p:txBody>
          </p:sp>
          <p:sp>
            <p:nvSpPr>
              <p:cNvPr id="226" name="TextBox 225">
                <a:extLst>
                  <a:ext uri="{FF2B5EF4-FFF2-40B4-BE49-F238E27FC236}">
                    <a16:creationId xmlns:a16="http://schemas.microsoft.com/office/drawing/2014/main" id="{622DA875-D113-E62D-7704-90FD899E852F}"/>
                  </a:ext>
                </a:extLst>
              </p:cNvPr>
              <p:cNvSpPr txBox="1"/>
              <p:nvPr/>
            </p:nvSpPr>
            <p:spPr>
              <a:xfrm>
                <a:off x="2381754" y="4059189"/>
                <a:ext cx="1035268" cy="4107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4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tone</a:t>
                </a:r>
              </a:p>
            </p:txBody>
          </p:sp>
        </p:grpSp>
        <p:grpSp>
          <p:nvGrpSpPr>
            <p:cNvPr id="227" name="Graphic 204">
              <a:extLst>
                <a:ext uri="{FF2B5EF4-FFF2-40B4-BE49-F238E27FC236}">
                  <a16:creationId xmlns:a16="http://schemas.microsoft.com/office/drawing/2014/main" id="{A46A2549-76B0-E5FA-06A0-C615B6F3DED7}"/>
                </a:ext>
              </a:extLst>
            </p:cNvPr>
            <p:cNvGrpSpPr/>
            <p:nvPr/>
          </p:nvGrpSpPr>
          <p:grpSpPr>
            <a:xfrm>
              <a:off x="5623645" y="4104909"/>
              <a:ext cx="639291" cy="498662"/>
              <a:chOff x="5623645" y="4104909"/>
              <a:chExt cx="639291" cy="498662"/>
            </a:xfrm>
          </p:grpSpPr>
          <p:sp>
            <p:nvSpPr>
              <p:cNvPr id="228" name="TextBox 227">
                <a:extLst>
                  <a:ext uri="{FF2B5EF4-FFF2-40B4-BE49-F238E27FC236}">
                    <a16:creationId xmlns:a16="http://schemas.microsoft.com/office/drawing/2014/main" id="{5609E991-FD57-78CD-A8C7-2B888D7FBC6E}"/>
                  </a:ext>
                </a:extLst>
              </p:cNvPr>
              <p:cNvSpPr txBox="1"/>
              <p:nvPr/>
            </p:nvSpPr>
            <p:spPr>
              <a:xfrm>
                <a:off x="5584242" y="4353049"/>
                <a:ext cx="477591" cy="2962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for</a:t>
                </a:r>
              </a:p>
            </p:txBody>
          </p:sp>
          <p:sp>
            <p:nvSpPr>
              <p:cNvPr id="229" name="TextBox 228">
                <a:extLst>
                  <a:ext uri="{FF2B5EF4-FFF2-40B4-BE49-F238E27FC236}">
                    <a16:creationId xmlns:a16="http://schemas.microsoft.com/office/drawing/2014/main" id="{EBCC55E6-C84B-AE5F-2C87-C79E2BF98103}"/>
                  </a:ext>
                </a:extLst>
              </p:cNvPr>
              <p:cNvSpPr txBox="1"/>
              <p:nvPr/>
            </p:nvSpPr>
            <p:spPr>
              <a:xfrm>
                <a:off x="5532205" y="4059189"/>
                <a:ext cx="822171" cy="4107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4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for</a:t>
                </a:r>
              </a:p>
            </p:txBody>
          </p:sp>
        </p:grpSp>
        <p:grpSp>
          <p:nvGrpSpPr>
            <p:cNvPr id="230" name="Graphic 204">
              <a:extLst>
                <a:ext uri="{FF2B5EF4-FFF2-40B4-BE49-F238E27FC236}">
                  <a16:creationId xmlns:a16="http://schemas.microsoft.com/office/drawing/2014/main" id="{18B15CD8-257D-0546-A00C-C82A83AB82D6}"/>
                </a:ext>
              </a:extLst>
            </p:cNvPr>
            <p:cNvGrpSpPr/>
            <p:nvPr/>
          </p:nvGrpSpPr>
          <p:grpSpPr>
            <a:xfrm>
              <a:off x="3442396" y="4059150"/>
              <a:ext cx="2058742" cy="607624"/>
              <a:chOff x="3442396" y="4059150"/>
              <a:chExt cx="2058742" cy="607624"/>
            </a:xfrm>
          </p:grpSpPr>
          <p:sp>
            <p:nvSpPr>
              <p:cNvPr id="231" name="Rounded Rectangle 230">
                <a:extLst>
                  <a:ext uri="{FF2B5EF4-FFF2-40B4-BE49-F238E27FC236}">
                    <a16:creationId xmlns:a16="http://schemas.microsoft.com/office/drawing/2014/main" id="{22759352-6A3D-8C4F-7A54-8A6B672CD142}"/>
                  </a:ext>
                </a:extLst>
              </p:cNvPr>
              <p:cNvSpPr/>
              <p:nvPr/>
            </p:nvSpPr>
            <p:spPr>
              <a:xfrm>
                <a:off x="3442396" y="4059150"/>
                <a:ext cx="2058742" cy="607624"/>
              </a:xfrm>
              <a:prstGeom prst="roundRect">
                <a:avLst>
                  <a:gd name="adj" fmla="val 47816"/>
                </a:avLst>
              </a:prstGeom>
              <a:solidFill>
                <a:srgbClr val="FFFFFF"/>
              </a:solidFill>
              <a:ln w="108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" name="TextBox 231">
                <a:extLst>
                  <a:ext uri="{FF2B5EF4-FFF2-40B4-BE49-F238E27FC236}">
                    <a16:creationId xmlns:a16="http://schemas.microsoft.com/office/drawing/2014/main" id="{BB03E4D5-1FFB-0000-7328-A308BBE6CD38}"/>
                  </a:ext>
                </a:extLst>
              </p:cNvPr>
              <p:cNvSpPr txBox="1"/>
              <p:nvPr/>
            </p:nvSpPr>
            <p:spPr>
              <a:xfrm>
                <a:off x="3560191" y="4354134"/>
                <a:ext cx="968777" cy="2962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Middle C</a:t>
                </a:r>
              </a:p>
            </p:txBody>
          </p:sp>
        </p:grp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44E605EA-C92B-09AF-163F-1CE123249615}"/>
                </a:ext>
              </a:extLst>
            </p:cNvPr>
            <p:cNvSpPr/>
            <p:nvPr/>
          </p:nvSpPr>
          <p:spPr>
            <a:xfrm>
              <a:off x="3355667" y="3971262"/>
              <a:ext cx="1289017" cy="783402"/>
            </a:xfrm>
            <a:custGeom>
              <a:avLst/>
              <a:gdLst>
                <a:gd name="csX0" fmla="*/ 1289018 w 1289017"/>
                <a:gd name="csY0" fmla="*/ 745426 h 783402"/>
                <a:gd name="csX1" fmla="*/ 391367 w 1289017"/>
                <a:gd name="csY1" fmla="*/ 745426 h 783402"/>
                <a:gd name="csX2" fmla="*/ 37944 w 1289017"/>
                <a:gd name="csY2" fmla="*/ 391701 h 783402"/>
                <a:gd name="csX3" fmla="*/ 37944 w 1289017"/>
                <a:gd name="csY3" fmla="*/ 391701 h 783402"/>
                <a:gd name="csX4" fmla="*/ 391367 w 1289017"/>
                <a:gd name="csY4" fmla="*/ 37977 h 783402"/>
                <a:gd name="csX5" fmla="*/ 1289018 w 1289017"/>
                <a:gd name="csY5" fmla="*/ 37977 h 783402"/>
                <a:gd name="csX6" fmla="*/ 1289018 w 1289017"/>
                <a:gd name="csY6" fmla="*/ 0 h 783402"/>
                <a:gd name="csX7" fmla="*/ 391367 w 1289017"/>
                <a:gd name="csY7" fmla="*/ 0 h 783402"/>
                <a:gd name="csX8" fmla="*/ 0 w 1289017"/>
                <a:gd name="csY8" fmla="*/ 391701 h 783402"/>
                <a:gd name="csX9" fmla="*/ 391367 w 1289017"/>
                <a:gd name="csY9" fmla="*/ 783402 h 783402"/>
                <a:gd name="csX10" fmla="*/ 1289018 w 1289017"/>
                <a:gd name="csY10" fmla="*/ 783402 h 783402"/>
                <a:gd name="csX11" fmla="*/ 1289018 w 1289017"/>
                <a:gd name="csY11" fmla="*/ 745426 h 78340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89017" h="783402">
                  <a:moveTo>
                    <a:pt x="1289018" y="745426"/>
                  </a:moveTo>
                  <a:lnTo>
                    <a:pt x="391367" y="745426"/>
                  </a:lnTo>
                  <a:cubicBezTo>
                    <a:pt x="197310" y="745426"/>
                    <a:pt x="37944" y="585924"/>
                    <a:pt x="37944" y="391701"/>
                  </a:cubicBezTo>
                  <a:lnTo>
                    <a:pt x="37944" y="391701"/>
                  </a:lnTo>
                  <a:cubicBezTo>
                    <a:pt x="37944" y="197478"/>
                    <a:pt x="197310" y="37977"/>
                    <a:pt x="391367" y="37977"/>
                  </a:cubicBezTo>
                  <a:lnTo>
                    <a:pt x="1289018" y="37977"/>
                  </a:lnTo>
                  <a:lnTo>
                    <a:pt x="1289018" y="0"/>
                  </a:lnTo>
                  <a:lnTo>
                    <a:pt x="391367" y="0"/>
                  </a:lnTo>
                  <a:cubicBezTo>
                    <a:pt x="175627" y="0"/>
                    <a:pt x="0" y="175777"/>
                    <a:pt x="0" y="391701"/>
                  </a:cubicBezTo>
                  <a:cubicBezTo>
                    <a:pt x="0" y="607625"/>
                    <a:pt x="175627" y="783402"/>
                    <a:pt x="391367" y="783402"/>
                  </a:cubicBezTo>
                  <a:lnTo>
                    <a:pt x="1289018" y="783402"/>
                  </a:lnTo>
                  <a:lnTo>
                    <a:pt x="1289018" y="745426"/>
                  </a:lnTo>
                  <a:close/>
                </a:path>
              </a:pathLst>
            </a:custGeom>
            <a:solidFill>
              <a:srgbClr val="1D1D1B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29310DEE-56A0-AD6D-C8B5-50FD53A90584}"/>
                </a:ext>
              </a:extLst>
            </p:cNvPr>
            <p:cNvSpPr/>
            <p:nvPr/>
          </p:nvSpPr>
          <p:spPr>
            <a:xfrm>
              <a:off x="6277369" y="3971262"/>
              <a:ext cx="1289017" cy="783402"/>
            </a:xfrm>
            <a:custGeom>
              <a:avLst/>
              <a:gdLst>
                <a:gd name="csX0" fmla="*/ 1289018 w 1289017"/>
                <a:gd name="csY0" fmla="*/ 745426 h 783402"/>
                <a:gd name="csX1" fmla="*/ 391367 w 1289017"/>
                <a:gd name="csY1" fmla="*/ 745426 h 783402"/>
                <a:gd name="csX2" fmla="*/ 37944 w 1289017"/>
                <a:gd name="csY2" fmla="*/ 391701 h 783402"/>
                <a:gd name="csX3" fmla="*/ 37944 w 1289017"/>
                <a:gd name="csY3" fmla="*/ 391701 h 783402"/>
                <a:gd name="csX4" fmla="*/ 391367 w 1289017"/>
                <a:gd name="csY4" fmla="*/ 37977 h 783402"/>
                <a:gd name="csX5" fmla="*/ 1289018 w 1289017"/>
                <a:gd name="csY5" fmla="*/ 37977 h 783402"/>
                <a:gd name="csX6" fmla="*/ 1289018 w 1289017"/>
                <a:gd name="csY6" fmla="*/ 0 h 783402"/>
                <a:gd name="csX7" fmla="*/ 391367 w 1289017"/>
                <a:gd name="csY7" fmla="*/ 0 h 783402"/>
                <a:gd name="csX8" fmla="*/ 0 w 1289017"/>
                <a:gd name="csY8" fmla="*/ 391701 h 783402"/>
                <a:gd name="csX9" fmla="*/ 391367 w 1289017"/>
                <a:gd name="csY9" fmla="*/ 783402 h 783402"/>
                <a:gd name="csX10" fmla="*/ 1289018 w 1289017"/>
                <a:gd name="csY10" fmla="*/ 783402 h 783402"/>
                <a:gd name="csX11" fmla="*/ 1289018 w 1289017"/>
                <a:gd name="csY11" fmla="*/ 745426 h 78340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89017" h="783402">
                  <a:moveTo>
                    <a:pt x="1289018" y="745426"/>
                  </a:moveTo>
                  <a:lnTo>
                    <a:pt x="391367" y="745426"/>
                  </a:lnTo>
                  <a:cubicBezTo>
                    <a:pt x="197310" y="745426"/>
                    <a:pt x="37944" y="585924"/>
                    <a:pt x="37944" y="391701"/>
                  </a:cubicBezTo>
                  <a:lnTo>
                    <a:pt x="37944" y="391701"/>
                  </a:lnTo>
                  <a:cubicBezTo>
                    <a:pt x="37944" y="197478"/>
                    <a:pt x="197310" y="37977"/>
                    <a:pt x="391367" y="37977"/>
                  </a:cubicBezTo>
                  <a:lnTo>
                    <a:pt x="1289018" y="37977"/>
                  </a:lnTo>
                  <a:lnTo>
                    <a:pt x="1289018" y="0"/>
                  </a:lnTo>
                  <a:lnTo>
                    <a:pt x="391367" y="0"/>
                  </a:lnTo>
                  <a:cubicBezTo>
                    <a:pt x="175627" y="0"/>
                    <a:pt x="0" y="175777"/>
                    <a:pt x="0" y="391701"/>
                  </a:cubicBezTo>
                  <a:cubicBezTo>
                    <a:pt x="0" y="607625"/>
                    <a:pt x="175627" y="783402"/>
                    <a:pt x="391367" y="783402"/>
                  </a:cubicBezTo>
                  <a:lnTo>
                    <a:pt x="1289018" y="783402"/>
                  </a:lnTo>
                  <a:lnTo>
                    <a:pt x="1289018" y="745426"/>
                  </a:lnTo>
                  <a:close/>
                </a:path>
              </a:pathLst>
            </a:custGeom>
            <a:solidFill>
              <a:srgbClr val="1D1D1B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5" name="Graphic 204">
              <a:extLst>
                <a:ext uri="{FF2B5EF4-FFF2-40B4-BE49-F238E27FC236}">
                  <a16:creationId xmlns:a16="http://schemas.microsoft.com/office/drawing/2014/main" id="{1BED0196-3FC0-F888-985D-F470E3B182B5}"/>
                </a:ext>
              </a:extLst>
            </p:cNvPr>
            <p:cNvGrpSpPr/>
            <p:nvPr/>
          </p:nvGrpSpPr>
          <p:grpSpPr>
            <a:xfrm>
              <a:off x="6357594" y="4059150"/>
              <a:ext cx="2150892" cy="607624"/>
              <a:chOff x="6357594" y="4059150"/>
              <a:chExt cx="2150892" cy="607624"/>
            </a:xfrm>
          </p:grpSpPr>
          <p:sp>
            <p:nvSpPr>
              <p:cNvPr id="236" name="Rounded Rectangle 235">
                <a:extLst>
                  <a:ext uri="{FF2B5EF4-FFF2-40B4-BE49-F238E27FC236}">
                    <a16:creationId xmlns:a16="http://schemas.microsoft.com/office/drawing/2014/main" id="{7DCACD1C-B173-75D5-383E-82F6B3D3A7F5}"/>
                  </a:ext>
                </a:extLst>
              </p:cNvPr>
              <p:cNvSpPr/>
              <p:nvPr/>
            </p:nvSpPr>
            <p:spPr>
              <a:xfrm>
                <a:off x="6357594" y="4059150"/>
                <a:ext cx="2150892" cy="607624"/>
              </a:xfrm>
              <a:prstGeom prst="roundRect">
                <a:avLst>
                  <a:gd name="adj" fmla="val 47816"/>
                </a:avLst>
              </a:prstGeom>
              <a:solidFill>
                <a:srgbClr val="EBEBEB"/>
              </a:solidFill>
              <a:ln w="108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7" name="Graphic 204">
                <a:extLst>
                  <a:ext uri="{FF2B5EF4-FFF2-40B4-BE49-F238E27FC236}">
                    <a16:creationId xmlns:a16="http://schemas.microsoft.com/office/drawing/2014/main" id="{C563D2F1-3B5D-7889-DCB5-5F98552E9333}"/>
                  </a:ext>
                </a:extLst>
              </p:cNvPr>
              <p:cNvGrpSpPr/>
              <p:nvPr/>
            </p:nvGrpSpPr>
            <p:grpSpPr>
              <a:xfrm>
                <a:off x="6431314" y="4105994"/>
                <a:ext cx="1514785" cy="498662"/>
                <a:chOff x="6431314" y="4105994"/>
                <a:chExt cx="1514785" cy="498662"/>
              </a:xfrm>
            </p:grpSpPr>
            <p:grpSp>
              <p:nvGrpSpPr>
                <p:cNvPr id="238" name="Graphic 204">
                  <a:extLst>
                    <a:ext uri="{FF2B5EF4-FFF2-40B4-BE49-F238E27FC236}">
                      <a16:creationId xmlns:a16="http://schemas.microsoft.com/office/drawing/2014/main" id="{82BA58D0-2EA4-0301-FFE2-67F2530D5EA9}"/>
                    </a:ext>
                  </a:extLst>
                </p:cNvPr>
                <p:cNvGrpSpPr/>
                <p:nvPr/>
              </p:nvGrpSpPr>
              <p:grpSpPr>
                <a:xfrm>
                  <a:off x="6553819" y="4105994"/>
                  <a:ext cx="1392280" cy="498662"/>
                  <a:chOff x="6553819" y="4105994"/>
                  <a:chExt cx="1392280" cy="498662"/>
                </a:xfrm>
              </p:grpSpPr>
              <p:sp>
                <p:nvSpPr>
                  <p:cNvPr id="239" name="Freeform 238">
                    <a:extLst>
                      <a:ext uri="{FF2B5EF4-FFF2-40B4-BE49-F238E27FC236}">
                        <a16:creationId xmlns:a16="http://schemas.microsoft.com/office/drawing/2014/main" id="{DD43B866-5B67-F1A3-6653-DA74FFAA51B2}"/>
                      </a:ext>
                    </a:extLst>
                  </p:cNvPr>
                  <p:cNvSpPr/>
                  <p:nvPr/>
                </p:nvSpPr>
                <p:spPr>
                  <a:xfrm>
                    <a:off x="6852223" y="4294876"/>
                    <a:ext cx="195683" cy="123423"/>
                  </a:xfrm>
                  <a:custGeom>
                    <a:avLst/>
                    <a:gdLst>
                      <a:gd name="csX0" fmla="*/ 98384 w 195683"/>
                      <a:gd name="csY0" fmla="*/ 123424 h 123423"/>
                      <a:gd name="csX1" fmla="*/ 79953 w 195683"/>
                      <a:gd name="csY1" fmla="*/ 115828 h 123423"/>
                      <a:gd name="csX2" fmla="*/ 7318 w 195683"/>
                      <a:gd name="csY2" fmla="*/ 44215 h 123423"/>
                      <a:gd name="csX3" fmla="*/ 7318 w 195683"/>
                      <a:gd name="csY3" fmla="*/ 7324 h 123423"/>
                      <a:gd name="csX4" fmla="*/ 188365 w 195683"/>
                      <a:gd name="csY4" fmla="*/ 7324 h 123423"/>
                      <a:gd name="csX5" fmla="*/ 188365 w 195683"/>
                      <a:gd name="csY5" fmla="*/ 44215 h 123423"/>
                      <a:gd name="csX6" fmla="*/ 116814 w 195683"/>
                      <a:gd name="csY6" fmla="*/ 115828 h 123423"/>
                      <a:gd name="csX7" fmla="*/ 98384 w 195683"/>
                      <a:gd name="csY7" fmla="*/ 123424 h 123423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</a:cxnLst>
                    <a:rect l="l" t="t" r="r" b="b"/>
                    <a:pathLst>
                      <a:path w="195683" h="123423">
                        <a:moveTo>
                          <a:pt x="98384" y="123424"/>
                        </a:moveTo>
                        <a:cubicBezTo>
                          <a:pt x="91879" y="123424"/>
                          <a:pt x="85374" y="120169"/>
                          <a:pt x="79953" y="115828"/>
                        </a:cubicBezTo>
                        <a:lnTo>
                          <a:pt x="7318" y="44215"/>
                        </a:lnTo>
                        <a:cubicBezTo>
                          <a:pt x="-2439" y="34450"/>
                          <a:pt x="-2439" y="18174"/>
                          <a:pt x="7318" y="7324"/>
                        </a:cubicBezTo>
                        <a:cubicBezTo>
                          <a:pt x="17075" y="-2441"/>
                          <a:pt x="177524" y="-2441"/>
                          <a:pt x="188365" y="7324"/>
                        </a:cubicBezTo>
                        <a:cubicBezTo>
                          <a:pt x="198123" y="17089"/>
                          <a:pt x="198123" y="33365"/>
                          <a:pt x="188365" y="44215"/>
                        </a:cubicBezTo>
                        <a:lnTo>
                          <a:pt x="116814" y="115828"/>
                        </a:lnTo>
                        <a:cubicBezTo>
                          <a:pt x="111393" y="121254"/>
                          <a:pt x="104889" y="123424"/>
                          <a:pt x="98384" y="123424"/>
                        </a:cubicBezTo>
                        <a:close/>
                      </a:path>
                    </a:pathLst>
                  </a:custGeom>
                  <a:solidFill>
                    <a:srgbClr val="1D1D1B"/>
                  </a:solidFill>
                  <a:ln w="1084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40" name="TextBox 239">
                    <a:extLst>
                      <a:ext uri="{FF2B5EF4-FFF2-40B4-BE49-F238E27FC236}">
                        <a16:creationId xmlns:a16="http://schemas.microsoft.com/office/drawing/2014/main" id="{E8EFDFC7-4B82-0E36-A9C8-748623448F3E}"/>
                      </a:ext>
                    </a:extLst>
                  </p:cNvPr>
                  <p:cNvSpPr txBox="1"/>
                  <p:nvPr/>
                </p:nvSpPr>
                <p:spPr>
                  <a:xfrm>
                    <a:off x="6462379" y="4354134"/>
                    <a:ext cx="281117" cy="29624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33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1</a:t>
                    </a:r>
                  </a:p>
                </p:txBody>
              </p:sp>
              <p:sp>
                <p:nvSpPr>
                  <p:cNvPr id="241" name="TextBox 240">
                    <a:extLst>
                      <a:ext uri="{FF2B5EF4-FFF2-40B4-BE49-F238E27FC236}">
                        <a16:creationId xmlns:a16="http://schemas.microsoft.com/office/drawing/2014/main" id="{4A6024E8-05BF-4A54-918B-65D0B22380D0}"/>
                      </a:ext>
                    </a:extLst>
                  </p:cNvPr>
                  <p:cNvSpPr txBox="1"/>
                  <p:nvPr/>
                </p:nvSpPr>
                <p:spPr>
                  <a:xfrm>
                    <a:off x="7067318" y="4354134"/>
                    <a:ext cx="575828" cy="29624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1133" spc="0" baseline="0">
                        <a:ln/>
                        <a:solidFill>
                          <a:srgbClr val="FFFFFF"/>
                        </a:solidFill>
                        <a:latin typeface="Monaco"/>
                        <a:sym typeface="Monaco"/>
                        <a:rtl val="0"/>
                      </a:rPr>
                      <a:t>beat</a:t>
                    </a:r>
                  </a:p>
                </p:txBody>
              </p:sp>
              <p:sp>
                <p:nvSpPr>
                  <p:cNvPr id="242" name="TextBox 241">
                    <a:extLst>
                      <a:ext uri="{FF2B5EF4-FFF2-40B4-BE49-F238E27FC236}">
                        <a16:creationId xmlns:a16="http://schemas.microsoft.com/office/drawing/2014/main" id="{C9D8D690-7F38-20F1-A146-972EBFD7C1F5}"/>
                      </a:ext>
                    </a:extLst>
                  </p:cNvPr>
                  <p:cNvSpPr txBox="1"/>
                  <p:nvPr/>
                </p:nvSpPr>
                <p:spPr>
                  <a:xfrm>
                    <a:off x="7002271" y="4060274"/>
                    <a:ext cx="1035268" cy="41078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sz="2040" spc="0" baseline="0">
                        <a:ln/>
                        <a:solidFill>
                          <a:srgbClr val="1D1D1B"/>
                        </a:solidFill>
                        <a:latin typeface="Swell Braille"/>
                        <a:sym typeface="Swell Braille"/>
                        <a:rtl val="0"/>
                      </a:rPr>
                      <a:t>beat</a:t>
                    </a:r>
                  </a:p>
                </p:txBody>
              </p:sp>
            </p:grpSp>
            <p:sp>
              <p:nvSpPr>
                <p:cNvPr id="243" name="TextBox 242">
                  <a:extLst>
                    <a:ext uri="{FF2B5EF4-FFF2-40B4-BE49-F238E27FC236}">
                      <a16:creationId xmlns:a16="http://schemas.microsoft.com/office/drawing/2014/main" id="{15C70EDE-D40B-2EDE-2A70-7BAAF2B47F6A}"/>
                    </a:ext>
                  </a:extLst>
                </p:cNvPr>
                <p:cNvSpPr txBox="1"/>
                <p:nvPr/>
              </p:nvSpPr>
              <p:spPr>
                <a:xfrm>
                  <a:off x="6339874" y="4060274"/>
                  <a:ext cx="609074" cy="41078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2040" spc="0" baseline="0">
                      <a:ln/>
                      <a:solidFill>
                        <a:srgbClr val="1D1D1B"/>
                      </a:solidFill>
                      <a:latin typeface="Swell Braille"/>
                      <a:sym typeface="Swell Braille"/>
                      <a:rtl val="0"/>
                    </a:rPr>
                    <a:t>⠼a</a:t>
                  </a:r>
                </a:p>
              </p:txBody>
            </p:sp>
          </p:grpSp>
        </p:grp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E3440CAC-8BA7-15D5-58DC-824264A47BAF}"/>
                </a:ext>
              </a:extLst>
            </p:cNvPr>
            <p:cNvSpPr/>
            <p:nvPr/>
          </p:nvSpPr>
          <p:spPr>
            <a:xfrm>
              <a:off x="4302103" y="3971262"/>
              <a:ext cx="1289017" cy="783402"/>
            </a:xfrm>
            <a:custGeom>
              <a:avLst/>
              <a:gdLst>
                <a:gd name="csX0" fmla="*/ 0 w 1289017"/>
                <a:gd name="csY0" fmla="*/ 783402 h 783402"/>
                <a:gd name="csX1" fmla="*/ 897651 w 1289017"/>
                <a:gd name="csY1" fmla="*/ 783402 h 783402"/>
                <a:gd name="csX2" fmla="*/ 1289018 w 1289017"/>
                <a:gd name="csY2" fmla="*/ 391701 h 783402"/>
                <a:gd name="csX3" fmla="*/ 897651 w 1289017"/>
                <a:gd name="csY3" fmla="*/ 0 h 783402"/>
                <a:gd name="csX4" fmla="*/ 0 w 1289017"/>
                <a:gd name="csY4" fmla="*/ 0 h 783402"/>
                <a:gd name="csX5" fmla="*/ 0 w 1289017"/>
                <a:gd name="csY5" fmla="*/ 37977 h 783402"/>
                <a:gd name="csX6" fmla="*/ 897651 w 1289017"/>
                <a:gd name="csY6" fmla="*/ 37977 h 783402"/>
                <a:gd name="csX7" fmla="*/ 1251074 w 1289017"/>
                <a:gd name="csY7" fmla="*/ 391701 h 783402"/>
                <a:gd name="csX8" fmla="*/ 1251074 w 1289017"/>
                <a:gd name="csY8" fmla="*/ 391701 h 783402"/>
                <a:gd name="csX9" fmla="*/ 897651 w 1289017"/>
                <a:gd name="csY9" fmla="*/ 745426 h 783402"/>
                <a:gd name="csX10" fmla="*/ 0 w 1289017"/>
                <a:gd name="csY10" fmla="*/ 745426 h 783402"/>
                <a:gd name="csX11" fmla="*/ 0 w 1289017"/>
                <a:gd name="csY11" fmla="*/ 783402 h 783402"/>
                <a:gd name="csX12" fmla="*/ 0 w 1289017"/>
                <a:gd name="csY12" fmla="*/ 783402 h 78340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289017" h="783402">
                  <a:moveTo>
                    <a:pt x="0" y="783402"/>
                  </a:moveTo>
                  <a:lnTo>
                    <a:pt x="897651" y="783402"/>
                  </a:lnTo>
                  <a:cubicBezTo>
                    <a:pt x="1113391" y="783402"/>
                    <a:pt x="1289018" y="607625"/>
                    <a:pt x="1289018" y="391701"/>
                  </a:cubicBezTo>
                  <a:cubicBezTo>
                    <a:pt x="1289018" y="175777"/>
                    <a:pt x="1113391" y="0"/>
                    <a:pt x="897651" y="0"/>
                  </a:cubicBezTo>
                  <a:lnTo>
                    <a:pt x="0" y="0"/>
                  </a:lnTo>
                  <a:lnTo>
                    <a:pt x="0" y="37977"/>
                  </a:lnTo>
                  <a:lnTo>
                    <a:pt x="897651" y="37977"/>
                  </a:lnTo>
                  <a:cubicBezTo>
                    <a:pt x="1091708" y="37977"/>
                    <a:pt x="1251074" y="197478"/>
                    <a:pt x="1251074" y="391701"/>
                  </a:cubicBezTo>
                  <a:lnTo>
                    <a:pt x="1251074" y="391701"/>
                  </a:lnTo>
                  <a:cubicBezTo>
                    <a:pt x="1251074" y="585924"/>
                    <a:pt x="1091708" y="745426"/>
                    <a:pt x="897651" y="745426"/>
                  </a:cubicBezTo>
                  <a:lnTo>
                    <a:pt x="0" y="745426"/>
                  </a:lnTo>
                  <a:lnTo>
                    <a:pt x="0" y="783402"/>
                  </a:lnTo>
                  <a:lnTo>
                    <a:pt x="0" y="783402"/>
                  </a:lnTo>
                  <a:close/>
                </a:path>
              </a:pathLst>
            </a:custGeom>
            <a:solidFill>
              <a:srgbClr val="1D1D1B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B1994630-9023-F973-CF4D-5B16353E8802}"/>
                </a:ext>
              </a:extLst>
            </p:cNvPr>
            <p:cNvSpPr/>
            <p:nvPr/>
          </p:nvSpPr>
          <p:spPr>
            <a:xfrm>
              <a:off x="7296441" y="3971262"/>
              <a:ext cx="1289017" cy="783402"/>
            </a:xfrm>
            <a:custGeom>
              <a:avLst/>
              <a:gdLst>
                <a:gd name="csX0" fmla="*/ 0 w 1289017"/>
                <a:gd name="csY0" fmla="*/ 783402 h 783402"/>
                <a:gd name="csX1" fmla="*/ 897651 w 1289017"/>
                <a:gd name="csY1" fmla="*/ 783402 h 783402"/>
                <a:gd name="csX2" fmla="*/ 1289018 w 1289017"/>
                <a:gd name="csY2" fmla="*/ 391701 h 783402"/>
                <a:gd name="csX3" fmla="*/ 897651 w 1289017"/>
                <a:gd name="csY3" fmla="*/ 0 h 783402"/>
                <a:gd name="csX4" fmla="*/ 0 w 1289017"/>
                <a:gd name="csY4" fmla="*/ 0 h 783402"/>
                <a:gd name="csX5" fmla="*/ 0 w 1289017"/>
                <a:gd name="csY5" fmla="*/ 37977 h 783402"/>
                <a:gd name="csX6" fmla="*/ 897651 w 1289017"/>
                <a:gd name="csY6" fmla="*/ 37977 h 783402"/>
                <a:gd name="csX7" fmla="*/ 1251073 w 1289017"/>
                <a:gd name="csY7" fmla="*/ 391701 h 783402"/>
                <a:gd name="csX8" fmla="*/ 1251073 w 1289017"/>
                <a:gd name="csY8" fmla="*/ 391701 h 783402"/>
                <a:gd name="csX9" fmla="*/ 897651 w 1289017"/>
                <a:gd name="csY9" fmla="*/ 745426 h 783402"/>
                <a:gd name="csX10" fmla="*/ 0 w 1289017"/>
                <a:gd name="csY10" fmla="*/ 745426 h 783402"/>
                <a:gd name="csX11" fmla="*/ 0 w 1289017"/>
                <a:gd name="csY11" fmla="*/ 783402 h 78340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89017" h="783402">
                  <a:moveTo>
                    <a:pt x="0" y="783402"/>
                  </a:moveTo>
                  <a:lnTo>
                    <a:pt x="897651" y="783402"/>
                  </a:lnTo>
                  <a:cubicBezTo>
                    <a:pt x="1113391" y="783402"/>
                    <a:pt x="1289018" y="607625"/>
                    <a:pt x="1289018" y="391701"/>
                  </a:cubicBezTo>
                  <a:cubicBezTo>
                    <a:pt x="1289018" y="175777"/>
                    <a:pt x="1113391" y="0"/>
                    <a:pt x="897651" y="0"/>
                  </a:cubicBezTo>
                  <a:lnTo>
                    <a:pt x="0" y="0"/>
                  </a:lnTo>
                  <a:lnTo>
                    <a:pt x="0" y="37977"/>
                  </a:lnTo>
                  <a:lnTo>
                    <a:pt x="897651" y="37977"/>
                  </a:lnTo>
                  <a:cubicBezTo>
                    <a:pt x="1091708" y="37977"/>
                    <a:pt x="1251073" y="197478"/>
                    <a:pt x="1251073" y="391701"/>
                  </a:cubicBezTo>
                  <a:lnTo>
                    <a:pt x="1251073" y="391701"/>
                  </a:lnTo>
                  <a:cubicBezTo>
                    <a:pt x="1251073" y="585924"/>
                    <a:pt x="1091708" y="745426"/>
                    <a:pt x="897651" y="745426"/>
                  </a:cubicBezTo>
                  <a:lnTo>
                    <a:pt x="0" y="745426"/>
                  </a:lnTo>
                  <a:lnTo>
                    <a:pt x="0" y="783402"/>
                  </a:lnTo>
                  <a:close/>
                </a:path>
              </a:pathLst>
            </a:custGeom>
            <a:solidFill>
              <a:srgbClr val="1D1D1B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6" name="Graphic 204">
            <a:extLst>
              <a:ext uri="{FF2B5EF4-FFF2-40B4-BE49-F238E27FC236}">
                <a16:creationId xmlns:a16="http://schemas.microsoft.com/office/drawing/2014/main" id="{77083036-0D4D-89D4-1FEB-26A316D3F98E}"/>
              </a:ext>
            </a:extLst>
          </p:cNvPr>
          <p:cNvGrpSpPr/>
          <p:nvPr/>
        </p:nvGrpSpPr>
        <p:grpSpPr>
          <a:xfrm>
            <a:off x="8578954" y="3772699"/>
            <a:ext cx="3056132" cy="1147976"/>
            <a:chOff x="8578954" y="3772699"/>
            <a:chExt cx="3056132" cy="1147976"/>
          </a:xfrm>
        </p:grpSpPr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9A0BB8AB-7A8D-6C2D-754D-73670CDA4757}"/>
                </a:ext>
              </a:extLst>
            </p:cNvPr>
            <p:cNvSpPr/>
            <p:nvPr/>
          </p:nvSpPr>
          <p:spPr>
            <a:xfrm>
              <a:off x="8578954" y="3772699"/>
              <a:ext cx="3056132" cy="1147976"/>
            </a:xfrm>
            <a:custGeom>
              <a:avLst/>
              <a:gdLst>
                <a:gd name="csX0" fmla="*/ 99739 w 3056132"/>
                <a:gd name="csY0" fmla="*/ 1147977 h 1147976"/>
                <a:gd name="csX1" fmla="*/ 2954226 w 3056132"/>
                <a:gd name="csY1" fmla="*/ 1147977 h 1147976"/>
                <a:gd name="csX2" fmla="*/ 3056133 w 3056132"/>
                <a:gd name="csY2" fmla="*/ 1045983 h 1147976"/>
                <a:gd name="csX3" fmla="*/ 3056133 w 3056132"/>
                <a:gd name="csY3" fmla="*/ 101994 h 1147976"/>
                <a:gd name="csX4" fmla="*/ 2954226 w 3056132"/>
                <a:gd name="csY4" fmla="*/ 0 h 1147976"/>
                <a:gd name="csX5" fmla="*/ 0 w 3056132"/>
                <a:gd name="csY5" fmla="*/ 0 h 11479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056132" h="1147976">
                  <a:moveTo>
                    <a:pt x="99739" y="1147977"/>
                  </a:moveTo>
                  <a:lnTo>
                    <a:pt x="2954226" y="1147977"/>
                  </a:lnTo>
                  <a:cubicBezTo>
                    <a:pt x="3010599" y="1147977"/>
                    <a:pt x="3056133" y="1102405"/>
                    <a:pt x="3056133" y="1045983"/>
                  </a:cubicBezTo>
                  <a:lnTo>
                    <a:pt x="3056133" y="101994"/>
                  </a:lnTo>
                  <a:cubicBezTo>
                    <a:pt x="3056133" y="45572"/>
                    <a:pt x="3010599" y="0"/>
                    <a:pt x="2954226" y="0"/>
                  </a:cubicBez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39026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48" name="Graphic 204">
              <a:extLst>
                <a:ext uri="{FF2B5EF4-FFF2-40B4-BE49-F238E27FC236}">
                  <a16:creationId xmlns:a16="http://schemas.microsoft.com/office/drawing/2014/main" id="{A6F6254F-7CCE-ECB7-C022-AD32BE2D08E0}"/>
                </a:ext>
              </a:extLst>
            </p:cNvPr>
            <p:cNvGrpSpPr/>
            <p:nvPr/>
          </p:nvGrpSpPr>
          <p:grpSpPr>
            <a:xfrm>
              <a:off x="8762171" y="4033110"/>
              <a:ext cx="2738485" cy="630410"/>
              <a:chOff x="8762171" y="4033110"/>
              <a:chExt cx="2738485" cy="630410"/>
            </a:xfrm>
          </p:grpSpPr>
          <p:sp>
            <p:nvSpPr>
              <p:cNvPr id="249" name="TextBox 248">
                <a:extLst>
                  <a:ext uri="{FF2B5EF4-FFF2-40B4-BE49-F238E27FC236}">
                    <a16:creationId xmlns:a16="http://schemas.microsoft.com/office/drawing/2014/main" id="{AA43B261-08F1-18AE-9CF2-319601D9B281}"/>
                  </a:ext>
                </a:extLst>
              </p:cNvPr>
              <p:cNvSpPr txBox="1"/>
              <p:nvPr/>
            </p:nvSpPr>
            <p:spPr>
              <a:xfrm>
                <a:off x="8798657" y="4324838"/>
                <a:ext cx="1165252" cy="2962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133" spc="0" baseline="0">
                    <a:ln/>
                    <a:solidFill>
                      <a:srgbClr val="CBCBCB"/>
                    </a:solidFill>
                    <a:latin typeface="Monaco"/>
                    <a:sym typeface="Monaco"/>
                    <a:rtl val="0"/>
                  </a:rPr>
                  <a:t>until done</a:t>
                </a:r>
              </a:p>
            </p:txBody>
          </p:sp>
          <p:sp>
            <p:nvSpPr>
              <p:cNvPr id="250" name="Freeform 249">
                <a:extLst>
                  <a:ext uri="{FF2B5EF4-FFF2-40B4-BE49-F238E27FC236}">
                    <a16:creationId xmlns:a16="http://schemas.microsoft.com/office/drawing/2014/main" id="{B80B4A4F-5C1D-D52D-6938-241FEB35B822}"/>
                  </a:ext>
                </a:extLst>
              </p:cNvPr>
              <p:cNvSpPr/>
              <p:nvPr/>
            </p:nvSpPr>
            <p:spPr>
              <a:xfrm>
                <a:off x="11134495" y="4293791"/>
                <a:ext cx="195683" cy="123423"/>
              </a:xfrm>
              <a:custGeom>
                <a:avLst/>
                <a:gdLst>
                  <a:gd name="csX0" fmla="*/ 98384 w 195683"/>
                  <a:gd name="csY0" fmla="*/ 123424 h 123423"/>
                  <a:gd name="csX1" fmla="*/ 79953 w 195683"/>
                  <a:gd name="csY1" fmla="*/ 115828 h 123423"/>
                  <a:gd name="csX2" fmla="*/ 7318 w 195683"/>
                  <a:gd name="csY2" fmla="*/ 44215 h 123423"/>
                  <a:gd name="csX3" fmla="*/ 7318 w 195683"/>
                  <a:gd name="csY3" fmla="*/ 7324 h 123423"/>
                  <a:gd name="csX4" fmla="*/ 188365 w 195683"/>
                  <a:gd name="csY4" fmla="*/ 7324 h 123423"/>
                  <a:gd name="csX5" fmla="*/ 188365 w 195683"/>
                  <a:gd name="csY5" fmla="*/ 44215 h 123423"/>
                  <a:gd name="csX6" fmla="*/ 116814 w 195683"/>
                  <a:gd name="csY6" fmla="*/ 115828 h 123423"/>
                  <a:gd name="csX7" fmla="*/ 98384 w 195683"/>
                  <a:gd name="csY7" fmla="*/ 123424 h 123423"/>
                  <a:gd name="csX8" fmla="*/ 98384 w 195683"/>
                  <a:gd name="csY8" fmla="*/ 123424 h 1234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95683" h="123423">
                    <a:moveTo>
                      <a:pt x="98384" y="123424"/>
                    </a:moveTo>
                    <a:cubicBezTo>
                      <a:pt x="91879" y="123424"/>
                      <a:pt x="85374" y="120169"/>
                      <a:pt x="79953" y="115828"/>
                    </a:cubicBezTo>
                    <a:lnTo>
                      <a:pt x="7318" y="44215"/>
                    </a:lnTo>
                    <a:cubicBezTo>
                      <a:pt x="-2439" y="34450"/>
                      <a:pt x="-2439" y="18174"/>
                      <a:pt x="7318" y="7324"/>
                    </a:cubicBezTo>
                    <a:cubicBezTo>
                      <a:pt x="17075" y="-2441"/>
                      <a:pt x="177524" y="-2441"/>
                      <a:pt x="188365" y="7324"/>
                    </a:cubicBezTo>
                    <a:cubicBezTo>
                      <a:pt x="198123" y="17089"/>
                      <a:pt x="198123" y="33365"/>
                      <a:pt x="188365" y="44215"/>
                    </a:cubicBezTo>
                    <a:lnTo>
                      <a:pt x="116814" y="115828"/>
                    </a:lnTo>
                    <a:cubicBezTo>
                      <a:pt x="111393" y="121254"/>
                      <a:pt x="104889" y="123424"/>
                      <a:pt x="98384" y="123424"/>
                    </a:cubicBezTo>
                    <a:lnTo>
                      <a:pt x="98384" y="123424"/>
                    </a:lnTo>
                    <a:close/>
                  </a:path>
                </a:pathLst>
              </a:custGeom>
              <a:solidFill>
                <a:srgbClr val="1D1D1B"/>
              </a:solidFill>
              <a:ln w="108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" name="Freeform 250">
                <a:extLst>
                  <a:ext uri="{FF2B5EF4-FFF2-40B4-BE49-F238E27FC236}">
                    <a16:creationId xmlns:a16="http://schemas.microsoft.com/office/drawing/2014/main" id="{2705D770-9479-D8D7-21D2-098AD714AEA1}"/>
                  </a:ext>
                </a:extLst>
              </p:cNvPr>
              <p:cNvSpPr/>
              <p:nvPr/>
            </p:nvSpPr>
            <p:spPr>
              <a:xfrm>
                <a:off x="8762171" y="4033110"/>
                <a:ext cx="2738485" cy="630410"/>
              </a:xfrm>
              <a:custGeom>
                <a:avLst/>
                <a:gdLst>
                  <a:gd name="csX0" fmla="*/ 2666934 w 2738485"/>
                  <a:gd name="csY0" fmla="*/ 29296 h 630410"/>
                  <a:gd name="csX1" fmla="*/ 2709215 w 2738485"/>
                  <a:gd name="csY1" fmla="*/ 71613 h 630410"/>
                  <a:gd name="csX2" fmla="*/ 2709215 w 2738485"/>
                  <a:gd name="csY2" fmla="*/ 558798 h 630410"/>
                  <a:gd name="csX3" fmla="*/ 2666934 w 2738485"/>
                  <a:gd name="csY3" fmla="*/ 601115 h 630410"/>
                  <a:gd name="csX4" fmla="*/ 71552 w 2738485"/>
                  <a:gd name="csY4" fmla="*/ 601115 h 630410"/>
                  <a:gd name="csX5" fmla="*/ 29271 w 2738485"/>
                  <a:gd name="csY5" fmla="*/ 558798 h 630410"/>
                  <a:gd name="csX6" fmla="*/ 29271 w 2738485"/>
                  <a:gd name="csY6" fmla="*/ 71613 h 630410"/>
                  <a:gd name="csX7" fmla="*/ 71552 w 2738485"/>
                  <a:gd name="csY7" fmla="*/ 29296 h 630410"/>
                  <a:gd name="csX8" fmla="*/ 2666934 w 2738485"/>
                  <a:gd name="csY8" fmla="*/ 29296 h 630410"/>
                  <a:gd name="csX9" fmla="*/ 2666934 w 2738485"/>
                  <a:gd name="csY9" fmla="*/ 0 h 630410"/>
                  <a:gd name="csX10" fmla="*/ 71552 w 2738485"/>
                  <a:gd name="csY10" fmla="*/ 0 h 630410"/>
                  <a:gd name="csX11" fmla="*/ 0 w 2738485"/>
                  <a:gd name="csY11" fmla="*/ 71613 h 630410"/>
                  <a:gd name="csX12" fmla="*/ 0 w 2738485"/>
                  <a:gd name="csY12" fmla="*/ 558798 h 630410"/>
                  <a:gd name="csX13" fmla="*/ 71552 w 2738485"/>
                  <a:gd name="csY13" fmla="*/ 630411 h 630410"/>
                  <a:gd name="csX14" fmla="*/ 2666934 w 2738485"/>
                  <a:gd name="csY14" fmla="*/ 630411 h 630410"/>
                  <a:gd name="csX15" fmla="*/ 2738486 w 2738485"/>
                  <a:gd name="csY15" fmla="*/ 558798 h 630410"/>
                  <a:gd name="csX16" fmla="*/ 2738486 w 2738485"/>
                  <a:gd name="csY16" fmla="*/ 71613 h 630410"/>
                  <a:gd name="csX17" fmla="*/ 2666934 w 2738485"/>
                  <a:gd name="csY17" fmla="*/ 0 h 630410"/>
                  <a:gd name="csX18" fmla="*/ 2666934 w 2738485"/>
                  <a:gd name="csY18" fmla="*/ 0 h 6304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738485" h="630410">
                    <a:moveTo>
                      <a:pt x="2666934" y="29296"/>
                    </a:moveTo>
                    <a:cubicBezTo>
                      <a:pt x="2689700" y="29296"/>
                      <a:pt x="2709215" y="48827"/>
                      <a:pt x="2709215" y="71613"/>
                    </a:cubicBezTo>
                    <a:lnTo>
                      <a:pt x="2709215" y="558798"/>
                    </a:lnTo>
                    <a:cubicBezTo>
                      <a:pt x="2709215" y="581584"/>
                      <a:pt x="2689700" y="601115"/>
                      <a:pt x="2666934" y="601115"/>
                    </a:cubicBezTo>
                    <a:lnTo>
                      <a:pt x="71552" y="601115"/>
                    </a:lnTo>
                    <a:cubicBezTo>
                      <a:pt x="48785" y="601115"/>
                      <a:pt x="29271" y="581584"/>
                      <a:pt x="29271" y="558798"/>
                    </a:cubicBezTo>
                    <a:lnTo>
                      <a:pt x="29271" y="71613"/>
                    </a:lnTo>
                    <a:cubicBezTo>
                      <a:pt x="29271" y="48827"/>
                      <a:pt x="48785" y="29296"/>
                      <a:pt x="71552" y="29296"/>
                    </a:cubicBezTo>
                    <a:lnTo>
                      <a:pt x="2666934" y="29296"/>
                    </a:lnTo>
                    <a:moveTo>
                      <a:pt x="2666934" y="0"/>
                    </a:moveTo>
                    <a:lnTo>
                      <a:pt x="71552" y="0"/>
                    </a:lnTo>
                    <a:cubicBezTo>
                      <a:pt x="32524" y="0"/>
                      <a:pt x="0" y="31466"/>
                      <a:pt x="0" y="71613"/>
                    </a:cubicBezTo>
                    <a:lnTo>
                      <a:pt x="0" y="558798"/>
                    </a:lnTo>
                    <a:cubicBezTo>
                      <a:pt x="0" y="597859"/>
                      <a:pt x="31439" y="630411"/>
                      <a:pt x="71552" y="630411"/>
                    </a:cubicBezTo>
                    <a:lnTo>
                      <a:pt x="2666934" y="630411"/>
                    </a:lnTo>
                    <a:cubicBezTo>
                      <a:pt x="2705962" y="630411"/>
                      <a:pt x="2738486" y="598944"/>
                      <a:pt x="2738486" y="558798"/>
                    </a:cubicBezTo>
                    <a:lnTo>
                      <a:pt x="2738486" y="71613"/>
                    </a:lnTo>
                    <a:cubicBezTo>
                      <a:pt x="2738486" y="32551"/>
                      <a:pt x="2707046" y="0"/>
                      <a:pt x="2666934" y="0"/>
                    </a:cubicBezTo>
                    <a:lnTo>
                      <a:pt x="2666934" y="0"/>
                    </a:lnTo>
                    <a:close/>
                  </a:path>
                </a:pathLst>
              </a:custGeom>
              <a:solidFill>
                <a:srgbClr val="1D1D1B">
                  <a:alpha val="30000"/>
                </a:srgbClr>
              </a:solidFill>
              <a:ln w="108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" name="TextBox 251">
                <a:extLst>
                  <a:ext uri="{FF2B5EF4-FFF2-40B4-BE49-F238E27FC236}">
                    <a16:creationId xmlns:a16="http://schemas.microsoft.com/office/drawing/2014/main" id="{7D1A4A2A-9DEF-3BAE-6465-F14ED1CD8D73}"/>
                  </a:ext>
                </a:extLst>
              </p:cNvPr>
              <p:cNvSpPr txBox="1"/>
              <p:nvPr/>
            </p:nvSpPr>
            <p:spPr>
              <a:xfrm>
                <a:off x="8800825" y="4059189"/>
                <a:ext cx="2313852" cy="4107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40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until done</a:t>
                </a:r>
              </a:p>
            </p:txBody>
          </p:sp>
        </p:grpSp>
      </p:grpSp>
      <p:grpSp>
        <p:nvGrpSpPr>
          <p:cNvPr id="253" name="Graphic 204">
            <a:extLst>
              <a:ext uri="{FF2B5EF4-FFF2-40B4-BE49-F238E27FC236}">
                <a16:creationId xmlns:a16="http://schemas.microsoft.com/office/drawing/2014/main" id="{426DC24A-5D66-2D22-1495-E5A28A904C80}"/>
              </a:ext>
            </a:extLst>
          </p:cNvPr>
          <p:cNvGrpSpPr/>
          <p:nvPr/>
        </p:nvGrpSpPr>
        <p:grpSpPr>
          <a:xfrm>
            <a:off x="3443480" y="4059151"/>
            <a:ext cx="2058743" cy="607624"/>
            <a:chOff x="3443480" y="4059151"/>
            <a:chExt cx="2058743" cy="607624"/>
          </a:xfrm>
        </p:grpSpPr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49500640-3066-66F2-99F8-11C05C127433}"/>
                </a:ext>
              </a:extLst>
            </p:cNvPr>
            <p:cNvSpPr/>
            <p:nvPr/>
          </p:nvSpPr>
          <p:spPr>
            <a:xfrm>
              <a:off x="3455406" y="4071086"/>
              <a:ext cx="2034892" cy="583753"/>
            </a:xfrm>
            <a:custGeom>
              <a:avLst/>
              <a:gdLst>
                <a:gd name="csX0" fmla="*/ 278619 w 2034892"/>
                <a:gd name="csY0" fmla="*/ 0 h 583753"/>
                <a:gd name="csX1" fmla="*/ 1756274 w 2034892"/>
                <a:gd name="csY1" fmla="*/ 0 h 583753"/>
                <a:gd name="csX2" fmla="*/ 2034892 w 2034892"/>
                <a:gd name="csY2" fmla="*/ 278856 h 583753"/>
                <a:gd name="csX3" fmla="*/ 2034892 w 2034892"/>
                <a:gd name="csY3" fmla="*/ 304897 h 583753"/>
                <a:gd name="csX4" fmla="*/ 1756274 w 2034892"/>
                <a:gd name="csY4" fmla="*/ 583754 h 583753"/>
                <a:gd name="csX5" fmla="*/ 278619 w 2034892"/>
                <a:gd name="csY5" fmla="*/ 583754 h 583753"/>
                <a:gd name="csX6" fmla="*/ 0 w 2034892"/>
                <a:gd name="csY6" fmla="*/ 304897 h 583753"/>
                <a:gd name="csX7" fmla="*/ 0 w 2034892"/>
                <a:gd name="csY7" fmla="*/ 278856 h 583753"/>
                <a:gd name="csX8" fmla="*/ 278619 w 2034892"/>
                <a:gd name="csY8" fmla="*/ 0 h 58375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034892" h="583753">
                  <a:moveTo>
                    <a:pt x="278619" y="0"/>
                  </a:moveTo>
                  <a:lnTo>
                    <a:pt x="1756274" y="0"/>
                  </a:lnTo>
                  <a:cubicBezTo>
                    <a:pt x="1910219" y="0"/>
                    <a:pt x="2034892" y="124780"/>
                    <a:pt x="2034892" y="278856"/>
                  </a:cubicBezTo>
                  <a:lnTo>
                    <a:pt x="2034892" y="304897"/>
                  </a:lnTo>
                  <a:cubicBezTo>
                    <a:pt x="2034892" y="458974"/>
                    <a:pt x="1910219" y="583754"/>
                    <a:pt x="1756274" y="583754"/>
                  </a:cubicBezTo>
                  <a:lnTo>
                    <a:pt x="278619" y="583754"/>
                  </a:lnTo>
                  <a:cubicBezTo>
                    <a:pt x="124674" y="583754"/>
                    <a:pt x="0" y="458974"/>
                    <a:pt x="0" y="304897"/>
                  </a:cubicBezTo>
                  <a:lnTo>
                    <a:pt x="0" y="278856"/>
                  </a:lnTo>
                  <a:cubicBezTo>
                    <a:pt x="0" y="124780"/>
                    <a:pt x="124674" y="0"/>
                    <a:pt x="278619" y="0"/>
                  </a:cubicBezTo>
                  <a:close/>
                </a:path>
              </a:pathLst>
            </a:custGeom>
            <a:solidFill>
              <a:srgbClr val="FFFFFF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C84EB6CE-98A2-1F6B-22D3-C5867343B0D9}"/>
                </a:ext>
              </a:extLst>
            </p:cNvPr>
            <p:cNvSpPr/>
            <p:nvPr/>
          </p:nvSpPr>
          <p:spPr>
            <a:xfrm>
              <a:off x="3443480" y="4059151"/>
              <a:ext cx="2058743" cy="607624"/>
            </a:xfrm>
            <a:custGeom>
              <a:avLst/>
              <a:gdLst>
                <a:gd name="csX0" fmla="*/ 1768199 w 2058743"/>
                <a:gd name="csY0" fmla="*/ 23871 h 607624"/>
                <a:gd name="csX1" fmla="*/ 2035977 w 2058743"/>
                <a:gd name="csY1" fmla="*/ 291877 h 607624"/>
                <a:gd name="csX2" fmla="*/ 2035977 w 2058743"/>
                <a:gd name="csY2" fmla="*/ 317918 h 607624"/>
                <a:gd name="csX3" fmla="*/ 1768199 w 2058743"/>
                <a:gd name="csY3" fmla="*/ 585924 h 607624"/>
                <a:gd name="csX4" fmla="*/ 290544 w 2058743"/>
                <a:gd name="csY4" fmla="*/ 585924 h 607624"/>
                <a:gd name="csX5" fmla="*/ 22767 w 2058743"/>
                <a:gd name="csY5" fmla="*/ 317918 h 607624"/>
                <a:gd name="csX6" fmla="*/ 22767 w 2058743"/>
                <a:gd name="csY6" fmla="*/ 291877 h 607624"/>
                <a:gd name="csX7" fmla="*/ 290544 w 2058743"/>
                <a:gd name="csY7" fmla="*/ 23871 h 607624"/>
                <a:gd name="csX8" fmla="*/ 1768199 w 2058743"/>
                <a:gd name="csY8" fmla="*/ 23871 h 607624"/>
                <a:gd name="csX9" fmla="*/ 1768199 w 2058743"/>
                <a:gd name="csY9" fmla="*/ 0 h 607624"/>
                <a:gd name="csX10" fmla="*/ 290544 w 2058743"/>
                <a:gd name="csY10" fmla="*/ 0 h 607624"/>
                <a:gd name="csX11" fmla="*/ 0 w 2058743"/>
                <a:gd name="csY11" fmla="*/ 290792 h 607624"/>
                <a:gd name="csX12" fmla="*/ 0 w 2058743"/>
                <a:gd name="csY12" fmla="*/ 316833 h 607624"/>
                <a:gd name="csX13" fmla="*/ 290544 w 2058743"/>
                <a:gd name="csY13" fmla="*/ 607625 h 607624"/>
                <a:gd name="csX14" fmla="*/ 1768199 w 2058743"/>
                <a:gd name="csY14" fmla="*/ 607625 h 607624"/>
                <a:gd name="csX15" fmla="*/ 2058743 w 2058743"/>
                <a:gd name="csY15" fmla="*/ 316833 h 607624"/>
                <a:gd name="csX16" fmla="*/ 2058743 w 2058743"/>
                <a:gd name="csY16" fmla="*/ 290792 h 607624"/>
                <a:gd name="csX17" fmla="*/ 1768199 w 2058743"/>
                <a:gd name="csY17" fmla="*/ 0 h 607624"/>
                <a:gd name="csX18" fmla="*/ 1768199 w 2058743"/>
                <a:gd name="csY18" fmla="*/ 0 h 60762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058743" h="607624">
                  <a:moveTo>
                    <a:pt x="1768199" y="23871"/>
                  </a:moveTo>
                  <a:cubicBezTo>
                    <a:pt x="1915639" y="23871"/>
                    <a:pt x="2035977" y="144311"/>
                    <a:pt x="2035977" y="291877"/>
                  </a:cubicBezTo>
                  <a:lnTo>
                    <a:pt x="2035977" y="317918"/>
                  </a:lnTo>
                  <a:cubicBezTo>
                    <a:pt x="2035977" y="465484"/>
                    <a:pt x="1915639" y="585924"/>
                    <a:pt x="1768199" y="585924"/>
                  </a:cubicBezTo>
                  <a:lnTo>
                    <a:pt x="290544" y="585924"/>
                  </a:lnTo>
                  <a:cubicBezTo>
                    <a:pt x="143104" y="585924"/>
                    <a:pt x="22767" y="465484"/>
                    <a:pt x="22767" y="317918"/>
                  </a:cubicBezTo>
                  <a:lnTo>
                    <a:pt x="22767" y="291877"/>
                  </a:lnTo>
                  <a:cubicBezTo>
                    <a:pt x="22767" y="144311"/>
                    <a:pt x="143104" y="23871"/>
                    <a:pt x="290544" y="23871"/>
                  </a:cubicBezTo>
                  <a:lnTo>
                    <a:pt x="1768199" y="23871"/>
                  </a:lnTo>
                  <a:moveTo>
                    <a:pt x="1768199" y="0"/>
                  </a:moveTo>
                  <a:lnTo>
                    <a:pt x="290544" y="0"/>
                  </a:lnTo>
                  <a:cubicBezTo>
                    <a:pt x="131179" y="0"/>
                    <a:pt x="0" y="131290"/>
                    <a:pt x="0" y="290792"/>
                  </a:cubicBezTo>
                  <a:lnTo>
                    <a:pt x="0" y="316833"/>
                  </a:lnTo>
                  <a:cubicBezTo>
                    <a:pt x="0" y="476334"/>
                    <a:pt x="131179" y="607625"/>
                    <a:pt x="290544" y="607625"/>
                  </a:cubicBezTo>
                  <a:lnTo>
                    <a:pt x="1768199" y="607625"/>
                  </a:lnTo>
                  <a:cubicBezTo>
                    <a:pt x="1927565" y="607625"/>
                    <a:pt x="2058743" y="476334"/>
                    <a:pt x="2058743" y="316833"/>
                  </a:cubicBezTo>
                  <a:lnTo>
                    <a:pt x="2058743" y="290792"/>
                  </a:lnTo>
                  <a:cubicBezTo>
                    <a:pt x="2058743" y="131290"/>
                    <a:pt x="1927565" y="0"/>
                    <a:pt x="1768199" y="0"/>
                  </a:cubicBezTo>
                  <a:lnTo>
                    <a:pt x="1768199" y="0"/>
                  </a:lnTo>
                  <a:close/>
                </a:path>
              </a:pathLst>
            </a:custGeom>
            <a:solidFill>
              <a:srgbClr val="EBEBEB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6" name="TextBox 255">
            <a:extLst>
              <a:ext uri="{FF2B5EF4-FFF2-40B4-BE49-F238E27FC236}">
                <a16:creationId xmlns:a16="http://schemas.microsoft.com/office/drawing/2014/main" id="{FA317A88-9729-82CA-331A-6E7272A2288D}"/>
              </a:ext>
            </a:extLst>
          </p:cNvPr>
          <p:cNvSpPr txBox="1"/>
          <p:nvPr/>
        </p:nvSpPr>
        <p:spPr>
          <a:xfrm>
            <a:off x="3561276" y="4355219"/>
            <a:ext cx="968777" cy="296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B5AD466B-8B92-0B91-B653-953934613F92}"/>
              </a:ext>
            </a:extLst>
          </p:cNvPr>
          <p:cNvSpPr txBox="1"/>
          <p:nvPr/>
        </p:nvSpPr>
        <p:spPr>
          <a:xfrm>
            <a:off x="3525500" y="4061359"/>
            <a:ext cx="1887657" cy="410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258" name="Freeform 257">
            <a:extLst>
              <a:ext uri="{FF2B5EF4-FFF2-40B4-BE49-F238E27FC236}">
                <a16:creationId xmlns:a16="http://schemas.microsoft.com/office/drawing/2014/main" id="{930CAE9B-45DB-BAAD-9DFD-8BC3F2435DC6}"/>
              </a:ext>
            </a:extLst>
          </p:cNvPr>
          <p:cNvSpPr/>
          <p:nvPr/>
        </p:nvSpPr>
        <p:spPr>
          <a:xfrm>
            <a:off x="566228" y="2519472"/>
            <a:ext cx="4714835" cy="4691731"/>
          </a:xfrm>
          <a:custGeom>
            <a:avLst/>
            <a:gdLst>
              <a:gd name="csX0" fmla="*/ 0 w 4714835"/>
              <a:gd name="csY0" fmla="*/ 3542670 h 4691731"/>
              <a:gd name="csX1" fmla="*/ 0 w 4714835"/>
              <a:gd name="csY1" fmla="*/ 4282671 h 4691731"/>
              <a:gd name="csX2" fmla="*/ 0 w 4714835"/>
              <a:gd name="csY2" fmla="*/ 4282671 h 4691731"/>
              <a:gd name="csX3" fmla="*/ 0 w 4714835"/>
              <a:gd name="csY3" fmla="*/ 4385750 h 4691731"/>
              <a:gd name="csX4" fmla="*/ 92150 w 4714835"/>
              <a:gd name="csY4" fmla="*/ 4487744 h 4691731"/>
              <a:gd name="csX5" fmla="*/ 490022 w 4714835"/>
              <a:gd name="csY5" fmla="*/ 4487744 h 4691731"/>
              <a:gd name="csX6" fmla="*/ 601686 w 4714835"/>
              <a:gd name="csY6" fmla="*/ 4538741 h 4691731"/>
              <a:gd name="csX7" fmla="*/ 703594 w 4714835"/>
              <a:gd name="csY7" fmla="*/ 4640735 h 4691731"/>
              <a:gd name="csX8" fmla="*/ 805501 w 4714835"/>
              <a:gd name="csY8" fmla="*/ 4691732 h 4691731"/>
              <a:gd name="csX9" fmla="*/ 1177354 w 4714835"/>
              <a:gd name="csY9" fmla="*/ 4691732 h 4691731"/>
              <a:gd name="csX10" fmla="*/ 1279261 w 4714835"/>
              <a:gd name="csY10" fmla="*/ 4640735 h 4691731"/>
              <a:gd name="csX11" fmla="*/ 1381168 w 4714835"/>
              <a:gd name="csY11" fmla="*/ 4538741 h 4691731"/>
              <a:gd name="csX12" fmla="*/ 1489580 w 4714835"/>
              <a:gd name="csY12" fmla="*/ 4487744 h 4691731"/>
              <a:gd name="csX13" fmla="*/ 4612928 w 4714835"/>
              <a:gd name="csY13" fmla="*/ 4487744 h 4691731"/>
              <a:gd name="csX14" fmla="*/ 4714836 w 4714835"/>
              <a:gd name="csY14" fmla="*/ 4385750 h 4691731"/>
              <a:gd name="csX15" fmla="*/ 4714836 w 4714835"/>
              <a:gd name="csY15" fmla="*/ 3869268 h 4691731"/>
              <a:gd name="csX16" fmla="*/ 4612928 w 4714835"/>
              <a:gd name="csY16" fmla="*/ 3767274 h 4691731"/>
              <a:gd name="csX17" fmla="*/ 1926480 w 4714835"/>
              <a:gd name="csY17" fmla="*/ 3767274 h 4691731"/>
              <a:gd name="csX18" fmla="*/ 1824573 w 4714835"/>
              <a:gd name="csY18" fmla="*/ 3818271 h 4691731"/>
              <a:gd name="csX19" fmla="*/ 1722666 w 4714835"/>
              <a:gd name="csY19" fmla="*/ 3920265 h 4691731"/>
              <a:gd name="csX20" fmla="*/ 1620759 w 4714835"/>
              <a:gd name="csY20" fmla="*/ 3971263 h 4691731"/>
              <a:gd name="csX21" fmla="*/ 1164344 w 4714835"/>
              <a:gd name="csY21" fmla="*/ 3971263 h 4691731"/>
              <a:gd name="csX22" fmla="*/ 1062437 w 4714835"/>
              <a:gd name="csY22" fmla="*/ 3920265 h 4691731"/>
              <a:gd name="csX23" fmla="*/ 960530 w 4714835"/>
              <a:gd name="csY23" fmla="*/ 3818271 h 4691731"/>
              <a:gd name="csX24" fmla="*/ 858623 w 4714835"/>
              <a:gd name="csY24" fmla="*/ 3767274 h 4691731"/>
              <a:gd name="csX25" fmla="*/ 473760 w 4714835"/>
              <a:gd name="csY25" fmla="*/ 3767274 h 4691731"/>
              <a:gd name="csX26" fmla="*/ 509536 w 4714835"/>
              <a:gd name="csY26" fmla="*/ 3767274 h 4691731"/>
              <a:gd name="csX27" fmla="*/ 447741 w 4714835"/>
              <a:gd name="csY27" fmla="*/ 3767274 h 4691731"/>
              <a:gd name="csX28" fmla="*/ 298133 w 4714835"/>
              <a:gd name="csY28" fmla="*/ 3613198 h 4691731"/>
              <a:gd name="csX29" fmla="*/ 298133 w 4714835"/>
              <a:gd name="csY29" fmla="*/ 1278182 h 4691731"/>
              <a:gd name="csX30" fmla="*/ 433648 w 4714835"/>
              <a:gd name="csY30" fmla="*/ 1145807 h 4691731"/>
              <a:gd name="csX31" fmla="*/ 892230 w 4714835"/>
              <a:gd name="csY31" fmla="*/ 1145807 h 4691731"/>
              <a:gd name="csX32" fmla="*/ 1002810 w 4714835"/>
              <a:gd name="csY32" fmla="*/ 1196804 h 4691731"/>
              <a:gd name="csX33" fmla="*/ 1106886 w 4714835"/>
              <a:gd name="csY33" fmla="*/ 1302053 h 4691731"/>
              <a:gd name="csX34" fmla="*/ 1201204 w 4714835"/>
              <a:gd name="csY34" fmla="*/ 1351965 h 4691731"/>
              <a:gd name="csX35" fmla="*/ 1591487 w 4714835"/>
              <a:gd name="csY35" fmla="*/ 1351965 h 4691731"/>
              <a:gd name="csX36" fmla="*/ 1686890 w 4714835"/>
              <a:gd name="csY36" fmla="*/ 1300968 h 4691731"/>
              <a:gd name="csX37" fmla="*/ 1788797 w 4714835"/>
              <a:gd name="csY37" fmla="*/ 1198974 h 4691731"/>
              <a:gd name="csX38" fmla="*/ 1899377 w 4714835"/>
              <a:gd name="csY38" fmla="*/ 1146892 h 4691731"/>
              <a:gd name="csX39" fmla="*/ 4606424 w 4714835"/>
              <a:gd name="csY39" fmla="*/ 1146892 h 4691731"/>
              <a:gd name="csX40" fmla="*/ 4708331 w 4714835"/>
              <a:gd name="csY40" fmla="*/ 1044898 h 4691731"/>
              <a:gd name="csX41" fmla="*/ 4708331 w 4714835"/>
              <a:gd name="csY41" fmla="*/ 101994 h 4691731"/>
              <a:gd name="csX42" fmla="*/ 4606424 w 4714835"/>
              <a:gd name="csY42" fmla="*/ 0 h 4691731"/>
              <a:gd name="csX43" fmla="*/ 1525356 w 4714835"/>
              <a:gd name="csY43" fmla="*/ 0 h 4691731"/>
              <a:gd name="csX44" fmla="*/ 1423449 w 4714835"/>
              <a:gd name="csY44" fmla="*/ 50997 h 4691731"/>
              <a:gd name="csX45" fmla="*/ 1321542 w 4714835"/>
              <a:gd name="csY45" fmla="*/ 152991 h 4691731"/>
              <a:gd name="csX46" fmla="*/ 1219634 w 4714835"/>
              <a:gd name="csY46" fmla="*/ 203988 h 4691731"/>
              <a:gd name="csX47" fmla="*/ 774061 w 4714835"/>
              <a:gd name="csY47" fmla="*/ 203988 h 4691731"/>
              <a:gd name="csX48" fmla="*/ 672154 w 4714835"/>
              <a:gd name="csY48" fmla="*/ 152991 h 4691731"/>
              <a:gd name="csX49" fmla="*/ 570247 w 4714835"/>
              <a:gd name="csY49" fmla="*/ 50997 h 4691731"/>
              <a:gd name="csX50" fmla="*/ 468340 w 4714835"/>
              <a:gd name="csY50" fmla="*/ 0 h 4691731"/>
              <a:gd name="csX51" fmla="*/ 105160 w 4714835"/>
              <a:gd name="csY51" fmla="*/ 0 h 4691731"/>
              <a:gd name="csX52" fmla="*/ 3252 w 4714835"/>
              <a:gd name="csY52" fmla="*/ 101994 h 4691731"/>
              <a:gd name="csX53" fmla="*/ 3252 w 4714835"/>
              <a:gd name="csY53" fmla="*/ 486100 h 4691731"/>
              <a:gd name="csX54" fmla="*/ 3252 w 4714835"/>
              <a:gd name="csY54" fmla="*/ 486100 h 4691731"/>
              <a:gd name="csX55" fmla="*/ 3252 w 4714835"/>
              <a:gd name="csY55" fmla="*/ 3543755 h 4691731"/>
              <a:gd name="csX56" fmla="*/ 0 w 4714835"/>
              <a:gd name="csY56" fmla="*/ 3543755 h 46917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</a:cxnLst>
            <a:rect l="l" t="t" r="r" b="b"/>
            <a:pathLst>
              <a:path w="4714835" h="4691731">
                <a:moveTo>
                  <a:pt x="0" y="3542670"/>
                </a:moveTo>
                <a:lnTo>
                  <a:pt x="0" y="4282671"/>
                </a:lnTo>
                <a:lnTo>
                  <a:pt x="0" y="4282671"/>
                </a:lnTo>
                <a:lnTo>
                  <a:pt x="0" y="4385750"/>
                </a:lnTo>
                <a:cubicBezTo>
                  <a:pt x="0" y="4438917"/>
                  <a:pt x="40112" y="4482318"/>
                  <a:pt x="92150" y="4487744"/>
                </a:cubicBezTo>
                <a:lnTo>
                  <a:pt x="490022" y="4487744"/>
                </a:lnTo>
                <a:cubicBezTo>
                  <a:pt x="539891" y="4487744"/>
                  <a:pt x="575667" y="4513785"/>
                  <a:pt x="601686" y="4538741"/>
                </a:cubicBezTo>
                <a:lnTo>
                  <a:pt x="703594" y="4640735"/>
                </a:lnTo>
                <a:cubicBezTo>
                  <a:pt x="729612" y="4666776"/>
                  <a:pt x="742622" y="4691732"/>
                  <a:pt x="805501" y="4691732"/>
                </a:cubicBezTo>
                <a:lnTo>
                  <a:pt x="1177354" y="4691732"/>
                </a:lnTo>
                <a:cubicBezTo>
                  <a:pt x="1235896" y="4691732"/>
                  <a:pt x="1254326" y="4665691"/>
                  <a:pt x="1279261" y="4640735"/>
                </a:cubicBezTo>
                <a:lnTo>
                  <a:pt x="1381168" y="4538741"/>
                </a:lnTo>
                <a:cubicBezTo>
                  <a:pt x="1406103" y="4513785"/>
                  <a:pt x="1439711" y="4487744"/>
                  <a:pt x="1489580" y="4487744"/>
                </a:cubicBezTo>
                <a:lnTo>
                  <a:pt x="4612928" y="4487744"/>
                </a:lnTo>
                <a:cubicBezTo>
                  <a:pt x="4669303" y="4487744"/>
                  <a:pt x="4714836" y="4442172"/>
                  <a:pt x="4714836" y="4385750"/>
                </a:cubicBezTo>
                <a:lnTo>
                  <a:pt x="4714836" y="3869268"/>
                </a:lnTo>
                <a:cubicBezTo>
                  <a:pt x="4714836" y="3812846"/>
                  <a:pt x="4669303" y="3767274"/>
                  <a:pt x="4612928" y="3767274"/>
                </a:cubicBezTo>
                <a:lnTo>
                  <a:pt x="1926480" y="3767274"/>
                </a:lnTo>
                <a:cubicBezTo>
                  <a:pt x="1875527" y="3767274"/>
                  <a:pt x="1849508" y="3793315"/>
                  <a:pt x="1824573" y="3818271"/>
                </a:cubicBezTo>
                <a:lnTo>
                  <a:pt x="1722666" y="3920265"/>
                </a:lnTo>
                <a:cubicBezTo>
                  <a:pt x="1696647" y="3946307"/>
                  <a:pt x="1671712" y="3971263"/>
                  <a:pt x="1620759" y="3971263"/>
                </a:cubicBezTo>
                <a:lnTo>
                  <a:pt x="1164344" y="3971263"/>
                </a:lnTo>
                <a:cubicBezTo>
                  <a:pt x="1113391" y="3971263"/>
                  <a:pt x="1087372" y="3945221"/>
                  <a:pt x="1062437" y="3920265"/>
                </a:cubicBezTo>
                <a:lnTo>
                  <a:pt x="960530" y="3818271"/>
                </a:lnTo>
                <a:cubicBezTo>
                  <a:pt x="934511" y="3792230"/>
                  <a:pt x="909576" y="3767274"/>
                  <a:pt x="858623" y="3767274"/>
                </a:cubicBezTo>
                <a:lnTo>
                  <a:pt x="473760" y="3767274"/>
                </a:lnTo>
                <a:lnTo>
                  <a:pt x="509536" y="3767274"/>
                </a:lnTo>
                <a:lnTo>
                  <a:pt x="447741" y="3767274"/>
                </a:lnTo>
                <a:cubicBezTo>
                  <a:pt x="391367" y="3767274"/>
                  <a:pt x="298133" y="3679385"/>
                  <a:pt x="298133" y="3613198"/>
                </a:cubicBezTo>
                <a:lnTo>
                  <a:pt x="298133" y="1278182"/>
                </a:lnTo>
                <a:cubicBezTo>
                  <a:pt x="298133" y="1207654"/>
                  <a:pt x="361012" y="1145807"/>
                  <a:pt x="433648" y="1145807"/>
                </a:cubicBezTo>
                <a:lnTo>
                  <a:pt x="892230" y="1145807"/>
                </a:lnTo>
                <a:cubicBezTo>
                  <a:pt x="943184" y="1145807"/>
                  <a:pt x="976792" y="1171848"/>
                  <a:pt x="1002810" y="1196804"/>
                </a:cubicBezTo>
                <a:lnTo>
                  <a:pt x="1106886" y="1302053"/>
                </a:lnTo>
                <a:cubicBezTo>
                  <a:pt x="1132905" y="1328094"/>
                  <a:pt x="1150251" y="1351965"/>
                  <a:pt x="1201204" y="1351965"/>
                </a:cubicBezTo>
                <a:lnTo>
                  <a:pt x="1591487" y="1351965"/>
                </a:lnTo>
                <a:cubicBezTo>
                  <a:pt x="1642441" y="1351965"/>
                  <a:pt x="1660871" y="1325924"/>
                  <a:pt x="1686890" y="1300968"/>
                </a:cubicBezTo>
                <a:lnTo>
                  <a:pt x="1788797" y="1198974"/>
                </a:lnTo>
                <a:cubicBezTo>
                  <a:pt x="1814816" y="1172933"/>
                  <a:pt x="1848424" y="1146892"/>
                  <a:pt x="1899377" y="1146892"/>
                </a:cubicBezTo>
                <a:lnTo>
                  <a:pt x="4606424" y="1146892"/>
                </a:lnTo>
                <a:cubicBezTo>
                  <a:pt x="4662798" y="1146892"/>
                  <a:pt x="4708331" y="1101320"/>
                  <a:pt x="4708331" y="1044898"/>
                </a:cubicBezTo>
                <a:lnTo>
                  <a:pt x="4708331" y="101994"/>
                </a:lnTo>
                <a:cubicBezTo>
                  <a:pt x="4708331" y="45572"/>
                  <a:pt x="4662798" y="0"/>
                  <a:pt x="4606424" y="0"/>
                </a:cubicBezTo>
                <a:lnTo>
                  <a:pt x="1525356" y="0"/>
                </a:lnTo>
                <a:cubicBezTo>
                  <a:pt x="1474402" y="0"/>
                  <a:pt x="1448384" y="26041"/>
                  <a:pt x="1423449" y="50997"/>
                </a:cubicBezTo>
                <a:lnTo>
                  <a:pt x="1321542" y="152991"/>
                </a:lnTo>
                <a:cubicBezTo>
                  <a:pt x="1295523" y="179032"/>
                  <a:pt x="1270588" y="203988"/>
                  <a:pt x="1219634" y="203988"/>
                </a:cubicBezTo>
                <a:lnTo>
                  <a:pt x="774061" y="203988"/>
                </a:lnTo>
                <a:cubicBezTo>
                  <a:pt x="723108" y="203988"/>
                  <a:pt x="697089" y="177947"/>
                  <a:pt x="672154" y="152991"/>
                </a:cubicBezTo>
                <a:lnTo>
                  <a:pt x="570247" y="50997"/>
                </a:lnTo>
                <a:cubicBezTo>
                  <a:pt x="544228" y="24956"/>
                  <a:pt x="519293" y="0"/>
                  <a:pt x="468340" y="0"/>
                </a:cubicBezTo>
                <a:lnTo>
                  <a:pt x="105160" y="0"/>
                </a:lnTo>
                <a:cubicBezTo>
                  <a:pt x="48785" y="0"/>
                  <a:pt x="3252" y="45572"/>
                  <a:pt x="3252" y="101994"/>
                </a:cubicBezTo>
                <a:lnTo>
                  <a:pt x="3252" y="486100"/>
                </a:lnTo>
                <a:lnTo>
                  <a:pt x="3252" y="486100"/>
                </a:lnTo>
                <a:lnTo>
                  <a:pt x="3252" y="3543755"/>
                </a:lnTo>
                <a:lnTo>
                  <a:pt x="0" y="3543755"/>
                </a:lnTo>
                <a:close/>
              </a:path>
            </a:pathLst>
          </a:custGeom>
          <a:solidFill>
            <a:srgbClr val="FFFFFF"/>
          </a:solidFill>
          <a:ln w="39026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9" name="Freeform 258">
            <a:extLst>
              <a:ext uri="{FF2B5EF4-FFF2-40B4-BE49-F238E27FC236}">
                <a16:creationId xmlns:a16="http://schemas.microsoft.com/office/drawing/2014/main" id="{804C6E7A-2102-60D2-1BB0-1CF735FAF617}"/>
              </a:ext>
            </a:extLst>
          </p:cNvPr>
          <p:cNvSpPr/>
          <p:nvPr/>
        </p:nvSpPr>
        <p:spPr>
          <a:xfrm>
            <a:off x="167272" y="1274927"/>
            <a:ext cx="3125516" cy="6553667"/>
          </a:xfrm>
          <a:custGeom>
            <a:avLst/>
            <a:gdLst>
              <a:gd name="csX0" fmla="*/ 300301 w 3125516"/>
              <a:gd name="csY0" fmla="*/ 1371496 h 6553667"/>
              <a:gd name="csX1" fmla="*/ 300301 w 3125516"/>
              <a:gd name="csY1" fmla="*/ 1278182 h 6553667"/>
              <a:gd name="csX2" fmla="*/ 435816 w 3125516"/>
              <a:gd name="csY2" fmla="*/ 1145807 h 6553667"/>
              <a:gd name="csX3" fmla="*/ 894399 w 3125516"/>
              <a:gd name="csY3" fmla="*/ 1145807 h 6553667"/>
              <a:gd name="csX4" fmla="*/ 1004979 w 3125516"/>
              <a:gd name="csY4" fmla="*/ 1196804 h 6553667"/>
              <a:gd name="csX5" fmla="*/ 1109054 w 3125516"/>
              <a:gd name="csY5" fmla="*/ 1302053 h 6553667"/>
              <a:gd name="csX6" fmla="*/ 1203373 w 3125516"/>
              <a:gd name="csY6" fmla="*/ 1351965 h 6553667"/>
              <a:gd name="csX7" fmla="*/ 1593656 w 3125516"/>
              <a:gd name="csY7" fmla="*/ 1351965 h 6553667"/>
              <a:gd name="csX8" fmla="*/ 1689058 w 3125516"/>
              <a:gd name="csY8" fmla="*/ 1300968 h 6553667"/>
              <a:gd name="csX9" fmla="*/ 1790965 w 3125516"/>
              <a:gd name="csY9" fmla="*/ 1198974 h 6553667"/>
              <a:gd name="csX10" fmla="*/ 1901546 w 3125516"/>
              <a:gd name="csY10" fmla="*/ 1146892 h 6553667"/>
              <a:gd name="csX11" fmla="*/ 3019273 w 3125516"/>
              <a:gd name="csY11" fmla="*/ 1146892 h 6553667"/>
              <a:gd name="csX12" fmla="*/ 3121180 w 3125516"/>
              <a:gd name="csY12" fmla="*/ 1044898 h 6553667"/>
              <a:gd name="csX13" fmla="*/ 3121180 w 3125516"/>
              <a:gd name="csY13" fmla="*/ 101994 h 6553667"/>
              <a:gd name="csX14" fmla="*/ 3019273 w 3125516"/>
              <a:gd name="csY14" fmla="*/ 0 h 6553667"/>
              <a:gd name="csX15" fmla="*/ 106244 w 3125516"/>
              <a:gd name="csY15" fmla="*/ 0 h 6553667"/>
              <a:gd name="csX16" fmla="*/ 4336 w 3125516"/>
              <a:gd name="csY16" fmla="*/ 101994 h 6553667"/>
              <a:gd name="csX17" fmla="*/ 4336 w 3125516"/>
              <a:gd name="csY17" fmla="*/ 1372581 h 6553667"/>
              <a:gd name="csX18" fmla="*/ 0 w 3125516"/>
              <a:gd name="csY18" fmla="*/ 5608595 h 6553667"/>
              <a:gd name="csX19" fmla="*/ 0 w 3125516"/>
              <a:gd name="csY19" fmla="*/ 6451674 h 6553667"/>
              <a:gd name="csX20" fmla="*/ 101907 w 3125516"/>
              <a:gd name="csY20" fmla="*/ 6553668 h 6553667"/>
              <a:gd name="csX21" fmla="*/ 3023609 w 3125516"/>
              <a:gd name="csY21" fmla="*/ 6553668 h 6553667"/>
              <a:gd name="csX22" fmla="*/ 3125516 w 3125516"/>
              <a:gd name="csY22" fmla="*/ 6451674 h 6553667"/>
              <a:gd name="csX23" fmla="*/ 3125516 w 3125516"/>
              <a:gd name="csY23" fmla="*/ 5935193 h 6553667"/>
              <a:gd name="csX24" fmla="*/ 3023609 w 3125516"/>
              <a:gd name="csY24" fmla="*/ 5833198 h 6553667"/>
              <a:gd name="csX25" fmla="*/ 1926480 w 3125516"/>
              <a:gd name="csY25" fmla="*/ 5833198 h 6553667"/>
              <a:gd name="csX26" fmla="*/ 1824573 w 3125516"/>
              <a:gd name="csY26" fmla="*/ 5884196 h 6553667"/>
              <a:gd name="csX27" fmla="*/ 1722666 w 3125516"/>
              <a:gd name="csY27" fmla="*/ 5986190 h 6553667"/>
              <a:gd name="csX28" fmla="*/ 1620759 w 3125516"/>
              <a:gd name="csY28" fmla="*/ 6037187 h 6553667"/>
              <a:gd name="csX29" fmla="*/ 1164344 w 3125516"/>
              <a:gd name="csY29" fmla="*/ 6037187 h 6553667"/>
              <a:gd name="csX30" fmla="*/ 1062437 w 3125516"/>
              <a:gd name="csY30" fmla="*/ 5986190 h 6553667"/>
              <a:gd name="csX31" fmla="*/ 960530 w 3125516"/>
              <a:gd name="csY31" fmla="*/ 5884196 h 6553667"/>
              <a:gd name="csX32" fmla="*/ 858623 w 3125516"/>
              <a:gd name="csY32" fmla="*/ 5833198 h 6553667"/>
              <a:gd name="csX33" fmla="*/ 471592 w 3125516"/>
              <a:gd name="csY33" fmla="*/ 5833198 h 6553667"/>
              <a:gd name="csX34" fmla="*/ 510620 w 3125516"/>
              <a:gd name="csY34" fmla="*/ 5833198 h 6553667"/>
              <a:gd name="csX35" fmla="*/ 446657 w 3125516"/>
              <a:gd name="csY35" fmla="*/ 5833198 h 6553667"/>
              <a:gd name="csX36" fmla="*/ 297049 w 3125516"/>
              <a:gd name="csY36" fmla="*/ 5679123 h 6553667"/>
              <a:gd name="csX37" fmla="*/ 297049 w 3125516"/>
              <a:gd name="csY37" fmla="*/ 5608595 h 6553667"/>
              <a:gd name="csX38" fmla="*/ 300301 w 3125516"/>
              <a:gd name="csY38" fmla="*/ 1372581 h 6553667"/>
              <a:gd name="csX39" fmla="*/ 300301 w 3125516"/>
              <a:gd name="csY39" fmla="*/ 1372581 h 655366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</a:cxnLst>
            <a:rect l="l" t="t" r="r" b="b"/>
            <a:pathLst>
              <a:path w="3125516" h="6553667">
                <a:moveTo>
                  <a:pt x="300301" y="1371496"/>
                </a:moveTo>
                <a:lnTo>
                  <a:pt x="300301" y="1278182"/>
                </a:lnTo>
                <a:cubicBezTo>
                  <a:pt x="300301" y="1207654"/>
                  <a:pt x="363180" y="1145807"/>
                  <a:pt x="435816" y="1145807"/>
                </a:cubicBezTo>
                <a:lnTo>
                  <a:pt x="894399" y="1145807"/>
                </a:lnTo>
                <a:cubicBezTo>
                  <a:pt x="945352" y="1145807"/>
                  <a:pt x="978960" y="1171848"/>
                  <a:pt x="1004979" y="1196804"/>
                </a:cubicBezTo>
                <a:lnTo>
                  <a:pt x="1109054" y="1302053"/>
                </a:lnTo>
                <a:cubicBezTo>
                  <a:pt x="1135073" y="1328094"/>
                  <a:pt x="1152419" y="1351965"/>
                  <a:pt x="1203373" y="1351965"/>
                </a:cubicBezTo>
                <a:lnTo>
                  <a:pt x="1593656" y="1351965"/>
                </a:lnTo>
                <a:cubicBezTo>
                  <a:pt x="1644609" y="1351965"/>
                  <a:pt x="1663039" y="1325924"/>
                  <a:pt x="1689058" y="1300968"/>
                </a:cubicBezTo>
                <a:lnTo>
                  <a:pt x="1790965" y="1198974"/>
                </a:lnTo>
                <a:cubicBezTo>
                  <a:pt x="1816984" y="1172933"/>
                  <a:pt x="1850592" y="1146892"/>
                  <a:pt x="1901546" y="1146892"/>
                </a:cubicBezTo>
                <a:lnTo>
                  <a:pt x="3019273" y="1146892"/>
                </a:lnTo>
                <a:cubicBezTo>
                  <a:pt x="3075647" y="1146892"/>
                  <a:pt x="3121180" y="1101320"/>
                  <a:pt x="3121180" y="1044898"/>
                </a:cubicBezTo>
                <a:lnTo>
                  <a:pt x="3121180" y="101994"/>
                </a:lnTo>
                <a:cubicBezTo>
                  <a:pt x="3121180" y="45572"/>
                  <a:pt x="3075647" y="0"/>
                  <a:pt x="3019273" y="0"/>
                </a:cubicBezTo>
                <a:lnTo>
                  <a:pt x="106244" y="0"/>
                </a:lnTo>
                <a:cubicBezTo>
                  <a:pt x="49869" y="0"/>
                  <a:pt x="4336" y="45572"/>
                  <a:pt x="4336" y="101994"/>
                </a:cubicBezTo>
                <a:lnTo>
                  <a:pt x="4336" y="1372581"/>
                </a:lnTo>
                <a:lnTo>
                  <a:pt x="0" y="5608595"/>
                </a:lnTo>
                <a:lnTo>
                  <a:pt x="0" y="6451674"/>
                </a:lnTo>
                <a:cubicBezTo>
                  <a:pt x="0" y="6508096"/>
                  <a:pt x="45533" y="6553668"/>
                  <a:pt x="101907" y="6553668"/>
                </a:cubicBezTo>
                <a:lnTo>
                  <a:pt x="3023609" y="6553668"/>
                </a:lnTo>
                <a:cubicBezTo>
                  <a:pt x="3079984" y="6553668"/>
                  <a:pt x="3125516" y="6508096"/>
                  <a:pt x="3125516" y="6451674"/>
                </a:cubicBezTo>
                <a:lnTo>
                  <a:pt x="3125516" y="5935193"/>
                </a:lnTo>
                <a:cubicBezTo>
                  <a:pt x="3125516" y="5878770"/>
                  <a:pt x="3079984" y="5833198"/>
                  <a:pt x="3023609" y="5833198"/>
                </a:cubicBezTo>
                <a:lnTo>
                  <a:pt x="1926480" y="5833198"/>
                </a:lnTo>
                <a:cubicBezTo>
                  <a:pt x="1875527" y="5833198"/>
                  <a:pt x="1849508" y="5859240"/>
                  <a:pt x="1824573" y="5884196"/>
                </a:cubicBezTo>
                <a:lnTo>
                  <a:pt x="1722666" y="5986190"/>
                </a:lnTo>
                <a:cubicBezTo>
                  <a:pt x="1696647" y="6012231"/>
                  <a:pt x="1671712" y="6037187"/>
                  <a:pt x="1620759" y="6037187"/>
                </a:cubicBezTo>
                <a:lnTo>
                  <a:pt x="1164344" y="6037187"/>
                </a:lnTo>
                <a:cubicBezTo>
                  <a:pt x="1113391" y="6037187"/>
                  <a:pt x="1087372" y="6011146"/>
                  <a:pt x="1062437" y="5986190"/>
                </a:cubicBezTo>
                <a:lnTo>
                  <a:pt x="960530" y="5884196"/>
                </a:lnTo>
                <a:cubicBezTo>
                  <a:pt x="934511" y="5858155"/>
                  <a:pt x="909576" y="5833198"/>
                  <a:pt x="858623" y="5833198"/>
                </a:cubicBezTo>
                <a:lnTo>
                  <a:pt x="471592" y="5833198"/>
                </a:lnTo>
                <a:lnTo>
                  <a:pt x="510620" y="5833198"/>
                </a:lnTo>
                <a:lnTo>
                  <a:pt x="446657" y="5833198"/>
                </a:lnTo>
                <a:cubicBezTo>
                  <a:pt x="390283" y="5833198"/>
                  <a:pt x="297049" y="5745310"/>
                  <a:pt x="297049" y="5679123"/>
                </a:cubicBezTo>
                <a:lnTo>
                  <a:pt x="297049" y="5608595"/>
                </a:lnTo>
                <a:lnTo>
                  <a:pt x="300301" y="1372581"/>
                </a:lnTo>
                <a:lnTo>
                  <a:pt x="300301" y="1372581"/>
                </a:lnTo>
                <a:close/>
              </a:path>
            </a:pathLst>
          </a:custGeom>
          <a:solidFill>
            <a:srgbClr val="FFFFFF"/>
          </a:solidFill>
          <a:ln w="39026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0" name="Freeform 259">
            <a:extLst>
              <a:ext uri="{FF2B5EF4-FFF2-40B4-BE49-F238E27FC236}">
                <a16:creationId xmlns:a16="http://schemas.microsoft.com/office/drawing/2014/main" id="{83BA18C6-C835-E2A8-16AF-8B334A8E1797}"/>
              </a:ext>
            </a:extLst>
          </p:cNvPr>
          <p:cNvSpPr/>
          <p:nvPr/>
        </p:nvSpPr>
        <p:spPr>
          <a:xfrm>
            <a:off x="333142" y="1629736"/>
            <a:ext cx="327404" cy="327683"/>
          </a:xfrm>
          <a:custGeom>
            <a:avLst/>
            <a:gdLst>
              <a:gd name="csX0" fmla="*/ 163702 w 327404"/>
              <a:gd name="csY0" fmla="*/ 0 h 327683"/>
              <a:gd name="csX1" fmla="*/ 0 w 327404"/>
              <a:gd name="csY1" fmla="*/ 163842 h 327683"/>
              <a:gd name="csX2" fmla="*/ 163702 w 327404"/>
              <a:gd name="csY2" fmla="*/ 327683 h 327683"/>
              <a:gd name="csX3" fmla="*/ 327404 w 327404"/>
              <a:gd name="csY3" fmla="*/ 163842 h 327683"/>
              <a:gd name="csX4" fmla="*/ 163702 w 327404"/>
              <a:gd name="csY4" fmla="*/ 0 h 32768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7404" h="327683">
                <a:moveTo>
                  <a:pt x="163702" y="0"/>
                </a:moveTo>
                <a:cubicBezTo>
                  <a:pt x="72636" y="0"/>
                  <a:pt x="0" y="73783"/>
                  <a:pt x="0" y="163842"/>
                </a:cubicBezTo>
                <a:cubicBezTo>
                  <a:pt x="0" y="253900"/>
                  <a:pt x="73720" y="327683"/>
                  <a:pt x="163702" y="327683"/>
                </a:cubicBezTo>
                <a:cubicBezTo>
                  <a:pt x="253684" y="327683"/>
                  <a:pt x="327404" y="253900"/>
                  <a:pt x="327404" y="163842"/>
                </a:cubicBezTo>
                <a:cubicBezTo>
                  <a:pt x="327404" y="73783"/>
                  <a:pt x="253684" y="0"/>
                  <a:pt x="163702" y="0"/>
                </a:cubicBez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C4072C6B-E036-ED5E-19B8-C538835D76CA}"/>
              </a:ext>
            </a:extLst>
          </p:cNvPr>
          <p:cNvSpPr txBox="1"/>
          <p:nvPr/>
        </p:nvSpPr>
        <p:spPr>
          <a:xfrm>
            <a:off x="693780" y="1865043"/>
            <a:ext cx="379354" cy="296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on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50FF3A32-706C-D224-50A8-01C9381F2A42}"/>
              </a:ext>
            </a:extLst>
          </p:cNvPr>
          <p:cNvSpPr txBox="1"/>
          <p:nvPr/>
        </p:nvSpPr>
        <p:spPr>
          <a:xfrm>
            <a:off x="641742" y="1571182"/>
            <a:ext cx="609074" cy="410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</a:t>
            </a:r>
          </a:p>
        </p:txBody>
      </p:sp>
      <p:sp>
        <p:nvSpPr>
          <p:cNvPr id="263" name="Freeform 262">
            <a:extLst>
              <a:ext uri="{FF2B5EF4-FFF2-40B4-BE49-F238E27FC236}">
                <a16:creationId xmlns:a16="http://schemas.microsoft.com/office/drawing/2014/main" id="{15205289-3E0D-9992-22BE-7FD05087ECCF}"/>
              </a:ext>
            </a:extLst>
          </p:cNvPr>
          <p:cNvSpPr/>
          <p:nvPr/>
        </p:nvSpPr>
        <p:spPr>
          <a:xfrm>
            <a:off x="2733653" y="1743937"/>
            <a:ext cx="195683" cy="123423"/>
          </a:xfrm>
          <a:custGeom>
            <a:avLst/>
            <a:gdLst>
              <a:gd name="csX0" fmla="*/ 98384 w 195683"/>
              <a:gd name="csY0" fmla="*/ 123424 h 123423"/>
              <a:gd name="csX1" fmla="*/ 79954 w 195683"/>
              <a:gd name="csY1" fmla="*/ 115828 h 123423"/>
              <a:gd name="csX2" fmla="*/ 7318 w 195683"/>
              <a:gd name="csY2" fmla="*/ 44216 h 123423"/>
              <a:gd name="csX3" fmla="*/ 7318 w 195683"/>
              <a:gd name="csY3" fmla="*/ 7324 h 123423"/>
              <a:gd name="csX4" fmla="*/ 188366 w 195683"/>
              <a:gd name="csY4" fmla="*/ 7324 h 123423"/>
              <a:gd name="csX5" fmla="*/ 188366 w 195683"/>
              <a:gd name="csY5" fmla="*/ 44216 h 123423"/>
              <a:gd name="csX6" fmla="*/ 116814 w 195683"/>
              <a:gd name="csY6" fmla="*/ 115828 h 123423"/>
              <a:gd name="csX7" fmla="*/ 98384 w 195683"/>
              <a:gd name="csY7" fmla="*/ 123424 h 123423"/>
              <a:gd name="csX8" fmla="*/ 98384 w 195683"/>
              <a:gd name="csY8" fmla="*/ 123424 h 1234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83" h="123423">
                <a:moveTo>
                  <a:pt x="98384" y="123424"/>
                </a:moveTo>
                <a:cubicBezTo>
                  <a:pt x="91879" y="123424"/>
                  <a:pt x="85374" y="120169"/>
                  <a:pt x="79954" y="115828"/>
                </a:cubicBezTo>
                <a:lnTo>
                  <a:pt x="7318" y="44216"/>
                </a:lnTo>
                <a:cubicBezTo>
                  <a:pt x="-2439" y="34450"/>
                  <a:pt x="-2439" y="18174"/>
                  <a:pt x="7318" y="7324"/>
                </a:cubicBezTo>
                <a:cubicBezTo>
                  <a:pt x="17075" y="-2441"/>
                  <a:pt x="177525" y="-2441"/>
                  <a:pt x="188366" y="7324"/>
                </a:cubicBezTo>
                <a:cubicBezTo>
                  <a:pt x="198123" y="17089"/>
                  <a:pt x="198123" y="33365"/>
                  <a:pt x="188366" y="44216"/>
                </a:cubicBezTo>
                <a:lnTo>
                  <a:pt x="116814" y="115828"/>
                </a:lnTo>
                <a:cubicBezTo>
                  <a:pt x="111393" y="121254"/>
                  <a:pt x="104889" y="123424"/>
                  <a:pt x="98384" y="123424"/>
                </a:cubicBezTo>
                <a:lnTo>
                  <a:pt x="98384" y="123424"/>
                </a:ln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4" name="Rounded Rectangle 263">
            <a:extLst>
              <a:ext uri="{FF2B5EF4-FFF2-40B4-BE49-F238E27FC236}">
                <a16:creationId xmlns:a16="http://schemas.microsoft.com/office/drawing/2014/main" id="{5CF994E5-469E-6D31-F7A8-727DC01C838B}"/>
              </a:ext>
            </a:extLst>
          </p:cNvPr>
          <p:cNvSpPr/>
          <p:nvPr/>
        </p:nvSpPr>
        <p:spPr>
          <a:xfrm>
            <a:off x="1338121" y="1532082"/>
            <a:ext cx="1725918" cy="654281"/>
          </a:xfrm>
          <a:prstGeom prst="roundRect">
            <a:avLst>
              <a:gd name="adj" fmla="val 8616"/>
            </a:avLst>
          </a:prstGeom>
          <a:noFill/>
          <a:ln w="37942" cap="flat">
            <a:solidFill>
              <a:srgbClr val="1D1D1B">
                <a:alpha val="30000"/>
              </a:srgbClr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B88DE209-F080-E248-0A3D-1A1ECECF03DE}"/>
              </a:ext>
            </a:extLst>
          </p:cNvPr>
          <p:cNvSpPr txBox="1"/>
          <p:nvPr/>
        </p:nvSpPr>
        <p:spPr>
          <a:xfrm>
            <a:off x="1474346" y="1861787"/>
            <a:ext cx="674066" cy="296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267" name="TextBox 266">
            <a:extLst>
              <a:ext uri="{FF2B5EF4-FFF2-40B4-BE49-F238E27FC236}">
                <a16:creationId xmlns:a16="http://schemas.microsoft.com/office/drawing/2014/main" id="{B263BD90-5FBE-3AF6-109D-BE319B357EEF}"/>
              </a:ext>
            </a:extLst>
          </p:cNvPr>
          <p:cNvSpPr txBox="1"/>
          <p:nvPr/>
        </p:nvSpPr>
        <p:spPr>
          <a:xfrm>
            <a:off x="1422308" y="1567927"/>
            <a:ext cx="1248366" cy="410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shake</a:t>
            </a:r>
          </a:p>
        </p:txBody>
      </p:sp>
      <p:sp>
        <p:nvSpPr>
          <p:cNvPr id="269" name="TextBox 268">
            <a:extLst>
              <a:ext uri="{FF2B5EF4-FFF2-40B4-BE49-F238E27FC236}">
                <a16:creationId xmlns:a16="http://schemas.microsoft.com/office/drawing/2014/main" id="{9698A133-8267-34C0-3762-BB093EBCF06B}"/>
              </a:ext>
            </a:extLst>
          </p:cNvPr>
          <p:cNvSpPr txBox="1"/>
          <p:nvPr/>
        </p:nvSpPr>
        <p:spPr>
          <a:xfrm>
            <a:off x="1198979" y="3108503"/>
            <a:ext cx="772303" cy="296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repeat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CB7E0A77-33A5-C659-97B6-B4A05EFBF06F}"/>
              </a:ext>
            </a:extLst>
          </p:cNvPr>
          <p:cNvSpPr txBox="1"/>
          <p:nvPr/>
        </p:nvSpPr>
        <p:spPr>
          <a:xfrm>
            <a:off x="1146942" y="2814643"/>
            <a:ext cx="1461463" cy="410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repeat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42701E14-4F12-F8B7-9736-919713C37D09}"/>
              </a:ext>
            </a:extLst>
          </p:cNvPr>
          <p:cNvSpPr txBox="1"/>
          <p:nvPr/>
        </p:nvSpPr>
        <p:spPr>
          <a:xfrm>
            <a:off x="3882175" y="3108503"/>
            <a:ext cx="674066" cy="296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times</a:t>
            </a: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F1363AFF-BA74-47CB-4F3D-2BF408389834}"/>
              </a:ext>
            </a:extLst>
          </p:cNvPr>
          <p:cNvSpPr txBox="1"/>
          <p:nvPr/>
        </p:nvSpPr>
        <p:spPr>
          <a:xfrm>
            <a:off x="3831221" y="2814643"/>
            <a:ext cx="1248366" cy="410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times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58D76A99-4C43-3155-0811-8265A2CDB6A1}"/>
              </a:ext>
            </a:extLst>
          </p:cNvPr>
          <p:cNvSpPr/>
          <p:nvPr/>
        </p:nvSpPr>
        <p:spPr>
          <a:xfrm rot="18900000">
            <a:off x="723465" y="2973693"/>
            <a:ext cx="342581" cy="106334"/>
          </a:xfrm>
          <a:prstGeom prst="rect">
            <a:avLst/>
          </a:pr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82C7B140-CA0F-5F34-6B8C-CEA4DDBBFCC4}"/>
              </a:ext>
            </a:extLst>
          </p:cNvPr>
          <p:cNvSpPr/>
          <p:nvPr/>
        </p:nvSpPr>
        <p:spPr>
          <a:xfrm rot="18900000">
            <a:off x="840867" y="2856190"/>
            <a:ext cx="106243" cy="342874"/>
          </a:xfrm>
          <a:prstGeom prst="rect">
            <a:avLst/>
          </a:pr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8" name="Rounded Rectangle 277">
            <a:extLst>
              <a:ext uri="{FF2B5EF4-FFF2-40B4-BE49-F238E27FC236}">
                <a16:creationId xmlns:a16="http://schemas.microsoft.com/office/drawing/2014/main" id="{62265439-E5D5-76E1-D381-FA0DB2215E61}"/>
              </a:ext>
            </a:extLst>
          </p:cNvPr>
          <p:cNvSpPr/>
          <p:nvPr/>
        </p:nvSpPr>
        <p:spPr>
          <a:xfrm>
            <a:off x="2753981" y="2778798"/>
            <a:ext cx="948604" cy="607624"/>
          </a:xfrm>
          <a:prstGeom prst="roundRect">
            <a:avLst>
              <a:gd name="adj" fmla="val 47816"/>
            </a:avLst>
          </a:prstGeom>
          <a:solidFill>
            <a:srgbClr val="FFFFFF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id="{F0657C97-44A4-D3A6-F17D-E738587CB3B9}"/>
              </a:ext>
            </a:extLst>
          </p:cNvPr>
          <p:cNvSpPr txBox="1"/>
          <p:nvPr/>
        </p:nvSpPr>
        <p:spPr>
          <a:xfrm>
            <a:off x="2923813" y="3073782"/>
            <a:ext cx="281117" cy="296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4</a:t>
            </a:r>
          </a:p>
        </p:txBody>
      </p:sp>
      <p:sp>
        <p:nvSpPr>
          <p:cNvPr id="280" name="Freeform 279">
            <a:extLst>
              <a:ext uri="{FF2B5EF4-FFF2-40B4-BE49-F238E27FC236}">
                <a16:creationId xmlns:a16="http://schemas.microsoft.com/office/drawing/2014/main" id="{506D2C6C-0C77-2713-D32A-924E5D588BDA}"/>
              </a:ext>
            </a:extLst>
          </p:cNvPr>
          <p:cNvSpPr/>
          <p:nvPr/>
        </p:nvSpPr>
        <p:spPr>
          <a:xfrm>
            <a:off x="2667251" y="2690910"/>
            <a:ext cx="767556" cy="783402"/>
          </a:xfrm>
          <a:custGeom>
            <a:avLst/>
            <a:gdLst>
              <a:gd name="csX0" fmla="*/ 767557 w 767556"/>
              <a:gd name="csY0" fmla="*/ 745426 h 783402"/>
              <a:gd name="csX1" fmla="*/ 391367 w 767556"/>
              <a:gd name="csY1" fmla="*/ 745426 h 783402"/>
              <a:gd name="csX2" fmla="*/ 37944 w 767556"/>
              <a:gd name="csY2" fmla="*/ 391701 h 783402"/>
              <a:gd name="csX3" fmla="*/ 37944 w 767556"/>
              <a:gd name="csY3" fmla="*/ 391701 h 783402"/>
              <a:gd name="csX4" fmla="*/ 391367 w 767556"/>
              <a:gd name="csY4" fmla="*/ 37977 h 783402"/>
              <a:gd name="csX5" fmla="*/ 767557 w 767556"/>
              <a:gd name="csY5" fmla="*/ 37977 h 783402"/>
              <a:gd name="csX6" fmla="*/ 767557 w 767556"/>
              <a:gd name="csY6" fmla="*/ 0 h 783402"/>
              <a:gd name="csX7" fmla="*/ 391367 w 767556"/>
              <a:gd name="csY7" fmla="*/ 0 h 783402"/>
              <a:gd name="csX8" fmla="*/ 0 w 767556"/>
              <a:gd name="csY8" fmla="*/ 391701 h 783402"/>
              <a:gd name="csX9" fmla="*/ 391367 w 767556"/>
              <a:gd name="csY9" fmla="*/ 783402 h 783402"/>
              <a:gd name="csX10" fmla="*/ 767557 w 767556"/>
              <a:gd name="csY10" fmla="*/ 783402 h 783402"/>
              <a:gd name="csX11" fmla="*/ 767557 w 767556"/>
              <a:gd name="csY11" fmla="*/ 745426 h 7834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767556" h="783402">
                <a:moveTo>
                  <a:pt x="767557" y="745426"/>
                </a:moveTo>
                <a:lnTo>
                  <a:pt x="391367" y="745426"/>
                </a:lnTo>
                <a:cubicBezTo>
                  <a:pt x="197310" y="745426"/>
                  <a:pt x="37944" y="585924"/>
                  <a:pt x="37944" y="391701"/>
                </a:cubicBezTo>
                <a:lnTo>
                  <a:pt x="37944" y="391701"/>
                </a:lnTo>
                <a:cubicBezTo>
                  <a:pt x="37944" y="197478"/>
                  <a:pt x="197310" y="37977"/>
                  <a:pt x="391367" y="37977"/>
                </a:cubicBezTo>
                <a:lnTo>
                  <a:pt x="767557" y="37977"/>
                </a:lnTo>
                <a:lnTo>
                  <a:pt x="767557" y="0"/>
                </a:lnTo>
                <a:lnTo>
                  <a:pt x="391367" y="0"/>
                </a:lnTo>
                <a:cubicBezTo>
                  <a:pt x="175627" y="0"/>
                  <a:pt x="0" y="175777"/>
                  <a:pt x="0" y="391701"/>
                </a:cubicBezTo>
                <a:cubicBezTo>
                  <a:pt x="0" y="607625"/>
                  <a:pt x="175627" y="783402"/>
                  <a:pt x="391367" y="783402"/>
                </a:cubicBezTo>
                <a:lnTo>
                  <a:pt x="767557" y="783402"/>
                </a:lnTo>
                <a:lnTo>
                  <a:pt x="767557" y="745426"/>
                </a:ln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1" name="Freeform 280">
            <a:extLst>
              <a:ext uri="{FF2B5EF4-FFF2-40B4-BE49-F238E27FC236}">
                <a16:creationId xmlns:a16="http://schemas.microsoft.com/office/drawing/2014/main" id="{AF12AB99-7FE1-D321-28ED-2FBD874F98F9}"/>
              </a:ext>
            </a:extLst>
          </p:cNvPr>
          <p:cNvSpPr/>
          <p:nvPr/>
        </p:nvSpPr>
        <p:spPr>
          <a:xfrm>
            <a:off x="963015" y="5028095"/>
            <a:ext cx="4828668" cy="1351965"/>
          </a:xfrm>
          <a:custGeom>
            <a:avLst/>
            <a:gdLst>
              <a:gd name="csX0" fmla="*/ 4726761 w 4828668"/>
              <a:gd name="csY0" fmla="*/ 1147977 h 1351965"/>
              <a:gd name="csX1" fmla="*/ 4828668 w 4828668"/>
              <a:gd name="csY1" fmla="*/ 1045983 h 1351965"/>
              <a:gd name="csX2" fmla="*/ 4828668 w 4828668"/>
              <a:gd name="csY2" fmla="*/ 101994 h 1351965"/>
              <a:gd name="csX3" fmla="*/ 4726761 w 4828668"/>
              <a:gd name="csY3" fmla="*/ 0 h 1351965"/>
              <a:gd name="csX4" fmla="*/ 1522104 w 4828668"/>
              <a:gd name="csY4" fmla="*/ 0 h 1351965"/>
              <a:gd name="csX5" fmla="*/ 1420197 w 4828668"/>
              <a:gd name="csY5" fmla="*/ 50997 h 1351965"/>
              <a:gd name="csX6" fmla="*/ 1318289 w 4828668"/>
              <a:gd name="csY6" fmla="*/ 152991 h 1351965"/>
              <a:gd name="csX7" fmla="*/ 1216382 w 4828668"/>
              <a:gd name="csY7" fmla="*/ 203989 h 1351965"/>
              <a:gd name="csX8" fmla="*/ 770809 w 4828668"/>
              <a:gd name="csY8" fmla="*/ 203989 h 1351965"/>
              <a:gd name="csX9" fmla="*/ 668902 w 4828668"/>
              <a:gd name="csY9" fmla="*/ 152991 h 1351965"/>
              <a:gd name="csX10" fmla="*/ 566995 w 4828668"/>
              <a:gd name="csY10" fmla="*/ 50997 h 1351965"/>
              <a:gd name="csX11" fmla="*/ 465087 w 4828668"/>
              <a:gd name="csY11" fmla="*/ 0 h 1351965"/>
              <a:gd name="csX12" fmla="*/ 101907 w 4828668"/>
              <a:gd name="csY12" fmla="*/ 0 h 1351965"/>
              <a:gd name="csX13" fmla="*/ 0 w 4828668"/>
              <a:gd name="csY13" fmla="*/ 101994 h 1351965"/>
              <a:gd name="csX14" fmla="*/ 0 w 4828668"/>
              <a:gd name="csY14" fmla="*/ 1045983 h 1351965"/>
              <a:gd name="csX15" fmla="*/ 101907 w 4828668"/>
              <a:gd name="csY15" fmla="*/ 1147977 h 1351965"/>
              <a:gd name="csX16" fmla="*/ 487854 w 4828668"/>
              <a:gd name="csY16" fmla="*/ 1147977 h 1351965"/>
              <a:gd name="csX17" fmla="*/ 600602 w 4828668"/>
              <a:gd name="csY17" fmla="*/ 1198974 h 1351965"/>
              <a:gd name="csX18" fmla="*/ 702509 w 4828668"/>
              <a:gd name="csY18" fmla="*/ 1300968 h 1351965"/>
              <a:gd name="csX19" fmla="*/ 804417 w 4828668"/>
              <a:gd name="csY19" fmla="*/ 1351965 h 1351965"/>
              <a:gd name="csX20" fmla="*/ 1176270 w 4828668"/>
              <a:gd name="csY20" fmla="*/ 1351965 h 1351965"/>
              <a:gd name="csX21" fmla="*/ 1278177 w 4828668"/>
              <a:gd name="csY21" fmla="*/ 1300968 h 1351965"/>
              <a:gd name="csX22" fmla="*/ 1380084 w 4828668"/>
              <a:gd name="csY22" fmla="*/ 1198974 h 1351965"/>
              <a:gd name="csX23" fmla="*/ 1489580 w 4828668"/>
              <a:gd name="csY23" fmla="*/ 1147977 h 1351965"/>
              <a:gd name="csX24" fmla="*/ 4726761 w 4828668"/>
              <a:gd name="csY24" fmla="*/ 1147977 h 13519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4828668" h="1351965">
                <a:moveTo>
                  <a:pt x="4726761" y="1147977"/>
                </a:moveTo>
                <a:cubicBezTo>
                  <a:pt x="4783135" y="1147977"/>
                  <a:pt x="4828668" y="1102405"/>
                  <a:pt x="4828668" y="1045983"/>
                </a:cubicBezTo>
                <a:lnTo>
                  <a:pt x="4828668" y="101994"/>
                </a:lnTo>
                <a:cubicBezTo>
                  <a:pt x="4828668" y="45572"/>
                  <a:pt x="4783135" y="0"/>
                  <a:pt x="4726761" y="0"/>
                </a:cubicBezTo>
                <a:lnTo>
                  <a:pt x="1522104" y="0"/>
                </a:lnTo>
                <a:cubicBezTo>
                  <a:pt x="1471150" y="0"/>
                  <a:pt x="1445131" y="26041"/>
                  <a:pt x="1420197" y="50997"/>
                </a:cubicBezTo>
                <a:lnTo>
                  <a:pt x="1318289" y="152991"/>
                </a:lnTo>
                <a:cubicBezTo>
                  <a:pt x="1292270" y="179032"/>
                  <a:pt x="1267336" y="203989"/>
                  <a:pt x="1216382" y="203989"/>
                </a:cubicBezTo>
                <a:lnTo>
                  <a:pt x="770809" y="203989"/>
                </a:lnTo>
                <a:cubicBezTo>
                  <a:pt x="719855" y="203989"/>
                  <a:pt x="693836" y="177947"/>
                  <a:pt x="668902" y="152991"/>
                </a:cubicBezTo>
                <a:lnTo>
                  <a:pt x="566995" y="50997"/>
                </a:lnTo>
                <a:cubicBezTo>
                  <a:pt x="540976" y="24956"/>
                  <a:pt x="516041" y="0"/>
                  <a:pt x="465087" y="0"/>
                </a:cubicBezTo>
                <a:lnTo>
                  <a:pt x="101907" y="0"/>
                </a:lnTo>
                <a:cubicBezTo>
                  <a:pt x="45533" y="0"/>
                  <a:pt x="0" y="45572"/>
                  <a:pt x="0" y="101994"/>
                </a:cubicBezTo>
                <a:lnTo>
                  <a:pt x="0" y="1045983"/>
                </a:lnTo>
                <a:cubicBezTo>
                  <a:pt x="0" y="1102405"/>
                  <a:pt x="45533" y="1147977"/>
                  <a:pt x="101907" y="1147977"/>
                </a:cubicBezTo>
                <a:lnTo>
                  <a:pt x="487854" y="1147977"/>
                </a:lnTo>
                <a:cubicBezTo>
                  <a:pt x="538807" y="1147977"/>
                  <a:pt x="575668" y="1174018"/>
                  <a:pt x="600602" y="1198974"/>
                </a:cubicBezTo>
                <a:lnTo>
                  <a:pt x="702509" y="1300968"/>
                </a:lnTo>
                <a:cubicBezTo>
                  <a:pt x="728528" y="1327010"/>
                  <a:pt x="741538" y="1351965"/>
                  <a:pt x="804417" y="1351965"/>
                </a:cubicBezTo>
                <a:lnTo>
                  <a:pt x="1176270" y="1351965"/>
                </a:lnTo>
                <a:cubicBezTo>
                  <a:pt x="1234812" y="1351965"/>
                  <a:pt x="1253242" y="1325924"/>
                  <a:pt x="1278177" y="1300968"/>
                </a:cubicBezTo>
                <a:lnTo>
                  <a:pt x="1380084" y="1198974"/>
                </a:lnTo>
                <a:cubicBezTo>
                  <a:pt x="1406103" y="1172933"/>
                  <a:pt x="1438627" y="1147977"/>
                  <a:pt x="1489580" y="1147977"/>
                </a:cubicBezTo>
                <a:lnTo>
                  <a:pt x="4726761" y="1147977"/>
                </a:lnTo>
                <a:close/>
              </a:path>
            </a:pathLst>
          </a:custGeom>
          <a:solidFill>
            <a:srgbClr val="FFFFFF"/>
          </a:solidFill>
          <a:ln w="39026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35A34D73-EA6A-6C5C-F756-9DED63B88161}"/>
              </a:ext>
            </a:extLst>
          </p:cNvPr>
          <p:cNvSpPr txBox="1"/>
          <p:nvPr/>
        </p:nvSpPr>
        <p:spPr>
          <a:xfrm>
            <a:off x="1515542" y="5609531"/>
            <a:ext cx="968777" cy="296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rest for</a:t>
            </a:r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9D6508C1-01DC-A401-A55C-0824F277659B}"/>
              </a:ext>
            </a:extLst>
          </p:cNvPr>
          <p:cNvSpPr txBox="1"/>
          <p:nvPr/>
        </p:nvSpPr>
        <p:spPr>
          <a:xfrm>
            <a:off x="1463504" y="5315670"/>
            <a:ext cx="1887657" cy="410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rest for</a:t>
            </a:r>
          </a:p>
        </p:txBody>
      </p:sp>
      <p:sp>
        <p:nvSpPr>
          <p:cNvPr id="284" name="Freeform 283">
            <a:extLst>
              <a:ext uri="{FF2B5EF4-FFF2-40B4-BE49-F238E27FC236}">
                <a16:creationId xmlns:a16="http://schemas.microsoft.com/office/drawing/2014/main" id="{24C3DDFA-5E82-688F-5F27-14F595F102A2}"/>
              </a:ext>
            </a:extLst>
          </p:cNvPr>
          <p:cNvSpPr/>
          <p:nvPr/>
        </p:nvSpPr>
        <p:spPr>
          <a:xfrm>
            <a:off x="1124549" y="5400265"/>
            <a:ext cx="303553" cy="224604"/>
          </a:xfrm>
          <a:custGeom>
            <a:avLst/>
            <a:gdLst>
              <a:gd name="csX0" fmla="*/ 285123 w 303553"/>
              <a:gd name="csY0" fmla="*/ 224604 h 224604"/>
              <a:gd name="csX1" fmla="*/ 303553 w 303553"/>
              <a:gd name="csY1" fmla="*/ 151906 h 224604"/>
              <a:gd name="csX2" fmla="*/ 151777 w 303553"/>
              <a:gd name="csY2" fmla="*/ 0 h 224604"/>
              <a:gd name="csX3" fmla="*/ 0 w 303553"/>
              <a:gd name="csY3" fmla="*/ 151906 h 224604"/>
              <a:gd name="csX4" fmla="*/ 18430 w 303553"/>
              <a:gd name="csY4" fmla="*/ 224604 h 224604"/>
              <a:gd name="csX5" fmla="*/ 285123 w 303553"/>
              <a:gd name="csY5" fmla="*/ 224604 h 2246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03553" h="224604">
                <a:moveTo>
                  <a:pt x="285123" y="224604"/>
                </a:moveTo>
                <a:cubicBezTo>
                  <a:pt x="297049" y="202903"/>
                  <a:pt x="303553" y="177947"/>
                  <a:pt x="303553" y="151906"/>
                </a:cubicBezTo>
                <a:cubicBezTo>
                  <a:pt x="303553" y="67273"/>
                  <a:pt x="235254" y="0"/>
                  <a:pt x="151777" y="0"/>
                </a:cubicBezTo>
                <a:cubicBezTo>
                  <a:pt x="68299" y="0"/>
                  <a:pt x="0" y="68358"/>
                  <a:pt x="0" y="151906"/>
                </a:cubicBezTo>
                <a:cubicBezTo>
                  <a:pt x="0" y="235455"/>
                  <a:pt x="6505" y="202903"/>
                  <a:pt x="18430" y="224604"/>
                </a:cubicBezTo>
                <a:lnTo>
                  <a:pt x="285123" y="224604"/>
                </a:ln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6" name="Freeform 285">
            <a:extLst>
              <a:ext uri="{FF2B5EF4-FFF2-40B4-BE49-F238E27FC236}">
                <a16:creationId xmlns:a16="http://schemas.microsoft.com/office/drawing/2014/main" id="{63BC1B6C-A2E8-04A5-CCD4-CD25E6F9EB03}"/>
              </a:ext>
            </a:extLst>
          </p:cNvPr>
          <p:cNvSpPr/>
          <p:nvPr/>
        </p:nvSpPr>
        <p:spPr>
          <a:xfrm>
            <a:off x="3364340" y="5224488"/>
            <a:ext cx="1290102" cy="783402"/>
          </a:xfrm>
          <a:custGeom>
            <a:avLst/>
            <a:gdLst>
              <a:gd name="csX0" fmla="*/ 1290102 w 1290102"/>
              <a:gd name="csY0" fmla="*/ 745426 h 783402"/>
              <a:gd name="csX1" fmla="*/ 391367 w 1290102"/>
              <a:gd name="csY1" fmla="*/ 745426 h 783402"/>
              <a:gd name="csX2" fmla="*/ 37944 w 1290102"/>
              <a:gd name="csY2" fmla="*/ 391701 h 783402"/>
              <a:gd name="csX3" fmla="*/ 37944 w 1290102"/>
              <a:gd name="csY3" fmla="*/ 391701 h 783402"/>
              <a:gd name="csX4" fmla="*/ 391367 w 1290102"/>
              <a:gd name="csY4" fmla="*/ 37977 h 783402"/>
              <a:gd name="csX5" fmla="*/ 1290102 w 1290102"/>
              <a:gd name="csY5" fmla="*/ 37977 h 783402"/>
              <a:gd name="csX6" fmla="*/ 1290102 w 1290102"/>
              <a:gd name="csY6" fmla="*/ 0 h 783402"/>
              <a:gd name="csX7" fmla="*/ 391367 w 1290102"/>
              <a:gd name="csY7" fmla="*/ 0 h 783402"/>
              <a:gd name="csX8" fmla="*/ 0 w 1290102"/>
              <a:gd name="csY8" fmla="*/ 391701 h 783402"/>
              <a:gd name="csX9" fmla="*/ 391367 w 1290102"/>
              <a:gd name="csY9" fmla="*/ 783402 h 783402"/>
              <a:gd name="csX10" fmla="*/ 1290102 w 1290102"/>
              <a:gd name="csY10" fmla="*/ 783402 h 783402"/>
              <a:gd name="csX11" fmla="*/ 1290102 w 1290102"/>
              <a:gd name="csY11" fmla="*/ 745426 h 7834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90102" h="783402">
                <a:moveTo>
                  <a:pt x="1290102" y="745426"/>
                </a:moveTo>
                <a:lnTo>
                  <a:pt x="391367" y="745426"/>
                </a:lnTo>
                <a:cubicBezTo>
                  <a:pt x="197310" y="745426"/>
                  <a:pt x="37944" y="585924"/>
                  <a:pt x="37944" y="391701"/>
                </a:cubicBezTo>
                <a:lnTo>
                  <a:pt x="37944" y="391701"/>
                </a:lnTo>
                <a:cubicBezTo>
                  <a:pt x="37944" y="197478"/>
                  <a:pt x="197310" y="37977"/>
                  <a:pt x="391367" y="37977"/>
                </a:cubicBezTo>
                <a:lnTo>
                  <a:pt x="1290102" y="37977"/>
                </a:lnTo>
                <a:lnTo>
                  <a:pt x="1290102" y="0"/>
                </a:lnTo>
                <a:lnTo>
                  <a:pt x="391367" y="0"/>
                </a:lnTo>
                <a:cubicBezTo>
                  <a:pt x="175627" y="0"/>
                  <a:pt x="0" y="175777"/>
                  <a:pt x="0" y="391701"/>
                </a:cubicBezTo>
                <a:cubicBezTo>
                  <a:pt x="0" y="607625"/>
                  <a:pt x="175627" y="783402"/>
                  <a:pt x="391367" y="783402"/>
                </a:cubicBezTo>
                <a:lnTo>
                  <a:pt x="1290102" y="783402"/>
                </a:lnTo>
                <a:lnTo>
                  <a:pt x="1290102" y="745426"/>
                </a:ln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7" name="Freeform 286">
            <a:extLst>
              <a:ext uri="{FF2B5EF4-FFF2-40B4-BE49-F238E27FC236}">
                <a16:creationId xmlns:a16="http://schemas.microsoft.com/office/drawing/2014/main" id="{29F24232-5496-E5E5-DC43-A56A103214D3}"/>
              </a:ext>
            </a:extLst>
          </p:cNvPr>
          <p:cNvSpPr/>
          <p:nvPr/>
        </p:nvSpPr>
        <p:spPr>
          <a:xfrm>
            <a:off x="4423525" y="5224488"/>
            <a:ext cx="1290102" cy="783402"/>
          </a:xfrm>
          <a:custGeom>
            <a:avLst/>
            <a:gdLst>
              <a:gd name="csX0" fmla="*/ 0 w 1290102"/>
              <a:gd name="csY0" fmla="*/ 783402 h 783402"/>
              <a:gd name="csX1" fmla="*/ 898735 w 1290102"/>
              <a:gd name="csY1" fmla="*/ 783402 h 783402"/>
              <a:gd name="csX2" fmla="*/ 1290102 w 1290102"/>
              <a:gd name="csY2" fmla="*/ 391701 h 783402"/>
              <a:gd name="csX3" fmla="*/ 898735 w 1290102"/>
              <a:gd name="csY3" fmla="*/ 0 h 783402"/>
              <a:gd name="csX4" fmla="*/ 0 w 1290102"/>
              <a:gd name="csY4" fmla="*/ 0 h 783402"/>
              <a:gd name="csX5" fmla="*/ 0 w 1290102"/>
              <a:gd name="csY5" fmla="*/ 37977 h 783402"/>
              <a:gd name="csX6" fmla="*/ 898735 w 1290102"/>
              <a:gd name="csY6" fmla="*/ 37977 h 783402"/>
              <a:gd name="csX7" fmla="*/ 1252158 w 1290102"/>
              <a:gd name="csY7" fmla="*/ 391701 h 783402"/>
              <a:gd name="csX8" fmla="*/ 1252158 w 1290102"/>
              <a:gd name="csY8" fmla="*/ 391701 h 783402"/>
              <a:gd name="csX9" fmla="*/ 898735 w 1290102"/>
              <a:gd name="csY9" fmla="*/ 745426 h 783402"/>
              <a:gd name="csX10" fmla="*/ 0 w 1290102"/>
              <a:gd name="csY10" fmla="*/ 745426 h 783402"/>
              <a:gd name="csX11" fmla="*/ 0 w 1290102"/>
              <a:gd name="csY11" fmla="*/ 783402 h 783402"/>
              <a:gd name="csX12" fmla="*/ 0 w 1290102"/>
              <a:gd name="csY12" fmla="*/ 783402 h 7834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90102" h="783402">
                <a:moveTo>
                  <a:pt x="0" y="783402"/>
                </a:moveTo>
                <a:lnTo>
                  <a:pt x="898735" y="783402"/>
                </a:lnTo>
                <a:cubicBezTo>
                  <a:pt x="1114475" y="783402"/>
                  <a:pt x="1290102" y="607625"/>
                  <a:pt x="1290102" y="391701"/>
                </a:cubicBezTo>
                <a:cubicBezTo>
                  <a:pt x="1290102" y="175777"/>
                  <a:pt x="1114475" y="0"/>
                  <a:pt x="898735" y="0"/>
                </a:cubicBezTo>
                <a:lnTo>
                  <a:pt x="0" y="0"/>
                </a:lnTo>
                <a:lnTo>
                  <a:pt x="0" y="37977"/>
                </a:lnTo>
                <a:lnTo>
                  <a:pt x="898735" y="37977"/>
                </a:lnTo>
                <a:cubicBezTo>
                  <a:pt x="1092792" y="37977"/>
                  <a:pt x="1252158" y="197478"/>
                  <a:pt x="1252158" y="391701"/>
                </a:cubicBezTo>
                <a:lnTo>
                  <a:pt x="1252158" y="391701"/>
                </a:lnTo>
                <a:cubicBezTo>
                  <a:pt x="1252158" y="585924"/>
                  <a:pt x="1092792" y="745426"/>
                  <a:pt x="898735" y="745426"/>
                </a:cubicBezTo>
                <a:lnTo>
                  <a:pt x="0" y="745426"/>
                </a:lnTo>
                <a:lnTo>
                  <a:pt x="0" y="783402"/>
                </a:lnTo>
                <a:lnTo>
                  <a:pt x="0" y="783402"/>
                </a:ln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289" name="Graphic 204">
            <a:extLst>
              <a:ext uri="{FF2B5EF4-FFF2-40B4-BE49-F238E27FC236}">
                <a16:creationId xmlns:a16="http://schemas.microsoft.com/office/drawing/2014/main" id="{D90149FE-F784-1642-6A74-647B4DA35403}"/>
              </a:ext>
            </a:extLst>
          </p:cNvPr>
          <p:cNvGrpSpPr/>
          <p:nvPr/>
        </p:nvGrpSpPr>
        <p:grpSpPr>
          <a:xfrm>
            <a:off x="2755065" y="2778798"/>
            <a:ext cx="948604" cy="607624"/>
            <a:chOff x="2755065" y="2778798"/>
            <a:chExt cx="948604" cy="607624"/>
          </a:xfrm>
        </p:grpSpPr>
        <p:sp>
          <p:nvSpPr>
            <p:cNvPr id="290" name="Rounded Rectangle 289">
              <a:extLst>
                <a:ext uri="{FF2B5EF4-FFF2-40B4-BE49-F238E27FC236}">
                  <a16:creationId xmlns:a16="http://schemas.microsoft.com/office/drawing/2014/main" id="{21FDC255-F6D6-26BF-E23B-EFD1E1B512E4}"/>
                </a:ext>
              </a:extLst>
            </p:cNvPr>
            <p:cNvSpPr/>
            <p:nvPr/>
          </p:nvSpPr>
          <p:spPr>
            <a:xfrm>
              <a:off x="2765906" y="2790734"/>
              <a:ext cx="925837" cy="584838"/>
            </a:xfrm>
            <a:prstGeom prst="roundRect">
              <a:avLst>
                <a:gd name="adj" fmla="val 47640"/>
              </a:avLst>
            </a:prstGeom>
            <a:solidFill>
              <a:srgbClr val="FFFFFF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54D77482-17B1-B8BA-7732-5524BAC2B9AE}"/>
                </a:ext>
              </a:extLst>
            </p:cNvPr>
            <p:cNvSpPr/>
            <p:nvPr/>
          </p:nvSpPr>
          <p:spPr>
            <a:xfrm>
              <a:off x="2755065" y="2778798"/>
              <a:ext cx="948604" cy="607624"/>
            </a:xfrm>
            <a:custGeom>
              <a:avLst/>
              <a:gdLst>
                <a:gd name="csX0" fmla="*/ 658060 w 948604"/>
                <a:gd name="csY0" fmla="*/ 22786 h 607624"/>
                <a:gd name="csX1" fmla="*/ 925838 w 948604"/>
                <a:gd name="csY1" fmla="*/ 290792 h 607624"/>
                <a:gd name="csX2" fmla="*/ 925838 w 948604"/>
                <a:gd name="csY2" fmla="*/ 316833 h 607624"/>
                <a:gd name="csX3" fmla="*/ 658060 w 948604"/>
                <a:gd name="csY3" fmla="*/ 584839 h 607624"/>
                <a:gd name="csX4" fmla="*/ 290544 w 948604"/>
                <a:gd name="csY4" fmla="*/ 584839 h 607624"/>
                <a:gd name="csX5" fmla="*/ 22766 w 948604"/>
                <a:gd name="csY5" fmla="*/ 316833 h 607624"/>
                <a:gd name="csX6" fmla="*/ 22766 w 948604"/>
                <a:gd name="csY6" fmla="*/ 290792 h 607624"/>
                <a:gd name="csX7" fmla="*/ 290544 w 948604"/>
                <a:gd name="csY7" fmla="*/ 22786 h 607624"/>
                <a:gd name="csX8" fmla="*/ 658060 w 948604"/>
                <a:gd name="csY8" fmla="*/ 22786 h 607624"/>
                <a:gd name="csX9" fmla="*/ 658060 w 948604"/>
                <a:gd name="csY9" fmla="*/ 0 h 607624"/>
                <a:gd name="csX10" fmla="*/ 290544 w 948604"/>
                <a:gd name="csY10" fmla="*/ 0 h 607624"/>
                <a:gd name="csX11" fmla="*/ 0 w 948604"/>
                <a:gd name="csY11" fmla="*/ 290792 h 607624"/>
                <a:gd name="csX12" fmla="*/ 0 w 948604"/>
                <a:gd name="csY12" fmla="*/ 316833 h 607624"/>
                <a:gd name="csX13" fmla="*/ 290544 w 948604"/>
                <a:gd name="csY13" fmla="*/ 607625 h 607624"/>
                <a:gd name="csX14" fmla="*/ 658060 w 948604"/>
                <a:gd name="csY14" fmla="*/ 607625 h 607624"/>
                <a:gd name="csX15" fmla="*/ 948604 w 948604"/>
                <a:gd name="csY15" fmla="*/ 316833 h 607624"/>
                <a:gd name="csX16" fmla="*/ 948604 w 948604"/>
                <a:gd name="csY16" fmla="*/ 290792 h 607624"/>
                <a:gd name="csX17" fmla="*/ 658060 w 948604"/>
                <a:gd name="csY17" fmla="*/ 0 h 607624"/>
                <a:gd name="csX18" fmla="*/ 658060 w 948604"/>
                <a:gd name="csY18" fmla="*/ 0 h 60762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948604" h="607624">
                  <a:moveTo>
                    <a:pt x="658060" y="22786"/>
                  </a:moveTo>
                  <a:cubicBezTo>
                    <a:pt x="805501" y="22786"/>
                    <a:pt x="925838" y="143226"/>
                    <a:pt x="925838" y="290792"/>
                  </a:cubicBezTo>
                  <a:lnTo>
                    <a:pt x="925838" y="316833"/>
                  </a:lnTo>
                  <a:cubicBezTo>
                    <a:pt x="925838" y="464399"/>
                    <a:pt x="805501" y="584839"/>
                    <a:pt x="658060" y="584839"/>
                  </a:cubicBezTo>
                  <a:lnTo>
                    <a:pt x="290544" y="584839"/>
                  </a:lnTo>
                  <a:cubicBezTo>
                    <a:pt x="143104" y="584839"/>
                    <a:pt x="22766" y="464399"/>
                    <a:pt x="22766" y="316833"/>
                  </a:cubicBezTo>
                  <a:lnTo>
                    <a:pt x="22766" y="290792"/>
                  </a:lnTo>
                  <a:cubicBezTo>
                    <a:pt x="22766" y="143226"/>
                    <a:pt x="143104" y="22786"/>
                    <a:pt x="290544" y="22786"/>
                  </a:cubicBezTo>
                  <a:lnTo>
                    <a:pt x="658060" y="22786"/>
                  </a:lnTo>
                  <a:moveTo>
                    <a:pt x="658060" y="0"/>
                  </a:moveTo>
                  <a:lnTo>
                    <a:pt x="290544" y="0"/>
                  </a:lnTo>
                  <a:cubicBezTo>
                    <a:pt x="131178" y="0"/>
                    <a:pt x="0" y="131290"/>
                    <a:pt x="0" y="290792"/>
                  </a:cubicBezTo>
                  <a:lnTo>
                    <a:pt x="0" y="316833"/>
                  </a:lnTo>
                  <a:cubicBezTo>
                    <a:pt x="0" y="476334"/>
                    <a:pt x="131178" y="607625"/>
                    <a:pt x="290544" y="607625"/>
                  </a:cubicBezTo>
                  <a:lnTo>
                    <a:pt x="658060" y="607625"/>
                  </a:lnTo>
                  <a:cubicBezTo>
                    <a:pt x="817426" y="607625"/>
                    <a:pt x="948604" y="476334"/>
                    <a:pt x="948604" y="316833"/>
                  </a:cubicBezTo>
                  <a:lnTo>
                    <a:pt x="948604" y="290792"/>
                  </a:lnTo>
                  <a:cubicBezTo>
                    <a:pt x="948604" y="131290"/>
                    <a:pt x="817426" y="0"/>
                    <a:pt x="658060" y="0"/>
                  </a:cubicBezTo>
                  <a:lnTo>
                    <a:pt x="658060" y="0"/>
                  </a:lnTo>
                  <a:close/>
                </a:path>
              </a:pathLst>
            </a:custGeom>
            <a:solidFill>
              <a:srgbClr val="EBEBEB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2" name="TextBox 291">
            <a:extLst>
              <a:ext uri="{FF2B5EF4-FFF2-40B4-BE49-F238E27FC236}">
                <a16:creationId xmlns:a16="http://schemas.microsoft.com/office/drawing/2014/main" id="{0BA9B1CF-2C7C-D200-0D25-43798E234449}"/>
              </a:ext>
            </a:extLst>
          </p:cNvPr>
          <p:cNvSpPr txBox="1"/>
          <p:nvPr/>
        </p:nvSpPr>
        <p:spPr>
          <a:xfrm>
            <a:off x="2948748" y="3073782"/>
            <a:ext cx="281117" cy="296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33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3</a:t>
            </a:r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6D4E2AF9-1DF4-186B-7DB3-E8A8EAECD795}"/>
              </a:ext>
            </a:extLst>
          </p:cNvPr>
          <p:cNvSpPr txBox="1"/>
          <p:nvPr/>
        </p:nvSpPr>
        <p:spPr>
          <a:xfrm>
            <a:off x="2883701" y="2781007"/>
            <a:ext cx="609074" cy="410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40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⠼c</a:t>
            </a:r>
          </a:p>
        </p:txBody>
      </p:sp>
      <p:sp>
        <p:nvSpPr>
          <p:cNvPr id="294" name="Freeform 293">
            <a:extLst>
              <a:ext uri="{FF2B5EF4-FFF2-40B4-BE49-F238E27FC236}">
                <a16:creationId xmlns:a16="http://schemas.microsoft.com/office/drawing/2014/main" id="{350AF491-0F96-E2CB-3EA2-4513F7360CFF}"/>
              </a:ext>
            </a:extLst>
          </p:cNvPr>
          <p:cNvSpPr/>
          <p:nvPr/>
        </p:nvSpPr>
        <p:spPr>
          <a:xfrm>
            <a:off x="3036936" y="2690910"/>
            <a:ext cx="767556" cy="783402"/>
          </a:xfrm>
          <a:custGeom>
            <a:avLst/>
            <a:gdLst>
              <a:gd name="csX0" fmla="*/ 0 w 767556"/>
              <a:gd name="csY0" fmla="*/ 783402 h 783402"/>
              <a:gd name="csX1" fmla="*/ 376190 w 767556"/>
              <a:gd name="csY1" fmla="*/ 783402 h 783402"/>
              <a:gd name="csX2" fmla="*/ 767557 w 767556"/>
              <a:gd name="csY2" fmla="*/ 391701 h 783402"/>
              <a:gd name="csX3" fmla="*/ 376190 w 767556"/>
              <a:gd name="csY3" fmla="*/ 0 h 783402"/>
              <a:gd name="csX4" fmla="*/ 0 w 767556"/>
              <a:gd name="csY4" fmla="*/ 0 h 783402"/>
              <a:gd name="csX5" fmla="*/ 0 w 767556"/>
              <a:gd name="csY5" fmla="*/ 37977 h 783402"/>
              <a:gd name="csX6" fmla="*/ 376190 w 767556"/>
              <a:gd name="csY6" fmla="*/ 37977 h 783402"/>
              <a:gd name="csX7" fmla="*/ 729613 w 767556"/>
              <a:gd name="csY7" fmla="*/ 391701 h 783402"/>
              <a:gd name="csX8" fmla="*/ 729613 w 767556"/>
              <a:gd name="csY8" fmla="*/ 391701 h 783402"/>
              <a:gd name="csX9" fmla="*/ 376190 w 767556"/>
              <a:gd name="csY9" fmla="*/ 745426 h 783402"/>
              <a:gd name="csX10" fmla="*/ 0 w 767556"/>
              <a:gd name="csY10" fmla="*/ 745426 h 783402"/>
              <a:gd name="csX11" fmla="*/ 0 w 767556"/>
              <a:gd name="csY11" fmla="*/ 783402 h 7834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767556" h="783402">
                <a:moveTo>
                  <a:pt x="0" y="783402"/>
                </a:moveTo>
                <a:lnTo>
                  <a:pt x="376190" y="783402"/>
                </a:lnTo>
                <a:cubicBezTo>
                  <a:pt x="591929" y="783402"/>
                  <a:pt x="767557" y="607625"/>
                  <a:pt x="767557" y="391701"/>
                </a:cubicBezTo>
                <a:cubicBezTo>
                  <a:pt x="767557" y="175777"/>
                  <a:pt x="591929" y="0"/>
                  <a:pt x="376190" y="0"/>
                </a:cubicBezTo>
                <a:lnTo>
                  <a:pt x="0" y="0"/>
                </a:lnTo>
                <a:lnTo>
                  <a:pt x="0" y="37977"/>
                </a:lnTo>
                <a:lnTo>
                  <a:pt x="376190" y="37977"/>
                </a:lnTo>
                <a:cubicBezTo>
                  <a:pt x="570247" y="37977"/>
                  <a:pt x="729613" y="197478"/>
                  <a:pt x="729613" y="391701"/>
                </a:cubicBezTo>
                <a:lnTo>
                  <a:pt x="729613" y="391701"/>
                </a:lnTo>
                <a:cubicBezTo>
                  <a:pt x="729613" y="585924"/>
                  <a:pt x="570247" y="745426"/>
                  <a:pt x="376190" y="745426"/>
                </a:cubicBezTo>
                <a:lnTo>
                  <a:pt x="0" y="745426"/>
                </a:lnTo>
                <a:lnTo>
                  <a:pt x="0" y="783402"/>
                </a:lnTo>
                <a:close/>
              </a:path>
            </a:pathLst>
          </a:custGeom>
          <a:solidFill>
            <a:srgbClr val="1D1D1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96" name="Rounded Rectangle 295">
            <a:extLst>
              <a:ext uri="{FF2B5EF4-FFF2-40B4-BE49-F238E27FC236}">
                <a16:creationId xmlns:a16="http://schemas.microsoft.com/office/drawing/2014/main" id="{A08ED357-C12D-5BEB-92D3-96052F56ECA8}"/>
              </a:ext>
            </a:extLst>
          </p:cNvPr>
          <p:cNvSpPr/>
          <p:nvPr/>
        </p:nvSpPr>
        <p:spPr>
          <a:xfrm>
            <a:off x="3447817" y="5305866"/>
            <a:ext cx="2175827" cy="607624"/>
          </a:xfrm>
          <a:prstGeom prst="roundRect">
            <a:avLst>
              <a:gd name="adj" fmla="val 47816"/>
            </a:avLst>
          </a:prstGeom>
          <a:solidFill>
            <a:srgbClr val="EBEBEB"/>
          </a:solidFill>
          <a:ln w="108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297" name="Graphic 204">
            <a:extLst>
              <a:ext uri="{FF2B5EF4-FFF2-40B4-BE49-F238E27FC236}">
                <a16:creationId xmlns:a16="http://schemas.microsoft.com/office/drawing/2014/main" id="{CCB9D545-C552-D907-BE6D-91A27BD052BE}"/>
              </a:ext>
            </a:extLst>
          </p:cNvPr>
          <p:cNvGrpSpPr/>
          <p:nvPr/>
        </p:nvGrpSpPr>
        <p:grpSpPr>
          <a:xfrm>
            <a:off x="3522621" y="5352710"/>
            <a:ext cx="1975536" cy="498662"/>
            <a:chOff x="3522621" y="5352710"/>
            <a:chExt cx="1975536" cy="498662"/>
          </a:xfrm>
        </p:grpSpPr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9DA80F0E-6C59-0A60-BA1C-8953E4B71D4E}"/>
                </a:ext>
              </a:extLst>
            </p:cNvPr>
            <p:cNvSpPr/>
            <p:nvPr/>
          </p:nvSpPr>
          <p:spPr>
            <a:xfrm>
              <a:off x="4403197" y="5542677"/>
              <a:ext cx="195683" cy="123423"/>
            </a:xfrm>
            <a:custGeom>
              <a:avLst/>
              <a:gdLst>
                <a:gd name="csX0" fmla="*/ 98384 w 195683"/>
                <a:gd name="csY0" fmla="*/ 123424 h 123423"/>
                <a:gd name="csX1" fmla="*/ 79954 w 195683"/>
                <a:gd name="csY1" fmla="*/ 115828 h 123423"/>
                <a:gd name="csX2" fmla="*/ 7318 w 195683"/>
                <a:gd name="csY2" fmla="*/ 44216 h 123423"/>
                <a:gd name="csX3" fmla="*/ 7318 w 195683"/>
                <a:gd name="csY3" fmla="*/ 7324 h 123423"/>
                <a:gd name="csX4" fmla="*/ 188366 w 195683"/>
                <a:gd name="csY4" fmla="*/ 7324 h 123423"/>
                <a:gd name="csX5" fmla="*/ 188366 w 195683"/>
                <a:gd name="csY5" fmla="*/ 44216 h 123423"/>
                <a:gd name="csX6" fmla="*/ 116814 w 195683"/>
                <a:gd name="csY6" fmla="*/ 115828 h 123423"/>
                <a:gd name="csX7" fmla="*/ 98384 w 195683"/>
                <a:gd name="csY7" fmla="*/ 123424 h 123423"/>
                <a:gd name="csX8" fmla="*/ 98384 w 195683"/>
                <a:gd name="csY8" fmla="*/ 123424 h 1234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5683" h="123423">
                  <a:moveTo>
                    <a:pt x="98384" y="123424"/>
                  </a:moveTo>
                  <a:cubicBezTo>
                    <a:pt x="91879" y="123424"/>
                    <a:pt x="85374" y="120169"/>
                    <a:pt x="79954" y="115828"/>
                  </a:cubicBezTo>
                  <a:lnTo>
                    <a:pt x="7318" y="44216"/>
                  </a:lnTo>
                  <a:cubicBezTo>
                    <a:pt x="-2439" y="34450"/>
                    <a:pt x="-2439" y="18174"/>
                    <a:pt x="7318" y="7324"/>
                  </a:cubicBezTo>
                  <a:cubicBezTo>
                    <a:pt x="17075" y="-2441"/>
                    <a:pt x="177525" y="-2441"/>
                    <a:pt x="188366" y="7324"/>
                  </a:cubicBezTo>
                  <a:cubicBezTo>
                    <a:pt x="198123" y="17090"/>
                    <a:pt x="198123" y="33365"/>
                    <a:pt x="188366" y="44216"/>
                  </a:cubicBezTo>
                  <a:lnTo>
                    <a:pt x="116814" y="115828"/>
                  </a:lnTo>
                  <a:cubicBezTo>
                    <a:pt x="111393" y="121254"/>
                    <a:pt x="104889" y="123424"/>
                    <a:pt x="98384" y="123424"/>
                  </a:cubicBezTo>
                  <a:lnTo>
                    <a:pt x="98384" y="123424"/>
                  </a:lnTo>
                  <a:close/>
                </a:path>
              </a:pathLst>
            </a:custGeom>
            <a:solidFill>
              <a:srgbClr val="1D1D1B"/>
            </a:solidFill>
            <a:ln w="108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4D14CDA6-D195-A363-557D-324360CB433A}"/>
                </a:ext>
              </a:extLst>
            </p:cNvPr>
            <p:cNvSpPr txBox="1"/>
            <p:nvPr/>
          </p:nvSpPr>
          <p:spPr>
            <a:xfrm>
              <a:off x="3553687" y="5600850"/>
              <a:ext cx="477591" cy="296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133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1/2</a:t>
              </a:r>
            </a:p>
          </p:txBody>
        </p:sp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4DAC8808-1335-5B8C-F5D9-AA201B4F8978}"/>
                </a:ext>
              </a:extLst>
            </p:cNvPr>
            <p:cNvSpPr txBox="1"/>
            <p:nvPr/>
          </p:nvSpPr>
          <p:spPr>
            <a:xfrm>
              <a:off x="3431181" y="5306990"/>
              <a:ext cx="1035268" cy="410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040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⠼a/b</a:t>
              </a:r>
            </a:p>
          </p:txBody>
        </p:sp>
        <p:sp>
          <p:nvSpPr>
            <p:cNvPr id="301" name="TextBox 300">
              <a:extLst>
                <a:ext uri="{FF2B5EF4-FFF2-40B4-BE49-F238E27FC236}">
                  <a16:creationId xmlns:a16="http://schemas.microsoft.com/office/drawing/2014/main" id="{828C9FFD-9CF1-5FEA-B7A2-5975E01A239C}"/>
                </a:ext>
              </a:extLst>
            </p:cNvPr>
            <p:cNvSpPr txBox="1"/>
            <p:nvPr/>
          </p:nvSpPr>
          <p:spPr>
            <a:xfrm>
              <a:off x="4619376" y="5600850"/>
              <a:ext cx="575828" cy="296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133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beat</a:t>
              </a:r>
            </a:p>
          </p:txBody>
        </p:sp>
        <p:sp>
          <p:nvSpPr>
            <p:cNvPr id="302" name="TextBox 301">
              <a:extLst>
                <a:ext uri="{FF2B5EF4-FFF2-40B4-BE49-F238E27FC236}">
                  <a16:creationId xmlns:a16="http://schemas.microsoft.com/office/drawing/2014/main" id="{2241CE91-EA9A-6B21-56B1-AC58A3241CA9}"/>
                </a:ext>
              </a:extLst>
            </p:cNvPr>
            <p:cNvSpPr txBox="1"/>
            <p:nvPr/>
          </p:nvSpPr>
          <p:spPr>
            <a:xfrm>
              <a:off x="4554329" y="5306990"/>
              <a:ext cx="1035268" cy="410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040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beat</a:t>
              </a:r>
            </a:p>
          </p:txBody>
        </p:sp>
      </p:grpSp>
      <p:sp>
        <p:nvSpPr>
          <p:cNvPr id="400" name="TextBox 399">
            <a:extLst>
              <a:ext uri="{FF2B5EF4-FFF2-40B4-BE49-F238E27FC236}">
                <a16:creationId xmlns:a16="http://schemas.microsoft.com/office/drawing/2014/main" id="{A58FBB85-940D-2200-CCB7-7B9DED2F96AE}"/>
              </a:ext>
            </a:extLst>
          </p:cNvPr>
          <p:cNvSpPr txBox="1"/>
          <p:nvPr/>
        </p:nvSpPr>
        <p:spPr>
          <a:xfrm>
            <a:off x="-6561" y="190384"/>
            <a:ext cx="184731" cy="386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en-US" sz="1913" spc="0" baseline="0">
              <a:ln/>
              <a:solidFill>
                <a:srgbClr val="1E1E1C"/>
              </a:solidFill>
              <a:latin typeface="Swell Braille"/>
              <a:sym typeface="Swell Braille"/>
              <a:rtl val="0"/>
            </a:endParaRPr>
          </a:p>
        </p:txBody>
      </p:sp>
      <p:sp>
        <p:nvSpPr>
          <p:cNvPr id="401" name="TextBox 400">
            <a:extLst>
              <a:ext uri="{FF2B5EF4-FFF2-40B4-BE49-F238E27FC236}">
                <a16:creationId xmlns:a16="http://schemas.microsoft.com/office/drawing/2014/main" id="{1FA7463F-A490-8344-4E18-0566F8E2470A}"/>
              </a:ext>
            </a:extLst>
          </p:cNvPr>
          <p:cNvSpPr txBox="1"/>
          <p:nvPr/>
        </p:nvSpPr>
        <p:spPr>
          <a:xfrm>
            <a:off x="108488" y="174886"/>
            <a:ext cx="3978674" cy="386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13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Shake alarm program</a:t>
            </a: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0E33F152-CBE6-B039-0225-6ADB36CC1866}"/>
              </a:ext>
            </a:extLst>
          </p:cNvPr>
          <p:cNvSpPr txBox="1"/>
          <p:nvPr/>
        </p:nvSpPr>
        <p:spPr>
          <a:xfrm>
            <a:off x="64990" y="517418"/>
            <a:ext cx="1938138" cy="2840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Shake alarm program</a:t>
            </a:r>
          </a:p>
        </p:txBody>
      </p:sp>
    </p:spTree>
    <p:extLst>
      <p:ext uri="{BB962C8B-B14F-4D97-AF65-F5344CB8AC3E}">
        <p14:creationId xmlns:p14="http://schemas.microsoft.com/office/powerpoint/2010/main" val="1853157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51</Words>
  <Application>Microsoft Macintosh PowerPoint</Application>
  <PresentationFormat>A3 Paper (297x420 mm)</PresentationFormat>
  <Paragraphs>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3</cp:revision>
  <dcterms:created xsi:type="dcterms:W3CDTF">2026-06-24T13:15:51Z</dcterms:created>
  <dcterms:modified xsi:type="dcterms:W3CDTF">2026-06-24T13:19:14Z</dcterms:modified>
</cp:coreProperties>
</file>