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16" d="100"/>
          <a:sy n="116" d="100"/>
        </p:scale>
        <p:origin x="1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E4CB741-DD39-CFE6-3B18-AA283A97F12F}"/>
              </a:ext>
            </a:extLst>
          </p:cNvPr>
          <p:cNvSpPr txBox="1"/>
          <p:nvPr/>
        </p:nvSpPr>
        <p:spPr>
          <a:xfrm>
            <a:off x="46150" y="156297"/>
            <a:ext cx="401162" cy="41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11F7CA-B8D1-8F66-91AF-5EAD2551F64A}"/>
              </a:ext>
            </a:extLst>
          </p:cNvPr>
          <p:cNvSpPr txBox="1"/>
          <p:nvPr/>
        </p:nvSpPr>
        <p:spPr>
          <a:xfrm>
            <a:off x="264103" y="156297"/>
            <a:ext cx="4330239" cy="41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Start sound program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5695EDF-FE0A-DD48-35F6-9AE23DFCB323}"/>
              </a:ext>
            </a:extLst>
          </p:cNvPr>
          <p:cNvSpPr/>
          <p:nvPr/>
        </p:nvSpPr>
        <p:spPr>
          <a:xfrm>
            <a:off x="238275" y="1089255"/>
            <a:ext cx="2829842" cy="4647201"/>
          </a:xfrm>
          <a:custGeom>
            <a:avLst/>
            <a:gdLst>
              <a:gd name="csX0" fmla="*/ 4738 w 2829842"/>
              <a:gd name="csY0" fmla="*/ 3679825 h 4647201"/>
              <a:gd name="csX1" fmla="*/ 4738 w 2829842"/>
              <a:gd name="csY1" fmla="*/ 4542877 h 4647201"/>
              <a:gd name="csX2" fmla="*/ 108977 w 2829842"/>
              <a:gd name="csY2" fmla="*/ 4647202 h 4647201"/>
              <a:gd name="csX3" fmla="*/ 2725604 w 2829842"/>
              <a:gd name="csY3" fmla="*/ 4647202 h 4647201"/>
              <a:gd name="csX4" fmla="*/ 2829843 w 2829842"/>
              <a:gd name="csY4" fmla="*/ 4542877 h 4647201"/>
              <a:gd name="csX5" fmla="*/ 2829843 w 2829842"/>
              <a:gd name="csY5" fmla="*/ 4014139 h 4647201"/>
              <a:gd name="csX6" fmla="*/ 2725604 w 2829842"/>
              <a:gd name="csY6" fmla="*/ 3909814 h 4647201"/>
              <a:gd name="csX7" fmla="*/ 1976981 w 2829842"/>
              <a:gd name="csY7" fmla="*/ 3909814 h 4647201"/>
              <a:gd name="csX8" fmla="*/ 1872742 w 2829842"/>
              <a:gd name="csY8" fmla="*/ 3961977 h 4647201"/>
              <a:gd name="csX9" fmla="*/ 1768504 w 2829842"/>
              <a:gd name="csY9" fmla="*/ 4066302 h 4647201"/>
              <a:gd name="csX10" fmla="*/ 1664265 w 2829842"/>
              <a:gd name="csY10" fmla="*/ 4118464 h 4647201"/>
              <a:gd name="csX11" fmla="*/ 1197560 w 2829842"/>
              <a:gd name="csY11" fmla="*/ 4118464 h 4647201"/>
              <a:gd name="csX12" fmla="*/ 1093321 w 2829842"/>
              <a:gd name="csY12" fmla="*/ 4066302 h 4647201"/>
              <a:gd name="csX13" fmla="*/ 989083 w 2829842"/>
              <a:gd name="csY13" fmla="*/ 3961977 h 4647201"/>
              <a:gd name="csX14" fmla="*/ 884844 w 2829842"/>
              <a:gd name="csY14" fmla="*/ 3909814 h 4647201"/>
              <a:gd name="csX15" fmla="*/ 489211 w 2829842"/>
              <a:gd name="csY15" fmla="*/ 3909814 h 4647201"/>
              <a:gd name="csX16" fmla="*/ 529485 w 2829842"/>
              <a:gd name="csY16" fmla="*/ 3909814 h 4647201"/>
              <a:gd name="csX17" fmla="*/ 464336 w 2829842"/>
              <a:gd name="csY17" fmla="*/ 3909814 h 4647201"/>
              <a:gd name="csX18" fmla="*/ 311531 w 2829842"/>
              <a:gd name="csY18" fmla="*/ 3752141 h 4647201"/>
              <a:gd name="csX19" fmla="*/ 311531 w 2829842"/>
              <a:gd name="csY19" fmla="*/ 3679825 h 4647201"/>
              <a:gd name="csX20" fmla="*/ 304424 w 2829842"/>
              <a:gd name="csY20" fmla="*/ 1403645 h 4647201"/>
              <a:gd name="csX21" fmla="*/ 304424 w 2829842"/>
              <a:gd name="csY21" fmla="*/ 1307618 h 4647201"/>
              <a:gd name="csX22" fmla="*/ 444199 w 2829842"/>
              <a:gd name="csY22" fmla="*/ 1172470 h 4647201"/>
              <a:gd name="csX23" fmla="*/ 913273 w 2829842"/>
              <a:gd name="csY23" fmla="*/ 1172470 h 4647201"/>
              <a:gd name="csX24" fmla="*/ 1026988 w 2829842"/>
              <a:gd name="csY24" fmla="*/ 1224633 h 4647201"/>
              <a:gd name="csX25" fmla="*/ 1133595 w 2829842"/>
              <a:gd name="csY25" fmla="*/ 1332514 h 4647201"/>
              <a:gd name="csX26" fmla="*/ 1229542 w 2829842"/>
              <a:gd name="csY26" fmla="*/ 1383491 h 4647201"/>
              <a:gd name="csX27" fmla="*/ 1628729 w 2829842"/>
              <a:gd name="csY27" fmla="*/ 1383491 h 4647201"/>
              <a:gd name="csX28" fmla="*/ 1725860 w 2829842"/>
              <a:gd name="csY28" fmla="*/ 1331329 h 4647201"/>
              <a:gd name="csX29" fmla="*/ 1830099 w 2829842"/>
              <a:gd name="csY29" fmla="*/ 1227004 h 4647201"/>
              <a:gd name="csX30" fmla="*/ 1943814 w 2829842"/>
              <a:gd name="csY30" fmla="*/ 1173656 h 4647201"/>
              <a:gd name="csX31" fmla="*/ 2719681 w 2829842"/>
              <a:gd name="csY31" fmla="*/ 1173656 h 4647201"/>
              <a:gd name="csX32" fmla="*/ 2823920 w 2829842"/>
              <a:gd name="csY32" fmla="*/ 1069331 h 4647201"/>
              <a:gd name="csX33" fmla="*/ 2823920 w 2829842"/>
              <a:gd name="csY33" fmla="*/ 104325 h 4647201"/>
              <a:gd name="csX34" fmla="*/ 2719681 w 2829842"/>
              <a:gd name="csY34" fmla="*/ 0 h 4647201"/>
              <a:gd name="csX35" fmla="*/ 104239 w 2829842"/>
              <a:gd name="csY35" fmla="*/ 0 h 4647201"/>
              <a:gd name="csX36" fmla="*/ 0 w 2829842"/>
              <a:gd name="csY36" fmla="*/ 104325 h 4647201"/>
              <a:gd name="csX37" fmla="*/ 0 w 2829842"/>
              <a:gd name="csY37" fmla="*/ 1404830 h 4647201"/>
              <a:gd name="csX38" fmla="*/ 7107 w 2829842"/>
              <a:gd name="csY38" fmla="*/ 3681011 h 4647201"/>
              <a:gd name="csX39" fmla="*/ 4738 w 2829842"/>
              <a:gd name="csY39" fmla="*/ 3681011 h 46472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</a:cxnLst>
            <a:rect l="l" t="t" r="r" b="b"/>
            <a:pathLst>
              <a:path w="2829842" h="4647201">
                <a:moveTo>
                  <a:pt x="4738" y="3679825"/>
                </a:moveTo>
                <a:lnTo>
                  <a:pt x="4738" y="4542877"/>
                </a:lnTo>
                <a:cubicBezTo>
                  <a:pt x="4738" y="4600967"/>
                  <a:pt x="52119" y="4647202"/>
                  <a:pt x="108977" y="4647202"/>
                </a:cubicBezTo>
                <a:lnTo>
                  <a:pt x="2725604" y="4647202"/>
                </a:lnTo>
                <a:cubicBezTo>
                  <a:pt x="2783646" y="4647202"/>
                  <a:pt x="2829843" y="4599782"/>
                  <a:pt x="2829843" y="4542877"/>
                </a:cubicBezTo>
                <a:lnTo>
                  <a:pt x="2829843" y="4014139"/>
                </a:lnTo>
                <a:cubicBezTo>
                  <a:pt x="2829843" y="3956049"/>
                  <a:pt x="2782461" y="3909814"/>
                  <a:pt x="2725604" y="3909814"/>
                </a:cubicBezTo>
                <a:lnTo>
                  <a:pt x="1976981" y="3909814"/>
                </a:lnTo>
                <a:cubicBezTo>
                  <a:pt x="1924862" y="3909814"/>
                  <a:pt x="1898802" y="3935895"/>
                  <a:pt x="1872742" y="3961977"/>
                </a:cubicBezTo>
                <a:lnTo>
                  <a:pt x="1768504" y="4066302"/>
                </a:lnTo>
                <a:cubicBezTo>
                  <a:pt x="1742444" y="4092383"/>
                  <a:pt x="1716384" y="4118464"/>
                  <a:pt x="1664265" y="4118464"/>
                </a:cubicBezTo>
                <a:lnTo>
                  <a:pt x="1197560" y="4118464"/>
                </a:lnTo>
                <a:cubicBezTo>
                  <a:pt x="1145441" y="4118464"/>
                  <a:pt x="1119381" y="4092383"/>
                  <a:pt x="1093321" y="4066302"/>
                </a:cubicBezTo>
                <a:lnTo>
                  <a:pt x="989083" y="3961977"/>
                </a:lnTo>
                <a:cubicBezTo>
                  <a:pt x="963023" y="3935895"/>
                  <a:pt x="936963" y="3909814"/>
                  <a:pt x="884844" y="3909814"/>
                </a:cubicBezTo>
                <a:lnTo>
                  <a:pt x="489211" y="3909814"/>
                </a:lnTo>
                <a:lnTo>
                  <a:pt x="529485" y="3909814"/>
                </a:lnTo>
                <a:lnTo>
                  <a:pt x="464336" y="3909814"/>
                </a:lnTo>
                <a:cubicBezTo>
                  <a:pt x="406294" y="3909814"/>
                  <a:pt x="311531" y="3820901"/>
                  <a:pt x="311531" y="3752141"/>
                </a:cubicBezTo>
                <a:lnTo>
                  <a:pt x="311531" y="3679825"/>
                </a:lnTo>
                <a:lnTo>
                  <a:pt x="304424" y="1403645"/>
                </a:lnTo>
                <a:lnTo>
                  <a:pt x="304424" y="1307618"/>
                </a:lnTo>
                <a:cubicBezTo>
                  <a:pt x="304424" y="1235302"/>
                  <a:pt x="368389" y="1172470"/>
                  <a:pt x="444199" y="1172470"/>
                </a:cubicBezTo>
                <a:lnTo>
                  <a:pt x="913273" y="1172470"/>
                </a:lnTo>
                <a:cubicBezTo>
                  <a:pt x="965392" y="1172470"/>
                  <a:pt x="999743" y="1198551"/>
                  <a:pt x="1026988" y="1224633"/>
                </a:cubicBezTo>
                <a:lnTo>
                  <a:pt x="1133595" y="1332514"/>
                </a:lnTo>
                <a:cubicBezTo>
                  <a:pt x="1159655" y="1358595"/>
                  <a:pt x="1177423" y="1383491"/>
                  <a:pt x="1229542" y="1383491"/>
                </a:cubicBezTo>
                <a:lnTo>
                  <a:pt x="1628729" y="1383491"/>
                </a:lnTo>
                <a:cubicBezTo>
                  <a:pt x="1680848" y="1383491"/>
                  <a:pt x="1699801" y="1357410"/>
                  <a:pt x="1725860" y="1331329"/>
                </a:cubicBezTo>
                <a:lnTo>
                  <a:pt x="1830099" y="1227004"/>
                </a:lnTo>
                <a:cubicBezTo>
                  <a:pt x="1856159" y="1200922"/>
                  <a:pt x="1891695" y="1173656"/>
                  <a:pt x="1943814" y="1173656"/>
                </a:cubicBezTo>
                <a:lnTo>
                  <a:pt x="2719681" y="1173656"/>
                </a:lnTo>
                <a:cubicBezTo>
                  <a:pt x="2777723" y="1173656"/>
                  <a:pt x="2823920" y="1126235"/>
                  <a:pt x="2823920" y="1069331"/>
                </a:cubicBezTo>
                <a:lnTo>
                  <a:pt x="2823920" y="104325"/>
                </a:lnTo>
                <a:cubicBezTo>
                  <a:pt x="2823920" y="46235"/>
                  <a:pt x="2776539" y="0"/>
                  <a:pt x="2719681" y="0"/>
                </a:cubicBezTo>
                <a:lnTo>
                  <a:pt x="104239" y="0"/>
                </a:lnTo>
                <a:cubicBezTo>
                  <a:pt x="46197" y="0"/>
                  <a:pt x="0" y="47420"/>
                  <a:pt x="0" y="104325"/>
                </a:cubicBezTo>
                <a:lnTo>
                  <a:pt x="0" y="1404830"/>
                </a:lnTo>
                <a:lnTo>
                  <a:pt x="7107" y="3681011"/>
                </a:lnTo>
                <a:lnTo>
                  <a:pt x="4738" y="3681011"/>
                </a:lnTo>
                <a:close/>
              </a:path>
            </a:pathLst>
          </a:custGeom>
          <a:solidFill>
            <a:srgbClr val="FFFFFF"/>
          </a:solidFill>
          <a:ln w="31971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aphic 2">
            <a:extLst>
              <a:ext uri="{FF2B5EF4-FFF2-40B4-BE49-F238E27FC236}">
                <a16:creationId xmlns:a16="http://schemas.microsoft.com/office/drawing/2014/main" id="{00FACD38-7078-6323-AC52-99A9E8F371DF}"/>
              </a:ext>
            </a:extLst>
          </p:cNvPr>
          <p:cNvGrpSpPr/>
          <p:nvPr/>
        </p:nvGrpSpPr>
        <p:grpSpPr>
          <a:xfrm>
            <a:off x="607848" y="3655886"/>
            <a:ext cx="7204312" cy="1485445"/>
            <a:chOff x="607848" y="3655886"/>
            <a:chExt cx="7204312" cy="1485445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7BD2041-2435-25A9-F83C-EA2FAC99DE61}"/>
                </a:ext>
              </a:extLst>
            </p:cNvPr>
            <p:cNvSpPr/>
            <p:nvPr/>
          </p:nvSpPr>
          <p:spPr>
            <a:xfrm>
              <a:off x="607848" y="3655886"/>
              <a:ext cx="7204312" cy="1485445"/>
            </a:xfrm>
            <a:custGeom>
              <a:avLst/>
              <a:gdLst>
                <a:gd name="csX0" fmla="*/ 7047955 w 7204312"/>
                <a:gd name="csY0" fmla="*/ 0 h 1485445"/>
                <a:gd name="csX1" fmla="*/ 1610961 w 7204312"/>
                <a:gd name="csY1" fmla="*/ 0 h 1485445"/>
                <a:gd name="csX2" fmla="*/ 1470002 w 7204312"/>
                <a:gd name="csY2" fmla="*/ 67574 h 1485445"/>
                <a:gd name="csX3" fmla="*/ 1365763 w 7204312"/>
                <a:gd name="csY3" fmla="*/ 171899 h 1485445"/>
                <a:gd name="csX4" fmla="*/ 1297061 w 7204312"/>
                <a:gd name="csY4" fmla="*/ 209836 h 1485445"/>
                <a:gd name="csX5" fmla="*/ 841016 w 7204312"/>
                <a:gd name="csY5" fmla="*/ 209836 h 1485445"/>
                <a:gd name="csX6" fmla="*/ 772314 w 7204312"/>
                <a:gd name="csY6" fmla="*/ 171899 h 1485445"/>
                <a:gd name="csX7" fmla="*/ 668075 w 7204312"/>
                <a:gd name="csY7" fmla="*/ 67574 h 1485445"/>
                <a:gd name="csX8" fmla="*/ 527116 w 7204312"/>
                <a:gd name="csY8" fmla="*/ 0 h 1485445"/>
                <a:gd name="csX9" fmla="*/ 155173 w 7204312"/>
                <a:gd name="csY9" fmla="*/ 0 h 1485445"/>
                <a:gd name="csX10" fmla="*/ 0 w 7204312"/>
                <a:gd name="csY10" fmla="*/ 155302 h 1485445"/>
                <a:gd name="csX11" fmla="*/ 0 w 7204312"/>
                <a:gd name="csY11" fmla="*/ 1121493 h 1485445"/>
                <a:gd name="csX12" fmla="*/ 155173 w 7204312"/>
                <a:gd name="csY12" fmla="*/ 1276795 h 1485445"/>
                <a:gd name="csX13" fmla="*/ 550807 w 7204312"/>
                <a:gd name="csY13" fmla="*/ 1276795 h 1485445"/>
                <a:gd name="csX14" fmla="*/ 631355 w 7204312"/>
                <a:gd name="csY14" fmla="*/ 1314732 h 1485445"/>
                <a:gd name="csX15" fmla="*/ 735593 w 7204312"/>
                <a:gd name="csY15" fmla="*/ 1419057 h 1485445"/>
                <a:gd name="csX16" fmla="*/ 745069 w 7204312"/>
                <a:gd name="csY16" fmla="*/ 1428540 h 1485445"/>
                <a:gd name="csX17" fmla="*/ 876552 w 7204312"/>
                <a:gd name="csY17" fmla="*/ 1485445 h 1485445"/>
                <a:gd name="csX18" fmla="*/ 1257971 w 7204312"/>
                <a:gd name="csY18" fmla="*/ 1485445 h 1485445"/>
                <a:gd name="csX19" fmla="*/ 1390639 w 7204312"/>
                <a:gd name="csY19" fmla="*/ 1426170 h 1485445"/>
                <a:gd name="csX20" fmla="*/ 1397746 w 7204312"/>
                <a:gd name="csY20" fmla="*/ 1419057 h 1485445"/>
                <a:gd name="csX21" fmla="*/ 1501984 w 7204312"/>
                <a:gd name="csY21" fmla="*/ 1314732 h 1485445"/>
                <a:gd name="csX22" fmla="*/ 1578979 w 7204312"/>
                <a:gd name="csY22" fmla="*/ 1276795 h 1485445"/>
                <a:gd name="csX23" fmla="*/ 7049139 w 7204312"/>
                <a:gd name="csY23" fmla="*/ 1276795 h 1485445"/>
                <a:gd name="csX24" fmla="*/ 7204313 w 7204312"/>
                <a:gd name="csY24" fmla="*/ 1121493 h 1485445"/>
                <a:gd name="csX25" fmla="*/ 7204313 w 7204312"/>
                <a:gd name="csY25" fmla="*/ 155302 h 1485445"/>
                <a:gd name="csX26" fmla="*/ 7049139 w 7204312"/>
                <a:gd name="csY26" fmla="*/ 0 h 1485445"/>
                <a:gd name="csX27" fmla="*/ 7049139 w 7204312"/>
                <a:gd name="csY27" fmla="*/ 0 h 14854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</a:cxnLst>
              <a:rect l="l" t="t" r="r" b="b"/>
              <a:pathLst>
                <a:path w="7204312" h="1485445">
                  <a:moveTo>
                    <a:pt x="7047955" y="0"/>
                  </a:moveTo>
                  <a:lnTo>
                    <a:pt x="1610961" y="0"/>
                  </a:lnTo>
                  <a:cubicBezTo>
                    <a:pt x="1537520" y="0"/>
                    <a:pt x="1498431" y="39122"/>
                    <a:pt x="1470002" y="67574"/>
                  </a:cubicBezTo>
                  <a:lnTo>
                    <a:pt x="1365763" y="171899"/>
                  </a:lnTo>
                  <a:cubicBezTo>
                    <a:pt x="1340888" y="196795"/>
                    <a:pt x="1326674" y="209836"/>
                    <a:pt x="1297061" y="209836"/>
                  </a:cubicBezTo>
                  <a:lnTo>
                    <a:pt x="841016" y="209836"/>
                  </a:lnTo>
                  <a:cubicBezTo>
                    <a:pt x="811403" y="209836"/>
                    <a:pt x="797189" y="197980"/>
                    <a:pt x="772314" y="171899"/>
                  </a:cubicBezTo>
                  <a:lnTo>
                    <a:pt x="668075" y="67574"/>
                  </a:lnTo>
                  <a:cubicBezTo>
                    <a:pt x="639646" y="39122"/>
                    <a:pt x="600557" y="0"/>
                    <a:pt x="527116" y="0"/>
                  </a:cubicBezTo>
                  <a:lnTo>
                    <a:pt x="155173" y="0"/>
                  </a:lnTo>
                  <a:cubicBezTo>
                    <a:pt x="69887" y="0"/>
                    <a:pt x="0" y="69945"/>
                    <a:pt x="0" y="155302"/>
                  </a:cubicBezTo>
                  <a:lnTo>
                    <a:pt x="0" y="1121493"/>
                  </a:lnTo>
                  <a:cubicBezTo>
                    <a:pt x="0" y="1206850"/>
                    <a:pt x="69887" y="1276795"/>
                    <a:pt x="155173" y="1276795"/>
                  </a:cubicBezTo>
                  <a:lnTo>
                    <a:pt x="550807" y="1276795"/>
                  </a:lnTo>
                  <a:cubicBezTo>
                    <a:pt x="579235" y="1276795"/>
                    <a:pt x="605295" y="1288650"/>
                    <a:pt x="631355" y="1314732"/>
                  </a:cubicBezTo>
                  <a:lnTo>
                    <a:pt x="735593" y="1419057"/>
                  </a:lnTo>
                  <a:cubicBezTo>
                    <a:pt x="739147" y="1422613"/>
                    <a:pt x="741516" y="1426170"/>
                    <a:pt x="745069" y="1428540"/>
                  </a:cubicBezTo>
                  <a:cubicBezTo>
                    <a:pt x="767576" y="1452251"/>
                    <a:pt x="798373" y="1485445"/>
                    <a:pt x="876552" y="1485445"/>
                  </a:cubicBezTo>
                  <a:lnTo>
                    <a:pt x="1257971" y="1485445"/>
                  </a:lnTo>
                  <a:cubicBezTo>
                    <a:pt x="1333781" y="1485445"/>
                    <a:pt x="1366948" y="1451065"/>
                    <a:pt x="1390639" y="1426170"/>
                  </a:cubicBezTo>
                  <a:cubicBezTo>
                    <a:pt x="1393008" y="1423798"/>
                    <a:pt x="1395377" y="1421428"/>
                    <a:pt x="1397746" y="1419057"/>
                  </a:cubicBezTo>
                  <a:lnTo>
                    <a:pt x="1501984" y="1314732"/>
                  </a:lnTo>
                  <a:cubicBezTo>
                    <a:pt x="1524490" y="1292207"/>
                    <a:pt x="1545812" y="1276795"/>
                    <a:pt x="1578979" y="1276795"/>
                  </a:cubicBezTo>
                  <a:lnTo>
                    <a:pt x="7049139" y="1276795"/>
                  </a:lnTo>
                  <a:cubicBezTo>
                    <a:pt x="7134425" y="1276795"/>
                    <a:pt x="7204313" y="1206850"/>
                    <a:pt x="7204313" y="1121493"/>
                  </a:cubicBezTo>
                  <a:lnTo>
                    <a:pt x="7204313" y="155302"/>
                  </a:lnTo>
                  <a:cubicBezTo>
                    <a:pt x="7204313" y="69945"/>
                    <a:pt x="7134425" y="0"/>
                    <a:pt x="7049139" y="0"/>
                  </a:cubicBezTo>
                  <a:lnTo>
                    <a:pt x="7049139" y="0"/>
                  </a:lnTo>
                  <a:close/>
                </a:path>
              </a:pathLst>
            </a:custGeom>
            <a:solidFill>
              <a:srgbClr val="FFFFFF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43EE6A2-7608-3940-AC56-9C79DAC52EF4}"/>
                </a:ext>
              </a:extLst>
            </p:cNvPr>
            <p:cNvSpPr/>
            <p:nvPr/>
          </p:nvSpPr>
          <p:spPr>
            <a:xfrm>
              <a:off x="661152" y="3708048"/>
              <a:ext cx="7098889" cy="1383490"/>
            </a:xfrm>
            <a:custGeom>
              <a:avLst/>
              <a:gdLst>
                <a:gd name="csX0" fmla="*/ 6994651 w 7098889"/>
                <a:gd name="csY0" fmla="*/ 1174841 h 1383490"/>
                <a:gd name="csX1" fmla="*/ 7098889 w 7098889"/>
                <a:gd name="csY1" fmla="*/ 1070516 h 1383490"/>
                <a:gd name="csX2" fmla="*/ 7098889 w 7098889"/>
                <a:gd name="csY2" fmla="*/ 104325 h 1383490"/>
                <a:gd name="csX3" fmla="*/ 6994651 w 7098889"/>
                <a:gd name="csY3" fmla="*/ 0 h 1383490"/>
                <a:gd name="csX4" fmla="*/ 1557657 w 7098889"/>
                <a:gd name="csY4" fmla="*/ 0 h 1383490"/>
                <a:gd name="csX5" fmla="*/ 1453418 w 7098889"/>
                <a:gd name="csY5" fmla="*/ 52162 h 1383490"/>
                <a:gd name="csX6" fmla="*/ 1349180 w 7098889"/>
                <a:gd name="csY6" fmla="*/ 156487 h 1383490"/>
                <a:gd name="csX7" fmla="*/ 1244941 w 7098889"/>
                <a:gd name="csY7" fmla="*/ 208650 h 1383490"/>
                <a:gd name="csX8" fmla="*/ 788897 w 7098889"/>
                <a:gd name="csY8" fmla="*/ 208650 h 1383490"/>
                <a:gd name="csX9" fmla="*/ 684658 w 7098889"/>
                <a:gd name="csY9" fmla="*/ 156487 h 1383490"/>
                <a:gd name="csX10" fmla="*/ 580420 w 7098889"/>
                <a:gd name="csY10" fmla="*/ 52162 h 1383490"/>
                <a:gd name="csX11" fmla="*/ 476181 w 7098889"/>
                <a:gd name="csY11" fmla="*/ 0 h 1383490"/>
                <a:gd name="csX12" fmla="*/ 104239 w 7098889"/>
                <a:gd name="csY12" fmla="*/ 0 h 1383490"/>
                <a:gd name="csX13" fmla="*/ 0 w 7098889"/>
                <a:gd name="csY13" fmla="*/ 104325 h 1383490"/>
                <a:gd name="csX14" fmla="*/ 0 w 7098889"/>
                <a:gd name="csY14" fmla="*/ 1070516 h 1383490"/>
                <a:gd name="csX15" fmla="*/ 104239 w 7098889"/>
                <a:gd name="csY15" fmla="*/ 1174841 h 1383490"/>
                <a:gd name="csX16" fmla="*/ 499872 w 7098889"/>
                <a:gd name="csY16" fmla="*/ 1174841 h 1383490"/>
                <a:gd name="csX17" fmla="*/ 615956 w 7098889"/>
                <a:gd name="csY17" fmla="*/ 1227004 h 1383490"/>
                <a:gd name="csX18" fmla="*/ 720194 w 7098889"/>
                <a:gd name="csY18" fmla="*/ 1331328 h 1383490"/>
                <a:gd name="csX19" fmla="*/ 824433 w 7098889"/>
                <a:gd name="csY19" fmla="*/ 1383491 h 1383490"/>
                <a:gd name="csX20" fmla="*/ 1205852 w 7098889"/>
                <a:gd name="csY20" fmla="*/ 1383491 h 1383490"/>
                <a:gd name="csX21" fmla="*/ 1310090 w 7098889"/>
                <a:gd name="csY21" fmla="*/ 1331328 h 1383490"/>
                <a:gd name="csX22" fmla="*/ 1414329 w 7098889"/>
                <a:gd name="csY22" fmla="*/ 1227004 h 1383490"/>
                <a:gd name="csX23" fmla="*/ 1526859 w 7098889"/>
                <a:gd name="csY23" fmla="*/ 1174841 h 1383490"/>
                <a:gd name="csX24" fmla="*/ 6997020 w 7098889"/>
                <a:gd name="csY24" fmla="*/ 1174841 h 1383490"/>
                <a:gd name="csX25" fmla="*/ 6994651 w 7098889"/>
                <a:gd name="csY25" fmla="*/ 1174841 h 13834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7098889" h="1383490">
                  <a:moveTo>
                    <a:pt x="6994651" y="1174841"/>
                  </a:moveTo>
                  <a:cubicBezTo>
                    <a:pt x="7052692" y="1174841"/>
                    <a:pt x="7098889" y="1127420"/>
                    <a:pt x="7098889" y="1070516"/>
                  </a:cubicBezTo>
                  <a:lnTo>
                    <a:pt x="7098889" y="104325"/>
                  </a:lnTo>
                  <a:cubicBezTo>
                    <a:pt x="7098889" y="46235"/>
                    <a:pt x="7051508" y="0"/>
                    <a:pt x="6994651" y="0"/>
                  </a:cubicBezTo>
                  <a:lnTo>
                    <a:pt x="1557657" y="0"/>
                  </a:lnTo>
                  <a:cubicBezTo>
                    <a:pt x="1505538" y="0"/>
                    <a:pt x="1479478" y="26081"/>
                    <a:pt x="1453418" y="52162"/>
                  </a:cubicBezTo>
                  <a:lnTo>
                    <a:pt x="1349180" y="156487"/>
                  </a:lnTo>
                  <a:cubicBezTo>
                    <a:pt x="1323120" y="182569"/>
                    <a:pt x="1297061" y="208650"/>
                    <a:pt x="1244941" y="208650"/>
                  </a:cubicBezTo>
                  <a:lnTo>
                    <a:pt x="788897" y="208650"/>
                  </a:lnTo>
                  <a:cubicBezTo>
                    <a:pt x="736778" y="208650"/>
                    <a:pt x="710718" y="182569"/>
                    <a:pt x="684658" y="156487"/>
                  </a:cubicBezTo>
                  <a:lnTo>
                    <a:pt x="580420" y="52162"/>
                  </a:lnTo>
                  <a:cubicBezTo>
                    <a:pt x="554360" y="26081"/>
                    <a:pt x="528301" y="0"/>
                    <a:pt x="476181" y="0"/>
                  </a:cubicBezTo>
                  <a:lnTo>
                    <a:pt x="104239" y="0"/>
                  </a:lnTo>
                  <a:cubicBezTo>
                    <a:pt x="46197" y="0"/>
                    <a:pt x="0" y="47420"/>
                    <a:pt x="0" y="104325"/>
                  </a:cubicBezTo>
                  <a:lnTo>
                    <a:pt x="0" y="1070516"/>
                  </a:lnTo>
                  <a:cubicBezTo>
                    <a:pt x="0" y="1128606"/>
                    <a:pt x="47381" y="1174841"/>
                    <a:pt x="104239" y="1174841"/>
                  </a:cubicBezTo>
                  <a:lnTo>
                    <a:pt x="499872" y="1174841"/>
                  </a:lnTo>
                  <a:cubicBezTo>
                    <a:pt x="551991" y="1174841"/>
                    <a:pt x="589896" y="1200922"/>
                    <a:pt x="615956" y="1227004"/>
                  </a:cubicBezTo>
                  <a:lnTo>
                    <a:pt x="720194" y="1331328"/>
                  </a:lnTo>
                  <a:cubicBezTo>
                    <a:pt x="746254" y="1357410"/>
                    <a:pt x="760468" y="1383491"/>
                    <a:pt x="824433" y="1383491"/>
                  </a:cubicBezTo>
                  <a:lnTo>
                    <a:pt x="1205852" y="1383491"/>
                  </a:lnTo>
                  <a:cubicBezTo>
                    <a:pt x="1266263" y="1383491"/>
                    <a:pt x="1284031" y="1357410"/>
                    <a:pt x="1310090" y="1331328"/>
                  </a:cubicBezTo>
                  <a:lnTo>
                    <a:pt x="1414329" y="1227004"/>
                  </a:lnTo>
                  <a:cubicBezTo>
                    <a:pt x="1440389" y="1200922"/>
                    <a:pt x="1474740" y="1174841"/>
                    <a:pt x="1526859" y="1174841"/>
                  </a:cubicBezTo>
                  <a:lnTo>
                    <a:pt x="6997020" y="1174841"/>
                  </a:lnTo>
                  <a:lnTo>
                    <a:pt x="6994651" y="1174841"/>
                  </a:lnTo>
                  <a:close/>
                </a:path>
              </a:pathLst>
            </a:custGeom>
            <a:solidFill>
              <a:srgbClr val="FFFFFF"/>
            </a:solidFill>
            <a:ln w="31971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aphic 2">
              <a:extLst>
                <a:ext uri="{FF2B5EF4-FFF2-40B4-BE49-F238E27FC236}">
                  <a16:creationId xmlns:a16="http://schemas.microsoft.com/office/drawing/2014/main" id="{3E22977E-AB46-4D6C-51D9-CD198071BA17}"/>
                </a:ext>
              </a:extLst>
            </p:cNvPr>
            <p:cNvGrpSpPr/>
            <p:nvPr/>
          </p:nvGrpSpPr>
          <p:grpSpPr>
            <a:xfrm>
              <a:off x="1266447" y="4048999"/>
              <a:ext cx="873128" cy="510838"/>
              <a:chOff x="1266447" y="4048999"/>
              <a:chExt cx="873128" cy="510838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00ECE61-776B-05E8-563F-34515B9A08B9}"/>
                  </a:ext>
                </a:extLst>
              </p:cNvPr>
              <p:cNvSpPr txBox="1"/>
              <p:nvPr/>
            </p:nvSpPr>
            <p:spPr>
              <a:xfrm>
                <a:off x="1228311" y="4303689"/>
                <a:ext cx="586633" cy="3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BCBCB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FDD1430-D950-2EFF-5C22-6A389C5C830F}"/>
                  </a:ext>
                </a:extLst>
              </p:cNvPr>
              <p:cNvSpPr txBox="1"/>
              <p:nvPr/>
            </p:nvSpPr>
            <p:spPr>
              <a:xfrm>
                <a:off x="1175007" y="4003279"/>
                <a:ext cx="1056008" cy="41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73371AB-2B6C-A926-080E-9D48923F1F79}"/>
                </a:ext>
              </a:extLst>
            </p:cNvPr>
            <p:cNvSpPr/>
            <p:nvPr/>
          </p:nvSpPr>
          <p:spPr>
            <a:xfrm>
              <a:off x="2273297" y="3909585"/>
              <a:ext cx="2026730" cy="801404"/>
            </a:xfrm>
            <a:custGeom>
              <a:avLst/>
              <a:gdLst>
                <a:gd name="csX0" fmla="*/ 2026731 w 2026730"/>
                <a:gd name="csY0" fmla="*/ 764654 h 801404"/>
                <a:gd name="csX1" fmla="*/ 400371 w 2026730"/>
                <a:gd name="csY1" fmla="*/ 764654 h 801404"/>
                <a:gd name="csX2" fmla="*/ 37905 w 2026730"/>
                <a:gd name="csY2" fmla="*/ 401888 h 801404"/>
                <a:gd name="csX3" fmla="*/ 37905 w 2026730"/>
                <a:gd name="csY3" fmla="*/ 401888 h 801404"/>
                <a:gd name="csX4" fmla="*/ 400371 w 2026730"/>
                <a:gd name="csY4" fmla="*/ 39122 h 801404"/>
                <a:gd name="csX5" fmla="*/ 2026731 w 2026730"/>
                <a:gd name="csY5" fmla="*/ 39122 h 801404"/>
                <a:gd name="csX6" fmla="*/ 2026731 w 2026730"/>
                <a:gd name="csY6" fmla="*/ 0 h 801404"/>
                <a:gd name="csX7" fmla="*/ 400371 w 2026730"/>
                <a:gd name="csY7" fmla="*/ 0 h 801404"/>
                <a:gd name="csX8" fmla="*/ 0 w 2026730"/>
                <a:gd name="csY8" fmla="*/ 400702 h 801404"/>
                <a:gd name="csX9" fmla="*/ 400371 w 2026730"/>
                <a:gd name="csY9" fmla="*/ 801405 h 801404"/>
                <a:gd name="csX10" fmla="*/ 2026731 w 2026730"/>
                <a:gd name="csY10" fmla="*/ 801405 h 801404"/>
                <a:gd name="csX11" fmla="*/ 2026731 w 2026730"/>
                <a:gd name="csY11" fmla="*/ 762283 h 801404"/>
                <a:gd name="csX12" fmla="*/ 2026731 w 2026730"/>
                <a:gd name="csY12" fmla="*/ 764654 h 8014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026730" h="801404">
                  <a:moveTo>
                    <a:pt x="2026731" y="764654"/>
                  </a:moveTo>
                  <a:lnTo>
                    <a:pt x="400371" y="764654"/>
                  </a:lnTo>
                  <a:cubicBezTo>
                    <a:pt x="201370" y="764654"/>
                    <a:pt x="37905" y="602239"/>
                    <a:pt x="37905" y="401888"/>
                  </a:cubicBezTo>
                  <a:lnTo>
                    <a:pt x="37905" y="401888"/>
                  </a:lnTo>
                  <a:cubicBezTo>
                    <a:pt x="37905" y="202722"/>
                    <a:pt x="200186" y="39122"/>
                    <a:pt x="400371" y="39122"/>
                  </a:cubicBezTo>
                  <a:lnTo>
                    <a:pt x="2026731" y="39122"/>
                  </a:lnTo>
                  <a:lnTo>
                    <a:pt x="2026731" y="0"/>
                  </a:lnTo>
                  <a:lnTo>
                    <a:pt x="400371" y="0"/>
                  </a:lnTo>
                  <a:cubicBezTo>
                    <a:pt x="178864" y="0"/>
                    <a:pt x="0" y="180197"/>
                    <a:pt x="0" y="400702"/>
                  </a:cubicBezTo>
                  <a:cubicBezTo>
                    <a:pt x="0" y="621208"/>
                    <a:pt x="180049" y="801405"/>
                    <a:pt x="400371" y="801405"/>
                  </a:cubicBezTo>
                  <a:lnTo>
                    <a:pt x="2026731" y="801405"/>
                  </a:lnTo>
                  <a:lnTo>
                    <a:pt x="2026731" y="762283"/>
                  </a:lnTo>
                  <a:lnTo>
                    <a:pt x="2026731" y="764654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1F247EBC-2AC7-25C9-26C0-C73D485B27DC}"/>
                </a:ext>
              </a:extLst>
            </p:cNvPr>
            <p:cNvGrpSpPr/>
            <p:nvPr/>
          </p:nvGrpSpPr>
          <p:grpSpPr>
            <a:xfrm>
              <a:off x="2659454" y="4349409"/>
              <a:ext cx="605630" cy="210428"/>
              <a:chOff x="2659454" y="4349409"/>
              <a:chExt cx="605630" cy="210428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A1E328B-3026-03DB-D8EB-C3234B8451E1}"/>
                  </a:ext>
                </a:extLst>
              </p:cNvPr>
              <p:cNvSpPr txBox="1"/>
              <p:nvPr/>
            </p:nvSpPr>
            <p:spPr>
              <a:xfrm>
                <a:off x="2568014" y="4303689"/>
                <a:ext cx="788510" cy="3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giggle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552F9CF-95E8-299A-3462-D8FC0480A7A3}"/>
                  </a:ext>
                </a:extLst>
              </p:cNvPr>
              <p:cNvSpPr txBox="1"/>
              <p:nvPr/>
            </p:nvSpPr>
            <p:spPr>
              <a:xfrm>
                <a:off x="2568014" y="4303689"/>
                <a:ext cx="788510" cy="3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 w="5923" cap="flat">
                      <a:solidFill>
                        <a:srgbClr val="FFFFFF"/>
                      </a:solidFill>
                      <a:miter/>
                    </a:ln>
                    <a:noFill/>
                    <a:latin typeface="Monaco"/>
                    <a:sym typeface="Monaco"/>
                    <a:rtl val="0"/>
                  </a:rPr>
                  <a:t>giggle</a:t>
                </a:r>
              </a:p>
            </p:txBody>
          </p: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DDF15043-6032-C28F-24EE-2E4772A0063E}"/>
                </a:ext>
              </a:extLst>
            </p:cNvPr>
            <p:cNvGrpSpPr/>
            <p:nvPr/>
          </p:nvGrpSpPr>
          <p:grpSpPr>
            <a:xfrm>
              <a:off x="4815299" y="3975973"/>
              <a:ext cx="2803782" cy="646103"/>
              <a:chOff x="4815299" y="3975973"/>
              <a:chExt cx="2803782" cy="646103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ED778BF-26F2-6A2C-EA2F-393EB3C38B2A}"/>
                  </a:ext>
                </a:extLst>
              </p:cNvPr>
              <p:cNvSpPr txBox="1"/>
              <p:nvPr/>
            </p:nvSpPr>
            <p:spPr>
              <a:xfrm>
                <a:off x="4854157" y="4275237"/>
                <a:ext cx="1192263" cy="3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BCBCB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2920426B-7C96-464C-A8EB-15F676603C12}"/>
                  </a:ext>
                </a:extLst>
              </p:cNvPr>
              <p:cNvSpPr/>
              <p:nvPr/>
            </p:nvSpPr>
            <p:spPr>
              <a:xfrm>
                <a:off x="7244770" y="4241824"/>
                <a:ext cx="199889" cy="127738"/>
              </a:xfrm>
              <a:custGeom>
                <a:avLst/>
                <a:gdLst>
                  <a:gd name="csX0" fmla="*/ 99501 w 199889"/>
                  <a:gd name="csY0" fmla="*/ 127739 h 127738"/>
                  <a:gd name="csX1" fmla="*/ 80548 w 199889"/>
                  <a:gd name="csY1" fmla="*/ 119440 h 127738"/>
                  <a:gd name="csX2" fmla="*/ 7107 w 199889"/>
                  <a:gd name="csY2" fmla="*/ 45939 h 127738"/>
                  <a:gd name="csX3" fmla="*/ 7107 w 199889"/>
                  <a:gd name="csY3" fmla="*/ 8002 h 127738"/>
                  <a:gd name="csX4" fmla="*/ 191894 w 199889"/>
                  <a:gd name="csY4" fmla="*/ 8002 h 127738"/>
                  <a:gd name="csX5" fmla="*/ 191894 w 199889"/>
                  <a:gd name="csY5" fmla="*/ 45939 h 127738"/>
                  <a:gd name="csX6" fmla="*/ 118453 w 199889"/>
                  <a:gd name="csY6" fmla="*/ 119440 h 127738"/>
                  <a:gd name="csX7" fmla="*/ 99501 w 199889"/>
                  <a:gd name="csY7" fmla="*/ 127739 h 1277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</a:cxnLst>
                <a:rect l="l" t="t" r="r" b="b"/>
                <a:pathLst>
                  <a:path w="199889" h="127738">
                    <a:moveTo>
                      <a:pt x="99501" y="127739"/>
                    </a:moveTo>
                    <a:cubicBezTo>
                      <a:pt x="92393" y="127739"/>
                      <a:pt x="85286" y="125368"/>
                      <a:pt x="80548" y="119440"/>
                    </a:cubicBezTo>
                    <a:lnTo>
                      <a:pt x="7107" y="45939"/>
                    </a:lnTo>
                    <a:cubicBezTo>
                      <a:pt x="-2369" y="35269"/>
                      <a:pt x="-2369" y="18672"/>
                      <a:pt x="7107" y="8002"/>
                    </a:cubicBezTo>
                    <a:cubicBezTo>
                      <a:pt x="17768" y="-2667"/>
                      <a:pt x="181233" y="-2667"/>
                      <a:pt x="191894" y="8002"/>
                    </a:cubicBezTo>
                    <a:cubicBezTo>
                      <a:pt x="202555" y="18672"/>
                      <a:pt x="202555" y="35269"/>
                      <a:pt x="191894" y="45939"/>
                    </a:cubicBezTo>
                    <a:lnTo>
                      <a:pt x="118453" y="119440"/>
                    </a:lnTo>
                    <a:cubicBezTo>
                      <a:pt x="113715" y="124182"/>
                      <a:pt x="106608" y="127739"/>
                      <a:pt x="99501" y="127739"/>
                    </a:cubicBezTo>
                    <a:close/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1B2221EC-0A7E-982C-2DD1-DE5B9B889EBF}"/>
                  </a:ext>
                </a:extLst>
              </p:cNvPr>
              <p:cNvSpPr/>
              <p:nvPr/>
            </p:nvSpPr>
            <p:spPr>
              <a:xfrm>
                <a:off x="4815299" y="3975973"/>
                <a:ext cx="2803782" cy="646103"/>
              </a:xfrm>
              <a:custGeom>
                <a:avLst/>
                <a:gdLst>
                  <a:gd name="csX0" fmla="*/ 2730342 w 2803782"/>
                  <a:gd name="csY0" fmla="*/ 29638 h 646103"/>
                  <a:gd name="csX1" fmla="*/ 2774170 w 2803782"/>
                  <a:gd name="csY1" fmla="*/ 73502 h 646103"/>
                  <a:gd name="csX2" fmla="*/ 2774170 w 2803782"/>
                  <a:gd name="csY2" fmla="*/ 572602 h 646103"/>
                  <a:gd name="csX3" fmla="*/ 2730342 w 2803782"/>
                  <a:gd name="csY3" fmla="*/ 616466 h 646103"/>
                  <a:gd name="csX4" fmla="*/ 73441 w 2803782"/>
                  <a:gd name="csY4" fmla="*/ 616466 h 646103"/>
                  <a:gd name="csX5" fmla="*/ 29613 w 2803782"/>
                  <a:gd name="csY5" fmla="*/ 572602 h 646103"/>
                  <a:gd name="csX6" fmla="*/ 29613 w 2803782"/>
                  <a:gd name="csY6" fmla="*/ 73502 h 646103"/>
                  <a:gd name="csX7" fmla="*/ 73441 w 2803782"/>
                  <a:gd name="csY7" fmla="*/ 29638 h 646103"/>
                  <a:gd name="csX8" fmla="*/ 2730342 w 2803782"/>
                  <a:gd name="csY8" fmla="*/ 29638 h 646103"/>
                  <a:gd name="csX9" fmla="*/ 2730342 w 2803782"/>
                  <a:gd name="csY9" fmla="*/ 0 h 646103"/>
                  <a:gd name="csX10" fmla="*/ 73441 w 2803782"/>
                  <a:gd name="csY10" fmla="*/ 0 h 646103"/>
                  <a:gd name="csX11" fmla="*/ 0 w 2803782"/>
                  <a:gd name="csY11" fmla="*/ 73502 h 646103"/>
                  <a:gd name="csX12" fmla="*/ 0 w 2803782"/>
                  <a:gd name="csY12" fmla="*/ 572602 h 646103"/>
                  <a:gd name="csX13" fmla="*/ 73441 w 2803782"/>
                  <a:gd name="csY13" fmla="*/ 646103 h 646103"/>
                  <a:gd name="csX14" fmla="*/ 2730342 w 2803782"/>
                  <a:gd name="csY14" fmla="*/ 646103 h 646103"/>
                  <a:gd name="csX15" fmla="*/ 2803783 w 2803782"/>
                  <a:gd name="csY15" fmla="*/ 572602 h 646103"/>
                  <a:gd name="csX16" fmla="*/ 2803783 w 2803782"/>
                  <a:gd name="csY16" fmla="*/ 73502 h 646103"/>
                  <a:gd name="csX17" fmla="*/ 2730342 w 2803782"/>
                  <a:gd name="csY17" fmla="*/ 0 h 646103"/>
                  <a:gd name="csX18" fmla="*/ 2730342 w 2803782"/>
                  <a:gd name="csY18" fmla="*/ 0 h 6461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803782" h="646103">
                    <a:moveTo>
                      <a:pt x="2730342" y="29638"/>
                    </a:moveTo>
                    <a:cubicBezTo>
                      <a:pt x="2754033" y="29638"/>
                      <a:pt x="2774170" y="48606"/>
                      <a:pt x="2774170" y="73502"/>
                    </a:cubicBezTo>
                    <a:lnTo>
                      <a:pt x="2774170" y="572602"/>
                    </a:lnTo>
                    <a:cubicBezTo>
                      <a:pt x="2774170" y="596312"/>
                      <a:pt x="2755217" y="616466"/>
                      <a:pt x="2730342" y="616466"/>
                    </a:cubicBezTo>
                    <a:lnTo>
                      <a:pt x="73441" y="616466"/>
                    </a:lnTo>
                    <a:cubicBezTo>
                      <a:pt x="49750" y="616466"/>
                      <a:pt x="29613" y="597498"/>
                      <a:pt x="29613" y="572602"/>
                    </a:cubicBezTo>
                    <a:lnTo>
                      <a:pt x="29613" y="73502"/>
                    </a:lnTo>
                    <a:cubicBezTo>
                      <a:pt x="29613" y="49792"/>
                      <a:pt x="48566" y="29638"/>
                      <a:pt x="73441" y="29638"/>
                    </a:cubicBezTo>
                    <a:lnTo>
                      <a:pt x="2730342" y="29638"/>
                    </a:lnTo>
                    <a:moveTo>
                      <a:pt x="2730342" y="0"/>
                    </a:moveTo>
                    <a:lnTo>
                      <a:pt x="73441" y="0"/>
                    </a:lnTo>
                    <a:cubicBezTo>
                      <a:pt x="33167" y="0"/>
                      <a:pt x="0" y="33195"/>
                      <a:pt x="0" y="73502"/>
                    </a:cubicBezTo>
                    <a:lnTo>
                      <a:pt x="0" y="572602"/>
                    </a:lnTo>
                    <a:cubicBezTo>
                      <a:pt x="0" y="612909"/>
                      <a:pt x="33167" y="646103"/>
                      <a:pt x="73441" y="646103"/>
                    </a:cubicBezTo>
                    <a:lnTo>
                      <a:pt x="2730342" y="646103"/>
                    </a:lnTo>
                    <a:cubicBezTo>
                      <a:pt x="2770616" y="646103"/>
                      <a:pt x="2803783" y="612909"/>
                      <a:pt x="2803783" y="572602"/>
                    </a:cubicBezTo>
                    <a:lnTo>
                      <a:pt x="2803783" y="73502"/>
                    </a:lnTo>
                    <a:cubicBezTo>
                      <a:pt x="2803783" y="33195"/>
                      <a:pt x="2770616" y="0"/>
                      <a:pt x="2730342" y="0"/>
                    </a:cubicBezTo>
                    <a:lnTo>
                      <a:pt x="2730342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80E003E-2E5F-9962-A9F9-0A4215D27CA2}"/>
                  </a:ext>
                </a:extLst>
              </p:cNvPr>
              <p:cNvSpPr txBox="1"/>
              <p:nvPr/>
            </p:nvSpPr>
            <p:spPr>
              <a:xfrm>
                <a:off x="4856526" y="4003279"/>
                <a:ext cx="2365700" cy="41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F9E64E0-5A09-08C7-E375-5ADE12381A98}"/>
                </a:ext>
              </a:extLst>
            </p:cNvPr>
            <p:cNvSpPr/>
            <p:nvPr/>
          </p:nvSpPr>
          <p:spPr>
            <a:xfrm>
              <a:off x="825801" y="4096896"/>
              <a:ext cx="310346" cy="229989"/>
            </a:xfrm>
            <a:custGeom>
              <a:avLst/>
              <a:gdLst>
                <a:gd name="csX0" fmla="*/ 291394 w 310346"/>
                <a:gd name="csY0" fmla="*/ 229989 h 229989"/>
                <a:gd name="csX1" fmla="*/ 310347 w 310346"/>
                <a:gd name="csY1" fmla="*/ 155302 h 229989"/>
                <a:gd name="csX2" fmla="*/ 155173 w 310346"/>
                <a:gd name="csY2" fmla="*/ 0 h 229989"/>
                <a:gd name="csX3" fmla="*/ 0 w 310346"/>
                <a:gd name="csY3" fmla="*/ 155302 h 229989"/>
                <a:gd name="csX4" fmla="*/ 18953 w 310346"/>
                <a:gd name="csY4" fmla="*/ 229989 h 229989"/>
                <a:gd name="csX5" fmla="*/ 292579 w 310346"/>
                <a:gd name="csY5" fmla="*/ 229989 h 229989"/>
                <a:gd name="csX6" fmla="*/ 292579 w 310346"/>
                <a:gd name="csY6" fmla="*/ 229989 h 2299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10346" h="229989">
                  <a:moveTo>
                    <a:pt x="291394" y="229989"/>
                  </a:moveTo>
                  <a:cubicBezTo>
                    <a:pt x="303240" y="207464"/>
                    <a:pt x="310347" y="182569"/>
                    <a:pt x="310347" y="155302"/>
                  </a:cubicBezTo>
                  <a:cubicBezTo>
                    <a:pt x="310347" y="68759"/>
                    <a:pt x="240460" y="0"/>
                    <a:pt x="155173" y="0"/>
                  </a:cubicBezTo>
                  <a:cubicBezTo>
                    <a:pt x="69887" y="0"/>
                    <a:pt x="0" y="69945"/>
                    <a:pt x="0" y="155302"/>
                  </a:cubicBezTo>
                  <a:cubicBezTo>
                    <a:pt x="0" y="240659"/>
                    <a:pt x="7107" y="207464"/>
                    <a:pt x="18953" y="229989"/>
                  </a:cubicBezTo>
                  <a:lnTo>
                    <a:pt x="292579" y="229989"/>
                  </a:lnTo>
                  <a:lnTo>
                    <a:pt x="292579" y="229989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3379EB6-BA38-38C4-66BC-483369A0D3FA}"/>
                </a:ext>
              </a:extLst>
            </p:cNvPr>
            <p:cNvSpPr/>
            <p:nvPr/>
          </p:nvSpPr>
          <p:spPr>
            <a:xfrm>
              <a:off x="2716312" y="3910770"/>
              <a:ext cx="2026730" cy="803776"/>
            </a:xfrm>
            <a:custGeom>
              <a:avLst/>
              <a:gdLst>
                <a:gd name="csX0" fmla="*/ 0 w 2026730"/>
                <a:gd name="csY0" fmla="*/ 801405 h 803776"/>
                <a:gd name="csX1" fmla="*/ 1626360 w 2026730"/>
                <a:gd name="csY1" fmla="*/ 801405 h 803776"/>
                <a:gd name="csX2" fmla="*/ 2026731 w 2026730"/>
                <a:gd name="csY2" fmla="*/ 400703 h 803776"/>
                <a:gd name="csX3" fmla="*/ 1626360 w 2026730"/>
                <a:gd name="csY3" fmla="*/ 0 h 803776"/>
                <a:gd name="csX4" fmla="*/ 0 w 2026730"/>
                <a:gd name="csY4" fmla="*/ 0 h 803776"/>
                <a:gd name="csX5" fmla="*/ 0 w 2026730"/>
                <a:gd name="csY5" fmla="*/ 39122 h 803776"/>
                <a:gd name="csX6" fmla="*/ 1626360 w 2026730"/>
                <a:gd name="csY6" fmla="*/ 39122 h 803776"/>
                <a:gd name="csX7" fmla="*/ 1988826 w 2026730"/>
                <a:gd name="csY7" fmla="*/ 401888 h 803776"/>
                <a:gd name="csX8" fmla="*/ 1988826 w 2026730"/>
                <a:gd name="csY8" fmla="*/ 401888 h 803776"/>
                <a:gd name="csX9" fmla="*/ 1626360 w 2026730"/>
                <a:gd name="csY9" fmla="*/ 764654 h 803776"/>
                <a:gd name="csX10" fmla="*/ 0 w 2026730"/>
                <a:gd name="csY10" fmla="*/ 764654 h 803776"/>
                <a:gd name="csX11" fmla="*/ 0 w 2026730"/>
                <a:gd name="csY11" fmla="*/ 803776 h 803776"/>
                <a:gd name="csX12" fmla="*/ 0 w 2026730"/>
                <a:gd name="csY12" fmla="*/ 801405 h 8037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026730" h="803776">
                  <a:moveTo>
                    <a:pt x="0" y="801405"/>
                  </a:moveTo>
                  <a:lnTo>
                    <a:pt x="1626360" y="801405"/>
                  </a:lnTo>
                  <a:cubicBezTo>
                    <a:pt x="1847867" y="801405"/>
                    <a:pt x="2026731" y="621208"/>
                    <a:pt x="2026731" y="400703"/>
                  </a:cubicBezTo>
                  <a:cubicBezTo>
                    <a:pt x="2026731" y="180198"/>
                    <a:pt x="1846683" y="0"/>
                    <a:pt x="1626360" y="0"/>
                  </a:cubicBezTo>
                  <a:lnTo>
                    <a:pt x="0" y="0"/>
                  </a:lnTo>
                  <a:lnTo>
                    <a:pt x="0" y="39122"/>
                  </a:lnTo>
                  <a:lnTo>
                    <a:pt x="1626360" y="39122"/>
                  </a:lnTo>
                  <a:cubicBezTo>
                    <a:pt x="1825361" y="39122"/>
                    <a:pt x="1988826" y="201537"/>
                    <a:pt x="1988826" y="401888"/>
                  </a:cubicBezTo>
                  <a:lnTo>
                    <a:pt x="1988826" y="401888"/>
                  </a:lnTo>
                  <a:cubicBezTo>
                    <a:pt x="1988826" y="601054"/>
                    <a:pt x="1826546" y="764654"/>
                    <a:pt x="1626360" y="764654"/>
                  </a:cubicBezTo>
                  <a:lnTo>
                    <a:pt x="0" y="764654"/>
                  </a:lnTo>
                  <a:lnTo>
                    <a:pt x="0" y="803776"/>
                  </a:lnTo>
                  <a:lnTo>
                    <a:pt x="0" y="801405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aphic 2">
            <a:extLst>
              <a:ext uri="{FF2B5EF4-FFF2-40B4-BE49-F238E27FC236}">
                <a16:creationId xmlns:a16="http://schemas.microsoft.com/office/drawing/2014/main" id="{755B364F-63CA-3D0F-72AE-24D3E1A1D1A4}"/>
              </a:ext>
            </a:extLst>
          </p:cNvPr>
          <p:cNvGrpSpPr/>
          <p:nvPr/>
        </p:nvGrpSpPr>
        <p:grpSpPr>
          <a:xfrm>
            <a:off x="882659" y="1439690"/>
            <a:ext cx="1746256" cy="509652"/>
            <a:chOff x="882659" y="1439690"/>
            <a:chExt cx="1746256" cy="50965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ECF4E49-D951-D8D3-6F1A-682CACA53228}"/>
                </a:ext>
              </a:extLst>
            </p:cNvPr>
            <p:cNvSpPr txBox="1"/>
            <p:nvPr/>
          </p:nvSpPr>
          <p:spPr>
            <a:xfrm>
              <a:off x="844523" y="1693195"/>
              <a:ext cx="990387" cy="3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BCBCB"/>
                  </a:solidFill>
                  <a:latin typeface="Monaco"/>
                  <a:sym typeface="Monaco"/>
                  <a:rtl val="0"/>
                </a:rPr>
                <a:t>on start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1B9303-F64B-F4D8-CFCC-F2F0E58EC5ED}"/>
                </a:ext>
              </a:extLst>
            </p:cNvPr>
            <p:cNvSpPr txBox="1"/>
            <p:nvPr/>
          </p:nvSpPr>
          <p:spPr>
            <a:xfrm>
              <a:off x="791219" y="1393970"/>
              <a:ext cx="1929136" cy="41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on start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A66BD832-3E7F-9051-0581-9CC2A9BEA33A}"/>
              </a:ext>
            </a:extLst>
          </p:cNvPr>
          <p:cNvSpPr/>
          <p:nvPr/>
        </p:nvSpPr>
        <p:spPr>
          <a:xfrm>
            <a:off x="432538" y="1485216"/>
            <a:ext cx="280733" cy="280966"/>
          </a:xfrm>
          <a:prstGeom prst="rect">
            <a:avLst/>
          </a:prstGeom>
          <a:solidFill>
            <a:srgbClr val="1D1D1B"/>
          </a:solidFill>
          <a:ln w="11841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32" name="Graphic 2">
            <a:extLst>
              <a:ext uri="{FF2B5EF4-FFF2-40B4-BE49-F238E27FC236}">
                <a16:creationId xmlns:a16="http://schemas.microsoft.com/office/drawing/2014/main" id="{02AE1851-7A92-1ED9-5E1D-1CA23E960A67}"/>
              </a:ext>
            </a:extLst>
          </p:cNvPr>
          <p:cNvGrpSpPr/>
          <p:nvPr/>
        </p:nvGrpSpPr>
        <p:grpSpPr>
          <a:xfrm>
            <a:off x="607848" y="2350638"/>
            <a:ext cx="5047282" cy="1485444"/>
            <a:chOff x="607848" y="2350638"/>
            <a:chExt cx="5047282" cy="1485444"/>
          </a:xfrm>
        </p:grpSpPr>
        <p:grpSp>
          <p:nvGrpSpPr>
            <p:cNvPr id="33" name="Graphic 2">
              <a:extLst>
                <a:ext uri="{FF2B5EF4-FFF2-40B4-BE49-F238E27FC236}">
                  <a16:creationId xmlns:a16="http://schemas.microsoft.com/office/drawing/2014/main" id="{061C2469-879B-F667-DFBF-C2F397C06F60}"/>
                </a:ext>
              </a:extLst>
            </p:cNvPr>
            <p:cNvGrpSpPr/>
            <p:nvPr/>
          </p:nvGrpSpPr>
          <p:grpSpPr>
            <a:xfrm>
              <a:off x="607848" y="2350638"/>
              <a:ext cx="5047282" cy="1485444"/>
              <a:chOff x="607848" y="2350638"/>
              <a:chExt cx="5047282" cy="1485444"/>
            </a:xfrm>
            <a:solidFill>
              <a:srgbClr val="FFFFFF"/>
            </a:solidFill>
          </p:grpSpPr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5A2EE302-AC24-2044-8C34-FB5167D1EDE1}"/>
                  </a:ext>
                </a:extLst>
              </p:cNvPr>
              <p:cNvSpPr/>
              <p:nvPr/>
            </p:nvSpPr>
            <p:spPr>
              <a:xfrm>
                <a:off x="607848" y="2350638"/>
                <a:ext cx="5047282" cy="1485444"/>
              </a:xfrm>
              <a:custGeom>
                <a:avLst/>
                <a:gdLst>
                  <a:gd name="csX0" fmla="*/ 4889741 w 5047282"/>
                  <a:gd name="csY0" fmla="*/ 0 h 1485444"/>
                  <a:gd name="csX1" fmla="*/ 1610961 w 5047282"/>
                  <a:gd name="csY1" fmla="*/ 0 h 1485444"/>
                  <a:gd name="csX2" fmla="*/ 1470002 w 5047282"/>
                  <a:gd name="csY2" fmla="*/ 67574 h 1485444"/>
                  <a:gd name="csX3" fmla="*/ 1365763 w 5047282"/>
                  <a:gd name="csY3" fmla="*/ 171899 h 1485444"/>
                  <a:gd name="csX4" fmla="*/ 1297061 w 5047282"/>
                  <a:gd name="csY4" fmla="*/ 209835 h 1485444"/>
                  <a:gd name="csX5" fmla="*/ 841016 w 5047282"/>
                  <a:gd name="csY5" fmla="*/ 209835 h 1485444"/>
                  <a:gd name="csX6" fmla="*/ 772314 w 5047282"/>
                  <a:gd name="csY6" fmla="*/ 171899 h 1485444"/>
                  <a:gd name="csX7" fmla="*/ 668075 w 5047282"/>
                  <a:gd name="csY7" fmla="*/ 67574 h 1485444"/>
                  <a:gd name="csX8" fmla="*/ 527116 w 5047282"/>
                  <a:gd name="csY8" fmla="*/ 0 h 1485444"/>
                  <a:gd name="csX9" fmla="*/ 155173 w 5047282"/>
                  <a:gd name="csY9" fmla="*/ 0 h 1485444"/>
                  <a:gd name="csX10" fmla="*/ 0 w 5047282"/>
                  <a:gd name="csY10" fmla="*/ 155302 h 1485444"/>
                  <a:gd name="csX11" fmla="*/ 0 w 5047282"/>
                  <a:gd name="csY11" fmla="*/ 1121493 h 1485444"/>
                  <a:gd name="csX12" fmla="*/ 155173 w 5047282"/>
                  <a:gd name="csY12" fmla="*/ 1276795 h 1485444"/>
                  <a:gd name="csX13" fmla="*/ 550807 w 5047282"/>
                  <a:gd name="csY13" fmla="*/ 1276795 h 1485444"/>
                  <a:gd name="csX14" fmla="*/ 631355 w 5047282"/>
                  <a:gd name="csY14" fmla="*/ 1314732 h 1485444"/>
                  <a:gd name="csX15" fmla="*/ 735593 w 5047282"/>
                  <a:gd name="csY15" fmla="*/ 1419056 h 1485444"/>
                  <a:gd name="csX16" fmla="*/ 745069 w 5047282"/>
                  <a:gd name="csY16" fmla="*/ 1428541 h 1485444"/>
                  <a:gd name="csX17" fmla="*/ 876552 w 5047282"/>
                  <a:gd name="csY17" fmla="*/ 1485445 h 1485444"/>
                  <a:gd name="csX18" fmla="*/ 1257971 w 5047282"/>
                  <a:gd name="csY18" fmla="*/ 1485445 h 1485444"/>
                  <a:gd name="csX19" fmla="*/ 1390639 w 5047282"/>
                  <a:gd name="csY19" fmla="*/ 1426169 h 1485444"/>
                  <a:gd name="csX20" fmla="*/ 1397746 w 5047282"/>
                  <a:gd name="csY20" fmla="*/ 1419056 h 1485444"/>
                  <a:gd name="csX21" fmla="*/ 1501984 w 5047282"/>
                  <a:gd name="csY21" fmla="*/ 1314732 h 1485444"/>
                  <a:gd name="csX22" fmla="*/ 1578979 w 5047282"/>
                  <a:gd name="csY22" fmla="*/ 1276795 h 1485444"/>
                  <a:gd name="csX23" fmla="*/ 4892110 w 5047282"/>
                  <a:gd name="csY23" fmla="*/ 1276795 h 1485444"/>
                  <a:gd name="csX24" fmla="*/ 5047283 w 5047282"/>
                  <a:gd name="csY24" fmla="*/ 1121493 h 1485444"/>
                  <a:gd name="csX25" fmla="*/ 5047283 w 5047282"/>
                  <a:gd name="csY25" fmla="*/ 155302 h 1485444"/>
                  <a:gd name="csX26" fmla="*/ 4892110 w 5047282"/>
                  <a:gd name="csY26" fmla="*/ 0 h 1485444"/>
                  <a:gd name="csX27" fmla="*/ 4889741 w 5047282"/>
                  <a:gd name="csY27" fmla="*/ 0 h 14854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</a:cxnLst>
                <a:rect l="l" t="t" r="r" b="b"/>
                <a:pathLst>
                  <a:path w="5047282" h="1485444">
                    <a:moveTo>
                      <a:pt x="4889741" y="0"/>
                    </a:moveTo>
                    <a:lnTo>
                      <a:pt x="1610961" y="0"/>
                    </a:lnTo>
                    <a:cubicBezTo>
                      <a:pt x="1537520" y="0"/>
                      <a:pt x="1498431" y="39122"/>
                      <a:pt x="1470002" y="67574"/>
                    </a:cubicBezTo>
                    <a:lnTo>
                      <a:pt x="1365763" y="171899"/>
                    </a:lnTo>
                    <a:cubicBezTo>
                      <a:pt x="1340888" y="196795"/>
                      <a:pt x="1326674" y="209835"/>
                      <a:pt x="1297061" y="209835"/>
                    </a:cubicBezTo>
                    <a:lnTo>
                      <a:pt x="841016" y="209835"/>
                    </a:lnTo>
                    <a:cubicBezTo>
                      <a:pt x="811403" y="209835"/>
                      <a:pt x="797189" y="197980"/>
                      <a:pt x="772314" y="171899"/>
                    </a:cubicBezTo>
                    <a:lnTo>
                      <a:pt x="668075" y="67574"/>
                    </a:lnTo>
                    <a:cubicBezTo>
                      <a:pt x="639646" y="39122"/>
                      <a:pt x="600557" y="0"/>
                      <a:pt x="527116" y="0"/>
                    </a:cubicBezTo>
                    <a:lnTo>
                      <a:pt x="155173" y="0"/>
                    </a:lnTo>
                    <a:cubicBezTo>
                      <a:pt x="69887" y="0"/>
                      <a:pt x="0" y="69945"/>
                      <a:pt x="0" y="155302"/>
                    </a:cubicBezTo>
                    <a:lnTo>
                      <a:pt x="0" y="1121493"/>
                    </a:lnTo>
                    <a:cubicBezTo>
                      <a:pt x="0" y="1206850"/>
                      <a:pt x="69887" y="1276795"/>
                      <a:pt x="155173" y="1276795"/>
                    </a:cubicBezTo>
                    <a:lnTo>
                      <a:pt x="550807" y="1276795"/>
                    </a:lnTo>
                    <a:cubicBezTo>
                      <a:pt x="579235" y="1276795"/>
                      <a:pt x="605295" y="1288650"/>
                      <a:pt x="631355" y="1314732"/>
                    </a:cubicBezTo>
                    <a:lnTo>
                      <a:pt x="735593" y="1419056"/>
                    </a:lnTo>
                    <a:cubicBezTo>
                      <a:pt x="739147" y="1422613"/>
                      <a:pt x="741516" y="1426169"/>
                      <a:pt x="745069" y="1428541"/>
                    </a:cubicBezTo>
                    <a:cubicBezTo>
                      <a:pt x="767576" y="1452251"/>
                      <a:pt x="798373" y="1485445"/>
                      <a:pt x="876552" y="1485445"/>
                    </a:cubicBezTo>
                    <a:lnTo>
                      <a:pt x="1257971" y="1485445"/>
                    </a:lnTo>
                    <a:cubicBezTo>
                      <a:pt x="1333781" y="1485445"/>
                      <a:pt x="1366948" y="1451065"/>
                      <a:pt x="1390639" y="1426169"/>
                    </a:cubicBezTo>
                    <a:cubicBezTo>
                      <a:pt x="1393008" y="1423798"/>
                      <a:pt x="1395377" y="1421427"/>
                      <a:pt x="1397746" y="1419056"/>
                    </a:cubicBezTo>
                    <a:lnTo>
                      <a:pt x="1501984" y="1314732"/>
                    </a:lnTo>
                    <a:cubicBezTo>
                      <a:pt x="1524490" y="1292207"/>
                      <a:pt x="1545812" y="1276795"/>
                      <a:pt x="1578979" y="1276795"/>
                    </a:cubicBezTo>
                    <a:lnTo>
                      <a:pt x="4892110" y="1276795"/>
                    </a:lnTo>
                    <a:cubicBezTo>
                      <a:pt x="4977396" y="1276795"/>
                      <a:pt x="5047283" y="1206850"/>
                      <a:pt x="5047283" y="1121493"/>
                    </a:cubicBezTo>
                    <a:lnTo>
                      <a:pt x="5047283" y="155302"/>
                    </a:lnTo>
                    <a:cubicBezTo>
                      <a:pt x="5047283" y="69945"/>
                      <a:pt x="4977396" y="0"/>
                      <a:pt x="4892110" y="0"/>
                    </a:cubicBezTo>
                    <a:lnTo>
                      <a:pt x="48897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7FC48BDE-80AE-2854-54A2-E2BAF97D8FB9}"/>
                  </a:ext>
                </a:extLst>
              </p:cNvPr>
              <p:cNvSpPr/>
              <p:nvPr/>
            </p:nvSpPr>
            <p:spPr>
              <a:xfrm>
                <a:off x="661152" y="2402801"/>
                <a:ext cx="4940675" cy="1383490"/>
              </a:xfrm>
              <a:custGeom>
                <a:avLst/>
                <a:gdLst>
                  <a:gd name="csX0" fmla="*/ 4836437 w 4940675"/>
                  <a:gd name="csY0" fmla="*/ 1174841 h 1383490"/>
                  <a:gd name="csX1" fmla="*/ 4940675 w 4940675"/>
                  <a:gd name="csY1" fmla="*/ 1070516 h 1383490"/>
                  <a:gd name="csX2" fmla="*/ 4940675 w 4940675"/>
                  <a:gd name="csY2" fmla="*/ 104325 h 1383490"/>
                  <a:gd name="csX3" fmla="*/ 4836437 w 4940675"/>
                  <a:gd name="csY3" fmla="*/ 0 h 1383490"/>
                  <a:gd name="csX4" fmla="*/ 1557657 w 4940675"/>
                  <a:gd name="csY4" fmla="*/ 0 h 1383490"/>
                  <a:gd name="csX5" fmla="*/ 1453418 w 4940675"/>
                  <a:gd name="csY5" fmla="*/ 52162 h 1383490"/>
                  <a:gd name="csX6" fmla="*/ 1349180 w 4940675"/>
                  <a:gd name="csY6" fmla="*/ 156487 h 1383490"/>
                  <a:gd name="csX7" fmla="*/ 1244941 w 4940675"/>
                  <a:gd name="csY7" fmla="*/ 208650 h 1383490"/>
                  <a:gd name="csX8" fmla="*/ 788897 w 4940675"/>
                  <a:gd name="csY8" fmla="*/ 208650 h 1383490"/>
                  <a:gd name="csX9" fmla="*/ 684658 w 4940675"/>
                  <a:gd name="csY9" fmla="*/ 156487 h 1383490"/>
                  <a:gd name="csX10" fmla="*/ 580420 w 4940675"/>
                  <a:gd name="csY10" fmla="*/ 52162 h 1383490"/>
                  <a:gd name="csX11" fmla="*/ 476181 w 4940675"/>
                  <a:gd name="csY11" fmla="*/ 0 h 1383490"/>
                  <a:gd name="csX12" fmla="*/ 104239 w 4940675"/>
                  <a:gd name="csY12" fmla="*/ 0 h 1383490"/>
                  <a:gd name="csX13" fmla="*/ 0 w 4940675"/>
                  <a:gd name="csY13" fmla="*/ 104325 h 1383490"/>
                  <a:gd name="csX14" fmla="*/ 0 w 4940675"/>
                  <a:gd name="csY14" fmla="*/ 1070516 h 1383490"/>
                  <a:gd name="csX15" fmla="*/ 104239 w 4940675"/>
                  <a:gd name="csY15" fmla="*/ 1174841 h 1383490"/>
                  <a:gd name="csX16" fmla="*/ 499872 w 4940675"/>
                  <a:gd name="csY16" fmla="*/ 1174841 h 1383490"/>
                  <a:gd name="csX17" fmla="*/ 615956 w 4940675"/>
                  <a:gd name="csY17" fmla="*/ 1227004 h 1383490"/>
                  <a:gd name="csX18" fmla="*/ 720194 w 4940675"/>
                  <a:gd name="csY18" fmla="*/ 1331328 h 1383490"/>
                  <a:gd name="csX19" fmla="*/ 824433 w 4940675"/>
                  <a:gd name="csY19" fmla="*/ 1383491 h 1383490"/>
                  <a:gd name="csX20" fmla="*/ 1205852 w 4940675"/>
                  <a:gd name="csY20" fmla="*/ 1383491 h 1383490"/>
                  <a:gd name="csX21" fmla="*/ 1310090 w 4940675"/>
                  <a:gd name="csY21" fmla="*/ 1331328 h 1383490"/>
                  <a:gd name="csX22" fmla="*/ 1414329 w 4940675"/>
                  <a:gd name="csY22" fmla="*/ 1227004 h 1383490"/>
                  <a:gd name="csX23" fmla="*/ 1526859 w 4940675"/>
                  <a:gd name="csY23" fmla="*/ 1174841 h 1383490"/>
                  <a:gd name="csX24" fmla="*/ 4839990 w 4940675"/>
                  <a:gd name="csY24" fmla="*/ 1174841 h 1383490"/>
                  <a:gd name="csX25" fmla="*/ 4836437 w 4940675"/>
                  <a:gd name="csY25" fmla="*/ 1174841 h 13834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940675" h="1383490">
                    <a:moveTo>
                      <a:pt x="4836437" y="1174841"/>
                    </a:moveTo>
                    <a:cubicBezTo>
                      <a:pt x="4894479" y="1174841"/>
                      <a:pt x="4940675" y="1127421"/>
                      <a:pt x="4940675" y="1070516"/>
                    </a:cubicBezTo>
                    <a:lnTo>
                      <a:pt x="4940675" y="104325"/>
                    </a:lnTo>
                    <a:cubicBezTo>
                      <a:pt x="4940675" y="46235"/>
                      <a:pt x="4893294" y="0"/>
                      <a:pt x="4836437" y="0"/>
                    </a:cubicBezTo>
                    <a:lnTo>
                      <a:pt x="1557657" y="0"/>
                    </a:lnTo>
                    <a:cubicBezTo>
                      <a:pt x="1505538" y="0"/>
                      <a:pt x="1479478" y="26081"/>
                      <a:pt x="1453418" y="52162"/>
                    </a:cubicBezTo>
                    <a:lnTo>
                      <a:pt x="1349180" y="156487"/>
                    </a:lnTo>
                    <a:cubicBezTo>
                      <a:pt x="1323120" y="182569"/>
                      <a:pt x="1297061" y="208650"/>
                      <a:pt x="1244941" y="208650"/>
                    </a:cubicBezTo>
                    <a:lnTo>
                      <a:pt x="788897" y="208650"/>
                    </a:lnTo>
                    <a:cubicBezTo>
                      <a:pt x="736778" y="208650"/>
                      <a:pt x="710718" y="182569"/>
                      <a:pt x="684658" y="156487"/>
                    </a:cubicBezTo>
                    <a:lnTo>
                      <a:pt x="580420" y="52162"/>
                    </a:lnTo>
                    <a:cubicBezTo>
                      <a:pt x="554360" y="26081"/>
                      <a:pt x="528301" y="0"/>
                      <a:pt x="476181" y="0"/>
                    </a:cubicBezTo>
                    <a:lnTo>
                      <a:pt x="104239" y="0"/>
                    </a:lnTo>
                    <a:cubicBezTo>
                      <a:pt x="46197" y="0"/>
                      <a:pt x="0" y="47420"/>
                      <a:pt x="0" y="104325"/>
                    </a:cubicBezTo>
                    <a:lnTo>
                      <a:pt x="0" y="1070516"/>
                    </a:lnTo>
                    <a:cubicBezTo>
                      <a:pt x="0" y="1128606"/>
                      <a:pt x="47381" y="1174841"/>
                      <a:pt x="104239" y="1174841"/>
                    </a:cubicBezTo>
                    <a:lnTo>
                      <a:pt x="499872" y="1174841"/>
                    </a:lnTo>
                    <a:cubicBezTo>
                      <a:pt x="551991" y="1174841"/>
                      <a:pt x="589896" y="1200922"/>
                      <a:pt x="615956" y="1227004"/>
                    </a:cubicBezTo>
                    <a:lnTo>
                      <a:pt x="720194" y="1331328"/>
                    </a:lnTo>
                    <a:cubicBezTo>
                      <a:pt x="746254" y="1357410"/>
                      <a:pt x="760468" y="1383491"/>
                      <a:pt x="824433" y="1383491"/>
                    </a:cubicBezTo>
                    <a:lnTo>
                      <a:pt x="1205852" y="1383491"/>
                    </a:lnTo>
                    <a:cubicBezTo>
                      <a:pt x="1266263" y="1383491"/>
                      <a:pt x="1284031" y="1357410"/>
                      <a:pt x="1310090" y="1331328"/>
                    </a:cubicBezTo>
                    <a:lnTo>
                      <a:pt x="1414329" y="1227004"/>
                    </a:lnTo>
                    <a:cubicBezTo>
                      <a:pt x="1440389" y="1200922"/>
                      <a:pt x="1474740" y="1174841"/>
                      <a:pt x="1526859" y="1174841"/>
                    </a:cubicBezTo>
                    <a:lnTo>
                      <a:pt x="4839990" y="1174841"/>
                    </a:lnTo>
                    <a:lnTo>
                      <a:pt x="4836437" y="1174841"/>
                    </a:lnTo>
                    <a:close/>
                  </a:path>
                </a:pathLst>
              </a:custGeom>
              <a:solidFill>
                <a:srgbClr val="FFFFFF"/>
              </a:solidFill>
              <a:ln w="31971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491E802-A99A-2821-B767-202BB86800F0}"/>
                </a:ext>
              </a:extLst>
            </p:cNvPr>
            <p:cNvSpPr txBox="1"/>
            <p:nvPr/>
          </p:nvSpPr>
          <p:spPr>
            <a:xfrm>
              <a:off x="1228311" y="2998442"/>
              <a:ext cx="1192263" cy="3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BCBCB"/>
                  </a:solidFill>
                  <a:latin typeface="Monaco"/>
                  <a:sym typeface="Monaco"/>
                  <a:rtl val="0"/>
                </a:rPr>
                <a:t>set volume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1E11FEE-6433-1DD7-BAA9-C90562ABFA26}"/>
                </a:ext>
              </a:extLst>
            </p:cNvPr>
            <p:cNvSpPr txBox="1"/>
            <p:nvPr/>
          </p:nvSpPr>
          <p:spPr>
            <a:xfrm>
              <a:off x="1175007" y="2698032"/>
              <a:ext cx="2365700" cy="41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set volume</a:t>
              </a:r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8606365A-779D-B208-1D76-999138382073}"/>
                </a:ext>
              </a:extLst>
            </p:cNvPr>
            <p:cNvSpPr/>
            <p:nvPr/>
          </p:nvSpPr>
          <p:spPr>
            <a:xfrm>
              <a:off x="3761067" y="2695622"/>
              <a:ext cx="1542258" cy="622393"/>
            </a:xfrm>
            <a:prstGeom prst="roundRect">
              <a:avLst>
                <a:gd name="adj" fmla="val 47769"/>
              </a:avLst>
            </a:prstGeom>
            <a:solidFill>
              <a:srgbClr val="FFFFFF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7A195E0-B9EA-4175-3294-5C0ACEFCCE4F}"/>
                </a:ext>
              </a:extLst>
            </p:cNvPr>
            <p:cNvSpPr txBox="1"/>
            <p:nvPr/>
          </p:nvSpPr>
          <p:spPr>
            <a:xfrm>
              <a:off x="3962206" y="2998442"/>
              <a:ext cx="485695" cy="3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127</a:t>
              </a: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B99B1CB4-0070-258F-9AA6-95BD7C4FBCBD}"/>
                </a:ext>
              </a:extLst>
            </p:cNvPr>
            <p:cNvSpPr/>
            <p:nvPr/>
          </p:nvSpPr>
          <p:spPr>
            <a:xfrm>
              <a:off x="825801" y="2783350"/>
              <a:ext cx="310346" cy="229989"/>
            </a:xfrm>
            <a:custGeom>
              <a:avLst/>
              <a:gdLst>
                <a:gd name="csX0" fmla="*/ 291394 w 310346"/>
                <a:gd name="csY0" fmla="*/ 229989 h 229989"/>
                <a:gd name="csX1" fmla="*/ 310347 w 310346"/>
                <a:gd name="csY1" fmla="*/ 155302 h 229989"/>
                <a:gd name="csX2" fmla="*/ 155173 w 310346"/>
                <a:gd name="csY2" fmla="*/ 0 h 229989"/>
                <a:gd name="csX3" fmla="*/ 0 w 310346"/>
                <a:gd name="csY3" fmla="*/ 155302 h 229989"/>
                <a:gd name="csX4" fmla="*/ 18953 w 310346"/>
                <a:gd name="csY4" fmla="*/ 229989 h 229989"/>
                <a:gd name="csX5" fmla="*/ 292579 w 310346"/>
                <a:gd name="csY5" fmla="*/ 229989 h 229989"/>
                <a:gd name="csX6" fmla="*/ 292579 w 310346"/>
                <a:gd name="csY6" fmla="*/ 229989 h 22998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10346" h="229989">
                  <a:moveTo>
                    <a:pt x="291394" y="229989"/>
                  </a:moveTo>
                  <a:cubicBezTo>
                    <a:pt x="303240" y="207464"/>
                    <a:pt x="310347" y="182569"/>
                    <a:pt x="310347" y="155302"/>
                  </a:cubicBezTo>
                  <a:cubicBezTo>
                    <a:pt x="310347" y="68760"/>
                    <a:pt x="240460" y="0"/>
                    <a:pt x="155173" y="0"/>
                  </a:cubicBezTo>
                  <a:cubicBezTo>
                    <a:pt x="69887" y="0"/>
                    <a:pt x="0" y="69945"/>
                    <a:pt x="0" y="155302"/>
                  </a:cubicBezTo>
                  <a:cubicBezTo>
                    <a:pt x="0" y="240659"/>
                    <a:pt x="7107" y="207464"/>
                    <a:pt x="18953" y="229989"/>
                  </a:cubicBezTo>
                  <a:lnTo>
                    <a:pt x="292579" y="229989"/>
                  </a:lnTo>
                  <a:lnTo>
                    <a:pt x="292579" y="229989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C2DCB07C-251E-1D18-4340-1A15C1CEA67C}"/>
                </a:ext>
              </a:extLst>
            </p:cNvPr>
            <p:cNvSpPr/>
            <p:nvPr/>
          </p:nvSpPr>
          <p:spPr>
            <a:xfrm>
              <a:off x="3672227" y="2601967"/>
              <a:ext cx="1319566" cy="801405"/>
            </a:xfrm>
            <a:custGeom>
              <a:avLst/>
              <a:gdLst>
                <a:gd name="csX0" fmla="*/ 1319567 w 1319566"/>
                <a:gd name="csY0" fmla="*/ 764654 h 801405"/>
                <a:gd name="csX1" fmla="*/ 400371 w 1319566"/>
                <a:gd name="csY1" fmla="*/ 764654 h 801405"/>
                <a:gd name="csX2" fmla="*/ 37905 w 1319566"/>
                <a:gd name="csY2" fmla="*/ 401888 h 801405"/>
                <a:gd name="csX3" fmla="*/ 37905 w 1319566"/>
                <a:gd name="csY3" fmla="*/ 401888 h 801405"/>
                <a:gd name="csX4" fmla="*/ 400371 w 1319566"/>
                <a:gd name="csY4" fmla="*/ 39122 h 801405"/>
                <a:gd name="csX5" fmla="*/ 1319567 w 1319566"/>
                <a:gd name="csY5" fmla="*/ 39122 h 801405"/>
                <a:gd name="csX6" fmla="*/ 1319567 w 1319566"/>
                <a:gd name="csY6" fmla="*/ 0 h 801405"/>
                <a:gd name="csX7" fmla="*/ 400371 w 1319566"/>
                <a:gd name="csY7" fmla="*/ 0 h 801405"/>
                <a:gd name="csX8" fmla="*/ 0 w 1319566"/>
                <a:gd name="csY8" fmla="*/ 400703 h 801405"/>
                <a:gd name="csX9" fmla="*/ 400371 w 1319566"/>
                <a:gd name="csY9" fmla="*/ 801405 h 801405"/>
                <a:gd name="csX10" fmla="*/ 1319567 w 1319566"/>
                <a:gd name="csY10" fmla="*/ 801405 h 801405"/>
                <a:gd name="csX11" fmla="*/ 1319567 w 1319566"/>
                <a:gd name="csY11" fmla="*/ 762284 h 801405"/>
                <a:gd name="csX12" fmla="*/ 1319567 w 1319566"/>
                <a:gd name="csY12" fmla="*/ 764654 h 80140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319566" h="801405">
                  <a:moveTo>
                    <a:pt x="1319567" y="764654"/>
                  </a:moveTo>
                  <a:lnTo>
                    <a:pt x="400371" y="764654"/>
                  </a:lnTo>
                  <a:cubicBezTo>
                    <a:pt x="201370" y="764654"/>
                    <a:pt x="37905" y="602240"/>
                    <a:pt x="37905" y="401888"/>
                  </a:cubicBezTo>
                  <a:lnTo>
                    <a:pt x="37905" y="401888"/>
                  </a:lnTo>
                  <a:cubicBezTo>
                    <a:pt x="37905" y="202722"/>
                    <a:pt x="200186" y="39122"/>
                    <a:pt x="400371" y="39122"/>
                  </a:cubicBezTo>
                  <a:lnTo>
                    <a:pt x="1319567" y="39122"/>
                  </a:lnTo>
                  <a:lnTo>
                    <a:pt x="1319567" y="0"/>
                  </a:lnTo>
                  <a:lnTo>
                    <a:pt x="400371" y="0"/>
                  </a:lnTo>
                  <a:cubicBezTo>
                    <a:pt x="178864" y="0"/>
                    <a:pt x="0" y="180198"/>
                    <a:pt x="0" y="400703"/>
                  </a:cubicBezTo>
                  <a:cubicBezTo>
                    <a:pt x="0" y="621208"/>
                    <a:pt x="180049" y="801405"/>
                    <a:pt x="400371" y="801405"/>
                  </a:cubicBezTo>
                  <a:lnTo>
                    <a:pt x="1319567" y="801405"/>
                  </a:lnTo>
                  <a:lnTo>
                    <a:pt x="1319567" y="762284"/>
                  </a:lnTo>
                  <a:lnTo>
                    <a:pt x="1319567" y="764654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F5D925F-8B24-834B-5549-08A9CD67BB19}"/>
                </a:ext>
              </a:extLst>
            </p:cNvPr>
            <p:cNvSpPr/>
            <p:nvPr/>
          </p:nvSpPr>
          <p:spPr>
            <a:xfrm>
              <a:off x="4085628" y="2604338"/>
              <a:ext cx="1319566" cy="803776"/>
            </a:xfrm>
            <a:custGeom>
              <a:avLst/>
              <a:gdLst>
                <a:gd name="csX0" fmla="*/ 0 w 1319566"/>
                <a:gd name="csY0" fmla="*/ 801405 h 803776"/>
                <a:gd name="csX1" fmla="*/ 919195 w 1319566"/>
                <a:gd name="csY1" fmla="*/ 801405 h 803776"/>
                <a:gd name="csX2" fmla="*/ 1319567 w 1319566"/>
                <a:gd name="csY2" fmla="*/ 400702 h 803776"/>
                <a:gd name="csX3" fmla="*/ 919195 w 1319566"/>
                <a:gd name="csY3" fmla="*/ 0 h 803776"/>
                <a:gd name="csX4" fmla="*/ 0 w 1319566"/>
                <a:gd name="csY4" fmla="*/ 0 h 803776"/>
                <a:gd name="csX5" fmla="*/ 0 w 1319566"/>
                <a:gd name="csY5" fmla="*/ 39122 h 803776"/>
                <a:gd name="csX6" fmla="*/ 919195 w 1319566"/>
                <a:gd name="csY6" fmla="*/ 39122 h 803776"/>
                <a:gd name="csX7" fmla="*/ 1281662 w 1319566"/>
                <a:gd name="csY7" fmla="*/ 401888 h 803776"/>
                <a:gd name="csX8" fmla="*/ 1281662 w 1319566"/>
                <a:gd name="csY8" fmla="*/ 401888 h 803776"/>
                <a:gd name="csX9" fmla="*/ 919195 w 1319566"/>
                <a:gd name="csY9" fmla="*/ 764654 h 803776"/>
                <a:gd name="csX10" fmla="*/ 0 w 1319566"/>
                <a:gd name="csY10" fmla="*/ 764654 h 803776"/>
                <a:gd name="csX11" fmla="*/ 0 w 1319566"/>
                <a:gd name="csY11" fmla="*/ 803776 h 803776"/>
                <a:gd name="csX12" fmla="*/ 0 w 1319566"/>
                <a:gd name="csY12" fmla="*/ 801405 h 8037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319566" h="803776">
                  <a:moveTo>
                    <a:pt x="0" y="801405"/>
                  </a:moveTo>
                  <a:lnTo>
                    <a:pt x="919195" y="801405"/>
                  </a:lnTo>
                  <a:cubicBezTo>
                    <a:pt x="1140703" y="801405"/>
                    <a:pt x="1319567" y="621208"/>
                    <a:pt x="1319567" y="400702"/>
                  </a:cubicBezTo>
                  <a:cubicBezTo>
                    <a:pt x="1319567" y="180198"/>
                    <a:pt x="1139518" y="0"/>
                    <a:pt x="919195" y="0"/>
                  </a:cubicBezTo>
                  <a:lnTo>
                    <a:pt x="0" y="0"/>
                  </a:lnTo>
                  <a:lnTo>
                    <a:pt x="0" y="39122"/>
                  </a:lnTo>
                  <a:lnTo>
                    <a:pt x="919195" y="39122"/>
                  </a:lnTo>
                  <a:cubicBezTo>
                    <a:pt x="1118197" y="39122"/>
                    <a:pt x="1281662" y="201537"/>
                    <a:pt x="1281662" y="401888"/>
                  </a:cubicBezTo>
                  <a:lnTo>
                    <a:pt x="1281662" y="401888"/>
                  </a:lnTo>
                  <a:cubicBezTo>
                    <a:pt x="1281662" y="601054"/>
                    <a:pt x="1119381" y="764654"/>
                    <a:pt x="919195" y="764654"/>
                  </a:cubicBezTo>
                  <a:lnTo>
                    <a:pt x="0" y="764654"/>
                  </a:lnTo>
                  <a:lnTo>
                    <a:pt x="0" y="803776"/>
                  </a:lnTo>
                  <a:lnTo>
                    <a:pt x="0" y="801405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3" name="Graphic 2">
            <a:extLst>
              <a:ext uri="{FF2B5EF4-FFF2-40B4-BE49-F238E27FC236}">
                <a16:creationId xmlns:a16="http://schemas.microsoft.com/office/drawing/2014/main" id="{0B36393A-FD4A-7DEB-D56A-C30127A123BB}"/>
              </a:ext>
            </a:extLst>
          </p:cNvPr>
          <p:cNvGrpSpPr/>
          <p:nvPr/>
        </p:nvGrpSpPr>
        <p:grpSpPr>
          <a:xfrm>
            <a:off x="3758698" y="2690880"/>
            <a:ext cx="1542258" cy="622393"/>
            <a:chOff x="3758698" y="2690880"/>
            <a:chExt cx="1542258" cy="622393"/>
          </a:xfrm>
        </p:grpSpPr>
        <p:grpSp>
          <p:nvGrpSpPr>
            <p:cNvPr id="44" name="Graphic 2">
              <a:extLst>
                <a:ext uri="{FF2B5EF4-FFF2-40B4-BE49-F238E27FC236}">
                  <a16:creationId xmlns:a16="http://schemas.microsoft.com/office/drawing/2014/main" id="{FEF3AA32-CE47-0A6F-08F1-81E24C660DD5}"/>
                </a:ext>
              </a:extLst>
            </p:cNvPr>
            <p:cNvGrpSpPr/>
            <p:nvPr/>
          </p:nvGrpSpPr>
          <p:grpSpPr>
            <a:xfrm>
              <a:off x="3758698" y="2690880"/>
              <a:ext cx="1542258" cy="622393"/>
              <a:chOff x="3758698" y="2690880"/>
              <a:chExt cx="1542258" cy="622393"/>
            </a:xfrm>
          </p:grpSpPr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D83FBF8B-9BB4-14AE-D7AA-CA81BA5251CE}"/>
                  </a:ext>
                </a:extLst>
              </p:cNvPr>
              <p:cNvSpPr/>
              <p:nvPr/>
            </p:nvSpPr>
            <p:spPr>
              <a:xfrm>
                <a:off x="3770543" y="2702735"/>
                <a:ext cx="1518567" cy="598682"/>
              </a:xfrm>
              <a:prstGeom prst="roundRect">
                <a:avLst>
                  <a:gd name="adj" fmla="val 47683"/>
                </a:avLst>
              </a:prstGeom>
              <a:solidFill>
                <a:srgbClr val="FFFFFF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6F15ABA8-BEBB-A1A2-FEAD-7A53016D3F42}"/>
                  </a:ext>
                </a:extLst>
              </p:cNvPr>
              <p:cNvSpPr/>
              <p:nvPr/>
            </p:nvSpPr>
            <p:spPr>
              <a:xfrm>
                <a:off x="3758698" y="2690880"/>
                <a:ext cx="1542258" cy="622393"/>
              </a:xfrm>
              <a:custGeom>
                <a:avLst/>
                <a:gdLst>
                  <a:gd name="csX0" fmla="*/ 1244941 w 1542258"/>
                  <a:gd name="csY0" fmla="*/ 23710 h 622393"/>
                  <a:gd name="csX1" fmla="*/ 1518567 w 1542258"/>
                  <a:gd name="csY1" fmla="*/ 297563 h 622393"/>
                  <a:gd name="csX2" fmla="*/ 1518567 w 1542258"/>
                  <a:gd name="csY2" fmla="*/ 324830 h 622393"/>
                  <a:gd name="csX3" fmla="*/ 1244941 w 1542258"/>
                  <a:gd name="csY3" fmla="*/ 598683 h 622393"/>
                  <a:gd name="csX4" fmla="*/ 297317 w 1542258"/>
                  <a:gd name="csY4" fmla="*/ 598683 h 622393"/>
                  <a:gd name="csX5" fmla="*/ 23691 w 1542258"/>
                  <a:gd name="csY5" fmla="*/ 324830 h 622393"/>
                  <a:gd name="csX6" fmla="*/ 23691 w 1542258"/>
                  <a:gd name="csY6" fmla="*/ 297563 h 622393"/>
                  <a:gd name="csX7" fmla="*/ 297317 w 1542258"/>
                  <a:gd name="csY7" fmla="*/ 23710 h 622393"/>
                  <a:gd name="csX8" fmla="*/ 1244941 w 1542258"/>
                  <a:gd name="csY8" fmla="*/ 23710 h 622393"/>
                  <a:gd name="csX9" fmla="*/ 1244941 w 1542258"/>
                  <a:gd name="csY9" fmla="*/ 0 h 622393"/>
                  <a:gd name="csX10" fmla="*/ 297317 w 1542258"/>
                  <a:gd name="csY10" fmla="*/ 0 h 622393"/>
                  <a:gd name="csX11" fmla="*/ 0 w 1542258"/>
                  <a:gd name="csY11" fmla="*/ 297563 h 622393"/>
                  <a:gd name="csX12" fmla="*/ 0 w 1542258"/>
                  <a:gd name="csY12" fmla="*/ 324830 h 622393"/>
                  <a:gd name="csX13" fmla="*/ 297317 w 1542258"/>
                  <a:gd name="csY13" fmla="*/ 622393 h 622393"/>
                  <a:gd name="csX14" fmla="*/ 1244941 w 1542258"/>
                  <a:gd name="csY14" fmla="*/ 622393 h 622393"/>
                  <a:gd name="csX15" fmla="*/ 1542258 w 1542258"/>
                  <a:gd name="csY15" fmla="*/ 324830 h 622393"/>
                  <a:gd name="csX16" fmla="*/ 1542258 w 1542258"/>
                  <a:gd name="csY16" fmla="*/ 297563 h 622393"/>
                  <a:gd name="csX17" fmla="*/ 1244941 w 1542258"/>
                  <a:gd name="csY17" fmla="*/ 0 h 622393"/>
                  <a:gd name="csX18" fmla="*/ 1244941 w 1542258"/>
                  <a:gd name="csY18" fmla="*/ 0 h 62239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542258" h="622393">
                    <a:moveTo>
                      <a:pt x="1244941" y="23710"/>
                    </a:moveTo>
                    <a:cubicBezTo>
                      <a:pt x="1395376" y="23710"/>
                      <a:pt x="1518567" y="147003"/>
                      <a:pt x="1518567" y="297563"/>
                    </a:cubicBezTo>
                    <a:lnTo>
                      <a:pt x="1518567" y="324830"/>
                    </a:lnTo>
                    <a:cubicBezTo>
                      <a:pt x="1518567" y="475390"/>
                      <a:pt x="1395376" y="598683"/>
                      <a:pt x="1244941" y="598683"/>
                    </a:cubicBezTo>
                    <a:lnTo>
                      <a:pt x="297317" y="598683"/>
                    </a:lnTo>
                    <a:cubicBezTo>
                      <a:pt x="146882" y="598683"/>
                      <a:pt x="23691" y="475390"/>
                      <a:pt x="23691" y="324830"/>
                    </a:cubicBezTo>
                    <a:lnTo>
                      <a:pt x="23691" y="297563"/>
                    </a:lnTo>
                    <a:cubicBezTo>
                      <a:pt x="23691" y="147003"/>
                      <a:pt x="146882" y="23710"/>
                      <a:pt x="297317" y="23710"/>
                    </a:cubicBezTo>
                    <a:lnTo>
                      <a:pt x="1244941" y="23710"/>
                    </a:lnTo>
                    <a:moveTo>
                      <a:pt x="1244941" y="0"/>
                    </a:moveTo>
                    <a:lnTo>
                      <a:pt x="297317" y="0"/>
                    </a:lnTo>
                    <a:cubicBezTo>
                      <a:pt x="133852" y="0"/>
                      <a:pt x="0" y="133963"/>
                      <a:pt x="0" y="297563"/>
                    </a:cubicBezTo>
                    <a:lnTo>
                      <a:pt x="0" y="324830"/>
                    </a:lnTo>
                    <a:cubicBezTo>
                      <a:pt x="0" y="488431"/>
                      <a:pt x="133852" y="622393"/>
                      <a:pt x="297317" y="622393"/>
                    </a:cubicBezTo>
                    <a:lnTo>
                      <a:pt x="1244941" y="622393"/>
                    </a:lnTo>
                    <a:cubicBezTo>
                      <a:pt x="1408406" y="622393"/>
                      <a:pt x="1542258" y="488431"/>
                      <a:pt x="1542258" y="324830"/>
                    </a:cubicBezTo>
                    <a:lnTo>
                      <a:pt x="1542258" y="297563"/>
                    </a:lnTo>
                    <a:cubicBezTo>
                      <a:pt x="1542258" y="133963"/>
                      <a:pt x="1408406" y="0"/>
                      <a:pt x="1244941" y="0"/>
                    </a:cubicBezTo>
                    <a:lnTo>
                      <a:pt x="1244941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4C78502-D972-FE3B-592E-E78F5C1E28E5}"/>
                </a:ext>
              </a:extLst>
            </p:cNvPr>
            <p:cNvSpPr txBox="1"/>
            <p:nvPr/>
          </p:nvSpPr>
          <p:spPr>
            <a:xfrm>
              <a:off x="3959837" y="2993700"/>
              <a:ext cx="485695" cy="3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255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56A8290-30D7-E034-5A5D-717D745EF638}"/>
                </a:ext>
              </a:extLst>
            </p:cNvPr>
            <p:cNvSpPr txBox="1"/>
            <p:nvPr/>
          </p:nvSpPr>
          <p:spPr>
            <a:xfrm>
              <a:off x="3893503" y="2693290"/>
              <a:ext cx="1056008" cy="41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⠼bee</a:t>
              </a:r>
            </a:p>
          </p:txBody>
        </p:sp>
      </p:grpSp>
      <p:grpSp>
        <p:nvGrpSpPr>
          <p:cNvPr id="49" name="Graphic 2">
            <a:extLst>
              <a:ext uri="{FF2B5EF4-FFF2-40B4-BE49-F238E27FC236}">
                <a16:creationId xmlns:a16="http://schemas.microsoft.com/office/drawing/2014/main" id="{7D6C09CB-C6EA-5EA7-854D-32D9978E4837}"/>
              </a:ext>
            </a:extLst>
          </p:cNvPr>
          <p:cNvGrpSpPr/>
          <p:nvPr/>
        </p:nvGrpSpPr>
        <p:grpSpPr>
          <a:xfrm>
            <a:off x="2377536" y="3998498"/>
            <a:ext cx="2286143" cy="622393"/>
            <a:chOff x="2377536" y="3998498"/>
            <a:chExt cx="2286143" cy="622393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195EB630-8ABB-8BDF-AA97-E342D8F0E0B2}"/>
                </a:ext>
              </a:extLst>
            </p:cNvPr>
            <p:cNvSpPr/>
            <p:nvPr/>
          </p:nvSpPr>
          <p:spPr>
            <a:xfrm>
              <a:off x="2377536" y="3998498"/>
              <a:ext cx="2286143" cy="622393"/>
            </a:xfrm>
            <a:prstGeom prst="roundRect">
              <a:avLst>
                <a:gd name="adj" fmla="val 47769"/>
              </a:avLst>
            </a:prstGeom>
            <a:solidFill>
              <a:srgbClr val="EBEBE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EDFEBF7-6B69-B965-60AF-F461DCB7DE93}"/>
                </a:ext>
              </a:extLst>
            </p:cNvPr>
            <p:cNvSpPr txBox="1"/>
            <p:nvPr/>
          </p:nvSpPr>
          <p:spPr>
            <a:xfrm>
              <a:off x="2578675" y="4301318"/>
              <a:ext cx="889448" cy="3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twinkle</a:t>
              </a: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D5796DC-731C-ED68-5C8A-0C1C2B790BDF}"/>
                </a:ext>
              </a:extLst>
            </p:cNvPr>
            <p:cNvSpPr/>
            <p:nvPr/>
          </p:nvSpPr>
          <p:spPr>
            <a:xfrm>
              <a:off x="4243171" y="4239453"/>
              <a:ext cx="199889" cy="127738"/>
            </a:xfrm>
            <a:custGeom>
              <a:avLst/>
              <a:gdLst>
                <a:gd name="csX0" fmla="*/ 99501 w 199889"/>
                <a:gd name="csY0" fmla="*/ 127739 h 127738"/>
                <a:gd name="csX1" fmla="*/ 80548 w 199889"/>
                <a:gd name="csY1" fmla="*/ 119440 h 127738"/>
                <a:gd name="csX2" fmla="*/ 7107 w 199889"/>
                <a:gd name="csY2" fmla="*/ 45939 h 127738"/>
                <a:gd name="csX3" fmla="*/ 7107 w 199889"/>
                <a:gd name="csY3" fmla="*/ 8002 h 127738"/>
                <a:gd name="csX4" fmla="*/ 191894 w 199889"/>
                <a:gd name="csY4" fmla="*/ 8002 h 127738"/>
                <a:gd name="csX5" fmla="*/ 191894 w 199889"/>
                <a:gd name="csY5" fmla="*/ 45939 h 127738"/>
                <a:gd name="csX6" fmla="*/ 118453 w 199889"/>
                <a:gd name="csY6" fmla="*/ 119440 h 127738"/>
                <a:gd name="csX7" fmla="*/ 99501 w 199889"/>
                <a:gd name="csY7" fmla="*/ 127739 h 127738"/>
                <a:gd name="csX8" fmla="*/ 99501 w 199889"/>
                <a:gd name="csY8" fmla="*/ 127739 h 1277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9889" h="127738">
                  <a:moveTo>
                    <a:pt x="99501" y="127739"/>
                  </a:moveTo>
                  <a:cubicBezTo>
                    <a:pt x="92393" y="127739"/>
                    <a:pt x="85286" y="125368"/>
                    <a:pt x="80548" y="119440"/>
                  </a:cubicBezTo>
                  <a:lnTo>
                    <a:pt x="7107" y="45939"/>
                  </a:lnTo>
                  <a:cubicBezTo>
                    <a:pt x="-2369" y="35269"/>
                    <a:pt x="-2369" y="18672"/>
                    <a:pt x="7107" y="8002"/>
                  </a:cubicBezTo>
                  <a:cubicBezTo>
                    <a:pt x="17768" y="-2667"/>
                    <a:pt x="181233" y="-2667"/>
                    <a:pt x="191894" y="8002"/>
                  </a:cubicBezTo>
                  <a:cubicBezTo>
                    <a:pt x="202555" y="18672"/>
                    <a:pt x="202555" y="35269"/>
                    <a:pt x="191894" y="45939"/>
                  </a:cubicBezTo>
                  <a:lnTo>
                    <a:pt x="118453" y="119440"/>
                  </a:lnTo>
                  <a:cubicBezTo>
                    <a:pt x="113715" y="124182"/>
                    <a:pt x="106608" y="127739"/>
                    <a:pt x="99501" y="127739"/>
                  </a:cubicBezTo>
                  <a:lnTo>
                    <a:pt x="99501" y="127739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DE073F4-2DDB-3DD7-A876-70018CC5B630}"/>
                </a:ext>
              </a:extLst>
            </p:cNvPr>
            <p:cNvSpPr txBox="1"/>
            <p:nvPr/>
          </p:nvSpPr>
          <p:spPr>
            <a:xfrm>
              <a:off x="2512341" y="4000908"/>
              <a:ext cx="1710854" cy="41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twinkle</a:t>
              </a:r>
            </a:p>
          </p:txBody>
        </p:sp>
      </p:grpSp>
      <p:grpSp>
        <p:nvGrpSpPr>
          <p:cNvPr id="55" name="Graphic 2">
            <a:extLst>
              <a:ext uri="{FF2B5EF4-FFF2-40B4-BE49-F238E27FC236}">
                <a16:creationId xmlns:a16="http://schemas.microsoft.com/office/drawing/2014/main" id="{7AEAC008-3BDD-A0FA-2689-3B3B4841ED34}"/>
              </a:ext>
            </a:extLst>
          </p:cNvPr>
          <p:cNvGrpSpPr/>
          <p:nvPr/>
        </p:nvGrpSpPr>
        <p:grpSpPr>
          <a:xfrm>
            <a:off x="4898216" y="5660584"/>
            <a:ext cx="4742858" cy="1030208"/>
            <a:chOff x="4898216" y="5660584"/>
            <a:chExt cx="4742858" cy="1030208"/>
          </a:xfrm>
        </p:grpSpPr>
        <p:grpSp>
          <p:nvGrpSpPr>
            <p:cNvPr id="56" name="Graphic 2">
              <a:extLst>
                <a:ext uri="{FF2B5EF4-FFF2-40B4-BE49-F238E27FC236}">
                  <a16:creationId xmlns:a16="http://schemas.microsoft.com/office/drawing/2014/main" id="{0D3DBDC3-9D5F-49F6-2DC0-ECE487E86872}"/>
                </a:ext>
              </a:extLst>
            </p:cNvPr>
            <p:cNvGrpSpPr/>
            <p:nvPr/>
          </p:nvGrpSpPr>
          <p:grpSpPr>
            <a:xfrm>
              <a:off x="4898216" y="6234371"/>
              <a:ext cx="4731013" cy="456421"/>
              <a:chOff x="4898216" y="6234371"/>
              <a:chExt cx="4731013" cy="456421"/>
            </a:xfrm>
            <a:solidFill>
              <a:srgbClr val="DADADA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95A286A8-2296-3B32-8CAF-09AB40DB052F}"/>
                  </a:ext>
                </a:extLst>
              </p:cNvPr>
              <p:cNvSpPr/>
              <p:nvPr/>
            </p:nvSpPr>
            <p:spPr>
              <a:xfrm>
                <a:off x="6304253" y="6234371"/>
                <a:ext cx="158727" cy="158858"/>
              </a:xfrm>
              <a:custGeom>
                <a:avLst/>
                <a:gdLst>
                  <a:gd name="csX0" fmla="*/ 79364 w 158727"/>
                  <a:gd name="csY0" fmla="*/ 0 h 158858"/>
                  <a:gd name="csX1" fmla="*/ 118453 w 158727"/>
                  <a:gd name="csY1" fmla="*/ 10670 h 158858"/>
                  <a:gd name="csX2" fmla="*/ 148066 w 158727"/>
                  <a:gd name="csY2" fmla="*/ 40308 h 158858"/>
                  <a:gd name="csX3" fmla="*/ 158727 w 158727"/>
                  <a:gd name="csY3" fmla="*/ 79429 h 158858"/>
                  <a:gd name="csX4" fmla="*/ 148066 w 158727"/>
                  <a:gd name="csY4" fmla="*/ 118551 h 158858"/>
                  <a:gd name="csX5" fmla="*/ 118453 w 158727"/>
                  <a:gd name="csY5" fmla="*/ 148189 h 158858"/>
                  <a:gd name="csX6" fmla="*/ 79364 w 158727"/>
                  <a:gd name="csY6" fmla="*/ 158859 h 158858"/>
                  <a:gd name="csX7" fmla="*/ 40274 w 158727"/>
                  <a:gd name="csY7" fmla="*/ 148189 h 158858"/>
                  <a:gd name="csX8" fmla="*/ 10661 w 158727"/>
                  <a:gd name="csY8" fmla="*/ 118551 h 158858"/>
                  <a:gd name="csX9" fmla="*/ 0 w 158727"/>
                  <a:gd name="csY9" fmla="*/ 79429 h 158858"/>
                  <a:gd name="csX10" fmla="*/ 10661 w 158727"/>
                  <a:gd name="csY10" fmla="*/ 40308 h 158858"/>
                  <a:gd name="csX11" fmla="*/ 40274 w 158727"/>
                  <a:gd name="csY11" fmla="*/ 10670 h 158858"/>
                  <a:gd name="csX12" fmla="*/ 79364 w 158727"/>
                  <a:gd name="csY12" fmla="*/ 0 h 158858"/>
                  <a:gd name="csX13" fmla="*/ 79364 w 158727"/>
                  <a:gd name="csY13" fmla="*/ 13041 h 158858"/>
                  <a:gd name="csX14" fmla="*/ 47381 w 158727"/>
                  <a:gd name="csY14" fmla="*/ 21339 h 158858"/>
                  <a:gd name="csX15" fmla="*/ 22506 w 158727"/>
                  <a:gd name="csY15" fmla="*/ 45049 h 158858"/>
                  <a:gd name="csX16" fmla="*/ 14215 w 158727"/>
                  <a:gd name="csY16" fmla="*/ 78244 h 158858"/>
                  <a:gd name="csX17" fmla="*/ 22506 w 158727"/>
                  <a:gd name="csY17" fmla="*/ 110252 h 158858"/>
                  <a:gd name="csX18" fmla="*/ 47381 w 158727"/>
                  <a:gd name="csY18" fmla="*/ 133963 h 158858"/>
                  <a:gd name="csX19" fmla="*/ 80549 w 158727"/>
                  <a:gd name="csY19" fmla="*/ 142261 h 158858"/>
                  <a:gd name="csX20" fmla="*/ 113715 w 158727"/>
                  <a:gd name="csY20" fmla="*/ 133963 h 158858"/>
                  <a:gd name="csX21" fmla="*/ 137406 w 158727"/>
                  <a:gd name="csY21" fmla="*/ 110252 h 158858"/>
                  <a:gd name="csX22" fmla="*/ 145698 w 158727"/>
                  <a:gd name="csY22" fmla="*/ 78244 h 158858"/>
                  <a:gd name="csX23" fmla="*/ 137406 w 158727"/>
                  <a:gd name="csY23" fmla="*/ 45049 h 158858"/>
                  <a:gd name="csX24" fmla="*/ 112530 w 158727"/>
                  <a:gd name="csY24" fmla="*/ 21339 h 158858"/>
                  <a:gd name="csX25" fmla="*/ 80549 w 158727"/>
                  <a:gd name="csY25" fmla="*/ 13041 h 158858"/>
                  <a:gd name="csX26" fmla="*/ 80549 w 158727"/>
                  <a:gd name="csY26" fmla="*/ 13041 h 158858"/>
                  <a:gd name="csX27" fmla="*/ 105423 w 158727"/>
                  <a:gd name="csY27" fmla="*/ 92470 h 158858"/>
                  <a:gd name="csX28" fmla="*/ 118453 w 158727"/>
                  <a:gd name="csY28" fmla="*/ 96027 h 158858"/>
                  <a:gd name="csX29" fmla="*/ 105423 w 158727"/>
                  <a:gd name="csY29" fmla="*/ 117366 h 158858"/>
                  <a:gd name="csX30" fmla="*/ 80549 w 158727"/>
                  <a:gd name="csY30" fmla="*/ 125665 h 158858"/>
                  <a:gd name="csX31" fmla="*/ 50935 w 158727"/>
                  <a:gd name="csY31" fmla="*/ 113809 h 158858"/>
                  <a:gd name="csX32" fmla="*/ 39090 w 158727"/>
                  <a:gd name="csY32" fmla="*/ 80615 h 158858"/>
                  <a:gd name="csX33" fmla="*/ 43828 w 158727"/>
                  <a:gd name="csY33" fmla="*/ 56904 h 158858"/>
                  <a:gd name="csX34" fmla="*/ 59227 w 158727"/>
                  <a:gd name="csY34" fmla="*/ 41493 h 158858"/>
                  <a:gd name="csX35" fmla="*/ 81733 w 158727"/>
                  <a:gd name="csY35" fmla="*/ 36751 h 158858"/>
                  <a:gd name="csX36" fmla="*/ 104239 w 158727"/>
                  <a:gd name="csY36" fmla="*/ 43864 h 158858"/>
                  <a:gd name="csX37" fmla="*/ 117269 w 158727"/>
                  <a:gd name="csY37" fmla="*/ 61647 h 158858"/>
                  <a:gd name="csX38" fmla="*/ 105423 w 158727"/>
                  <a:gd name="csY38" fmla="*/ 65203 h 158858"/>
                  <a:gd name="csX39" fmla="*/ 95947 w 158727"/>
                  <a:gd name="csY39" fmla="*/ 53348 h 158858"/>
                  <a:gd name="csX40" fmla="*/ 81733 w 158727"/>
                  <a:gd name="csY40" fmla="*/ 49792 h 158858"/>
                  <a:gd name="csX41" fmla="*/ 61596 w 158727"/>
                  <a:gd name="csY41" fmla="*/ 58090 h 158858"/>
                  <a:gd name="csX42" fmla="*/ 53304 w 158727"/>
                  <a:gd name="csY42" fmla="*/ 82986 h 158858"/>
                  <a:gd name="csX43" fmla="*/ 60411 w 158727"/>
                  <a:gd name="csY43" fmla="*/ 106696 h 158858"/>
                  <a:gd name="csX44" fmla="*/ 79364 w 158727"/>
                  <a:gd name="csY44" fmla="*/ 114995 h 158858"/>
                  <a:gd name="csX45" fmla="*/ 95947 w 158727"/>
                  <a:gd name="csY45" fmla="*/ 109067 h 158858"/>
                  <a:gd name="csX46" fmla="*/ 105423 w 158727"/>
                  <a:gd name="csY46" fmla="*/ 94841 h 158858"/>
                  <a:gd name="csX47" fmla="*/ 105423 w 158727"/>
                  <a:gd name="csY47" fmla="*/ 92470 h 15885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</a:cxnLst>
                <a:rect l="l" t="t" r="r" b="b"/>
                <a:pathLst>
                  <a:path w="158727" h="158858">
                    <a:moveTo>
                      <a:pt x="79364" y="0"/>
                    </a:moveTo>
                    <a:cubicBezTo>
                      <a:pt x="92394" y="0"/>
                      <a:pt x="105423" y="3556"/>
                      <a:pt x="118453" y="10670"/>
                    </a:cubicBezTo>
                    <a:cubicBezTo>
                      <a:pt x="131483" y="17783"/>
                      <a:pt x="140959" y="27267"/>
                      <a:pt x="148066" y="40308"/>
                    </a:cubicBezTo>
                    <a:cubicBezTo>
                      <a:pt x="155174" y="53348"/>
                      <a:pt x="158727" y="66389"/>
                      <a:pt x="158727" y="79429"/>
                    </a:cubicBezTo>
                    <a:cubicBezTo>
                      <a:pt x="158727" y="92470"/>
                      <a:pt x="155174" y="105511"/>
                      <a:pt x="148066" y="118551"/>
                    </a:cubicBezTo>
                    <a:cubicBezTo>
                      <a:pt x="140959" y="131592"/>
                      <a:pt x="131483" y="141076"/>
                      <a:pt x="118453" y="148189"/>
                    </a:cubicBezTo>
                    <a:cubicBezTo>
                      <a:pt x="105423" y="155302"/>
                      <a:pt x="92394" y="158859"/>
                      <a:pt x="79364" y="158859"/>
                    </a:cubicBezTo>
                    <a:cubicBezTo>
                      <a:pt x="66334" y="158859"/>
                      <a:pt x="53304" y="155302"/>
                      <a:pt x="40274" y="148189"/>
                    </a:cubicBezTo>
                    <a:cubicBezTo>
                      <a:pt x="27245" y="141076"/>
                      <a:pt x="17768" y="131592"/>
                      <a:pt x="10661" y="118551"/>
                    </a:cubicBezTo>
                    <a:cubicBezTo>
                      <a:pt x="3554" y="105511"/>
                      <a:pt x="0" y="92470"/>
                      <a:pt x="0" y="79429"/>
                    </a:cubicBezTo>
                    <a:cubicBezTo>
                      <a:pt x="0" y="66389"/>
                      <a:pt x="3554" y="52163"/>
                      <a:pt x="10661" y="40308"/>
                    </a:cubicBezTo>
                    <a:cubicBezTo>
                      <a:pt x="17768" y="27267"/>
                      <a:pt x="27245" y="17783"/>
                      <a:pt x="40274" y="10670"/>
                    </a:cubicBezTo>
                    <a:cubicBezTo>
                      <a:pt x="53304" y="3556"/>
                      <a:pt x="65149" y="0"/>
                      <a:pt x="79364" y="0"/>
                    </a:cubicBezTo>
                    <a:close/>
                    <a:moveTo>
                      <a:pt x="79364" y="13041"/>
                    </a:moveTo>
                    <a:cubicBezTo>
                      <a:pt x="68703" y="13041"/>
                      <a:pt x="58042" y="15411"/>
                      <a:pt x="47381" y="21339"/>
                    </a:cubicBezTo>
                    <a:cubicBezTo>
                      <a:pt x="36721" y="27267"/>
                      <a:pt x="28429" y="35565"/>
                      <a:pt x="22506" y="45049"/>
                    </a:cubicBezTo>
                    <a:cubicBezTo>
                      <a:pt x="16584" y="55719"/>
                      <a:pt x="14215" y="66389"/>
                      <a:pt x="14215" y="78244"/>
                    </a:cubicBezTo>
                    <a:cubicBezTo>
                      <a:pt x="14215" y="90099"/>
                      <a:pt x="16584" y="100768"/>
                      <a:pt x="22506" y="110252"/>
                    </a:cubicBezTo>
                    <a:cubicBezTo>
                      <a:pt x="28429" y="120922"/>
                      <a:pt x="36721" y="129221"/>
                      <a:pt x="47381" y="133963"/>
                    </a:cubicBezTo>
                    <a:cubicBezTo>
                      <a:pt x="58042" y="138705"/>
                      <a:pt x="68703" y="142261"/>
                      <a:pt x="80549" y="142261"/>
                    </a:cubicBezTo>
                    <a:cubicBezTo>
                      <a:pt x="92394" y="142261"/>
                      <a:pt x="103054" y="139890"/>
                      <a:pt x="113715" y="133963"/>
                    </a:cubicBezTo>
                    <a:cubicBezTo>
                      <a:pt x="124376" y="128035"/>
                      <a:pt x="132668" y="119737"/>
                      <a:pt x="137406" y="110252"/>
                    </a:cubicBezTo>
                    <a:cubicBezTo>
                      <a:pt x="143329" y="99583"/>
                      <a:pt x="145698" y="88913"/>
                      <a:pt x="145698" y="78244"/>
                    </a:cubicBezTo>
                    <a:cubicBezTo>
                      <a:pt x="145698" y="67574"/>
                      <a:pt x="143329" y="55719"/>
                      <a:pt x="137406" y="45049"/>
                    </a:cubicBezTo>
                    <a:cubicBezTo>
                      <a:pt x="131483" y="34380"/>
                      <a:pt x="123191" y="26081"/>
                      <a:pt x="112530" y="21339"/>
                    </a:cubicBezTo>
                    <a:cubicBezTo>
                      <a:pt x="101870" y="16597"/>
                      <a:pt x="91209" y="13041"/>
                      <a:pt x="80549" y="13041"/>
                    </a:cubicBezTo>
                    <a:lnTo>
                      <a:pt x="80549" y="13041"/>
                    </a:lnTo>
                    <a:close/>
                    <a:moveTo>
                      <a:pt x="105423" y="92470"/>
                    </a:moveTo>
                    <a:lnTo>
                      <a:pt x="118453" y="96027"/>
                    </a:lnTo>
                    <a:cubicBezTo>
                      <a:pt x="116085" y="104325"/>
                      <a:pt x="112530" y="111438"/>
                      <a:pt x="105423" y="117366"/>
                    </a:cubicBezTo>
                    <a:cubicBezTo>
                      <a:pt x="98317" y="122107"/>
                      <a:pt x="90025" y="125665"/>
                      <a:pt x="80549" y="125665"/>
                    </a:cubicBezTo>
                    <a:cubicBezTo>
                      <a:pt x="71072" y="125665"/>
                      <a:pt x="58042" y="122107"/>
                      <a:pt x="50935" y="113809"/>
                    </a:cubicBezTo>
                    <a:cubicBezTo>
                      <a:pt x="43828" y="105511"/>
                      <a:pt x="39090" y="94841"/>
                      <a:pt x="39090" y="80615"/>
                    </a:cubicBezTo>
                    <a:cubicBezTo>
                      <a:pt x="39090" y="66389"/>
                      <a:pt x="39090" y="64018"/>
                      <a:pt x="43828" y="56904"/>
                    </a:cubicBezTo>
                    <a:cubicBezTo>
                      <a:pt x="47381" y="49792"/>
                      <a:pt x="52120" y="45049"/>
                      <a:pt x="59227" y="41493"/>
                    </a:cubicBezTo>
                    <a:cubicBezTo>
                      <a:pt x="65149" y="37936"/>
                      <a:pt x="73441" y="36751"/>
                      <a:pt x="81733" y="36751"/>
                    </a:cubicBezTo>
                    <a:cubicBezTo>
                      <a:pt x="90025" y="36751"/>
                      <a:pt x="98317" y="39122"/>
                      <a:pt x="104239" y="43864"/>
                    </a:cubicBezTo>
                    <a:cubicBezTo>
                      <a:pt x="110162" y="48606"/>
                      <a:pt x="114900" y="54534"/>
                      <a:pt x="117269" y="61647"/>
                    </a:cubicBezTo>
                    <a:lnTo>
                      <a:pt x="105423" y="65203"/>
                    </a:lnTo>
                    <a:cubicBezTo>
                      <a:pt x="103054" y="60461"/>
                      <a:pt x="100685" y="55719"/>
                      <a:pt x="95947" y="53348"/>
                    </a:cubicBezTo>
                    <a:cubicBezTo>
                      <a:pt x="92394" y="50977"/>
                      <a:pt x="87656" y="49792"/>
                      <a:pt x="81733" y="49792"/>
                    </a:cubicBezTo>
                    <a:cubicBezTo>
                      <a:pt x="75810" y="49792"/>
                      <a:pt x="67518" y="52163"/>
                      <a:pt x="61596" y="58090"/>
                    </a:cubicBezTo>
                    <a:cubicBezTo>
                      <a:pt x="56858" y="64018"/>
                      <a:pt x="53304" y="72317"/>
                      <a:pt x="53304" y="82986"/>
                    </a:cubicBezTo>
                    <a:cubicBezTo>
                      <a:pt x="53304" y="93656"/>
                      <a:pt x="55673" y="101954"/>
                      <a:pt x="60411" y="106696"/>
                    </a:cubicBezTo>
                    <a:cubicBezTo>
                      <a:pt x="65149" y="112624"/>
                      <a:pt x="71072" y="114995"/>
                      <a:pt x="79364" y="114995"/>
                    </a:cubicBezTo>
                    <a:cubicBezTo>
                      <a:pt x="87656" y="114995"/>
                      <a:pt x="91209" y="112624"/>
                      <a:pt x="95947" y="109067"/>
                    </a:cubicBezTo>
                    <a:cubicBezTo>
                      <a:pt x="100685" y="105511"/>
                      <a:pt x="104239" y="100768"/>
                      <a:pt x="105423" y="94841"/>
                    </a:cubicBezTo>
                    <a:lnTo>
                      <a:pt x="105423" y="9247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4918F710-5484-7710-502E-01231517718C}"/>
                  </a:ext>
                </a:extLst>
              </p:cNvPr>
              <p:cNvSpPr/>
              <p:nvPr/>
            </p:nvSpPr>
            <p:spPr>
              <a:xfrm>
                <a:off x="6537606" y="6236742"/>
                <a:ext cx="145697" cy="154116"/>
              </a:xfrm>
              <a:custGeom>
                <a:avLst/>
                <a:gdLst>
                  <a:gd name="csX0" fmla="*/ 0 w 145697"/>
                  <a:gd name="csY0" fmla="*/ 154116 h 154116"/>
                  <a:gd name="csX1" fmla="*/ 0 w 145697"/>
                  <a:gd name="csY1" fmla="*/ 1185 h 154116"/>
                  <a:gd name="csX2" fmla="*/ 30798 w 145697"/>
                  <a:gd name="csY2" fmla="*/ 1185 h 154116"/>
                  <a:gd name="csX3" fmla="*/ 66334 w 145697"/>
                  <a:gd name="csY3" fmla="*/ 109067 h 154116"/>
                  <a:gd name="csX4" fmla="*/ 73441 w 145697"/>
                  <a:gd name="csY4" fmla="*/ 131591 h 154116"/>
                  <a:gd name="csX5" fmla="*/ 81733 w 145697"/>
                  <a:gd name="csY5" fmla="*/ 106696 h 154116"/>
                  <a:gd name="csX6" fmla="*/ 118453 w 145697"/>
                  <a:gd name="csY6" fmla="*/ 0 h 154116"/>
                  <a:gd name="csX7" fmla="*/ 145697 w 145697"/>
                  <a:gd name="csY7" fmla="*/ 0 h 154116"/>
                  <a:gd name="csX8" fmla="*/ 145697 w 145697"/>
                  <a:gd name="csY8" fmla="*/ 152931 h 154116"/>
                  <a:gd name="csX9" fmla="*/ 126745 w 145697"/>
                  <a:gd name="csY9" fmla="*/ 152931 h 154116"/>
                  <a:gd name="csX10" fmla="*/ 126745 w 145697"/>
                  <a:gd name="csY10" fmla="*/ 24895 h 154116"/>
                  <a:gd name="csX11" fmla="*/ 82917 w 145697"/>
                  <a:gd name="csY11" fmla="*/ 152931 h 154116"/>
                  <a:gd name="csX12" fmla="*/ 65149 w 145697"/>
                  <a:gd name="csY12" fmla="*/ 152931 h 154116"/>
                  <a:gd name="csX13" fmla="*/ 21321 w 145697"/>
                  <a:gd name="csY13" fmla="*/ 22525 h 154116"/>
                  <a:gd name="csX14" fmla="*/ 21321 w 145697"/>
                  <a:gd name="csY14" fmla="*/ 152931 h 154116"/>
                  <a:gd name="csX15" fmla="*/ 0 w 145697"/>
                  <a:gd name="csY15" fmla="*/ 152931 h 1541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145697" h="154116">
                    <a:moveTo>
                      <a:pt x="0" y="154116"/>
                    </a:moveTo>
                    <a:lnTo>
                      <a:pt x="0" y="1185"/>
                    </a:lnTo>
                    <a:lnTo>
                      <a:pt x="30798" y="1185"/>
                    </a:lnTo>
                    <a:lnTo>
                      <a:pt x="66334" y="109067"/>
                    </a:lnTo>
                    <a:cubicBezTo>
                      <a:pt x="69888" y="118551"/>
                      <a:pt x="72257" y="126850"/>
                      <a:pt x="73441" y="131591"/>
                    </a:cubicBezTo>
                    <a:cubicBezTo>
                      <a:pt x="73441" y="125664"/>
                      <a:pt x="78179" y="117366"/>
                      <a:pt x="81733" y="106696"/>
                    </a:cubicBezTo>
                    <a:lnTo>
                      <a:pt x="118453" y="0"/>
                    </a:lnTo>
                    <a:lnTo>
                      <a:pt x="145697" y="0"/>
                    </a:lnTo>
                    <a:lnTo>
                      <a:pt x="145697" y="152931"/>
                    </a:lnTo>
                    <a:lnTo>
                      <a:pt x="126745" y="152931"/>
                    </a:lnTo>
                    <a:lnTo>
                      <a:pt x="126745" y="24895"/>
                    </a:lnTo>
                    <a:lnTo>
                      <a:pt x="82917" y="152931"/>
                    </a:lnTo>
                    <a:lnTo>
                      <a:pt x="65149" y="152931"/>
                    </a:lnTo>
                    <a:lnTo>
                      <a:pt x="21321" y="22525"/>
                    </a:lnTo>
                    <a:lnTo>
                      <a:pt x="21321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8C59EF5F-16C2-6D81-78A2-33B77176AB48}"/>
                  </a:ext>
                </a:extLst>
              </p:cNvPr>
              <p:cNvSpPr/>
              <p:nvPr/>
            </p:nvSpPr>
            <p:spPr>
              <a:xfrm>
                <a:off x="6712916" y="6237928"/>
                <a:ext cx="18952" cy="152931"/>
              </a:xfrm>
              <a:custGeom>
                <a:avLst/>
                <a:gdLst>
                  <a:gd name="csX0" fmla="*/ 0 w 18952"/>
                  <a:gd name="csY0" fmla="*/ 21340 h 152931"/>
                  <a:gd name="csX1" fmla="*/ 0 w 18952"/>
                  <a:gd name="csY1" fmla="*/ 0 h 152931"/>
                  <a:gd name="csX2" fmla="*/ 18953 w 18952"/>
                  <a:gd name="csY2" fmla="*/ 0 h 152931"/>
                  <a:gd name="csX3" fmla="*/ 18953 w 18952"/>
                  <a:gd name="csY3" fmla="*/ 21340 h 152931"/>
                  <a:gd name="csX4" fmla="*/ 0 w 18952"/>
                  <a:gd name="csY4" fmla="*/ 21340 h 152931"/>
                  <a:gd name="csX5" fmla="*/ 0 w 18952"/>
                  <a:gd name="csY5" fmla="*/ 152931 h 152931"/>
                  <a:gd name="csX6" fmla="*/ 0 w 18952"/>
                  <a:gd name="csY6" fmla="*/ 42679 h 152931"/>
                  <a:gd name="csX7" fmla="*/ 18953 w 18952"/>
                  <a:gd name="csY7" fmla="*/ 42679 h 152931"/>
                  <a:gd name="csX8" fmla="*/ 18953 w 18952"/>
                  <a:gd name="csY8" fmla="*/ 152931 h 152931"/>
                  <a:gd name="csX9" fmla="*/ 0 w 18952"/>
                  <a:gd name="csY9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1">
                    <a:moveTo>
                      <a:pt x="0" y="21340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21340"/>
                    </a:lnTo>
                    <a:lnTo>
                      <a:pt x="0" y="21340"/>
                    </a:lnTo>
                    <a:close/>
                    <a:moveTo>
                      <a:pt x="0" y="152931"/>
                    </a:moveTo>
                    <a:lnTo>
                      <a:pt x="0" y="42679"/>
                    </a:lnTo>
                    <a:lnTo>
                      <a:pt x="18953" y="42679"/>
                    </a:lnTo>
                    <a:lnTo>
                      <a:pt x="18953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D03793B1-391C-44A2-D498-DA253A7DA98E}"/>
                  </a:ext>
                </a:extLst>
              </p:cNvPr>
              <p:cNvSpPr/>
              <p:nvPr/>
            </p:nvSpPr>
            <p:spPr>
              <a:xfrm>
                <a:off x="6754375" y="6275864"/>
                <a:ext cx="97131" cy="116179"/>
              </a:xfrm>
              <a:custGeom>
                <a:avLst/>
                <a:gdLst>
                  <a:gd name="csX0" fmla="*/ 78179 w 97131"/>
                  <a:gd name="csY0" fmla="*/ 73502 h 116179"/>
                  <a:gd name="csX1" fmla="*/ 97132 w 97131"/>
                  <a:gd name="csY1" fmla="*/ 75873 h 116179"/>
                  <a:gd name="csX2" fmla="*/ 81733 w 97131"/>
                  <a:gd name="csY2" fmla="*/ 105511 h 116179"/>
                  <a:gd name="csX3" fmla="*/ 50935 w 97131"/>
                  <a:gd name="csY3" fmla="*/ 116180 h 116179"/>
                  <a:gd name="csX4" fmla="*/ 14215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4 w 97131"/>
                  <a:gd name="csY9" fmla="*/ 9484 h 116179"/>
                  <a:gd name="csX10" fmla="*/ 93578 w 97131"/>
                  <a:gd name="csY10" fmla="*/ 35565 h 116179"/>
                  <a:gd name="csX11" fmla="*/ 75810 w 97131"/>
                  <a:gd name="csY11" fmla="*/ 37936 h 116179"/>
                  <a:gd name="csX12" fmla="*/ 66334 w 97131"/>
                  <a:gd name="csY12" fmla="*/ 21339 h 116179"/>
                  <a:gd name="csX13" fmla="*/ 50935 w 97131"/>
                  <a:gd name="csY13" fmla="*/ 15411 h 116179"/>
                  <a:gd name="csX14" fmla="*/ 28429 w 97131"/>
                  <a:gd name="csY14" fmla="*/ 26081 h 116179"/>
                  <a:gd name="csX15" fmla="*/ 20137 w 97131"/>
                  <a:gd name="csY15" fmla="*/ 58090 h 116179"/>
                  <a:gd name="csX16" fmla="*/ 28429 w 97131"/>
                  <a:gd name="csY16" fmla="*/ 90099 h 116179"/>
                  <a:gd name="csX17" fmla="*/ 50935 w 97131"/>
                  <a:gd name="csY17" fmla="*/ 100768 h 116179"/>
                  <a:gd name="csX18" fmla="*/ 69888 w 97131"/>
                  <a:gd name="csY18" fmla="*/ 93656 h 116179"/>
                  <a:gd name="csX19" fmla="*/ 79364 w 97131"/>
                  <a:gd name="csY19" fmla="*/ 72317 h 116179"/>
                  <a:gd name="csX20" fmla="*/ 78179 w 97131"/>
                  <a:gd name="csY20" fmla="*/ 72317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2"/>
                    </a:moveTo>
                    <a:lnTo>
                      <a:pt x="97132" y="75873"/>
                    </a:lnTo>
                    <a:cubicBezTo>
                      <a:pt x="94762" y="88913"/>
                      <a:pt x="90025" y="98397"/>
                      <a:pt x="81733" y="105511"/>
                    </a:cubicBezTo>
                    <a:cubicBezTo>
                      <a:pt x="73441" y="112624"/>
                      <a:pt x="62781" y="116180"/>
                      <a:pt x="50935" y="116180"/>
                    </a:cubicBezTo>
                    <a:cubicBezTo>
                      <a:pt x="39090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7" y="18969"/>
                      <a:pt x="15399" y="11855"/>
                      <a:pt x="23691" y="7113"/>
                    </a:cubicBezTo>
                    <a:cubicBezTo>
                      <a:pt x="31982" y="2371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4" y="9484"/>
                    </a:cubicBezTo>
                    <a:cubicBezTo>
                      <a:pt x="87656" y="15411"/>
                      <a:pt x="92394" y="23710"/>
                      <a:pt x="93578" y="35565"/>
                    </a:cubicBezTo>
                    <a:lnTo>
                      <a:pt x="75810" y="37936"/>
                    </a:lnTo>
                    <a:cubicBezTo>
                      <a:pt x="75810" y="30824"/>
                      <a:pt x="71072" y="24896"/>
                      <a:pt x="66334" y="21339"/>
                    </a:cubicBezTo>
                    <a:cubicBezTo>
                      <a:pt x="61596" y="17783"/>
                      <a:pt x="56858" y="15411"/>
                      <a:pt x="50935" y="15411"/>
                    </a:cubicBezTo>
                    <a:cubicBezTo>
                      <a:pt x="41459" y="15411"/>
                      <a:pt x="34352" y="18969"/>
                      <a:pt x="28429" y="26081"/>
                    </a:cubicBezTo>
                    <a:cubicBezTo>
                      <a:pt x="22506" y="33194"/>
                      <a:pt x="20137" y="43864"/>
                      <a:pt x="20137" y="58090"/>
                    </a:cubicBezTo>
                    <a:cubicBezTo>
                      <a:pt x="20137" y="72317"/>
                      <a:pt x="22506" y="84172"/>
                      <a:pt x="28429" y="90099"/>
                    </a:cubicBezTo>
                    <a:cubicBezTo>
                      <a:pt x="34352" y="96027"/>
                      <a:pt x="41459" y="100768"/>
                      <a:pt x="50935" y="100768"/>
                    </a:cubicBezTo>
                    <a:cubicBezTo>
                      <a:pt x="60411" y="100768"/>
                      <a:pt x="63965" y="98397"/>
                      <a:pt x="69888" y="93656"/>
                    </a:cubicBezTo>
                    <a:cubicBezTo>
                      <a:pt x="75810" y="88913"/>
                      <a:pt x="78179" y="81801"/>
                      <a:pt x="79364" y="72317"/>
                    </a:cubicBezTo>
                    <a:lnTo>
                      <a:pt x="78179" y="7231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9533CF5C-4858-817C-380C-D2BEC53BBDA3}"/>
                  </a:ext>
                </a:extLst>
              </p:cNvPr>
              <p:cNvSpPr/>
              <p:nvPr/>
            </p:nvSpPr>
            <p:spPr>
              <a:xfrm>
                <a:off x="6865721" y="6278235"/>
                <a:ext cx="60410" cy="113808"/>
              </a:xfrm>
              <a:custGeom>
                <a:avLst/>
                <a:gdLst>
                  <a:gd name="csX0" fmla="*/ 1184 w 60410"/>
                  <a:gd name="csY0" fmla="*/ 112624 h 113808"/>
                  <a:gd name="csX1" fmla="*/ 1184 w 60410"/>
                  <a:gd name="csY1" fmla="*/ 2371 h 113808"/>
                  <a:gd name="csX2" fmla="*/ 17768 w 60410"/>
                  <a:gd name="csY2" fmla="*/ 2371 h 113808"/>
                  <a:gd name="csX3" fmla="*/ 17768 w 60410"/>
                  <a:gd name="csY3" fmla="*/ 18968 h 113808"/>
                  <a:gd name="csX4" fmla="*/ 29613 w 60410"/>
                  <a:gd name="csY4" fmla="*/ 3556 h 113808"/>
                  <a:gd name="csX5" fmla="*/ 41459 w 60410"/>
                  <a:gd name="csY5" fmla="*/ 0 h 113808"/>
                  <a:gd name="csX6" fmla="*/ 60411 w 60410"/>
                  <a:gd name="csY6" fmla="*/ 5928 h 113808"/>
                  <a:gd name="csX7" fmla="*/ 54488 w 60410"/>
                  <a:gd name="csY7" fmla="*/ 23710 h 113808"/>
                  <a:gd name="csX8" fmla="*/ 40274 w 60410"/>
                  <a:gd name="csY8" fmla="*/ 20154 h 113808"/>
                  <a:gd name="csX9" fmla="*/ 29613 w 60410"/>
                  <a:gd name="csY9" fmla="*/ 23710 h 113808"/>
                  <a:gd name="csX10" fmla="*/ 22506 w 60410"/>
                  <a:gd name="csY10" fmla="*/ 34380 h 113808"/>
                  <a:gd name="csX11" fmla="*/ 18952 w 60410"/>
                  <a:gd name="csY11" fmla="*/ 55719 h 113808"/>
                  <a:gd name="csX12" fmla="*/ 18952 w 60410"/>
                  <a:gd name="csY12" fmla="*/ 113809 h 113808"/>
                  <a:gd name="csX13" fmla="*/ 0 w 60410"/>
                  <a:gd name="csY13" fmla="*/ 113809 h 113808"/>
                  <a:gd name="csX14" fmla="*/ 0 w 60410"/>
                  <a:gd name="csY14" fmla="*/ 113809 h 11380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0" h="113808">
                    <a:moveTo>
                      <a:pt x="1184" y="112624"/>
                    </a:moveTo>
                    <a:lnTo>
                      <a:pt x="1184" y="2371"/>
                    </a:lnTo>
                    <a:lnTo>
                      <a:pt x="17768" y="2371"/>
                    </a:lnTo>
                    <a:lnTo>
                      <a:pt x="17768" y="18968"/>
                    </a:lnTo>
                    <a:cubicBezTo>
                      <a:pt x="22506" y="10670"/>
                      <a:pt x="26060" y="5928"/>
                      <a:pt x="29613" y="3556"/>
                    </a:cubicBezTo>
                    <a:cubicBezTo>
                      <a:pt x="33167" y="1185"/>
                      <a:pt x="36720" y="0"/>
                      <a:pt x="41459" y="0"/>
                    </a:cubicBezTo>
                    <a:cubicBezTo>
                      <a:pt x="46197" y="0"/>
                      <a:pt x="54488" y="2371"/>
                      <a:pt x="60411" y="5928"/>
                    </a:cubicBezTo>
                    <a:lnTo>
                      <a:pt x="54488" y="23710"/>
                    </a:lnTo>
                    <a:cubicBezTo>
                      <a:pt x="49750" y="21339"/>
                      <a:pt x="45012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4" y="27267"/>
                      <a:pt x="23691" y="29638"/>
                      <a:pt x="22506" y="34380"/>
                    </a:cubicBezTo>
                    <a:cubicBezTo>
                      <a:pt x="20137" y="41493"/>
                      <a:pt x="18952" y="48606"/>
                      <a:pt x="18952" y="55719"/>
                    </a:cubicBezTo>
                    <a:lnTo>
                      <a:pt x="18952" y="113809"/>
                    </a:lnTo>
                    <a:lnTo>
                      <a:pt x="0" y="113809"/>
                    </a:lnTo>
                    <a:lnTo>
                      <a:pt x="0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F79FA73A-4354-26C5-7731-4712C2B83ACA}"/>
                  </a:ext>
                </a:extLst>
              </p:cNvPr>
              <p:cNvSpPr/>
              <p:nvPr/>
            </p:nvSpPr>
            <p:spPr>
              <a:xfrm>
                <a:off x="6928501" y="6278235"/>
                <a:ext cx="104238" cy="116179"/>
              </a:xfrm>
              <a:custGeom>
                <a:avLst/>
                <a:gdLst>
                  <a:gd name="csX0" fmla="*/ 2369 w 104238"/>
                  <a:gd name="csY0" fmla="*/ 56904 h 116179"/>
                  <a:gd name="csX1" fmla="*/ 18953 w 104238"/>
                  <a:gd name="csY1" fmla="*/ 11855 h 116179"/>
                  <a:gd name="csX2" fmla="*/ 53304 w 104238"/>
                  <a:gd name="csY2" fmla="*/ 0 h 116179"/>
                  <a:gd name="csX3" fmla="*/ 90025 w 104238"/>
                  <a:gd name="csY3" fmla="*/ 15411 h 116179"/>
                  <a:gd name="csX4" fmla="*/ 104239 w 104238"/>
                  <a:gd name="csY4" fmla="*/ 56904 h 116179"/>
                  <a:gd name="csX5" fmla="*/ 98316 w 104238"/>
                  <a:gd name="csY5" fmla="*/ 90099 h 116179"/>
                  <a:gd name="csX6" fmla="*/ 79364 w 104238"/>
                  <a:gd name="csY6" fmla="*/ 109067 h 116179"/>
                  <a:gd name="csX7" fmla="*/ 52120 w 104238"/>
                  <a:gd name="csY7" fmla="*/ 116180 h 116179"/>
                  <a:gd name="csX8" fmla="*/ 14215 w 104238"/>
                  <a:gd name="csY8" fmla="*/ 100768 h 116179"/>
                  <a:gd name="csX9" fmla="*/ 0 w 104238"/>
                  <a:gd name="csY9" fmla="*/ 58090 h 116179"/>
                  <a:gd name="csX10" fmla="*/ 2369 w 104238"/>
                  <a:gd name="csY10" fmla="*/ 58090 h 116179"/>
                  <a:gd name="csX11" fmla="*/ 21321 w 104238"/>
                  <a:gd name="csY11" fmla="*/ 56904 h 116179"/>
                  <a:gd name="csX12" fmla="*/ 30798 w 104238"/>
                  <a:gd name="csY12" fmla="*/ 88913 h 116179"/>
                  <a:gd name="csX13" fmla="*/ 54489 w 104238"/>
                  <a:gd name="csY13" fmla="*/ 99583 h 116179"/>
                  <a:gd name="csX14" fmla="*/ 78179 w 104238"/>
                  <a:gd name="csY14" fmla="*/ 88913 h 116179"/>
                  <a:gd name="csX15" fmla="*/ 87656 w 104238"/>
                  <a:gd name="csY15" fmla="*/ 56904 h 116179"/>
                  <a:gd name="csX16" fmla="*/ 78179 w 104238"/>
                  <a:gd name="csY16" fmla="*/ 26081 h 116179"/>
                  <a:gd name="csX17" fmla="*/ 54489 w 104238"/>
                  <a:gd name="csY17" fmla="*/ 15411 h 116179"/>
                  <a:gd name="csX18" fmla="*/ 30798 w 104238"/>
                  <a:gd name="csY18" fmla="*/ 26081 h 116179"/>
                  <a:gd name="csX19" fmla="*/ 21321 w 104238"/>
                  <a:gd name="csY19" fmla="*/ 58090 h 116179"/>
                  <a:gd name="csX20" fmla="*/ 21321 w 104238"/>
                  <a:gd name="csY20" fmla="*/ 58090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79">
                    <a:moveTo>
                      <a:pt x="2369" y="56904"/>
                    </a:moveTo>
                    <a:cubicBezTo>
                      <a:pt x="2369" y="36751"/>
                      <a:pt x="8292" y="21339"/>
                      <a:pt x="18953" y="11855"/>
                    </a:cubicBezTo>
                    <a:cubicBezTo>
                      <a:pt x="28429" y="3556"/>
                      <a:pt x="40274" y="0"/>
                      <a:pt x="53304" y="0"/>
                    </a:cubicBezTo>
                    <a:cubicBezTo>
                      <a:pt x="66334" y="0"/>
                      <a:pt x="80548" y="4742"/>
                      <a:pt x="90025" y="15411"/>
                    </a:cubicBezTo>
                    <a:cubicBezTo>
                      <a:pt x="99501" y="26081"/>
                      <a:pt x="104239" y="39122"/>
                      <a:pt x="104239" y="56904"/>
                    </a:cubicBezTo>
                    <a:cubicBezTo>
                      <a:pt x="104239" y="74687"/>
                      <a:pt x="101870" y="81801"/>
                      <a:pt x="98316" y="90099"/>
                    </a:cubicBezTo>
                    <a:cubicBezTo>
                      <a:pt x="93578" y="98397"/>
                      <a:pt x="87656" y="104325"/>
                      <a:pt x="79364" y="109067"/>
                    </a:cubicBezTo>
                    <a:cubicBezTo>
                      <a:pt x="71072" y="113809"/>
                      <a:pt x="62780" y="116180"/>
                      <a:pt x="52120" y="116180"/>
                    </a:cubicBezTo>
                    <a:cubicBezTo>
                      <a:pt x="36721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9" y="58090"/>
                    </a:lnTo>
                    <a:close/>
                    <a:moveTo>
                      <a:pt x="21321" y="56904"/>
                    </a:moveTo>
                    <a:cubicBezTo>
                      <a:pt x="21321" y="71131"/>
                      <a:pt x="24876" y="81801"/>
                      <a:pt x="30798" y="88913"/>
                    </a:cubicBezTo>
                    <a:cubicBezTo>
                      <a:pt x="36721" y="96026"/>
                      <a:pt x="45012" y="99583"/>
                      <a:pt x="54489" y="99583"/>
                    </a:cubicBezTo>
                    <a:cubicBezTo>
                      <a:pt x="63965" y="99583"/>
                      <a:pt x="71072" y="96026"/>
                      <a:pt x="78179" y="88913"/>
                    </a:cubicBezTo>
                    <a:cubicBezTo>
                      <a:pt x="85286" y="81801"/>
                      <a:pt x="87656" y="71131"/>
                      <a:pt x="87656" y="56904"/>
                    </a:cubicBezTo>
                    <a:cubicBezTo>
                      <a:pt x="87656" y="42678"/>
                      <a:pt x="84102" y="33194"/>
                      <a:pt x="78179" y="26081"/>
                    </a:cubicBezTo>
                    <a:cubicBezTo>
                      <a:pt x="72257" y="18968"/>
                      <a:pt x="63965" y="15411"/>
                      <a:pt x="54489" y="15411"/>
                    </a:cubicBezTo>
                    <a:cubicBezTo>
                      <a:pt x="45012" y="15411"/>
                      <a:pt x="37905" y="18968"/>
                      <a:pt x="30798" y="26081"/>
                    </a:cubicBezTo>
                    <a:cubicBezTo>
                      <a:pt x="23691" y="33194"/>
                      <a:pt x="21321" y="43864"/>
                      <a:pt x="21321" y="58090"/>
                    </a:cubicBezTo>
                    <a:lnTo>
                      <a:pt x="21321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0FA52BE2-F0FB-1BC9-2B43-CCC814022E96}"/>
                  </a:ext>
                </a:extLst>
              </p:cNvPr>
              <p:cNvSpPr/>
              <p:nvPr/>
            </p:nvSpPr>
            <p:spPr>
              <a:xfrm>
                <a:off x="7062352" y="6279421"/>
                <a:ext cx="21322" cy="111438"/>
              </a:xfrm>
              <a:custGeom>
                <a:avLst/>
                <a:gdLst>
                  <a:gd name="csX0" fmla="*/ 0 w 21322"/>
                  <a:gd name="csY0" fmla="*/ 21340 h 111438"/>
                  <a:gd name="csX1" fmla="*/ 0 w 21322"/>
                  <a:gd name="csY1" fmla="*/ 0 h 111438"/>
                  <a:gd name="csX2" fmla="*/ 21322 w 21322"/>
                  <a:gd name="csY2" fmla="*/ 0 h 111438"/>
                  <a:gd name="csX3" fmla="*/ 21322 w 21322"/>
                  <a:gd name="csY3" fmla="*/ 21340 h 111438"/>
                  <a:gd name="csX4" fmla="*/ 0 w 21322"/>
                  <a:gd name="csY4" fmla="*/ 21340 h 111438"/>
                  <a:gd name="csX5" fmla="*/ 0 w 21322"/>
                  <a:gd name="csY5" fmla="*/ 111438 h 111438"/>
                  <a:gd name="csX6" fmla="*/ 0 w 21322"/>
                  <a:gd name="csY6" fmla="*/ 90099 h 111438"/>
                  <a:gd name="csX7" fmla="*/ 21322 w 21322"/>
                  <a:gd name="csY7" fmla="*/ 90099 h 111438"/>
                  <a:gd name="csX8" fmla="*/ 21322 w 21322"/>
                  <a:gd name="csY8" fmla="*/ 111438 h 111438"/>
                  <a:gd name="csX9" fmla="*/ 0 w 21322"/>
                  <a:gd name="csY9" fmla="*/ 111438 h 1114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21322" h="111438">
                    <a:moveTo>
                      <a:pt x="0" y="21340"/>
                    </a:moveTo>
                    <a:lnTo>
                      <a:pt x="0" y="0"/>
                    </a:lnTo>
                    <a:lnTo>
                      <a:pt x="21322" y="0"/>
                    </a:lnTo>
                    <a:lnTo>
                      <a:pt x="21322" y="21340"/>
                    </a:lnTo>
                    <a:lnTo>
                      <a:pt x="0" y="21340"/>
                    </a:lnTo>
                    <a:close/>
                    <a:moveTo>
                      <a:pt x="0" y="111438"/>
                    </a:moveTo>
                    <a:lnTo>
                      <a:pt x="0" y="90099"/>
                    </a:lnTo>
                    <a:lnTo>
                      <a:pt x="21322" y="90099"/>
                    </a:lnTo>
                    <a:lnTo>
                      <a:pt x="21322" y="111438"/>
                    </a:lnTo>
                    <a:lnTo>
                      <a:pt x="0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F94E0323-F2E4-7AD7-3F60-07D07B3AB01A}"/>
                  </a:ext>
                </a:extLst>
              </p:cNvPr>
              <p:cNvSpPr/>
              <p:nvPr/>
            </p:nvSpPr>
            <p:spPr>
              <a:xfrm>
                <a:off x="7115656" y="6237928"/>
                <a:ext cx="97131" cy="154116"/>
              </a:xfrm>
              <a:custGeom>
                <a:avLst/>
                <a:gdLst>
                  <a:gd name="csX0" fmla="*/ 17768 w 97131"/>
                  <a:gd name="csY0" fmla="*/ 152931 h 154116"/>
                  <a:gd name="csX1" fmla="*/ 0 w 97131"/>
                  <a:gd name="csY1" fmla="*/ 152931 h 154116"/>
                  <a:gd name="csX2" fmla="*/ 0 w 97131"/>
                  <a:gd name="csY2" fmla="*/ 0 h 154116"/>
                  <a:gd name="csX3" fmla="*/ 18953 w 97131"/>
                  <a:gd name="csY3" fmla="*/ 0 h 154116"/>
                  <a:gd name="csX4" fmla="*/ 18953 w 97131"/>
                  <a:gd name="csY4" fmla="*/ 54534 h 154116"/>
                  <a:gd name="csX5" fmla="*/ 49750 w 97131"/>
                  <a:gd name="csY5" fmla="*/ 39122 h 154116"/>
                  <a:gd name="csX6" fmla="*/ 68703 w 97131"/>
                  <a:gd name="csY6" fmla="*/ 42679 h 154116"/>
                  <a:gd name="csX7" fmla="*/ 84102 w 97131"/>
                  <a:gd name="csY7" fmla="*/ 54534 h 154116"/>
                  <a:gd name="csX8" fmla="*/ 93578 w 97131"/>
                  <a:gd name="csY8" fmla="*/ 72317 h 154116"/>
                  <a:gd name="csX9" fmla="*/ 97132 w 97131"/>
                  <a:gd name="csY9" fmla="*/ 94841 h 154116"/>
                  <a:gd name="csX10" fmla="*/ 82917 w 97131"/>
                  <a:gd name="csY10" fmla="*/ 138705 h 154116"/>
                  <a:gd name="csX11" fmla="*/ 49750 w 97131"/>
                  <a:gd name="csY11" fmla="*/ 154116 h 154116"/>
                  <a:gd name="csX12" fmla="*/ 18953 w 97131"/>
                  <a:gd name="csY12" fmla="*/ 137520 h 154116"/>
                  <a:gd name="csX13" fmla="*/ 18953 w 97131"/>
                  <a:gd name="csY13" fmla="*/ 151746 h 154116"/>
                  <a:gd name="csX14" fmla="*/ 18953 w 97131"/>
                  <a:gd name="csY14" fmla="*/ 151746 h 154116"/>
                  <a:gd name="csX15" fmla="*/ 17768 w 97131"/>
                  <a:gd name="csY15" fmla="*/ 96027 h 154116"/>
                  <a:gd name="csX16" fmla="*/ 23691 w 97131"/>
                  <a:gd name="csY16" fmla="*/ 124479 h 154116"/>
                  <a:gd name="csX17" fmla="*/ 47381 w 97131"/>
                  <a:gd name="csY17" fmla="*/ 138705 h 154116"/>
                  <a:gd name="csX18" fmla="*/ 68703 w 97131"/>
                  <a:gd name="csY18" fmla="*/ 128036 h 154116"/>
                  <a:gd name="csX19" fmla="*/ 78179 w 97131"/>
                  <a:gd name="csY19" fmla="*/ 96027 h 154116"/>
                  <a:gd name="csX20" fmla="*/ 69888 w 97131"/>
                  <a:gd name="csY20" fmla="*/ 64018 h 154116"/>
                  <a:gd name="csX21" fmla="*/ 48566 w 97131"/>
                  <a:gd name="csY21" fmla="*/ 53348 h 154116"/>
                  <a:gd name="csX22" fmla="*/ 27245 w 97131"/>
                  <a:gd name="csY22" fmla="*/ 64018 h 154116"/>
                  <a:gd name="csX23" fmla="*/ 17768 w 97131"/>
                  <a:gd name="csY23" fmla="*/ 94841 h 154116"/>
                  <a:gd name="csX24" fmla="*/ 17768 w 97131"/>
                  <a:gd name="csY24" fmla="*/ 94841 h 1541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7131" h="154116">
                    <a:moveTo>
                      <a:pt x="17768" y="152931"/>
                    </a:moveTo>
                    <a:lnTo>
                      <a:pt x="0" y="152931"/>
                    </a:ln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54534"/>
                    </a:lnTo>
                    <a:cubicBezTo>
                      <a:pt x="27245" y="45050"/>
                      <a:pt x="36721" y="39122"/>
                      <a:pt x="49750" y="39122"/>
                    </a:cubicBezTo>
                    <a:cubicBezTo>
                      <a:pt x="62781" y="39122"/>
                      <a:pt x="62781" y="39122"/>
                      <a:pt x="68703" y="42679"/>
                    </a:cubicBezTo>
                    <a:cubicBezTo>
                      <a:pt x="74626" y="46235"/>
                      <a:pt x="79364" y="49792"/>
                      <a:pt x="84102" y="54534"/>
                    </a:cubicBezTo>
                    <a:cubicBezTo>
                      <a:pt x="87656" y="59276"/>
                      <a:pt x="91209" y="65203"/>
                      <a:pt x="93578" y="72317"/>
                    </a:cubicBezTo>
                    <a:cubicBezTo>
                      <a:pt x="95947" y="79429"/>
                      <a:pt x="97132" y="86543"/>
                      <a:pt x="97132" y="94841"/>
                    </a:cubicBezTo>
                    <a:cubicBezTo>
                      <a:pt x="97132" y="113809"/>
                      <a:pt x="92394" y="128036"/>
                      <a:pt x="82917" y="138705"/>
                    </a:cubicBezTo>
                    <a:cubicBezTo>
                      <a:pt x="73441" y="149375"/>
                      <a:pt x="62781" y="154116"/>
                      <a:pt x="49750" y="154116"/>
                    </a:cubicBezTo>
                    <a:cubicBezTo>
                      <a:pt x="36721" y="154116"/>
                      <a:pt x="26060" y="148189"/>
                      <a:pt x="18953" y="137520"/>
                    </a:cubicBezTo>
                    <a:lnTo>
                      <a:pt x="18953" y="151746"/>
                    </a:lnTo>
                    <a:lnTo>
                      <a:pt x="18953" y="151746"/>
                    </a:lnTo>
                    <a:close/>
                    <a:moveTo>
                      <a:pt x="17768" y="96027"/>
                    </a:moveTo>
                    <a:cubicBezTo>
                      <a:pt x="17768" y="109067"/>
                      <a:pt x="20137" y="118551"/>
                      <a:pt x="23691" y="124479"/>
                    </a:cubicBezTo>
                    <a:cubicBezTo>
                      <a:pt x="29613" y="133963"/>
                      <a:pt x="37905" y="138705"/>
                      <a:pt x="47381" y="138705"/>
                    </a:cubicBezTo>
                    <a:cubicBezTo>
                      <a:pt x="56858" y="138705"/>
                      <a:pt x="62781" y="135149"/>
                      <a:pt x="68703" y="128036"/>
                    </a:cubicBezTo>
                    <a:cubicBezTo>
                      <a:pt x="74626" y="120922"/>
                      <a:pt x="78179" y="110253"/>
                      <a:pt x="78179" y="96027"/>
                    </a:cubicBezTo>
                    <a:cubicBezTo>
                      <a:pt x="78179" y="81801"/>
                      <a:pt x="75810" y="71131"/>
                      <a:pt x="69888" y="64018"/>
                    </a:cubicBezTo>
                    <a:cubicBezTo>
                      <a:pt x="63965" y="56905"/>
                      <a:pt x="56858" y="53348"/>
                      <a:pt x="48566" y="53348"/>
                    </a:cubicBezTo>
                    <a:cubicBezTo>
                      <a:pt x="40274" y="53348"/>
                      <a:pt x="33167" y="56905"/>
                      <a:pt x="27245" y="64018"/>
                    </a:cubicBezTo>
                    <a:cubicBezTo>
                      <a:pt x="21322" y="71131"/>
                      <a:pt x="17768" y="81801"/>
                      <a:pt x="17768" y="94841"/>
                    </a:cubicBezTo>
                    <a:lnTo>
                      <a:pt x="17768" y="9484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70320-FAEC-7B17-7140-1D4D04D0D4F0}"/>
                  </a:ext>
                </a:extLst>
              </p:cNvPr>
              <p:cNvSpPr/>
              <p:nvPr/>
            </p:nvSpPr>
            <p:spPr>
              <a:xfrm>
                <a:off x="7234109" y="6237928"/>
                <a:ext cx="18952" cy="152931"/>
              </a:xfrm>
              <a:custGeom>
                <a:avLst/>
                <a:gdLst>
                  <a:gd name="csX0" fmla="*/ 0 w 18952"/>
                  <a:gd name="csY0" fmla="*/ 21340 h 152931"/>
                  <a:gd name="csX1" fmla="*/ 0 w 18952"/>
                  <a:gd name="csY1" fmla="*/ 0 h 152931"/>
                  <a:gd name="csX2" fmla="*/ 18953 w 18952"/>
                  <a:gd name="csY2" fmla="*/ 0 h 152931"/>
                  <a:gd name="csX3" fmla="*/ 18953 w 18952"/>
                  <a:gd name="csY3" fmla="*/ 21340 h 152931"/>
                  <a:gd name="csX4" fmla="*/ 0 w 18952"/>
                  <a:gd name="csY4" fmla="*/ 21340 h 152931"/>
                  <a:gd name="csX5" fmla="*/ 0 w 18952"/>
                  <a:gd name="csY5" fmla="*/ 152931 h 152931"/>
                  <a:gd name="csX6" fmla="*/ 0 w 18952"/>
                  <a:gd name="csY6" fmla="*/ 42679 h 152931"/>
                  <a:gd name="csX7" fmla="*/ 18953 w 18952"/>
                  <a:gd name="csY7" fmla="*/ 42679 h 152931"/>
                  <a:gd name="csX8" fmla="*/ 18953 w 18952"/>
                  <a:gd name="csY8" fmla="*/ 152931 h 152931"/>
                  <a:gd name="csX9" fmla="*/ 0 w 18952"/>
                  <a:gd name="csY9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1">
                    <a:moveTo>
                      <a:pt x="0" y="21340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21340"/>
                    </a:lnTo>
                    <a:lnTo>
                      <a:pt x="0" y="21340"/>
                    </a:lnTo>
                    <a:close/>
                    <a:moveTo>
                      <a:pt x="0" y="152931"/>
                    </a:moveTo>
                    <a:lnTo>
                      <a:pt x="0" y="42679"/>
                    </a:lnTo>
                    <a:lnTo>
                      <a:pt x="18953" y="42679"/>
                    </a:lnTo>
                    <a:lnTo>
                      <a:pt x="18953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2032E1C7-B2B8-4206-6CA4-9D6F6223921C}"/>
                  </a:ext>
                </a:extLst>
              </p:cNvPr>
              <p:cNvSpPr/>
              <p:nvPr/>
            </p:nvSpPr>
            <p:spPr>
              <a:xfrm>
                <a:off x="7270830" y="6239114"/>
                <a:ext cx="54488" cy="150560"/>
              </a:xfrm>
              <a:custGeom>
                <a:avLst/>
                <a:gdLst>
                  <a:gd name="csX0" fmla="*/ 52119 w 54488"/>
                  <a:gd name="csY0" fmla="*/ 133963 h 150560"/>
                  <a:gd name="csX1" fmla="*/ 54488 w 54488"/>
                  <a:gd name="csY1" fmla="*/ 150560 h 150560"/>
                  <a:gd name="csX2" fmla="*/ 40274 w 54488"/>
                  <a:gd name="csY2" fmla="*/ 150560 h 150560"/>
                  <a:gd name="csX3" fmla="*/ 24875 w 54488"/>
                  <a:gd name="csY3" fmla="*/ 147003 h 150560"/>
                  <a:gd name="csX4" fmla="*/ 16583 w 54488"/>
                  <a:gd name="csY4" fmla="*/ 138705 h 150560"/>
                  <a:gd name="csX5" fmla="*/ 14215 w 54488"/>
                  <a:gd name="csY5" fmla="*/ 116180 h 150560"/>
                  <a:gd name="csX6" fmla="*/ 14215 w 54488"/>
                  <a:gd name="csY6" fmla="*/ 52162 h 150560"/>
                  <a:gd name="csX7" fmla="*/ 0 w 54488"/>
                  <a:gd name="csY7" fmla="*/ 52162 h 150560"/>
                  <a:gd name="csX8" fmla="*/ 0 w 54488"/>
                  <a:gd name="csY8" fmla="*/ 37936 h 150560"/>
                  <a:gd name="csX9" fmla="*/ 14215 w 54488"/>
                  <a:gd name="csY9" fmla="*/ 37936 h 150560"/>
                  <a:gd name="csX10" fmla="*/ 14215 w 54488"/>
                  <a:gd name="csY10" fmla="*/ 10669 h 150560"/>
                  <a:gd name="csX11" fmla="*/ 33167 w 54488"/>
                  <a:gd name="csY11" fmla="*/ 0 h 150560"/>
                  <a:gd name="csX12" fmla="*/ 33167 w 54488"/>
                  <a:gd name="csY12" fmla="*/ 39122 h 150560"/>
                  <a:gd name="csX13" fmla="*/ 52119 w 54488"/>
                  <a:gd name="csY13" fmla="*/ 39122 h 150560"/>
                  <a:gd name="csX14" fmla="*/ 52119 w 54488"/>
                  <a:gd name="csY14" fmla="*/ 53348 h 150560"/>
                  <a:gd name="csX15" fmla="*/ 33167 w 54488"/>
                  <a:gd name="csY15" fmla="*/ 53348 h 150560"/>
                  <a:gd name="csX16" fmla="*/ 33167 w 54488"/>
                  <a:gd name="csY16" fmla="*/ 129220 h 150560"/>
                  <a:gd name="csX17" fmla="*/ 36720 w 54488"/>
                  <a:gd name="csY17" fmla="*/ 132777 h 150560"/>
                  <a:gd name="csX18" fmla="*/ 42643 w 54488"/>
                  <a:gd name="csY18" fmla="*/ 132777 h 150560"/>
                  <a:gd name="csX19" fmla="*/ 52119 w 54488"/>
                  <a:gd name="csY19" fmla="*/ 132777 h 1505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4488" h="150560">
                    <a:moveTo>
                      <a:pt x="52119" y="133963"/>
                    </a:moveTo>
                    <a:lnTo>
                      <a:pt x="54488" y="150560"/>
                    </a:lnTo>
                    <a:cubicBezTo>
                      <a:pt x="49750" y="150560"/>
                      <a:pt x="45012" y="150560"/>
                      <a:pt x="40274" y="150560"/>
                    </a:cubicBezTo>
                    <a:cubicBezTo>
                      <a:pt x="33167" y="150560"/>
                      <a:pt x="28428" y="150560"/>
                      <a:pt x="24875" y="147003"/>
                    </a:cubicBezTo>
                    <a:cubicBezTo>
                      <a:pt x="21321" y="143447"/>
                      <a:pt x="18952" y="142261"/>
                      <a:pt x="16583" y="138705"/>
                    </a:cubicBezTo>
                    <a:cubicBezTo>
                      <a:pt x="14215" y="135148"/>
                      <a:pt x="14215" y="128035"/>
                      <a:pt x="14215" y="116180"/>
                    </a:cubicBezTo>
                    <a:lnTo>
                      <a:pt x="14215" y="52162"/>
                    </a:lnTo>
                    <a:lnTo>
                      <a:pt x="0" y="52162"/>
                    </a:lnTo>
                    <a:lnTo>
                      <a:pt x="0" y="37936"/>
                    </a:lnTo>
                    <a:lnTo>
                      <a:pt x="14215" y="37936"/>
                    </a:lnTo>
                    <a:lnTo>
                      <a:pt x="14215" y="10669"/>
                    </a:lnTo>
                    <a:lnTo>
                      <a:pt x="33167" y="0"/>
                    </a:lnTo>
                    <a:lnTo>
                      <a:pt x="33167" y="39122"/>
                    </a:lnTo>
                    <a:lnTo>
                      <a:pt x="52119" y="39122"/>
                    </a:lnTo>
                    <a:lnTo>
                      <a:pt x="52119" y="53348"/>
                    </a:lnTo>
                    <a:lnTo>
                      <a:pt x="33167" y="53348"/>
                    </a:lnTo>
                    <a:lnTo>
                      <a:pt x="33167" y="129220"/>
                    </a:lnTo>
                    <a:cubicBezTo>
                      <a:pt x="33167" y="129220"/>
                      <a:pt x="33167" y="131591"/>
                      <a:pt x="36720" y="132777"/>
                    </a:cubicBezTo>
                    <a:cubicBezTo>
                      <a:pt x="36720" y="132777"/>
                      <a:pt x="40274" y="132777"/>
                      <a:pt x="42643" y="132777"/>
                    </a:cubicBezTo>
                    <a:lnTo>
                      <a:pt x="52119" y="13277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054EFC16-EE0C-AE72-AC65-88D6642C678E}"/>
                  </a:ext>
                </a:extLst>
              </p:cNvPr>
              <p:cNvSpPr/>
              <p:nvPr/>
            </p:nvSpPr>
            <p:spPr>
              <a:xfrm>
                <a:off x="7403498" y="6237928"/>
                <a:ext cx="113714" cy="152931"/>
              </a:xfrm>
              <a:custGeom>
                <a:avLst/>
                <a:gdLst>
                  <a:gd name="csX0" fmla="*/ 0 w 113714"/>
                  <a:gd name="csY0" fmla="*/ 152931 h 152931"/>
                  <a:gd name="csX1" fmla="*/ 0 w 113714"/>
                  <a:gd name="csY1" fmla="*/ 0 h 152931"/>
                  <a:gd name="csX2" fmla="*/ 110161 w 113714"/>
                  <a:gd name="csY2" fmla="*/ 0 h 152931"/>
                  <a:gd name="csX3" fmla="*/ 110161 w 113714"/>
                  <a:gd name="csY3" fmla="*/ 17783 h 152931"/>
                  <a:gd name="csX4" fmla="*/ 20136 w 113714"/>
                  <a:gd name="csY4" fmla="*/ 17783 h 152931"/>
                  <a:gd name="csX5" fmla="*/ 20136 w 113714"/>
                  <a:gd name="csY5" fmla="*/ 64018 h 152931"/>
                  <a:gd name="csX6" fmla="*/ 104239 w 113714"/>
                  <a:gd name="csY6" fmla="*/ 64018 h 152931"/>
                  <a:gd name="csX7" fmla="*/ 104239 w 113714"/>
                  <a:gd name="csY7" fmla="*/ 81801 h 152931"/>
                  <a:gd name="csX8" fmla="*/ 20136 w 113714"/>
                  <a:gd name="csY8" fmla="*/ 81801 h 152931"/>
                  <a:gd name="csX9" fmla="*/ 20136 w 113714"/>
                  <a:gd name="csY9" fmla="*/ 133963 h 152931"/>
                  <a:gd name="csX10" fmla="*/ 113715 w 113714"/>
                  <a:gd name="csY10" fmla="*/ 133963 h 152931"/>
                  <a:gd name="csX11" fmla="*/ 113715 w 113714"/>
                  <a:gd name="csY11" fmla="*/ 151746 h 152931"/>
                  <a:gd name="csX12" fmla="*/ 0 w 113714"/>
                  <a:gd name="csY12" fmla="*/ 151746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13714" h="152931">
                    <a:moveTo>
                      <a:pt x="0" y="152931"/>
                    </a:moveTo>
                    <a:lnTo>
                      <a:pt x="0" y="0"/>
                    </a:lnTo>
                    <a:lnTo>
                      <a:pt x="110161" y="0"/>
                    </a:lnTo>
                    <a:lnTo>
                      <a:pt x="110161" y="17783"/>
                    </a:lnTo>
                    <a:lnTo>
                      <a:pt x="20136" y="17783"/>
                    </a:lnTo>
                    <a:lnTo>
                      <a:pt x="20136" y="64018"/>
                    </a:lnTo>
                    <a:lnTo>
                      <a:pt x="104239" y="64018"/>
                    </a:lnTo>
                    <a:lnTo>
                      <a:pt x="104239" y="81801"/>
                    </a:lnTo>
                    <a:lnTo>
                      <a:pt x="20136" y="81801"/>
                    </a:lnTo>
                    <a:lnTo>
                      <a:pt x="20136" y="133963"/>
                    </a:lnTo>
                    <a:lnTo>
                      <a:pt x="113715" y="133963"/>
                    </a:lnTo>
                    <a:lnTo>
                      <a:pt x="113715" y="151746"/>
                    </a:lnTo>
                    <a:lnTo>
                      <a:pt x="0" y="15174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1461AE4B-07B2-CCF2-C588-56A88255C559}"/>
                  </a:ext>
                </a:extLst>
              </p:cNvPr>
              <p:cNvSpPr/>
              <p:nvPr/>
            </p:nvSpPr>
            <p:spPr>
              <a:xfrm>
                <a:off x="7534980" y="6240299"/>
                <a:ext cx="97131" cy="152931"/>
              </a:xfrm>
              <a:custGeom>
                <a:avLst/>
                <a:gdLst>
                  <a:gd name="csX0" fmla="*/ 79364 w 97131"/>
                  <a:gd name="csY0" fmla="*/ 150560 h 152931"/>
                  <a:gd name="csX1" fmla="*/ 79364 w 97131"/>
                  <a:gd name="csY1" fmla="*/ 136334 h 152931"/>
                  <a:gd name="csX2" fmla="*/ 48565 w 97131"/>
                  <a:gd name="csY2" fmla="*/ 152931 h 152931"/>
                  <a:gd name="csX3" fmla="*/ 23691 w 97131"/>
                  <a:gd name="csY3" fmla="*/ 145818 h 152931"/>
                  <a:gd name="csX4" fmla="*/ 5923 w 97131"/>
                  <a:gd name="csY4" fmla="*/ 125665 h 152931"/>
                  <a:gd name="csX5" fmla="*/ 0 w 97131"/>
                  <a:gd name="csY5" fmla="*/ 96027 h 152931"/>
                  <a:gd name="csX6" fmla="*/ 5923 w 97131"/>
                  <a:gd name="csY6" fmla="*/ 66389 h 152931"/>
                  <a:gd name="csX7" fmla="*/ 22506 w 97131"/>
                  <a:gd name="csY7" fmla="*/ 46235 h 152931"/>
                  <a:gd name="csX8" fmla="*/ 47381 w 97131"/>
                  <a:gd name="csY8" fmla="*/ 39122 h 152931"/>
                  <a:gd name="csX9" fmla="*/ 65149 w 97131"/>
                  <a:gd name="csY9" fmla="*/ 43864 h 152931"/>
                  <a:gd name="csX10" fmla="*/ 78179 w 97131"/>
                  <a:gd name="csY10" fmla="*/ 54534 h 152931"/>
                  <a:gd name="csX11" fmla="*/ 78179 w 97131"/>
                  <a:gd name="csY11" fmla="*/ 0 h 152931"/>
                  <a:gd name="csX12" fmla="*/ 97132 w 97131"/>
                  <a:gd name="csY12" fmla="*/ 0 h 152931"/>
                  <a:gd name="csX13" fmla="*/ 97132 w 97131"/>
                  <a:gd name="csY13" fmla="*/ 152931 h 152931"/>
                  <a:gd name="csX14" fmla="*/ 79364 w 97131"/>
                  <a:gd name="csY14" fmla="*/ 152931 h 152931"/>
                  <a:gd name="csX15" fmla="*/ 79364 w 97131"/>
                  <a:gd name="csY15" fmla="*/ 150560 h 152931"/>
                  <a:gd name="csX16" fmla="*/ 20137 w 97131"/>
                  <a:gd name="csY16" fmla="*/ 94841 h 152931"/>
                  <a:gd name="csX17" fmla="*/ 29613 w 97131"/>
                  <a:gd name="csY17" fmla="*/ 126850 h 152931"/>
                  <a:gd name="csX18" fmla="*/ 50935 w 97131"/>
                  <a:gd name="csY18" fmla="*/ 137520 h 152931"/>
                  <a:gd name="csX19" fmla="*/ 72256 w 97131"/>
                  <a:gd name="csY19" fmla="*/ 128035 h 152931"/>
                  <a:gd name="csX20" fmla="*/ 80548 w 97131"/>
                  <a:gd name="csY20" fmla="*/ 97212 h 152931"/>
                  <a:gd name="csX21" fmla="*/ 72256 w 97131"/>
                  <a:gd name="csY21" fmla="*/ 64018 h 152931"/>
                  <a:gd name="csX22" fmla="*/ 50935 w 97131"/>
                  <a:gd name="csY22" fmla="*/ 53348 h 152931"/>
                  <a:gd name="csX23" fmla="*/ 29613 w 97131"/>
                  <a:gd name="csY23" fmla="*/ 64018 h 152931"/>
                  <a:gd name="csX24" fmla="*/ 21321 w 97131"/>
                  <a:gd name="csY24" fmla="*/ 96027 h 152931"/>
                  <a:gd name="csX25" fmla="*/ 21321 w 97131"/>
                  <a:gd name="csY25" fmla="*/ 96027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7131" h="152931">
                    <a:moveTo>
                      <a:pt x="79364" y="150560"/>
                    </a:moveTo>
                    <a:lnTo>
                      <a:pt x="79364" y="136334"/>
                    </a:lnTo>
                    <a:cubicBezTo>
                      <a:pt x="72256" y="147004"/>
                      <a:pt x="61596" y="152931"/>
                      <a:pt x="48565" y="152931"/>
                    </a:cubicBezTo>
                    <a:cubicBezTo>
                      <a:pt x="35536" y="152931"/>
                      <a:pt x="31982" y="150560"/>
                      <a:pt x="23691" y="145818"/>
                    </a:cubicBezTo>
                    <a:cubicBezTo>
                      <a:pt x="16584" y="141076"/>
                      <a:pt x="10661" y="133963"/>
                      <a:pt x="5923" y="125665"/>
                    </a:cubicBezTo>
                    <a:cubicBezTo>
                      <a:pt x="2369" y="117366"/>
                      <a:pt x="0" y="106696"/>
                      <a:pt x="0" y="96027"/>
                    </a:cubicBezTo>
                    <a:cubicBezTo>
                      <a:pt x="0" y="85357"/>
                      <a:pt x="2369" y="74687"/>
                      <a:pt x="5923" y="66389"/>
                    </a:cubicBezTo>
                    <a:cubicBezTo>
                      <a:pt x="9476" y="58090"/>
                      <a:pt x="15399" y="50977"/>
                      <a:pt x="22506" y="46235"/>
                    </a:cubicBezTo>
                    <a:cubicBezTo>
                      <a:pt x="29613" y="41493"/>
                      <a:pt x="37905" y="39122"/>
                      <a:pt x="47381" y="39122"/>
                    </a:cubicBezTo>
                    <a:cubicBezTo>
                      <a:pt x="56857" y="39122"/>
                      <a:pt x="60411" y="39122"/>
                      <a:pt x="65149" y="43864"/>
                    </a:cubicBezTo>
                    <a:cubicBezTo>
                      <a:pt x="69888" y="46235"/>
                      <a:pt x="74625" y="49792"/>
                      <a:pt x="78179" y="54534"/>
                    </a:cubicBezTo>
                    <a:lnTo>
                      <a:pt x="78179" y="0"/>
                    </a:lnTo>
                    <a:lnTo>
                      <a:pt x="97132" y="0"/>
                    </a:lnTo>
                    <a:lnTo>
                      <a:pt x="97132" y="152931"/>
                    </a:lnTo>
                    <a:lnTo>
                      <a:pt x="79364" y="152931"/>
                    </a:lnTo>
                    <a:lnTo>
                      <a:pt x="79364" y="150560"/>
                    </a:lnTo>
                    <a:close/>
                    <a:moveTo>
                      <a:pt x="20137" y="94841"/>
                    </a:moveTo>
                    <a:cubicBezTo>
                      <a:pt x="20137" y="109067"/>
                      <a:pt x="23691" y="119737"/>
                      <a:pt x="29613" y="126850"/>
                    </a:cubicBezTo>
                    <a:cubicBezTo>
                      <a:pt x="35536" y="133963"/>
                      <a:pt x="42643" y="137520"/>
                      <a:pt x="50935" y="137520"/>
                    </a:cubicBezTo>
                    <a:cubicBezTo>
                      <a:pt x="59227" y="137520"/>
                      <a:pt x="66333" y="133963"/>
                      <a:pt x="72256" y="128035"/>
                    </a:cubicBezTo>
                    <a:cubicBezTo>
                      <a:pt x="78179" y="120922"/>
                      <a:pt x="80548" y="111438"/>
                      <a:pt x="80548" y="97212"/>
                    </a:cubicBezTo>
                    <a:cubicBezTo>
                      <a:pt x="80548" y="82986"/>
                      <a:pt x="78179" y="71131"/>
                      <a:pt x="72256" y="64018"/>
                    </a:cubicBezTo>
                    <a:cubicBezTo>
                      <a:pt x="66333" y="56904"/>
                      <a:pt x="59227" y="53348"/>
                      <a:pt x="50935" y="53348"/>
                    </a:cubicBezTo>
                    <a:cubicBezTo>
                      <a:pt x="42643" y="53348"/>
                      <a:pt x="35536" y="56904"/>
                      <a:pt x="29613" y="64018"/>
                    </a:cubicBezTo>
                    <a:cubicBezTo>
                      <a:pt x="23691" y="71131"/>
                      <a:pt x="21321" y="81801"/>
                      <a:pt x="21321" y="96027"/>
                    </a:cubicBezTo>
                    <a:lnTo>
                      <a:pt x="21321" y="9602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EBEE5B48-3EB3-FF75-C55D-579097DF388A}"/>
                  </a:ext>
                </a:extLst>
              </p:cNvPr>
              <p:cNvSpPr/>
              <p:nvPr/>
            </p:nvSpPr>
            <p:spPr>
              <a:xfrm>
                <a:off x="7661725" y="6279421"/>
                <a:ext cx="88839" cy="113809"/>
              </a:xfrm>
              <a:custGeom>
                <a:avLst/>
                <a:gdLst>
                  <a:gd name="csX0" fmla="*/ 72256 w 88839"/>
                  <a:gd name="csY0" fmla="*/ 111438 h 113809"/>
                  <a:gd name="csX1" fmla="*/ 72256 w 88839"/>
                  <a:gd name="csY1" fmla="*/ 94841 h 113809"/>
                  <a:gd name="csX2" fmla="*/ 36720 w 88839"/>
                  <a:gd name="csY2" fmla="*/ 113809 h 113809"/>
                  <a:gd name="csX3" fmla="*/ 18952 w 88839"/>
                  <a:gd name="csY3" fmla="*/ 110253 h 113809"/>
                  <a:gd name="csX4" fmla="*/ 5923 w 88839"/>
                  <a:gd name="csY4" fmla="*/ 100768 h 113809"/>
                  <a:gd name="csX5" fmla="*/ 0 w 88839"/>
                  <a:gd name="csY5" fmla="*/ 86543 h 113809"/>
                  <a:gd name="csX6" fmla="*/ 0 w 88839"/>
                  <a:gd name="csY6" fmla="*/ 0 h 113809"/>
                  <a:gd name="csX7" fmla="*/ 18952 w 88839"/>
                  <a:gd name="csY7" fmla="*/ 0 h 113809"/>
                  <a:gd name="csX8" fmla="*/ 18952 w 88839"/>
                  <a:gd name="csY8" fmla="*/ 81801 h 113809"/>
                  <a:gd name="csX9" fmla="*/ 26060 w 88839"/>
                  <a:gd name="csY9" fmla="*/ 93656 h 113809"/>
                  <a:gd name="csX10" fmla="*/ 40274 w 88839"/>
                  <a:gd name="csY10" fmla="*/ 98398 h 113809"/>
                  <a:gd name="csX11" fmla="*/ 55673 w 88839"/>
                  <a:gd name="csY11" fmla="*/ 93656 h 113809"/>
                  <a:gd name="csX12" fmla="*/ 66333 w 88839"/>
                  <a:gd name="csY12" fmla="*/ 81801 h 113809"/>
                  <a:gd name="csX13" fmla="*/ 69887 w 88839"/>
                  <a:gd name="csY13" fmla="*/ 60461 h 113809"/>
                  <a:gd name="csX14" fmla="*/ 69887 w 88839"/>
                  <a:gd name="csY14" fmla="*/ 1186 h 113809"/>
                  <a:gd name="csX15" fmla="*/ 88840 w 88839"/>
                  <a:gd name="csY15" fmla="*/ 1186 h 113809"/>
                  <a:gd name="csX16" fmla="*/ 88840 w 88839"/>
                  <a:gd name="csY16" fmla="*/ 111438 h 113809"/>
                  <a:gd name="csX17" fmla="*/ 72256 w 88839"/>
                  <a:gd name="csY17" fmla="*/ 111438 h 113809"/>
                  <a:gd name="csX18" fmla="*/ 72256 w 88839"/>
                  <a:gd name="csY18" fmla="*/ 111438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8839" h="113809">
                    <a:moveTo>
                      <a:pt x="72256" y="111438"/>
                    </a:moveTo>
                    <a:lnTo>
                      <a:pt x="72256" y="94841"/>
                    </a:lnTo>
                    <a:cubicBezTo>
                      <a:pt x="63964" y="107882"/>
                      <a:pt x="52119" y="113809"/>
                      <a:pt x="36720" y="113809"/>
                    </a:cubicBezTo>
                    <a:cubicBezTo>
                      <a:pt x="21321" y="113809"/>
                      <a:pt x="23691" y="113809"/>
                      <a:pt x="18952" y="110253"/>
                    </a:cubicBezTo>
                    <a:cubicBezTo>
                      <a:pt x="13030" y="107882"/>
                      <a:pt x="9476" y="104326"/>
                      <a:pt x="5923" y="100768"/>
                    </a:cubicBezTo>
                    <a:cubicBezTo>
                      <a:pt x="3553" y="97212"/>
                      <a:pt x="1184" y="92470"/>
                      <a:pt x="0" y="86543"/>
                    </a:cubicBez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81801"/>
                    </a:lnTo>
                    <a:cubicBezTo>
                      <a:pt x="18952" y="86543"/>
                      <a:pt x="22506" y="90099"/>
                      <a:pt x="26060" y="93656"/>
                    </a:cubicBezTo>
                    <a:cubicBezTo>
                      <a:pt x="29613" y="96027"/>
                      <a:pt x="34351" y="98398"/>
                      <a:pt x="40274" y="98398"/>
                    </a:cubicBezTo>
                    <a:cubicBezTo>
                      <a:pt x="46196" y="98398"/>
                      <a:pt x="50935" y="98398"/>
                      <a:pt x="55673" y="93656"/>
                    </a:cubicBezTo>
                    <a:cubicBezTo>
                      <a:pt x="60411" y="88913"/>
                      <a:pt x="63964" y="86543"/>
                      <a:pt x="66333" y="81801"/>
                    </a:cubicBezTo>
                    <a:cubicBezTo>
                      <a:pt x="68703" y="77058"/>
                      <a:pt x="69887" y="69945"/>
                      <a:pt x="69887" y="60461"/>
                    </a:cubicBezTo>
                    <a:lnTo>
                      <a:pt x="69887" y="1186"/>
                    </a:lnTo>
                    <a:lnTo>
                      <a:pt x="88840" y="1186"/>
                    </a:lnTo>
                    <a:lnTo>
                      <a:pt x="88840" y="111438"/>
                    </a:lnTo>
                    <a:lnTo>
                      <a:pt x="72256" y="111438"/>
                    </a:lnTo>
                    <a:lnTo>
                      <a:pt x="72256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897B4C08-51A0-0207-E99E-59F678EF5175}"/>
                  </a:ext>
                </a:extLst>
              </p:cNvPr>
              <p:cNvSpPr/>
              <p:nvPr/>
            </p:nvSpPr>
            <p:spPr>
              <a:xfrm>
                <a:off x="7774256" y="6275864"/>
                <a:ext cx="97131" cy="116179"/>
              </a:xfrm>
              <a:custGeom>
                <a:avLst/>
                <a:gdLst>
                  <a:gd name="csX0" fmla="*/ 78179 w 97131"/>
                  <a:gd name="csY0" fmla="*/ 73502 h 116179"/>
                  <a:gd name="csX1" fmla="*/ 97132 w 97131"/>
                  <a:gd name="csY1" fmla="*/ 75873 h 116179"/>
                  <a:gd name="csX2" fmla="*/ 81732 w 97131"/>
                  <a:gd name="csY2" fmla="*/ 105511 h 116179"/>
                  <a:gd name="csX3" fmla="*/ 50935 w 97131"/>
                  <a:gd name="csY3" fmla="*/ 116180 h 116179"/>
                  <a:gd name="csX4" fmla="*/ 14215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4 w 97131"/>
                  <a:gd name="csY9" fmla="*/ 9484 h 116179"/>
                  <a:gd name="csX10" fmla="*/ 93577 w 97131"/>
                  <a:gd name="csY10" fmla="*/ 35565 h 116179"/>
                  <a:gd name="csX11" fmla="*/ 75809 w 97131"/>
                  <a:gd name="csY11" fmla="*/ 37936 h 116179"/>
                  <a:gd name="csX12" fmla="*/ 66333 w 97131"/>
                  <a:gd name="csY12" fmla="*/ 21339 h 116179"/>
                  <a:gd name="csX13" fmla="*/ 50935 w 97131"/>
                  <a:gd name="csY13" fmla="*/ 15411 h 116179"/>
                  <a:gd name="csX14" fmla="*/ 28428 w 97131"/>
                  <a:gd name="csY14" fmla="*/ 26081 h 116179"/>
                  <a:gd name="csX15" fmla="*/ 20137 w 97131"/>
                  <a:gd name="csY15" fmla="*/ 58090 h 116179"/>
                  <a:gd name="csX16" fmla="*/ 28428 w 97131"/>
                  <a:gd name="csY16" fmla="*/ 90099 h 116179"/>
                  <a:gd name="csX17" fmla="*/ 50935 w 97131"/>
                  <a:gd name="csY17" fmla="*/ 100768 h 116179"/>
                  <a:gd name="csX18" fmla="*/ 69887 w 97131"/>
                  <a:gd name="csY18" fmla="*/ 93656 h 116179"/>
                  <a:gd name="csX19" fmla="*/ 79364 w 97131"/>
                  <a:gd name="csY19" fmla="*/ 72317 h 116179"/>
                  <a:gd name="csX20" fmla="*/ 78179 w 97131"/>
                  <a:gd name="csY20" fmla="*/ 72317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2"/>
                    </a:moveTo>
                    <a:lnTo>
                      <a:pt x="97132" y="75873"/>
                    </a:lnTo>
                    <a:cubicBezTo>
                      <a:pt x="94762" y="88913"/>
                      <a:pt x="90024" y="98397"/>
                      <a:pt x="81732" y="105511"/>
                    </a:cubicBezTo>
                    <a:cubicBezTo>
                      <a:pt x="73441" y="112624"/>
                      <a:pt x="62780" y="116180"/>
                      <a:pt x="50935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6" y="18969"/>
                      <a:pt x="15399" y="11855"/>
                      <a:pt x="23691" y="7113"/>
                    </a:cubicBezTo>
                    <a:cubicBezTo>
                      <a:pt x="31982" y="2371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4" y="9484"/>
                    </a:cubicBezTo>
                    <a:cubicBezTo>
                      <a:pt x="87655" y="15411"/>
                      <a:pt x="92393" y="23710"/>
                      <a:pt x="93577" y="35565"/>
                    </a:cubicBezTo>
                    <a:lnTo>
                      <a:pt x="75809" y="37936"/>
                    </a:lnTo>
                    <a:cubicBezTo>
                      <a:pt x="75809" y="30824"/>
                      <a:pt x="71072" y="24896"/>
                      <a:pt x="66333" y="21339"/>
                    </a:cubicBezTo>
                    <a:cubicBezTo>
                      <a:pt x="61596" y="17783"/>
                      <a:pt x="56857" y="15411"/>
                      <a:pt x="50935" y="15411"/>
                    </a:cubicBezTo>
                    <a:cubicBezTo>
                      <a:pt x="41459" y="15411"/>
                      <a:pt x="34351" y="18969"/>
                      <a:pt x="28428" y="26081"/>
                    </a:cubicBezTo>
                    <a:cubicBezTo>
                      <a:pt x="22506" y="33194"/>
                      <a:pt x="20137" y="43864"/>
                      <a:pt x="20137" y="58090"/>
                    </a:cubicBezTo>
                    <a:cubicBezTo>
                      <a:pt x="20137" y="72317"/>
                      <a:pt x="22506" y="84172"/>
                      <a:pt x="28428" y="90099"/>
                    </a:cubicBezTo>
                    <a:cubicBezTo>
                      <a:pt x="34351" y="96027"/>
                      <a:pt x="41459" y="100768"/>
                      <a:pt x="50935" y="100768"/>
                    </a:cubicBezTo>
                    <a:cubicBezTo>
                      <a:pt x="60411" y="100768"/>
                      <a:pt x="63964" y="98397"/>
                      <a:pt x="69887" y="93656"/>
                    </a:cubicBezTo>
                    <a:cubicBezTo>
                      <a:pt x="75809" y="88913"/>
                      <a:pt x="78179" y="81801"/>
                      <a:pt x="79364" y="72317"/>
                    </a:cubicBezTo>
                    <a:lnTo>
                      <a:pt x="78179" y="7231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72714DDA-205A-8DCB-6122-54ED0410702D}"/>
                  </a:ext>
                </a:extLst>
              </p:cNvPr>
              <p:cNvSpPr/>
              <p:nvPr/>
            </p:nvSpPr>
            <p:spPr>
              <a:xfrm>
                <a:off x="7880863" y="6279421"/>
                <a:ext cx="99500" cy="113809"/>
              </a:xfrm>
              <a:custGeom>
                <a:avLst/>
                <a:gdLst>
                  <a:gd name="csX0" fmla="*/ 78179 w 99500"/>
                  <a:gd name="csY0" fmla="*/ 97212 h 113809"/>
                  <a:gd name="csX1" fmla="*/ 58042 w 99500"/>
                  <a:gd name="csY1" fmla="*/ 110253 h 113809"/>
                  <a:gd name="csX2" fmla="*/ 37905 w 99500"/>
                  <a:gd name="csY2" fmla="*/ 113809 h 113809"/>
                  <a:gd name="csX3" fmla="*/ 9476 w 99500"/>
                  <a:gd name="csY3" fmla="*/ 104326 h 113809"/>
                  <a:gd name="csX4" fmla="*/ 0 w 99500"/>
                  <a:gd name="csY4" fmla="*/ 81801 h 113809"/>
                  <a:gd name="csX5" fmla="*/ 3553 w 99500"/>
                  <a:gd name="csY5" fmla="*/ 66389 h 113809"/>
                  <a:gd name="csX6" fmla="*/ 13030 w 99500"/>
                  <a:gd name="csY6" fmla="*/ 55719 h 113809"/>
                  <a:gd name="csX7" fmla="*/ 26060 w 99500"/>
                  <a:gd name="csY7" fmla="*/ 49792 h 113809"/>
                  <a:gd name="csX8" fmla="*/ 42643 w 99500"/>
                  <a:gd name="csY8" fmla="*/ 47420 h 113809"/>
                  <a:gd name="csX9" fmla="*/ 75809 w 99500"/>
                  <a:gd name="csY9" fmla="*/ 41493 h 113809"/>
                  <a:gd name="csX10" fmla="*/ 75809 w 99500"/>
                  <a:gd name="csY10" fmla="*/ 36751 h 113809"/>
                  <a:gd name="csX11" fmla="*/ 71072 w 99500"/>
                  <a:gd name="csY11" fmla="*/ 20154 h 113809"/>
                  <a:gd name="csX12" fmla="*/ 49750 w 99500"/>
                  <a:gd name="csY12" fmla="*/ 14226 h 113809"/>
                  <a:gd name="csX13" fmla="*/ 30797 w 99500"/>
                  <a:gd name="csY13" fmla="*/ 18969 h 113809"/>
                  <a:gd name="csX14" fmla="*/ 21321 w 99500"/>
                  <a:gd name="csY14" fmla="*/ 35565 h 113809"/>
                  <a:gd name="csX15" fmla="*/ 3553 w 99500"/>
                  <a:gd name="csY15" fmla="*/ 33195 h 113809"/>
                  <a:gd name="csX16" fmla="*/ 11845 w 99500"/>
                  <a:gd name="csY16" fmla="*/ 14226 h 113809"/>
                  <a:gd name="csX17" fmla="*/ 28428 w 99500"/>
                  <a:gd name="csY17" fmla="*/ 3557 h 113809"/>
                  <a:gd name="csX18" fmla="*/ 53304 w 99500"/>
                  <a:gd name="csY18" fmla="*/ 0 h 113809"/>
                  <a:gd name="csX19" fmla="*/ 75809 w 99500"/>
                  <a:gd name="csY19" fmla="*/ 3557 h 113809"/>
                  <a:gd name="csX20" fmla="*/ 88840 w 99500"/>
                  <a:gd name="csY20" fmla="*/ 11855 h 113809"/>
                  <a:gd name="csX21" fmla="*/ 94762 w 99500"/>
                  <a:gd name="csY21" fmla="*/ 24896 h 113809"/>
                  <a:gd name="csX22" fmla="*/ 94762 w 99500"/>
                  <a:gd name="csY22" fmla="*/ 100768 h 113809"/>
                  <a:gd name="csX23" fmla="*/ 99500 w 99500"/>
                  <a:gd name="csY23" fmla="*/ 113809 h 113809"/>
                  <a:gd name="csX24" fmla="*/ 79364 w 99500"/>
                  <a:gd name="csY24" fmla="*/ 113809 h 113809"/>
                  <a:gd name="csX25" fmla="*/ 75809 w 99500"/>
                  <a:gd name="csY25" fmla="*/ 99583 h 113809"/>
                  <a:gd name="csX26" fmla="*/ 78179 w 99500"/>
                  <a:gd name="csY26" fmla="*/ 97212 h 113809"/>
                  <a:gd name="csX27" fmla="*/ 75809 w 99500"/>
                  <a:gd name="csY27" fmla="*/ 55719 h 113809"/>
                  <a:gd name="csX28" fmla="*/ 45012 w 99500"/>
                  <a:gd name="csY28" fmla="*/ 62833 h 113809"/>
                  <a:gd name="csX29" fmla="*/ 28428 w 99500"/>
                  <a:gd name="csY29" fmla="*/ 66389 h 113809"/>
                  <a:gd name="csX30" fmla="*/ 21321 w 99500"/>
                  <a:gd name="csY30" fmla="*/ 72317 h 113809"/>
                  <a:gd name="csX31" fmla="*/ 18952 w 99500"/>
                  <a:gd name="csY31" fmla="*/ 81801 h 113809"/>
                  <a:gd name="csX32" fmla="*/ 24875 w 99500"/>
                  <a:gd name="csY32" fmla="*/ 94841 h 113809"/>
                  <a:gd name="csX33" fmla="*/ 41459 w 99500"/>
                  <a:gd name="csY33" fmla="*/ 99583 h 113809"/>
                  <a:gd name="csX34" fmla="*/ 60411 w 99500"/>
                  <a:gd name="csY34" fmla="*/ 94841 h 113809"/>
                  <a:gd name="csX35" fmla="*/ 72256 w 99500"/>
                  <a:gd name="csY35" fmla="*/ 81801 h 113809"/>
                  <a:gd name="csX36" fmla="*/ 75809 w 99500"/>
                  <a:gd name="csY36" fmla="*/ 62833 h 113809"/>
                  <a:gd name="csX37" fmla="*/ 75809 w 99500"/>
                  <a:gd name="csY37" fmla="*/ 5571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</a:cxnLst>
                <a:rect l="l" t="t" r="r" b="b"/>
                <a:pathLst>
                  <a:path w="99500" h="113809">
                    <a:moveTo>
                      <a:pt x="78179" y="97212"/>
                    </a:moveTo>
                    <a:cubicBezTo>
                      <a:pt x="71072" y="103140"/>
                      <a:pt x="63964" y="106696"/>
                      <a:pt x="58042" y="110253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60" y="113809"/>
                      <a:pt x="16583" y="111438"/>
                      <a:pt x="9476" y="104326"/>
                    </a:cubicBezTo>
                    <a:cubicBezTo>
                      <a:pt x="2369" y="98398"/>
                      <a:pt x="0" y="91284"/>
                      <a:pt x="0" y="81801"/>
                    </a:cubicBezTo>
                    <a:cubicBezTo>
                      <a:pt x="0" y="72317"/>
                      <a:pt x="0" y="71131"/>
                      <a:pt x="3553" y="66389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8"/>
                      <a:pt x="26060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50"/>
                      <a:pt x="68703" y="43864"/>
                      <a:pt x="75809" y="41493"/>
                    </a:cubicBezTo>
                    <a:lnTo>
                      <a:pt x="75809" y="36751"/>
                    </a:lnTo>
                    <a:cubicBezTo>
                      <a:pt x="75809" y="29638"/>
                      <a:pt x="75809" y="23710"/>
                      <a:pt x="71072" y="20154"/>
                    </a:cubicBezTo>
                    <a:cubicBezTo>
                      <a:pt x="66333" y="16597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7" y="18969"/>
                    </a:cubicBezTo>
                    <a:cubicBezTo>
                      <a:pt x="26060" y="22525"/>
                      <a:pt x="23691" y="27267"/>
                      <a:pt x="21321" y="35565"/>
                    </a:cubicBezTo>
                    <a:lnTo>
                      <a:pt x="3553" y="33195"/>
                    </a:lnTo>
                    <a:cubicBezTo>
                      <a:pt x="3553" y="24896"/>
                      <a:pt x="8292" y="18969"/>
                      <a:pt x="11845" y="14226"/>
                    </a:cubicBezTo>
                    <a:cubicBezTo>
                      <a:pt x="15399" y="9485"/>
                      <a:pt x="21321" y="5928"/>
                      <a:pt x="28428" y="3557"/>
                    </a:cubicBezTo>
                    <a:cubicBezTo>
                      <a:pt x="35536" y="1186"/>
                      <a:pt x="43828" y="0"/>
                      <a:pt x="53304" y="0"/>
                    </a:cubicBezTo>
                    <a:cubicBezTo>
                      <a:pt x="62780" y="0"/>
                      <a:pt x="69887" y="0"/>
                      <a:pt x="75809" y="3557"/>
                    </a:cubicBezTo>
                    <a:cubicBezTo>
                      <a:pt x="81732" y="7113"/>
                      <a:pt x="86471" y="8299"/>
                      <a:pt x="88840" y="11855"/>
                    </a:cubicBezTo>
                    <a:cubicBezTo>
                      <a:pt x="91209" y="15412"/>
                      <a:pt x="93577" y="18969"/>
                      <a:pt x="94762" y="24896"/>
                    </a:cubicBezTo>
                    <a:lnTo>
                      <a:pt x="94762" y="100768"/>
                    </a:lnTo>
                    <a:cubicBezTo>
                      <a:pt x="94762" y="105511"/>
                      <a:pt x="97132" y="110253"/>
                      <a:pt x="99500" y="113809"/>
                    </a:cubicBezTo>
                    <a:lnTo>
                      <a:pt x="79364" y="113809"/>
                    </a:lnTo>
                    <a:cubicBezTo>
                      <a:pt x="76994" y="110253"/>
                      <a:pt x="75809" y="105511"/>
                      <a:pt x="75809" y="99583"/>
                    </a:cubicBezTo>
                    <a:lnTo>
                      <a:pt x="78179" y="97212"/>
                    </a:lnTo>
                    <a:close/>
                    <a:moveTo>
                      <a:pt x="75809" y="55719"/>
                    </a:moveTo>
                    <a:cubicBezTo>
                      <a:pt x="68703" y="58090"/>
                      <a:pt x="59227" y="60461"/>
                      <a:pt x="45012" y="62833"/>
                    </a:cubicBezTo>
                    <a:cubicBezTo>
                      <a:pt x="36720" y="62833"/>
                      <a:pt x="31982" y="65203"/>
                      <a:pt x="28428" y="66389"/>
                    </a:cubicBezTo>
                    <a:cubicBezTo>
                      <a:pt x="24875" y="67574"/>
                      <a:pt x="22506" y="69945"/>
                      <a:pt x="21321" y="72317"/>
                    </a:cubicBezTo>
                    <a:cubicBezTo>
                      <a:pt x="20137" y="74688"/>
                      <a:pt x="18952" y="78244"/>
                      <a:pt x="18952" y="81801"/>
                    </a:cubicBezTo>
                    <a:cubicBezTo>
                      <a:pt x="18952" y="85357"/>
                      <a:pt x="21321" y="91284"/>
                      <a:pt x="24875" y="94841"/>
                    </a:cubicBezTo>
                    <a:cubicBezTo>
                      <a:pt x="28428" y="98398"/>
                      <a:pt x="34351" y="99583"/>
                      <a:pt x="41459" y="99583"/>
                    </a:cubicBezTo>
                    <a:cubicBezTo>
                      <a:pt x="48565" y="99583"/>
                      <a:pt x="55673" y="99583"/>
                      <a:pt x="60411" y="94841"/>
                    </a:cubicBezTo>
                    <a:cubicBezTo>
                      <a:pt x="65149" y="90099"/>
                      <a:pt x="69887" y="87728"/>
                      <a:pt x="72256" y="81801"/>
                    </a:cubicBezTo>
                    <a:cubicBezTo>
                      <a:pt x="74625" y="77058"/>
                      <a:pt x="75809" y="71131"/>
                      <a:pt x="75809" y="62833"/>
                    </a:cubicBezTo>
                    <a:lnTo>
                      <a:pt x="75809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A7A6BA39-B86A-77B3-1D3B-090A92A34BE1}"/>
                  </a:ext>
                </a:extLst>
              </p:cNvPr>
              <p:cNvSpPr/>
              <p:nvPr/>
            </p:nvSpPr>
            <p:spPr>
              <a:xfrm>
                <a:off x="7993394" y="6239114"/>
                <a:ext cx="54488" cy="150560"/>
              </a:xfrm>
              <a:custGeom>
                <a:avLst/>
                <a:gdLst>
                  <a:gd name="csX0" fmla="*/ 52119 w 54488"/>
                  <a:gd name="csY0" fmla="*/ 133963 h 150560"/>
                  <a:gd name="csX1" fmla="*/ 54488 w 54488"/>
                  <a:gd name="csY1" fmla="*/ 150560 h 150560"/>
                  <a:gd name="csX2" fmla="*/ 40274 w 54488"/>
                  <a:gd name="csY2" fmla="*/ 150560 h 150560"/>
                  <a:gd name="csX3" fmla="*/ 24875 w 54488"/>
                  <a:gd name="csY3" fmla="*/ 147003 h 150560"/>
                  <a:gd name="csX4" fmla="*/ 16583 w 54488"/>
                  <a:gd name="csY4" fmla="*/ 138705 h 150560"/>
                  <a:gd name="csX5" fmla="*/ 14215 w 54488"/>
                  <a:gd name="csY5" fmla="*/ 116180 h 150560"/>
                  <a:gd name="csX6" fmla="*/ 14215 w 54488"/>
                  <a:gd name="csY6" fmla="*/ 52162 h 150560"/>
                  <a:gd name="csX7" fmla="*/ 0 w 54488"/>
                  <a:gd name="csY7" fmla="*/ 52162 h 150560"/>
                  <a:gd name="csX8" fmla="*/ 0 w 54488"/>
                  <a:gd name="csY8" fmla="*/ 37936 h 150560"/>
                  <a:gd name="csX9" fmla="*/ 14215 w 54488"/>
                  <a:gd name="csY9" fmla="*/ 37936 h 150560"/>
                  <a:gd name="csX10" fmla="*/ 14215 w 54488"/>
                  <a:gd name="csY10" fmla="*/ 10669 h 150560"/>
                  <a:gd name="csX11" fmla="*/ 33167 w 54488"/>
                  <a:gd name="csY11" fmla="*/ 0 h 150560"/>
                  <a:gd name="csX12" fmla="*/ 33167 w 54488"/>
                  <a:gd name="csY12" fmla="*/ 39122 h 150560"/>
                  <a:gd name="csX13" fmla="*/ 52119 w 54488"/>
                  <a:gd name="csY13" fmla="*/ 39122 h 150560"/>
                  <a:gd name="csX14" fmla="*/ 52119 w 54488"/>
                  <a:gd name="csY14" fmla="*/ 53348 h 150560"/>
                  <a:gd name="csX15" fmla="*/ 33167 w 54488"/>
                  <a:gd name="csY15" fmla="*/ 53348 h 150560"/>
                  <a:gd name="csX16" fmla="*/ 33167 w 54488"/>
                  <a:gd name="csY16" fmla="*/ 129220 h 150560"/>
                  <a:gd name="csX17" fmla="*/ 36720 w 54488"/>
                  <a:gd name="csY17" fmla="*/ 132777 h 150560"/>
                  <a:gd name="csX18" fmla="*/ 42643 w 54488"/>
                  <a:gd name="csY18" fmla="*/ 132777 h 150560"/>
                  <a:gd name="csX19" fmla="*/ 52119 w 54488"/>
                  <a:gd name="csY19" fmla="*/ 132777 h 1505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4488" h="150560">
                    <a:moveTo>
                      <a:pt x="52119" y="133963"/>
                    </a:moveTo>
                    <a:lnTo>
                      <a:pt x="54488" y="150560"/>
                    </a:lnTo>
                    <a:cubicBezTo>
                      <a:pt x="49750" y="150560"/>
                      <a:pt x="45012" y="150560"/>
                      <a:pt x="40274" y="150560"/>
                    </a:cubicBezTo>
                    <a:cubicBezTo>
                      <a:pt x="33167" y="150560"/>
                      <a:pt x="28428" y="150560"/>
                      <a:pt x="24875" y="147003"/>
                    </a:cubicBezTo>
                    <a:cubicBezTo>
                      <a:pt x="21321" y="143447"/>
                      <a:pt x="18952" y="142261"/>
                      <a:pt x="16583" y="138705"/>
                    </a:cubicBezTo>
                    <a:cubicBezTo>
                      <a:pt x="14215" y="135148"/>
                      <a:pt x="14215" y="128035"/>
                      <a:pt x="14215" y="116180"/>
                    </a:cubicBezTo>
                    <a:lnTo>
                      <a:pt x="14215" y="52162"/>
                    </a:lnTo>
                    <a:lnTo>
                      <a:pt x="0" y="52162"/>
                    </a:lnTo>
                    <a:lnTo>
                      <a:pt x="0" y="37936"/>
                    </a:lnTo>
                    <a:lnTo>
                      <a:pt x="14215" y="37936"/>
                    </a:lnTo>
                    <a:lnTo>
                      <a:pt x="14215" y="10669"/>
                    </a:lnTo>
                    <a:lnTo>
                      <a:pt x="33167" y="0"/>
                    </a:lnTo>
                    <a:lnTo>
                      <a:pt x="33167" y="39122"/>
                    </a:lnTo>
                    <a:lnTo>
                      <a:pt x="52119" y="39122"/>
                    </a:lnTo>
                    <a:lnTo>
                      <a:pt x="52119" y="53348"/>
                    </a:lnTo>
                    <a:lnTo>
                      <a:pt x="33167" y="53348"/>
                    </a:lnTo>
                    <a:lnTo>
                      <a:pt x="33167" y="129220"/>
                    </a:lnTo>
                    <a:cubicBezTo>
                      <a:pt x="33167" y="129220"/>
                      <a:pt x="33167" y="131591"/>
                      <a:pt x="36720" y="132777"/>
                    </a:cubicBezTo>
                    <a:cubicBezTo>
                      <a:pt x="36720" y="132777"/>
                      <a:pt x="40274" y="132777"/>
                      <a:pt x="42643" y="132777"/>
                    </a:cubicBezTo>
                    <a:lnTo>
                      <a:pt x="52119" y="13277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525A93DA-0068-3E1C-1A39-1D7E23AA33C8}"/>
                  </a:ext>
                </a:extLst>
              </p:cNvPr>
              <p:cNvSpPr/>
              <p:nvPr/>
            </p:nvSpPr>
            <p:spPr>
              <a:xfrm>
                <a:off x="8064465" y="6237928"/>
                <a:ext cx="18952" cy="152931"/>
              </a:xfrm>
              <a:custGeom>
                <a:avLst/>
                <a:gdLst>
                  <a:gd name="csX0" fmla="*/ 0 w 18952"/>
                  <a:gd name="csY0" fmla="*/ 21340 h 152931"/>
                  <a:gd name="csX1" fmla="*/ 0 w 18952"/>
                  <a:gd name="csY1" fmla="*/ 0 h 152931"/>
                  <a:gd name="csX2" fmla="*/ 18952 w 18952"/>
                  <a:gd name="csY2" fmla="*/ 0 h 152931"/>
                  <a:gd name="csX3" fmla="*/ 18952 w 18952"/>
                  <a:gd name="csY3" fmla="*/ 21340 h 152931"/>
                  <a:gd name="csX4" fmla="*/ 0 w 18952"/>
                  <a:gd name="csY4" fmla="*/ 21340 h 152931"/>
                  <a:gd name="csX5" fmla="*/ 0 w 18952"/>
                  <a:gd name="csY5" fmla="*/ 152931 h 152931"/>
                  <a:gd name="csX6" fmla="*/ 0 w 18952"/>
                  <a:gd name="csY6" fmla="*/ 42679 h 152931"/>
                  <a:gd name="csX7" fmla="*/ 18952 w 18952"/>
                  <a:gd name="csY7" fmla="*/ 42679 h 152931"/>
                  <a:gd name="csX8" fmla="*/ 18952 w 18952"/>
                  <a:gd name="csY8" fmla="*/ 152931 h 152931"/>
                  <a:gd name="csX9" fmla="*/ 0 w 18952"/>
                  <a:gd name="csY9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1">
                    <a:moveTo>
                      <a:pt x="0" y="21340"/>
                    </a:move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21340"/>
                    </a:lnTo>
                    <a:lnTo>
                      <a:pt x="0" y="21340"/>
                    </a:lnTo>
                    <a:close/>
                    <a:moveTo>
                      <a:pt x="0" y="152931"/>
                    </a:moveTo>
                    <a:lnTo>
                      <a:pt x="0" y="42679"/>
                    </a:lnTo>
                    <a:lnTo>
                      <a:pt x="18952" y="42679"/>
                    </a:lnTo>
                    <a:lnTo>
                      <a:pt x="18952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E6CF0484-FD66-F04B-5A2C-027415A3C81F}"/>
                  </a:ext>
                </a:extLst>
              </p:cNvPr>
              <p:cNvSpPr/>
              <p:nvPr/>
            </p:nvSpPr>
            <p:spPr>
              <a:xfrm>
                <a:off x="8102371" y="6278235"/>
                <a:ext cx="104238" cy="116179"/>
              </a:xfrm>
              <a:custGeom>
                <a:avLst/>
                <a:gdLst>
                  <a:gd name="csX0" fmla="*/ 2368 w 104238"/>
                  <a:gd name="csY0" fmla="*/ 56904 h 116179"/>
                  <a:gd name="csX1" fmla="*/ 18952 w 104238"/>
                  <a:gd name="csY1" fmla="*/ 11855 h 116179"/>
                  <a:gd name="csX2" fmla="*/ 53304 w 104238"/>
                  <a:gd name="csY2" fmla="*/ 0 h 116179"/>
                  <a:gd name="csX3" fmla="*/ 90024 w 104238"/>
                  <a:gd name="csY3" fmla="*/ 15411 h 116179"/>
                  <a:gd name="csX4" fmla="*/ 104239 w 104238"/>
                  <a:gd name="csY4" fmla="*/ 56904 h 116179"/>
                  <a:gd name="csX5" fmla="*/ 98316 w 104238"/>
                  <a:gd name="csY5" fmla="*/ 90099 h 116179"/>
                  <a:gd name="csX6" fmla="*/ 79363 w 104238"/>
                  <a:gd name="csY6" fmla="*/ 109067 h 116179"/>
                  <a:gd name="csX7" fmla="*/ 52119 w 104238"/>
                  <a:gd name="csY7" fmla="*/ 116180 h 116179"/>
                  <a:gd name="csX8" fmla="*/ 14214 w 104238"/>
                  <a:gd name="csY8" fmla="*/ 100768 h 116179"/>
                  <a:gd name="csX9" fmla="*/ 0 w 104238"/>
                  <a:gd name="csY9" fmla="*/ 58090 h 116179"/>
                  <a:gd name="csX10" fmla="*/ 2368 w 104238"/>
                  <a:gd name="csY10" fmla="*/ 58090 h 116179"/>
                  <a:gd name="csX11" fmla="*/ 21321 w 104238"/>
                  <a:gd name="csY11" fmla="*/ 56904 h 116179"/>
                  <a:gd name="csX12" fmla="*/ 30797 w 104238"/>
                  <a:gd name="csY12" fmla="*/ 88913 h 116179"/>
                  <a:gd name="csX13" fmla="*/ 54488 w 104238"/>
                  <a:gd name="csY13" fmla="*/ 99583 h 116179"/>
                  <a:gd name="csX14" fmla="*/ 78179 w 104238"/>
                  <a:gd name="csY14" fmla="*/ 88913 h 116179"/>
                  <a:gd name="csX15" fmla="*/ 87655 w 104238"/>
                  <a:gd name="csY15" fmla="*/ 56904 h 116179"/>
                  <a:gd name="csX16" fmla="*/ 78179 w 104238"/>
                  <a:gd name="csY16" fmla="*/ 26081 h 116179"/>
                  <a:gd name="csX17" fmla="*/ 54488 w 104238"/>
                  <a:gd name="csY17" fmla="*/ 15411 h 116179"/>
                  <a:gd name="csX18" fmla="*/ 30797 w 104238"/>
                  <a:gd name="csY18" fmla="*/ 26081 h 116179"/>
                  <a:gd name="csX19" fmla="*/ 21321 w 104238"/>
                  <a:gd name="csY19" fmla="*/ 58090 h 116179"/>
                  <a:gd name="csX20" fmla="*/ 21321 w 104238"/>
                  <a:gd name="csY20" fmla="*/ 58090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79">
                    <a:moveTo>
                      <a:pt x="2368" y="56904"/>
                    </a:moveTo>
                    <a:cubicBezTo>
                      <a:pt x="2368" y="36751"/>
                      <a:pt x="8291" y="21339"/>
                      <a:pt x="18952" y="11855"/>
                    </a:cubicBezTo>
                    <a:cubicBezTo>
                      <a:pt x="28428" y="3556"/>
                      <a:pt x="40274" y="0"/>
                      <a:pt x="53304" y="0"/>
                    </a:cubicBezTo>
                    <a:cubicBezTo>
                      <a:pt x="66333" y="0"/>
                      <a:pt x="80548" y="4742"/>
                      <a:pt x="90024" y="15411"/>
                    </a:cubicBezTo>
                    <a:cubicBezTo>
                      <a:pt x="99500" y="26081"/>
                      <a:pt x="104239" y="39122"/>
                      <a:pt x="104239" y="56904"/>
                    </a:cubicBezTo>
                    <a:cubicBezTo>
                      <a:pt x="104239" y="74687"/>
                      <a:pt x="101869" y="81801"/>
                      <a:pt x="98316" y="90099"/>
                    </a:cubicBezTo>
                    <a:cubicBezTo>
                      <a:pt x="93577" y="98397"/>
                      <a:pt x="87655" y="104325"/>
                      <a:pt x="79363" y="109067"/>
                    </a:cubicBezTo>
                    <a:cubicBezTo>
                      <a:pt x="71072" y="113809"/>
                      <a:pt x="62780" y="116180"/>
                      <a:pt x="52119" y="116180"/>
                    </a:cubicBezTo>
                    <a:cubicBezTo>
                      <a:pt x="36720" y="116180"/>
                      <a:pt x="23691" y="111438"/>
                      <a:pt x="14214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8" y="58090"/>
                    </a:lnTo>
                    <a:close/>
                    <a:moveTo>
                      <a:pt x="21321" y="56904"/>
                    </a:moveTo>
                    <a:cubicBezTo>
                      <a:pt x="21321" y="71131"/>
                      <a:pt x="24875" y="81801"/>
                      <a:pt x="30797" y="88913"/>
                    </a:cubicBezTo>
                    <a:cubicBezTo>
                      <a:pt x="36720" y="96026"/>
                      <a:pt x="45012" y="99583"/>
                      <a:pt x="54488" y="99583"/>
                    </a:cubicBezTo>
                    <a:cubicBezTo>
                      <a:pt x="63964" y="99583"/>
                      <a:pt x="71072" y="96026"/>
                      <a:pt x="78179" y="88913"/>
                    </a:cubicBezTo>
                    <a:cubicBezTo>
                      <a:pt x="85286" y="81801"/>
                      <a:pt x="87655" y="71131"/>
                      <a:pt x="87655" y="56904"/>
                    </a:cubicBezTo>
                    <a:cubicBezTo>
                      <a:pt x="87655" y="42678"/>
                      <a:pt x="84101" y="33194"/>
                      <a:pt x="78179" y="26081"/>
                    </a:cubicBezTo>
                    <a:cubicBezTo>
                      <a:pt x="72256" y="18968"/>
                      <a:pt x="63964" y="15411"/>
                      <a:pt x="54488" y="15411"/>
                    </a:cubicBezTo>
                    <a:cubicBezTo>
                      <a:pt x="45012" y="15411"/>
                      <a:pt x="37904" y="18968"/>
                      <a:pt x="30797" y="26081"/>
                    </a:cubicBezTo>
                    <a:cubicBezTo>
                      <a:pt x="23691" y="33194"/>
                      <a:pt x="21321" y="43864"/>
                      <a:pt x="21321" y="58090"/>
                    </a:cubicBezTo>
                    <a:lnTo>
                      <a:pt x="21321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E3C505DF-A1F9-9923-3F19-75C4073E9575}"/>
                  </a:ext>
                </a:extLst>
              </p:cNvPr>
              <p:cNvSpPr/>
              <p:nvPr/>
            </p:nvSpPr>
            <p:spPr>
              <a:xfrm>
                <a:off x="8230300" y="6278235"/>
                <a:ext cx="90024" cy="112623"/>
              </a:xfrm>
              <a:custGeom>
                <a:avLst/>
                <a:gdLst>
                  <a:gd name="csX0" fmla="*/ 0 w 90024"/>
                  <a:gd name="csY0" fmla="*/ 112624 h 112623"/>
                  <a:gd name="csX1" fmla="*/ 0 w 90024"/>
                  <a:gd name="csY1" fmla="*/ 2371 h 112623"/>
                  <a:gd name="csX2" fmla="*/ 16583 w 90024"/>
                  <a:gd name="csY2" fmla="*/ 2371 h 112623"/>
                  <a:gd name="csX3" fmla="*/ 16583 w 90024"/>
                  <a:gd name="csY3" fmla="*/ 17783 h 112623"/>
                  <a:gd name="csX4" fmla="*/ 52119 w 90024"/>
                  <a:gd name="csY4" fmla="*/ 0 h 112623"/>
                  <a:gd name="csX5" fmla="*/ 71072 w 90024"/>
                  <a:gd name="csY5" fmla="*/ 3556 h 112623"/>
                  <a:gd name="csX6" fmla="*/ 84101 w 90024"/>
                  <a:gd name="csY6" fmla="*/ 13040 h 112623"/>
                  <a:gd name="csX7" fmla="*/ 90024 w 90024"/>
                  <a:gd name="csY7" fmla="*/ 27267 h 112623"/>
                  <a:gd name="csX8" fmla="*/ 90024 w 90024"/>
                  <a:gd name="csY8" fmla="*/ 112624 h 112623"/>
                  <a:gd name="csX9" fmla="*/ 71072 w 90024"/>
                  <a:gd name="csY9" fmla="*/ 112624 h 112623"/>
                  <a:gd name="csX10" fmla="*/ 71072 w 90024"/>
                  <a:gd name="csY10" fmla="*/ 45049 h 112623"/>
                  <a:gd name="csX11" fmla="*/ 68703 w 90024"/>
                  <a:gd name="csY11" fmla="*/ 28453 h 112623"/>
                  <a:gd name="csX12" fmla="*/ 60411 w 90024"/>
                  <a:gd name="csY12" fmla="*/ 18968 h 112623"/>
                  <a:gd name="csX13" fmla="*/ 47381 w 90024"/>
                  <a:gd name="csY13" fmla="*/ 15411 h 112623"/>
                  <a:gd name="csX14" fmla="*/ 27244 w 90024"/>
                  <a:gd name="csY14" fmla="*/ 22525 h 112623"/>
                  <a:gd name="csX15" fmla="*/ 18952 w 90024"/>
                  <a:gd name="csY15" fmla="*/ 50977 h 112623"/>
                  <a:gd name="csX16" fmla="*/ 18952 w 90024"/>
                  <a:gd name="csY16" fmla="*/ 111438 h 112623"/>
                  <a:gd name="csX17" fmla="*/ 0 w 90024"/>
                  <a:gd name="csY17" fmla="*/ 111438 h 1126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90024" h="112623">
                    <a:moveTo>
                      <a:pt x="0" y="112624"/>
                    </a:moveTo>
                    <a:lnTo>
                      <a:pt x="0" y="2371"/>
                    </a:lnTo>
                    <a:lnTo>
                      <a:pt x="16583" y="2371"/>
                    </a:lnTo>
                    <a:lnTo>
                      <a:pt x="16583" y="17783"/>
                    </a:lnTo>
                    <a:cubicBezTo>
                      <a:pt x="24875" y="5928"/>
                      <a:pt x="36720" y="0"/>
                      <a:pt x="52119" y="0"/>
                    </a:cubicBezTo>
                    <a:cubicBezTo>
                      <a:pt x="67518" y="0"/>
                      <a:pt x="65149" y="0"/>
                      <a:pt x="71072" y="3556"/>
                    </a:cubicBezTo>
                    <a:cubicBezTo>
                      <a:pt x="76994" y="7113"/>
                      <a:pt x="80548" y="9484"/>
                      <a:pt x="84101" y="13040"/>
                    </a:cubicBezTo>
                    <a:cubicBezTo>
                      <a:pt x="87655" y="16597"/>
                      <a:pt x="88840" y="21339"/>
                      <a:pt x="90024" y="27267"/>
                    </a:cubicBezTo>
                    <a:lnTo>
                      <a:pt x="90024" y="112624"/>
                    </a:lnTo>
                    <a:lnTo>
                      <a:pt x="71072" y="112624"/>
                    </a:lnTo>
                    <a:lnTo>
                      <a:pt x="71072" y="45049"/>
                    </a:lnTo>
                    <a:cubicBezTo>
                      <a:pt x="71072" y="37936"/>
                      <a:pt x="71072" y="32009"/>
                      <a:pt x="68703" y="28453"/>
                    </a:cubicBezTo>
                    <a:cubicBezTo>
                      <a:pt x="66333" y="24895"/>
                      <a:pt x="65149" y="21339"/>
                      <a:pt x="60411" y="18968"/>
                    </a:cubicBezTo>
                    <a:cubicBezTo>
                      <a:pt x="56857" y="16597"/>
                      <a:pt x="52119" y="15411"/>
                      <a:pt x="47381" y="15411"/>
                    </a:cubicBezTo>
                    <a:cubicBezTo>
                      <a:pt x="39089" y="15411"/>
                      <a:pt x="31982" y="17783"/>
                      <a:pt x="27244" y="22525"/>
                    </a:cubicBezTo>
                    <a:cubicBezTo>
                      <a:pt x="21321" y="27267"/>
                      <a:pt x="18952" y="36751"/>
                      <a:pt x="18952" y="50977"/>
                    </a:cubicBezTo>
                    <a:lnTo>
                      <a:pt x="18952" y="111438"/>
                    </a:lnTo>
                    <a:lnTo>
                      <a:pt x="0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0F1A9895-DE8A-0AAB-5604-1E9833C296A6}"/>
                  </a:ext>
                </a:extLst>
              </p:cNvPr>
              <p:cNvSpPr/>
              <p:nvPr/>
            </p:nvSpPr>
            <p:spPr>
              <a:xfrm>
                <a:off x="8342830" y="6279421"/>
                <a:ext cx="99500" cy="113809"/>
              </a:xfrm>
              <a:custGeom>
                <a:avLst/>
                <a:gdLst>
                  <a:gd name="csX0" fmla="*/ 78179 w 99500"/>
                  <a:gd name="csY0" fmla="*/ 97212 h 113809"/>
                  <a:gd name="csX1" fmla="*/ 58042 w 99500"/>
                  <a:gd name="csY1" fmla="*/ 110253 h 113809"/>
                  <a:gd name="csX2" fmla="*/ 37905 w 99500"/>
                  <a:gd name="csY2" fmla="*/ 113809 h 113809"/>
                  <a:gd name="csX3" fmla="*/ 9476 w 99500"/>
                  <a:gd name="csY3" fmla="*/ 104326 h 113809"/>
                  <a:gd name="csX4" fmla="*/ 0 w 99500"/>
                  <a:gd name="csY4" fmla="*/ 81801 h 113809"/>
                  <a:gd name="csX5" fmla="*/ 3553 w 99500"/>
                  <a:gd name="csY5" fmla="*/ 66389 h 113809"/>
                  <a:gd name="csX6" fmla="*/ 13030 w 99500"/>
                  <a:gd name="csY6" fmla="*/ 55719 h 113809"/>
                  <a:gd name="csX7" fmla="*/ 26060 w 99500"/>
                  <a:gd name="csY7" fmla="*/ 49792 h 113809"/>
                  <a:gd name="csX8" fmla="*/ 42643 w 99500"/>
                  <a:gd name="csY8" fmla="*/ 47420 h 113809"/>
                  <a:gd name="csX9" fmla="*/ 75809 w 99500"/>
                  <a:gd name="csY9" fmla="*/ 41493 h 113809"/>
                  <a:gd name="csX10" fmla="*/ 75809 w 99500"/>
                  <a:gd name="csY10" fmla="*/ 36751 h 113809"/>
                  <a:gd name="csX11" fmla="*/ 71072 w 99500"/>
                  <a:gd name="csY11" fmla="*/ 20154 h 113809"/>
                  <a:gd name="csX12" fmla="*/ 49750 w 99500"/>
                  <a:gd name="csY12" fmla="*/ 14226 h 113809"/>
                  <a:gd name="csX13" fmla="*/ 30797 w 99500"/>
                  <a:gd name="csY13" fmla="*/ 18969 h 113809"/>
                  <a:gd name="csX14" fmla="*/ 21321 w 99500"/>
                  <a:gd name="csY14" fmla="*/ 35565 h 113809"/>
                  <a:gd name="csX15" fmla="*/ 3553 w 99500"/>
                  <a:gd name="csY15" fmla="*/ 33195 h 113809"/>
                  <a:gd name="csX16" fmla="*/ 11845 w 99500"/>
                  <a:gd name="csY16" fmla="*/ 14226 h 113809"/>
                  <a:gd name="csX17" fmla="*/ 28428 w 99500"/>
                  <a:gd name="csY17" fmla="*/ 3557 h 113809"/>
                  <a:gd name="csX18" fmla="*/ 53304 w 99500"/>
                  <a:gd name="csY18" fmla="*/ 0 h 113809"/>
                  <a:gd name="csX19" fmla="*/ 75809 w 99500"/>
                  <a:gd name="csY19" fmla="*/ 3557 h 113809"/>
                  <a:gd name="csX20" fmla="*/ 88840 w 99500"/>
                  <a:gd name="csY20" fmla="*/ 11855 h 113809"/>
                  <a:gd name="csX21" fmla="*/ 94762 w 99500"/>
                  <a:gd name="csY21" fmla="*/ 24896 h 113809"/>
                  <a:gd name="csX22" fmla="*/ 94762 w 99500"/>
                  <a:gd name="csY22" fmla="*/ 67574 h 113809"/>
                  <a:gd name="csX23" fmla="*/ 94762 w 99500"/>
                  <a:gd name="csY23" fmla="*/ 100768 h 113809"/>
                  <a:gd name="csX24" fmla="*/ 99500 w 99500"/>
                  <a:gd name="csY24" fmla="*/ 113809 h 113809"/>
                  <a:gd name="csX25" fmla="*/ 79364 w 99500"/>
                  <a:gd name="csY25" fmla="*/ 113809 h 113809"/>
                  <a:gd name="csX26" fmla="*/ 75809 w 99500"/>
                  <a:gd name="csY26" fmla="*/ 99583 h 113809"/>
                  <a:gd name="csX27" fmla="*/ 75809 w 99500"/>
                  <a:gd name="csY27" fmla="*/ 97212 h 113809"/>
                  <a:gd name="csX28" fmla="*/ 76994 w 99500"/>
                  <a:gd name="csY28" fmla="*/ 55719 h 113809"/>
                  <a:gd name="csX29" fmla="*/ 46196 w 99500"/>
                  <a:gd name="csY29" fmla="*/ 62833 h 113809"/>
                  <a:gd name="csX30" fmla="*/ 29613 w 99500"/>
                  <a:gd name="csY30" fmla="*/ 66389 h 113809"/>
                  <a:gd name="csX31" fmla="*/ 22506 w 99500"/>
                  <a:gd name="csY31" fmla="*/ 72317 h 113809"/>
                  <a:gd name="csX32" fmla="*/ 20137 w 99500"/>
                  <a:gd name="csY32" fmla="*/ 81801 h 113809"/>
                  <a:gd name="csX33" fmla="*/ 26060 w 99500"/>
                  <a:gd name="csY33" fmla="*/ 94841 h 113809"/>
                  <a:gd name="csX34" fmla="*/ 42643 w 99500"/>
                  <a:gd name="csY34" fmla="*/ 99583 h 113809"/>
                  <a:gd name="csX35" fmla="*/ 61596 w 99500"/>
                  <a:gd name="csY35" fmla="*/ 94841 h 113809"/>
                  <a:gd name="csX36" fmla="*/ 73441 w 99500"/>
                  <a:gd name="csY36" fmla="*/ 81801 h 113809"/>
                  <a:gd name="csX37" fmla="*/ 76994 w 99500"/>
                  <a:gd name="csY37" fmla="*/ 62833 h 113809"/>
                  <a:gd name="csX38" fmla="*/ 76994 w 99500"/>
                  <a:gd name="csY38" fmla="*/ 5571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9500" h="113809">
                    <a:moveTo>
                      <a:pt x="78179" y="97212"/>
                    </a:moveTo>
                    <a:cubicBezTo>
                      <a:pt x="71072" y="103140"/>
                      <a:pt x="63964" y="106696"/>
                      <a:pt x="58042" y="110253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60" y="113809"/>
                      <a:pt x="16583" y="111438"/>
                      <a:pt x="9476" y="104326"/>
                    </a:cubicBezTo>
                    <a:cubicBezTo>
                      <a:pt x="2369" y="98398"/>
                      <a:pt x="0" y="91284"/>
                      <a:pt x="0" y="81801"/>
                    </a:cubicBezTo>
                    <a:cubicBezTo>
                      <a:pt x="0" y="72317"/>
                      <a:pt x="0" y="71131"/>
                      <a:pt x="3553" y="66389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8"/>
                      <a:pt x="26060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50"/>
                      <a:pt x="68703" y="43864"/>
                      <a:pt x="75809" y="41493"/>
                    </a:cubicBezTo>
                    <a:lnTo>
                      <a:pt x="75809" y="36751"/>
                    </a:lnTo>
                    <a:cubicBezTo>
                      <a:pt x="75809" y="29638"/>
                      <a:pt x="73441" y="23710"/>
                      <a:pt x="71072" y="20154"/>
                    </a:cubicBezTo>
                    <a:cubicBezTo>
                      <a:pt x="66333" y="15412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7" y="18969"/>
                    </a:cubicBezTo>
                    <a:cubicBezTo>
                      <a:pt x="26060" y="22525"/>
                      <a:pt x="23691" y="27267"/>
                      <a:pt x="21321" y="35565"/>
                    </a:cubicBezTo>
                    <a:lnTo>
                      <a:pt x="3553" y="33195"/>
                    </a:lnTo>
                    <a:cubicBezTo>
                      <a:pt x="3553" y="24896"/>
                      <a:pt x="8292" y="18969"/>
                      <a:pt x="11845" y="14226"/>
                    </a:cubicBezTo>
                    <a:cubicBezTo>
                      <a:pt x="15399" y="9485"/>
                      <a:pt x="21321" y="5928"/>
                      <a:pt x="28428" y="3557"/>
                    </a:cubicBezTo>
                    <a:cubicBezTo>
                      <a:pt x="35536" y="1186"/>
                      <a:pt x="43828" y="0"/>
                      <a:pt x="53304" y="0"/>
                    </a:cubicBezTo>
                    <a:cubicBezTo>
                      <a:pt x="62780" y="0"/>
                      <a:pt x="69887" y="0"/>
                      <a:pt x="75809" y="3557"/>
                    </a:cubicBezTo>
                    <a:cubicBezTo>
                      <a:pt x="81732" y="7113"/>
                      <a:pt x="86471" y="8299"/>
                      <a:pt x="88840" y="11855"/>
                    </a:cubicBezTo>
                    <a:cubicBezTo>
                      <a:pt x="91209" y="15412"/>
                      <a:pt x="93577" y="18969"/>
                      <a:pt x="94762" y="24896"/>
                    </a:cubicBezTo>
                    <a:lnTo>
                      <a:pt x="94762" y="67574"/>
                    </a:lnTo>
                    <a:cubicBezTo>
                      <a:pt x="94762" y="85357"/>
                      <a:pt x="94762" y="96027"/>
                      <a:pt x="94762" y="100768"/>
                    </a:cubicBezTo>
                    <a:cubicBezTo>
                      <a:pt x="94762" y="105511"/>
                      <a:pt x="97132" y="110253"/>
                      <a:pt x="99500" y="113809"/>
                    </a:cubicBezTo>
                    <a:lnTo>
                      <a:pt x="79364" y="113809"/>
                    </a:lnTo>
                    <a:cubicBezTo>
                      <a:pt x="76994" y="110253"/>
                      <a:pt x="75809" y="105511"/>
                      <a:pt x="75809" y="99583"/>
                    </a:cubicBezTo>
                    <a:lnTo>
                      <a:pt x="75809" y="97212"/>
                    </a:lnTo>
                    <a:close/>
                    <a:moveTo>
                      <a:pt x="76994" y="55719"/>
                    </a:moveTo>
                    <a:cubicBezTo>
                      <a:pt x="69887" y="58090"/>
                      <a:pt x="60411" y="60461"/>
                      <a:pt x="46196" y="62833"/>
                    </a:cubicBezTo>
                    <a:cubicBezTo>
                      <a:pt x="37905" y="62833"/>
                      <a:pt x="33167" y="65203"/>
                      <a:pt x="29613" y="66389"/>
                    </a:cubicBezTo>
                    <a:cubicBezTo>
                      <a:pt x="26060" y="67574"/>
                      <a:pt x="23691" y="69945"/>
                      <a:pt x="22506" y="72317"/>
                    </a:cubicBezTo>
                    <a:cubicBezTo>
                      <a:pt x="21321" y="74688"/>
                      <a:pt x="20137" y="78244"/>
                      <a:pt x="20137" y="81801"/>
                    </a:cubicBezTo>
                    <a:cubicBezTo>
                      <a:pt x="20137" y="85357"/>
                      <a:pt x="22506" y="91284"/>
                      <a:pt x="26060" y="94841"/>
                    </a:cubicBezTo>
                    <a:cubicBezTo>
                      <a:pt x="29613" y="98398"/>
                      <a:pt x="35536" y="99583"/>
                      <a:pt x="42643" y="99583"/>
                    </a:cubicBezTo>
                    <a:cubicBezTo>
                      <a:pt x="49750" y="99583"/>
                      <a:pt x="56857" y="99583"/>
                      <a:pt x="61596" y="94841"/>
                    </a:cubicBezTo>
                    <a:cubicBezTo>
                      <a:pt x="66333" y="90099"/>
                      <a:pt x="71072" y="87728"/>
                      <a:pt x="73441" y="81801"/>
                    </a:cubicBezTo>
                    <a:cubicBezTo>
                      <a:pt x="75809" y="77058"/>
                      <a:pt x="76994" y="71131"/>
                      <a:pt x="76994" y="62833"/>
                    </a:cubicBezTo>
                    <a:lnTo>
                      <a:pt x="76994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3E0B8655-BF63-81A3-5958-BE3FB5AA7D8C}"/>
                  </a:ext>
                </a:extLst>
              </p:cNvPr>
              <p:cNvSpPr/>
              <p:nvPr/>
            </p:nvSpPr>
            <p:spPr>
              <a:xfrm>
                <a:off x="8467206" y="6237928"/>
                <a:ext cx="18952" cy="152931"/>
              </a:xfrm>
              <a:custGeom>
                <a:avLst/>
                <a:gdLst>
                  <a:gd name="csX0" fmla="*/ 0 w 18952"/>
                  <a:gd name="csY0" fmla="*/ 152931 h 152931"/>
                  <a:gd name="csX1" fmla="*/ 0 w 18952"/>
                  <a:gd name="csY1" fmla="*/ 0 h 152931"/>
                  <a:gd name="csX2" fmla="*/ 18952 w 18952"/>
                  <a:gd name="csY2" fmla="*/ 0 h 152931"/>
                  <a:gd name="csX3" fmla="*/ 18952 w 18952"/>
                  <a:gd name="csY3" fmla="*/ 152931 h 152931"/>
                  <a:gd name="csX4" fmla="*/ 0 w 18952"/>
                  <a:gd name="csY4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8952" h="152931">
                    <a:moveTo>
                      <a:pt x="0" y="152931"/>
                    </a:move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09039CE6-BB31-D730-DA13-487872E66F2C}"/>
                  </a:ext>
                </a:extLst>
              </p:cNvPr>
              <p:cNvSpPr/>
              <p:nvPr/>
            </p:nvSpPr>
            <p:spPr>
              <a:xfrm>
                <a:off x="8577367" y="6237928"/>
                <a:ext cx="103054" cy="152931"/>
              </a:xfrm>
              <a:custGeom>
                <a:avLst/>
                <a:gdLst>
                  <a:gd name="csX0" fmla="*/ 0 w 103054"/>
                  <a:gd name="csY0" fmla="*/ 152931 h 152931"/>
                  <a:gd name="csX1" fmla="*/ 0 w 103054"/>
                  <a:gd name="csY1" fmla="*/ 0 h 152931"/>
                  <a:gd name="csX2" fmla="*/ 103054 w 103054"/>
                  <a:gd name="csY2" fmla="*/ 0 h 152931"/>
                  <a:gd name="csX3" fmla="*/ 103054 w 103054"/>
                  <a:gd name="csY3" fmla="*/ 17783 h 152931"/>
                  <a:gd name="csX4" fmla="*/ 20137 w 103054"/>
                  <a:gd name="csY4" fmla="*/ 17783 h 152931"/>
                  <a:gd name="csX5" fmla="*/ 20137 w 103054"/>
                  <a:gd name="csY5" fmla="*/ 65203 h 152931"/>
                  <a:gd name="csX6" fmla="*/ 91209 w 103054"/>
                  <a:gd name="csY6" fmla="*/ 65203 h 152931"/>
                  <a:gd name="csX7" fmla="*/ 91209 w 103054"/>
                  <a:gd name="csY7" fmla="*/ 82986 h 152931"/>
                  <a:gd name="csX8" fmla="*/ 20137 w 103054"/>
                  <a:gd name="csY8" fmla="*/ 82986 h 152931"/>
                  <a:gd name="csX9" fmla="*/ 20137 w 103054"/>
                  <a:gd name="csY9" fmla="*/ 152931 h 152931"/>
                  <a:gd name="csX10" fmla="*/ 0 w 103054"/>
                  <a:gd name="csY10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103054" h="152931">
                    <a:moveTo>
                      <a:pt x="0" y="152931"/>
                    </a:moveTo>
                    <a:lnTo>
                      <a:pt x="0" y="0"/>
                    </a:lnTo>
                    <a:lnTo>
                      <a:pt x="103054" y="0"/>
                    </a:lnTo>
                    <a:lnTo>
                      <a:pt x="103054" y="17783"/>
                    </a:lnTo>
                    <a:lnTo>
                      <a:pt x="20137" y="17783"/>
                    </a:lnTo>
                    <a:lnTo>
                      <a:pt x="20137" y="65203"/>
                    </a:lnTo>
                    <a:lnTo>
                      <a:pt x="91209" y="65203"/>
                    </a:lnTo>
                    <a:lnTo>
                      <a:pt x="91209" y="82986"/>
                    </a:lnTo>
                    <a:lnTo>
                      <a:pt x="20137" y="82986"/>
                    </a:lnTo>
                    <a:lnTo>
                      <a:pt x="20137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F105D47-8192-CECE-2F20-B55745BD100F}"/>
                  </a:ext>
                </a:extLst>
              </p:cNvPr>
              <p:cNvSpPr/>
              <p:nvPr/>
            </p:nvSpPr>
            <p:spPr>
              <a:xfrm>
                <a:off x="8694636" y="6278235"/>
                <a:ext cx="104238" cy="116179"/>
              </a:xfrm>
              <a:custGeom>
                <a:avLst/>
                <a:gdLst>
                  <a:gd name="csX0" fmla="*/ 2368 w 104238"/>
                  <a:gd name="csY0" fmla="*/ 56904 h 116179"/>
                  <a:gd name="csX1" fmla="*/ 18952 w 104238"/>
                  <a:gd name="csY1" fmla="*/ 11855 h 116179"/>
                  <a:gd name="csX2" fmla="*/ 53304 w 104238"/>
                  <a:gd name="csY2" fmla="*/ 0 h 116179"/>
                  <a:gd name="csX3" fmla="*/ 90024 w 104238"/>
                  <a:gd name="csY3" fmla="*/ 15411 h 116179"/>
                  <a:gd name="csX4" fmla="*/ 104239 w 104238"/>
                  <a:gd name="csY4" fmla="*/ 56904 h 116179"/>
                  <a:gd name="csX5" fmla="*/ 98316 w 104238"/>
                  <a:gd name="csY5" fmla="*/ 90099 h 116179"/>
                  <a:gd name="csX6" fmla="*/ 79363 w 104238"/>
                  <a:gd name="csY6" fmla="*/ 109067 h 116179"/>
                  <a:gd name="csX7" fmla="*/ 52119 w 104238"/>
                  <a:gd name="csY7" fmla="*/ 116180 h 116179"/>
                  <a:gd name="csX8" fmla="*/ 14214 w 104238"/>
                  <a:gd name="csY8" fmla="*/ 100768 h 116179"/>
                  <a:gd name="csX9" fmla="*/ 0 w 104238"/>
                  <a:gd name="csY9" fmla="*/ 58090 h 116179"/>
                  <a:gd name="csX10" fmla="*/ 2368 w 104238"/>
                  <a:gd name="csY10" fmla="*/ 58090 h 116179"/>
                  <a:gd name="csX11" fmla="*/ 21321 w 104238"/>
                  <a:gd name="csY11" fmla="*/ 56904 h 116179"/>
                  <a:gd name="csX12" fmla="*/ 30797 w 104238"/>
                  <a:gd name="csY12" fmla="*/ 88913 h 116179"/>
                  <a:gd name="csX13" fmla="*/ 54488 w 104238"/>
                  <a:gd name="csY13" fmla="*/ 99583 h 116179"/>
                  <a:gd name="csX14" fmla="*/ 78179 w 104238"/>
                  <a:gd name="csY14" fmla="*/ 88913 h 116179"/>
                  <a:gd name="csX15" fmla="*/ 87655 w 104238"/>
                  <a:gd name="csY15" fmla="*/ 56904 h 116179"/>
                  <a:gd name="csX16" fmla="*/ 78179 w 104238"/>
                  <a:gd name="csY16" fmla="*/ 26081 h 116179"/>
                  <a:gd name="csX17" fmla="*/ 54488 w 104238"/>
                  <a:gd name="csY17" fmla="*/ 15411 h 116179"/>
                  <a:gd name="csX18" fmla="*/ 30797 w 104238"/>
                  <a:gd name="csY18" fmla="*/ 26081 h 116179"/>
                  <a:gd name="csX19" fmla="*/ 21321 w 104238"/>
                  <a:gd name="csY19" fmla="*/ 58090 h 116179"/>
                  <a:gd name="csX20" fmla="*/ 21321 w 104238"/>
                  <a:gd name="csY20" fmla="*/ 58090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79">
                    <a:moveTo>
                      <a:pt x="2368" y="56904"/>
                    </a:moveTo>
                    <a:cubicBezTo>
                      <a:pt x="2368" y="36751"/>
                      <a:pt x="8291" y="21339"/>
                      <a:pt x="18952" y="11855"/>
                    </a:cubicBezTo>
                    <a:cubicBezTo>
                      <a:pt x="28428" y="3556"/>
                      <a:pt x="40274" y="0"/>
                      <a:pt x="53304" y="0"/>
                    </a:cubicBezTo>
                    <a:cubicBezTo>
                      <a:pt x="66333" y="0"/>
                      <a:pt x="80548" y="4742"/>
                      <a:pt x="90024" y="15411"/>
                    </a:cubicBezTo>
                    <a:cubicBezTo>
                      <a:pt x="99500" y="26081"/>
                      <a:pt x="104239" y="39122"/>
                      <a:pt x="104239" y="56904"/>
                    </a:cubicBezTo>
                    <a:cubicBezTo>
                      <a:pt x="104239" y="74687"/>
                      <a:pt x="101869" y="81801"/>
                      <a:pt x="98316" y="90099"/>
                    </a:cubicBezTo>
                    <a:cubicBezTo>
                      <a:pt x="93577" y="98397"/>
                      <a:pt x="87655" y="104325"/>
                      <a:pt x="79363" y="109067"/>
                    </a:cubicBezTo>
                    <a:cubicBezTo>
                      <a:pt x="71072" y="113809"/>
                      <a:pt x="62780" y="116180"/>
                      <a:pt x="52119" y="116180"/>
                    </a:cubicBezTo>
                    <a:cubicBezTo>
                      <a:pt x="36720" y="116180"/>
                      <a:pt x="23691" y="111438"/>
                      <a:pt x="14214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8" y="58090"/>
                    </a:lnTo>
                    <a:close/>
                    <a:moveTo>
                      <a:pt x="21321" y="56904"/>
                    </a:moveTo>
                    <a:cubicBezTo>
                      <a:pt x="21321" y="71131"/>
                      <a:pt x="24875" y="81801"/>
                      <a:pt x="30797" y="88913"/>
                    </a:cubicBezTo>
                    <a:cubicBezTo>
                      <a:pt x="36720" y="96026"/>
                      <a:pt x="45012" y="99583"/>
                      <a:pt x="54488" y="99583"/>
                    </a:cubicBezTo>
                    <a:cubicBezTo>
                      <a:pt x="63964" y="99583"/>
                      <a:pt x="71072" y="96026"/>
                      <a:pt x="78179" y="88913"/>
                    </a:cubicBezTo>
                    <a:cubicBezTo>
                      <a:pt x="85286" y="81801"/>
                      <a:pt x="87655" y="71131"/>
                      <a:pt x="87655" y="56904"/>
                    </a:cubicBezTo>
                    <a:cubicBezTo>
                      <a:pt x="87655" y="42678"/>
                      <a:pt x="84101" y="33194"/>
                      <a:pt x="78179" y="26081"/>
                    </a:cubicBezTo>
                    <a:cubicBezTo>
                      <a:pt x="72256" y="18968"/>
                      <a:pt x="63964" y="15411"/>
                      <a:pt x="54488" y="15411"/>
                    </a:cubicBezTo>
                    <a:cubicBezTo>
                      <a:pt x="45012" y="15411"/>
                      <a:pt x="37904" y="18968"/>
                      <a:pt x="30797" y="26081"/>
                    </a:cubicBezTo>
                    <a:cubicBezTo>
                      <a:pt x="23691" y="33194"/>
                      <a:pt x="21321" y="43864"/>
                      <a:pt x="21321" y="58090"/>
                    </a:cubicBezTo>
                    <a:lnTo>
                      <a:pt x="21321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5B24608A-B933-BCDF-CDA8-4C6E4FC50C60}"/>
                  </a:ext>
                </a:extLst>
              </p:cNvPr>
              <p:cNvSpPr/>
              <p:nvPr/>
            </p:nvSpPr>
            <p:spPr>
              <a:xfrm>
                <a:off x="8822565" y="6279421"/>
                <a:ext cx="88839" cy="113809"/>
              </a:xfrm>
              <a:custGeom>
                <a:avLst/>
                <a:gdLst>
                  <a:gd name="csX0" fmla="*/ 72256 w 88839"/>
                  <a:gd name="csY0" fmla="*/ 111438 h 113809"/>
                  <a:gd name="csX1" fmla="*/ 72256 w 88839"/>
                  <a:gd name="csY1" fmla="*/ 94841 h 113809"/>
                  <a:gd name="csX2" fmla="*/ 36720 w 88839"/>
                  <a:gd name="csY2" fmla="*/ 113809 h 113809"/>
                  <a:gd name="csX3" fmla="*/ 18952 w 88839"/>
                  <a:gd name="csY3" fmla="*/ 110253 h 113809"/>
                  <a:gd name="csX4" fmla="*/ 5923 w 88839"/>
                  <a:gd name="csY4" fmla="*/ 100768 h 113809"/>
                  <a:gd name="csX5" fmla="*/ 0 w 88839"/>
                  <a:gd name="csY5" fmla="*/ 86543 h 113809"/>
                  <a:gd name="csX6" fmla="*/ 0 w 88839"/>
                  <a:gd name="csY6" fmla="*/ 0 h 113809"/>
                  <a:gd name="csX7" fmla="*/ 18952 w 88839"/>
                  <a:gd name="csY7" fmla="*/ 0 h 113809"/>
                  <a:gd name="csX8" fmla="*/ 18952 w 88839"/>
                  <a:gd name="csY8" fmla="*/ 81801 h 113809"/>
                  <a:gd name="csX9" fmla="*/ 26060 w 88839"/>
                  <a:gd name="csY9" fmla="*/ 93656 h 113809"/>
                  <a:gd name="csX10" fmla="*/ 40274 w 88839"/>
                  <a:gd name="csY10" fmla="*/ 98398 h 113809"/>
                  <a:gd name="csX11" fmla="*/ 55673 w 88839"/>
                  <a:gd name="csY11" fmla="*/ 93656 h 113809"/>
                  <a:gd name="csX12" fmla="*/ 66333 w 88839"/>
                  <a:gd name="csY12" fmla="*/ 81801 h 113809"/>
                  <a:gd name="csX13" fmla="*/ 69887 w 88839"/>
                  <a:gd name="csY13" fmla="*/ 60461 h 113809"/>
                  <a:gd name="csX14" fmla="*/ 69887 w 88839"/>
                  <a:gd name="csY14" fmla="*/ 1186 h 113809"/>
                  <a:gd name="csX15" fmla="*/ 88840 w 88839"/>
                  <a:gd name="csY15" fmla="*/ 1186 h 113809"/>
                  <a:gd name="csX16" fmla="*/ 88840 w 88839"/>
                  <a:gd name="csY16" fmla="*/ 111438 h 113809"/>
                  <a:gd name="csX17" fmla="*/ 72256 w 88839"/>
                  <a:gd name="csY17" fmla="*/ 111438 h 113809"/>
                  <a:gd name="csX18" fmla="*/ 72256 w 88839"/>
                  <a:gd name="csY18" fmla="*/ 111438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88839" h="113809">
                    <a:moveTo>
                      <a:pt x="72256" y="111438"/>
                    </a:moveTo>
                    <a:lnTo>
                      <a:pt x="72256" y="94841"/>
                    </a:lnTo>
                    <a:cubicBezTo>
                      <a:pt x="63964" y="107882"/>
                      <a:pt x="52119" y="113809"/>
                      <a:pt x="36720" y="113809"/>
                    </a:cubicBezTo>
                    <a:cubicBezTo>
                      <a:pt x="21321" y="113809"/>
                      <a:pt x="23691" y="113809"/>
                      <a:pt x="18952" y="110253"/>
                    </a:cubicBezTo>
                    <a:cubicBezTo>
                      <a:pt x="13030" y="107882"/>
                      <a:pt x="9476" y="104326"/>
                      <a:pt x="5923" y="100768"/>
                    </a:cubicBezTo>
                    <a:cubicBezTo>
                      <a:pt x="3553" y="97212"/>
                      <a:pt x="1184" y="92470"/>
                      <a:pt x="0" y="86543"/>
                    </a:cubicBez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81801"/>
                    </a:lnTo>
                    <a:cubicBezTo>
                      <a:pt x="18952" y="86543"/>
                      <a:pt x="22506" y="90099"/>
                      <a:pt x="26060" y="93656"/>
                    </a:cubicBezTo>
                    <a:cubicBezTo>
                      <a:pt x="29613" y="96027"/>
                      <a:pt x="34351" y="98398"/>
                      <a:pt x="40274" y="98398"/>
                    </a:cubicBezTo>
                    <a:cubicBezTo>
                      <a:pt x="46196" y="98398"/>
                      <a:pt x="50935" y="98398"/>
                      <a:pt x="55673" y="93656"/>
                    </a:cubicBezTo>
                    <a:cubicBezTo>
                      <a:pt x="60411" y="88913"/>
                      <a:pt x="63964" y="86543"/>
                      <a:pt x="66333" y="81801"/>
                    </a:cubicBezTo>
                    <a:cubicBezTo>
                      <a:pt x="68703" y="77058"/>
                      <a:pt x="69887" y="69945"/>
                      <a:pt x="69887" y="60461"/>
                    </a:cubicBezTo>
                    <a:lnTo>
                      <a:pt x="69887" y="1186"/>
                    </a:lnTo>
                    <a:lnTo>
                      <a:pt x="88840" y="1186"/>
                    </a:lnTo>
                    <a:lnTo>
                      <a:pt x="88840" y="111438"/>
                    </a:lnTo>
                    <a:lnTo>
                      <a:pt x="72256" y="111438"/>
                    </a:lnTo>
                    <a:lnTo>
                      <a:pt x="72256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F2F4AA8C-B16D-698D-AE19-575D2C40CE5D}"/>
                  </a:ext>
                </a:extLst>
              </p:cNvPr>
              <p:cNvSpPr/>
              <p:nvPr/>
            </p:nvSpPr>
            <p:spPr>
              <a:xfrm>
                <a:off x="8941018" y="6278235"/>
                <a:ext cx="90024" cy="112623"/>
              </a:xfrm>
              <a:custGeom>
                <a:avLst/>
                <a:gdLst>
                  <a:gd name="csX0" fmla="*/ 0 w 90024"/>
                  <a:gd name="csY0" fmla="*/ 112624 h 112623"/>
                  <a:gd name="csX1" fmla="*/ 0 w 90024"/>
                  <a:gd name="csY1" fmla="*/ 2371 h 112623"/>
                  <a:gd name="csX2" fmla="*/ 16583 w 90024"/>
                  <a:gd name="csY2" fmla="*/ 2371 h 112623"/>
                  <a:gd name="csX3" fmla="*/ 16583 w 90024"/>
                  <a:gd name="csY3" fmla="*/ 17783 h 112623"/>
                  <a:gd name="csX4" fmla="*/ 52119 w 90024"/>
                  <a:gd name="csY4" fmla="*/ 0 h 112623"/>
                  <a:gd name="csX5" fmla="*/ 71072 w 90024"/>
                  <a:gd name="csY5" fmla="*/ 3556 h 112623"/>
                  <a:gd name="csX6" fmla="*/ 84101 w 90024"/>
                  <a:gd name="csY6" fmla="*/ 13040 h 112623"/>
                  <a:gd name="csX7" fmla="*/ 90024 w 90024"/>
                  <a:gd name="csY7" fmla="*/ 27267 h 112623"/>
                  <a:gd name="csX8" fmla="*/ 90024 w 90024"/>
                  <a:gd name="csY8" fmla="*/ 112624 h 112623"/>
                  <a:gd name="csX9" fmla="*/ 71072 w 90024"/>
                  <a:gd name="csY9" fmla="*/ 112624 h 112623"/>
                  <a:gd name="csX10" fmla="*/ 71072 w 90024"/>
                  <a:gd name="csY10" fmla="*/ 45049 h 112623"/>
                  <a:gd name="csX11" fmla="*/ 68703 w 90024"/>
                  <a:gd name="csY11" fmla="*/ 28453 h 112623"/>
                  <a:gd name="csX12" fmla="*/ 60411 w 90024"/>
                  <a:gd name="csY12" fmla="*/ 18968 h 112623"/>
                  <a:gd name="csX13" fmla="*/ 47381 w 90024"/>
                  <a:gd name="csY13" fmla="*/ 15411 h 112623"/>
                  <a:gd name="csX14" fmla="*/ 27244 w 90024"/>
                  <a:gd name="csY14" fmla="*/ 22525 h 112623"/>
                  <a:gd name="csX15" fmla="*/ 18952 w 90024"/>
                  <a:gd name="csY15" fmla="*/ 50977 h 112623"/>
                  <a:gd name="csX16" fmla="*/ 18952 w 90024"/>
                  <a:gd name="csY16" fmla="*/ 111438 h 112623"/>
                  <a:gd name="csX17" fmla="*/ 0 w 90024"/>
                  <a:gd name="csY17" fmla="*/ 111438 h 1126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90024" h="112623">
                    <a:moveTo>
                      <a:pt x="0" y="112624"/>
                    </a:moveTo>
                    <a:lnTo>
                      <a:pt x="0" y="2371"/>
                    </a:lnTo>
                    <a:lnTo>
                      <a:pt x="16583" y="2371"/>
                    </a:lnTo>
                    <a:lnTo>
                      <a:pt x="16583" y="17783"/>
                    </a:lnTo>
                    <a:cubicBezTo>
                      <a:pt x="24875" y="5928"/>
                      <a:pt x="36720" y="0"/>
                      <a:pt x="52119" y="0"/>
                    </a:cubicBezTo>
                    <a:cubicBezTo>
                      <a:pt x="67518" y="0"/>
                      <a:pt x="65149" y="0"/>
                      <a:pt x="71072" y="3556"/>
                    </a:cubicBezTo>
                    <a:cubicBezTo>
                      <a:pt x="76994" y="7113"/>
                      <a:pt x="80548" y="9484"/>
                      <a:pt x="84101" y="13040"/>
                    </a:cubicBezTo>
                    <a:cubicBezTo>
                      <a:pt x="87655" y="16597"/>
                      <a:pt x="88840" y="21339"/>
                      <a:pt x="90024" y="27267"/>
                    </a:cubicBezTo>
                    <a:lnTo>
                      <a:pt x="90024" y="112624"/>
                    </a:lnTo>
                    <a:lnTo>
                      <a:pt x="71072" y="112624"/>
                    </a:lnTo>
                    <a:lnTo>
                      <a:pt x="71072" y="45049"/>
                    </a:lnTo>
                    <a:cubicBezTo>
                      <a:pt x="71072" y="37936"/>
                      <a:pt x="71072" y="32009"/>
                      <a:pt x="68703" y="28453"/>
                    </a:cubicBezTo>
                    <a:cubicBezTo>
                      <a:pt x="66333" y="24895"/>
                      <a:pt x="65149" y="21339"/>
                      <a:pt x="60411" y="18968"/>
                    </a:cubicBezTo>
                    <a:cubicBezTo>
                      <a:pt x="56857" y="16597"/>
                      <a:pt x="52119" y="15411"/>
                      <a:pt x="47381" y="15411"/>
                    </a:cubicBezTo>
                    <a:cubicBezTo>
                      <a:pt x="39089" y="15411"/>
                      <a:pt x="31982" y="17783"/>
                      <a:pt x="27244" y="22525"/>
                    </a:cubicBezTo>
                    <a:cubicBezTo>
                      <a:pt x="21321" y="27267"/>
                      <a:pt x="18952" y="36751"/>
                      <a:pt x="18952" y="50977"/>
                    </a:cubicBezTo>
                    <a:lnTo>
                      <a:pt x="18952" y="111438"/>
                    </a:lnTo>
                    <a:lnTo>
                      <a:pt x="0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A5DDDD51-9F82-1267-D2B0-8091AB6E7878}"/>
                  </a:ext>
                </a:extLst>
              </p:cNvPr>
              <p:cNvSpPr/>
              <p:nvPr/>
            </p:nvSpPr>
            <p:spPr>
              <a:xfrm>
                <a:off x="9052363" y="6240299"/>
                <a:ext cx="97131" cy="152931"/>
              </a:xfrm>
              <a:custGeom>
                <a:avLst/>
                <a:gdLst>
                  <a:gd name="csX0" fmla="*/ 79364 w 97131"/>
                  <a:gd name="csY0" fmla="*/ 150560 h 152931"/>
                  <a:gd name="csX1" fmla="*/ 79364 w 97131"/>
                  <a:gd name="csY1" fmla="*/ 136334 h 152931"/>
                  <a:gd name="csX2" fmla="*/ 48566 w 97131"/>
                  <a:gd name="csY2" fmla="*/ 152931 h 152931"/>
                  <a:gd name="csX3" fmla="*/ 23691 w 97131"/>
                  <a:gd name="csY3" fmla="*/ 145818 h 152931"/>
                  <a:gd name="csX4" fmla="*/ 5923 w 97131"/>
                  <a:gd name="csY4" fmla="*/ 125665 h 152931"/>
                  <a:gd name="csX5" fmla="*/ 0 w 97131"/>
                  <a:gd name="csY5" fmla="*/ 96027 h 152931"/>
                  <a:gd name="csX6" fmla="*/ 5923 w 97131"/>
                  <a:gd name="csY6" fmla="*/ 66389 h 152931"/>
                  <a:gd name="csX7" fmla="*/ 22506 w 97131"/>
                  <a:gd name="csY7" fmla="*/ 46235 h 152931"/>
                  <a:gd name="csX8" fmla="*/ 47381 w 97131"/>
                  <a:gd name="csY8" fmla="*/ 39122 h 152931"/>
                  <a:gd name="csX9" fmla="*/ 65149 w 97131"/>
                  <a:gd name="csY9" fmla="*/ 43864 h 152931"/>
                  <a:gd name="csX10" fmla="*/ 78179 w 97131"/>
                  <a:gd name="csY10" fmla="*/ 54534 h 152931"/>
                  <a:gd name="csX11" fmla="*/ 78179 w 97131"/>
                  <a:gd name="csY11" fmla="*/ 0 h 152931"/>
                  <a:gd name="csX12" fmla="*/ 97132 w 97131"/>
                  <a:gd name="csY12" fmla="*/ 0 h 152931"/>
                  <a:gd name="csX13" fmla="*/ 97132 w 97131"/>
                  <a:gd name="csY13" fmla="*/ 152931 h 152931"/>
                  <a:gd name="csX14" fmla="*/ 79364 w 97131"/>
                  <a:gd name="csY14" fmla="*/ 152931 h 152931"/>
                  <a:gd name="csX15" fmla="*/ 79364 w 97131"/>
                  <a:gd name="csY15" fmla="*/ 150560 h 152931"/>
                  <a:gd name="csX16" fmla="*/ 20137 w 97131"/>
                  <a:gd name="csY16" fmla="*/ 94841 h 152931"/>
                  <a:gd name="csX17" fmla="*/ 29613 w 97131"/>
                  <a:gd name="csY17" fmla="*/ 126850 h 152931"/>
                  <a:gd name="csX18" fmla="*/ 50935 w 97131"/>
                  <a:gd name="csY18" fmla="*/ 137520 h 152931"/>
                  <a:gd name="csX19" fmla="*/ 72257 w 97131"/>
                  <a:gd name="csY19" fmla="*/ 128035 h 152931"/>
                  <a:gd name="csX20" fmla="*/ 80549 w 97131"/>
                  <a:gd name="csY20" fmla="*/ 97212 h 152931"/>
                  <a:gd name="csX21" fmla="*/ 72257 w 97131"/>
                  <a:gd name="csY21" fmla="*/ 64018 h 152931"/>
                  <a:gd name="csX22" fmla="*/ 50935 w 97131"/>
                  <a:gd name="csY22" fmla="*/ 53348 h 152931"/>
                  <a:gd name="csX23" fmla="*/ 29613 w 97131"/>
                  <a:gd name="csY23" fmla="*/ 64018 h 152931"/>
                  <a:gd name="csX24" fmla="*/ 21322 w 97131"/>
                  <a:gd name="csY24" fmla="*/ 96027 h 152931"/>
                  <a:gd name="csX25" fmla="*/ 21322 w 97131"/>
                  <a:gd name="csY25" fmla="*/ 96027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7131" h="152931">
                    <a:moveTo>
                      <a:pt x="79364" y="150560"/>
                    </a:moveTo>
                    <a:lnTo>
                      <a:pt x="79364" y="136334"/>
                    </a:lnTo>
                    <a:cubicBezTo>
                      <a:pt x="72257" y="147004"/>
                      <a:pt x="61596" y="152931"/>
                      <a:pt x="48566" y="152931"/>
                    </a:cubicBezTo>
                    <a:cubicBezTo>
                      <a:pt x="35536" y="152931"/>
                      <a:pt x="31982" y="150560"/>
                      <a:pt x="23691" y="145818"/>
                    </a:cubicBezTo>
                    <a:cubicBezTo>
                      <a:pt x="16584" y="141076"/>
                      <a:pt x="10661" y="133963"/>
                      <a:pt x="5923" y="125665"/>
                    </a:cubicBezTo>
                    <a:cubicBezTo>
                      <a:pt x="2369" y="117366"/>
                      <a:pt x="0" y="106696"/>
                      <a:pt x="0" y="96027"/>
                    </a:cubicBezTo>
                    <a:cubicBezTo>
                      <a:pt x="0" y="85357"/>
                      <a:pt x="2369" y="74687"/>
                      <a:pt x="5923" y="66389"/>
                    </a:cubicBezTo>
                    <a:cubicBezTo>
                      <a:pt x="9477" y="58090"/>
                      <a:pt x="15399" y="50977"/>
                      <a:pt x="22506" y="46235"/>
                    </a:cubicBezTo>
                    <a:cubicBezTo>
                      <a:pt x="29613" y="41493"/>
                      <a:pt x="37905" y="39122"/>
                      <a:pt x="47381" y="39122"/>
                    </a:cubicBezTo>
                    <a:cubicBezTo>
                      <a:pt x="56858" y="39122"/>
                      <a:pt x="60411" y="39122"/>
                      <a:pt x="65149" y="43864"/>
                    </a:cubicBezTo>
                    <a:cubicBezTo>
                      <a:pt x="69888" y="46235"/>
                      <a:pt x="74626" y="49792"/>
                      <a:pt x="78179" y="54534"/>
                    </a:cubicBezTo>
                    <a:lnTo>
                      <a:pt x="78179" y="0"/>
                    </a:lnTo>
                    <a:lnTo>
                      <a:pt x="97132" y="0"/>
                    </a:lnTo>
                    <a:lnTo>
                      <a:pt x="97132" y="152931"/>
                    </a:lnTo>
                    <a:lnTo>
                      <a:pt x="79364" y="152931"/>
                    </a:lnTo>
                    <a:lnTo>
                      <a:pt x="79364" y="150560"/>
                    </a:lnTo>
                    <a:close/>
                    <a:moveTo>
                      <a:pt x="20137" y="94841"/>
                    </a:moveTo>
                    <a:cubicBezTo>
                      <a:pt x="20137" y="109067"/>
                      <a:pt x="23691" y="119737"/>
                      <a:pt x="29613" y="126850"/>
                    </a:cubicBezTo>
                    <a:cubicBezTo>
                      <a:pt x="35536" y="133963"/>
                      <a:pt x="42644" y="137520"/>
                      <a:pt x="50935" y="137520"/>
                    </a:cubicBezTo>
                    <a:cubicBezTo>
                      <a:pt x="59227" y="137520"/>
                      <a:pt x="66334" y="133963"/>
                      <a:pt x="72257" y="128035"/>
                    </a:cubicBezTo>
                    <a:cubicBezTo>
                      <a:pt x="78179" y="120922"/>
                      <a:pt x="80549" y="111438"/>
                      <a:pt x="80549" y="97212"/>
                    </a:cubicBezTo>
                    <a:cubicBezTo>
                      <a:pt x="80549" y="82986"/>
                      <a:pt x="78179" y="71131"/>
                      <a:pt x="72257" y="64018"/>
                    </a:cubicBezTo>
                    <a:cubicBezTo>
                      <a:pt x="66334" y="56904"/>
                      <a:pt x="59227" y="53348"/>
                      <a:pt x="50935" y="53348"/>
                    </a:cubicBezTo>
                    <a:cubicBezTo>
                      <a:pt x="42644" y="53348"/>
                      <a:pt x="35536" y="56904"/>
                      <a:pt x="29613" y="64018"/>
                    </a:cubicBezTo>
                    <a:cubicBezTo>
                      <a:pt x="23691" y="71131"/>
                      <a:pt x="21322" y="81801"/>
                      <a:pt x="21322" y="96027"/>
                    </a:cubicBezTo>
                    <a:lnTo>
                      <a:pt x="21322" y="9602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82">
                <a:extLst>
                  <a:ext uri="{FF2B5EF4-FFF2-40B4-BE49-F238E27FC236}">
                    <a16:creationId xmlns:a16="http://schemas.microsoft.com/office/drawing/2014/main" id="{0AFE2196-59D7-FE36-76B8-90EF4A90226C}"/>
                  </a:ext>
                </a:extLst>
              </p:cNvPr>
              <p:cNvSpPr/>
              <p:nvPr/>
            </p:nvSpPr>
            <p:spPr>
              <a:xfrm>
                <a:off x="9172001" y="6279421"/>
                <a:ext cx="99500" cy="113809"/>
              </a:xfrm>
              <a:custGeom>
                <a:avLst/>
                <a:gdLst>
                  <a:gd name="csX0" fmla="*/ 78179 w 99500"/>
                  <a:gd name="csY0" fmla="*/ 97212 h 113809"/>
                  <a:gd name="csX1" fmla="*/ 58042 w 99500"/>
                  <a:gd name="csY1" fmla="*/ 110253 h 113809"/>
                  <a:gd name="csX2" fmla="*/ 37905 w 99500"/>
                  <a:gd name="csY2" fmla="*/ 113809 h 113809"/>
                  <a:gd name="csX3" fmla="*/ 9476 w 99500"/>
                  <a:gd name="csY3" fmla="*/ 104326 h 113809"/>
                  <a:gd name="csX4" fmla="*/ 0 w 99500"/>
                  <a:gd name="csY4" fmla="*/ 81801 h 113809"/>
                  <a:gd name="csX5" fmla="*/ 3553 w 99500"/>
                  <a:gd name="csY5" fmla="*/ 66389 h 113809"/>
                  <a:gd name="csX6" fmla="*/ 13030 w 99500"/>
                  <a:gd name="csY6" fmla="*/ 55719 h 113809"/>
                  <a:gd name="csX7" fmla="*/ 26060 w 99500"/>
                  <a:gd name="csY7" fmla="*/ 49792 h 113809"/>
                  <a:gd name="csX8" fmla="*/ 42643 w 99500"/>
                  <a:gd name="csY8" fmla="*/ 47420 h 113809"/>
                  <a:gd name="csX9" fmla="*/ 75809 w 99500"/>
                  <a:gd name="csY9" fmla="*/ 41493 h 113809"/>
                  <a:gd name="csX10" fmla="*/ 75809 w 99500"/>
                  <a:gd name="csY10" fmla="*/ 36751 h 113809"/>
                  <a:gd name="csX11" fmla="*/ 71072 w 99500"/>
                  <a:gd name="csY11" fmla="*/ 20154 h 113809"/>
                  <a:gd name="csX12" fmla="*/ 49750 w 99500"/>
                  <a:gd name="csY12" fmla="*/ 14226 h 113809"/>
                  <a:gd name="csX13" fmla="*/ 30797 w 99500"/>
                  <a:gd name="csY13" fmla="*/ 18969 h 113809"/>
                  <a:gd name="csX14" fmla="*/ 21321 w 99500"/>
                  <a:gd name="csY14" fmla="*/ 35565 h 113809"/>
                  <a:gd name="csX15" fmla="*/ 3553 w 99500"/>
                  <a:gd name="csY15" fmla="*/ 33195 h 113809"/>
                  <a:gd name="csX16" fmla="*/ 11845 w 99500"/>
                  <a:gd name="csY16" fmla="*/ 14226 h 113809"/>
                  <a:gd name="csX17" fmla="*/ 28428 w 99500"/>
                  <a:gd name="csY17" fmla="*/ 3557 h 113809"/>
                  <a:gd name="csX18" fmla="*/ 53304 w 99500"/>
                  <a:gd name="csY18" fmla="*/ 0 h 113809"/>
                  <a:gd name="csX19" fmla="*/ 75809 w 99500"/>
                  <a:gd name="csY19" fmla="*/ 3557 h 113809"/>
                  <a:gd name="csX20" fmla="*/ 88840 w 99500"/>
                  <a:gd name="csY20" fmla="*/ 11855 h 113809"/>
                  <a:gd name="csX21" fmla="*/ 94762 w 99500"/>
                  <a:gd name="csY21" fmla="*/ 24896 h 113809"/>
                  <a:gd name="csX22" fmla="*/ 94762 w 99500"/>
                  <a:gd name="csY22" fmla="*/ 67574 h 113809"/>
                  <a:gd name="csX23" fmla="*/ 94762 w 99500"/>
                  <a:gd name="csY23" fmla="*/ 100768 h 113809"/>
                  <a:gd name="csX24" fmla="*/ 99500 w 99500"/>
                  <a:gd name="csY24" fmla="*/ 113809 h 113809"/>
                  <a:gd name="csX25" fmla="*/ 79364 w 99500"/>
                  <a:gd name="csY25" fmla="*/ 113809 h 113809"/>
                  <a:gd name="csX26" fmla="*/ 75809 w 99500"/>
                  <a:gd name="csY26" fmla="*/ 99583 h 113809"/>
                  <a:gd name="csX27" fmla="*/ 75809 w 99500"/>
                  <a:gd name="csY27" fmla="*/ 97212 h 113809"/>
                  <a:gd name="csX28" fmla="*/ 76994 w 99500"/>
                  <a:gd name="csY28" fmla="*/ 55719 h 113809"/>
                  <a:gd name="csX29" fmla="*/ 46196 w 99500"/>
                  <a:gd name="csY29" fmla="*/ 62833 h 113809"/>
                  <a:gd name="csX30" fmla="*/ 29613 w 99500"/>
                  <a:gd name="csY30" fmla="*/ 66389 h 113809"/>
                  <a:gd name="csX31" fmla="*/ 22506 w 99500"/>
                  <a:gd name="csY31" fmla="*/ 72317 h 113809"/>
                  <a:gd name="csX32" fmla="*/ 20137 w 99500"/>
                  <a:gd name="csY32" fmla="*/ 81801 h 113809"/>
                  <a:gd name="csX33" fmla="*/ 26060 w 99500"/>
                  <a:gd name="csY33" fmla="*/ 94841 h 113809"/>
                  <a:gd name="csX34" fmla="*/ 42643 w 99500"/>
                  <a:gd name="csY34" fmla="*/ 99583 h 113809"/>
                  <a:gd name="csX35" fmla="*/ 61596 w 99500"/>
                  <a:gd name="csY35" fmla="*/ 94841 h 113809"/>
                  <a:gd name="csX36" fmla="*/ 73441 w 99500"/>
                  <a:gd name="csY36" fmla="*/ 81801 h 113809"/>
                  <a:gd name="csX37" fmla="*/ 76994 w 99500"/>
                  <a:gd name="csY37" fmla="*/ 62833 h 113809"/>
                  <a:gd name="csX38" fmla="*/ 76994 w 99500"/>
                  <a:gd name="csY38" fmla="*/ 5571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9500" h="113809">
                    <a:moveTo>
                      <a:pt x="78179" y="97212"/>
                    </a:moveTo>
                    <a:cubicBezTo>
                      <a:pt x="71072" y="103140"/>
                      <a:pt x="63964" y="106696"/>
                      <a:pt x="58042" y="110253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60" y="113809"/>
                      <a:pt x="16583" y="111438"/>
                      <a:pt x="9476" y="104326"/>
                    </a:cubicBezTo>
                    <a:cubicBezTo>
                      <a:pt x="2369" y="98398"/>
                      <a:pt x="0" y="91284"/>
                      <a:pt x="0" y="81801"/>
                    </a:cubicBezTo>
                    <a:cubicBezTo>
                      <a:pt x="0" y="72317"/>
                      <a:pt x="0" y="71131"/>
                      <a:pt x="3553" y="66389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8"/>
                      <a:pt x="26060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50"/>
                      <a:pt x="68703" y="43864"/>
                      <a:pt x="75809" y="41493"/>
                    </a:cubicBezTo>
                    <a:lnTo>
                      <a:pt x="75809" y="36751"/>
                    </a:lnTo>
                    <a:cubicBezTo>
                      <a:pt x="75809" y="29638"/>
                      <a:pt x="73441" y="23710"/>
                      <a:pt x="71072" y="20154"/>
                    </a:cubicBezTo>
                    <a:cubicBezTo>
                      <a:pt x="66333" y="15412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7" y="18969"/>
                    </a:cubicBezTo>
                    <a:cubicBezTo>
                      <a:pt x="26060" y="22525"/>
                      <a:pt x="23691" y="27267"/>
                      <a:pt x="21321" y="35565"/>
                    </a:cubicBezTo>
                    <a:lnTo>
                      <a:pt x="3553" y="33195"/>
                    </a:lnTo>
                    <a:cubicBezTo>
                      <a:pt x="3553" y="24896"/>
                      <a:pt x="8292" y="18969"/>
                      <a:pt x="11845" y="14226"/>
                    </a:cubicBezTo>
                    <a:cubicBezTo>
                      <a:pt x="15399" y="9485"/>
                      <a:pt x="21321" y="5928"/>
                      <a:pt x="28428" y="3557"/>
                    </a:cubicBezTo>
                    <a:cubicBezTo>
                      <a:pt x="35536" y="1186"/>
                      <a:pt x="43828" y="0"/>
                      <a:pt x="53304" y="0"/>
                    </a:cubicBezTo>
                    <a:cubicBezTo>
                      <a:pt x="62780" y="0"/>
                      <a:pt x="69887" y="0"/>
                      <a:pt x="75809" y="3557"/>
                    </a:cubicBezTo>
                    <a:cubicBezTo>
                      <a:pt x="81732" y="7113"/>
                      <a:pt x="86471" y="8299"/>
                      <a:pt x="88840" y="11855"/>
                    </a:cubicBezTo>
                    <a:cubicBezTo>
                      <a:pt x="91209" y="15412"/>
                      <a:pt x="93577" y="18969"/>
                      <a:pt x="94762" y="24896"/>
                    </a:cubicBezTo>
                    <a:lnTo>
                      <a:pt x="94762" y="67574"/>
                    </a:lnTo>
                    <a:cubicBezTo>
                      <a:pt x="94762" y="85357"/>
                      <a:pt x="94762" y="96027"/>
                      <a:pt x="94762" y="100768"/>
                    </a:cubicBezTo>
                    <a:cubicBezTo>
                      <a:pt x="94762" y="105511"/>
                      <a:pt x="97132" y="110253"/>
                      <a:pt x="99500" y="113809"/>
                    </a:cubicBezTo>
                    <a:lnTo>
                      <a:pt x="79364" y="113809"/>
                    </a:lnTo>
                    <a:cubicBezTo>
                      <a:pt x="76994" y="110253"/>
                      <a:pt x="75809" y="105511"/>
                      <a:pt x="75809" y="99583"/>
                    </a:cubicBezTo>
                    <a:lnTo>
                      <a:pt x="75809" y="97212"/>
                    </a:lnTo>
                    <a:close/>
                    <a:moveTo>
                      <a:pt x="76994" y="55719"/>
                    </a:moveTo>
                    <a:cubicBezTo>
                      <a:pt x="69887" y="58090"/>
                      <a:pt x="60411" y="60461"/>
                      <a:pt x="46196" y="62833"/>
                    </a:cubicBezTo>
                    <a:cubicBezTo>
                      <a:pt x="37905" y="62833"/>
                      <a:pt x="33167" y="65203"/>
                      <a:pt x="29613" y="66389"/>
                    </a:cubicBezTo>
                    <a:cubicBezTo>
                      <a:pt x="26060" y="67574"/>
                      <a:pt x="23691" y="69945"/>
                      <a:pt x="22506" y="72317"/>
                    </a:cubicBezTo>
                    <a:cubicBezTo>
                      <a:pt x="21321" y="74688"/>
                      <a:pt x="20137" y="78244"/>
                      <a:pt x="20137" y="81801"/>
                    </a:cubicBezTo>
                    <a:cubicBezTo>
                      <a:pt x="20137" y="85357"/>
                      <a:pt x="22506" y="91284"/>
                      <a:pt x="26060" y="94841"/>
                    </a:cubicBezTo>
                    <a:cubicBezTo>
                      <a:pt x="29613" y="98398"/>
                      <a:pt x="35536" y="99583"/>
                      <a:pt x="42643" y="99583"/>
                    </a:cubicBezTo>
                    <a:cubicBezTo>
                      <a:pt x="49750" y="99583"/>
                      <a:pt x="56857" y="99583"/>
                      <a:pt x="61596" y="94841"/>
                    </a:cubicBezTo>
                    <a:cubicBezTo>
                      <a:pt x="66333" y="90099"/>
                      <a:pt x="71072" y="87728"/>
                      <a:pt x="73441" y="81801"/>
                    </a:cubicBezTo>
                    <a:cubicBezTo>
                      <a:pt x="75809" y="77058"/>
                      <a:pt x="76994" y="71131"/>
                      <a:pt x="76994" y="62833"/>
                    </a:cubicBezTo>
                    <a:lnTo>
                      <a:pt x="76994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D03E2A81-9A85-B4F2-A852-84ECBE668D4B}"/>
                  </a:ext>
                </a:extLst>
              </p:cNvPr>
              <p:cNvSpPr/>
              <p:nvPr/>
            </p:nvSpPr>
            <p:spPr>
              <a:xfrm>
                <a:off x="9285716" y="6239114"/>
                <a:ext cx="54488" cy="150560"/>
              </a:xfrm>
              <a:custGeom>
                <a:avLst/>
                <a:gdLst>
                  <a:gd name="csX0" fmla="*/ 52120 w 54488"/>
                  <a:gd name="csY0" fmla="*/ 133963 h 150560"/>
                  <a:gd name="csX1" fmla="*/ 54489 w 54488"/>
                  <a:gd name="csY1" fmla="*/ 150560 h 150560"/>
                  <a:gd name="csX2" fmla="*/ 40274 w 54488"/>
                  <a:gd name="csY2" fmla="*/ 150560 h 150560"/>
                  <a:gd name="csX3" fmla="*/ 24876 w 54488"/>
                  <a:gd name="csY3" fmla="*/ 147003 h 150560"/>
                  <a:gd name="csX4" fmla="*/ 16584 w 54488"/>
                  <a:gd name="csY4" fmla="*/ 138705 h 150560"/>
                  <a:gd name="csX5" fmla="*/ 14215 w 54488"/>
                  <a:gd name="csY5" fmla="*/ 116180 h 150560"/>
                  <a:gd name="csX6" fmla="*/ 14215 w 54488"/>
                  <a:gd name="csY6" fmla="*/ 52162 h 150560"/>
                  <a:gd name="csX7" fmla="*/ 0 w 54488"/>
                  <a:gd name="csY7" fmla="*/ 52162 h 150560"/>
                  <a:gd name="csX8" fmla="*/ 0 w 54488"/>
                  <a:gd name="csY8" fmla="*/ 37936 h 150560"/>
                  <a:gd name="csX9" fmla="*/ 14215 w 54488"/>
                  <a:gd name="csY9" fmla="*/ 37936 h 150560"/>
                  <a:gd name="csX10" fmla="*/ 14215 w 54488"/>
                  <a:gd name="csY10" fmla="*/ 10669 h 150560"/>
                  <a:gd name="csX11" fmla="*/ 33167 w 54488"/>
                  <a:gd name="csY11" fmla="*/ 0 h 150560"/>
                  <a:gd name="csX12" fmla="*/ 33167 w 54488"/>
                  <a:gd name="csY12" fmla="*/ 39122 h 150560"/>
                  <a:gd name="csX13" fmla="*/ 52120 w 54488"/>
                  <a:gd name="csY13" fmla="*/ 39122 h 150560"/>
                  <a:gd name="csX14" fmla="*/ 52120 w 54488"/>
                  <a:gd name="csY14" fmla="*/ 53348 h 150560"/>
                  <a:gd name="csX15" fmla="*/ 33167 w 54488"/>
                  <a:gd name="csY15" fmla="*/ 53348 h 150560"/>
                  <a:gd name="csX16" fmla="*/ 33167 w 54488"/>
                  <a:gd name="csY16" fmla="*/ 129220 h 150560"/>
                  <a:gd name="csX17" fmla="*/ 36721 w 54488"/>
                  <a:gd name="csY17" fmla="*/ 132777 h 150560"/>
                  <a:gd name="csX18" fmla="*/ 42644 w 54488"/>
                  <a:gd name="csY18" fmla="*/ 132777 h 150560"/>
                  <a:gd name="csX19" fmla="*/ 52120 w 54488"/>
                  <a:gd name="csY19" fmla="*/ 132777 h 1505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4488" h="150560">
                    <a:moveTo>
                      <a:pt x="52120" y="133963"/>
                    </a:moveTo>
                    <a:lnTo>
                      <a:pt x="54489" y="150560"/>
                    </a:lnTo>
                    <a:cubicBezTo>
                      <a:pt x="49750" y="150560"/>
                      <a:pt x="45012" y="150560"/>
                      <a:pt x="40274" y="150560"/>
                    </a:cubicBezTo>
                    <a:cubicBezTo>
                      <a:pt x="33167" y="150560"/>
                      <a:pt x="28429" y="150560"/>
                      <a:pt x="24876" y="147003"/>
                    </a:cubicBezTo>
                    <a:cubicBezTo>
                      <a:pt x="21321" y="143447"/>
                      <a:pt x="18953" y="142261"/>
                      <a:pt x="16584" y="138705"/>
                    </a:cubicBezTo>
                    <a:cubicBezTo>
                      <a:pt x="14215" y="135148"/>
                      <a:pt x="14215" y="128035"/>
                      <a:pt x="14215" y="116180"/>
                    </a:cubicBezTo>
                    <a:lnTo>
                      <a:pt x="14215" y="52162"/>
                    </a:lnTo>
                    <a:lnTo>
                      <a:pt x="0" y="52162"/>
                    </a:lnTo>
                    <a:lnTo>
                      <a:pt x="0" y="37936"/>
                    </a:lnTo>
                    <a:lnTo>
                      <a:pt x="14215" y="37936"/>
                    </a:lnTo>
                    <a:lnTo>
                      <a:pt x="14215" y="10669"/>
                    </a:lnTo>
                    <a:lnTo>
                      <a:pt x="33167" y="0"/>
                    </a:lnTo>
                    <a:lnTo>
                      <a:pt x="33167" y="39122"/>
                    </a:lnTo>
                    <a:lnTo>
                      <a:pt x="52120" y="39122"/>
                    </a:lnTo>
                    <a:lnTo>
                      <a:pt x="52120" y="53348"/>
                    </a:lnTo>
                    <a:lnTo>
                      <a:pt x="33167" y="53348"/>
                    </a:lnTo>
                    <a:lnTo>
                      <a:pt x="33167" y="129220"/>
                    </a:lnTo>
                    <a:cubicBezTo>
                      <a:pt x="33167" y="129220"/>
                      <a:pt x="33167" y="131591"/>
                      <a:pt x="36721" y="132777"/>
                    </a:cubicBezTo>
                    <a:cubicBezTo>
                      <a:pt x="36721" y="132777"/>
                      <a:pt x="40274" y="132777"/>
                      <a:pt x="42644" y="132777"/>
                    </a:cubicBezTo>
                    <a:lnTo>
                      <a:pt x="52120" y="13277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37DCCADB-B4A0-532D-DC9E-352D5659921E}"/>
                  </a:ext>
                </a:extLst>
              </p:cNvPr>
              <p:cNvSpPr/>
              <p:nvPr/>
            </p:nvSpPr>
            <p:spPr>
              <a:xfrm>
                <a:off x="9356788" y="6237928"/>
                <a:ext cx="18952" cy="152931"/>
              </a:xfrm>
              <a:custGeom>
                <a:avLst/>
                <a:gdLst>
                  <a:gd name="csX0" fmla="*/ 0 w 18952"/>
                  <a:gd name="csY0" fmla="*/ 21340 h 152931"/>
                  <a:gd name="csX1" fmla="*/ 0 w 18952"/>
                  <a:gd name="csY1" fmla="*/ 0 h 152931"/>
                  <a:gd name="csX2" fmla="*/ 18953 w 18952"/>
                  <a:gd name="csY2" fmla="*/ 0 h 152931"/>
                  <a:gd name="csX3" fmla="*/ 18953 w 18952"/>
                  <a:gd name="csY3" fmla="*/ 21340 h 152931"/>
                  <a:gd name="csX4" fmla="*/ 0 w 18952"/>
                  <a:gd name="csY4" fmla="*/ 21340 h 152931"/>
                  <a:gd name="csX5" fmla="*/ 0 w 18952"/>
                  <a:gd name="csY5" fmla="*/ 152931 h 152931"/>
                  <a:gd name="csX6" fmla="*/ 0 w 18952"/>
                  <a:gd name="csY6" fmla="*/ 42679 h 152931"/>
                  <a:gd name="csX7" fmla="*/ 18953 w 18952"/>
                  <a:gd name="csY7" fmla="*/ 42679 h 152931"/>
                  <a:gd name="csX8" fmla="*/ 18953 w 18952"/>
                  <a:gd name="csY8" fmla="*/ 152931 h 152931"/>
                  <a:gd name="csX9" fmla="*/ 0 w 18952"/>
                  <a:gd name="csY9" fmla="*/ 152931 h 1529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1">
                    <a:moveTo>
                      <a:pt x="0" y="21340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21340"/>
                    </a:lnTo>
                    <a:lnTo>
                      <a:pt x="0" y="21340"/>
                    </a:lnTo>
                    <a:close/>
                    <a:moveTo>
                      <a:pt x="0" y="152931"/>
                    </a:moveTo>
                    <a:lnTo>
                      <a:pt x="0" y="42679"/>
                    </a:lnTo>
                    <a:lnTo>
                      <a:pt x="18953" y="42679"/>
                    </a:lnTo>
                    <a:lnTo>
                      <a:pt x="18953" y="152931"/>
                    </a:lnTo>
                    <a:lnTo>
                      <a:pt x="0" y="15293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85">
                <a:extLst>
                  <a:ext uri="{FF2B5EF4-FFF2-40B4-BE49-F238E27FC236}">
                    <a16:creationId xmlns:a16="http://schemas.microsoft.com/office/drawing/2014/main" id="{52610545-1D97-F27F-58AC-347C8F496B41}"/>
                  </a:ext>
                </a:extLst>
              </p:cNvPr>
              <p:cNvSpPr/>
              <p:nvPr/>
            </p:nvSpPr>
            <p:spPr>
              <a:xfrm>
                <a:off x="9394693" y="6278235"/>
                <a:ext cx="104238" cy="116179"/>
              </a:xfrm>
              <a:custGeom>
                <a:avLst/>
                <a:gdLst>
                  <a:gd name="csX0" fmla="*/ 2369 w 104238"/>
                  <a:gd name="csY0" fmla="*/ 56904 h 116179"/>
                  <a:gd name="csX1" fmla="*/ 18952 w 104238"/>
                  <a:gd name="csY1" fmla="*/ 11855 h 116179"/>
                  <a:gd name="csX2" fmla="*/ 53304 w 104238"/>
                  <a:gd name="csY2" fmla="*/ 0 h 116179"/>
                  <a:gd name="csX3" fmla="*/ 90024 w 104238"/>
                  <a:gd name="csY3" fmla="*/ 15411 h 116179"/>
                  <a:gd name="csX4" fmla="*/ 104239 w 104238"/>
                  <a:gd name="csY4" fmla="*/ 56904 h 116179"/>
                  <a:gd name="csX5" fmla="*/ 98316 w 104238"/>
                  <a:gd name="csY5" fmla="*/ 90099 h 116179"/>
                  <a:gd name="csX6" fmla="*/ 79364 w 104238"/>
                  <a:gd name="csY6" fmla="*/ 109067 h 116179"/>
                  <a:gd name="csX7" fmla="*/ 52120 w 104238"/>
                  <a:gd name="csY7" fmla="*/ 116180 h 116179"/>
                  <a:gd name="csX8" fmla="*/ 14215 w 104238"/>
                  <a:gd name="csY8" fmla="*/ 100768 h 116179"/>
                  <a:gd name="csX9" fmla="*/ 0 w 104238"/>
                  <a:gd name="csY9" fmla="*/ 58090 h 116179"/>
                  <a:gd name="csX10" fmla="*/ 2369 w 104238"/>
                  <a:gd name="csY10" fmla="*/ 58090 h 116179"/>
                  <a:gd name="csX11" fmla="*/ 21321 w 104238"/>
                  <a:gd name="csY11" fmla="*/ 56904 h 116179"/>
                  <a:gd name="csX12" fmla="*/ 30797 w 104238"/>
                  <a:gd name="csY12" fmla="*/ 88913 h 116179"/>
                  <a:gd name="csX13" fmla="*/ 54488 w 104238"/>
                  <a:gd name="csY13" fmla="*/ 99583 h 116179"/>
                  <a:gd name="csX14" fmla="*/ 78179 w 104238"/>
                  <a:gd name="csY14" fmla="*/ 88913 h 116179"/>
                  <a:gd name="csX15" fmla="*/ 87656 w 104238"/>
                  <a:gd name="csY15" fmla="*/ 56904 h 116179"/>
                  <a:gd name="csX16" fmla="*/ 78179 w 104238"/>
                  <a:gd name="csY16" fmla="*/ 26081 h 116179"/>
                  <a:gd name="csX17" fmla="*/ 54488 w 104238"/>
                  <a:gd name="csY17" fmla="*/ 15411 h 116179"/>
                  <a:gd name="csX18" fmla="*/ 30797 w 104238"/>
                  <a:gd name="csY18" fmla="*/ 26081 h 116179"/>
                  <a:gd name="csX19" fmla="*/ 21321 w 104238"/>
                  <a:gd name="csY19" fmla="*/ 58090 h 116179"/>
                  <a:gd name="csX20" fmla="*/ 21321 w 104238"/>
                  <a:gd name="csY20" fmla="*/ 58090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79">
                    <a:moveTo>
                      <a:pt x="2369" y="56904"/>
                    </a:moveTo>
                    <a:cubicBezTo>
                      <a:pt x="2369" y="36751"/>
                      <a:pt x="8292" y="21339"/>
                      <a:pt x="18952" y="11855"/>
                    </a:cubicBezTo>
                    <a:cubicBezTo>
                      <a:pt x="28429" y="3556"/>
                      <a:pt x="40274" y="0"/>
                      <a:pt x="53304" y="0"/>
                    </a:cubicBezTo>
                    <a:cubicBezTo>
                      <a:pt x="66333" y="0"/>
                      <a:pt x="80548" y="4742"/>
                      <a:pt x="90024" y="15411"/>
                    </a:cubicBezTo>
                    <a:cubicBezTo>
                      <a:pt x="99501" y="26081"/>
                      <a:pt x="104239" y="39122"/>
                      <a:pt x="104239" y="56904"/>
                    </a:cubicBezTo>
                    <a:cubicBezTo>
                      <a:pt x="104239" y="74687"/>
                      <a:pt x="101869" y="81801"/>
                      <a:pt x="98316" y="90099"/>
                    </a:cubicBezTo>
                    <a:cubicBezTo>
                      <a:pt x="93578" y="98397"/>
                      <a:pt x="87656" y="104325"/>
                      <a:pt x="79364" y="109067"/>
                    </a:cubicBezTo>
                    <a:cubicBezTo>
                      <a:pt x="71072" y="113809"/>
                      <a:pt x="62780" y="116180"/>
                      <a:pt x="52120" y="116180"/>
                    </a:cubicBezTo>
                    <a:cubicBezTo>
                      <a:pt x="36720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9" y="58090"/>
                    </a:lnTo>
                    <a:close/>
                    <a:moveTo>
                      <a:pt x="21321" y="56904"/>
                    </a:moveTo>
                    <a:cubicBezTo>
                      <a:pt x="21321" y="71131"/>
                      <a:pt x="24875" y="81801"/>
                      <a:pt x="30797" y="88913"/>
                    </a:cubicBezTo>
                    <a:cubicBezTo>
                      <a:pt x="36720" y="96026"/>
                      <a:pt x="45012" y="99583"/>
                      <a:pt x="54488" y="99583"/>
                    </a:cubicBezTo>
                    <a:cubicBezTo>
                      <a:pt x="63965" y="99583"/>
                      <a:pt x="71072" y="96026"/>
                      <a:pt x="78179" y="88913"/>
                    </a:cubicBezTo>
                    <a:cubicBezTo>
                      <a:pt x="85286" y="81801"/>
                      <a:pt x="87656" y="71131"/>
                      <a:pt x="87656" y="56904"/>
                    </a:cubicBezTo>
                    <a:cubicBezTo>
                      <a:pt x="87656" y="42678"/>
                      <a:pt x="84101" y="33194"/>
                      <a:pt x="78179" y="26081"/>
                    </a:cubicBezTo>
                    <a:cubicBezTo>
                      <a:pt x="72256" y="18968"/>
                      <a:pt x="63965" y="15411"/>
                      <a:pt x="54488" y="15411"/>
                    </a:cubicBezTo>
                    <a:cubicBezTo>
                      <a:pt x="45012" y="15411"/>
                      <a:pt x="37905" y="18968"/>
                      <a:pt x="30797" y="26081"/>
                    </a:cubicBezTo>
                    <a:cubicBezTo>
                      <a:pt x="23691" y="33194"/>
                      <a:pt x="21321" y="43864"/>
                      <a:pt x="21321" y="58090"/>
                    </a:cubicBezTo>
                    <a:lnTo>
                      <a:pt x="21321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E5538267-4037-3A5A-A7BF-5BA06E4789AD}"/>
                  </a:ext>
                </a:extLst>
              </p:cNvPr>
              <p:cNvSpPr/>
              <p:nvPr/>
            </p:nvSpPr>
            <p:spPr>
              <a:xfrm>
                <a:off x="9522622" y="6278235"/>
                <a:ext cx="90024" cy="112623"/>
              </a:xfrm>
              <a:custGeom>
                <a:avLst/>
                <a:gdLst>
                  <a:gd name="csX0" fmla="*/ 0 w 90024"/>
                  <a:gd name="csY0" fmla="*/ 112624 h 112623"/>
                  <a:gd name="csX1" fmla="*/ 0 w 90024"/>
                  <a:gd name="csY1" fmla="*/ 2371 h 112623"/>
                  <a:gd name="csX2" fmla="*/ 16584 w 90024"/>
                  <a:gd name="csY2" fmla="*/ 2371 h 112623"/>
                  <a:gd name="csX3" fmla="*/ 16584 w 90024"/>
                  <a:gd name="csY3" fmla="*/ 17783 h 112623"/>
                  <a:gd name="csX4" fmla="*/ 52120 w 90024"/>
                  <a:gd name="csY4" fmla="*/ 0 h 112623"/>
                  <a:gd name="csX5" fmla="*/ 71072 w 90024"/>
                  <a:gd name="csY5" fmla="*/ 3556 h 112623"/>
                  <a:gd name="csX6" fmla="*/ 84102 w 90024"/>
                  <a:gd name="csY6" fmla="*/ 13040 h 112623"/>
                  <a:gd name="csX7" fmla="*/ 90025 w 90024"/>
                  <a:gd name="csY7" fmla="*/ 27267 h 112623"/>
                  <a:gd name="csX8" fmla="*/ 90025 w 90024"/>
                  <a:gd name="csY8" fmla="*/ 112624 h 112623"/>
                  <a:gd name="csX9" fmla="*/ 71072 w 90024"/>
                  <a:gd name="csY9" fmla="*/ 112624 h 112623"/>
                  <a:gd name="csX10" fmla="*/ 71072 w 90024"/>
                  <a:gd name="csY10" fmla="*/ 45049 h 112623"/>
                  <a:gd name="csX11" fmla="*/ 68703 w 90024"/>
                  <a:gd name="csY11" fmla="*/ 28453 h 112623"/>
                  <a:gd name="csX12" fmla="*/ 60411 w 90024"/>
                  <a:gd name="csY12" fmla="*/ 18968 h 112623"/>
                  <a:gd name="csX13" fmla="*/ 47381 w 90024"/>
                  <a:gd name="csY13" fmla="*/ 15411 h 112623"/>
                  <a:gd name="csX14" fmla="*/ 27244 w 90024"/>
                  <a:gd name="csY14" fmla="*/ 22525 h 112623"/>
                  <a:gd name="csX15" fmla="*/ 18953 w 90024"/>
                  <a:gd name="csY15" fmla="*/ 50977 h 112623"/>
                  <a:gd name="csX16" fmla="*/ 18953 w 90024"/>
                  <a:gd name="csY16" fmla="*/ 111438 h 112623"/>
                  <a:gd name="csX17" fmla="*/ 0 w 90024"/>
                  <a:gd name="csY17" fmla="*/ 111438 h 1126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90024" h="112623">
                    <a:moveTo>
                      <a:pt x="0" y="112624"/>
                    </a:moveTo>
                    <a:lnTo>
                      <a:pt x="0" y="2371"/>
                    </a:lnTo>
                    <a:lnTo>
                      <a:pt x="16584" y="2371"/>
                    </a:lnTo>
                    <a:lnTo>
                      <a:pt x="16584" y="17783"/>
                    </a:lnTo>
                    <a:cubicBezTo>
                      <a:pt x="24876" y="5928"/>
                      <a:pt x="36721" y="0"/>
                      <a:pt x="52120" y="0"/>
                    </a:cubicBezTo>
                    <a:cubicBezTo>
                      <a:pt x="67518" y="0"/>
                      <a:pt x="65149" y="0"/>
                      <a:pt x="71072" y="3556"/>
                    </a:cubicBezTo>
                    <a:cubicBezTo>
                      <a:pt x="76994" y="7113"/>
                      <a:pt x="80548" y="9484"/>
                      <a:pt x="84102" y="13040"/>
                    </a:cubicBezTo>
                    <a:cubicBezTo>
                      <a:pt x="87656" y="16597"/>
                      <a:pt x="88840" y="21339"/>
                      <a:pt x="90025" y="27267"/>
                    </a:cubicBezTo>
                    <a:lnTo>
                      <a:pt x="90025" y="112624"/>
                    </a:lnTo>
                    <a:lnTo>
                      <a:pt x="71072" y="112624"/>
                    </a:lnTo>
                    <a:lnTo>
                      <a:pt x="71072" y="45049"/>
                    </a:lnTo>
                    <a:cubicBezTo>
                      <a:pt x="71072" y="37936"/>
                      <a:pt x="71072" y="32009"/>
                      <a:pt x="68703" y="28453"/>
                    </a:cubicBezTo>
                    <a:cubicBezTo>
                      <a:pt x="66334" y="24895"/>
                      <a:pt x="65149" y="21339"/>
                      <a:pt x="60411" y="18968"/>
                    </a:cubicBezTo>
                    <a:cubicBezTo>
                      <a:pt x="56857" y="16597"/>
                      <a:pt x="52120" y="15411"/>
                      <a:pt x="47381" y="15411"/>
                    </a:cubicBezTo>
                    <a:cubicBezTo>
                      <a:pt x="39089" y="15411"/>
                      <a:pt x="31982" y="17783"/>
                      <a:pt x="27244" y="22525"/>
                    </a:cubicBezTo>
                    <a:cubicBezTo>
                      <a:pt x="21321" y="27267"/>
                      <a:pt x="18953" y="36751"/>
                      <a:pt x="18953" y="50977"/>
                    </a:cubicBezTo>
                    <a:lnTo>
                      <a:pt x="18953" y="111438"/>
                    </a:lnTo>
                    <a:lnTo>
                      <a:pt x="0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F94EE5B1-C432-4C17-0ADD-788F3C51EEE5}"/>
                  </a:ext>
                </a:extLst>
              </p:cNvPr>
              <p:cNvSpPr/>
              <p:nvPr/>
            </p:nvSpPr>
            <p:spPr>
              <a:xfrm>
                <a:off x="4898216" y="6534305"/>
                <a:ext cx="151620" cy="113809"/>
              </a:xfrm>
              <a:custGeom>
                <a:avLst/>
                <a:gdLst>
                  <a:gd name="csX0" fmla="*/ 2369 w 151620"/>
                  <a:gd name="csY0" fmla="*/ 112624 h 113809"/>
                  <a:gd name="csX1" fmla="*/ 2369 w 151620"/>
                  <a:gd name="csY1" fmla="*/ 2371 h 113809"/>
                  <a:gd name="csX2" fmla="*/ 18953 w 151620"/>
                  <a:gd name="csY2" fmla="*/ 2371 h 113809"/>
                  <a:gd name="csX3" fmla="*/ 18953 w 151620"/>
                  <a:gd name="csY3" fmla="*/ 17783 h 113809"/>
                  <a:gd name="csX4" fmla="*/ 33167 w 151620"/>
                  <a:gd name="csY4" fmla="*/ 4742 h 113809"/>
                  <a:gd name="csX5" fmla="*/ 53304 w 151620"/>
                  <a:gd name="csY5" fmla="*/ 0 h 113809"/>
                  <a:gd name="csX6" fmla="*/ 73441 w 151620"/>
                  <a:gd name="csY6" fmla="*/ 4742 h 113809"/>
                  <a:gd name="csX7" fmla="*/ 84102 w 151620"/>
                  <a:gd name="csY7" fmla="*/ 18969 h 113809"/>
                  <a:gd name="csX8" fmla="*/ 118453 w 151620"/>
                  <a:gd name="csY8" fmla="*/ 0 h 113809"/>
                  <a:gd name="csX9" fmla="*/ 143328 w 151620"/>
                  <a:gd name="csY9" fmla="*/ 9485 h 113809"/>
                  <a:gd name="csX10" fmla="*/ 151620 w 151620"/>
                  <a:gd name="csY10" fmla="*/ 37936 h 113809"/>
                  <a:gd name="csX11" fmla="*/ 151620 w 151620"/>
                  <a:gd name="csY11" fmla="*/ 113809 h 113809"/>
                  <a:gd name="csX12" fmla="*/ 132668 w 151620"/>
                  <a:gd name="csY12" fmla="*/ 113809 h 113809"/>
                  <a:gd name="csX13" fmla="*/ 132668 w 151620"/>
                  <a:gd name="csY13" fmla="*/ 43864 h 113809"/>
                  <a:gd name="csX14" fmla="*/ 130298 w 151620"/>
                  <a:gd name="csY14" fmla="*/ 27267 h 113809"/>
                  <a:gd name="csX15" fmla="*/ 123191 w 151620"/>
                  <a:gd name="csY15" fmla="*/ 18969 h 113809"/>
                  <a:gd name="csX16" fmla="*/ 112530 w 151620"/>
                  <a:gd name="csY16" fmla="*/ 15412 h 113809"/>
                  <a:gd name="csX17" fmla="*/ 93578 w 151620"/>
                  <a:gd name="csY17" fmla="*/ 23710 h 113809"/>
                  <a:gd name="csX18" fmla="*/ 85286 w 151620"/>
                  <a:gd name="csY18" fmla="*/ 48606 h 113809"/>
                  <a:gd name="csX19" fmla="*/ 85286 w 151620"/>
                  <a:gd name="csY19" fmla="*/ 112624 h 113809"/>
                  <a:gd name="csX20" fmla="*/ 66334 w 151620"/>
                  <a:gd name="csY20" fmla="*/ 112624 h 113809"/>
                  <a:gd name="csX21" fmla="*/ 66334 w 151620"/>
                  <a:gd name="csY21" fmla="*/ 40308 h 113809"/>
                  <a:gd name="csX22" fmla="*/ 61596 w 151620"/>
                  <a:gd name="csY22" fmla="*/ 21340 h 113809"/>
                  <a:gd name="csX23" fmla="*/ 46197 w 151620"/>
                  <a:gd name="csY23" fmla="*/ 15412 h 113809"/>
                  <a:gd name="csX24" fmla="*/ 31982 w 151620"/>
                  <a:gd name="csY24" fmla="*/ 20154 h 113809"/>
                  <a:gd name="csX25" fmla="*/ 22506 w 151620"/>
                  <a:gd name="csY25" fmla="*/ 32009 h 113809"/>
                  <a:gd name="csX26" fmla="*/ 18953 w 151620"/>
                  <a:gd name="csY26" fmla="*/ 55719 h 113809"/>
                  <a:gd name="csX27" fmla="*/ 18953 w 151620"/>
                  <a:gd name="csY27" fmla="*/ 112624 h 113809"/>
                  <a:gd name="csX28" fmla="*/ 0 w 151620"/>
                  <a:gd name="csY28" fmla="*/ 112624 h 113809"/>
                  <a:gd name="csX29" fmla="*/ 2369 w 151620"/>
                  <a:gd name="csY29" fmla="*/ 112624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51620" h="113809">
                    <a:moveTo>
                      <a:pt x="2369" y="112624"/>
                    </a:moveTo>
                    <a:lnTo>
                      <a:pt x="2369" y="2371"/>
                    </a:lnTo>
                    <a:lnTo>
                      <a:pt x="18953" y="2371"/>
                    </a:lnTo>
                    <a:lnTo>
                      <a:pt x="18953" y="17783"/>
                    </a:lnTo>
                    <a:cubicBezTo>
                      <a:pt x="22506" y="11855"/>
                      <a:pt x="27244" y="8299"/>
                      <a:pt x="33167" y="4742"/>
                    </a:cubicBezTo>
                    <a:cubicBezTo>
                      <a:pt x="39090" y="1186"/>
                      <a:pt x="45012" y="0"/>
                      <a:pt x="53304" y="0"/>
                    </a:cubicBezTo>
                    <a:cubicBezTo>
                      <a:pt x="61596" y="0"/>
                      <a:pt x="68703" y="0"/>
                      <a:pt x="73441" y="4742"/>
                    </a:cubicBezTo>
                    <a:cubicBezTo>
                      <a:pt x="78179" y="8299"/>
                      <a:pt x="82917" y="13041"/>
                      <a:pt x="84102" y="18969"/>
                    </a:cubicBezTo>
                    <a:cubicBezTo>
                      <a:pt x="92394" y="5928"/>
                      <a:pt x="104239" y="0"/>
                      <a:pt x="118453" y="0"/>
                    </a:cubicBezTo>
                    <a:cubicBezTo>
                      <a:pt x="132668" y="0"/>
                      <a:pt x="137406" y="3557"/>
                      <a:pt x="143328" y="9485"/>
                    </a:cubicBezTo>
                    <a:cubicBezTo>
                      <a:pt x="149251" y="15412"/>
                      <a:pt x="151620" y="24896"/>
                      <a:pt x="151620" y="37936"/>
                    </a:cubicBezTo>
                    <a:lnTo>
                      <a:pt x="151620" y="113809"/>
                    </a:lnTo>
                    <a:lnTo>
                      <a:pt x="132668" y="113809"/>
                    </a:lnTo>
                    <a:lnTo>
                      <a:pt x="132668" y="43864"/>
                    </a:lnTo>
                    <a:cubicBezTo>
                      <a:pt x="132668" y="36751"/>
                      <a:pt x="132668" y="30824"/>
                      <a:pt x="130298" y="27267"/>
                    </a:cubicBezTo>
                    <a:cubicBezTo>
                      <a:pt x="129114" y="23710"/>
                      <a:pt x="126745" y="21340"/>
                      <a:pt x="123191" y="18969"/>
                    </a:cubicBezTo>
                    <a:cubicBezTo>
                      <a:pt x="119638" y="16597"/>
                      <a:pt x="116084" y="15412"/>
                      <a:pt x="112530" y="15412"/>
                    </a:cubicBezTo>
                    <a:cubicBezTo>
                      <a:pt x="104239" y="15412"/>
                      <a:pt x="98316" y="17783"/>
                      <a:pt x="93578" y="23710"/>
                    </a:cubicBezTo>
                    <a:cubicBezTo>
                      <a:pt x="88840" y="28453"/>
                      <a:pt x="85286" y="36751"/>
                      <a:pt x="85286" y="48606"/>
                    </a:cubicBezTo>
                    <a:lnTo>
                      <a:pt x="85286" y="112624"/>
                    </a:lnTo>
                    <a:lnTo>
                      <a:pt x="66334" y="112624"/>
                    </a:lnTo>
                    <a:lnTo>
                      <a:pt x="66334" y="40308"/>
                    </a:lnTo>
                    <a:cubicBezTo>
                      <a:pt x="66334" y="32009"/>
                      <a:pt x="65149" y="26081"/>
                      <a:pt x="61596" y="21340"/>
                    </a:cubicBezTo>
                    <a:cubicBezTo>
                      <a:pt x="58042" y="16597"/>
                      <a:pt x="53304" y="15412"/>
                      <a:pt x="46197" y="15412"/>
                    </a:cubicBezTo>
                    <a:cubicBezTo>
                      <a:pt x="39090" y="15412"/>
                      <a:pt x="35536" y="15412"/>
                      <a:pt x="31982" y="20154"/>
                    </a:cubicBezTo>
                    <a:cubicBezTo>
                      <a:pt x="27244" y="22525"/>
                      <a:pt x="23691" y="27267"/>
                      <a:pt x="22506" y="32009"/>
                    </a:cubicBezTo>
                    <a:cubicBezTo>
                      <a:pt x="21322" y="36751"/>
                      <a:pt x="18953" y="45050"/>
                      <a:pt x="18953" y="55719"/>
                    </a:cubicBezTo>
                    <a:lnTo>
                      <a:pt x="18953" y="112624"/>
                    </a:lnTo>
                    <a:lnTo>
                      <a:pt x="0" y="112624"/>
                    </a:lnTo>
                    <a:lnTo>
                      <a:pt x="2369" y="112624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0A3622C1-94E8-EFFE-B6BD-51FB86BA515B}"/>
                  </a:ext>
                </a:extLst>
              </p:cNvPr>
              <p:cNvSpPr/>
              <p:nvPr/>
            </p:nvSpPr>
            <p:spPr>
              <a:xfrm>
                <a:off x="5078265" y="6493998"/>
                <a:ext cx="18952" cy="152930"/>
              </a:xfrm>
              <a:custGeom>
                <a:avLst/>
                <a:gdLst>
                  <a:gd name="csX0" fmla="*/ 0 w 18952"/>
                  <a:gd name="csY0" fmla="*/ 21339 h 152930"/>
                  <a:gd name="csX1" fmla="*/ 0 w 18952"/>
                  <a:gd name="csY1" fmla="*/ 0 h 152930"/>
                  <a:gd name="csX2" fmla="*/ 18953 w 18952"/>
                  <a:gd name="csY2" fmla="*/ 0 h 152930"/>
                  <a:gd name="csX3" fmla="*/ 18953 w 18952"/>
                  <a:gd name="csY3" fmla="*/ 21339 h 152930"/>
                  <a:gd name="csX4" fmla="*/ 0 w 18952"/>
                  <a:gd name="csY4" fmla="*/ 21339 h 152930"/>
                  <a:gd name="csX5" fmla="*/ 0 w 18952"/>
                  <a:gd name="csY5" fmla="*/ 152930 h 152930"/>
                  <a:gd name="csX6" fmla="*/ 0 w 18952"/>
                  <a:gd name="csY6" fmla="*/ 42678 h 152930"/>
                  <a:gd name="csX7" fmla="*/ 18953 w 18952"/>
                  <a:gd name="csY7" fmla="*/ 42678 h 152930"/>
                  <a:gd name="csX8" fmla="*/ 18953 w 18952"/>
                  <a:gd name="csY8" fmla="*/ 152930 h 152930"/>
                  <a:gd name="csX9" fmla="*/ 0 w 18952"/>
                  <a:gd name="csY9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0">
                    <a:moveTo>
                      <a:pt x="0" y="21339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21339"/>
                    </a:lnTo>
                    <a:lnTo>
                      <a:pt x="0" y="21339"/>
                    </a:lnTo>
                    <a:close/>
                    <a:moveTo>
                      <a:pt x="0" y="152930"/>
                    </a:moveTo>
                    <a:lnTo>
                      <a:pt x="0" y="42678"/>
                    </a:lnTo>
                    <a:lnTo>
                      <a:pt x="18953" y="42678"/>
                    </a:lnTo>
                    <a:lnTo>
                      <a:pt x="18953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89">
                <a:extLst>
                  <a:ext uri="{FF2B5EF4-FFF2-40B4-BE49-F238E27FC236}">
                    <a16:creationId xmlns:a16="http://schemas.microsoft.com/office/drawing/2014/main" id="{0354BF66-3340-3E04-4391-6F9DC58E859C}"/>
                  </a:ext>
                </a:extLst>
              </p:cNvPr>
              <p:cNvSpPr/>
              <p:nvPr/>
            </p:nvSpPr>
            <p:spPr>
              <a:xfrm>
                <a:off x="5119723" y="6531935"/>
                <a:ext cx="97131" cy="116179"/>
              </a:xfrm>
              <a:custGeom>
                <a:avLst/>
                <a:gdLst>
                  <a:gd name="csX0" fmla="*/ 78179 w 97131"/>
                  <a:gd name="csY0" fmla="*/ 73501 h 116179"/>
                  <a:gd name="csX1" fmla="*/ 97131 w 97131"/>
                  <a:gd name="csY1" fmla="*/ 75872 h 116179"/>
                  <a:gd name="csX2" fmla="*/ 81733 w 97131"/>
                  <a:gd name="csY2" fmla="*/ 105510 h 116179"/>
                  <a:gd name="csX3" fmla="*/ 50935 w 97131"/>
                  <a:gd name="csY3" fmla="*/ 116180 h 116179"/>
                  <a:gd name="csX4" fmla="*/ 14214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3 w 97131"/>
                  <a:gd name="csY9" fmla="*/ 9484 h 116179"/>
                  <a:gd name="csX10" fmla="*/ 93578 w 97131"/>
                  <a:gd name="csY10" fmla="*/ 35565 h 116179"/>
                  <a:gd name="csX11" fmla="*/ 75810 w 97131"/>
                  <a:gd name="csY11" fmla="*/ 37936 h 116179"/>
                  <a:gd name="csX12" fmla="*/ 66334 w 97131"/>
                  <a:gd name="csY12" fmla="*/ 21339 h 116179"/>
                  <a:gd name="csX13" fmla="*/ 50935 w 97131"/>
                  <a:gd name="csY13" fmla="*/ 15411 h 116179"/>
                  <a:gd name="csX14" fmla="*/ 28429 w 97131"/>
                  <a:gd name="csY14" fmla="*/ 26081 h 116179"/>
                  <a:gd name="csX15" fmla="*/ 20137 w 97131"/>
                  <a:gd name="csY15" fmla="*/ 58090 h 116179"/>
                  <a:gd name="csX16" fmla="*/ 28429 w 97131"/>
                  <a:gd name="csY16" fmla="*/ 90099 h 116179"/>
                  <a:gd name="csX17" fmla="*/ 50935 w 97131"/>
                  <a:gd name="csY17" fmla="*/ 100768 h 116179"/>
                  <a:gd name="csX18" fmla="*/ 69887 w 97131"/>
                  <a:gd name="csY18" fmla="*/ 93655 h 116179"/>
                  <a:gd name="csX19" fmla="*/ 79363 w 97131"/>
                  <a:gd name="csY19" fmla="*/ 72316 h 116179"/>
                  <a:gd name="csX20" fmla="*/ 78179 w 97131"/>
                  <a:gd name="csY20" fmla="*/ 7231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1"/>
                    </a:moveTo>
                    <a:lnTo>
                      <a:pt x="97131" y="75872"/>
                    </a:lnTo>
                    <a:cubicBezTo>
                      <a:pt x="94762" y="88913"/>
                      <a:pt x="90024" y="98397"/>
                      <a:pt x="81733" y="105510"/>
                    </a:cubicBezTo>
                    <a:cubicBezTo>
                      <a:pt x="73441" y="112624"/>
                      <a:pt x="62780" y="116180"/>
                      <a:pt x="50935" y="116180"/>
                    </a:cubicBezTo>
                    <a:cubicBezTo>
                      <a:pt x="39089" y="116180"/>
                      <a:pt x="23691" y="111438"/>
                      <a:pt x="14214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6" y="18968"/>
                      <a:pt x="15399" y="11855"/>
                      <a:pt x="23691" y="7113"/>
                    </a:cubicBezTo>
                    <a:cubicBezTo>
                      <a:pt x="31982" y="2370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3" y="9484"/>
                    </a:cubicBezTo>
                    <a:cubicBezTo>
                      <a:pt x="87655" y="15411"/>
                      <a:pt x="92393" y="23710"/>
                      <a:pt x="93578" y="35565"/>
                    </a:cubicBezTo>
                    <a:lnTo>
                      <a:pt x="75810" y="37936"/>
                    </a:lnTo>
                    <a:cubicBezTo>
                      <a:pt x="74625" y="30823"/>
                      <a:pt x="71072" y="24895"/>
                      <a:pt x="66334" y="21339"/>
                    </a:cubicBezTo>
                    <a:cubicBezTo>
                      <a:pt x="61595" y="17783"/>
                      <a:pt x="56857" y="15411"/>
                      <a:pt x="50935" y="15411"/>
                    </a:cubicBezTo>
                    <a:cubicBezTo>
                      <a:pt x="41459" y="15411"/>
                      <a:pt x="34351" y="18968"/>
                      <a:pt x="28429" y="26081"/>
                    </a:cubicBezTo>
                    <a:cubicBezTo>
                      <a:pt x="22506" y="33194"/>
                      <a:pt x="20137" y="43863"/>
                      <a:pt x="20137" y="58090"/>
                    </a:cubicBezTo>
                    <a:cubicBezTo>
                      <a:pt x="20137" y="72316"/>
                      <a:pt x="22506" y="84171"/>
                      <a:pt x="28429" y="90099"/>
                    </a:cubicBezTo>
                    <a:cubicBezTo>
                      <a:pt x="34351" y="96026"/>
                      <a:pt x="41459" y="100768"/>
                      <a:pt x="50935" y="100768"/>
                    </a:cubicBezTo>
                    <a:cubicBezTo>
                      <a:pt x="60411" y="100768"/>
                      <a:pt x="63965" y="98397"/>
                      <a:pt x="69887" y="93655"/>
                    </a:cubicBezTo>
                    <a:cubicBezTo>
                      <a:pt x="75810" y="88913"/>
                      <a:pt x="78179" y="81800"/>
                      <a:pt x="79363" y="72316"/>
                    </a:cubicBezTo>
                    <a:lnTo>
                      <a:pt x="78179" y="723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90">
                <a:extLst>
                  <a:ext uri="{FF2B5EF4-FFF2-40B4-BE49-F238E27FC236}">
                    <a16:creationId xmlns:a16="http://schemas.microsoft.com/office/drawing/2014/main" id="{7A3DE2B0-2646-0BC4-1DDA-7B6A341326F2}"/>
                  </a:ext>
                </a:extLst>
              </p:cNvPr>
              <p:cNvSpPr/>
              <p:nvPr/>
            </p:nvSpPr>
            <p:spPr>
              <a:xfrm>
                <a:off x="5231069" y="6534305"/>
                <a:ext cx="60411" cy="113809"/>
              </a:xfrm>
              <a:custGeom>
                <a:avLst/>
                <a:gdLst>
                  <a:gd name="csX0" fmla="*/ 1185 w 60411"/>
                  <a:gd name="csY0" fmla="*/ 112624 h 113809"/>
                  <a:gd name="csX1" fmla="*/ 1185 w 60411"/>
                  <a:gd name="csY1" fmla="*/ 2371 h 113809"/>
                  <a:gd name="csX2" fmla="*/ 17768 w 60411"/>
                  <a:gd name="csY2" fmla="*/ 2371 h 113809"/>
                  <a:gd name="csX3" fmla="*/ 17768 w 60411"/>
                  <a:gd name="csY3" fmla="*/ 18969 h 113809"/>
                  <a:gd name="csX4" fmla="*/ 29613 w 60411"/>
                  <a:gd name="csY4" fmla="*/ 3557 h 113809"/>
                  <a:gd name="csX5" fmla="*/ 41459 w 60411"/>
                  <a:gd name="csY5" fmla="*/ 0 h 113809"/>
                  <a:gd name="csX6" fmla="*/ 60411 w 60411"/>
                  <a:gd name="csY6" fmla="*/ 5928 h 113809"/>
                  <a:gd name="csX7" fmla="*/ 54488 w 60411"/>
                  <a:gd name="csY7" fmla="*/ 23710 h 113809"/>
                  <a:gd name="csX8" fmla="*/ 40274 w 60411"/>
                  <a:gd name="csY8" fmla="*/ 20154 h 113809"/>
                  <a:gd name="csX9" fmla="*/ 29613 w 60411"/>
                  <a:gd name="csY9" fmla="*/ 23710 h 113809"/>
                  <a:gd name="csX10" fmla="*/ 22506 w 60411"/>
                  <a:gd name="csY10" fmla="*/ 34380 h 113809"/>
                  <a:gd name="csX11" fmla="*/ 18953 w 60411"/>
                  <a:gd name="csY11" fmla="*/ 55719 h 113809"/>
                  <a:gd name="csX12" fmla="*/ 18953 w 60411"/>
                  <a:gd name="csY12" fmla="*/ 113809 h 113809"/>
                  <a:gd name="csX13" fmla="*/ 0 w 60411"/>
                  <a:gd name="csY13" fmla="*/ 113809 h 113809"/>
                  <a:gd name="csX14" fmla="*/ 1185 w 60411"/>
                  <a:gd name="csY14" fmla="*/ 11380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1" h="113809">
                    <a:moveTo>
                      <a:pt x="1185" y="112624"/>
                    </a:moveTo>
                    <a:lnTo>
                      <a:pt x="1185" y="2371"/>
                    </a:lnTo>
                    <a:lnTo>
                      <a:pt x="17768" y="2371"/>
                    </a:lnTo>
                    <a:lnTo>
                      <a:pt x="17768" y="18969"/>
                    </a:lnTo>
                    <a:cubicBezTo>
                      <a:pt x="22506" y="10670"/>
                      <a:pt x="26060" y="5928"/>
                      <a:pt x="29613" y="3557"/>
                    </a:cubicBezTo>
                    <a:cubicBezTo>
                      <a:pt x="33167" y="1186"/>
                      <a:pt x="36721" y="0"/>
                      <a:pt x="41459" y="0"/>
                    </a:cubicBezTo>
                    <a:cubicBezTo>
                      <a:pt x="46197" y="0"/>
                      <a:pt x="54488" y="2371"/>
                      <a:pt x="60411" y="5928"/>
                    </a:cubicBezTo>
                    <a:lnTo>
                      <a:pt x="54488" y="23710"/>
                    </a:lnTo>
                    <a:cubicBezTo>
                      <a:pt x="49750" y="21340"/>
                      <a:pt x="45012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4" y="27267"/>
                      <a:pt x="23691" y="29638"/>
                      <a:pt x="22506" y="34380"/>
                    </a:cubicBezTo>
                    <a:cubicBezTo>
                      <a:pt x="20137" y="41493"/>
                      <a:pt x="18953" y="48606"/>
                      <a:pt x="18953" y="55719"/>
                    </a:cubicBezTo>
                    <a:lnTo>
                      <a:pt x="18953" y="113809"/>
                    </a:lnTo>
                    <a:lnTo>
                      <a:pt x="0" y="113809"/>
                    </a:lnTo>
                    <a:lnTo>
                      <a:pt x="1185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91">
                <a:extLst>
                  <a:ext uri="{FF2B5EF4-FFF2-40B4-BE49-F238E27FC236}">
                    <a16:creationId xmlns:a16="http://schemas.microsoft.com/office/drawing/2014/main" id="{90BCAB4D-6EF6-5C25-4004-CCD02F3E7E80}"/>
                  </a:ext>
                </a:extLst>
              </p:cNvPr>
              <p:cNvSpPr/>
              <p:nvPr/>
            </p:nvSpPr>
            <p:spPr>
              <a:xfrm>
                <a:off x="5293849" y="6534305"/>
                <a:ext cx="104238" cy="116180"/>
              </a:xfrm>
              <a:custGeom>
                <a:avLst/>
                <a:gdLst>
                  <a:gd name="csX0" fmla="*/ 2369 w 104238"/>
                  <a:gd name="csY0" fmla="*/ 56905 h 116180"/>
                  <a:gd name="csX1" fmla="*/ 18953 w 104238"/>
                  <a:gd name="csY1" fmla="*/ 11855 h 116180"/>
                  <a:gd name="csX2" fmla="*/ 53304 w 104238"/>
                  <a:gd name="csY2" fmla="*/ 0 h 116180"/>
                  <a:gd name="csX3" fmla="*/ 90024 w 104238"/>
                  <a:gd name="csY3" fmla="*/ 15412 h 116180"/>
                  <a:gd name="csX4" fmla="*/ 104239 w 104238"/>
                  <a:gd name="csY4" fmla="*/ 56905 h 116180"/>
                  <a:gd name="csX5" fmla="*/ 98316 w 104238"/>
                  <a:gd name="csY5" fmla="*/ 90099 h 116180"/>
                  <a:gd name="csX6" fmla="*/ 79364 w 104238"/>
                  <a:gd name="csY6" fmla="*/ 109067 h 116180"/>
                  <a:gd name="csX7" fmla="*/ 52120 w 104238"/>
                  <a:gd name="csY7" fmla="*/ 116181 h 116180"/>
                  <a:gd name="csX8" fmla="*/ 14215 w 104238"/>
                  <a:gd name="csY8" fmla="*/ 100768 h 116180"/>
                  <a:gd name="csX9" fmla="*/ 0 w 104238"/>
                  <a:gd name="csY9" fmla="*/ 58090 h 116180"/>
                  <a:gd name="csX10" fmla="*/ 2369 w 104238"/>
                  <a:gd name="csY10" fmla="*/ 58090 h 116180"/>
                  <a:gd name="csX11" fmla="*/ 21322 w 104238"/>
                  <a:gd name="csY11" fmla="*/ 56905 h 116180"/>
                  <a:gd name="csX12" fmla="*/ 30798 w 104238"/>
                  <a:gd name="csY12" fmla="*/ 88913 h 116180"/>
                  <a:gd name="csX13" fmla="*/ 54488 w 104238"/>
                  <a:gd name="csY13" fmla="*/ 99583 h 116180"/>
                  <a:gd name="csX14" fmla="*/ 78179 w 104238"/>
                  <a:gd name="csY14" fmla="*/ 88913 h 116180"/>
                  <a:gd name="csX15" fmla="*/ 87656 w 104238"/>
                  <a:gd name="csY15" fmla="*/ 56905 h 116180"/>
                  <a:gd name="csX16" fmla="*/ 78179 w 104238"/>
                  <a:gd name="csY16" fmla="*/ 26081 h 116180"/>
                  <a:gd name="csX17" fmla="*/ 54488 w 104238"/>
                  <a:gd name="csY17" fmla="*/ 15412 h 116180"/>
                  <a:gd name="csX18" fmla="*/ 30798 w 104238"/>
                  <a:gd name="csY18" fmla="*/ 26081 h 116180"/>
                  <a:gd name="csX19" fmla="*/ 21322 w 104238"/>
                  <a:gd name="csY19" fmla="*/ 58090 h 116180"/>
                  <a:gd name="csX20" fmla="*/ 21322 w 104238"/>
                  <a:gd name="csY20" fmla="*/ 58090 h 1161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80">
                    <a:moveTo>
                      <a:pt x="2369" y="56905"/>
                    </a:moveTo>
                    <a:cubicBezTo>
                      <a:pt x="2369" y="36751"/>
                      <a:pt x="8292" y="21340"/>
                      <a:pt x="18953" y="11855"/>
                    </a:cubicBezTo>
                    <a:cubicBezTo>
                      <a:pt x="28429" y="3557"/>
                      <a:pt x="40274" y="0"/>
                      <a:pt x="53304" y="0"/>
                    </a:cubicBezTo>
                    <a:cubicBezTo>
                      <a:pt x="66334" y="0"/>
                      <a:pt x="80548" y="4742"/>
                      <a:pt x="90024" y="15412"/>
                    </a:cubicBezTo>
                    <a:cubicBezTo>
                      <a:pt x="99501" y="26081"/>
                      <a:pt x="104239" y="39122"/>
                      <a:pt x="104239" y="56905"/>
                    </a:cubicBezTo>
                    <a:cubicBezTo>
                      <a:pt x="104239" y="74688"/>
                      <a:pt x="101870" y="81801"/>
                      <a:pt x="98316" y="90099"/>
                    </a:cubicBezTo>
                    <a:cubicBezTo>
                      <a:pt x="93578" y="98398"/>
                      <a:pt x="87656" y="104326"/>
                      <a:pt x="79364" y="109067"/>
                    </a:cubicBezTo>
                    <a:cubicBezTo>
                      <a:pt x="71072" y="113809"/>
                      <a:pt x="62780" y="116181"/>
                      <a:pt x="52120" y="116181"/>
                    </a:cubicBezTo>
                    <a:cubicBezTo>
                      <a:pt x="36721" y="116181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9" y="58090"/>
                    </a:lnTo>
                    <a:close/>
                    <a:moveTo>
                      <a:pt x="21322" y="56905"/>
                    </a:moveTo>
                    <a:cubicBezTo>
                      <a:pt x="21322" y="71131"/>
                      <a:pt x="24875" y="81801"/>
                      <a:pt x="30798" y="88913"/>
                    </a:cubicBezTo>
                    <a:cubicBezTo>
                      <a:pt x="36721" y="96027"/>
                      <a:pt x="45012" y="99583"/>
                      <a:pt x="54488" y="99583"/>
                    </a:cubicBezTo>
                    <a:cubicBezTo>
                      <a:pt x="63965" y="99583"/>
                      <a:pt x="71072" y="96027"/>
                      <a:pt x="78179" y="88913"/>
                    </a:cubicBezTo>
                    <a:cubicBezTo>
                      <a:pt x="85286" y="81801"/>
                      <a:pt x="87656" y="71131"/>
                      <a:pt x="87656" y="56905"/>
                    </a:cubicBezTo>
                    <a:cubicBezTo>
                      <a:pt x="87656" y="42679"/>
                      <a:pt x="84102" y="33195"/>
                      <a:pt x="78179" y="26081"/>
                    </a:cubicBezTo>
                    <a:cubicBezTo>
                      <a:pt x="72256" y="18969"/>
                      <a:pt x="63965" y="15412"/>
                      <a:pt x="54488" y="15412"/>
                    </a:cubicBezTo>
                    <a:cubicBezTo>
                      <a:pt x="45012" y="15412"/>
                      <a:pt x="37905" y="18969"/>
                      <a:pt x="30798" y="26081"/>
                    </a:cubicBezTo>
                    <a:cubicBezTo>
                      <a:pt x="23691" y="33195"/>
                      <a:pt x="21322" y="43864"/>
                      <a:pt x="21322" y="58090"/>
                    </a:cubicBezTo>
                    <a:lnTo>
                      <a:pt x="21322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8557B5CC-46C9-CA9E-06BA-25B8B6AC5B14}"/>
                  </a:ext>
                </a:extLst>
              </p:cNvPr>
              <p:cNvSpPr/>
              <p:nvPr/>
            </p:nvSpPr>
            <p:spPr>
              <a:xfrm>
                <a:off x="5421779" y="6493998"/>
                <a:ext cx="97131" cy="154116"/>
              </a:xfrm>
              <a:custGeom>
                <a:avLst/>
                <a:gdLst>
                  <a:gd name="csX0" fmla="*/ 17768 w 97131"/>
                  <a:gd name="csY0" fmla="*/ 152930 h 154116"/>
                  <a:gd name="csX1" fmla="*/ 0 w 97131"/>
                  <a:gd name="csY1" fmla="*/ 152930 h 154116"/>
                  <a:gd name="csX2" fmla="*/ 0 w 97131"/>
                  <a:gd name="csY2" fmla="*/ 0 h 154116"/>
                  <a:gd name="csX3" fmla="*/ 18953 w 97131"/>
                  <a:gd name="csY3" fmla="*/ 0 h 154116"/>
                  <a:gd name="csX4" fmla="*/ 18953 w 97131"/>
                  <a:gd name="csY4" fmla="*/ 54533 h 154116"/>
                  <a:gd name="csX5" fmla="*/ 49750 w 97131"/>
                  <a:gd name="csY5" fmla="*/ 39122 h 154116"/>
                  <a:gd name="csX6" fmla="*/ 68703 w 97131"/>
                  <a:gd name="csY6" fmla="*/ 42678 h 154116"/>
                  <a:gd name="csX7" fmla="*/ 84102 w 97131"/>
                  <a:gd name="csY7" fmla="*/ 54533 h 154116"/>
                  <a:gd name="csX8" fmla="*/ 93578 w 97131"/>
                  <a:gd name="csY8" fmla="*/ 72316 h 154116"/>
                  <a:gd name="csX9" fmla="*/ 97131 w 97131"/>
                  <a:gd name="csY9" fmla="*/ 94841 h 154116"/>
                  <a:gd name="csX10" fmla="*/ 82917 w 97131"/>
                  <a:gd name="csY10" fmla="*/ 138705 h 154116"/>
                  <a:gd name="csX11" fmla="*/ 49750 w 97131"/>
                  <a:gd name="csY11" fmla="*/ 154116 h 154116"/>
                  <a:gd name="csX12" fmla="*/ 18953 w 97131"/>
                  <a:gd name="csY12" fmla="*/ 137519 h 154116"/>
                  <a:gd name="csX13" fmla="*/ 18953 w 97131"/>
                  <a:gd name="csY13" fmla="*/ 151745 h 154116"/>
                  <a:gd name="csX14" fmla="*/ 18953 w 97131"/>
                  <a:gd name="csY14" fmla="*/ 151745 h 154116"/>
                  <a:gd name="csX15" fmla="*/ 17768 w 97131"/>
                  <a:gd name="csY15" fmla="*/ 96026 h 154116"/>
                  <a:gd name="csX16" fmla="*/ 23691 w 97131"/>
                  <a:gd name="csY16" fmla="*/ 124479 h 154116"/>
                  <a:gd name="csX17" fmla="*/ 47381 w 97131"/>
                  <a:gd name="csY17" fmla="*/ 138705 h 154116"/>
                  <a:gd name="csX18" fmla="*/ 68703 w 97131"/>
                  <a:gd name="csY18" fmla="*/ 128035 h 154116"/>
                  <a:gd name="csX19" fmla="*/ 78179 w 97131"/>
                  <a:gd name="csY19" fmla="*/ 96026 h 154116"/>
                  <a:gd name="csX20" fmla="*/ 69887 w 97131"/>
                  <a:gd name="csY20" fmla="*/ 64017 h 154116"/>
                  <a:gd name="csX21" fmla="*/ 48566 w 97131"/>
                  <a:gd name="csY21" fmla="*/ 53348 h 154116"/>
                  <a:gd name="csX22" fmla="*/ 27244 w 97131"/>
                  <a:gd name="csY22" fmla="*/ 64017 h 154116"/>
                  <a:gd name="csX23" fmla="*/ 17768 w 97131"/>
                  <a:gd name="csY23" fmla="*/ 94841 h 154116"/>
                  <a:gd name="csX24" fmla="*/ 17768 w 97131"/>
                  <a:gd name="csY24" fmla="*/ 94841 h 1541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7131" h="154116">
                    <a:moveTo>
                      <a:pt x="17768" y="152930"/>
                    </a:moveTo>
                    <a:lnTo>
                      <a:pt x="0" y="152930"/>
                    </a:ln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54533"/>
                    </a:lnTo>
                    <a:cubicBezTo>
                      <a:pt x="27244" y="45049"/>
                      <a:pt x="36721" y="39122"/>
                      <a:pt x="49750" y="39122"/>
                    </a:cubicBezTo>
                    <a:cubicBezTo>
                      <a:pt x="62780" y="39122"/>
                      <a:pt x="62780" y="39122"/>
                      <a:pt x="68703" y="42678"/>
                    </a:cubicBezTo>
                    <a:cubicBezTo>
                      <a:pt x="74625" y="46234"/>
                      <a:pt x="79363" y="49792"/>
                      <a:pt x="84102" y="54533"/>
                    </a:cubicBezTo>
                    <a:cubicBezTo>
                      <a:pt x="87655" y="59276"/>
                      <a:pt x="91209" y="65203"/>
                      <a:pt x="93578" y="72316"/>
                    </a:cubicBezTo>
                    <a:cubicBezTo>
                      <a:pt x="95947" y="79429"/>
                      <a:pt x="97131" y="86542"/>
                      <a:pt x="97131" y="94841"/>
                    </a:cubicBezTo>
                    <a:cubicBezTo>
                      <a:pt x="97131" y="113809"/>
                      <a:pt x="92393" y="128035"/>
                      <a:pt x="82917" y="138705"/>
                    </a:cubicBezTo>
                    <a:cubicBezTo>
                      <a:pt x="73441" y="149374"/>
                      <a:pt x="62780" y="154116"/>
                      <a:pt x="49750" y="154116"/>
                    </a:cubicBezTo>
                    <a:cubicBezTo>
                      <a:pt x="36721" y="154116"/>
                      <a:pt x="26059" y="148189"/>
                      <a:pt x="18953" y="137519"/>
                    </a:cubicBezTo>
                    <a:lnTo>
                      <a:pt x="18953" y="151745"/>
                    </a:lnTo>
                    <a:lnTo>
                      <a:pt x="18953" y="151745"/>
                    </a:lnTo>
                    <a:close/>
                    <a:moveTo>
                      <a:pt x="17768" y="96026"/>
                    </a:moveTo>
                    <a:cubicBezTo>
                      <a:pt x="17768" y="109067"/>
                      <a:pt x="20137" y="118551"/>
                      <a:pt x="23691" y="124479"/>
                    </a:cubicBezTo>
                    <a:cubicBezTo>
                      <a:pt x="29613" y="133963"/>
                      <a:pt x="37905" y="138705"/>
                      <a:pt x="47381" y="138705"/>
                    </a:cubicBezTo>
                    <a:cubicBezTo>
                      <a:pt x="56857" y="138705"/>
                      <a:pt x="62780" y="135148"/>
                      <a:pt x="68703" y="128035"/>
                    </a:cubicBezTo>
                    <a:cubicBezTo>
                      <a:pt x="74625" y="120922"/>
                      <a:pt x="78179" y="110252"/>
                      <a:pt x="78179" y="96026"/>
                    </a:cubicBezTo>
                    <a:cubicBezTo>
                      <a:pt x="78179" y="81800"/>
                      <a:pt x="75810" y="71131"/>
                      <a:pt x="69887" y="64017"/>
                    </a:cubicBezTo>
                    <a:cubicBezTo>
                      <a:pt x="63965" y="56904"/>
                      <a:pt x="56857" y="53348"/>
                      <a:pt x="48566" y="53348"/>
                    </a:cubicBezTo>
                    <a:cubicBezTo>
                      <a:pt x="40274" y="53348"/>
                      <a:pt x="33167" y="56904"/>
                      <a:pt x="27244" y="64017"/>
                    </a:cubicBezTo>
                    <a:cubicBezTo>
                      <a:pt x="21321" y="71131"/>
                      <a:pt x="17768" y="81800"/>
                      <a:pt x="17768" y="94841"/>
                    </a:cubicBezTo>
                    <a:lnTo>
                      <a:pt x="17768" y="9484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F8DAED04-CF74-F668-854A-55A8A2997DC4}"/>
                  </a:ext>
                </a:extLst>
              </p:cNvPr>
              <p:cNvSpPr/>
              <p:nvPr/>
            </p:nvSpPr>
            <p:spPr>
              <a:xfrm>
                <a:off x="5540232" y="6493998"/>
                <a:ext cx="18952" cy="152930"/>
              </a:xfrm>
              <a:custGeom>
                <a:avLst/>
                <a:gdLst>
                  <a:gd name="csX0" fmla="*/ 0 w 18952"/>
                  <a:gd name="csY0" fmla="*/ 21339 h 152930"/>
                  <a:gd name="csX1" fmla="*/ 0 w 18952"/>
                  <a:gd name="csY1" fmla="*/ 0 h 152930"/>
                  <a:gd name="csX2" fmla="*/ 18953 w 18952"/>
                  <a:gd name="csY2" fmla="*/ 0 h 152930"/>
                  <a:gd name="csX3" fmla="*/ 18953 w 18952"/>
                  <a:gd name="csY3" fmla="*/ 21339 h 152930"/>
                  <a:gd name="csX4" fmla="*/ 0 w 18952"/>
                  <a:gd name="csY4" fmla="*/ 21339 h 152930"/>
                  <a:gd name="csX5" fmla="*/ 0 w 18952"/>
                  <a:gd name="csY5" fmla="*/ 152930 h 152930"/>
                  <a:gd name="csX6" fmla="*/ 0 w 18952"/>
                  <a:gd name="csY6" fmla="*/ 42678 h 152930"/>
                  <a:gd name="csX7" fmla="*/ 18953 w 18952"/>
                  <a:gd name="csY7" fmla="*/ 42678 h 152930"/>
                  <a:gd name="csX8" fmla="*/ 18953 w 18952"/>
                  <a:gd name="csY8" fmla="*/ 152930 h 152930"/>
                  <a:gd name="csX9" fmla="*/ 0 w 18952"/>
                  <a:gd name="csY9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0">
                    <a:moveTo>
                      <a:pt x="0" y="21339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21339"/>
                    </a:lnTo>
                    <a:lnTo>
                      <a:pt x="0" y="21339"/>
                    </a:lnTo>
                    <a:close/>
                    <a:moveTo>
                      <a:pt x="0" y="152930"/>
                    </a:moveTo>
                    <a:lnTo>
                      <a:pt x="0" y="42678"/>
                    </a:lnTo>
                    <a:lnTo>
                      <a:pt x="18953" y="42678"/>
                    </a:lnTo>
                    <a:lnTo>
                      <a:pt x="18953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2B4817CC-213B-0759-AABD-69EFAA9A4343}"/>
                  </a:ext>
                </a:extLst>
              </p:cNvPr>
              <p:cNvSpPr/>
              <p:nvPr/>
            </p:nvSpPr>
            <p:spPr>
              <a:xfrm>
                <a:off x="5576952" y="6495184"/>
                <a:ext cx="54488" cy="150560"/>
              </a:xfrm>
              <a:custGeom>
                <a:avLst/>
                <a:gdLst>
                  <a:gd name="csX0" fmla="*/ 52119 w 54488"/>
                  <a:gd name="csY0" fmla="*/ 133963 h 150560"/>
                  <a:gd name="csX1" fmla="*/ 54488 w 54488"/>
                  <a:gd name="csY1" fmla="*/ 150560 h 150560"/>
                  <a:gd name="csX2" fmla="*/ 40274 w 54488"/>
                  <a:gd name="csY2" fmla="*/ 150560 h 150560"/>
                  <a:gd name="csX3" fmla="*/ 24875 w 54488"/>
                  <a:gd name="csY3" fmla="*/ 147004 h 150560"/>
                  <a:gd name="csX4" fmla="*/ 16583 w 54488"/>
                  <a:gd name="csY4" fmla="*/ 138705 h 150560"/>
                  <a:gd name="csX5" fmla="*/ 14214 w 54488"/>
                  <a:gd name="csY5" fmla="*/ 116180 h 150560"/>
                  <a:gd name="csX6" fmla="*/ 14214 w 54488"/>
                  <a:gd name="csY6" fmla="*/ 52163 h 150560"/>
                  <a:gd name="csX7" fmla="*/ 0 w 54488"/>
                  <a:gd name="csY7" fmla="*/ 52163 h 150560"/>
                  <a:gd name="csX8" fmla="*/ 0 w 54488"/>
                  <a:gd name="csY8" fmla="*/ 37936 h 150560"/>
                  <a:gd name="csX9" fmla="*/ 14214 w 54488"/>
                  <a:gd name="csY9" fmla="*/ 37936 h 150560"/>
                  <a:gd name="csX10" fmla="*/ 14214 w 54488"/>
                  <a:gd name="csY10" fmla="*/ 10670 h 150560"/>
                  <a:gd name="csX11" fmla="*/ 33167 w 54488"/>
                  <a:gd name="csY11" fmla="*/ 0 h 150560"/>
                  <a:gd name="csX12" fmla="*/ 33167 w 54488"/>
                  <a:gd name="csY12" fmla="*/ 39122 h 150560"/>
                  <a:gd name="csX13" fmla="*/ 52119 w 54488"/>
                  <a:gd name="csY13" fmla="*/ 39122 h 150560"/>
                  <a:gd name="csX14" fmla="*/ 52119 w 54488"/>
                  <a:gd name="csY14" fmla="*/ 53348 h 150560"/>
                  <a:gd name="csX15" fmla="*/ 33167 w 54488"/>
                  <a:gd name="csY15" fmla="*/ 53348 h 150560"/>
                  <a:gd name="csX16" fmla="*/ 33167 w 54488"/>
                  <a:gd name="csY16" fmla="*/ 129221 h 150560"/>
                  <a:gd name="csX17" fmla="*/ 36720 w 54488"/>
                  <a:gd name="csY17" fmla="*/ 132777 h 150560"/>
                  <a:gd name="csX18" fmla="*/ 42643 w 54488"/>
                  <a:gd name="csY18" fmla="*/ 132777 h 150560"/>
                  <a:gd name="csX19" fmla="*/ 52119 w 54488"/>
                  <a:gd name="csY19" fmla="*/ 132777 h 1505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4488" h="150560">
                    <a:moveTo>
                      <a:pt x="52119" y="133963"/>
                    </a:moveTo>
                    <a:lnTo>
                      <a:pt x="54488" y="150560"/>
                    </a:lnTo>
                    <a:cubicBezTo>
                      <a:pt x="49750" y="150560"/>
                      <a:pt x="45012" y="150560"/>
                      <a:pt x="40274" y="150560"/>
                    </a:cubicBezTo>
                    <a:cubicBezTo>
                      <a:pt x="33167" y="150560"/>
                      <a:pt x="28429" y="150560"/>
                      <a:pt x="24875" y="147004"/>
                    </a:cubicBezTo>
                    <a:cubicBezTo>
                      <a:pt x="21321" y="143447"/>
                      <a:pt x="18952" y="142261"/>
                      <a:pt x="16583" y="138705"/>
                    </a:cubicBezTo>
                    <a:cubicBezTo>
                      <a:pt x="14214" y="135149"/>
                      <a:pt x="14214" y="128035"/>
                      <a:pt x="14214" y="116180"/>
                    </a:cubicBezTo>
                    <a:lnTo>
                      <a:pt x="14214" y="52163"/>
                    </a:lnTo>
                    <a:lnTo>
                      <a:pt x="0" y="52163"/>
                    </a:lnTo>
                    <a:lnTo>
                      <a:pt x="0" y="37936"/>
                    </a:lnTo>
                    <a:lnTo>
                      <a:pt x="14214" y="37936"/>
                    </a:lnTo>
                    <a:lnTo>
                      <a:pt x="14214" y="10670"/>
                    </a:lnTo>
                    <a:lnTo>
                      <a:pt x="33167" y="0"/>
                    </a:lnTo>
                    <a:lnTo>
                      <a:pt x="33167" y="39122"/>
                    </a:lnTo>
                    <a:lnTo>
                      <a:pt x="52119" y="39122"/>
                    </a:lnTo>
                    <a:lnTo>
                      <a:pt x="52119" y="53348"/>
                    </a:lnTo>
                    <a:lnTo>
                      <a:pt x="33167" y="53348"/>
                    </a:lnTo>
                    <a:lnTo>
                      <a:pt x="33167" y="129221"/>
                    </a:lnTo>
                    <a:cubicBezTo>
                      <a:pt x="33167" y="129221"/>
                      <a:pt x="34351" y="131592"/>
                      <a:pt x="36720" y="132777"/>
                    </a:cubicBezTo>
                    <a:cubicBezTo>
                      <a:pt x="37905" y="132777"/>
                      <a:pt x="40274" y="132777"/>
                      <a:pt x="42643" y="132777"/>
                    </a:cubicBezTo>
                    <a:lnTo>
                      <a:pt x="52119" y="13277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32F1C913-A705-78D9-CB5C-E06960EB3C52}"/>
                  </a:ext>
                </a:extLst>
              </p:cNvPr>
              <p:cNvSpPr/>
              <p:nvPr/>
            </p:nvSpPr>
            <p:spPr>
              <a:xfrm>
                <a:off x="5652762" y="6625590"/>
                <a:ext cx="21321" cy="21339"/>
              </a:xfrm>
              <a:custGeom>
                <a:avLst/>
                <a:gdLst>
                  <a:gd name="csX0" fmla="*/ 0 w 21321"/>
                  <a:gd name="csY0" fmla="*/ 21339 h 21339"/>
                  <a:gd name="csX1" fmla="*/ 0 w 21321"/>
                  <a:gd name="csY1" fmla="*/ 0 h 21339"/>
                  <a:gd name="csX2" fmla="*/ 21321 w 21321"/>
                  <a:gd name="csY2" fmla="*/ 0 h 21339"/>
                  <a:gd name="csX3" fmla="*/ 21321 w 21321"/>
                  <a:gd name="csY3" fmla="*/ 21339 h 21339"/>
                  <a:gd name="csX4" fmla="*/ 0 w 21321"/>
                  <a:gd name="csY4" fmla="*/ 21339 h 2133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1321" h="21339">
                    <a:moveTo>
                      <a:pt x="0" y="21339"/>
                    </a:moveTo>
                    <a:lnTo>
                      <a:pt x="0" y="0"/>
                    </a:lnTo>
                    <a:lnTo>
                      <a:pt x="21321" y="0"/>
                    </a:lnTo>
                    <a:lnTo>
                      <a:pt x="21321" y="21339"/>
                    </a:lnTo>
                    <a:lnTo>
                      <a:pt x="0" y="2133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7253E05F-0DDD-B0FE-1568-26648144A3FD}"/>
                  </a:ext>
                </a:extLst>
              </p:cNvPr>
              <p:cNvSpPr/>
              <p:nvPr/>
            </p:nvSpPr>
            <p:spPr>
              <a:xfrm>
                <a:off x="5696589" y="6534305"/>
                <a:ext cx="104238" cy="116180"/>
              </a:xfrm>
              <a:custGeom>
                <a:avLst/>
                <a:gdLst>
                  <a:gd name="csX0" fmla="*/ 2369 w 104238"/>
                  <a:gd name="csY0" fmla="*/ 56905 h 116180"/>
                  <a:gd name="csX1" fmla="*/ 18953 w 104238"/>
                  <a:gd name="csY1" fmla="*/ 11855 h 116180"/>
                  <a:gd name="csX2" fmla="*/ 53304 w 104238"/>
                  <a:gd name="csY2" fmla="*/ 0 h 116180"/>
                  <a:gd name="csX3" fmla="*/ 90024 w 104238"/>
                  <a:gd name="csY3" fmla="*/ 15412 h 116180"/>
                  <a:gd name="csX4" fmla="*/ 104239 w 104238"/>
                  <a:gd name="csY4" fmla="*/ 56905 h 116180"/>
                  <a:gd name="csX5" fmla="*/ 98316 w 104238"/>
                  <a:gd name="csY5" fmla="*/ 90099 h 116180"/>
                  <a:gd name="csX6" fmla="*/ 79364 w 104238"/>
                  <a:gd name="csY6" fmla="*/ 109067 h 116180"/>
                  <a:gd name="csX7" fmla="*/ 52120 w 104238"/>
                  <a:gd name="csY7" fmla="*/ 116181 h 116180"/>
                  <a:gd name="csX8" fmla="*/ 14215 w 104238"/>
                  <a:gd name="csY8" fmla="*/ 100768 h 116180"/>
                  <a:gd name="csX9" fmla="*/ 0 w 104238"/>
                  <a:gd name="csY9" fmla="*/ 58090 h 116180"/>
                  <a:gd name="csX10" fmla="*/ 2369 w 104238"/>
                  <a:gd name="csY10" fmla="*/ 58090 h 116180"/>
                  <a:gd name="csX11" fmla="*/ 22506 w 104238"/>
                  <a:gd name="csY11" fmla="*/ 56905 h 116180"/>
                  <a:gd name="csX12" fmla="*/ 31982 w 104238"/>
                  <a:gd name="csY12" fmla="*/ 88913 h 116180"/>
                  <a:gd name="csX13" fmla="*/ 55673 w 104238"/>
                  <a:gd name="csY13" fmla="*/ 99583 h 116180"/>
                  <a:gd name="csX14" fmla="*/ 79364 w 104238"/>
                  <a:gd name="csY14" fmla="*/ 88913 h 116180"/>
                  <a:gd name="csX15" fmla="*/ 88840 w 104238"/>
                  <a:gd name="csY15" fmla="*/ 56905 h 116180"/>
                  <a:gd name="csX16" fmla="*/ 79364 w 104238"/>
                  <a:gd name="csY16" fmla="*/ 26081 h 116180"/>
                  <a:gd name="csX17" fmla="*/ 55673 w 104238"/>
                  <a:gd name="csY17" fmla="*/ 15412 h 116180"/>
                  <a:gd name="csX18" fmla="*/ 31982 w 104238"/>
                  <a:gd name="csY18" fmla="*/ 26081 h 116180"/>
                  <a:gd name="csX19" fmla="*/ 22506 w 104238"/>
                  <a:gd name="csY19" fmla="*/ 58090 h 116180"/>
                  <a:gd name="csX20" fmla="*/ 22506 w 104238"/>
                  <a:gd name="csY20" fmla="*/ 58090 h 1161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80">
                    <a:moveTo>
                      <a:pt x="2369" y="56905"/>
                    </a:moveTo>
                    <a:cubicBezTo>
                      <a:pt x="2369" y="36751"/>
                      <a:pt x="8292" y="21340"/>
                      <a:pt x="18953" y="11855"/>
                    </a:cubicBezTo>
                    <a:cubicBezTo>
                      <a:pt x="28429" y="3557"/>
                      <a:pt x="40274" y="0"/>
                      <a:pt x="53304" y="0"/>
                    </a:cubicBezTo>
                    <a:cubicBezTo>
                      <a:pt x="66334" y="0"/>
                      <a:pt x="80548" y="4742"/>
                      <a:pt x="90024" y="15412"/>
                    </a:cubicBezTo>
                    <a:cubicBezTo>
                      <a:pt x="99501" y="26081"/>
                      <a:pt x="104239" y="39122"/>
                      <a:pt x="104239" y="56905"/>
                    </a:cubicBezTo>
                    <a:cubicBezTo>
                      <a:pt x="104239" y="74688"/>
                      <a:pt x="101870" y="81801"/>
                      <a:pt x="98316" y="90099"/>
                    </a:cubicBezTo>
                    <a:cubicBezTo>
                      <a:pt x="93578" y="98398"/>
                      <a:pt x="87656" y="104326"/>
                      <a:pt x="79364" y="109067"/>
                    </a:cubicBezTo>
                    <a:cubicBezTo>
                      <a:pt x="71072" y="113809"/>
                      <a:pt x="62780" y="116181"/>
                      <a:pt x="52120" y="116181"/>
                    </a:cubicBezTo>
                    <a:cubicBezTo>
                      <a:pt x="36721" y="116181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9" y="58090"/>
                    </a:lnTo>
                    <a:close/>
                    <a:moveTo>
                      <a:pt x="22506" y="56905"/>
                    </a:moveTo>
                    <a:cubicBezTo>
                      <a:pt x="22506" y="71131"/>
                      <a:pt x="26060" y="81801"/>
                      <a:pt x="31982" y="88913"/>
                    </a:cubicBezTo>
                    <a:cubicBezTo>
                      <a:pt x="37905" y="96027"/>
                      <a:pt x="46197" y="99583"/>
                      <a:pt x="55673" y="99583"/>
                    </a:cubicBezTo>
                    <a:cubicBezTo>
                      <a:pt x="65149" y="99583"/>
                      <a:pt x="72256" y="96027"/>
                      <a:pt x="79364" y="88913"/>
                    </a:cubicBezTo>
                    <a:cubicBezTo>
                      <a:pt x="86471" y="81801"/>
                      <a:pt x="88840" y="71131"/>
                      <a:pt x="88840" y="56905"/>
                    </a:cubicBezTo>
                    <a:cubicBezTo>
                      <a:pt x="88840" y="42679"/>
                      <a:pt x="85286" y="33195"/>
                      <a:pt x="79364" y="26081"/>
                    </a:cubicBezTo>
                    <a:cubicBezTo>
                      <a:pt x="73441" y="18969"/>
                      <a:pt x="65149" y="15412"/>
                      <a:pt x="55673" y="15412"/>
                    </a:cubicBezTo>
                    <a:cubicBezTo>
                      <a:pt x="46197" y="15412"/>
                      <a:pt x="39090" y="18969"/>
                      <a:pt x="31982" y="26081"/>
                    </a:cubicBezTo>
                    <a:cubicBezTo>
                      <a:pt x="24875" y="33195"/>
                      <a:pt x="22506" y="43864"/>
                      <a:pt x="22506" y="58090"/>
                    </a:cubicBezTo>
                    <a:lnTo>
                      <a:pt x="22506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89657971-C28B-9DD8-D030-F5D2B5EB2A78}"/>
                  </a:ext>
                </a:extLst>
              </p:cNvPr>
              <p:cNvSpPr/>
              <p:nvPr/>
            </p:nvSpPr>
            <p:spPr>
              <a:xfrm>
                <a:off x="5823334" y="6534305"/>
                <a:ext cx="60411" cy="113809"/>
              </a:xfrm>
              <a:custGeom>
                <a:avLst/>
                <a:gdLst>
                  <a:gd name="csX0" fmla="*/ 1185 w 60411"/>
                  <a:gd name="csY0" fmla="*/ 112624 h 113809"/>
                  <a:gd name="csX1" fmla="*/ 1185 w 60411"/>
                  <a:gd name="csY1" fmla="*/ 2371 h 113809"/>
                  <a:gd name="csX2" fmla="*/ 17768 w 60411"/>
                  <a:gd name="csY2" fmla="*/ 2371 h 113809"/>
                  <a:gd name="csX3" fmla="*/ 17768 w 60411"/>
                  <a:gd name="csY3" fmla="*/ 18969 h 113809"/>
                  <a:gd name="csX4" fmla="*/ 29613 w 60411"/>
                  <a:gd name="csY4" fmla="*/ 3557 h 113809"/>
                  <a:gd name="csX5" fmla="*/ 41459 w 60411"/>
                  <a:gd name="csY5" fmla="*/ 0 h 113809"/>
                  <a:gd name="csX6" fmla="*/ 60411 w 60411"/>
                  <a:gd name="csY6" fmla="*/ 5928 h 113809"/>
                  <a:gd name="csX7" fmla="*/ 54488 w 60411"/>
                  <a:gd name="csY7" fmla="*/ 23710 h 113809"/>
                  <a:gd name="csX8" fmla="*/ 40274 w 60411"/>
                  <a:gd name="csY8" fmla="*/ 20154 h 113809"/>
                  <a:gd name="csX9" fmla="*/ 29613 w 60411"/>
                  <a:gd name="csY9" fmla="*/ 23710 h 113809"/>
                  <a:gd name="csX10" fmla="*/ 22506 w 60411"/>
                  <a:gd name="csY10" fmla="*/ 34380 h 113809"/>
                  <a:gd name="csX11" fmla="*/ 18953 w 60411"/>
                  <a:gd name="csY11" fmla="*/ 55719 h 113809"/>
                  <a:gd name="csX12" fmla="*/ 18953 w 60411"/>
                  <a:gd name="csY12" fmla="*/ 113809 h 113809"/>
                  <a:gd name="csX13" fmla="*/ 0 w 60411"/>
                  <a:gd name="csY13" fmla="*/ 113809 h 113809"/>
                  <a:gd name="csX14" fmla="*/ 1185 w 60411"/>
                  <a:gd name="csY14" fmla="*/ 11380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1" h="113809">
                    <a:moveTo>
                      <a:pt x="1185" y="112624"/>
                    </a:moveTo>
                    <a:lnTo>
                      <a:pt x="1185" y="2371"/>
                    </a:lnTo>
                    <a:lnTo>
                      <a:pt x="17768" y="2371"/>
                    </a:lnTo>
                    <a:lnTo>
                      <a:pt x="17768" y="18969"/>
                    </a:lnTo>
                    <a:cubicBezTo>
                      <a:pt x="22506" y="10670"/>
                      <a:pt x="26060" y="5928"/>
                      <a:pt x="29613" y="3557"/>
                    </a:cubicBezTo>
                    <a:cubicBezTo>
                      <a:pt x="33167" y="1186"/>
                      <a:pt x="36721" y="0"/>
                      <a:pt x="41459" y="0"/>
                    </a:cubicBezTo>
                    <a:cubicBezTo>
                      <a:pt x="46197" y="0"/>
                      <a:pt x="54488" y="2371"/>
                      <a:pt x="60411" y="5928"/>
                    </a:cubicBezTo>
                    <a:lnTo>
                      <a:pt x="54488" y="23710"/>
                    </a:lnTo>
                    <a:cubicBezTo>
                      <a:pt x="49750" y="21340"/>
                      <a:pt x="45012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4" y="27267"/>
                      <a:pt x="23691" y="29638"/>
                      <a:pt x="22506" y="34380"/>
                    </a:cubicBezTo>
                    <a:cubicBezTo>
                      <a:pt x="20137" y="41493"/>
                      <a:pt x="18953" y="48606"/>
                      <a:pt x="18953" y="55719"/>
                    </a:cubicBezTo>
                    <a:lnTo>
                      <a:pt x="18953" y="113809"/>
                    </a:lnTo>
                    <a:lnTo>
                      <a:pt x="0" y="113809"/>
                    </a:lnTo>
                    <a:lnTo>
                      <a:pt x="1185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98">
                <a:extLst>
                  <a:ext uri="{FF2B5EF4-FFF2-40B4-BE49-F238E27FC236}">
                    <a16:creationId xmlns:a16="http://schemas.microsoft.com/office/drawing/2014/main" id="{97F97477-A5AD-B4AF-985C-E8BB2539743F}"/>
                  </a:ext>
                </a:extLst>
              </p:cNvPr>
              <p:cNvSpPr/>
              <p:nvPr/>
            </p:nvSpPr>
            <p:spPr>
              <a:xfrm>
                <a:off x="5886114" y="6533120"/>
                <a:ext cx="98316" cy="157672"/>
              </a:xfrm>
              <a:custGeom>
                <a:avLst/>
                <a:gdLst>
                  <a:gd name="csX0" fmla="*/ 5923 w 98316"/>
                  <a:gd name="csY0" fmla="*/ 122107 h 157672"/>
                  <a:gd name="csX1" fmla="*/ 23691 w 98316"/>
                  <a:gd name="csY1" fmla="*/ 124479 h 157672"/>
                  <a:gd name="csX2" fmla="*/ 29613 w 98316"/>
                  <a:gd name="csY2" fmla="*/ 136334 h 157672"/>
                  <a:gd name="csX3" fmla="*/ 48566 w 98316"/>
                  <a:gd name="csY3" fmla="*/ 141076 h 157672"/>
                  <a:gd name="csX4" fmla="*/ 68703 w 98316"/>
                  <a:gd name="csY4" fmla="*/ 136334 h 157672"/>
                  <a:gd name="csX5" fmla="*/ 78179 w 98316"/>
                  <a:gd name="csY5" fmla="*/ 122107 h 157672"/>
                  <a:gd name="csX6" fmla="*/ 79364 w 98316"/>
                  <a:gd name="csY6" fmla="*/ 98397 h 157672"/>
                  <a:gd name="csX7" fmla="*/ 48566 w 98316"/>
                  <a:gd name="csY7" fmla="*/ 112624 h 157672"/>
                  <a:gd name="csX8" fmla="*/ 13030 w 98316"/>
                  <a:gd name="csY8" fmla="*/ 96026 h 157672"/>
                  <a:gd name="csX9" fmla="*/ 0 w 98316"/>
                  <a:gd name="csY9" fmla="*/ 56904 h 157672"/>
                  <a:gd name="csX10" fmla="*/ 5923 w 98316"/>
                  <a:gd name="csY10" fmla="*/ 27267 h 157672"/>
                  <a:gd name="csX11" fmla="*/ 22506 w 98316"/>
                  <a:gd name="csY11" fmla="*/ 7113 h 157672"/>
                  <a:gd name="csX12" fmla="*/ 48566 w 98316"/>
                  <a:gd name="csY12" fmla="*/ 0 h 157672"/>
                  <a:gd name="csX13" fmla="*/ 80548 w 98316"/>
                  <a:gd name="csY13" fmla="*/ 15411 h 157672"/>
                  <a:gd name="csX14" fmla="*/ 80548 w 98316"/>
                  <a:gd name="csY14" fmla="*/ 2371 h 157672"/>
                  <a:gd name="csX15" fmla="*/ 98316 w 98316"/>
                  <a:gd name="csY15" fmla="*/ 2371 h 157672"/>
                  <a:gd name="csX16" fmla="*/ 98316 w 98316"/>
                  <a:gd name="csY16" fmla="*/ 98397 h 157672"/>
                  <a:gd name="csX17" fmla="*/ 93578 w 98316"/>
                  <a:gd name="csY17" fmla="*/ 135149 h 157672"/>
                  <a:gd name="csX18" fmla="*/ 76994 w 98316"/>
                  <a:gd name="csY18" fmla="*/ 151745 h 157672"/>
                  <a:gd name="csX19" fmla="*/ 48566 w 98316"/>
                  <a:gd name="csY19" fmla="*/ 157673 h 157672"/>
                  <a:gd name="csX20" fmla="*/ 16584 w 98316"/>
                  <a:gd name="csY20" fmla="*/ 148189 h 157672"/>
                  <a:gd name="csX21" fmla="*/ 4738 w 98316"/>
                  <a:gd name="csY21" fmla="*/ 120922 h 157672"/>
                  <a:gd name="csX22" fmla="*/ 4738 w 98316"/>
                  <a:gd name="csY22" fmla="*/ 120922 h 157672"/>
                  <a:gd name="csX23" fmla="*/ 22506 w 98316"/>
                  <a:gd name="csY23" fmla="*/ 55719 h 157672"/>
                  <a:gd name="csX24" fmla="*/ 30798 w 98316"/>
                  <a:gd name="csY24" fmla="*/ 87728 h 157672"/>
                  <a:gd name="csX25" fmla="*/ 52120 w 98316"/>
                  <a:gd name="csY25" fmla="*/ 97212 h 157672"/>
                  <a:gd name="csX26" fmla="*/ 73441 w 98316"/>
                  <a:gd name="csY26" fmla="*/ 87728 h 157672"/>
                  <a:gd name="csX27" fmla="*/ 81733 w 98316"/>
                  <a:gd name="csY27" fmla="*/ 56904 h 157672"/>
                  <a:gd name="csX28" fmla="*/ 72256 w 98316"/>
                  <a:gd name="csY28" fmla="*/ 26081 h 157672"/>
                  <a:gd name="csX29" fmla="*/ 50935 w 98316"/>
                  <a:gd name="csY29" fmla="*/ 15411 h 157672"/>
                  <a:gd name="csX30" fmla="*/ 29613 w 98316"/>
                  <a:gd name="csY30" fmla="*/ 26081 h 157672"/>
                  <a:gd name="csX31" fmla="*/ 21322 w 98316"/>
                  <a:gd name="csY31" fmla="*/ 55719 h 157672"/>
                  <a:gd name="csX32" fmla="*/ 21322 w 98316"/>
                  <a:gd name="csY32" fmla="*/ 55719 h 1576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</a:cxnLst>
                <a:rect l="l" t="t" r="r" b="b"/>
                <a:pathLst>
                  <a:path w="98316" h="157672">
                    <a:moveTo>
                      <a:pt x="5923" y="122107"/>
                    </a:moveTo>
                    <a:lnTo>
                      <a:pt x="23691" y="124479"/>
                    </a:lnTo>
                    <a:cubicBezTo>
                      <a:pt x="23691" y="130406"/>
                      <a:pt x="26060" y="133963"/>
                      <a:pt x="29613" y="136334"/>
                    </a:cubicBezTo>
                    <a:cubicBezTo>
                      <a:pt x="34352" y="139890"/>
                      <a:pt x="40274" y="141076"/>
                      <a:pt x="48566" y="141076"/>
                    </a:cubicBezTo>
                    <a:cubicBezTo>
                      <a:pt x="56858" y="141076"/>
                      <a:pt x="63965" y="141076"/>
                      <a:pt x="68703" y="136334"/>
                    </a:cubicBezTo>
                    <a:cubicBezTo>
                      <a:pt x="73441" y="131591"/>
                      <a:pt x="76994" y="128035"/>
                      <a:pt x="78179" y="122107"/>
                    </a:cubicBezTo>
                    <a:cubicBezTo>
                      <a:pt x="78179" y="118551"/>
                      <a:pt x="79364" y="110252"/>
                      <a:pt x="79364" y="98397"/>
                    </a:cubicBezTo>
                    <a:cubicBezTo>
                      <a:pt x="71072" y="107881"/>
                      <a:pt x="60411" y="112624"/>
                      <a:pt x="48566" y="112624"/>
                    </a:cubicBezTo>
                    <a:cubicBezTo>
                      <a:pt x="36721" y="112624"/>
                      <a:pt x="21322" y="106696"/>
                      <a:pt x="13030" y="96026"/>
                    </a:cubicBezTo>
                    <a:cubicBezTo>
                      <a:pt x="4738" y="85357"/>
                      <a:pt x="0" y="72316"/>
                      <a:pt x="0" y="56904"/>
                    </a:cubicBezTo>
                    <a:cubicBezTo>
                      <a:pt x="0" y="41493"/>
                      <a:pt x="2369" y="36751"/>
                      <a:pt x="5923" y="27267"/>
                    </a:cubicBezTo>
                    <a:cubicBezTo>
                      <a:pt x="9476" y="17783"/>
                      <a:pt x="15399" y="11855"/>
                      <a:pt x="22506" y="7113"/>
                    </a:cubicBezTo>
                    <a:cubicBezTo>
                      <a:pt x="29613" y="2371"/>
                      <a:pt x="37905" y="0"/>
                      <a:pt x="48566" y="0"/>
                    </a:cubicBezTo>
                    <a:cubicBezTo>
                      <a:pt x="59227" y="0"/>
                      <a:pt x="72256" y="4742"/>
                      <a:pt x="80548" y="15411"/>
                    </a:cubicBezTo>
                    <a:lnTo>
                      <a:pt x="80548" y="2371"/>
                    </a:lnTo>
                    <a:lnTo>
                      <a:pt x="98316" y="2371"/>
                    </a:lnTo>
                    <a:lnTo>
                      <a:pt x="98316" y="98397"/>
                    </a:lnTo>
                    <a:cubicBezTo>
                      <a:pt x="98316" y="116180"/>
                      <a:pt x="97132" y="128035"/>
                      <a:pt x="93578" y="135149"/>
                    </a:cubicBezTo>
                    <a:cubicBezTo>
                      <a:pt x="90024" y="142261"/>
                      <a:pt x="84102" y="148189"/>
                      <a:pt x="76994" y="151745"/>
                    </a:cubicBezTo>
                    <a:cubicBezTo>
                      <a:pt x="69888" y="156488"/>
                      <a:pt x="60411" y="157673"/>
                      <a:pt x="48566" y="157673"/>
                    </a:cubicBezTo>
                    <a:cubicBezTo>
                      <a:pt x="36721" y="157673"/>
                      <a:pt x="24875" y="154116"/>
                      <a:pt x="16584" y="148189"/>
                    </a:cubicBezTo>
                    <a:cubicBezTo>
                      <a:pt x="8292" y="142261"/>
                      <a:pt x="4738" y="132777"/>
                      <a:pt x="4738" y="120922"/>
                    </a:cubicBezTo>
                    <a:lnTo>
                      <a:pt x="4738" y="120922"/>
                    </a:lnTo>
                    <a:close/>
                    <a:moveTo>
                      <a:pt x="22506" y="55719"/>
                    </a:moveTo>
                    <a:cubicBezTo>
                      <a:pt x="22506" y="69945"/>
                      <a:pt x="24875" y="80615"/>
                      <a:pt x="30798" y="87728"/>
                    </a:cubicBezTo>
                    <a:cubicBezTo>
                      <a:pt x="36721" y="94841"/>
                      <a:pt x="43828" y="97212"/>
                      <a:pt x="52120" y="97212"/>
                    </a:cubicBezTo>
                    <a:cubicBezTo>
                      <a:pt x="60411" y="97212"/>
                      <a:pt x="67518" y="93656"/>
                      <a:pt x="73441" y="87728"/>
                    </a:cubicBezTo>
                    <a:cubicBezTo>
                      <a:pt x="79364" y="81801"/>
                      <a:pt x="81733" y="71131"/>
                      <a:pt x="81733" y="56904"/>
                    </a:cubicBezTo>
                    <a:cubicBezTo>
                      <a:pt x="81733" y="42678"/>
                      <a:pt x="78179" y="33194"/>
                      <a:pt x="72256" y="26081"/>
                    </a:cubicBezTo>
                    <a:cubicBezTo>
                      <a:pt x="66334" y="18968"/>
                      <a:pt x="59227" y="15411"/>
                      <a:pt x="50935" y="15411"/>
                    </a:cubicBezTo>
                    <a:cubicBezTo>
                      <a:pt x="42643" y="15411"/>
                      <a:pt x="35536" y="18968"/>
                      <a:pt x="29613" y="26081"/>
                    </a:cubicBezTo>
                    <a:cubicBezTo>
                      <a:pt x="23691" y="33194"/>
                      <a:pt x="21322" y="42678"/>
                      <a:pt x="21322" y="55719"/>
                    </a:cubicBezTo>
                    <a:lnTo>
                      <a:pt x="21322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23D9C4A2-6B40-DEC8-4228-7C28B8154B3E}"/>
                  </a:ext>
                </a:extLst>
              </p:cNvPr>
              <p:cNvSpPr/>
              <p:nvPr/>
            </p:nvSpPr>
            <p:spPr>
              <a:xfrm>
                <a:off x="6001014" y="6491627"/>
                <a:ext cx="59226" cy="157672"/>
              </a:xfrm>
              <a:custGeom>
                <a:avLst/>
                <a:gdLst>
                  <a:gd name="csX0" fmla="*/ 0 w 59226"/>
                  <a:gd name="csY0" fmla="*/ 157673 h 157672"/>
                  <a:gd name="csX1" fmla="*/ 43828 w 59226"/>
                  <a:gd name="csY1" fmla="*/ 0 h 157672"/>
                  <a:gd name="csX2" fmla="*/ 59227 w 59226"/>
                  <a:gd name="csY2" fmla="*/ 0 h 157672"/>
                  <a:gd name="csX3" fmla="*/ 15399 w 59226"/>
                  <a:gd name="csY3" fmla="*/ 157673 h 157672"/>
                  <a:gd name="csX4" fmla="*/ 0 w 59226"/>
                  <a:gd name="csY4" fmla="*/ 157673 h 1576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9226" h="157672">
                    <a:moveTo>
                      <a:pt x="0" y="157673"/>
                    </a:moveTo>
                    <a:lnTo>
                      <a:pt x="43828" y="0"/>
                    </a:lnTo>
                    <a:lnTo>
                      <a:pt x="59227" y="0"/>
                    </a:lnTo>
                    <a:lnTo>
                      <a:pt x="15399" y="157673"/>
                    </a:lnTo>
                    <a:lnTo>
                      <a:pt x="0" y="157673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100">
                <a:extLst>
                  <a:ext uri="{FF2B5EF4-FFF2-40B4-BE49-F238E27FC236}">
                    <a16:creationId xmlns:a16="http://schemas.microsoft.com/office/drawing/2014/main" id="{99392477-AFC8-F29F-3EEC-D8835283BF59}"/>
                  </a:ext>
                </a:extLst>
              </p:cNvPr>
              <p:cNvSpPr/>
              <p:nvPr/>
            </p:nvSpPr>
            <p:spPr>
              <a:xfrm>
                <a:off x="6067347" y="6535491"/>
                <a:ext cx="99500" cy="113808"/>
              </a:xfrm>
              <a:custGeom>
                <a:avLst/>
                <a:gdLst>
                  <a:gd name="csX0" fmla="*/ 78179 w 99500"/>
                  <a:gd name="csY0" fmla="*/ 97212 h 113808"/>
                  <a:gd name="csX1" fmla="*/ 58042 w 99500"/>
                  <a:gd name="csY1" fmla="*/ 110252 h 113808"/>
                  <a:gd name="csX2" fmla="*/ 37905 w 99500"/>
                  <a:gd name="csY2" fmla="*/ 113809 h 113808"/>
                  <a:gd name="csX3" fmla="*/ 9476 w 99500"/>
                  <a:gd name="csY3" fmla="*/ 104325 h 113808"/>
                  <a:gd name="csX4" fmla="*/ 0 w 99500"/>
                  <a:gd name="csY4" fmla="*/ 81800 h 113808"/>
                  <a:gd name="csX5" fmla="*/ 3553 w 99500"/>
                  <a:gd name="csY5" fmla="*/ 66388 h 113808"/>
                  <a:gd name="csX6" fmla="*/ 13030 w 99500"/>
                  <a:gd name="csY6" fmla="*/ 55719 h 113808"/>
                  <a:gd name="csX7" fmla="*/ 26059 w 99500"/>
                  <a:gd name="csY7" fmla="*/ 49792 h 113808"/>
                  <a:gd name="csX8" fmla="*/ 42643 w 99500"/>
                  <a:gd name="csY8" fmla="*/ 47420 h 113808"/>
                  <a:gd name="csX9" fmla="*/ 75810 w 99500"/>
                  <a:gd name="csY9" fmla="*/ 41493 h 113808"/>
                  <a:gd name="csX10" fmla="*/ 75810 w 99500"/>
                  <a:gd name="csY10" fmla="*/ 36751 h 113808"/>
                  <a:gd name="csX11" fmla="*/ 71072 w 99500"/>
                  <a:gd name="csY11" fmla="*/ 20154 h 113808"/>
                  <a:gd name="csX12" fmla="*/ 49750 w 99500"/>
                  <a:gd name="csY12" fmla="*/ 14226 h 113808"/>
                  <a:gd name="csX13" fmla="*/ 30798 w 99500"/>
                  <a:gd name="csY13" fmla="*/ 18968 h 113808"/>
                  <a:gd name="csX14" fmla="*/ 21321 w 99500"/>
                  <a:gd name="csY14" fmla="*/ 35565 h 113808"/>
                  <a:gd name="csX15" fmla="*/ 3553 w 99500"/>
                  <a:gd name="csY15" fmla="*/ 33194 h 113808"/>
                  <a:gd name="csX16" fmla="*/ 11845 w 99500"/>
                  <a:gd name="csY16" fmla="*/ 14226 h 113808"/>
                  <a:gd name="csX17" fmla="*/ 28429 w 99500"/>
                  <a:gd name="csY17" fmla="*/ 3556 h 113808"/>
                  <a:gd name="csX18" fmla="*/ 53304 w 99500"/>
                  <a:gd name="csY18" fmla="*/ 0 h 113808"/>
                  <a:gd name="csX19" fmla="*/ 75810 w 99500"/>
                  <a:gd name="csY19" fmla="*/ 3556 h 113808"/>
                  <a:gd name="csX20" fmla="*/ 88840 w 99500"/>
                  <a:gd name="csY20" fmla="*/ 11855 h 113808"/>
                  <a:gd name="csX21" fmla="*/ 94762 w 99500"/>
                  <a:gd name="csY21" fmla="*/ 24895 h 113808"/>
                  <a:gd name="csX22" fmla="*/ 94762 w 99500"/>
                  <a:gd name="csY22" fmla="*/ 100768 h 113808"/>
                  <a:gd name="csX23" fmla="*/ 99500 w 99500"/>
                  <a:gd name="csY23" fmla="*/ 113809 h 113808"/>
                  <a:gd name="csX24" fmla="*/ 79363 w 99500"/>
                  <a:gd name="csY24" fmla="*/ 113809 h 113808"/>
                  <a:gd name="csX25" fmla="*/ 75810 w 99500"/>
                  <a:gd name="csY25" fmla="*/ 99582 h 113808"/>
                  <a:gd name="csX26" fmla="*/ 78179 w 99500"/>
                  <a:gd name="csY26" fmla="*/ 97212 h 113808"/>
                  <a:gd name="csX27" fmla="*/ 76994 w 99500"/>
                  <a:gd name="csY27" fmla="*/ 55719 h 113808"/>
                  <a:gd name="csX28" fmla="*/ 46197 w 99500"/>
                  <a:gd name="csY28" fmla="*/ 62832 h 113808"/>
                  <a:gd name="csX29" fmla="*/ 29613 w 99500"/>
                  <a:gd name="csY29" fmla="*/ 66388 h 113808"/>
                  <a:gd name="csX30" fmla="*/ 22506 w 99500"/>
                  <a:gd name="csY30" fmla="*/ 72316 h 113808"/>
                  <a:gd name="csX31" fmla="*/ 20137 w 99500"/>
                  <a:gd name="csY31" fmla="*/ 81800 h 113808"/>
                  <a:gd name="csX32" fmla="*/ 26059 w 99500"/>
                  <a:gd name="csY32" fmla="*/ 94841 h 113808"/>
                  <a:gd name="csX33" fmla="*/ 42643 w 99500"/>
                  <a:gd name="csY33" fmla="*/ 99582 h 113808"/>
                  <a:gd name="csX34" fmla="*/ 61595 w 99500"/>
                  <a:gd name="csY34" fmla="*/ 94841 h 113808"/>
                  <a:gd name="csX35" fmla="*/ 73441 w 99500"/>
                  <a:gd name="csY35" fmla="*/ 81800 h 113808"/>
                  <a:gd name="csX36" fmla="*/ 76994 w 99500"/>
                  <a:gd name="csY36" fmla="*/ 62832 h 113808"/>
                  <a:gd name="csX37" fmla="*/ 76994 w 99500"/>
                  <a:gd name="csY37" fmla="*/ 55719 h 11380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</a:cxnLst>
                <a:rect l="l" t="t" r="r" b="b"/>
                <a:pathLst>
                  <a:path w="99500" h="113808">
                    <a:moveTo>
                      <a:pt x="78179" y="97212"/>
                    </a:moveTo>
                    <a:cubicBezTo>
                      <a:pt x="71072" y="103140"/>
                      <a:pt x="63965" y="106696"/>
                      <a:pt x="58042" y="110252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59" y="113809"/>
                      <a:pt x="16583" y="111438"/>
                      <a:pt x="9476" y="104325"/>
                    </a:cubicBezTo>
                    <a:cubicBezTo>
                      <a:pt x="2369" y="98397"/>
                      <a:pt x="0" y="91284"/>
                      <a:pt x="0" y="81800"/>
                    </a:cubicBezTo>
                    <a:cubicBezTo>
                      <a:pt x="0" y="72316"/>
                      <a:pt x="0" y="71131"/>
                      <a:pt x="3553" y="66388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7"/>
                      <a:pt x="26059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49"/>
                      <a:pt x="68703" y="43864"/>
                      <a:pt x="75810" y="41493"/>
                    </a:cubicBezTo>
                    <a:lnTo>
                      <a:pt x="75810" y="36751"/>
                    </a:lnTo>
                    <a:cubicBezTo>
                      <a:pt x="75810" y="29638"/>
                      <a:pt x="75810" y="23710"/>
                      <a:pt x="71072" y="20154"/>
                    </a:cubicBezTo>
                    <a:cubicBezTo>
                      <a:pt x="66334" y="16597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8" y="18968"/>
                    </a:cubicBezTo>
                    <a:cubicBezTo>
                      <a:pt x="26059" y="22524"/>
                      <a:pt x="23691" y="27267"/>
                      <a:pt x="21321" y="35565"/>
                    </a:cubicBezTo>
                    <a:lnTo>
                      <a:pt x="3553" y="33194"/>
                    </a:lnTo>
                    <a:cubicBezTo>
                      <a:pt x="3553" y="24895"/>
                      <a:pt x="8291" y="18968"/>
                      <a:pt x="11845" y="14226"/>
                    </a:cubicBezTo>
                    <a:cubicBezTo>
                      <a:pt x="15399" y="9484"/>
                      <a:pt x="21321" y="5928"/>
                      <a:pt x="28429" y="3556"/>
                    </a:cubicBezTo>
                    <a:cubicBezTo>
                      <a:pt x="35536" y="1185"/>
                      <a:pt x="43827" y="0"/>
                      <a:pt x="53304" y="0"/>
                    </a:cubicBezTo>
                    <a:cubicBezTo>
                      <a:pt x="62780" y="0"/>
                      <a:pt x="69887" y="0"/>
                      <a:pt x="75810" y="3556"/>
                    </a:cubicBezTo>
                    <a:cubicBezTo>
                      <a:pt x="81733" y="7113"/>
                      <a:pt x="86471" y="8299"/>
                      <a:pt x="88840" y="11855"/>
                    </a:cubicBezTo>
                    <a:cubicBezTo>
                      <a:pt x="91209" y="15411"/>
                      <a:pt x="93578" y="18968"/>
                      <a:pt x="94762" y="24895"/>
                    </a:cubicBezTo>
                    <a:lnTo>
                      <a:pt x="94762" y="100768"/>
                    </a:lnTo>
                    <a:cubicBezTo>
                      <a:pt x="94762" y="105510"/>
                      <a:pt x="97131" y="110252"/>
                      <a:pt x="99500" y="113809"/>
                    </a:cubicBezTo>
                    <a:lnTo>
                      <a:pt x="79363" y="113809"/>
                    </a:lnTo>
                    <a:cubicBezTo>
                      <a:pt x="76994" y="110252"/>
                      <a:pt x="75810" y="105510"/>
                      <a:pt x="75810" y="99582"/>
                    </a:cubicBezTo>
                    <a:lnTo>
                      <a:pt x="78179" y="97212"/>
                    </a:lnTo>
                    <a:close/>
                    <a:moveTo>
                      <a:pt x="76994" y="55719"/>
                    </a:moveTo>
                    <a:cubicBezTo>
                      <a:pt x="69887" y="58090"/>
                      <a:pt x="60411" y="60461"/>
                      <a:pt x="46197" y="62832"/>
                    </a:cubicBezTo>
                    <a:cubicBezTo>
                      <a:pt x="37905" y="62832"/>
                      <a:pt x="33167" y="65203"/>
                      <a:pt x="29613" y="66388"/>
                    </a:cubicBezTo>
                    <a:cubicBezTo>
                      <a:pt x="26059" y="67574"/>
                      <a:pt x="23691" y="69945"/>
                      <a:pt x="22506" y="72316"/>
                    </a:cubicBezTo>
                    <a:cubicBezTo>
                      <a:pt x="21321" y="74687"/>
                      <a:pt x="20137" y="78243"/>
                      <a:pt x="20137" y="81800"/>
                    </a:cubicBezTo>
                    <a:cubicBezTo>
                      <a:pt x="20137" y="85357"/>
                      <a:pt x="22506" y="91284"/>
                      <a:pt x="26059" y="94841"/>
                    </a:cubicBezTo>
                    <a:cubicBezTo>
                      <a:pt x="29613" y="98397"/>
                      <a:pt x="35536" y="99582"/>
                      <a:pt x="42643" y="99582"/>
                    </a:cubicBezTo>
                    <a:cubicBezTo>
                      <a:pt x="49750" y="99582"/>
                      <a:pt x="56857" y="99582"/>
                      <a:pt x="61595" y="94841"/>
                    </a:cubicBezTo>
                    <a:cubicBezTo>
                      <a:pt x="66334" y="90099"/>
                      <a:pt x="71072" y="87727"/>
                      <a:pt x="73441" y="81800"/>
                    </a:cubicBezTo>
                    <a:cubicBezTo>
                      <a:pt x="75810" y="77058"/>
                      <a:pt x="76994" y="71131"/>
                      <a:pt x="76994" y="62832"/>
                    </a:cubicBezTo>
                    <a:lnTo>
                      <a:pt x="76994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6222AAB7-EE48-058F-6D54-40DFC903489B}"/>
                  </a:ext>
                </a:extLst>
              </p:cNvPr>
              <p:cNvSpPr/>
              <p:nvPr/>
            </p:nvSpPr>
            <p:spPr>
              <a:xfrm>
                <a:off x="6185801" y="6531935"/>
                <a:ext cx="97131" cy="116179"/>
              </a:xfrm>
              <a:custGeom>
                <a:avLst/>
                <a:gdLst>
                  <a:gd name="csX0" fmla="*/ 78179 w 97131"/>
                  <a:gd name="csY0" fmla="*/ 73501 h 116179"/>
                  <a:gd name="csX1" fmla="*/ 97131 w 97131"/>
                  <a:gd name="csY1" fmla="*/ 75872 h 116179"/>
                  <a:gd name="csX2" fmla="*/ 81733 w 97131"/>
                  <a:gd name="csY2" fmla="*/ 105510 h 116179"/>
                  <a:gd name="csX3" fmla="*/ 50935 w 97131"/>
                  <a:gd name="csY3" fmla="*/ 116180 h 116179"/>
                  <a:gd name="csX4" fmla="*/ 14214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0 w 97131"/>
                  <a:gd name="csY7" fmla="*/ 7113 h 116179"/>
                  <a:gd name="csX8" fmla="*/ 49750 w 97131"/>
                  <a:gd name="csY8" fmla="*/ 0 h 116179"/>
                  <a:gd name="csX9" fmla="*/ 79363 w 97131"/>
                  <a:gd name="csY9" fmla="*/ 9484 h 116179"/>
                  <a:gd name="csX10" fmla="*/ 93578 w 97131"/>
                  <a:gd name="csY10" fmla="*/ 35565 h 116179"/>
                  <a:gd name="csX11" fmla="*/ 75810 w 97131"/>
                  <a:gd name="csY11" fmla="*/ 37936 h 116179"/>
                  <a:gd name="csX12" fmla="*/ 66334 w 97131"/>
                  <a:gd name="csY12" fmla="*/ 21339 h 116179"/>
                  <a:gd name="csX13" fmla="*/ 50935 w 97131"/>
                  <a:gd name="csY13" fmla="*/ 15411 h 116179"/>
                  <a:gd name="csX14" fmla="*/ 28429 w 97131"/>
                  <a:gd name="csY14" fmla="*/ 26081 h 116179"/>
                  <a:gd name="csX15" fmla="*/ 20137 w 97131"/>
                  <a:gd name="csY15" fmla="*/ 58090 h 116179"/>
                  <a:gd name="csX16" fmla="*/ 28429 w 97131"/>
                  <a:gd name="csY16" fmla="*/ 90099 h 116179"/>
                  <a:gd name="csX17" fmla="*/ 50935 w 97131"/>
                  <a:gd name="csY17" fmla="*/ 100768 h 116179"/>
                  <a:gd name="csX18" fmla="*/ 69887 w 97131"/>
                  <a:gd name="csY18" fmla="*/ 93655 h 116179"/>
                  <a:gd name="csX19" fmla="*/ 79363 w 97131"/>
                  <a:gd name="csY19" fmla="*/ 72316 h 116179"/>
                  <a:gd name="csX20" fmla="*/ 78179 w 97131"/>
                  <a:gd name="csY20" fmla="*/ 7231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1"/>
                    </a:moveTo>
                    <a:lnTo>
                      <a:pt x="97131" y="75872"/>
                    </a:lnTo>
                    <a:cubicBezTo>
                      <a:pt x="94762" y="88913"/>
                      <a:pt x="90024" y="98397"/>
                      <a:pt x="81733" y="105510"/>
                    </a:cubicBezTo>
                    <a:cubicBezTo>
                      <a:pt x="73441" y="112624"/>
                      <a:pt x="62780" y="116180"/>
                      <a:pt x="50935" y="116180"/>
                    </a:cubicBezTo>
                    <a:cubicBezTo>
                      <a:pt x="39090" y="116180"/>
                      <a:pt x="23690" y="111438"/>
                      <a:pt x="14214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6" y="18968"/>
                      <a:pt x="15399" y="11855"/>
                      <a:pt x="23690" y="7113"/>
                    </a:cubicBezTo>
                    <a:cubicBezTo>
                      <a:pt x="31982" y="2370"/>
                      <a:pt x="40274" y="0"/>
                      <a:pt x="49750" y="0"/>
                    </a:cubicBezTo>
                    <a:cubicBezTo>
                      <a:pt x="59226" y="0"/>
                      <a:pt x="71071" y="3556"/>
                      <a:pt x="79363" y="9484"/>
                    </a:cubicBezTo>
                    <a:cubicBezTo>
                      <a:pt x="87655" y="15411"/>
                      <a:pt x="92394" y="23710"/>
                      <a:pt x="93578" y="35565"/>
                    </a:cubicBezTo>
                    <a:lnTo>
                      <a:pt x="75810" y="37936"/>
                    </a:lnTo>
                    <a:cubicBezTo>
                      <a:pt x="75810" y="30823"/>
                      <a:pt x="71071" y="24895"/>
                      <a:pt x="66334" y="21339"/>
                    </a:cubicBezTo>
                    <a:cubicBezTo>
                      <a:pt x="61595" y="17783"/>
                      <a:pt x="56858" y="15411"/>
                      <a:pt x="50935" y="15411"/>
                    </a:cubicBezTo>
                    <a:cubicBezTo>
                      <a:pt x="41458" y="15411"/>
                      <a:pt x="34351" y="18968"/>
                      <a:pt x="28429" y="26081"/>
                    </a:cubicBezTo>
                    <a:cubicBezTo>
                      <a:pt x="22506" y="33194"/>
                      <a:pt x="20137" y="43863"/>
                      <a:pt x="20137" y="58090"/>
                    </a:cubicBezTo>
                    <a:cubicBezTo>
                      <a:pt x="20137" y="72316"/>
                      <a:pt x="22506" y="84171"/>
                      <a:pt x="28429" y="90099"/>
                    </a:cubicBezTo>
                    <a:cubicBezTo>
                      <a:pt x="34351" y="96026"/>
                      <a:pt x="41458" y="100768"/>
                      <a:pt x="50935" y="100768"/>
                    </a:cubicBezTo>
                    <a:cubicBezTo>
                      <a:pt x="60411" y="100768"/>
                      <a:pt x="63965" y="98397"/>
                      <a:pt x="69887" y="93655"/>
                    </a:cubicBezTo>
                    <a:cubicBezTo>
                      <a:pt x="75810" y="88913"/>
                      <a:pt x="78179" y="81800"/>
                      <a:pt x="79363" y="72316"/>
                    </a:cubicBezTo>
                    <a:lnTo>
                      <a:pt x="78179" y="723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102">
                <a:extLst>
                  <a:ext uri="{FF2B5EF4-FFF2-40B4-BE49-F238E27FC236}">
                    <a16:creationId xmlns:a16="http://schemas.microsoft.com/office/drawing/2014/main" id="{48E27CB8-671B-2571-7CB2-C1F7F404A53B}"/>
                  </a:ext>
                </a:extLst>
              </p:cNvPr>
              <p:cNvSpPr/>
              <p:nvPr/>
            </p:nvSpPr>
            <p:spPr>
              <a:xfrm>
                <a:off x="6292408" y="6531935"/>
                <a:ext cx="97131" cy="116179"/>
              </a:xfrm>
              <a:custGeom>
                <a:avLst/>
                <a:gdLst>
                  <a:gd name="csX0" fmla="*/ 78179 w 97131"/>
                  <a:gd name="csY0" fmla="*/ 73501 h 116179"/>
                  <a:gd name="csX1" fmla="*/ 97132 w 97131"/>
                  <a:gd name="csY1" fmla="*/ 75872 h 116179"/>
                  <a:gd name="csX2" fmla="*/ 81733 w 97131"/>
                  <a:gd name="csY2" fmla="*/ 105510 h 116179"/>
                  <a:gd name="csX3" fmla="*/ 50935 w 97131"/>
                  <a:gd name="csY3" fmla="*/ 116180 h 116179"/>
                  <a:gd name="csX4" fmla="*/ 14215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4 w 97131"/>
                  <a:gd name="csY9" fmla="*/ 9484 h 116179"/>
                  <a:gd name="csX10" fmla="*/ 93578 w 97131"/>
                  <a:gd name="csY10" fmla="*/ 35565 h 116179"/>
                  <a:gd name="csX11" fmla="*/ 75810 w 97131"/>
                  <a:gd name="csY11" fmla="*/ 37936 h 116179"/>
                  <a:gd name="csX12" fmla="*/ 66334 w 97131"/>
                  <a:gd name="csY12" fmla="*/ 21339 h 116179"/>
                  <a:gd name="csX13" fmla="*/ 50935 w 97131"/>
                  <a:gd name="csY13" fmla="*/ 15411 h 116179"/>
                  <a:gd name="csX14" fmla="*/ 28429 w 97131"/>
                  <a:gd name="csY14" fmla="*/ 26081 h 116179"/>
                  <a:gd name="csX15" fmla="*/ 20137 w 97131"/>
                  <a:gd name="csY15" fmla="*/ 58090 h 116179"/>
                  <a:gd name="csX16" fmla="*/ 28429 w 97131"/>
                  <a:gd name="csY16" fmla="*/ 90099 h 116179"/>
                  <a:gd name="csX17" fmla="*/ 50935 w 97131"/>
                  <a:gd name="csY17" fmla="*/ 100768 h 116179"/>
                  <a:gd name="csX18" fmla="*/ 69888 w 97131"/>
                  <a:gd name="csY18" fmla="*/ 93655 h 116179"/>
                  <a:gd name="csX19" fmla="*/ 79364 w 97131"/>
                  <a:gd name="csY19" fmla="*/ 72316 h 116179"/>
                  <a:gd name="csX20" fmla="*/ 78179 w 97131"/>
                  <a:gd name="csY20" fmla="*/ 7231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1"/>
                    </a:moveTo>
                    <a:lnTo>
                      <a:pt x="97132" y="75872"/>
                    </a:lnTo>
                    <a:cubicBezTo>
                      <a:pt x="94762" y="88913"/>
                      <a:pt x="90025" y="98397"/>
                      <a:pt x="81733" y="105510"/>
                    </a:cubicBezTo>
                    <a:cubicBezTo>
                      <a:pt x="73441" y="112624"/>
                      <a:pt x="62781" y="116180"/>
                      <a:pt x="50935" y="116180"/>
                    </a:cubicBezTo>
                    <a:cubicBezTo>
                      <a:pt x="39090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7" y="18968"/>
                      <a:pt x="15399" y="11855"/>
                      <a:pt x="23691" y="7113"/>
                    </a:cubicBezTo>
                    <a:cubicBezTo>
                      <a:pt x="31982" y="2370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4" y="9484"/>
                    </a:cubicBezTo>
                    <a:cubicBezTo>
                      <a:pt x="87656" y="15411"/>
                      <a:pt x="92394" y="23710"/>
                      <a:pt x="93578" y="35565"/>
                    </a:cubicBezTo>
                    <a:lnTo>
                      <a:pt x="75810" y="37936"/>
                    </a:lnTo>
                    <a:cubicBezTo>
                      <a:pt x="75810" y="30823"/>
                      <a:pt x="71072" y="24895"/>
                      <a:pt x="66334" y="21339"/>
                    </a:cubicBezTo>
                    <a:cubicBezTo>
                      <a:pt x="61596" y="17783"/>
                      <a:pt x="56858" y="15411"/>
                      <a:pt x="50935" y="15411"/>
                    </a:cubicBezTo>
                    <a:cubicBezTo>
                      <a:pt x="41459" y="15411"/>
                      <a:pt x="34352" y="18968"/>
                      <a:pt x="28429" y="26081"/>
                    </a:cubicBezTo>
                    <a:cubicBezTo>
                      <a:pt x="22506" y="33194"/>
                      <a:pt x="20137" y="43863"/>
                      <a:pt x="20137" y="58090"/>
                    </a:cubicBezTo>
                    <a:cubicBezTo>
                      <a:pt x="20137" y="72316"/>
                      <a:pt x="22506" y="84171"/>
                      <a:pt x="28429" y="90099"/>
                    </a:cubicBezTo>
                    <a:cubicBezTo>
                      <a:pt x="34352" y="96026"/>
                      <a:pt x="41459" y="100768"/>
                      <a:pt x="50935" y="100768"/>
                    </a:cubicBezTo>
                    <a:cubicBezTo>
                      <a:pt x="60411" y="100768"/>
                      <a:pt x="63965" y="98397"/>
                      <a:pt x="69888" y="93655"/>
                    </a:cubicBezTo>
                    <a:cubicBezTo>
                      <a:pt x="75810" y="88913"/>
                      <a:pt x="78179" y="81800"/>
                      <a:pt x="79364" y="72316"/>
                    </a:cubicBezTo>
                    <a:lnTo>
                      <a:pt x="78179" y="723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9FE55F34-285D-AB39-0572-16C531F146FF}"/>
                  </a:ext>
                </a:extLst>
              </p:cNvPr>
              <p:cNvSpPr/>
              <p:nvPr/>
            </p:nvSpPr>
            <p:spPr>
              <a:xfrm>
                <a:off x="6399016" y="6531935"/>
                <a:ext cx="101870" cy="116179"/>
              </a:xfrm>
              <a:custGeom>
                <a:avLst/>
                <a:gdLst>
                  <a:gd name="csX0" fmla="*/ 81733 w 101870"/>
                  <a:gd name="csY0" fmla="*/ 78243 h 116179"/>
                  <a:gd name="csX1" fmla="*/ 100685 w 101870"/>
                  <a:gd name="csY1" fmla="*/ 80615 h 116179"/>
                  <a:gd name="csX2" fmla="*/ 84102 w 101870"/>
                  <a:gd name="csY2" fmla="*/ 106696 h 116179"/>
                  <a:gd name="csX3" fmla="*/ 52120 w 101870"/>
                  <a:gd name="csY3" fmla="*/ 116180 h 116179"/>
                  <a:gd name="csX4" fmla="*/ 14215 w 101870"/>
                  <a:gd name="csY4" fmla="*/ 100768 h 116179"/>
                  <a:gd name="csX5" fmla="*/ 0 w 101870"/>
                  <a:gd name="csY5" fmla="*/ 59276 h 116179"/>
                  <a:gd name="csX6" fmla="*/ 14215 w 101870"/>
                  <a:gd name="csY6" fmla="*/ 15411 h 116179"/>
                  <a:gd name="csX7" fmla="*/ 50935 w 101870"/>
                  <a:gd name="csY7" fmla="*/ 0 h 116179"/>
                  <a:gd name="csX8" fmla="*/ 87656 w 101870"/>
                  <a:gd name="csY8" fmla="*/ 15411 h 116179"/>
                  <a:gd name="csX9" fmla="*/ 101870 w 101870"/>
                  <a:gd name="csY9" fmla="*/ 58090 h 116179"/>
                  <a:gd name="csX10" fmla="*/ 101870 w 101870"/>
                  <a:gd name="csY10" fmla="*/ 62832 h 116179"/>
                  <a:gd name="csX11" fmla="*/ 18953 w 101870"/>
                  <a:gd name="csY11" fmla="*/ 62832 h 116179"/>
                  <a:gd name="csX12" fmla="*/ 29613 w 101870"/>
                  <a:gd name="csY12" fmla="*/ 91284 h 116179"/>
                  <a:gd name="csX13" fmla="*/ 53304 w 101870"/>
                  <a:gd name="csY13" fmla="*/ 100768 h 116179"/>
                  <a:gd name="csX14" fmla="*/ 71072 w 101870"/>
                  <a:gd name="csY14" fmla="*/ 94841 h 116179"/>
                  <a:gd name="csX15" fmla="*/ 82917 w 101870"/>
                  <a:gd name="csY15" fmla="*/ 77058 h 116179"/>
                  <a:gd name="csX16" fmla="*/ 82917 w 101870"/>
                  <a:gd name="csY16" fmla="*/ 77058 h 116179"/>
                  <a:gd name="csX17" fmla="*/ 21322 w 101870"/>
                  <a:gd name="csY17" fmla="*/ 48606 h 116179"/>
                  <a:gd name="csX18" fmla="*/ 82917 w 101870"/>
                  <a:gd name="csY18" fmla="*/ 48606 h 116179"/>
                  <a:gd name="csX19" fmla="*/ 75810 w 101870"/>
                  <a:gd name="csY19" fmla="*/ 27267 h 116179"/>
                  <a:gd name="csX20" fmla="*/ 52120 w 101870"/>
                  <a:gd name="csY20" fmla="*/ 16597 h 116179"/>
                  <a:gd name="csX21" fmla="*/ 30798 w 101870"/>
                  <a:gd name="csY21" fmla="*/ 24895 h 116179"/>
                  <a:gd name="csX22" fmla="*/ 21322 w 101870"/>
                  <a:gd name="csY22" fmla="*/ 48606 h 116179"/>
                  <a:gd name="csX23" fmla="*/ 21322 w 101870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70" h="116179">
                    <a:moveTo>
                      <a:pt x="81733" y="78243"/>
                    </a:moveTo>
                    <a:lnTo>
                      <a:pt x="100685" y="80615"/>
                    </a:lnTo>
                    <a:cubicBezTo>
                      <a:pt x="97132" y="92470"/>
                      <a:pt x="92394" y="100768"/>
                      <a:pt x="84102" y="106696"/>
                    </a:cubicBezTo>
                    <a:cubicBezTo>
                      <a:pt x="75810" y="112624"/>
                      <a:pt x="65149" y="116180"/>
                      <a:pt x="52120" y="116180"/>
                    </a:cubicBezTo>
                    <a:cubicBezTo>
                      <a:pt x="39090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1" y="0"/>
                      <a:pt x="50935" y="0"/>
                    </a:cubicBezTo>
                    <a:cubicBezTo>
                      <a:pt x="65149" y="0"/>
                      <a:pt x="78179" y="4742"/>
                      <a:pt x="87656" y="15411"/>
                    </a:cubicBezTo>
                    <a:cubicBezTo>
                      <a:pt x="97132" y="26081"/>
                      <a:pt x="101870" y="39122"/>
                      <a:pt x="101870" y="58090"/>
                    </a:cubicBezTo>
                    <a:cubicBezTo>
                      <a:pt x="101870" y="77058"/>
                      <a:pt x="101870" y="60461"/>
                      <a:pt x="101870" y="62832"/>
                    </a:cubicBezTo>
                    <a:lnTo>
                      <a:pt x="18953" y="62832"/>
                    </a:lnTo>
                    <a:cubicBezTo>
                      <a:pt x="18953" y="74687"/>
                      <a:pt x="22506" y="84171"/>
                      <a:pt x="29613" y="91284"/>
                    </a:cubicBezTo>
                    <a:cubicBezTo>
                      <a:pt x="36721" y="98397"/>
                      <a:pt x="43828" y="100768"/>
                      <a:pt x="53304" y="100768"/>
                    </a:cubicBezTo>
                    <a:cubicBezTo>
                      <a:pt x="62781" y="100768"/>
                      <a:pt x="66334" y="98397"/>
                      <a:pt x="71072" y="94841"/>
                    </a:cubicBezTo>
                    <a:cubicBezTo>
                      <a:pt x="75810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1322" y="48606"/>
                    </a:moveTo>
                    <a:lnTo>
                      <a:pt x="82917" y="48606"/>
                    </a:lnTo>
                    <a:cubicBezTo>
                      <a:pt x="82917" y="39122"/>
                      <a:pt x="79364" y="32008"/>
                      <a:pt x="75810" y="27267"/>
                    </a:cubicBezTo>
                    <a:cubicBezTo>
                      <a:pt x="69888" y="20153"/>
                      <a:pt x="61596" y="16597"/>
                      <a:pt x="52120" y="16597"/>
                    </a:cubicBezTo>
                    <a:cubicBezTo>
                      <a:pt x="42644" y="16597"/>
                      <a:pt x="36721" y="18968"/>
                      <a:pt x="30798" y="24895"/>
                    </a:cubicBezTo>
                    <a:cubicBezTo>
                      <a:pt x="24876" y="30823"/>
                      <a:pt x="21322" y="37936"/>
                      <a:pt x="21322" y="48606"/>
                    </a:cubicBezTo>
                    <a:lnTo>
                      <a:pt x="21322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7CB9F812-D57A-8154-C7E3-35817CE362B8}"/>
                  </a:ext>
                </a:extLst>
              </p:cNvPr>
              <p:cNvSpPr/>
              <p:nvPr/>
            </p:nvSpPr>
            <p:spPr>
              <a:xfrm>
                <a:off x="6515100" y="6533120"/>
                <a:ext cx="92393" cy="116179"/>
              </a:xfrm>
              <a:custGeom>
                <a:avLst/>
                <a:gdLst>
                  <a:gd name="csX0" fmla="*/ 1184 w 92393"/>
                  <a:gd name="csY0" fmla="*/ 80615 h 116179"/>
                  <a:gd name="csX1" fmla="*/ 20136 w 92393"/>
                  <a:gd name="csY1" fmla="*/ 78243 h 116179"/>
                  <a:gd name="csX2" fmla="*/ 28428 w 92393"/>
                  <a:gd name="csY2" fmla="*/ 94841 h 116179"/>
                  <a:gd name="csX3" fmla="*/ 48565 w 92393"/>
                  <a:gd name="csY3" fmla="*/ 100768 h 116179"/>
                  <a:gd name="csX4" fmla="*/ 67518 w 92393"/>
                  <a:gd name="csY4" fmla="*/ 96026 h 116179"/>
                  <a:gd name="csX5" fmla="*/ 73440 w 92393"/>
                  <a:gd name="csY5" fmla="*/ 84171 h 116179"/>
                  <a:gd name="csX6" fmla="*/ 67518 w 92393"/>
                  <a:gd name="csY6" fmla="*/ 74687 h 116179"/>
                  <a:gd name="csX7" fmla="*/ 48565 w 92393"/>
                  <a:gd name="csY7" fmla="*/ 68759 h 116179"/>
                  <a:gd name="csX8" fmla="*/ 20136 w 92393"/>
                  <a:gd name="csY8" fmla="*/ 59276 h 116179"/>
                  <a:gd name="csX9" fmla="*/ 8291 w 92393"/>
                  <a:gd name="csY9" fmla="*/ 48606 h 116179"/>
                  <a:gd name="csX10" fmla="*/ 4738 w 92393"/>
                  <a:gd name="csY10" fmla="*/ 33194 h 116179"/>
                  <a:gd name="csX11" fmla="*/ 8291 w 92393"/>
                  <a:gd name="csY11" fmla="*/ 18968 h 116179"/>
                  <a:gd name="csX12" fmla="*/ 17768 w 92393"/>
                  <a:gd name="csY12" fmla="*/ 8299 h 116179"/>
                  <a:gd name="csX13" fmla="*/ 29613 w 92393"/>
                  <a:gd name="csY13" fmla="*/ 2371 h 116179"/>
                  <a:gd name="csX14" fmla="*/ 46196 w 92393"/>
                  <a:gd name="csY14" fmla="*/ 0 h 116179"/>
                  <a:gd name="csX15" fmla="*/ 68703 w 92393"/>
                  <a:gd name="csY15" fmla="*/ 3556 h 116179"/>
                  <a:gd name="csX16" fmla="*/ 82917 w 92393"/>
                  <a:gd name="csY16" fmla="*/ 14226 h 116179"/>
                  <a:gd name="csX17" fmla="*/ 88840 w 92393"/>
                  <a:gd name="csY17" fmla="*/ 30823 h 116179"/>
                  <a:gd name="csX18" fmla="*/ 71072 w 92393"/>
                  <a:gd name="csY18" fmla="*/ 33194 h 116179"/>
                  <a:gd name="csX19" fmla="*/ 63964 w 92393"/>
                  <a:gd name="csY19" fmla="*/ 20154 h 116179"/>
                  <a:gd name="csX20" fmla="*/ 47381 w 92393"/>
                  <a:gd name="csY20" fmla="*/ 15411 h 116179"/>
                  <a:gd name="csX21" fmla="*/ 28428 w 92393"/>
                  <a:gd name="csY21" fmla="*/ 20154 h 116179"/>
                  <a:gd name="csX22" fmla="*/ 22506 w 92393"/>
                  <a:gd name="csY22" fmla="*/ 29638 h 116179"/>
                  <a:gd name="csX23" fmla="*/ 24875 w 92393"/>
                  <a:gd name="csY23" fmla="*/ 36751 h 116179"/>
                  <a:gd name="csX24" fmla="*/ 31982 w 92393"/>
                  <a:gd name="csY24" fmla="*/ 41493 h 116179"/>
                  <a:gd name="csX25" fmla="*/ 48565 w 92393"/>
                  <a:gd name="csY25" fmla="*/ 46235 h 116179"/>
                  <a:gd name="csX26" fmla="*/ 75809 w 92393"/>
                  <a:gd name="csY26" fmla="*/ 54533 h 116179"/>
                  <a:gd name="csX27" fmla="*/ 87655 w 92393"/>
                  <a:gd name="csY27" fmla="*/ 64018 h 116179"/>
                  <a:gd name="csX28" fmla="*/ 92393 w 92393"/>
                  <a:gd name="csY28" fmla="*/ 80615 h 116179"/>
                  <a:gd name="csX29" fmla="*/ 86471 w 92393"/>
                  <a:gd name="csY29" fmla="*/ 98397 h 116179"/>
                  <a:gd name="csX30" fmla="*/ 71072 w 92393"/>
                  <a:gd name="csY30" fmla="*/ 111438 h 116179"/>
                  <a:gd name="csX31" fmla="*/ 47381 w 92393"/>
                  <a:gd name="csY31" fmla="*/ 116180 h 116179"/>
                  <a:gd name="csX32" fmla="*/ 14214 w 92393"/>
                  <a:gd name="csY32" fmla="*/ 106696 h 116179"/>
                  <a:gd name="csX33" fmla="*/ 0 w 92393"/>
                  <a:gd name="csY33" fmla="*/ 80615 h 116179"/>
                  <a:gd name="csX34" fmla="*/ 0 w 92393"/>
                  <a:gd name="csY34" fmla="*/ 80615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92393" h="116179">
                    <a:moveTo>
                      <a:pt x="1184" y="80615"/>
                    </a:moveTo>
                    <a:lnTo>
                      <a:pt x="20136" y="78243"/>
                    </a:lnTo>
                    <a:cubicBezTo>
                      <a:pt x="20136" y="85357"/>
                      <a:pt x="23691" y="91284"/>
                      <a:pt x="28428" y="94841"/>
                    </a:cubicBezTo>
                    <a:cubicBezTo>
                      <a:pt x="33167" y="98397"/>
                      <a:pt x="40274" y="100768"/>
                      <a:pt x="48565" y="100768"/>
                    </a:cubicBezTo>
                    <a:cubicBezTo>
                      <a:pt x="56857" y="100768"/>
                      <a:pt x="63964" y="100768"/>
                      <a:pt x="67518" y="96026"/>
                    </a:cubicBezTo>
                    <a:cubicBezTo>
                      <a:pt x="71072" y="91284"/>
                      <a:pt x="73440" y="88913"/>
                      <a:pt x="73440" y="84171"/>
                    </a:cubicBezTo>
                    <a:cubicBezTo>
                      <a:pt x="73440" y="79429"/>
                      <a:pt x="71072" y="77058"/>
                      <a:pt x="67518" y="74687"/>
                    </a:cubicBezTo>
                    <a:cubicBezTo>
                      <a:pt x="65149" y="74687"/>
                      <a:pt x="58042" y="71131"/>
                      <a:pt x="48565" y="68759"/>
                    </a:cubicBezTo>
                    <a:cubicBezTo>
                      <a:pt x="34351" y="65203"/>
                      <a:pt x="24875" y="62832"/>
                      <a:pt x="20136" y="59276"/>
                    </a:cubicBezTo>
                    <a:cubicBezTo>
                      <a:pt x="15399" y="56904"/>
                      <a:pt x="10660" y="53348"/>
                      <a:pt x="8291" y="48606"/>
                    </a:cubicBezTo>
                    <a:cubicBezTo>
                      <a:pt x="5923" y="43864"/>
                      <a:pt x="4738" y="39122"/>
                      <a:pt x="4738" y="33194"/>
                    </a:cubicBezTo>
                    <a:cubicBezTo>
                      <a:pt x="4738" y="27267"/>
                      <a:pt x="4738" y="23710"/>
                      <a:pt x="8291" y="18968"/>
                    </a:cubicBezTo>
                    <a:cubicBezTo>
                      <a:pt x="10660" y="14226"/>
                      <a:pt x="13030" y="11855"/>
                      <a:pt x="17768" y="8299"/>
                    </a:cubicBezTo>
                    <a:cubicBezTo>
                      <a:pt x="20136" y="5928"/>
                      <a:pt x="24875" y="4742"/>
                      <a:pt x="29613" y="2371"/>
                    </a:cubicBezTo>
                    <a:cubicBezTo>
                      <a:pt x="34351" y="2371"/>
                      <a:pt x="40274" y="0"/>
                      <a:pt x="46196" y="0"/>
                    </a:cubicBezTo>
                    <a:cubicBezTo>
                      <a:pt x="52119" y="0"/>
                      <a:pt x="62780" y="0"/>
                      <a:pt x="68703" y="3556"/>
                    </a:cubicBezTo>
                    <a:cubicBezTo>
                      <a:pt x="75809" y="5928"/>
                      <a:pt x="80548" y="9484"/>
                      <a:pt x="82917" y="14226"/>
                    </a:cubicBezTo>
                    <a:cubicBezTo>
                      <a:pt x="86471" y="18968"/>
                      <a:pt x="87655" y="23710"/>
                      <a:pt x="88840" y="30823"/>
                    </a:cubicBezTo>
                    <a:lnTo>
                      <a:pt x="71072" y="33194"/>
                    </a:lnTo>
                    <a:cubicBezTo>
                      <a:pt x="71072" y="27267"/>
                      <a:pt x="67518" y="22525"/>
                      <a:pt x="63964" y="20154"/>
                    </a:cubicBezTo>
                    <a:cubicBezTo>
                      <a:pt x="60411" y="16597"/>
                      <a:pt x="54488" y="15411"/>
                      <a:pt x="47381" y="15411"/>
                    </a:cubicBezTo>
                    <a:cubicBezTo>
                      <a:pt x="40274" y="15411"/>
                      <a:pt x="33167" y="15411"/>
                      <a:pt x="28428" y="20154"/>
                    </a:cubicBezTo>
                    <a:cubicBezTo>
                      <a:pt x="23691" y="24895"/>
                      <a:pt x="22506" y="26081"/>
                      <a:pt x="22506" y="29638"/>
                    </a:cubicBezTo>
                    <a:cubicBezTo>
                      <a:pt x="22506" y="33194"/>
                      <a:pt x="22506" y="34380"/>
                      <a:pt x="24875" y="36751"/>
                    </a:cubicBezTo>
                    <a:cubicBezTo>
                      <a:pt x="24875" y="39122"/>
                      <a:pt x="28428" y="40308"/>
                      <a:pt x="31982" y="41493"/>
                    </a:cubicBezTo>
                    <a:cubicBezTo>
                      <a:pt x="34351" y="41493"/>
                      <a:pt x="39089" y="43864"/>
                      <a:pt x="48565" y="46235"/>
                    </a:cubicBezTo>
                    <a:cubicBezTo>
                      <a:pt x="61595" y="49792"/>
                      <a:pt x="71072" y="52163"/>
                      <a:pt x="75809" y="54533"/>
                    </a:cubicBezTo>
                    <a:cubicBezTo>
                      <a:pt x="80548" y="56904"/>
                      <a:pt x="85286" y="60461"/>
                      <a:pt x="87655" y="64018"/>
                    </a:cubicBezTo>
                    <a:cubicBezTo>
                      <a:pt x="90024" y="67574"/>
                      <a:pt x="92393" y="73502"/>
                      <a:pt x="92393" y="80615"/>
                    </a:cubicBezTo>
                    <a:cubicBezTo>
                      <a:pt x="92393" y="87728"/>
                      <a:pt x="90024" y="92470"/>
                      <a:pt x="86471" y="98397"/>
                    </a:cubicBezTo>
                    <a:cubicBezTo>
                      <a:pt x="82917" y="104325"/>
                      <a:pt x="76994" y="107881"/>
                      <a:pt x="71072" y="111438"/>
                    </a:cubicBezTo>
                    <a:cubicBezTo>
                      <a:pt x="63964" y="114995"/>
                      <a:pt x="56857" y="116180"/>
                      <a:pt x="47381" y="116180"/>
                    </a:cubicBezTo>
                    <a:cubicBezTo>
                      <a:pt x="33167" y="116180"/>
                      <a:pt x="22506" y="112624"/>
                      <a:pt x="14214" y="106696"/>
                    </a:cubicBezTo>
                    <a:cubicBezTo>
                      <a:pt x="7107" y="100768"/>
                      <a:pt x="2368" y="91284"/>
                      <a:pt x="0" y="80615"/>
                    </a:cubicBezTo>
                    <a:lnTo>
                      <a:pt x="0" y="80615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8A4DF365-E7E5-E7FD-B73B-7610866F64DD}"/>
                  </a:ext>
                </a:extLst>
              </p:cNvPr>
              <p:cNvSpPr/>
              <p:nvPr/>
            </p:nvSpPr>
            <p:spPr>
              <a:xfrm>
                <a:off x="6621708" y="6533120"/>
                <a:ext cx="92393" cy="116179"/>
              </a:xfrm>
              <a:custGeom>
                <a:avLst/>
                <a:gdLst>
                  <a:gd name="csX0" fmla="*/ 1184 w 92393"/>
                  <a:gd name="csY0" fmla="*/ 80615 h 116179"/>
                  <a:gd name="csX1" fmla="*/ 20136 w 92393"/>
                  <a:gd name="csY1" fmla="*/ 78243 h 116179"/>
                  <a:gd name="csX2" fmla="*/ 28428 w 92393"/>
                  <a:gd name="csY2" fmla="*/ 94841 h 116179"/>
                  <a:gd name="csX3" fmla="*/ 48565 w 92393"/>
                  <a:gd name="csY3" fmla="*/ 100768 h 116179"/>
                  <a:gd name="csX4" fmla="*/ 67518 w 92393"/>
                  <a:gd name="csY4" fmla="*/ 96026 h 116179"/>
                  <a:gd name="csX5" fmla="*/ 73440 w 92393"/>
                  <a:gd name="csY5" fmla="*/ 84171 h 116179"/>
                  <a:gd name="csX6" fmla="*/ 67518 w 92393"/>
                  <a:gd name="csY6" fmla="*/ 74687 h 116179"/>
                  <a:gd name="csX7" fmla="*/ 48565 w 92393"/>
                  <a:gd name="csY7" fmla="*/ 68759 h 116179"/>
                  <a:gd name="csX8" fmla="*/ 20136 w 92393"/>
                  <a:gd name="csY8" fmla="*/ 59276 h 116179"/>
                  <a:gd name="csX9" fmla="*/ 8291 w 92393"/>
                  <a:gd name="csY9" fmla="*/ 48606 h 116179"/>
                  <a:gd name="csX10" fmla="*/ 4738 w 92393"/>
                  <a:gd name="csY10" fmla="*/ 33194 h 116179"/>
                  <a:gd name="csX11" fmla="*/ 8291 w 92393"/>
                  <a:gd name="csY11" fmla="*/ 18968 h 116179"/>
                  <a:gd name="csX12" fmla="*/ 17768 w 92393"/>
                  <a:gd name="csY12" fmla="*/ 8299 h 116179"/>
                  <a:gd name="csX13" fmla="*/ 29613 w 92393"/>
                  <a:gd name="csY13" fmla="*/ 2371 h 116179"/>
                  <a:gd name="csX14" fmla="*/ 46196 w 92393"/>
                  <a:gd name="csY14" fmla="*/ 0 h 116179"/>
                  <a:gd name="csX15" fmla="*/ 68703 w 92393"/>
                  <a:gd name="csY15" fmla="*/ 3556 h 116179"/>
                  <a:gd name="csX16" fmla="*/ 82917 w 92393"/>
                  <a:gd name="csY16" fmla="*/ 14226 h 116179"/>
                  <a:gd name="csX17" fmla="*/ 88840 w 92393"/>
                  <a:gd name="csY17" fmla="*/ 30823 h 116179"/>
                  <a:gd name="csX18" fmla="*/ 71072 w 92393"/>
                  <a:gd name="csY18" fmla="*/ 33194 h 116179"/>
                  <a:gd name="csX19" fmla="*/ 63964 w 92393"/>
                  <a:gd name="csY19" fmla="*/ 20154 h 116179"/>
                  <a:gd name="csX20" fmla="*/ 47381 w 92393"/>
                  <a:gd name="csY20" fmla="*/ 15411 h 116179"/>
                  <a:gd name="csX21" fmla="*/ 28428 w 92393"/>
                  <a:gd name="csY21" fmla="*/ 20154 h 116179"/>
                  <a:gd name="csX22" fmla="*/ 22506 w 92393"/>
                  <a:gd name="csY22" fmla="*/ 29638 h 116179"/>
                  <a:gd name="csX23" fmla="*/ 24875 w 92393"/>
                  <a:gd name="csY23" fmla="*/ 36751 h 116179"/>
                  <a:gd name="csX24" fmla="*/ 31982 w 92393"/>
                  <a:gd name="csY24" fmla="*/ 41493 h 116179"/>
                  <a:gd name="csX25" fmla="*/ 48565 w 92393"/>
                  <a:gd name="csY25" fmla="*/ 46235 h 116179"/>
                  <a:gd name="csX26" fmla="*/ 75809 w 92393"/>
                  <a:gd name="csY26" fmla="*/ 54533 h 116179"/>
                  <a:gd name="csX27" fmla="*/ 87655 w 92393"/>
                  <a:gd name="csY27" fmla="*/ 64018 h 116179"/>
                  <a:gd name="csX28" fmla="*/ 92393 w 92393"/>
                  <a:gd name="csY28" fmla="*/ 80615 h 116179"/>
                  <a:gd name="csX29" fmla="*/ 86471 w 92393"/>
                  <a:gd name="csY29" fmla="*/ 98397 h 116179"/>
                  <a:gd name="csX30" fmla="*/ 71072 w 92393"/>
                  <a:gd name="csY30" fmla="*/ 111438 h 116179"/>
                  <a:gd name="csX31" fmla="*/ 47381 w 92393"/>
                  <a:gd name="csY31" fmla="*/ 116180 h 116179"/>
                  <a:gd name="csX32" fmla="*/ 14214 w 92393"/>
                  <a:gd name="csY32" fmla="*/ 106696 h 116179"/>
                  <a:gd name="csX33" fmla="*/ 0 w 92393"/>
                  <a:gd name="csY33" fmla="*/ 80615 h 116179"/>
                  <a:gd name="csX34" fmla="*/ 0 w 92393"/>
                  <a:gd name="csY34" fmla="*/ 80615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92393" h="116179">
                    <a:moveTo>
                      <a:pt x="1184" y="80615"/>
                    </a:moveTo>
                    <a:lnTo>
                      <a:pt x="20136" y="78243"/>
                    </a:lnTo>
                    <a:cubicBezTo>
                      <a:pt x="20136" y="85357"/>
                      <a:pt x="23691" y="91284"/>
                      <a:pt x="28428" y="94841"/>
                    </a:cubicBezTo>
                    <a:cubicBezTo>
                      <a:pt x="33167" y="98397"/>
                      <a:pt x="40274" y="100768"/>
                      <a:pt x="48565" y="100768"/>
                    </a:cubicBezTo>
                    <a:cubicBezTo>
                      <a:pt x="56857" y="100768"/>
                      <a:pt x="63964" y="100768"/>
                      <a:pt x="67518" y="96026"/>
                    </a:cubicBezTo>
                    <a:cubicBezTo>
                      <a:pt x="71072" y="91284"/>
                      <a:pt x="73440" y="88913"/>
                      <a:pt x="73440" y="84171"/>
                    </a:cubicBezTo>
                    <a:cubicBezTo>
                      <a:pt x="73440" y="79429"/>
                      <a:pt x="71072" y="77058"/>
                      <a:pt x="67518" y="74687"/>
                    </a:cubicBezTo>
                    <a:cubicBezTo>
                      <a:pt x="65149" y="74687"/>
                      <a:pt x="58042" y="71131"/>
                      <a:pt x="48565" y="68759"/>
                    </a:cubicBezTo>
                    <a:cubicBezTo>
                      <a:pt x="34351" y="65203"/>
                      <a:pt x="24875" y="62832"/>
                      <a:pt x="20136" y="59276"/>
                    </a:cubicBezTo>
                    <a:cubicBezTo>
                      <a:pt x="15399" y="56904"/>
                      <a:pt x="10660" y="53348"/>
                      <a:pt x="8291" y="48606"/>
                    </a:cubicBezTo>
                    <a:cubicBezTo>
                      <a:pt x="5923" y="43864"/>
                      <a:pt x="4738" y="39122"/>
                      <a:pt x="4738" y="33194"/>
                    </a:cubicBezTo>
                    <a:cubicBezTo>
                      <a:pt x="4738" y="27267"/>
                      <a:pt x="4738" y="23710"/>
                      <a:pt x="8291" y="18968"/>
                    </a:cubicBezTo>
                    <a:cubicBezTo>
                      <a:pt x="10660" y="14226"/>
                      <a:pt x="13030" y="11855"/>
                      <a:pt x="17768" y="8299"/>
                    </a:cubicBezTo>
                    <a:cubicBezTo>
                      <a:pt x="20136" y="5928"/>
                      <a:pt x="24875" y="4742"/>
                      <a:pt x="29613" y="2371"/>
                    </a:cubicBezTo>
                    <a:cubicBezTo>
                      <a:pt x="34351" y="2371"/>
                      <a:pt x="40274" y="0"/>
                      <a:pt x="46196" y="0"/>
                    </a:cubicBezTo>
                    <a:cubicBezTo>
                      <a:pt x="52119" y="0"/>
                      <a:pt x="62780" y="0"/>
                      <a:pt x="68703" y="3556"/>
                    </a:cubicBezTo>
                    <a:cubicBezTo>
                      <a:pt x="75809" y="5928"/>
                      <a:pt x="80548" y="9484"/>
                      <a:pt x="82917" y="14226"/>
                    </a:cubicBezTo>
                    <a:cubicBezTo>
                      <a:pt x="86471" y="18968"/>
                      <a:pt x="87655" y="23710"/>
                      <a:pt x="88840" y="30823"/>
                    </a:cubicBezTo>
                    <a:lnTo>
                      <a:pt x="71072" y="33194"/>
                    </a:lnTo>
                    <a:cubicBezTo>
                      <a:pt x="71072" y="27267"/>
                      <a:pt x="67518" y="22525"/>
                      <a:pt x="63964" y="20154"/>
                    </a:cubicBezTo>
                    <a:cubicBezTo>
                      <a:pt x="60411" y="16597"/>
                      <a:pt x="54488" y="15411"/>
                      <a:pt x="47381" y="15411"/>
                    </a:cubicBezTo>
                    <a:cubicBezTo>
                      <a:pt x="40274" y="15411"/>
                      <a:pt x="33167" y="15411"/>
                      <a:pt x="28428" y="20154"/>
                    </a:cubicBezTo>
                    <a:cubicBezTo>
                      <a:pt x="23691" y="24895"/>
                      <a:pt x="22506" y="26081"/>
                      <a:pt x="22506" y="29638"/>
                    </a:cubicBezTo>
                    <a:cubicBezTo>
                      <a:pt x="22506" y="33194"/>
                      <a:pt x="22506" y="34380"/>
                      <a:pt x="24875" y="36751"/>
                    </a:cubicBezTo>
                    <a:cubicBezTo>
                      <a:pt x="24875" y="39122"/>
                      <a:pt x="28428" y="40308"/>
                      <a:pt x="31982" y="41493"/>
                    </a:cubicBezTo>
                    <a:cubicBezTo>
                      <a:pt x="34351" y="41493"/>
                      <a:pt x="39089" y="43864"/>
                      <a:pt x="48565" y="46235"/>
                    </a:cubicBezTo>
                    <a:cubicBezTo>
                      <a:pt x="61595" y="49792"/>
                      <a:pt x="71072" y="52163"/>
                      <a:pt x="75809" y="54533"/>
                    </a:cubicBezTo>
                    <a:cubicBezTo>
                      <a:pt x="80548" y="56904"/>
                      <a:pt x="85286" y="60461"/>
                      <a:pt x="87655" y="64018"/>
                    </a:cubicBezTo>
                    <a:cubicBezTo>
                      <a:pt x="90024" y="67574"/>
                      <a:pt x="92393" y="73502"/>
                      <a:pt x="92393" y="80615"/>
                    </a:cubicBezTo>
                    <a:cubicBezTo>
                      <a:pt x="92393" y="87728"/>
                      <a:pt x="90024" y="92470"/>
                      <a:pt x="86471" y="98397"/>
                    </a:cubicBezTo>
                    <a:cubicBezTo>
                      <a:pt x="82917" y="104325"/>
                      <a:pt x="76994" y="107881"/>
                      <a:pt x="71072" y="111438"/>
                    </a:cubicBezTo>
                    <a:cubicBezTo>
                      <a:pt x="63964" y="114995"/>
                      <a:pt x="56857" y="116180"/>
                      <a:pt x="47381" y="116180"/>
                    </a:cubicBezTo>
                    <a:cubicBezTo>
                      <a:pt x="33167" y="116180"/>
                      <a:pt x="22506" y="112624"/>
                      <a:pt x="14214" y="106696"/>
                    </a:cubicBezTo>
                    <a:cubicBezTo>
                      <a:pt x="7107" y="100768"/>
                      <a:pt x="2368" y="91284"/>
                      <a:pt x="0" y="80615"/>
                    </a:cubicBezTo>
                    <a:lnTo>
                      <a:pt x="0" y="80615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8FE08D4D-A76B-93D8-2F31-23CEEAB1752A}"/>
                  </a:ext>
                </a:extLst>
              </p:cNvPr>
              <p:cNvSpPr/>
              <p:nvPr/>
            </p:nvSpPr>
            <p:spPr>
              <a:xfrm>
                <a:off x="6737792" y="6493998"/>
                <a:ext cx="18952" cy="152930"/>
              </a:xfrm>
              <a:custGeom>
                <a:avLst/>
                <a:gdLst>
                  <a:gd name="csX0" fmla="*/ 0 w 18952"/>
                  <a:gd name="csY0" fmla="*/ 21339 h 152930"/>
                  <a:gd name="csX1" fmla="*/ 0 w 18952"/>
                  <a:gd name="csY1" fmla="*/ 0 h 152930"/>
                  <a:gd name="csX2" fmla="*/ 18952 w 18952"/>
                  <a:gd name="csY2" fmla="*/ 0 h 152930"/>
                  <a:gd name="csX3" fmla="*/ 18952 w 18952"/>
                  <a:gd name="csY3" fmla="*/ 21339 h 152930"/>
                  <a:gd name="csX4" fmla="*/ 0 w 18952"/>
                  <a:gd name="csY4" fmla="*/ 21339 h 152930"/>
                  <a:gd name="csX5" fmla="*/ 0 w 18952"/>
                  <a:gd name="csY5" fmla="*/ 152930 h 152930"/>
                  <a:gd name="csX6" fmla="*/ 0 w 18952"/>
                  <a:gd name="csY6" fmla="*/ 42678 h 152930"/>
                  <a:gd name="csX7" fmla="*/ 18952 w 18952"/>
                  <a:gd name="csY7" fmla="*/ 42678 h 152930"/>
                  <a:gd name="csX8" fmla="*/ 18952 w 18952"/>
                  <a:gd name="csY8" fmla="*/ 152930 h 152930"/>
                  <a:gd name="csX9" fmla="*/ 0 w 18952"/>
                  <a:gd name="csY9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0">
                    <a:moveTo>
                      <a:pt x="0" y="21339"/>
                    </a:move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21339"/>
                    </a:lnTo>
                    <a:lnTo>
                      <a:pt x="0" y="21339"/>
                    </a:lnTo>
                    <a:close/>
                    <a:moveTo>
                      <a:pt x="0" y="152930"/>
                    </a:moveTo>
                    <a:lnTo>
                      <a:pt x="0" y="42678"/>
                    </a:lnTo>
                    <a:lnTo>
                      <a:pt x="18952" y="42678"/>
                    </a:lnTo>
                    <a:lnTo>
                      <a:pt x="18952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FE4851F5-E33D-DE97-D0FA-9517B8E99B8C}"/>
                  </a:ext>
                </a:extLst>
              </p:cNvPr>
              <p:cNvSpPr/>
              <p:nvPr/>
            </p:nvSpPr>
            <p:spPr>
              <a:xfrm>
                <a:off x="6783988" y="6493998"/>
                <a:ext cx="97131" cy="154116"/>
              </a:xfrm>
              <a:custGeom>
                <a:avLst/>
                <a:gdLst>
                  <a:gd name="csX0" fmla="*/ 17768 w 97131"/>
                  <a:gd name="csY0" fmla="*/ 152930 h 154116"/>
                  <a:gd name="csX1" fmla="*/ 0 w 97131"/>
                  <a:gd name="csY1" fmla="*/ 152930 h 154116"/>
                  <a:gd name="csX2" fmla="*/ 0 w 97131"/>
                  <a:gd name="csY2" fmla="*/ 0 h 154116"/>
                  <a:gd name="csX3" fmla="*/ 18953 w 97131"/>
                  <a:gd name="csY3" fmla="*/ 0 h 154116"/>
                  <a:gd name="csX4" fmla="*/ 18953 w 97131"/>
                  <a:gd name="csY4" fmla="*/ 54533 h 154116"/>
                  <a:gd name="csX5" fmla="*/ 49750 w 97131"/>
                  <a:gd name="csY5" fmla="*/ 39122 h 154116"/>
                  <a:gd name="csX6" fmla="*/ 68703 w 97131"/>
                  <a:gd name="csY6" fmla="*/ 42678 h 154116"/>
                  <a:gd name="csX7" fmla="*/ 84102 w 97131"/>
                  <a:gd name="csY7" fmla="*/ 54533 h 154116"/>
                  <a:gd name="csX8" fmla="*/ 93578 w 97131"/>
                  <a:gd name="csY8" fmla="*/ 72316 h 154116"/>
                  <a:gd name="csX9" fmla="*/ 97132 w 97131"/>
                  <a:gd name="csY9" fmla="*/ 94841 h 154116"/>
                  <a:gd name="csX10" fmla="*/ 82917 w 97131"/>
                  <a:gd name="csY10" fmla="*/ 138705 h 154116"/>
                  <a:gd name="csX11" fmla="*/ 49750 w 97131"/>
                  <a:gd name="csY11" fmla="*/ 154116 h 154116"/>
                  <a:gd name="csX12" fmla="*/ 18953 w 97131"/>
                  <a:gd name="csY12" fmla="*/ 137519 h 154116"/>
                  <a:gd name="csX13" fmla="*/ 18953 w 97131"/>
                  <a:gd name="csY13" fmla="*/ 151745 h 154116"/>
                  <a:gd name="csX14" fmla="*/ 18953 w 97131"/>
                  <a:gd name="csY14" fmla="*/ 151745 h 154116"/>
                  <a:gd name="csX15" fmla="*/ 17768 w 97131"/>
                  <a:gd name="csY15" fmla="*/ 96026 h 154116"/>
                  <a:gd name="csX16" fmla="*/ 23691 w 97131"/>
                  <a:gd name="csY16" fmla="*/ 124479 h 154116"/>
                  <a:gd name="csX17" fmla="*/ 47381 w 97131"/>
                  <a:gd name="csY17" fmla="*/ 138705 h 154116"/>
                  <a:gd name="csX18" fmla="*/ 68703 w 97131"/>
                  <a:gd name="csY18" fmla="*/ 128035 h 154116"/>
                  <a:gd name="csX19" fmla="*/ 78179 w 97131"/>
                  <a:gd name="csY19" fmla="*/ 96026 h 154116"/>
                  <a:gd name="csX20" fmla="*/ 69888 w 97131"/>
                  <a:gd name="csY20" fmla="*/ 64017 h 154116"/>
                  <a:gd name="csX21" fmla="*/ 48566 w 97131"/>
                  <a:gd name="csY21" fmla="*/ 53348 h 154116"/>
                  <a:gd name="csX22" fmla="*/ 27245 w 97131"/>
                  <a:gd name="csY22" fmla="*/ 64017 h 154116"/>
                  <a:gd name="csX23" fmla="*/ 17768 w 97131"/>
                  <a:gd name="csY23" fmla="*/ 94841 h 154116"/>
                  <a:gd name="csX24" fmla="*/ 17768 w 97131"/>
                  <a:gd name="csY24" fmla="*/ 94841 h 1541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97131" h="154116">
                    <a:moveTo>
                      <a:pt x="17768" y="152930"/>
                    </a:moveTo>
                    <a:lnTo>
                      <a:pt x="0" y="152930"/>
                    </a:ln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54533"/>
                    </a:lnTo>
                    <a:cubicBezTo>
                      <a:pt x="27245" y="45049"/>
                      <a:pt x="36721" y="39122"/>
                      <a:pt x="49750" y="39122"/>
                    </a:cubicBezTo>
                    <a:cubicBezTo>
                      <a:pt x="62781" y="39122"/>
                      <a:pt x="62781" y="39122"/>
                      <a:pt x="68703" y="42678"/>
                    </a:cubicBezTo>
                    <a:cubicBezTo>
                      <a:pt x="74626" y="46234"/>
                      <a:pt x="79364" y="49792"/>
                      <a:pt x="84102" y="54533"/>
                    </a:cubicBezTo>
                    <a:cubicBezTo>
                      <a:pt x="87656" y="59276"/>
                      <a:pt x="91209" y="65203"/>
                      <a:pt x="93578" y="72316"/>
                    </a:cubicBezTo>
                    <a:cubicBezTo>
                      <a:pt x="95947" y="79429"/>
                      <a:pt x="97132" y="86542"/>
                      <a:pt x="97132" y="94841"/>
                    </a:cubicBezTo>
                    <a:cubicBezTo>
                      <a:pt x="97132" y="113809"/>
                      <a:pt x="92394" y="128035"/>
                      <a:pt x="82917" y="138705"/>
                    </a:cubicBezTo>
                    <a:cubicBezTo>
                      <a:pt x="73441" y="149374"/>
                      <a:pt x="62781" y="154116"/>
                      <a:pt x="49750" y="154116"/>
                    </a:cubicBezTo>
                    <a:cubicBezTo>
                      <a:pt x="36721" y="154116"/>
                      <a:pt x="26060" y="148189"/>
                      <a:pt x="18953" y="137519"/>
                    </a:cubicBezTo>
                    <a:lnTo>
                      <a:pt x="18953" y="151745"/>
                    </a:lnTo>
                    <a:lnTo>
                      <a:pt x="18953" y="151745"/>
                    </a:lnTo>
                    <a:close/>
                    <a:moveTo>
                      <a:pt x="17768" y="96026"/>
                    </a:moveTo>
                    <a:cubicBezTo>
                      <a:pt x="17768" y="109067"/>
                      <a:pt x="20137" y="118551"/>
                      <a:pt x="23691" y="124479"/>
                    </a:cubicBezTo>
                    <a:cubicBezTo>
                      <a:pt x="29613" y="133963"/>
                      <a:pt x="37905" y="138705"/>
                      <a:pt x="47381" y="138705"/>
                    </a:cubicBezTo>
                    <a:cubicBezTo>
                      <a:pt x="56858" y="138705"/>
                      <a:pt x="62781" y="135148"/>
                      <a:pt x="68703" y="128035"/>
                    </a:cubicBezTo>
                    <a:cubicBezTo>
                      <a:pt x="74626" y="120922"/>
                      <a:pt x="78179" y="110252"/>
                      <a:pt x="78179" y="96026"/>
                    </a:cubicBezTo>
                    <a:cubicBezTo>
                      <a:pt x="78179" y="81800"/>
                      <a:pt x="75810" y="71131"/>
                      <a:pt x="69888" y="64017"/>
                    </a:cubicBezTo>
                    <a:cubicBezTo>
                      <a:pt x="63965" y="56904"/>
                      <a:pt x="56858" y="53348"/>
                      <a:pt x="48566" y="53348"/>
                    </a:cubicBezTo>
                    <a:cubicBezTo>
                      <a:pt x="40274" y="53348"/>
                      <a:pt x="33167" y="56904"/>
                      <a:pt x="27245" y="64017"/>
                    </a:cubicBezTo>
                    <a:cubicBezTo>
                      <a:pt x="21322" y="71131"/>
                      <a:pt x="17768" y="81800"/>
                      <a:pt x="17768" y="94841"/>
                    </a:cubicBezTo>
                    <a:lnTo>
                      <a:pt x="17768" y="94841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82D0FFCB-E24D-B24A-7544-955473693661}"/>
                  </a:ext>
                </a:extLst>
              </p:cNvPr>
              <p:cNvSpPr/>
              <p:nvPr/>
            </p:nvSpPr>
            <p:spPr>
              <a:xfrm>
                <a:off x="6903626" y="6493998"/>
                <a:ext cx="18952" cy="152930"/>
              </a:xfrm>
              <a:custGeom>
                <a:avLst/>
                <a:gdLst>
                  <a:gd name="csX0" fmla="*/ 0 w 18952"/>
                  <a:gd name="csY0" fmla="*/ 21339 h 152930"/>
                  <a:gd name="csX1" fmla="*/ 0 w 18952"/>
                  <a:gd name="csY1" fmla="*/ 0 h 152930"/>
                  <a:gd name="csX2" fmla="*/ 18952 w 18952"/>
                  <a:gd name="csY2" fmla="*/ 0 h 152930"/>
                  <a:gd name="csX3" fmla="*/ 18952 w 18952"/>
                  <a:gd name="csY3" fmla="*/ 21339 h 152930"/>
                  <a:gd name="csX4" fmla="*/ 0 w 18952"/>
                  <a:gd name="csY4" fmla="*/ 21339 h 152930"/>
                  <a:gd name="csX5" fmla="*/ 0 w 18952"/>
                  <a:gd name="csY5" fmla="*/ 152930 h 152930"/>
                  <a:gd name="csX6" fmla="*/ 0 w 18952"/>
                  <a:gd name="csY6" fmla="*/ 42678 h 152930"/>
                  <a:gd name="csX7" fmla="*/ 18952 w 18952"/>
                  <a:gd name="csY7" fmla="*/ 42678 h 152930"/>
                  <a:gd name="csX8" fmla="*/ 18952 w 18952"/>
                  <a:gd name="csY8" fmla="*/ 152930 h 152930"/>
                  <a:gd name="csX9" fmla="*/ 0 w 18952"/>
                  <a:gd name="csY9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0">
                    <a:moveTo>
                      <a:pt x="0" y="21339"/>
                    </a:move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21339"/>
                    </a:lnTo>
                    <a:lnTo>
                      <a:pt x="0" y="21339"/>
                    </a:lnTo>
                    <a:close/>
                    <a:moveTo>
                      <a:pt x="0" y="152930"/>
                    </a:moveTo>
                    <a:lnTo>
                      <a:pt x="0" y="42678"/>
                    </a:lnTo>
                    <a:lnTo>
                      <a:pt x="18952" y="42678"/>
                    </a:lnTo>
                    <a:lnTo>
                      <a:pt x="18952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3B1E2903-15F3-84C8-C0C6-CCB91C8738E0}"/>
                  </a:ext>
                </a:extLst>
              </p:cNvPr>
              <p:cNvSpPr/>
              <p:nvPr/>
            </p:nvSpPr>
            <p:spPr>
              <a:xfrm>
                <a:off x="6949822" y="6493998"/>
                <a:ext cx="18952" cy="152930"/>
              </a:xfrm>
              <a:custGeom>
                <a:avLst/>
                <a:gdLst>
                  <a:gd name="csX0" fmla="*/ 0 w 18952"/>
                  <a:gd name="csY0" fmla="*/ 152930 h 152930"/>
                  <a:gd name="csX1" fmla="*/ 0 w 18952"/>
                  <a:gd name="csY1" fmla="*/ 0 h 152930"/>
                  <a:gd name="csX2" fmla="*/ 18953 w 18952"/>
                  <a:gd name="csY2" fmla="*/ 0 h 152930"/>
                  <a:gd name="csX3" fmla="*/ 18953 w 18952"/>
                  <a:gd name="csY3" fmla="*/ 152930 h 152930"/>
                  <a:gd name="csX4" fmla="*/ 0 w 18952"/>
                  <a:gd name="csY4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8952" h="152930">
                    <a:moveTo>
                      <a:pt x="0" y="152930"/>
                    </a:moveTo>
                    <a:lnTo>
                      <a:pt x="0" y="0"/>
                    </a:lnTo>
                    <a:lnTo>
                      <a:pt x="18953" y="0"/>
                    </a:lnTo>
                    <a:lnTo>
                      <a:pt x="18953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110">
                <a:extLst>
                  <a:ext uri="{FF2B5EF4-FFF2-40B4-BE49-F238E27FC236}">
                    <a16:creationId xmlns:a16="http://schemas.microsoft.com/office/drawing/2014/main" id="{D0D6D9AB-AE89-CEA9-E906-27BC1A55F488}"/>
                  </a:ext>
                </a:extLst>
              </p:cNvPr>
              <p:cNvSpPr/>
              <p:nvPr/>
            </p:nvSpPr>
            <p:spPr>
              <a:xfrm>
                <a:off x="6998388" y="6493998"/>
                <a:ext cx="18952" cy="152930"/>
              </a:xfrm>
              <a:custGeom>
                <a:avLst/>
                <a:gdLst>
                  <a:gd name="csX0" fmla="*/ 0 w 18952"/>
                  <a:gd name="csY0" fmla="*/ 21339 h 152930"/>
                  <a:gd name="csX1" fmla="*/ 0 w 18952"/>
                  <a:gd name="csY1" fmla="*/ 0 h 152930"/>
                  <a:gd name="csX2" fmla="*/ 18952 w 18952"/>
                  <a:gd name="csY2" fmla="*/ 0 h 152930"/>
                  <a:gd name="csX3" fmla="*/ 18952 w 18952"/>
                  <a:gd name="csY3" fmla="*/ 21339 h 152930"/>
                  <a:gd name="csX4" fmla="*/ 0 w 18952"/>
                  <a:gd name="csY4" fmla="*/ 21339 h 152930"/>
                  <a:gd name="csX5" fmla="*/ 0 w 18952"/>
                  <a:gd name="csY5" fmla="*/ 152930 h 152930"/>
                  <a:gd name="csX6" fmla="*/ 0 w 18952"/>
                  <a:gd name="csY6" fmla="*/ 42678 h 152930"/>
                  <a:gd name="csX7" fmla="*/ 18952 w 18952"/>
                  <a:gd name="csY7" fmla="*/ 42678 h 152930"/>
                  <a:gd name="csX8" fmla="*/ 18952 w 18952"/>
                  <a:gd name="csY8" fmla="*/ 152930 h 152930"/>
                  <a:gd name="csX9" fmla="*/ 0 w 18952"/>
                  <a:gd name="csY9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8952" h="152930">
                    <a:moveTo>
                      <a:pt x="0" y="21339"/>
                    </a:moveTo>
                    <a:lnTo>
                      <a:pt x="0" y="0"/>
                    </a:lnTo>
                    <a:lnTo>
                      <a:pt x="18952" y="0"/>
                    </a:lnTo>
                    <a:lnTo>
                      <a:pt x="18952" y="21339"/>
                    </a:lnTo>
                    <a:lnTo>
                      <a:pt x="0" y="21339"/>
                    </a:lnTo>
                    <a:close/>
                    <a:moveTo>
                      <a:pt x="0" y="152930"/>
                    </a:moveTo>
                    <a:lnTo>
                      <a:pt x="0" y="42678"/>
                    </a:lnTo>
                    <a:lnTo>
                      <a:pt x="18952" y="42678"/>
                    </a:lnTo>
                    <a:lnTo>
                      <a:pt x="18952" y="152930"/>
                    </a:lnTo>
                    <a:lnTo>
                      <a:pt x="0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111">
                <a:extLst>
                  <a:ext uri="{FF2B5EF4-FFF2-40B4-BE49-F238E27FC236}">
                    <a16:creationId xmlns:a16="http://schemas.microsoft.com/office/drawing/2014/main" id="{5772DBDC-29C1-0B0F-15B5-FE82CD90BA5A}"/>
                  </a:ext>
                </a:extLst>
              </p:cNvPr>
              <p:cNvSpPr/>
              <p:nvPr/>
            </p:nvSpPr>
            <p:spPr>
              <a:xfrm>
                <a:off x="7033924" y="6495184"/>
                <a:ext cx="54488" cy="150560"/>
              </a:xfrm>
              <a:custGeom>
                <a:avLst/>
                <a:gdLst>
                  <a:gd name="csX0" fmla="*/ 52119 w 54488"/>
                  <a:gd name="csY0" fmla="*/ 133963 h 150560"/>
                  <a:gd name="csX1" fmla="*/ 54488 w 54488"/>
                  <a:gd name="csY1" fmla="*/ 150560 h 150560"/>
                  <a:gd name="csX2" fmla="*/ 40274 w 54488"/>
                  <a:gd name="csY2" fmla="*/ 150560 h 150560"/>
                  <a:gd name="csX3" fmla="*/ 24875 w 54488"/>
                  <a:gd name="csY3" fmla="*/ 147004 h 150560"/>
                  <a:gd name="csX4" fmla="*/ 16583 w 54488"/>
                  <a:gd name="csY4" fmla="*/ 138705 h 150560"/>
                  <a:gd name="csX5" fmla="*/ 14215 w 54488"/>
                  <a:gd name="csY5" fmla="*/ 116180 h 150560"/>
                  <a:gd name="csX6" fmla="*/ 14215 w 54488"/>
                  <a:gd name="csY6" fmla="*/ 52163 h 150560"/>
                  <a:gd name="csX7" fmla="*/ 0 w 54488"/>
                  <a:gd name="csY7" fmla="*/ 52163 h 150560"/>
                  <a:gd name="csX8" fmla="*/ 0 w 54488"/>
                  <a:gd name="csY8" fmla="*/ 37936 h 150560"/>
                  <a:gd name="csX9" fmla="*/ 14215 w 54488"/>
                  <a:gd name="csY9" fmla="*/ 37936 h 150560"/>
                  <a:gd name="csX10" fmla="*/ 14215 w 54488"/>
                  <a:gd name="csY10" fmla="*/ 10670 h 150560"/>
                  <a:gd name="csX11" fmla="*/ 33167 w 54488"/>
                  <a:gd name="csY11" fmla="*/ 0 h 150560"/>
                  <a:gd name="csX12" fmla="*/ 33167 w 54488"/>
                  <a:gd name="csY12" fmla="*/ 39122 h 150560"/>
                  <a:gd name="csX13" fmla="*/ 52119 w 54488"/>
                  <a:gd name="csY13" fmla="*/ 39122 h 150560"/>
                  <a:gd name="csX14" fmla="*/ 52119 w 54488"/>
                  <a:gd name="csY14" fmla="*/ 53348 h 150560"/>
                  <a:gd name="csX15" fmla="*/ 33167 w 54488"/>
                  <a:gd name="csY15" fmla="*/ 53348 h 150560"/>
                  <a:gd name="csX16" fmla="*/ 33167 w 54488"/>
                  <a:gd name="csY16" fmla="*/ 129221 h 150560"/>
                  <a:gd name="csX17" fmla="*/ 36720 w 54488"/>
                  <a:gd name="csY17" fmla="*/ 132777 h 150560"/>
                  <a:gd name="csX18" fmla="*/ 42643 w 54488"/>
                  <a:gd name="csY18" fmla="*/ 132777 h 150560"/>
                  <a:gd name="csX19" fmla="*/ 52119 w 54488"/>
                  <a:gd name="csY19" fmla="*/ 132777 h 1505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54488" h="150560">
                    <a:moveTo>
                      <a:pt x="52119" y="133963"/>
                    </a:moveTo>
                    <a:lnTo>
                      <a:pt x="54488" y="150560"/>
                    </a:lnTo>
                    <a:cubicBezTo>
                      <a:pt x="49750" y="150560"/>
                      <a:pt x="45012" y="150560"/>
                      <a:pt x="40274" y="150560"/>
                    </a:cubicBezTo>
                    <a:cubicBezTo>
                      <a:pt x="33167" y="150560"/>
                      <a:pt x="28428" y="150560"/>
                      <a:pt x="24875" y="147004"/>
                    </a:cubicBezTo>
                    <a:cubicBezTo>
                      <a:pt x="21321" y="143447"/>
                      <a:pt x="18952" y="142261"/>
                      <a:pt x="16583" y="138705"/>
                    </a:cubicBezTo>
                    <a:cubicBezTo>
                      <a:pt x="14215" y="135149"/>
                      <a:pt x="14215" y="128035"/>
                      <a:pt x="14215" y="116180"/>
                    </a:cubicBezTo>
                    <a:lnTo>
                      <a:pt x="14215" y="52163"/>
                    </a:lnTo>
                    <a:lnTo>
                      <a:pt x="0" y="52163"/>
                    </a:lnTo>
                    <a:lnTo>
                      <a:pt x="0" y="37936"/>
                    </a:lnTo>
                    <a:lnTo>
                      <a:pt x="14215" y="37936"/>
                    </a:lnTo>
                    <a:lnTo>
                      <a:pt x="14215" y="10670"/>
                    </a:lnTo>
                    <a:lnTo>
                      <a:pt x="33167" y="0"/>
                    </a:lnTo>
                    <a:lnTo>
                      <a:pt x="33167" y="39122"/>
                    </a:lnTo>
                    <a:lnTo>
                      <a:pt x="52119" y="39122"/>
                    </a:lnTo>
                    <a:lnTo>
                      <a:pt x="52119" y="53348"/>
                    </a:lnTo>
                    <a:lnTo>
                      <a:pt x="33167" y="53348"/>
                    </a:lnTo>
                    <a:lnTo>
                      <a:pt x="33167" y="129221"/>
                    </a:lnTo>
                    <a:cubicBezTo>
                      <a:pt x="33167" y="129221"/>
                      <a:pt x="33167" y="131592"/>
                      <a:pt x="36720" y="132777"/>
                    </a:cubicBezTo>
                    <a:cubicBezTo>
                      <a:pt x="36720" y="132777"/>
                      <a:pt x="40274" y="132777"/>
                      <a:pt x="42643" y="132777"/>
                    </a:cubicBezTo>
                    <a:lnTo>
                      <a:pt x="52119" y="132777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112">
                <a:extLst>
                  <a:ext uri="{FF2B5EF4-FFF2-40B4-BE49-F238E27FC236}">
                    <a16:creationId xmlns:a16="http://schemas.microsoft.com/office/drawing/2014/main" id="{167471E2-FEC0-00BE-928E-9D73190EE953}"/>
                  </a:ext>
                </a:extLst>
              </p:cNvPr>
              <p:cNvSpPr/>
              <p:nvPr/>
            </p:nvSpPr>
            <p:spPr>
              <a:xfrm>
                <a:off x="7091966" y="6531935"/>
                <a:ext cx="101870" cy="156486"/>
              </a:xfrm>
              <a:custGeom>
                <a:avLst/>
                <a:gdLst>
                  <a:gd name="csX0" fmla="*/ 11845 w 101870"/>
                  <a:gd name="csY0" fmla="*/ 156487 h 156486"/>
                  <a:gd name="csX1" fmla="*/ 9477 w 101870"/>
                  <a:gd name="csY1" fmla="*/ 138704 h 156486"/>
                  <a:gd name="csX2" fmla="*/ 20137 w 101870"/>
                  <a:gd name="csY2" fmla="*/ 138704 h 156486"/>
                  <a:gd name="csX3" fmla="*/ 29613 w 101870"/>
                  <a:gd name="csY3" fmla="*/ 136334 h 156486"/>
                  <a:gd name="csX4" fmla="*/ 35536 w 101870"/>
                  <a:gd name="csY4" fmla="*/ 130406 h 156486"/>
                  <a:gd name="csX5" fmla="*/ 41459 w 101870"/>
                  <a:gd name="csY5" fmla="*/ 116180 h 156486"/>
                  <a:gd name="csX6" fmla="*/ 41459 w 101870"/>
                  <a:gd name="csY6" fmla="*/ 111438 h 156486"/>
                  <a:gd name="csX7" fmla="*/ 0 w 101870"/>
                  <a:gd name="csY7" fmla="*/ 0 h 156486"/>
                  <a:gd name="csX8" fmla="*/ 20137 w 101870"/>
                  <a:gd name="csY8" fmla="*/ 0 h 156486"/>
                  <a:gd name="csX9" fmla="*/ 42644 w 101870"/>
                  <a:gd name="csY9" fmla="*/ 64017 h 156486"/>
                  <a:gd name="csX10" fmla="*/ 50935 w 101870"/>
                  <a:gd name="csY10" fmla="*/ 90099 h 156486"/>
                  <a:gd name="csX11" fmla="*/ 59227 w 101870"/>
                  <a:gd name="csY11" fmla="*/ 65203 h 156486"/>
                  <a:gd name="csX12" fmla="*/ 82917 w 101870"/>
                  <a:gd name="csY12" fmla="*/ 1185 h 156486"/>
                  <a:gd name="csX13" fmla="*/ 101870 w 101870"/>
                  <a:gd name="csY13" fmla="*/ 1185 h 156486"/>
                  <a:gd name="csX14" fmla="*/ 59227 w 101870"/>
                  <a:gd name="csY14" fmla="*/ 113809 h 156486"/>
                  <a:gd name="csX15" fmla="*/ 48566 w 101870"/>
                  <a:gd name="csY15" fmla="*/ 138704 h 156486"/>
                  <a:gd name="csX16" fmla="*/ 36721 w 101870"/>
                  <a:gd name="csY16" fmla="*/ 151745 h 156486"/>
                  <a:gd name="csX17" fmla="*/ 21322 w 101870"/>
                  <a:gd name="csY17" fmla="*/ 156487 h 156486"/>
                  <a:gd name="csX18" fmla="*/ 9477 w 101870"/>
                  <a:gd name="csY18" fmla="*/ 154116 h 156486"/>
                  <a:gd name="csX19" fmla="*/ 9477 w 101870"/>
                  <a:gd name="csY19" fmla="*/ 154116 h 1564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101870" h="156486">
                    <a:moveTo>
                      <a:pt x="11845" y="156487"/>
                    </a:moveTo>
                    <a:lnTo>
                      <a:pt x="9477" y="138704"/>
                    </a:lnTo>
                    <a:cubicBezTo>
                      <a:pt x="13030" y="138704"/>
                      <a:pt x="16584" y="138704"/>
                      <a:pt x="20137" y="138704"/>
                    </a:cubicBezTo>
                    <a:cubicBezTo>
                      <a:pt x="23691" y="138704"/>
                      <a:pt x="27245" y="138704"/>
                      <a:pt x="29613" y="136334"/>
                    </a:cubicBezTo>
                    <a:cubicBezTo>
                      <a:pt x="31982" y="133963"/>
                      <a:pt x="34352" y="132777"/>
                      <a:pt x="35536" y="130406"/>
                    </a:cubicBezTo>
                    <a:cubicBezTo>
                      <a:pt x="35536" y="128035"/>
                      <a:pt x="39090" y="123293"/>
                      <a:pt x="41459" y="116180"/>
                    </a:cubicBezTo>
                    <a:cubicBezTo>
                      <a:pt x="41459" y="116180"/>
                      <a:pt x="41459" y="113809"/>
                      <a:pt x="41459" y="111438"/>
                    </a:cubicBezTo>
                    <a:lnTo>
                      <a:pt x="0" y="0"/>
                    </a:lnTo>
                    <a:lnTo>
                      <a:pt x="20137" y="0"/>
                    </a:lnTo>
                    <a:lnTo>
                      <a:pt x="42644" y="64017"/>
                    </a:lnTo>
                    <a:cubicBezTo>
                      <a:pt x="46197" y="72316"/>
                      <a:pt x="48566" y="80615"/>
                      <a:pt x="50935" y="90099"/>
                    </a:cubicBezTo>
                    <a:cubicBezTo>
                      <a:pt x="53304" y="81800"/>
                      <a:pt x="55673" y="73501"/>
                      <a:pt x="59227" y="65203"/>
                    </a:cubicBezTo>
                    <a:lnTo>
                      <a:pt x="82917" y="1185"/>
                    </a:lnTo>
                    <a:lnTo>
                      <a:pt x="101870" y="1185"/>
                    </a:lnTo>
                    <a:lnTo>
                      <a:pt x="59227" y="113809"/>
                    </a:lnTo>
                    <a:cubicBezTo>
                      <a:pt x="54489" y="125664"/>
                      <a:pt x="50935" y="133963"/>
                      <a:pt x="48566" y="138704"/>
                    </a:cubicBezTo>
                    <a:cubicBezTo>
                      <a:pt x="45013" y="144632"/>
                      <a:pt x="41459" y="149374"/>
                      <a:pt x="36721" y="151745"/>
                    </a:cubicBezTo>
                    <a:cubicBezTo>
                      <a:pt x="31982" y="154116"/>
                      <a:pt x="27245" y="156487"/>
                      <a:pt x="21322" y="156487"/>
                    </a:cubicBezTo>
                    <a:cubicBezTo>
                      <a:pt x="15399" y="156487"/>
                      <a:pt x="14215" y="156487"/>
                      <a:pt x="9477" y="154116"/>
                    </a:cubicBezTo>
                    <a:lnTo>
                      <a:pt x="9477" y="1541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BC7395B2-6362-7DD8-64F4-C89783F91E94}"/>
                  </a:ext>
                </a:extLst>
              </p:cNvPr>
              <p:cNvSpPr/>
              <p:nvPr/>
            </p:nvSpPr>
            <p:spPr>
              <a:xfrm>
                <a:off x="7197389" y="6491627"/>
                <a:ext cx="59226" cy="157672"/>
              </a:xfrm>
              <a:custGeom>
                <a:avLst/>
                <a:gdLst>
                  <a:gd name="csX0" fmla="*/ 0 w 59226"/>
                  <a:gd name="csY0" fmla="*/ 157673 h 157672"/>
                  <a:gd name="csX1" fmla="*/ 43828 w 59226"/>
                  <a:gd name="csY1" fmla="*/ 0 h 157672"/>
                  <a:gd name="csX2" fmla="*/ 59227 w 59226"/>
                  <a:gd name="csY2" fmla="*/ 0 h 157672"/>
                  <a:gd name="csX3" fmla="*/ 15399 w 59226"/>
                  <a:gd name="csY3" fmla="*/ 157673 h 157672"/>
                  <a:gd name="csX4" fmla="*/ 0 w 59226"/>
                  <a:gd name="csY4" fmla="*/ 157673 h 1576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9226" h="157672">
                    <a:moveTo>
                      <a:pt x="0" y="157673"/>
                    </a:moveTo>
                    <a:lnTo>
                      <a:pt x="43828" y="0"/>
                    </a:lnTo>
                    <a:lnTo>
                      <a:pt x="59227" y="0"/>
                    </a:lnTo>
                    <a:lnTo>
                      <a:pt x="15399" y="157673"/>
                    </a:lnTo>
                    <a:lnTo>
                      <a:pt x="0" y="157673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930FB88E-47C6-0B0D-B68C-BA0D98FD320D}"/>
                  </a:ext>
                </a:extLst>
              </p:cNvPr>
              <p:cNvSpPr/>
              <p:nvPr/>
            </p:nvSpPr>
            <p:spPr>
              <a:xfrm>
                <a:off x="7268461" y="6534305"/>
                <a:ext cx="151619" cy="113809"/>
              </a:xfrm>
              <a:custGeom>
                <a:avLst/>
                <a:gdLst>
                  <a:gd name="csX0" fmla="*/ 2369 w 151619"/>
                  <a:gd name="csY0" fmla="*/ 112624 h 113809"/>
                  <a:gd name="csX1" fmla="*/ 2369 w 151619"/>
                  <a:gd name="csY1" fmla="*/ 2371 h 113809"/>
                  <a:gd name="csX2" fmla="*/ 18952 w 151619"/>
                  <a:gd name="csY2" fmla="*/ 2371 h 113809"/>
                  <a:gd name="csX3" fmla="*/ 18952 w 151619"/>
                  <a:gd name="csY3" fmla="*/ 17783 h 113809"/>
                  <a:gd name="csX4" fmla="*/ 33167 w 151619"/>
                  <a:gd name="csY4" fmla="*/ 4742 h 113809"/>
                  <a:gd name="csX5" fmla="*/ 53304 w 151619"/>
                  <a:gd name="csY5" fmla="*/ 0 h 113809"/>
                  <a:gd name="csX6" fmla="*/ 73441 w 151619"/>
                  <a:gd name="csY6" fmla="*/ 4742 h 113809"/>
                  <a:gd name="csX7" fmla="*/ 84101 w 151619"/>
                  <a:gd name="csY7" fmla="*/ 18969 h 113809"/>
                  <a:gd name="csX8" fmla="*/ 118453 w 151619"/>
                  <a:gd name="csY8" fmla="*/ 0 h 113809"/>
                  <a:gd name="csX9" fmla="*/ 143328 w 151619"/>
                  <a:gd name="csY9" fmla="*/ 9485 h 113809"/>
                  <a:gd name="csX10" fmla="*/ 151620 w 151619"/>
                  <a:gd name="csY10" fmla="*/ 37936 h 113809"/>
                  <a:gd name="csX11" fmla="*/ 151620 w 151619"/>
                  <a:gd name="csY11" fmla="*/ 113809 h 113809"/>
                  <a:gd name="csX12" fmla="*/ 132668 w 151619"/>
                  <a:gd name="csY12" fmla="*/ 113809 h 113809"/>
                  <a:gd name="csX13" fmla="*/ 132668 w 151619"/>
                  <a:gd name="csY13" fmla="*/ 43864 h 113809"/>
                  <a:gd name="csX14" fmla="*/ 130298 w 151619"/>
                  <a:gd name="csY14" fmla="*/ 27267 h 113809"/>
                  <a:gd name="csX15" fmla="*/ 123191 w 151619"/>
                  <a:gd name="csY15" fmla="*/ 18969 h 113809"/>
                  <a:gd name="csX16" fmla="*/ 112530 w 151619"/>
                  <a:gd name="csY16" fmla="*/ 15412 h 113809"/>
                  <a:gd name="csX17" fmla="*/ 93578 w 151619"/>
                  <a:gd name="csY17" fmla="*/ 23710 h 113809"/>
                  <a:gd name="csX18" fmla="*/ 85286 w 151619"/>
                  <a:gd name="csY18" fmla="*/ 48606 h 113809"/>
                  <a:gd name="csX19" fmla="*/ 85286 w 151619"/>
                  <a:gd name="csY19" fmla="*/ 112624 h 113809"/>
                  <a:gd name="csX20" fmla="*/ 66333 w 151619"/>
                  <a:gd name="csY20" fmla="*/ 112624 h 113809"/>
                  <a:gd name="csX21" fmla="*/ 66333 w 151619"/>
                  <a:gd name="csY21" fmla="*/ 40308 h 113809"/>
                  <a:gd name="csX22" fmla="*/ 61596 w 151619"/>
                  <a:gd name="csY22" fmla="*/ 21340 h 113809"/>
                  <a:gd name="csX23" fmla="*/ 46197 w 151619"/>
                  <a:gd name="csY23" fmla="*/ 15412 h 113809"/>
                  <a:gd name="csX24" fmla="*/ 31982 w 151619"/>
                  <a:gd name="csY24" fmla="*/ 20154 h 113809"/>
                  <a:gd name="csX25" fmla="*/ 22506 w 151619"/>
                  <a:gd name="csY25" fmla="*/ 32009 h 113809"/>
                  <a:gd name="csX26" fmla="*/ 18952 w 151619"/>
                  <a:gd name="csY26" fmla="*/ 55719 h 113809"/>
                  <a:gd name="csX27" fmla="*/ 18952 w 151619"/>
                  <a:gd name="csY27" fmla="*/ 112624 h 113809"/>
                  <a:gd name="csX28" fmla="*/ 0 w 151619"/>
                  <a:gd name="csY28" fmla="*/ 112624 h 113809"/>
                  <a:gd name="csX29" fmla="*/ 2369 w 151619"/>
                  <a:gd name="csY29" fmla="*/ 112624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151619" h="113809">
                    <a:moveTo>
                      <a:pt x="2369" y="112624"/>
                    </a:moveTo>
                    <a:lnTo>
                      <a:pt x="2369" y="2371"/>
                    </a:lnTo>
                    <a:lnTo>
                      <a:pt x="18952" y="2371"/>
                    </a:lnTo>
                    <a:lnTo>
                      <a:pt x="18952" y="17783"/>
                    </a:lnTo>
                    <a:cubicBezTo>
                      <a:pt x="22506" y="11855"/>
                      <a:pt x="27244" y="8299"/>
                      <a:pt x="33167" y="4742"/>
                    </a:cubicBezTo>
                    <a:cubicBezTo>
                      <a:pt x="39089" y="1186"/>
                      <a:pt x="45012" y="0"/>
                      <a:pt x="53304" y="0"/>
                    </a:cubicBezTo>
                    <a:cubicBezTo>
                      <a:pt x="61596" y="0"/>
                      <a:pt x="68703" y="0"/>
                      <a:pt x="73441" y="4742"/>
                    </a:cubicBezTo>
                    <a:cubicBezTo>
                      <a:pt x="78179" y="8299"/>
                      <a:pt x="82917" y="13041"/>
                      <a:pt x="84101" y="18969"/>
                    </a:cubicBezTo>
                    <a:cubicBezTo>
                      <a:pt x="92393" y="5928"/>
                      <a:pt x="104239" y="0"/>
                      <a:pt x="118453" y="0"/>
                    </a:cubicBezTo>
                    <a:cubicBezTo>
                      <a:pt x="132668" y="0"/>
                      <a:pt x="137405" y="3557"/>
                      <a:pt x="143328" y="9485"/>
                    </a:cubicBezTo>
                    <a:cubicBezTo>
                      <a:pt x="149251" y="15412"/>
                      <a:pt x="151620" y="24896"/>
                      <a:pt x="151620" y="37936"/>
                    </a:cubicBezTo>
                    <a:lnTo>
                      <a:pt x="151620" y="113809"/>
                    </a:lnTo>
                    <a:lnTo>
                      <a:pt x="132668" y="113809"/>
                    </a:lnTo>
                    <a:lnTo>
                      <a:pt x="132668" y="43864"/>
                    </a:lnTo>
                    <a:cubicBezTo>
                      <a:pt x="132668" y="36751"/>
                      <a:pt x="132668" y="30824"/>
                      <a:pt x="130298" y="27267"/>
                    </a:cubicBezTo>
                    <a:cubicBezTo>
                      <a:pt x="130298" y="23710"/>
                      <a:pt x="126745" y="21340"/>
                      <a:pt x="123191" y="18969"/>
                    </a:cubicBezTo>
                    <a:cubicBezTo>
                      <a:pt x="119637" y="16597"/>
                      <a:pt x="116084" y="15412"/>
                      <a:pt x="112530" y="15412"/>
                    </a:cubicBezTo>
                    <a:cubicBezTo>
                      <a:pt x="104239" y="15412"/>
                      <a:pt x="98316" y="17783"/>
                      <a:pt x="93578" y="23710"/>
                    </a:cubicBezTo>
                    <a:cubicBezTo>
                      <a:pt x="88840" y="28453"/>
                      <a:pt x="85286" y="36751"/>
                      <a:pt x="85286" y="48606"/>
                    </a:cubicBezTo>
                    <a:lnTo>
                      <a:pt x="85286" y="112624"/>
                    </a:lnTo>
                    <a:lnTo>
                      <a:pt x="66333" y="112624"/>
                    </a:lnTo>
                    <a:lnTo>
                      <a:pt x="66333" y="40308"/>
                    </a:lnTo>
                    <a:cubicBezTo>
                      <a:pt x="66333" y="32009"/>
                      <a:pt x="66333" y="26081"/>
                      <a:pt x="61596" y="21340"/>
                    </a:cubicBezTo>
                    <a:cubicBezTo>
                      <a:pt x="56857" y="16597"/>
                      <a:pt x="53304" y="15412"/>
                      <a:pt x="46197" y="15412"/>
                    </a:cubicBezTo>
                    <a:cubicBezTo>
                      <a:pt x="39089" y="15412"/>
                      <a:pt x="35536" y="15412"/>
                      <a:pt x="31982" y="20154"/>
                    </a:cubicBezTo>
                    <a:cubicBezTo>
                      <a:pt x="27244" y="22525"/>
                      <a:pt x="23691" y="27267"/>
                      <a:pt x="22506" y="32009"/>
                    </a:cubicBezTo>
                    <a:cubicBezTo>
                      <a:pt x="21321" y="36751"/>
                      <a:pt x="18952" y="45050"/>
                      <a:pt x="18952" y="55719"/>
                    </a:cubicBezTo>
                    <a:lnTo>
                      <a:pt x="18952" y="112624"/>
                    </a:lnTo>
                    <a:lnTo>
                      <a:pt x="0" y="112624"/>
                    </a:lnTo>
                    <a:lnTo>
                      <a:pt x="2369" y="112624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F4114B26-AA21-75E8-FF2A-A42015B61986}"/>
                  </a:ext>
                </a:extLst>
              </p:cNvPr>
              <p:cNvSpPr/>
              <p:nvPr/>
            </p:nvSpPr>
            <p:spPr>
              <a:xfrm>
                <a:off x="7442587" y="6535491"/>
                <a:ext cx="99500" cy="113808"/>
              </a:xfrm>
              <a:custGeom>
                <a:avLst/>
                <a:gdLst>
                  <a:gd name="csX0" fmla="*/ 78179 w 99500"/>
                  <a:gd name="csY0" fmla="*/ 97212 h 113808"/>
                  <a:gd name="csX1" fmla="*/ 58042 w 99500"/>
                  <a:gd name="csY1" fmla="*/ 110252 h 113808"/>
                  <a:gd name="csX2" fmla="*/ 37905 w 99500"/>
                  <a:gd name="csY2" fmla="*/ 113809 h 113808"/>
                  <a:gd name="csX3" fmla="*/ 9476 w 99500"/>
                  <a:gd name="csY3" fmla="*/ 104325 h 113808"/>
                  <a:gd name="csX4" fmla="*/ 0 w 99500"/>
                  <a:gd name="csY4" fmla="*/ 81800 h 113808"/>
                  <a:gd name="csX5" fmla="*/ 3553 w 99500"/>
                  <a:gd name="csY5" fmla="*/ 66388 h 113808"/>
                  <a:gd name="csX6" fmla="*/ 13030 w 99500"/>
                  <a:gd name="csY6" fmla="*/ 55719 h 113808"/>
                  <a:gd name="csX7" fmla="*/ 26060 w 99500"/>
                  <a:gd name="csY7" fmla="*/ 49792 h 113808"/>
                  <a:gd name="csX8" fmla="*/ 42643 w 99500"/>
                  <a:gd name="csY8" fmla="*/ 47420 h 113808"/>
                  <a:gd name="csX9" fmla="*/ 75809 w 99500"/>
                  <a:gd name="csY9" fmla="*/ 41493 h 113808"/>
                  <a:gd name="csX10" fmla="*/ 75809 w 99500"/>
                  <a:gd name="csY10" fmla="*/ 36751 h 113808"/>
                  <a:gd name="csX11" fmla="*/ 71072 w 99500"/>
                  <a:gd name="csY11" fmla="*/ 20154 h 113808"/>
                  <a:gd name="csX12" fmla="*/ 49750 w 99500"/>
                  <a:gd name="csY12" fmla="*/ 14226 h 113808"/>
                  <a:gd name="csX13" fmla="*/ 30797 w 99500"/>
                  <a:gd name="csY13" fmla="*/ 18968 h 113808"/>
                  <a:gd name="csX14" fmla="*/ 21321 w 99500"/>
                  <a:gd name="csY14" fmla="*/ 35565 h 113808"/>
                  <a:gd name="csX15" fmla="*/ 3553 w 99500"/>
                  <a:gd name="csY15" fmla="*/ 33194 h 113808"/>
                  <a:gd name="csX16" fmla="*/ 11845 w 99500"/>
                  <a:gd name="csY16" fmla="*/ 14226 h 113808"/>
                  <a:gd name="csX17" fmla="*/ 28428 w 99500"/>
                  <a:gd name="csY17" fmla="*/ 3556 h 113808"/>
                  <a:gd name="csX18" fmla="*/ 53304 w 99500"/>
                  <a:gd name="csY18" fmla="*/ 0 h 113808"/>
                  <a:gd name="csX19" fmla="*/ 75809 w 99500"/>
                  <a:gd name="csY19" fmla="*/ 3556 h 113808"/>
                  <a:gd name="csX20" fmla="*/ 88840 w 99500"/>
                  <a:gd name="csY20" fmla="*/ 11855 h 113808"/>
                  <a:gd name="csX21" fmla="*/ 94762 w 99500"/>
                  <a:gd name="csY21" fmla="*/ 24895 h 113808"/>
                  <a:gd name="csX22" fmla="*/ 94762 w 99500"/>
                  <a:gd name="csY22" fmla="*/ 67574 h 113808"/>
                  <a:gd name="csX23" fmla="*/ 94762 w 99500"/>
                  <a:gd name="csY23" fmla="*/ 100768 h 113808"/>
                  <a:gd name="csX24" fmla="*/ 99500 w 99500"/>
                  <a:gd name="csY24" fmla="*/ 113809 h 113808"/>
                  <a:gd name="csX25" fmla="*/ 79364 w 99500"/>
                  <a:gd name="csY25" fmla="*/ 113809 h 113808"/>
                  <a:gd name="csX26" fmla="*/ 75809 w 99500"/>
                  <a:gd name="csY26" fmla="*/ 99582 h 113808"/>
                  <a:gd name="csX27" fmla="*/ 75809 w 99500"/>
                  <a:gd name="csY27" fmla="*/ 97212 h 113808"/>
                  <a:gd name="csX28" fmla="*/ 75809 w 99500"/>
                  <a:gd name="csY28" fmla="*/ 55719 h 113808"/>
                  <a:gd name="csX29" fmla="*/ 45012 w 99500"/>
                  <a:gd name="csY29" fmla="*/ 62832 h 113808"/>
                  <a:gd name="csX30" fmla="*/ 28428 w 99500"/>
                  <a:gd name="csY30" fmla="*/ 66388 h 113808"/>
                  <a:gd name="csX31" fmla="*/ 21321 w 99500"/>
                  <a:gd name="csY31" fmla="*/ 72316 h 113808"/>
                  <a:gd name="csX32" fmla="*/ 18952 w 99500"/>
                  <a:gd name="csY32" fmla="*/ 81800 h 113808"/>
                  <a:gd name="csX33" fmla="*/ 24875 w 99500"/>
                  <a:gd name="csY33" fmla="*/ 94841 h 113808"/>
                  <a:gd name="csX34" fmla="*/ 41459 w 99500"/>
                  <a:gd name="csY34" fmla="*/ 99582 h 113808"/>
                  <a:gd name="csX35" fmla="*/ 60411 w 99500"/>
                  <a:gd name="csY35" fmla="*/ 94841 h 113808"/>
                  <a:gd name="csX36" fmla="*/ 72256 w 99500"/>
                  <a:gd name="csY36" fmla="*/ 81800 h 113808"/>
                  <a:gd name="csX37" fmla="*/ 75809 w 99500"/>
                  <a:gd name="csY37" fmla="*/ 62832 h 113808"/>
                  <a:gd name="csX38" fmla="*/ 75809 w 99500"/>
                  <a:gd name="csY38" fmla="*/ 55719 h 11380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9500" h="113808">
                    <a:moveTo>
                      <a:pt x="78179" y="97212"/>
                    </a:moveTo>
                    <a:cubicBezTo>
                      <a:pt x="71072" y="103140"/>
                      <a:pt x="63964" y="106696"/>
                      <a:pt x="58042" y="110252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60" y="113809"/>
                      <a:pt x="16583" y="111438"/>
                      <a:pt x="9476" y="104325"/>
                    </a:cubicBezTo>
                    <a:cubicBezTo>
                      <a:pt x="2369" y="98397"/>
                      <a:pt x="0" y="91284"/>
                      <a:pt x="0" y="81800"/>
                    </a:cubicBezTo>
                    <a:cubicBezTo>
                      <a:pt x="0" y="72316"/>
                      <a:pt x="0" y="71131"/>
                      <a:pt x="3553" y="66388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7"/>
                      <a:pt x="26060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49"/>
                      <a:pt x="68703" y="43864"/>
                      <a:pt x="75809" y="41493"/>
                    </a:cubicBezTo>
                    <a:lnTo>
                      <a:pt x="75809" y="36751"/>
                    </a:lnTo>
                    <a:cubicBezTo>
                      <a:pt x="75809" y="29638"/>
                      <a:pt x="73441" y="23710"/>
                      <a:pt x="71072" y="20154"/>
                    </a:cubicBezTo>
                    <a:cubicBezTo>
                      <a:pt x="66333" y="15411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7" y="18968"/>
                    </a:cubicBezTo>
                    <a:cubicBezTo>
                      <a:pt x="26060" y="22524"/>
                      <a:pt x="23691" y="27267"/>
                      <a:pt x="21321" y="35565"/>
                    </a:cubicBezTo>
                    <a:lnTo>
                      <a:pt x="3553" y="33194"/>
                    </a:lnTo>
                    <a:cubicBezTo>
                      <a:pt x="3553" y="24895"/>
                      <a:pt x="8292" y="18968"/>
                      <a:pt x="11845" y="14226"/>
                    </a:cubicBezTo>
                    <a:cubicBezTo>
                      <a:pt x="15399" y="9484"/>
                      <a:pt x="21321" y="5928"/>
                      <a:pt x="28428" y="3556"/>
                    </a:cubicBezTo>
                    <a:cubicBezTo>
                      <a:pt x="35536" y="1185"/>
                      <a:pt x="43828" y="0"/>
                      <a:pt x="53304" y="0"/>
                    </a:cubicBezTo>
                    <a:cubicBezTo>
                      <a:pt x="62780" y="0"/>
                      <a:pt x="69887" y="0"/>
                      <a:pt x="75809" y="3556"/>
                    </a:cubicBezTo>
                    <a:cubicBezTo>
                      <a:pt x="81732" y="7113"/>
                      <a:pt x="86471" y="8299"/>
                      <a:pt x="88840" y="11855"/>
                    </a:cubicBezTo>
                    <a:cubicBezTo>
                      <a:pt x="91209" y="15411"/>
                      <a:pt x="93577" y="18968"/>
                      <a:pt x="94762" y="24895"/>
                    </a:cubicBezTo>
                    <a:lnTo>
                      <a:pt x="94762" y="67574"/>
                    </a:lnTo>
                    <a:cubicBezTo>
                      <a:pt x="94762" y="85357"/>
                      <a:pt x="94762" y="96026"/>
                      <a:pt x="94762" y="100768"/>
                    </a:cubicBezTo>
                    <a:cubicBezTo>
                      <a:pt x="94762" y="105510"/>
                      <a:pt x="97132" y="110252"/>
                      <a:pt x="99500" y="113809"/>
                    </a:cubicBezTo>
                    <a:lnTo>
                      <a:pt x="79364" y="113809"/>
                    </a:lnTo>
                    <a:cubicBezTo>
                      <a:pt x="76994" y="110252"/>
                      <a:pt x="75809" y="105510"/>
                      <a:pt x="75809" y="99582"/>
                    </a:cubicBezTo>
                    <a:lnTo>
                      <a:pt x="75809" y="97212"/>
                    </a:lnTo>
                    <a:close/>
                    <a:moveTo>
                      <a:pt x="75809" y="55719"/>
                    </a:moveTo>
                    <a:cubicBezTo>
                      <a:pt x="68703" y="58090"/>
                      <a:pt x="59227" y="60461"/>
                      <a:pt x="45012" y="62832"/>
                    </a:cubicBezTo>
                    <a:cubicBezTo>
                      <a:pt x="36720" y="62832"/>
                      <a:pt x="31982" y="65203"/>
                      <a:pt x="28428" y="66388"/>
                    </a:cubicBezTo>
                    <a:cubicBezTo>
                      <a:pt x="24875" y="67574"/>
                      <a:pt x="22506" y="69945"/>
                      <a:pt x="21321" y="72316"/>
                    </a:cubicBezTo>
                    <a:cubicBezTo>
                      <a:pt x="20137" y="74687"/>
                      <a:pt x="18952" y="78243"/>
                      <a:pt x="18952" y="81800"/>
                    </a:cubicBezTo>
                    <a:cubicBezTo>
                      <a:pt x="18952" y="85357"/>
                      <a:pt x="21321" y="91284"/>
                      <a:pt x="24875" y="94841"/>
                    </a:cubicBezTo>
                    <a:cubicBezTo>
                      <a:pt x="28428" y="98397"/>
                      <a:pt x="34351" y="99582"/>
                      <a:pt x="41459" y="99582"/>
                    </a:cubicBezTo>
                    <a:cubicBezTo>
                      <a:pt x="48565" y="99582"/>
                      <a:pt x="55673" y="99582"/>
                      <a:pt x="60411" y="94841"/>
                    </a:cubicBezTo>
                    <a:cubicBezTo>
                      <a:pt x="65149" y="90099"/>
                      <a:pt x="69887" y="87727"/>
                      <a:pt x="72256" y="81800"/>
                    </a:cubicBezTo>
                    <a:cubicBezTo>
                      <a:pt x="74625" y="77058"/>
                      <a:pt x="75809" y="71131"/>
                      <a:pt x="75809" y="62832"/>
                    </a:cubicBezTo>
                    <a:lnTo>
                      <a:pt x="75809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FB2A0D1E-34B1-6EFE-043B-78FE86742D5E}"/>
                  </a:ext>
                </a:extLst>
              </p:cNvPr>
              <p:cNvSpPr/>
              <p:nvPr/>
            </p:nvSpPr>
            <p:spPr>
              <a:xfrm>
                <a:off x="7564594" y="6493998"/>
                <a:ext cx="92393" cy="152930"/>
              </a:xfrm>
              <a:custGeom>
                <a:avLst/>
                <a:gdLst>
                  <a:gd name="csX0" fmla="*/ 2369 w 92393"/>
                  <a:gd name="csY0" fmla="*/ 152930 h 152930"/>
                  <a:gd name="csX1" fmla="*/ 2369 w 92393"/>
                  <a:gd name="csY1" fmla="*/ 0 h 152930"/>
                  <a:gd name="csX2" fmla="*/ 21321 w 92393"/>
                  <a:gd name="csY2" fmla="*/ 0 h 152930"/>
                  <a:gd name="csX3" fmla="*/ 21321 w 92393"/>
                  <a:gd name="csY3" fmla="*/ 86542 h 152930"/>
                  <a:gd name="csX4" fmla="*/ 65149 w 92393"/>
                  <a:gd name="csY4" fmla="*/ 41493 h 152930"/>
                  <a:gd name="csX5" fmla="*/ 88840 w 92393"/>
                  <a:gd name="csY5" fmla="*/ 41493 h 152930"/>
                  <a:gd name="csX6" fmla="*/ 46197 w 92393"/>
                  <a:gd name="csY6" fmla="*/ 82986 h 152930"/>
                  <a:gd name="csX7" fmla="*/ 92393 w 92393"/>
                  <a:gd name="csY7" fmla="*/ 152930 h 152930"/>
                  <a:gd name="csX8" fmla="*/ 68703 w 92393"/>
                  <a:gd name="csY8" fmla="*/ 152930 h 152930"/>
                  <a:gd name="csX9" fmla="*/ 31982 w 92393"/>
                  <a:gd name="csY9" fmla="*/ 96026 h 152930"/>
                  <a:gd name="csX10" fmla="*/ 18952 w 92393"/>
                  <a:gd name="csY10" fmla="*/ 109067 h 152930"/>
                  <a:gd name="csX11" fmla="*/ 18952 w 92393"/>
                  <a:gd name="csY11" fmla="*/ 152930 h 152930"/>
                  <a:gd name="csX12" fmla="*/ 0 w 92393"/>
                  <a:gd name="csY12" fmla="*/ 152930 h 152930"/>
                  <a:gd name="csX13" fmla="*/ 2369 w 92393"/>
                  <a:gd name="csY13" fmla="*/ 152930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92393" h="152930">
                    <a:moveTo>
                      <a:pt x="2369" y="152930"/>
                    </a:moveTo>
                    <a:lnTo>
                      <a:pt x="2369" y="0"/>
                    </a:lnTo>
                    <a:lnTo>
                      <a:pt x="21321" y="0"/>
                    </a:lnTo>
                    <a:lnTo>
                      <a:pt x="21321" y="86542"/>
                    </a:lnTo>
                    <a:lnTo>
                      <a:pt x="65149" y="41493"/>
                    </a:lnTo>
                    <a:lnTo>
                      <a:pt x="88840" y="41493"/>
                    </a:lnTo>
                    <a:lnTo>
                      <a:pt x="46197" y="82986"/>
                    </a:lnTo>
                    <a:lnTo>
                      <a:pt x="92393" y="152930"/>
                    </a:lnTo>
                    <a:lnTo>
                      <a:pt x="68703" y="152930"/>
                    </a:lnTo>
                    <a:lnTo>
                      <a:pt x="31982" y="96026"/>
                    </a:lnTo>
                    <a:lnTo>
                      <a:pt x="18952" y="109067"/>
                    </a:lnTo>
                    <a:lnTo>
                      <a:pt x="18952" y="152930"/>
                    </a:lnTo>
                    <a:lnTo>
                      <a:pt x="0" y="152930"/>
                    </a:lnTo>
                    <a:lnTo>
                      <a:pt x="2369" y="15293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0C9827AE-FCA6-23F3-CEBA-07091E99080E}"/>
                  </a:ext>
                </a:extLst>
              </p:cNvPr>
              <p:cNvSpPr/>
              <p:nvPr/>
            </p:nvSpPr>
            <p:spPr>
              <a:xfrm>
                <a:off x="7667648" y="6531935"/>
                <a:ext cx="101869" cy="116179"/>
              </a:xfrm>
              <a:custGeom>
                <a:avLst/>
                <a:gdLst>
                  <a:gd name="csX0" fmla="*/ 81732 w 101869"/>
                  <a:gd name="csY0" fmla="*/ 78243 h 116179"/>
                  <a:gd name="csX1" fmla="*/ 100685 w 101869"/>
                  <a:gd name="csY1" fmla="*/ 80615 h 116179"/>
                  <a:gd name="csX2" fmla="*/ 84101 w 101869"/>
                  <a:gd name="csY2" fmla="*/ 106696 h 116179"/>
                  <a:gd name="csX3" fmla="*/ 52119 w 101869"/>
                  <a:gd name="csY3" fmla="*/ 116180 h 116179"/>
                  <a:gd name="csX4" fmla="*/ 14215 w 101869"/>
                  <a:gd name="csY4" fmla="*/ 100768 h 116179"/>
                  <a:gd name="csX5" fmla="*/ 0 w 101869"/>
                  <a:gd name="csY5" fmla="*/ 59276 h 116179"/>
                  <a:gd name="csX6" fmla="*/ 14215 w 101869"/>
                  <a:gd name="csY6" fmla="*/ 15411 h 116179"/>
                  <a:gd name="csX7" fmla="*/ 50935 w 101869"/>
                  <a:gd name="csY7" fmla="*/ 0 h 116179"/>
                  <a:gd name="csX8" fmla="*/ 87655 w 101869"/>
                  <a:gd name="csY8" fmla="*/ 15411 h 116179"/>
                  <a:gd name="csX9" fmla="*/ 101869 w 101869"/>
                  <a:gd name="csY9" fmla="*/ 58090 h 116179"/>
                  <a:gd name="csX10" fmla="*/ 101869 w 101869"/>
                  <a:gd name="csY10" fmla="*/ 62832 h 116179"/>
                  <a:gd name="csX11" fmla="*/ 18952 w 101869"/>
                  <a:gd name="csY11" fmla="*/ 62832 h 116179"/>
                  <a:gd name="csX12" fmla="*/ 29613 w 101869"/>
                  <a:gd name="csY12" fmla="*/ 91284 h 116179"/>
                  <a:gd name="csX13" fmla="*/ 53304 w 101869"/>
                  <a:gd name="csY13" fmla="*/ 100768 h 116179"/>
                  <a:gd name="csX14" fmla="*/ 71072 w 101869"/>
                  <a:gd name="csY14" fmla="*/ 94841 h 116179"/>
                  <a:gd name="csX15" fmla="*/ 82917 w 101869"/>
                  <a:gd name="csY15" fmla="*/ 77058 h 116179"/>
                  <a:gd name="csX16" fmla="*/ 82917 w 101869"/>
                  <a:gd name="csY16" fmla="*/ 77058 h 116179"/>
                  <a:gd name="csX17" fmla="*/ 20137 w 101869"/>
                  <a:gd name="csY17" fmla="*/ 48606 h 116179"/>
                  <a:gd name="csX18" fmla="*/ 81732 w 101869"/>
                  <a:gd name="csY18" fmla="*/ 48606 h 116179"/>
                  <a:gd name="csX19" fmla="*/ 74625 w 101869"/>
                  <a:gd name="csY19" fmla="*/ 27267 h 116179"/>
                  <a:gd name="csX20" fmla="*/ 50935 w 101869"/>
                  <a:gd name="csY20" fmla="*/ 16597 h 116179"/>
                  <a:gd name="csX21" fmla="*/ 29613 w 101869"/>
                  <a:gd name="csY21" fmla="*/ 24895 h 116179"/>
                  <a:gd name="csX22" fmla="*/ 20137 w 101869"/>
                  <a:gd name="csY22" fmla="*/ 48606 h 116179"/>
                  <a:gd name="csX23" fmla="*/ 20137 w 101869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69" h="116179">
                    <a:moveTo>
                      <a:pt x="81732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1" y="106696"/>
                    </a:cubicBezTo>
                    <a:cubicBezTo>
                      <a:pt x="75809" y="112624"/>
                      <a:pt x="65149" y="116180"/>
                      <a:pt x="52119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0" y="0"/>
                      <a:pt x="50935" y="0"/>
                    </a:cubicBezTo>
                    <a:cubicBezTo>
                      <a:pt x="65149" y="0"/>
                      <a:pt x="78179" y="4742"/>
                      <a:pt x="87655" y="15411"/>
                    </a:cubicBezTo>
                    <a:cubicBezTo>
                      <a:pt x="97132" y="26081"/>
                      <a:pt x="101869" y="39122"/>
                      <a:pt x="101869" y="58090"/>
                    </a:cubicBezTo>
                    <a:cubicBezTo>
                      <a:pt x="101869" y="77058"/>
                      <a:pt x="101869" y="60461"/>
                      <a:pt x="101869" y="62832"/>
                    </a:cubicBezTo>
                    <a:lnTo>
                      <a:pt x="18952" y="62832"/>
                    </a:lnTo>
                    <a:cubicBezTo>
                      <a:pt x="18952" y="74687"/>
                      <a:pt x="22506" y="84171"/>
                      <a:pt x="29613" y="91284"/>
                    </a:cubicBezTo>
                    <a:cubicBezTo>
                      <a:pt x="36720" y="98397"/>
                      <a:pt x="43828" y="100768"/>
                      <a:pt x="53304" y="100768"/>
                    </a:cubicBezTo>
                    <a:cubicBezTo>
                      <a:pt x="62780" y="100768"/>
                      <a:pt x="66333" y="98397"/>
                      <a:pt x="71072" y="94841"/>
                    </a:cubicBezTo>
                    <a:cubicBezTo>
                      <a:pt x="75809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2" y="48606"/>
                    </a:lnTo>
                    <a:cubicBezTo>
                      <a:pt x="81732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71AD0A76-7934-AA69-0B5B-3B81A9EA6F72}"/>
                  </a:ext>
                </a:extLst>
              </p:cNvPr>
              <p:cNvSpPr/>
              <p:nvPr/>
            </p:nvSpPr>
            <p:spPr>
              <a:xfrm>
                <a:off x="7786101" y="6531935"/>
                <a:ext cx="97131" cy="116179"/>
              </a:xfrm>
              <a:custGeom>
                <a:avLst/>
                <a:gdLst>
                  <a:gd name="csX0" fmla="*/ 78179 w 97131"/>
                  <a:gd name="csY0" fmla="*/ 73501 h 116179"/>
                  <a:gd name="csX1" fmla="*/ 97132 w 97131"/>
                  <a:gd name="csY1" fmla="*/ 75872 h 116179"/>
                  <a:gd name="csX2" fmla="*/ 81732 w 97131"/>
                  <a:gd name="csY2" fmla="*/ 105510 h 116179"/>
                  <a:gd name="csX3" fmla="*/ 50935 w 97131"/>
                  <a:gd name="csY3" fmla="*/ 116180 h 116179"/>
                  <a:gd name="csX4" fmla="*/ 14215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4 w 97131"/>
                  <a:gd name="csY9" fmla="*/ 9484 h 116179"/>
                  <a:gd name="csX10" fmla="*/ 93577 w 97131"/>
                  <a:gd name="csY10" fmla="*/ 35565 h 116179"/>
                  <a:gd name="csX11" fmla="*/ 75809 w 97131"/>
                  <a:gd name="csY11" fmla="*/ 37936 h 116179"/>
                  <a:gd name="csX12" fmla="*/ 66333 w 97131"/>
                  <a:gd name="csY12" fmla="*/ 21339 h 116179"/>
                  <a:gd name="csX13" fmla="*/ 50935 w 97131"/>
                  <a:gd name="csY13" fmla="*/ 15411 h 116179"/>
                  <a:gd name="csX14" fmla="*/ 28428 w 97131"/>
                  <a:gd name="csY14" fmla="*/ 26081 h 116179"/>
                  <a:gd name="csX15" fmla="*/ 20137 w 97131"/>
                  <a:gd name="csY15" fmla="*/ 58090 h 116179"/>
                  <a:gd name="csX16" fmla="*/ 28428 w 97131"/>
                  <a:gd name="csY16" fmla="*/ 90099 h 116179"/>
                  <a:gd name="csX17" fmla="*/ 50935 w 97131"/>
                  <a:gd name="csY17" fmla="*/ 100768 h 116179"/>
                  <a:gd name="csX18" fmla="*/ 69887 w 97131"/>
                  <a:gd name="csY18" fmla="*/ 93655 h 116179"/>
                  <a:gd name="csX19" fmla="*/ 79364 w 97131"/>
                  <a:gd name="csY19" fmla="*/ 72316 h 116179"/>
                  <a:gd name="csX20" fmla="*/ 78179 w 97131"/>
                  <a:gd name="csY20" fmla="*/ 7231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1"/>
                    </a:moveTo>
                    <a:lnTo>
                      <a:pt x="97132" y="75872"/>
                    </a:lnTo>
                    <a:cubicBezTo>
                      <a:pt x="94762" y="88913"/>
                      <a:pt x="90024" y="98397"/>
                      <a:pt x="81732" y="105510"/>
                    </a:cubicBezTo>
                    <a:cubicBezTo>
                      <a:pt x="73441" y="112624"/>
                      <a:pt x="62780" y="116180"/>
                      <a:pt x="50935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6" y="18968"/>
                      <a:pt x="15399" y="11855"/>
                      <a:pt x="23691" y="7113"/>
                    </a:cubicBezTo>
                    <a:cubicBezTo>
                      <a:pt x="31982" y="2370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4" y="9484"/>
                    </a:cubicBezTo>
                    <a:cubicBezTo>
                      <a:pt x="87655" y="15411"/>
                      <a:pt x="92393" y="23710"/>
                      <a:pt x="93577" y="35565"/>
                    </a:cubicBezTo>
                    <a:lnTo>
                      <a:pt x="75809" y="37936"/>
                    </a:lnTo>
                    <a:cubicBezTo>
                      <a:pt x="75809" y="30823"/>
                      <a:pt x="71072" y="24895"/>
                      <a:pt x="66333" y="21339"/>
                    </a:cubicBezTo>
                    <a:cubicBezTo>
                      <a:pt x="61596" y="17783"/>
                      <a:pt x="56857" y="15411"/>
                      <a:pt x="50935" y="15411"/>
                    </a:cubicBezTo>
                    <a:cubicBezTo>
                      <a:pt x="41459" y="15411"/>
                      <a:pt x="34351" y="18968"/>
                      <a:pt x="28428" y="26081"/>
                    </a:cubicBezTo>
                    <a:cubicBezTo>
                      <a:pt x="22506" y="33194"/>
                      <a:pt x="20137" y="43863"/>
                      <a:pt x="20137" y="58090"/>
                    </a:cubicBezTo>
                    <a:cubicBezTo>
                      <a:pt x="20137" y="72316"/>
                      <a:pt x="22506" y="84171"/>
                      <a:pt x="28428" y="90099"/>
                    </a:cubicBezTo>
                    <a:cubicBezTo>
                      <a:pt x="34351" y="96026"/>
                      <a:pt x="41459" y="100768"/>
                      <a:pt x="50935" y="100768"/>
                    </a:cubicBezTo>
                    <a:cubicBezTo>
                      <a:pt x="60411" y="100768"/>
                      <a:pt x="63964" y="98397"/>
                      <a:pt x="69887" y="93655"/>
                    </a:cubicBezTo>
                    <a:cubicBezTo>
                      <a:pt x="75809" y="88913"/>
                      <a:pt x="78179" y="81800"/>
                      <a:pt x="79364" y="72316"/>
                    </a:cubicBezTo>
                    <a:lnTo>
                      <a:pt x="78179" y="723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2C6A13F0-B279-438D-3738-3D1CB3F62A3C}"/>
                  </a:ext>
                </a:extLst>
              </p:cNvPr>
              <p:cNvSpPr/>
              <p:nvPr/>
            </p:nvSpPr>
            <p:spPr>
              <a:xfrm>
                <a:off x="7889155" y="6534305"/>
                <a:ext cx="104238" cy="116180"/>
              </a:xfrm>
              <a:custGeom>
                <a:avLst/>
                <a:gdLst>
                  <a:gd name="csX0" fmla="*/ 2368 w 104238"/>
                  <a:gd name="csY0" fmla="*/ 56905 h 116180"/>
                  <a:gd name="csX1" fmla="*/ 18952 w 104238"/>
                  <a:gd name="csY1" fmla="*/ 11855 h 116180"/>
                  <a:gd name="csX2" fmla="*/ 53304 w 104238"/>
                  <a:gd name="csY2" fmla="*/ 0 h 116180"/>
                  <a:gd name="csX3" fmla="*/ 90024 w 104238"/>
                  <a:gd name="csY3" fmla="*/ 15412 h 116180"/>
                  <a:gd name="csX4" fmla="*/ 104239 w 104238"/>
                  <a:gd name="csY4" fmla="*/ 56905 h 116180"/>
                  <a:gd name="csX5" fmla="*/ 98316 w 104238"/>
                  <a:gd name="csY5" fmla="*/ 90099 h 116180"/>
                  <a:gd name="csX6" fmla="*/ 79363 w 104238"/>
                  <a:gd name="csY6" fmla="*/ 109067 h 116180"/>
                  <a:gd name="csX7" fmla="*/ 52119 w 104238"/>
                  <a:gd name="csY7" fmla="*/ 116181 h 116180"/>
                  <a:gd name="csX8" fmla="*/ 14214 w 104238"/>
                  <a:gd name="csY8" fmla="*/ 100768 h 116180"/>
                  <a:gd name="csX9" fmla="*/ 0 w 104238"/>
                  <a:gd name="csY9" fmla="*/ 58090 h 116180"/>
                  <a:gd name="csX10" fmla="*/ 2368 w 104238"/>
                  <a:gd name="csY10" fmla="*/ 58090 h 116180"/>
                  <a:gd name="csX11" fmla="*/ 21321 w 104238"/>
                  <a:gd name="csY11" fmla="*/ 56905 h 116180"/>
                  <a:gd name="csX12" fmla="*/ 30797 w 104238"/>
                  <a:gd name="csY12" fmla="*/ 88913 h 116180"/>
                  <a:gd name="csX13" fmla="*/ 54488 w 104238"/>
                  <a:gd name="csY13" fmla="*/ 99583 h 116180"/>
                  <a:gd name="csX14" fmla="*/ 78179 w 104238"/>
                  <a:gd name="csY14" fmla="*/ 88913 h 116180"/>
                  <a:gd name="csX15" fmla="*/ 87655 w 104238"/>
                  <a:gd name="csY15" fmla="*/ 56905 h 116180"/>
                  <a:gd name="csX16" fmla="*/ 78179 w 104238"/>
                  <a:gd name="csY16" fmla="*/ 26081 h 116180"/>
                  <a:gd name="csX17" fmla="*/ 54488 w 104238"/>
                  <a:gd name="csY17" fmla="*/ 15412 h 116180"/>
                  <a:gd name="csX18" fmla="*/ 30797 w 104238"/>
                  <a:gd name="csY18" fmla="*/ 26081 h 116180"/>
                  <a:gd name="csX19" fmla="*/ 21321 w 104238"/>
                  <a:gd name="csY19" fmla="*/ 58090 h 116180"/>
                  <a:gd name="csX20" fmla="*/ 21321 w 104238"/>
                  <a:gd name="csY20" fmla="*/ 58090 h 1161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04238" h="116180">
                    <a:moveTo>
                      <a:pt x="2368" y="56905"/>
                    </a:moveTo>
                    <a:cubicBezTo>
                      <a:pt x="2368" y="36751"/>
                      <a:pt x="8291" y="21340"/>
                      <a:pt x="18952" y="11855"/>
                    </a:cubicBezTo>
                    <a:cubicBezTo>
                      <a:pt x="28428" y="3557"/>
                      <a:pt x="40274" y="0"/>
                      <a:pt x="53304" y="0"/>
                    </a:cubicBezTo>
                    <a:cubicBezTo>
                      <a:pt x="66333" y="0"/>
                      <a:pt x="80548" y="4742"/>
                      <a:pt x="90024" y="15412"/>
                    </a:cubicBezTo>
                    <a:cubicBezTo>
                      <a:pt x="99500" y="26081"/>
                      <a:pt x="104239" y="39122"/>
                      <a:pt x="104239" y="56905"/>
                    </a:cubicBezTo>
                    <a:cubicBezTo>
                      <a:pt x="104239" y="74688"/>
                      <a:pt x="101869" y="81801"/>
                      <a:pt x="98316" y="90099"/>
                    </a:cubicBezTo>
                    <a:cubicBezTo>
                      <a:pt x="93577" y="98398"/>
                      <a:pt x="87655" y="104326"/>
                      <a:pt x="79363" y="109067"/>
                    </a:cubicBezTo>
                    <a:cubicBezTo>
                      <a:pt x="71072" y="113809"/>
                      <a:pt x="62780" y="116181"/>
                      <a:pt x="52119" y="116181"/>
                    </a:cubicBezTo>
                    <a:cubicBezTo>
                      <a:pt x="36720" y="116181"/>
                      <a:pt x="23691" y="111438"/>
                      <a:pt x="14214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lnTo>
                      <a:pt x="2368" y="58090"/>
                    </a:lnTo>
                    <a:close/>
                    <a:moveTo>
                      <a:pt x="21321" y="56905"/>
                    </a:moveTo>
                    <a:cubicBezTo>
                      <a:pt x="21321" y="71131"/>
                      <a:pt x="24875" y="81801"/>
                      <a:pt x="30797" y="88913"/>
                    </a:cubicBezTo>
                    <a:cubicBezTo>
                      <a:pt x="36720" y="96027"/>
                      <a:pt x="45012" y="99583"/>
                      <a:pt x="54488" y="99583"/>
                    </a:cubicBezTo>
                    <a:cubicBezTo>
                      <a:pt x="63964" y="99583"/>
                      <a:pt x="71072" y="96027"/>
                      <a:pt x="78179" y="88913"/>
                    </a:cubicBezTo>
                    <a:cubicBezTo>
                      <a:pt x="85286" y="81801"/>
                      <a:pt x="87655" y="71131"/>
                      <a:pt x="87655" y="56905"/>
                    </a:cubicBezTo>
                    <a:cubicBezTo>
                      <a:pt x="87655" y="42679"/>
                      <a:pt x="84101" y="33195"/>
                      <a:pt x="78179" y="26081"/>
                    </a:cubicBezTo>
                    <a:cubicBezTo>
                      <a:pt x="72256" y="18969"/>
                      <a:pt x="63964" y="15412"/>
                      <a:pt x="54488" y="15412"/>
                    </a:cubicBezTo>
                    <a:cubicBezTo>
                      <a:pt x="45012" y="15412"/>
                      <a:pt x="37904" y="18969"/>
                      <a:pt x="30797" y="26081"/>
                    </a:cubicBezTo>
                    <a:cubicBezTo>
                      <a:pt x="23691" y="33195"/>
                      <a:pt x="21321" y="43864"/>
                      <a:pt x="21321" y="58090"/>
                    </a:cubicBezTo>
                    <a:lnTo>
                      <a:pt x="21321" y="58090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01B12782-C106-C21D-E57B-B9FE68963916}"/>
                  </a:ext>
                </a:extLst>
              </p:cNvPr>
              <p:cNvSpPr/>
              <p:nvPr/>
            </p:nvSpPr>
            <p:spPr>
              <a:xfrm>
                <a:off x="8009977" y="6496370"/>
                <a:ext cx="97131" cy="152930"/>
              </a:xfrm>
              <a:custGeom>
                <a:avLst/>
                <a:gdLst>
                  <a:gd name="csX0" fmla="*/ 79364 w 97131"/>
                  <a:gd name="csY0" fmla="*/ 150559 h 152930"/>
                  <a:gd name="csX1" fmla="*/ 79364 w 97131"/>
                  <a:gd name="csY1" fmla="*/ 136334 h 152930"/>
                  <a:gd name="csX2" fmla="*/ 48566 w 97131"/>
                  <a:gd name="csY2" fmla="*/ 152930 h 152930"/>
                  <a:gd name="csX3" fmla="*/ 23691 w 97131"/>
                  <a:gd name="csY3" fmla="*/ 145818 h 152930"/>
                  <a:gd name="csX4" fmla="*/ 5923 w 97131"/>
                  <a:gd name="csY4" fmla="*/ 125664 h 152930"/>
                  <a:gd name="csX5" fmla="*/ 0 w 97131"/>
                  <a:gd name="csY5" fmla="*/ 96026 h 152930"/>
                  <a:gd name="csX6" fmla="*/ 5923 w 97131"/>
                  <a:gd name="csY6" fmla="*/ 66388 h 152930"/>
                  <a:gd name="csX7" fmla="*/ 22506 w 97131"/>
                  <a:gd name="csY7" fmla="*/ 46234 h 152930"/>
                  <a:gd name="csX8" fmla="*/ 47381 w 97131"/>
                  <a:gd name="csY8" fmla="*/ 39122 h 152930"/>
                  <a:gd name="csX9" fmla="*/ 65149 w 97131"/>
                  <a:gd name="csY9" fmla="*/ 43863 h 152930"/>
                  <a:gd name="csX10" fmla="*/ 78179 w 97131"/>
                  <a:gd name="csY10" fmla="*/ 54533 h 152930"/>
                  <a:gd name="csX11" fmla="*/ 78179 w 97131"/>
                  <a:gd name="csY11" fmla="*/ 0 h 152930"/>
                  <a:gd name="csX12" fmla="*/ 97132 w 97131"/>
                  <a:gd name="csY12" fmla="*/ 0 h 152930"/>
                  <a:gd name="csX13" fmla="*/ 97132 w 97131"/>
                  <a:gd name="csY13" fmla="*/ 152930 h 152930"/>
                  <a:gd name="csX14" fmla="*/ 79364 w 97131"/>
                  <a:gd name="csY14" fmla="*/ 152930 h 152930"/>
                  <a:gd name="csX15" fmla="*/ 79364 w 97131"/>
                  <a:gd name="csY15" fmla="*/ 150559 h 152930"/>
                  <a:gd name="csX16" fmla="*/ 20137 w 97131"/>
                  <a:gd name="csY16" fmla="*/ 94841 h 152930"/>
                  <a:gd name="csX17" fmla="*/ 29613 w 97131"/>
                  <a:gd name="csY17" fmla="*/ 126849 h 152930"/>
                  <a:gd name="csX18" fmla="*/ 50935 w 97131"/>
                  <a:gd name="csY18" fmla="*/ 137519 h 152930"/>
                  <a:gd name="csX19" fmla="*/ 72257 w 97131"/>
                  <a:gd name="csY19" fmla="*/ 128035 h 152930"/>
                  <a:gd name="csX20" fmla="*/ 80549 w 97131"/>
                  <a:gd name="csY20" fmla="*/ 97211 h 152930"/>
                  <a:gd name="csX21" fmla="*/ 72257 w 97131"/>
                  <a:gd name="csY21" fmla="*/ 64017 h 152930"/>
                  <a:gd name="csX22" fmla="*/ 50935 w 97131"/>
                  <a:gd name="csY22" fmla="*/ 53348 h 152930"/>
                  <a:gd name="csX23" fmla="*/ 29613 w 97131"/>
                  <a:gd name="csY23" fmla="*/ 64017 h 152930"/>
                  <a:gd name="csX24" fmla="*/ 21322 w 97131"/>
                  <a:gd name="csY24" fmla="*/ 96026 h 152930"/>
                  <a:gd name="csX25" fmla="*/ 21322 w 97131"/>
                  <a:gd name="csY25" fmla="*/ 96026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7131" h="152930">
                    <a:moveTo>
                      <a:pt x="79364" y="150559"/>
                    </a:moveTo>
                    <a:lnTo>
                      <a:pt x="79364" y="136334"/>
                    </a:lnTo>
                    <a:cubicBezTo>
                      <a:pt x="72257" y="147003"/>
                      <a:pt x="61596" y="152930"/>
                      <a:pt x="48566" y="152930"/>
                    </a:cubicBezTo>
                    <a:cubicBezTo>
                      <a:pt x="35536" y="152930"/>
                      <a:pt x="31982" y="150559"/>
                      <a:pt x="23691" y="145818"/>
                    </a:cubicBezTo>
                    <a:cubicBezTo>
                      <a:pt x="16584" y="141075"/>
                      <a:pt x="10661" y="133963"/>
                      <a:pt x="5923" y="125664"/>
                    </a:cubicBezTo>
                    <a:cubicBezTo>
                      <a:pt x="2369" y="117365"/>
                      <a:pt x="0" y="106696"/>
                      <a:pt x="0" y="96026"/>
                    </a:cubicBezTo>
                    <a:cubicBezTo>
                      <a:pt x="0" y="85356"/>
                      <a:pt x="2369" y="74687"/>
                      <a:pt x="5923" y="66388"/>
                    </a:cubicBezTo>
                    <a:cubicBezTo>
                      <a:pt x="9477" y="58090"/>
                      <a:pt x="15399" y="50977"/>
                      <a:pt x="22506" y="46234"/>
                    </a:cubicBezTo>
                    <a:cubicBezTo>
                      <a:pt x="29613" y="41493"/>
                      <a:pt x="37905" y="39122"/>
                      <a:pt x="47381" y="39122"/>
                    </a:cubicBezTo>
                    <a:cubicBezTo>
                      <a:pt x="56858" y="39122"/>
                      <a:pt x="60411" y="39122"/>
                      <a:pt x="65149" y="43863"/>
                    </a:cubicBezTo>
                    <a:cubicBezTo>
                      <a:pt x="69888" y="46234"/>
                      <a:pt x="74626" y="49791"/>
                      <a:pt x="78179" y="54533"/>
                    </a:cubicBezTo>
                    <a:lnTo>
                      <a:pt x="78179" y="0"/>
                    </a:lnTo>
                    <a:lnTo>
                      <a:pt x="97132" y="0"/>
                    </a:lnTo>
                    <a:lnTo>
                      <a:pt x="97132" y="152930"/>
                    </a:lnTo>
                    <a:lnTo>
                      <a:pt x="79364" y="152930"/>
                    </a:lnTo>
                    <a:lnTo>
                      <a:pt x="79364" y="150559"/>
                    </a:lnTo>
                    <a:close/>
                    <a:moveTo>
                      <a:pt x="20137" y="94841"/>
                    </a:moveTo>
                    <a:cubicBezTo>
                      <a:pt x="20137" y="109066"/>
                      <a:pt x="23691" y="119736"/>
                      <a:pt x="29613" y="126849"/>
                    </a:cubicBezTo>
                    <a:cubicBezTo>
                      <a:pt x="35536" y="133963"/>
                      <a:pt x="42644" y="137519"/>
                      <a:pt x="50935" y="137519"/>
                    </a:cubicBezTo>
                    <a:cubicBezTo>
                      <a:pt x="59227" y="137519"/>
                      <a:pt x="66334" y="133963"/>
                      <a:pt x="72257" y="128035"/>
                    </a:cubicBezTo>
                    <a:cubicBezTo>
                      <a:pt x="78179" y="120922"/>
                      <a:pt x="80549" y="111438"/>
                      <a:pt x="80549" y="97211"/>
                    </a:cubicBezTo>
                    <a:cubicBezTo>
                      <a:pt x="80549" y="82986"/>
                      <a:pt x="78179" y="71131"/>
                      <a:pt x="72257" y="64017"/>
                    </a:cubicBezTo>
                    <a:cubicBezTo>
                      <a:pt x="66334" y="56904"/>
                      <a:pt x="59227" y="53348"/>
                      <a:pt x="50935" y="53348"/>
                    </a:cubicBezTo>
                    <a:cubicBezTo>
                      <a:pt x="42644" y="53348"/>
                      <a:pt x="35536" y="56904"/>
                      <a:pt x="29613" y="64017"/>
                    </a:cubicBezTo>
                    <a:cubicBezTo>
                      <a:pt x="23691" y="71131"/>
                      <a:pt x="21322" y="81800"/>
                      <a:pt x="21322" y="96026"/>
                    </a:cubicBezTo>
                    <a:lnTo>
                      <a:pt x="21322" y="9602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D278B4F6-F62F-6296-AB87-14F3726D624D}"/>
                  </a:ext>
                </a:extLst>
              </p:cNvPr>
              <p:cNvSpPr/>
              <p:nvPr/>
            </p:nvSpPr>
            <p:spPr>
              <a:xfrm>
                <a:off x="8129615" y="6531935"/>
                <a:ext cx="101869" cy="116179"/>
              </a:xfrm>
              <a:custGeom>
                <a:avLst/>
                <a:gdLst>
                  <a:gd name="csX0" fmla="*/ 81732 w 101869"/>
                  <a:gd name="csY0" fmla="*/ 78243 h 116179"/>
                  <a:gd name="csX1" fmla="*/ 100685 w 101869"/>
                  <a:gd name="csY1" fmla="*/ 80615 h 116179"/>
                  <a:gd name="csX2" fmla="*/ 84101 w 101869"/>
                  <a:gd name="csY2" fmla="*/ 106696 h 116179"/>
                  <a:gd name="csX3" fmla="*/ 52119 w 101869"/>
                  <a:gd name="csY3" fmla="*/ 116180 h 116179"/>
                  <a:gd name="csX4" fmla="*/ 14215 w 101869"/>
                  <a:gd name="csY4" fmla="*/ 100768 h 116179"/>
                  <a:gd name="csX5" fmla="*/ 0 w 101869"/>
                  <a:gd name="csY5" fmla="*/ 59276 h 116179"/>
                  <a:gd name="csX6" fmla="*/ 14215 w 101869"/>
                  <a:gd name="csY6" fmla="*/ 15411 h 116179"/>
                  <a:gd name="csX7" fmla="*/ 50935 w 101869"/>
                  <a:gd name="csY7" fmla="*/ 0 h 116179"/>
                  <a:gd name="csX8" fmla="*/ 87655 w 101869"/>
                  <a:gd name="csY8" fmla="*/ 15411 h 116179"/>
                  <a:gd name="csX9" fmla="*/ 101869 w 101869"/>
                  <a:gd name="csY9" fmla="*/ 58090 h 116179"/>
                  <a:gd name="csX10" fmla="*/ 101869 w 101869"/>
                  <a:gd name="csY10" fmla="*/ 62832 h 116179"/>
                  <a:gd name="csX11" fmla="*/ 18952 w 101869"/>
                  <a:gd name="csY11" fmla="*/ 62832 h 116179"/>
                  <a:gd name="csX12" fmla="*/ 29613 w 101869"/>
                  <a:gd name="csY12" fmla="*/ 91284 h 116179"/>
                  <a:gd name="csX13" fmla="*/ 53304 w 101869"/>
                  <a:gd name="csY13" fmla="*/ 100768 h 116179"/>
                  <a:gd name="csX14" fmla="*/ 71072 w 101869"/>
                  <a:gd name="csY14" fmla="*/ 94841 h 116179"/>
                  <a:gd name="csX15" fmla="*/ 82917 w 101869"/>
                  <a:gd name="csY15" fmla="*/ 77058 h 116179"/>
                  <a:gd name="csX16" fmla="*/ 82917 w 101869"/>
                  <a:gd name="csY16" fmla="*/ 77058 h 116179"/>
                  <a:gd name="csX17" fmla="*/ 20137 w 101869"/>
                  <a:gd name="csY17" fmla="*/ 48606 h 116179"/>
                  <a:gd name="csX18" fmla="*/ 81732 w 101869"/>
                  <a:gd name="csY18" fmla="*/ 48606 h 116179"/>
                  <a:gd name="csX19" fmla="*/ 74625 w 101869"/>
                  <a:gd name="csY19" fmla="*/ 27267 h 116179"/>
                  <a:gd name="csX20" fmla="*/ 50935 w 101869"/>
                  <a:gd name="csY20" fmla="*/ 16597 h 116179"/>
                  <a:gd name="csX21" fmla="*/ 29613 w 101869"/>
                  <a:gd name="csY21" fmla="*/ 24895 h 116179"/>
                  <a:gd name="csX22" fmla="*/ 20137 w 101869"/>
                  <a:gd name="csY22" fmla="*/ 48606 h 116179"/>
                  <a:gd name="csX23" fmla="*/ 20137 w 101869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69" h="116179">
                    <a:moveTo>
                      <a:pt x="81732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1" y="106696"/>
                    </a:cubicBezTo>
                    <a:cubicBezTo>
                      <a:pt x="75809" y="112624"/>
                      <a:pt x="65149" y="116180"/>
                      <a:pt x="52119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0" y="0"/>
                      <a:pt x="50935" y="0"/>
                    </a:cubicBezTo>
                    <a:cubicBezTo>
                      <a:pt x="65149" y="0"/>
                      <a:pt x="78179" y="4742"/>
                      <a:pt x="87655" y="15411"/>
                    </a:cubicBezTo>
                    <a:cubicBezTo>
                      <a:pt x="97132" y="26081"/>
                      <a:pt x="101869" y="39122"/>
                      <a:pt x="101869" y="58090"/>
                    </a:cubicBezTo>
                    <a:cubicBezTo>
                      <a:pt x="101869" y="77058"/>
                      <a:pt x="101869" y="60461"/>
                      <a:pt x="101869" y="62832"/>
                    </a:cubicBezTo>
                    <a:lnTo>
                      <a:pt x="18952" y="62832"/>
                    </a:lnTo>
                    <a:cubicBezTo>
                      <a:pt x="18952" y="74687"/>
                      <a:pt x="22506" y="84171"/>
                      <a:pt x="29613" y="91284"/>
                    </a:cubicBezTo>
                    <a:cubicBezTo>
                      <a:pt x="36720" y="98397"/>
                      <a:pt x="43828" y="100768"/>
                      <a:pt x="53304" y="100768"/>
                    </a:cubicBezTo>
                    <a:cubicBezTo>
                      <a:pt x="62780" y="100768"/>
                      <a:pt x="66333" y="98397"/>
                      <a:pt x="71072" y="94841"/>
                    </a:cubicBezTo>
                    <a:cubicBezTo>
                      <a:pt x="75809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2" y="48606"/>
                    </a:lnTo>
                    <a:cubicBezTo>
                      <a:pt x="81732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AA38C01B-EEF5-2F62-62E3-79B92C01F660}"/>
                  </a:ext>
                </a:extLst>
              </p:cNvPr>
              <p:cNvSpPr/>
              <p:nvPr/>
            </p:nvSpPr>
            <p:spPr>
              <a:xfrm>
                <a:off x="8239776" y="6491627"/>
                <a:ext cx="59226" cy="157672"/>
              </a:xfrm>
              <a:custGeom>
                <a:avLst/>
                <a:gdLst>
                  <a:gd name="csX0" fmla="*/ 0 w 59226"/>
                  <a:gd name="csY0" fmla="*/ 157673 h 157672"/>
                  <a:gd name="csX1" fmla="*/ 43828 w 59226"/>
                  <a:gd name="csY1" fmla="*/ 0 h 157672"/>
                  <a:gd name="csX2" fmla="*/ 59227 w 59226"/>
                  <a:gd name="csY2" fmla="*/ 0 h 157672"/>
                  <a:gd name="csX3" fmla="*/ 15399 w 59226"/>
                  <a:gd name="csY3" fmla="*/ 157673 h 157672"/>
                  <a:gd name="csX4" fmla="*/ 0 w 59226"/>
                  <a:gd name="csY4" fmla="*/ 157673 h 1576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9226" h="157672">
                    <a:moveTo>
                      <a:pt x="0" y="157673"/>
                    </a:moveTo>
                    <a:lnTo>
                      <a:pt x="43828" y="0"/>
                    </a:lnTo>
                    <a:lnTo>
                      <a:pt x="59227" y="0"/>
                    </a:lnTo>
                    <a:lnTo>
                      <a:pt x="15399" y="157673"/>
                    </a:lnTo>
                    <a:lnTo>
                      <a:pt x="0" y="157673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D0AC0A04-C92A-C73B-2A05-998D4DB7FE31}"/>
                  </a:ext>
                </a:extLst>
              </p:cNvPr>
              <p:cNvSpPr/>
              <p:nvPr/>
            </p:nvSpPr>
            <p:spPr>
              <a:xfrm>
                <a:off x="8304925" y="6533120"/>
                <a:ext cx="92393" cy="116179"/>
              </a:xfrm>
              <a:custGeom>
                <a:avLst/>
                <a:gdLst>
                  <a:gd name="csX0" fmla="*/ 1184 w 92393"/>
                  <a:gd name="csY0" fmla="*/ 80615 h 116179"/>
                  <a:gd name="csX1" fmla="*/ 20137 w 92393"/>
                  <a:gd name="csY1" fmla="*/ 78243 h 116179"/>
                  <a:gd name="csX2" fmla="*/ 28429 w 92393"/>
                  <a:gd name="csY2" fmla="*/ 94841 h 116179"/>
                  <a:gd name="csX3" fmla="*/ 48565 w 92393"/>
                  <a:gd name="csY3" fmla="*/ 100768 h 116179"/>
                  <a:gd name="csX4" fmla="*/ 67518 w 92393"/>
                  <a:gd name="csY4" fmla="*/ 96026 h 116179"/>
                  <a:gd name="csX5" fmla="*/ 73441 w 92393"/>
                  <a:gd name="csY5" fmla="*/ 84171 h 116179"/>
                  <a:gd name="csX6" fmla="*/ 67518 w 92393"/>
                  <a:gd name="csY6" fmla="*/ 74687 h 116179"/>
                  <a:gd name="csX7" fmla="*/ 48565 w 92393"/>
                  <a:gd name="csY7" fmla="*/ 68759 h 116179"/>
                  <a:gd name="csX8" fmla="*/ 20137 w 92393"/>
                  <a:gd name="csY8" fmla="*/ 59276 h 116179"/>
                  <a:gd name="csX9" fmla="*/ 8292 w 92393"/>
                  <a:gd name="csY9" fmla="*/ 48606 h 116179"/>
                  <a:gd name="csX10" fmla="*/ 4738 w 92393"/>
                  <a:gd name="csY10" fmla="*/ 33194 h 116179"/>
                  <a:gd name="csX11" fmla="*/ 8292 w 92393"/>
                  <a:gd name="csY11" fmla="*/ 18968 h 116179"/>
                  <a:gd name="csX12" fmla="*/ 17768 w 92393"/>
                  <a:gd name="csY12" fmla="*/ 8299 h 116179"/>
                  <a:gd name="csX13" fmla="*/ 29613 w 92393"/>
                  <a:gd name="csY13" fmla="*/ 2371 h 116179"/>
                  <a:gd name="csX14" fmla="*/ 46197 w 92393"/>
                  <a:gd name="csY14" fmla="*/ 0 h 116179"/>
                  <a:gd name="csX15" fmla="*/ 68703 w 92393"/>
                  <a:gd name="csY15" fmla="*/ 3556 h 116179"/>
                  <a:gd name="csX16" fmla="*/ 82917 w 92393"/>
                  <a:gd name="csY16" fmla="*/ 14226 h 116179"/>
                  <a:gd name="csX17" fmla="*/ 88840 w 92393"/>
                  <a:gd name="csY17" fmla="*/ 30823 h 116179"/>
                  <a:gd name="csX18" fmla="*/ 71072 w 92393"/>
                  <a:gd name="csY18" fmla="*/ 33194 h 116179"/>
                  <a:gd name="csX19" fmla="*/ 63965 w 92393"/>
                  <a:gd name="csY19" fmla="*/ 20154 h 116179"/>
                  <a:gd name="csX20" fmla="*/ 47381 w 92393"/>
                  <a:gd name="csY20" fmla="*/ 15411 h 116179"/>
                  <a:gd name="csX21" fmla="*/ 28429 w 92393"/>
                  <a:gd name="csY21" fmla="*/ 20154 h 116179"/>
                  <a:gd name="csX22" fmla="*/ 22506 w 92393"/>
                  <a:gd name="csY22" fmla="*/ 29638 h 116179"/>
                  <a:gd name="csX23" fmla="*/ 24875 w 92393"/>
                  <a:gd name="csY23" fmla="*/ 36751 h 116179"/>
                  <a:gd name="csX24" fmla="*/ 31982 w 92393"/>
                  <a:gd name="csY24" fmla="*/ 41493 h 116179"/>
                  <a:gd name="csX25" fmla="*/ 48565 w 92393"/>
                  <a:gd name="csY25" fmla="*/ 46235 h 116179"/>
                  <a:gd name="csX26" fmla="*/ 75810 w 92393"/>
                  <a:gd name="csY26" fmla="*/ 54533 h 116179"/>
                  <a:gd name="csX27" fmla="*/ 87656 w 92393"/>
                  <a:gd name="csY27" fmla="*/ 64018 h 116179"/>
                  <a:gd name="csX28" fmla="*/ 92393 w 92393"/>
                  <a:gd name="csY28" fmla="*/ 80615 h 116179"/>
                  <a:gd name="csX29" fmla="*/ 86471 w 92393"/>
                  <a:gd name="csY29" fmla="*/ 98397 h 116179"/>
                  <a:gd name="csX30" fmla="*/ 71072 w 92393"/>
                  <a:gd name="csY30" fmla="*/ 111438 h 116179"/>
                  <a:gd name="csX31" fmla="*/ 47381 w 92393"/>
                  <a:gd name="csY31" fmla="*/ 116180 h 116179"/>
                  <a:gd name="csX32" fmla="*/ 14215 w 92393"/>
                  <a:gd name="csY32" fmla="*/ 106696 h 116179"/>
                  <a:gd name="csX33" fmla="*/ 0 w 92393"/>
                  <a:gd name="csY33" fmla="*/ 80615 h 116179"/>
                  <a:gd name="csX34" fmla="*/ 0 w 92393"/>
                  <a:gd name="csY34" fmla="*/ 80615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</a:cxnLst>
                <a:rect l="l" t="t" r="r" b="b"/>
                <a:pathLst>
                  <a:path w="92393" h="116179">
                    <a:moveTo>
                      <a:pt x="1184" y="80615"/>
                    </a:moveTo>
                    <a:lnTo>
                      <a:pt x="20137" y="78243"/>
                    </a:lnTo>
                    <a:cubicBezTo>
                      <a:pt x="20137" y="85357"/>
                      <a:pt x="23691" y="91284"/>
                      <a:pt x="28429" y="94841"/>
                    </a:cubicBezTo>
                    <a:cubicBezTo>
                      <a:pt x="33167" y="98397"/>
                      <a:pt x="40274" y="100768"/>
                      <a:pt x="48565" y="100768"/>
                    </a:cubicBezTo>
                    <a:cubicBezTo>
                      <a:pt x="56857" y="100768"/>
                      <a:pt x="63965" y="100768"/>
                      <a:pt x="67518" y="96026"/>
                    </a:cubicBezTo>
                    <a:cubicBezTo>
                      <a:pt x="71072" y="91284"/>
                      <a:pt x="73441" y="88913"/>
                      <a:pt x="73441" y="84171"/>
                    </a:cubicBezTo>
                    <a:cubicBezTo>
                      <a:pt x="73441" y="79429"/>
                      <a:pt x="71072" y="77058"/>
                      <a:pt x="67518" y="74687"/>
                    </a:cubicBezTo>
                    <a:cubicBezTo>
                      <a:pt x="65149" y="74687"/>
                      <a:pt x="58042" y="71131"/>
                      <a:pt x="48565" y="68759"/>
                    </a:cubicBezTo>
                    <a:cubicBezTo>
                      <a:pt x="34352" y="65203"/>
                      <a:pt x="24875" y="62832"/>
                      <a:pt x="20137" y="59276"/>
                    </a:cubicBezTo>
                    <a:cubicBezTo>
                      <a:pt x="15399" y="56904"/>
                      <a:pt x="10661" y="53348"/>
                      <a:pt x="8292" y="48606"/>
                    </a:cubicBezTo>
                    <a:cubicBezTo>
                      <a:pt x="5923" y="43864"/>
                      <a:pt x="4738" y="39122"/>
                      <a:pt x="4738" y="33194"/>
                    </a:cubicBezTo>
                    <a:cubicBezTo>
                      <a:pt x="4738" y="27267"/>
                      <a:pt x="4738" y="23710"/>
                      <a:pt x="8292" y="18968"/>
                    </a:cubicBezTo>
                    <a:cubicBezTo>
                      <a:pt x="10661" y="14226"/>
                      <a:pt x="13030" y="11855"/>
                      <a:pt x="17768" y="8299"/>
                    </a:cubicBezTo>
                    <a:cubicBezTo>
                      <a:pt x="20137" y="5928"/>
                      <a:pt x="24875" y="4742"/>
                      <a:pt x="29613" y="2371"/>
                    </a:cubicBezTo>
                    <a:cubicBezTo>
                      <a:pt x="34352" y="2371"/>
                      <a:pt x="40274" y="0"/>
                      <a:pt x="46197" y="0"/>
                    </a:cubicBezTo>
                    <a:cubicBezTo>
                      <a:pt x="52120" y="0"/>
                      <a:pt x="62780" y="0"/>
                      <a:pt x="68703" y="3556"/>
                    </a:cubicBezTo>
                    <a:cubicBezTo>
                      <a:pt x="75810" y="5928"/>
                      <a:pt x="80548" y="9484"/>
                      <a:pt x="82917" y="14226"/>
                    </a:cubicBezTo>
                    <a:cubicBezTo>
                      <a:pt x="86471" y="18968"/>
                      <a:pt x="87656" y="23710"/>
                      <a:pt x="88840" y="30823"/>
                    </a:cubicBezTo>
                    <a:lnTo>
                      <a:pt x="71072" y="33194"/>
                    </a:lnTo>
                    <a:cubicBezTo>
                      <a:pt x="71072" y="27267"/>
                      <a:pt x="67518" y="22525"/>
                      <a:pt x="63965" y="20154"/>
                    </a:cubicBezTo>
                    <a:cubicBezTo>
                      <a:pt x="60411" y="16597"/>
                      <a:pt x="54488" y="15411"/>
                      <a:pt x="47381" y="15411"/>
                    </a:cubicBezTo>
                    <a:cubicBezTo>
                      <a:pt x="40274" y="15411"/>
                      <a:pt x="33167" y="15411"/>
                      <a:pt x="28429" y="20154"/>
                    </a:cubicBezTo>
                    <a:cubicBezTo>
                      <a:pt x="23691" y="24895"/>
                      <a:pt x="22506" y="26081"/>
                      <a:pt x="22506" y="29638"/>
                    </a:cubicBezTo>
                    <a:cubicBezTo>
                      <a:pt x="22506" y="33194"/>
                      <a:pt x="22506" y="34380"/>
                      <a:pt x="24875" y="36751"/>
                    </a:cubicBezTo>
                    <a:cubicBezTo>
                      <a:pt x="24875" y="39122"/>
                      <a:pt x="28429" y="40308"/>
                      <a:pt x="31982" y="41493"/>
                    </a:cubicBezTo>
                    <a:cubicBezTo>
                      <a:pt x="34352" y="41493"/>
                      <a:pt x="39089" y="43864"/>
                      <a:pt x="48565" y="46235"/>
                    </a:cubicBezTo>
                    <a:cubicBezTo>
                      <a:pt x="61596" y="49792"/>
                      <a:pt x="71072" y="52163"/>
                      <a:pt x="75810" y="54533"/>
                    </a:cubicBezTo>
                    <a:cubicBezTo>
                      <a:pt x="80548" y="56904"/>
                      <a:pt x="85286" y="60461"/>
                      <a:pt x="87656" y="64018"/>
                    </a:cubicBezTo>
                    <a:cubicBezTo>
                      <a:pt x="90024" y="67574"/>
                      <a:pt x="92393" y="73502"/>
                      <a:pt x="92393" y="80615"/>
                    </a:cubicBezTo>
                    <a:cubicBezTo>
                      <a:pt x="92393" y="87728"/>
                      <a:pt x="90024" y="92470"/>
                      <a:pt x="86471" y="98397"/>
                    </a:cubicBezTo>
                    <a:cubicBezTo>
                      <a:pt x="82917" y="104325"/>
                      <a:pt x="76994" y="107881"/>
                      <a:pt x="71072" y="111438"/>
                    </a:cubicBezTo>
                    <a:cubicBezTo>
                      <a:pt x="63965" y="114995"/>
                      <a:pt x="56857" y="116180"/>
                      <a:pt x="47381" y="116180"/>
                    </a:cubicBezTo>
                    <a:cubicBezTo>
                      <a:pt x="33167" y="116180"/>
                      <a:pt x="22506" y="112624"/>
                      <a:pt x="14215" y="106696"/>
                    </a:cubicBezTo>
                    <a:cubicBezTo>
                      <a:pt x="7107" y="100768"/>
                      <a:pt x="2369" y="91284"/>
                      <a:pt x="0" y="80615"/>
                    </a:cubicBezTo>
                    <a:lnTo>
                      <a:pt x="0" y="80615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B8FEC9A5-F971-0ADF-285F-16704AFA07A5}"/>
                  </a:ext>
                </a:extLst>
              </p:cNvPr>
              <p:cNvSpPr/>
              <p:nvPr/>
            </p:nvSpPr>
            <p:spPr>
              <a:xfrm>
                <a:off x="8413902" y="6531935"/>
                <a:ext cx="97131" cy="116179"/>
              </a:xfrm>
              <a:custGeom>
                <a:avLst/>
                <a:gdLst>
                  <a:gd name="csX0" fmla="*/ 78179 w 97131"/>
                  <a:gd name="csY0" fmla="*/ 73501 h 116179"/>
                  <a:gd name="csX1" fmla="*/ 97132 w 97131"/>
                  <a:gd name="csY1" fmla="*/ 75872 h 116179"/>
                  <a:gd name="csX2" fmla="*/ 81732 w 97131"/>
                  <a:gd name="csY2" fmla="*/ 105510 h 116179"/>
                  <a:gd name="csX3" fmla="*/ 50935 w 97131"/>
                  <a:gd name="csY3" fmla="*/ 116180 h 116179"/>
                  <a:gd name="csX4" fmla="*/ 14215 w 97131"/>
                  <a:gd name="csY4" fmla="*/ 100768 h 116179"/>
                  <a:gd name="csX5" fmla="*/ 0 w 97131"/>
                  <a:gd name="csY5" fmla="*/ 58090 h 116179"/>
                  <a:gd name="csX6" fmla="*/ 5923 w 97131"/>
                  <a:gd name="csY6" fmla="*/ 27267 h 116179"/>
                  <a:gd name="csX7" fmla="*/ 23691 w 97131"/>
                  <a:gd name="csY7" fmla="*/ 7113 h 116179"/>
                  <a:gd name="csX8" fmla="*/ 49750 w 97131"/>
                  <a:gd name="csY8" fmla="*/ 0 h 116179"/>
                  <a:gd name="csX9" fmla="*/ 79364 w 97131"/>
                  <a:gd name="csY9" fmla="*/ 9484 h 116179"/>
                  <a:gd name="csX10" fmla="*/ 93577 w 97131"/>
                  <a:gd name="csY10" fmla="*/ 35565 h 116179"/>
                  <a:gd name="csX11" fmla="*/ 75809 w 97131"/>
                  <a:gd name="csY11" fmla="*/ 37936 h 116179"/>
                  <a:gd name="csX12" fmla="*/ 66333 w 97131"/>
                  <a:gd name="csY12" fmla="*/ 21339 h 116179"/>
                  <a:gd name="csX13" fmla="*/ 50935 w 97131"/>
                  <a:gd name="csY13" fmla="*/ 15411 h 116179"/>
                  <a:gd name="csX14" fmla="*/ 28428 w 97131"/>
                  <a:gd name="csY14" fmla="*/ 26081 h 116179"/>
                  <a:gd name="csX15" fmla="*/ 20137 w 97131"/>
                  <a:gd name="csY15" fmla="*/ 58090 h 116179"/>
                  <a:gd name="csX16" fmla="*/ 28428 w 97131"/>
                  <a:gd name="csY16" fmla="*/ 90099 h 116179"/>
                  <a:gd name="csX17" fmla="*/ 50935 w 97131"/>
                  <a:gd name="csY17" fmla="*/ 100768 h 116179"/>
                  <a:gd name="csX18" fmla="*/ 69887 w 97131"/>
                  <a:gd name="csY18" fmla="*/ 93655 h 116179"/>
                  <a:gd name="csX19" fmla="*/ 79364 w 97131"/>
                  <a:gd name="csY19" fmla="*/ 72316 h 116179"/>
                  <a:gd name="csX20" fmla="*/ 78179 w 97131"/>
                  <a:gd name="csY20" fmla="*/ 7231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97131" h="116179">
                    <a:moveTo>
                      <a:pt x="78179" y="73501"/>
                    </a:moveTo>
                    <a:lnTo>
                      <a:pt x="97132" y="75872"/>
                    </a:lnTo>
                    <a:cubicBezTo>
                      <a:pt x="94762" y="88913"/>
                      <a:pt x="90024" y="98397"/>
                      <a:pt x="81732" y="105510"/>
                    </a:cubicBezTo>
                    <a:cubicBezTo>
                      <a:pt x="73441" y="112624"/>
                      <a:pt x="62780" y="116180"/>
                      <a:pt x="50935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8090"/>
                    </a:cubicBezTo>
                    <a:cubicBezTo>
                      <a:pt x="0" y="39122"/>
                      <a:pt x="2369" y="35565"/>
                      <a:pt x="5923" y="27267"/>
                    </a:cubicBezTo>
                    <a:cubicBezTo>
                      <a:pt x="9476" y="18968"/>
                      <a:pt x="15399" y="11855"/>
                      <a:pt x="23691" y="7113"/>
                    </a:cubicBezTo>
                    <a:cubicBezTo>
                      <a:pt x="31982" y="2370"/>
                      <a:pt x="40274" y="0"/>
                      <a:pt x="49750" y="0"/>
                    </a:cubicBezTo>
                    <a:cubicBezTo>
                      <a:pt x="59227" y="0"/>
                      <a:pt x="71072" y="3556"/>
                      <a:pt x="79364" y="9484"/>
                    </a:cubicBezTo>
                    <a:cubicBezTo>
                      <a:pt x="87655" y="15411"/>
                      <a:pt x="92393" y="23710"/>
                      <a:pt x="93577" y="35565"/>
                    </a:cubicBezTo>
                    <a:lnTo>
                      <a:pt x="75809" y="37936"/>
                    </a:lnTo>
                    <a:cubicBezTo>
                      <a:pt x="75809" y="30823"/>
                      <a:pt x="71072" y="24895"/>
                      <a:pt x="66333" y="21339"/>
                    </a:cubicBezTo>
                    <a:cubicBezTo>
                      <a:pt x="61596" y="17783"/>
                      <a:pt x="56857" y="15411"/>
                      <a:pt x="50935" y="15411"/>
                    </a:cubicBezTo>
                    <a:cubicBezTo>
                      <a:pt x="41459" y="15411"/>
                      <a:pt x="34351" y="18968"/>
                      <a:pt x="28428" y="26081"/>
                    </a:cubicBezTo>
                    <a:cubicBezTo>
                      <a:pt x="22506" y="33194"/>
                      <a:pt x="20137" y="43863"/>
                      <a:pt x="20137" y="58090"/>
                    </a:cubicBezTo>
                    <a:cubicBezTo>
                      <a:pt x="20137" y="72316"/>
                      <a:pt x="22506" y="84171"/>
                      <a:pt x="28428" y="90099"/>
                    </a:cubicBezTo>
                    <a:cubicBezTo>
                      <a:pt x="34351" y="96026"/>
                      <a:pt x="41459" y="100768"/>
                      <a:pt x="50935" y="100768"/>
                    </a:cubicBezTo>
                    <a:cubicBezTo>
                      <a:pt x="60411" y="100768"/>
                      <a:pt x="63964" y="98397"/>
                      <a:pt x="69887" y="93655"/>
                    </a:cubicBezTo>
                    <a:cubicBezTo>
                      <a:pt x="75809" y="88913"/>
                      <a:pt x="78179" y="81800"/>
                      <a:pt x="79364" y="72316"/>
                    </a:cubicBezTo>
                    <a:lnTo>
                      <a:pt x="78179" y="7231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371CB133-937B-D7B7-1EB6-3738E3407A56}"/>
                  </a:ext>
                </a:extLst>
              </p:cNvPr>
              <p:cNvSpPr/>
              <p:nvPr/>
            </p:nvSpPr>
            <p:spPr>
              <a:xfrm>
                <a:off x="8525247" y="6534305"/>
                <a:ext cx="60411" cy="113809"/>
              </a:xfrm>
              <a:custGeom>
                <a:avLst/>
                <a:gdLst>
                  <a:gd name="csX0" fmla="*/ 1185 w 60411"/>
                  <a:gd name="csY0" fmla="*/ 112624 h 113809"/>
                  <a:gd name="csX1" fmla="*/ 1185 w 60411"/>
                  <a:gd name="csY1" fmla="*/ 2371 h 113809"/>
                  <a:gd name="csX2" fmla="*/ 17768 w 60411"/>
                  <a:gd name="csY2" fmla="*/ 2371 h 113809"/>
                  <a:gd name="csX3" fmla="*/ 17768 w 60411"/>
                  <a:gd name="csY3" fmla="*/ 18969 h 113809"/>
                  <a:gd name="csX4" fmla="*/ 29613 w 60411"/>
                  <a:gd name="csY4" fmla="*/ 3557 h 113809"/>
                  <a:gd name="csX5" fmla="*/ 41459 w 60411"/>
                  <a:gd name="csY5" fmla="*/ 0 h 113809"/>
                  <a:gd name="csX6" fmla="*/ 60411 w 60411"/>
                  <a:gd name="csY6" fmla="*/ 5928 h 113809"/>
                  <a:gd name="csX7" fmla="*/ 54489 w 60411"/>
                  <a:gd name="csY7" fmla="*/ 23710 h 113809"/>
                  <a:gd name="csX8" fmla="*/ 40274 w 60411"/>
                  <a:gd name="csY8" fmla="*/ 20154 h 113809"/>
                  <a:gd name="csX9" fmla="*/ 29613 w 60411"/>
                  <a:gd name="csY9" fmla="*/ 23710 h 113809"/>
                  <a:gd name="csX10" fmla="*/ 22506 w 60411"/>
                  <a:gd name="csY10" fmla="*/ 34380 h 113809"/>
                  <a:gd name="csX11" fmla="*/ 18953 w 60411"/>
                  <a:gd name="csY11" fmla="*/ 55719 h 113809"/>
                  <a:gd name="csX12" fmla="*/ 18953 w 60411"/>
                  <a:gd name="csY12" fmla="*/ 113809 h 113809"/>
                  <a:gd name="csX13" fmla="*/ 0 w 60411"/>
                  <a:gd name="csY13" fmla="*/ 113809 h 113809"/>
                  <a:gd name="csX14" fmla="*/ 0 w 60411"/>
                  <a:gd name="csY14" fmla="*/ 11380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1" h="113809">
                    <a:moveTo>
                      <a:pt x="1185" y="112624"/>
                    </a:moveTo>
                    <a:lnTo>
                      <a:pt x="1185" y="2371"/>
                    </a:lnTo>
                    <a:lnTo>
                      <a:pt x="17768" y="2371"/>
                    </a:lnTo>
                    <a:lnTo>
                      <a:pt x="17768" y="18969"/>
                    </a:lnTo>
                    <a:cubicBezTo>
                      <a:pt x="22506" y="10670"/>
                      <a:pt x="26060" y="5928"/>
                      <a:pt x="29613" y="3557"/>
                    </a:cubicBezTo>
                    <a:cubicBezTo>
                      <a:pt x="33167" y="1186"/>
                      <a:pt x="36721" y="0"/>
                      <a:pt x="41459" y="0"/>
                    </a:cubicBezTo>
                    <a:cubicBezTo>
                      <a:pt x="46197" y="0"/>
                      <a:pt x="54489" y="2371"/>
                      <a:pt x="60411" y="5928"/>
                    </a:cubicBezTo>
                    <a:lnTo>
                      <a:pt x="54489" y="23710"/>
                    </a:lnTo>
                    <a:cubicBezTo>
                      <a:pt x="49750" y="21340"/>
                      <a:pt x="45013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5" y="27267"/>
                      <a:pt x="23691" y="29638"/>
                      <a:pt x="22506" y="34380"/>
                    </a:cubicBezTo>
                    <a:cubicBezTo>
                      <a:pt x="20137" y="41493"/>
                      <a:pt x="18953" y="48606"/>
                      <a:pt x="18953" y="55719"/>
                    </a:cubicBezTo>
                    <a:lnTo>
                      <a:pt x="18953" y="113809"/>
                    </a:lnTo>
                    <a:lnTo>
                      <a:pt x="0" y="113809"/>
                    </a:lnTo>
                    <a:lnTo>
                      <a:pt x="0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7338D122-8C17-85FC-BDDE-1D7955A3AA17}"/>
                  </a:ext>
                </a:extLst>
              </p:cNvPr>
              <p:cNvSpPr/>
              <p:nvPr/>
            </p:nvSpPr>
            <p:spPr>
              <a:xfrm>
                <a:off x="8591581" y="6531935"/>
                <a:ext cx="101869" cy="116179"/>
              </a:xfrm>
              <a:custGeom>
                <a:avLst/>
                <a:gdLst>
                  <a:gd name="csX0" fmla="*/ 81732 w 101869"/>
                  <a:gd name="csY0" fmla="*/ 78243 h 116179"/>
                  <a:gd name="csX1" fmla="*/ 100685 w 101869"/>
                  <a:gd name="csY1" fmla="*/ 80615 h 116179"/>
                  <a:gd name="csX2" fmla="*/ 84101 w 101869"/>
                  <a:gd name="csY2" fmla="*/ 106696 h 116179"/>
                  <a:gd name="csX3" fmla="*/ 52119 w 101869"/>
                  <a:gd name="csY3" fmla="*/ 116180 h 116179"/>
                  <a:gd name="csX4" fmla="*/ 14215 w 101869"/>
                  <a:gd name="csY4" fmla="*/ 100768 h 116179"/>
                  <a:gd name="csX5" fmla="*/ 0 w 101869"/>
                  <a:gd name="csY5" fmla="*/ 59276 h 116179"/>
                  <a:gd name="csX6" fmla="*/ 14215 w 101869"/>
                  <a:gd name="csY6" fmla="*/ 15411 h 116179"/>
                  <a:gd name="csX7" fmla="*/ 50935 w 101869"/>
                  <a:gd name="csY7" fmla="*/ 0 h 116179"/>
                  <a:gd name="csX8" fmla="*/ 87655 w 101869"/>
                  <a:gd name="csY8" fmla="*/ 15411 h 116179"/>
                  <a:gd name="csX9" fmla="*/ 101869 w 101869"/>
                  <a:gd name="csY9" fmla="*/ 58090 h 116179"/>
                  <a:gd name="csX10" fmla="*/ 101869 w 101869"/>
                  <a:gd name="csY10" fmla="*/ 62832 h 116179"/>
                  <a:gd name="csX11" fmla="*/ 18952 w 101869"/>
                  <a:gd name="csY11" fmla="*/ 62832 h 116179"/>
                  <a:gd name="csX12" fmla="*/ 29613 w 101869"/>
                  <a:gd name="csY12" fmla="*/ 91284 h 116179"/>
                  <a:gd name="csX13" fmla="*/ 53304 w 101869"/>
                  <a:gd name="csY13" fmla="*/ 100768 h 116179"/>
                  <a:gd name="csX14" fmla="*/ 71072 w 101869"/>
                  <a:gd name="csY14" fmla="*/ 94841 h 116179"/>
                  <a:gd name="csX15" fmla="*/ 82917 w 101869"/>
                  <a:gd name="csY15" fmla="*/ 77058 h 116179"/>
                  <a:gd name="csX16" fmla="*/ 82917 w 101869"/>
                  <a:gd name="csY16" fmla="*/ 77058 h 116179"/>
                  <a:gd name="csX17" fmla="*/ 20137 w 101869"/>
                  <a:gd name="csY17" fmla="*/ 48606 h 116179"/>
                  <a:gd name="csX18" fmla="*/ 81732 w 101869"/>
                  <a:gd name="csY18" fmla="*/ 48606 h 116179"/>
                  <a:gd name="csX19" fmla="*/ 74625 w 101869"/>
                  <a:gd name="csY19" fmla="*/ 27267 h 116179"/>
                  <a:gd name="csX20" fmla="*/ 50935 w 101869"/>
                  <a:gd name="csY20" fmla="*/ 16597 h 116179"/>
                  <a:gd name="csX21" fmla="*/ 29613 w 101869"/>
                  <a:gd name="csY21" fmla="*/ 24895 h 116179"/>
                  <a:gd name="csX22" fmla="*/ 20137 w 101869"/>
                  <a:gd name="csY22" fmla="*/ 48606 h 116179"/>
                  <a:gd name="csX23" fmla="*/ 20137 w 101869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69" h="116179">
                    <a:moveTo>
                      <a:pt x="81732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1" y="106696"/>
                    </a:cubicBezTo>
                    <a:cubicBezTo>
                      <a:pt x="75809" y="112624"/>
                      <a:pt x="65149" y="116180"/>
                      <a:pt x="52119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0" y="0"/>
                      <a:pt x="50935" y="0"/>
                    </a:cubicBezTo>
                    <a:cubicBezTo>
                      <a:pt x="65149" y="0"/>
                      <a:pt x="78179" y="4742"/>
                      <a:pt x="87655" y="15411"/>
                    </a:cubicBezTo>
                    <a:cubicBezTo>
                      <a:pt x="97132" y="26081"/>
                      <a:pt x="101869" y="39122"/>
                      <a:pt x="101869" y="58090"/>
                    </a:cubicBezTo>
                    <a:cubicBezTo>
                      <a:pt x="101869" y="77058"/>
                      <a:pt x="101869" y="60461"/>
                      <a:pt x="101869" y="62832"/>
                    </a:cubicBezTo>
                    <a:lnTo>
                      <a:pt x="18952" y="62832"/>
                    </a:lnTo>
                    <a:cubicBezTo>
                      <a:pt x="18952" y="74687"/>
                      <a:pt x="22506" y="84171"/>
                      <a:pt x="29613" y="91284"/>
                    </a:cubicBezTo>
                    <a:cubicBezTo>
                      <a:pt x="36720" y="98397"/>
                      <a:pt x="43828" y="100768"/>
                      <a:pt x="53304" y="100768"/>
                    </a:cubicBezTo>
                    <a:cubicBezTo>
                      <a:pt x="62780" y="100768"/>
                      <a:pt x="66333" y="98397"/>
                      <a:pt x="71072" y="94841"/>
                    </a:cubicBezTo>
                    <a:cubicBezTo>
                      <a:pt x="75809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2" y="48606"/>
                    </a:lnTo>
                    <a:cubicBezTo>
                      <a:pt x="81732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DD30AB7A-B7EF-7322-582E-CD371864E9D5}"/>
                  </a:ext>
                </a:extLst>
              </p:cNvPr>
              <p:cNvSpPr/>
              <p:nvPr/>
            </p:nvSpPr>
            <p:spPr>
              <a:xfrm>
                <a:off x="8710034" y="6531935"/>
                <a:ext cx="101869" cy="116179"/>
              </a:xfrm>
              <a:custGeom>
                <a:avLst/>
                <a:gdLst>
                  <a:gd name="csX0" fmla="*/ 81732 w 101869"/>
                  <a:gd name="csY0" fmla="*/ 78243 h 116179"/>
                  <a:gd name="csX1" fmla="*/ 100685 w 101869"/>
                  <a:gd name="csY1" fmla="*/ 80615 h 116179"/>
                  <a:gd name="csX2" fmla="*/ 84101 w 101869"/>
                  <a:gd name="csY2" fmla="*/ 106696 h 116179"/>
                  <a:gd name="csX3" fmla="*/ 52119 w 101869"/>
                  <a:gd name="csY3" fmla="*/ 116180 h 116179"/>
                  <a:gd name="csX4" fmla="*/ 14215 w 101869"/>
                  <a:gd name="csY4" fmla="*/ 100768 h 116179"/>
                  <a:gd name="csX5" fmla="*/ 0 w 101869"/>
                  <a:gd name="csY5" fmla="*/ 59276 h 116179"/>
                  <a:gd name="csX6" fmla="*/ 14215 w 101869"/>
                  <a:gd name="csY6" fmla="*/ 15411 h 116179"/>
                  <a:gd name="csX7" fmla="*/ 50935 w 101869"/>
                  <a:gd name="csY7" fmla="*/ 0 h 116179"/>
                  <a:gd name="csX8" fmla="*/ 87655 w 101869"/>
                  <a:gd name="csY8" fmla="*/ 15411 h 116179"/>
                  <a:gd name="csX9" fmla="*/ 101869 w 101869"/>
                  <a:gd name="csY9" fmla="*/ 58090 h 116179"/>
                  <a:gd name="csX10" fmla="*/ 101869 w 101869"/>
                  <a:gd name="csY10" fmla="*/ 62832 h 116179"/>
                  <a:gd name="csX11" fmla="*/ 18952 w 101869"/>
                  <a:gd name="csY11" fmla="*/ 62832 h 116179"/>
                  <a:gd name="csX12" fmla="*/ 29613 w 101869"/>
                  <a:gd name="csY12" fmla="*/ 91284 h 116179"/>
                  <a:gd name="csX13" fmla="*/ 53304 w 101869"/>
                  <a:gd name="csY13" fmla="*/ 100768 h 116179"/>
                  <a:gd name="csX14" fmla="*/ 71072 w 101869"/>
                  <a:gd name="csY14" fmla="*/ 94841 h 116179"/>
                  <a:gd name="csX15" fmla="*/ 82917 w 101869"/>
                  <a:gd name="csY15" fmla="*/ 77058 h 116179"/>
                  <a:gd name="csX16" fmla="*/ 82917 w 101869"/>
                  <a:gd name="csY16" fmla="*/ 77058 h 116179"/>
                  <a:gd name="csX17" fmla="*/ 20137 w 101869"/>
                  <a:gd name="csY17" fmla="*/ 48606 h 116179"/>
                  <a:gd name="csX18" fmla="*/ 81732 w 101869"/>
                  <a:gd name="csY18" fmla="*/ 48606 h 116179"/>
                  <a:gd name="csX19" fmla="*/ 74625 w 101869"/>
                  <a:gd name="csY19" fmla="*/ 27267 h 116179"/>
                  <a:gd name="csX20" fmla="*/ 50935 w 101869"/>
                  <a:gd name="csY20" fmla="*/ 16597 h 116179"/>
                  <a:gd name="csX21" fmla="*/ 29613 w 101869"/>
                  <a:gd name="csY21" fmla="*/ 24895 h 116179"/>
                  <a:gd name="csX22" fmla="*/ 20137 w 101869"/>
                  <a:gd name="csY22" fmla="*/ 48606 h 116179"/>
                  <a:gd name="csX23" fmla="*/ 20137 w 101869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69" h="116179">
                    <a:moveTo>
                      <a:pt x="81732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1" y="106696"/>
                    </a:cubicBezTo>
                    <a:cubicBezTo>
                      <a:pt x="75809" y="112624"/>
                      <a:pt x="65149" y="116180"/>
                      <a:pt x="52119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0" y="0"/>
                      <a:pt x="50935" y="0"/>
                    </a:cubicBezTo>
                    <a:cubicBezTo>
                      <a:pt x="65149" y="0"/>
                      <a:pt x="78179" y="4742"/>
                      <a:pt x="87655" y="15411"/>
                    </a:cubicBezTo>
                    <a:cubicBezTo>
                      <a:pt x="97132" y="26081"/>
                      <a:pt x="101869" y="39122"/>
                      <a:pt x="101869" y="58090"/>
                    </a:cubicBezTo>
                    <a:cubicBezTo>
                      <a:pt x="101869" y="77058"/>
                      <a:pt x="101869" y="60461"/>
                      <a:pt x="101869" y="62832"/>
                    </a:cubicBezTo>
                    <a:lnTo>
                      <a:pt x="18952" y="62832"/>
                    </a:lnTo>
                    <a:cubicBezTo>
                      <a:pt x="18952" y="74687"/>
                      <a:pt x="22506" y="84171"/>
                      <a:pt x="29613" y="91284"/>
                    </a:cubicBezTo>
                    <a:cubicBezTo>
                      <a:pt x="36720" y="98397"/>
                      <a:pt x="43828" y="100768"/>
                      <a:pt x="53304" y="100768"/>
                    </a:cubicBezTo>
                    <a:cubicBezTo>
                      <a:pt x="62780" y="100768"/>
                      <a:pt x="66333" y="98397"/>
                      <a:pt x="71072" y="94841"/>
                    </a:cubicBezTo>
                    <a:cubicBezTo>
                      <a:pt x="75809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2" y="48606"/>
                    </a:lnTo>
                    <a:cubicBezTo>
                      <a:pt x="81732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0C216A16-CB16-AA5D-1A1B-C10EFEE78CEE}"/>
                  </a:ext>
                </a:extLst>
              </p:cNvPr>
              <p:cNvSpPr/>
              <p:nvPr/>
            </p:nvSpPr>
            <p:spPr>
              <a:xfrm>
                <a:off x="8834410" y="6534305"/>
                <a:ext cx="90024" cy="112623"/>
              </a:xfrm>
              <a:custGeom>
                <a:avLst/>
                <a:gdLst>
                  <a:gd name="csX0" fmla="*/ 0 w 90024"/>
                  <a:gd name="csY0" fmla="*/ 112624 h 112623"/>
                  <a:gd name="csX1" fmla="*/ 0 w 90024"/>
                  <a:gd name="csY1" fmla="*/ 2371 h 112623"/>
                  <a:gd name="csX2" fmla="*/ 16583 w 90024"/>
                  <a:gd name="csY2" fmla="*/ 2371 h 112623"/>
                  <a:gd name="csX3" fmla="*/ 16583 w 90024"/>
                  <a:gd name="csY3" fmla="*/ 17783 h 112623"/>
                  <a:gd name="csX4" fmla="*/ 52119 w 90024"/>
                  <a:gd name="csY4" fmla="*/ 0 h 112623"/>
                  <a:gd name="csX5" fmla="*/ 71072 w 90024"/>
                  <a:gd name="csY5" fmla="*/ 3557 h 112623"/>
                  <a:gd name="csX6" fmla="*/ 84101 w 90024"/>
                  <a:gd name="csY6" fmla="*/ 13041 h 112623"/>
                  <a:gd name="csX7" fmla="*/ 90024 w 90024"/>
                  <a:gd name="csY7" fmla="*/ 27267 h 112623"/>
                  <a:gd name="csX8" fmla="*/ 90024 w 90024"/>
                  <a:gd name="csY8" fmla="*/ 112624 h 112623"/>
                  <a:gd name="csX9" fmla="*/ 71072 w 90024"/>
                  <a:gd name="csY9" fmla="*/ 112624 h 112623"/>
                  <a:gd name="csX10" fmla="*/ 71072 w 90024"/>
                  <a:gd name="csY10" fmla="*/ 45050 h 112623"/>
                  <a:gd name="csX11" fmla="*/ 68703 w 90024"/>
                  <a:gd name="csY11" fmla="*/ 28453 h 112623"/>
                  <a:gd name="csX12" fmla="*/ 60411 w 90024"/>
                  <a:gd name="csY12" fmla="*/ 18969 h 112623"/>
                  <a:gd name="csX13" fmla="*/ 47381 w 90024"/>
                  <a:gd name="csY13" fmla="*/ 15412 h 112623"/>
                  <a:gd name="csX14" fmla="*/ 27244 w 90024"/>
                  <a:gd name="csY14" fmla="*/ 22525 h 112623"/>
                  <a:gd name="csX15" fmla="*/ 18952 w 90024"/>
                  <a:gd name="csY15" fmla="*/ 50978 h 112623"/>
                  <a:gd name="csX16" fmla="*/ 18952 w 90024"/>
                  <a:gd name="csY16" fmla="*/ 111438 h 112623"/>
                  <a:gd name="csX17" fmla="*/ 0 w 90024"/>
                  <a:gd name="csY17" fmla="*/ 111438 h 1126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90024" h="112623">
                    <a:moveTo>
                      <a:pt x="0" y="112624"/>
                    </a:moveTo>
                    <a:lnTo>
                      <a:pt x="0" y="2371"/>
                    </a:lnTo>
                    <a:lnTo>
                      <a:pt x="16583" y="2371"/>
                    </a:lnTo>
                    <a:lnTo>
                      <a:pt x="16583" y="17783"/>
                    </a:lnTo>
                    <a:cubicBezTo>
                      <a:pt x="24875" y="5928"/>
                      <a:pt x="36720" y="0"/>
                      <a:pt x="52119" y="0"/>
                    </a:cubicBezTo>
                    <a:cubicBezTo>
                      <a:pt x="67518" y="0"/>
                      <a:pt x="65149" y="0"/>
                      <a:pt x="71072" y="3557"/>
                    </a:cubicBezTo>
                    <a:cubicBezTo>
                      <a:pt x="76994" y="7113"/>
                      <a:pt x="80548" y="9485"/>
                      <a:pt x="84101" y="13041"/>
                    </a:cubicBezTo>
                    <a:cubicBezTo>
                      <a:pt x="87655" y="16597"/>
                      <a:pt x="88840" y="21340"/>
                      <a:pt x="90024" y="27267"/>
                    </a:cubicBezTo>
                    <a:lnTo>
                      <a:pt x="90024" y="112624"/>
                    </a:lnTo>
                    <a:lnTo>
                      <a:pt x="71072" y="112624"/>
                    </a:lnTo>
                    <a:lnTo>
                      <a:pt x="71072" y="45050"/>
                    </a:lnTo>
                    <a:cubicBezTo>
                      <a:pt x="71072" y="37936"/>
                      <a:pt x="71072" y="32009"/>
                      <a:pt x="68703" y="28453"/>
                    </a:cubicBezTo>
                    <a:cubicBezTo>
                      <a:pt x="66333" y="24896"/>
                      <a:pt x="65149" y="21340"/>
                      <a:pt x="60411" y="18969"/>
                    </a:cubicBezTo>
                    <a:cubicBezTo>
                      <a:pt x="56857" y="16597"/>
                      <a:pt x="52119" y="15412"/>
                      <a:pt x="47381" y="15412"/>
                    </a:cubicBezTo>
                    <a:cubicBezTo>
                      <a:pt x="39089" y="15412"/>
                      <a:pt x="31982" y="17783"/>
                      <a:pt x="27244" y="22525"/>
                    </a:cubicBezTo>
                    <a:cubicBezTo>
                      <a:pt x="21321" y="27267"/>
                      <a:pt x="18952" y="36751"/>
                      <a:pt x="18952" y="50978"/>
                    </a:cubicBezTo>
                    <a:lnTo>
                      <a:pt x="18952" y="111438"/>
                    </a:lnTo>
                    <a:lnTo>
                      <a:pt x="0" y="111438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BD2B1214-04D9-9113-8EEC-4D59CF7A1B5C}"/>
                  </a:ext>
                </a:extLst>
              </p:cNvPr>
              <p:cNvSpPr/>
              <p:nvPr/>
            </p:nvSpPr>
            <p:spPr>
              <a:xfrm>
                <a:off x="8945755" y="6581726"/>
                <a:ext cx="58042" cy="18968"/>
              </a:xfrm>
              <a:custGeom>
                <a:avLst/>
                <a:gdLst>
                  <a:gd name="csX0" fmla="*/ 0 w 58042"/>
                  <a:gd name="csY0" fmla="*/ 18969 h 18968"/>
                  <a:gd name="csX1" fmla="*/ 0 w 58042"/>
                  <a:gd name="csY1" fmla="*/ 0 h 18968"/>
                  <a:gd name="csX2" fmla="*/ 58042 w 58042"/>
                  <a:gd name="csY2" fmla="*/ 0 h 18968"/>
                  <a:gd name="csX3" fmla="*/ 58042 w 58042"/>
                  <a:gd name="csY3" fmla="*/ 18969 h 18968"/>
                  <a:gd name="csX4" fmla="*/ 0 w 58042"/>
                  <a:gd name="csY4" fmla="*/ 18969 h 189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8042" h="18968">
                    <a:moveTo>
                      <a:pt x="0" y="18969"/>
                    </a:moveTo>
                    <a:lnTo>
                      <a:pt x="0" y="0"/>
                    </a:lnTo>
                    <a:lnTo>
                      <a:pt x="58042" y="0"/>
                    </a:lnTo>
                    <a:lnTo>
                      <a:pt x="58042" y="18969"/>
                    </a:lnTo>
                    <a:lnTo>
                      <a:pt x="0" y="1896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8B2DAAA6-858F-FA7D-71DE-397AC32AD858}"/>
                  </a:ext>
                </a:extLst>
              </p:cNvPr>
              <p:cNvSpPr/>
              <p:nvPr/>
            </p:nvSpPr>
            <p:spPr>
              <a:xfrm>
                <a:off x="9022750" y="6534305"/>
                <a:ext cx="60411" cy="113809"/>
              </a:xfrm>
              <a:custGeom>
                <a:avLst/>
                <a:gdLst>
                  <a:gd name="csX0" fmla="*/ 1185 w 60411"/>
                  <a:gd name="csY0" fmla="*/ 112624 h 113809"/>
                  <a:gd name="csX1" fmla="*/ 1185 w 60411"/>
                  <a:gd name="csY1" fmla="*/ 2371 h 113809"/>
                  <a:gd name="csX2" fmla="*/ 17768 w 60411"/>
                  <a:gd name="csY2" fmla="*/ 2371 h 113809"/>
                  <a:gd name="csX3" fmla="*/ 17768 w 60411"/>
                  <a:gd name="csY3" fmla="*/ 18969 h 113809"/>
                  <a:gd name="csX4" fmla="*/ 29613 w 60411"/>
                  <a:gd name="csY4" fmla="*/ 3557 h 113809"/>
                  <a:gd name="csX5" fmla="*/ 41459 w 60411"/>
                  <a:gd name="csY5" fmla="*/ 0 h 113809"/>
                  <a:gd name="csX6" fmla="*/ 60411 w 60411"/>
                  <a:gd name="csY6" fmla="*/ 5928 h 113809"/>
                  <a:gd name="csX7" fmla="*/ 54489 w 60411"/>
                  <a:gd name="csY7" fmla="*/ 23710 h 113809"/>
                  <a:gd name="csX8" fmla="*/ 40274 w 60411"/>
                  <a:gd name="csY8" fmla="*/ 20154 h 113809"/>
                  <a:gd name="csX9" fmla="*/ 29613 w 60411"/>
                  <a:gd name="csY9" fmla="*/ 23710 h 113809"/>
                  <a:gd name="csX10" fmla="*/ 22506 w 60411"/>
                  <a:gd name="csY10" fmla="*/ 34380 h 113809"/>
                  <a:gd name="csX11" fmla="*/ 18953 w 60411"/>
                  <a:gd name="csY11" fmla="*/ 55719 h 113809"/>
                  <a:gd name="csX12" fmla="*/ 18953 w 60411"/>
                  <a:gd name="csY12" fmla="*/ 113809 h 113809"/>
                  <a:gd name="csX13" fmla="*/ 0 w 60411"/>
                  <a:gd name="csY13" fmla="*/ 113809 h 113809"/>
                  <a:gd name="csX14" fmla="*/ 0 w 60411"/>
                  <a:gd name="csY14" fmla="*/ 11380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1" h="113809">
                    <a:moveTo>
                      <a:pt x="1185" y="112624"/>
                    </a:moveTo>
                    <a:lnTo>
                      <a:pt x="1185" y="2371"/>
                    </a:lnTo>
                    <a:lnTo>
                      <a:pt x="17768" y="2371"/>
                    </a:lnTo>
                    <a:lnTo>
                      <a:pt x="17768" y="18969"/>
                    </a:lnTo>
                    <a:cubicBezTo>
                      <a:pt x="22506" y="10670"/>
                      <a:pt x="26060" y="5928"/>
                      <a:pt x="29613" y="3557"/>
                    </a:cubicBezTo>
                    <a:cubicBezTo>
                      <a:pt x="33167" y="1186"/>
                      <a:pt x="36721" y="0"/>
                      <a:pt x="41459" y="0"/>
                    </a:cubicBezTo>
                    <a:cubicBezTo>
                      <a:pt x="46197" y="0"/>
                      <a:pt x="54489" y="2371"/>
                      <a:pt x="60411" y="5928"/>
                    </a:cubicBezTo>
                    <a:lnTo>
                      <a:pt x="54489" y="23710"/>
                    </a:lnTo>
                    <a:cubicBezTo>
                      <a:pt x="49750" y="21340"/>
                      <a:pt x="45013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5" y="27267"/>
                      <a:pt x="23691" y="29638"/>
                      <a:pt x="22506" y="34380"/>
                    </a:cubicBezTo>
                    <a:cubicBezTo>
                      <a:pt x="20137" y="41493"/>
                      <a:pt x="18953" y="48606"/>
                      <a:pt x="18953" y="55719"/>
                    </a:cubicBezTo>
                    <a:lnTo>
                      <a:pt x="18953" y="113809"/>
                    </a:lnTo>
                    <a:lnTo>
                      <a:pt x="0" y="113809"/>
                    </a:lnTo>
                    <a:lnTo>
                      <a:pt x="0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0D8E5D4F-57C9-A102-4769-03012A4AC43A}"/>
                  </a:ext>
                </a:extLst>
              </p:cNvPr>
              <p:cNvSpPr/>
              <p:nvPr/>
            </p:nvSpPr>
            <p:spPr>
              <a:xfrm>
                <a:off x="9089084" y="6531935"/>
                <a:ext cx="101869" cy="116179"/>
              </a:xfrm>
              <a:custGeom>
                <a:avLst/>
                <a:gdLst>
                  <a:gd name="csX0" fmla="*/ 81732 w 101869"/>
                  <a:gd name="csY0" fmla="*/ 78243 h 116179"/>
                  <a:gd name="csX1" fmla="*/ 100685 w 101869"/>
                  <a:gd name="csY1" fmla="*/ 80615 h 116179"/>
                  <a:gd name="csX2" fmla="*/ 84101 w 101869"/>
                  <a:gd name="csY2" fmla="*/ 106696 h 116179"/>
                  <a:gd name="csX3" fmla="*/ 52119 w 101869"/>
                  <a:gd name="csY3" fmla="*/ 116180 h 116179"/>
                  <a:gd name="csX4" fmla="*/ 14215 w 101869"/>
                  <a:gd name="csY4" fmla="*/ 100768 h 116179"/>
                  <a:gd name="csX5" fmla="*/ 0 w 101869"/>
                  <a:gd name="csY5" fmla="*/ 59276 h 116179"/>
                  <a:gd name="csX6" fmla="*/ 14215 w 101869"/>
                  <a:gd name="csY6" fmla="*/ 15411 h 116179"/>
                  <a:gd name="csX7" fmla="*/ 50935 w 101869"/>
                  <a:gd name="csY7" fmla="*/ 0 h 116179"/>
                  <a:gd name="csX8" fmla="*/ 87655 w 101869"/>
                  <a:gd name="csY8" fmla="*/ 15411 h 116179"/>
                  <a:gd name="csX9" fmla="*/ 101869 w 101869"/>
                  <a:gd name="csY9" fmla="*/ 58090 h 116179"/>
                  <a:gd name="csX10" fmla="*/ 101869 w 101869"/>
                  <a:gd name="csY10" fmla="*/ 62832 h 116179"/>
                  <a:gd name="csX11" fmla="*/ 18952 w 101869"/>
                  <a:gd name="csY11" fmla="*/ 62832 h 116179"/>
                  <a:gd name="csX12" fmla="*/ 29613 w 101869"/>
                  <a:gd name="csY12" fmla="*/ 91284 h 116179"/>
                  <a:gd name="csX13" fmla="*/ 53304 w 101869"/>
                  <a:gd name="csY13" fmla="*/ 100768 h 116179"/>
                  <a:gd name="csX14" fmla="*/ 71072 w 101869"/>
                  <a:gd name="csY14" fmla="*/ 94841 h 116179"/>
                  <a:gd name="csX15" fmla="*/ 82917 w 101869"/>
                  <a:gd name="csY15" fmla="*/ 77058 h 116179"/>
                  <a:gd name="csX16" fmla="*/ 82917 w 101869"/>
                  <a:gd name="csY16" fmla="*/ 77058 h 116179"/>
                  <a:gd name="csX17" fmla="*/ 20137 w 101869"/>
                  <a:gd name="csY17" fmla="*/ 48606 h 116179"/>
                  <a:gd name="csX18" fmla="*/ 81732 w 101869"/>
                  <a:gd name="csY18" fmla="*/ 48606 h 116179"/>
                  <a:gd name="csX19" fmla="*/ 74625 w 101869"/>
                  <a:gd name="csY19" fmla="*/ 27267 h 116179"/>
                  <a:gd name="csX20" fmla="*/ 50935 w 101869"/>
                  <a:gd name="csY20" fmla="*/ 16597 h 116179"/>
                  <a:gd name="csX21" fmla="*/ 29613 w 101869"/>
                  <a:gd name="csY21" fmla="*/ 24895 h 116179"/>
                  <a:gd name="csX22" fmla="*/ 20137 w 101869"/>
                  <a:gd name="csY22" fmla="*/ 48606 h 116179"/>
                  <a:gd name="csX23" fmla="*/ 20137 w 101869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69" h="116179">
                    <a:moveTo>
                      <a:pt x="81732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1" y="106696"/>
                    </a:cubicBezTo>
                    <a:cubicBezTo>
                      <a:pt x="75809" y="112624"/>
                      <a:pt x="65149" y="116180"/>
                      <a:pt x="52119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0" y="0"/>
                      <a:pt x="50935" y="0"/>
                    </a:cubicBezTo>
                    <a:cubicBezTo>
                      <a:pt x="65149" y="0"/>
                      <a:pt x="78179" y="4742"/>
                      <a:pt x="87655" y="15411"/>
                    </a:cubicBezTo>
                    <a:cubicBezTo>
                      <a:pt x="97132" y="26081"/>
                      <a:pt x="101869" y="39122"/>
                      <a:pt x="101869" y="58090"/>
                    </a:cubicBezTo>
                    <a:cubicBezTo>
                      <a:pt x="101869" y="77058"/>
                      <a:pt x="101869" y="60461"/>
                      <a:pt x="101869" y="62832"/>
                    </a:cubicBezTo>
                    <a:lnTo>
                      <a:pt x="18952" y="62832"/>
                    </a:lnTo>
                    <a:cubicBezTo>
                      <a:pt x="18952" y="74687"/>
                      <a:pt x="22506" y="84171"/>
                      <a:pt x="29613" y="91284"/>
                    </a:cubicBezTo>
                    <a:cubicBezTo>
                      <a:pt x="36720" y="98397"/>
                      <a:pt x="43828" y="100768"/>
                      <a:pt x="53304" y="100768"/>
                    </a:cubicBezTo>
                    <a:cubicBezTo>
                      <a:pt x="62780" y="100768"/>
                      <a:pt x="66333" y="98397"/>
                      <a:pt x="71072" y="94841"/>
                    </a:cubicBezTo>
                    <a:cubicBezTo>
                      <a:pt x="75809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2" y="48606"/>
                    </a:lnTo>
                    <a:cubicBezTo>
                      <a:pt x="81732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3E741A79-7E46-B58C-3572-CCD1EEF69F13}"/>
                  </a:ext>
                </a:extLst>
              </p:cNvPr>
              <p:cNvSpPr/>
              <p:nvPr/>
            </p:nvSpPr>
            <p:spPr>
              <a:xfrm>
                <a:off x="9207537" y="6535491"/>
                <a:ext cx="99500" cy="113808"/>
              </a:xfrm>
              <a:custGeom>
                <a:avLst/>
                <a:gdLst>
                  <a:gd name="csX0" fmla="*/ 78179 w 99500"/>
                  <a:gd name="csY0" fmla="*/ 97212 h 113808"/>
                  <a:gd name="csX1" fmla="*/ 58042 w 99500"/>
                  <a:gd name="csY1" fmla="*/ 110252 h 113808"/>
                  <a:gd name="csX2" fmla="*/ 37905 w 99500"/>
                  <a:gd name="csY2" fmla="*/ 113809 h 113808"/>
                  <a:gd name="csX3" fmla="*/ 9476 w 99500"/>
                  <a:gd name="csY3" fmla="*/ 104325 h 113808"/>
                  <a:gd name="csX4" fmla="*/ 0 w 99500"/>
                  <a:gd name="csY4" fmla="*/ 81800 h 113808"/>
                  <a:gd name="csX5" fmla="*/ 3553 w 99500"/>
                  <a:gd name="csY5" fmla="*/ 66388 h 113808"/>
                  <a:gd name="csX6" fmla="*/ 13030 w 99500"/>
                  <a:gd name="csY6" fmla="*/ 55719 h 113808"/>
                  <a:gd name="csX7" fmla="*/ 26060 w 99500"/>
                  <a:gd name="csY7" fmla="*/ 49792 h 113808"/>
                  <a:gd name="csX8" fmla="*/ 42643 w 99500"/>
                  <a:gd name="csY8" fmla="*/ 47420 h 113808"/>
                  <a:gd name="csX9" fmla="*/ 75809 w 99500"/>
                  <a:gd name="csY9" fmla="*/ 41493 h 113808"/>
                  <a:gd name="csX10" fmla="*/ 75809 w 99500"/>
                  <a:gd name="csY10" fmla="*/ 36751 h 113808"/>
                  <a:gd name="csX11" fmla="*/ 71072 w 99500"/>
                  <a:gd name="csY11" fmla="*/ 20154 h 113808"/>
                  <a:gd name="csX12" fmla="*/ 49750 w 99500"/>
                  <a:gd name="csY12" fmla="*/ 14226 h 113808"/>
                  <a:gd name="csX13" fmla="*/ 30797 w 99500"/>
                  <a:gd name="csY13" fmla="*/ 18968 h 113808"/>
                  <a:gd name="csX14" fmla="*/ 21321 w 99500"/>
                  <a:gd name="csY14" fmla="*/ 35565 h 113808"/>
                  <a:gd name="csX15" fmla="*/ 3553 w 99500"/>
                  <a:gd name="csY15" fmla="*/ 33194 h 113808"/>
                  <a:gd name="csX16" fmla="*/ 11845 w 99500"/>
                  <a:gd name="csY16" fmla="*/ 14226 h 113808"/>
                  <a:gd name="csX17" fmla="*/ 28428 w 99500"/>
                  <a:gd name="csY17" fmla="*/ 3556 h 113808"/>
                  <a:gd name="csX18" fmla="*/ 53304 w 99500"/>
                  <a:gd name="csY18" fmla="*/ 0 h 113808"/>
                  <a:gd name="csX19" fmla="*/ 75809 w 99500"/>
                  <a:gd name="csY19" fmla="*/ 3556 h 113808"/>
                  <a:gd name="csX20" fmla="*/ 88840 w 99500"/>
                  <a:gd name="csY20" fmla="*/ 11855 h 113808"/>
                  <a:gd name="csX21" fmla="*/ 94762 w 99500"/>
                  <a:gd name="csY21" fmla="*/ 24895 h 113808"/>
                  <a:gd name="csX22" fmla="*/ 94762 w 99500"/>
                  <a:gd name="csY22" fmla="*/ 67574 h 113808"/>
                  <a:gd name="csX23" fmla="*/ 94762 w 99500"/>
                  <a:gd name="csY23" fmla="*/ 100768 h 113808"/>
                  <a:gd name="csX24" fmla="*/ 99500 w 99500"/>
                  <a:gd name="csY24" fmla="*/ 113809 h 113808"/>
                  <a:gd name="csX25" fmla="*/ 79364 w 99500"/>
                  <a:gd name="csY25" fmla="*/ 113809 h 113808"/>
                  <a:gd name="csX26" fmla="*/ 75809 w 99500"/>
                  <a:gd name="csY26" fmla="*/ 99582 h 113808"/>
                  <a:gd name="csX27" fmla="*/ 75809 w 99500"/>
                  <a:gd name="csY27" fmla="*/ 97212 h 113808"/>
                  <a:gd name="csX28" fmla="*/ 76994 w 99500"/>
                  <a:gd name="csY28" fmla="*/ 55719 h 113808"/>
                  <a:gd name="csX29" fmla="*/ 46196 w 99500"/>
                  <a:gd name="csY29" fmla="*/ 62832 h 113808"/>
                  <a:gd name="csX30" fmla="*/ 29613 w 99500"/>
                  <a:gd name="csY30" fmla="*/ 66388 h 113808"/>
                  <a:gd name="csX31" fmla="*/ 22506 w 99500"/>
                  <a:gd name="csY31" fmla="*/ 72316 h 113808"/>
                  <a:gd name="csX32" fmla="*/ 20137 w 99500"/>
                  <a:gd name="csY32" fmla="*/ 81800 h 113808"/>
                  <a:gd name="csX33" fmla="*/ 26060 w 99500"/>
                  <a:gd name="csY33" fmla="*/ 94841 h 113808"/>
                  <a:gd name="csX34" fmla="*/ 42643 w 99500"/>
                  <a:gd name="csY34" fmla="*/ 99582 h 113808"/>
                  <a:gd name="csX35" fmla="*/ 61596 w 99500"/>
                  <a:gd name="csY35" fmla="*/ 94841 h 113808"/>
                  <a:gd name="csX36" fmla="*/ 73441 w 99500"/>
                  <a:gd name="csY36" fmla="*/ 81800 h 113808"/>
                  <a:gd name="csX37" fmla="*/ 76994 w 99500"/>
                  <a:gd name="csY37" fmla="*/ 62832 h 113808"/>
                  <a:gd name="csX38" fmla="*/ 76994 w 99500"/>
                  <a:gd name="csY38" fmla="*/ 55719 h 11380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</a:cxnLst>
                <a:rect l="l" t="t" r="r" b="b"/>
                <a:pathLst>
                  <a:path w="99500" h="113808">
                    <a:moveTo>
                      <a:pt x="78179" y="97212"/>
                    </a:moveTo>
                    <a:cubicBezTo>
                      <a:pt x="71072" y="103140"/>
                      <a:pt x="63964" y="106696"/>
                      <a:pt x="58042" y="110252"/>
                    </a:cubicBezTo>
                    <a:cubicBezTo>
                      <a:pt x="52119" y="112624"/>
                      <a:pt x="45012" y="113809"/>
                      <a:pt x="37905" y="113809"/>
                    </a:cubicBezTo>
                    <a:cubicBezTo>
                      <a:pt x="26060" y="113809"/>
                      <a:pt x="16583" y="111438"/>
                      <a:pt x="9476" y="104325"/>
                    </a:cubicBezTo>
                    <a:cubicBezTo>
                      <a:pt x="2369" y="98397"/>
                      <a:pt x="0" y="91284"/>
                      <a:pt x="0" y="81800"/>
                    </a:cubicBezTo>
                    <a:cubicBezTo>
                      <a:pt x="0" y="72316"/>
                      <a:pt x="0" y="71131"/>
                      <a:pt x="3553" y="66388"/>
                    </a:cubicBezTo>
                    <a:cubicBezTo>
                      <a:pt x="5923" y="61647"/>
                      <a:pt x="9476" y="58090"/>
                      <a:pt x="13030" y="55719"/>
                    </a:cubicBezTo>
                    <a:cubicBezTo>
                      <a:pt x="16583" y="53348"/>
                      <a:pt x="21321" y="50977"/>
                      <a:pt x="26060" y="49792"/>
                    </a:cubicBezTo>
                    <a:cubicBezTo>
                      <a:pt x="29613" y="49792"/>
                      <a:pt x="35536" y="47420"/>
                      <a:pt x="42643" y="47420"/>
                    </a:cubicBezTo>
                    <a:cubicBezTo>
                      <a:pt x="58042" y="45049"/>
                      <a:pt x="68703" y="43864"/>
                      <a:pt x="75809" y="41493"/>
                    </a:cubicBezTo>
                    <a:lnTo>
                      <a:pt x="75809" y="36751"/>
                    </a:lnTo>
                    <a:cubicBezTo>
                      <a:pt x="75809" y="29638"/>
                      <a:pt x="73441" y="23710"/>
                      <a:pt x="71072" y="20154"/>
                    </a:cubicBezTo>
                    <a:cubicBezTo>
                      <a:pt x="66333" y="15411"/>
                      <a:pt x="59227" y="14226"/>
                      <a:pt x="49750" y="14226"/>
                    </a:cubicBezTo>
                    <a:cubicBezTo>
                      <a:pt x="40274" y="14226"/>
                      <a:pt x="34351" y="14226"/>
                      <a:pt x="30797" y="18968"/>
                    </a:cubicBezTo>
                    <a:cubicBezTo>
                      <a:pt x="26060" y="22524"/>
                      <a:pt x="23691" y="27267"/>
                      <a:pt x="21321" y="35565"/>
                    </a:cubicBezTo>
                    <a:lnTo>
                      <a:pt x="3553" y="33194"/>
                    </a:lnTo>
                    <a:cubicBezTo>
                      <a:pt x="3553" y="24895"/>
                      <a:pt x="8292" y="18968"/>
                      <a:pt x="11845" y="14226"/>
                    </a:cubicBezTo>
                    <a:cubicBezTo>
                      <a:pt x="15399" y="9484"/>
                      <a:pt x="21321" y="5928"/>
                      <a:pt x="28428" y="3556"/>
                    </a:cubicBezTo>
                    <a:cubicBezTo>
                      <a:pt x="35536" y="1185"/>
                      <a:pt x="43828" y="0"/>
                      <a:pt x="53304" y="0"/>
                    </a:cubicBezTo>
                    <a:cubicBezTo>
                      <a:pt x="62780" y="0"/>
                      <a:pt x="69887" y="0"/>
                      <a:pt x="75809" y="3556"/>
                    </a:cubicBezTo>
                    <a:cubicBezTo>
                      <a:pt x="81732" y="7113"/>
                      <a:pt x="86471" y="8299"/>
                      <a:pt x="88840" y="11855"/>
                    </a:cubicBezTo>
                    <a:cubicBezTo>
                      <a:pt x="91209" y="15411"/>
                      <a:pt x="93577" y="18968"/>
                      <a:pt x="94762" y="24895"/>
                    </a:cubicBezTo>
                    <a:lnTo>
                      <a:pt x="94762" y="67574"/>
                    </a:lnTo>
                    <a:cubicBezTo>
                      <a:pt x="94762" y="85357"/>
                      <a:pt x="94762" y="96026"/>
                      <a:pt x="94762" y="100768"/>
                    </a:cubicBezTo>
                    <a:cubicBezTo>
                      <a:pt x="94762" y="105510"/>
                      <a:pt x="97132" y="110252"/>
                      <a:pt x="99500" y="113809"/>
                    </a:cubicBezTo>
                    <a:lnTo>
                      <a:pt x="79364" y="113809"/>
                    </a:lnTo>
                    <a:cubicBezTo>
                      <a:pt x="76994" y="110252"/>
                      <a:pt x="75809" y="105510"/>
                      <a:pt x="75809" y="99582"/>
                    </a:cubicBezTo>
                    <a:lnTo>
                      <a:pt x="75809" y="97212"/>
                    </a:lnTo>
                    <a:close/>
                    <a:moveTo>
                      <a:pt x="76994" y="55719"/>
                    </a:moveTo>
                    <a:cubicBezTo>
                      <a:pt x="69887" y="58090"/>
                      <a:pt x="60411" y="60461"/>
                      <a:pt x="46196" y="62832"/>
                    </a:cubicBezTo>
                    <a:cubicBezTo>
                      <a:pt x="37905" y="62832"/>
                      <a:pt x="33167" y="65203"/>
                      <a:pt x="29613" y="66388"/>
                    </a:cubicBezTo>
                    <a:cubicBezTo>
                      <a:pt x="26060" y="67574"/>
                      <a:pt x="23691" y="69945"/>
                      <a:pt x="22506" y="72316"/>
                    </a:cubicBezTo>
                    <a:cubicBezTo>
                      <a:pt x="21321" y="74687"/>
                      <a:pt x="20137" y="78243"/>
                      <a:pt x="20137" y="81800"/>
                    </a:cubicBezTo>
                    <a:cubicBezTo>
                      <a:pt x="20137" y="85357"/>
                      <a:pt x="22506" y="91284"/>
                      <a:pt x="26060" y="94841"/>
                    </a:cubicBezTo>
                    <a:cubicBezTo>
                      <a:pt x="29613" y="98397"/>
                      <a:pt x="35536" y="99582"/>
                      <a:pt x="42643" y="99582"/>
                    </a:cubicBezTo>
                    <a:cubicBezTo>
                      <a:pt x="49750" y="99582"/>
                      <a:pt x="56857" y="99582"/>
                      <a:pt x="61596" y="94841"/>
                    </a:cubicBezTo>
                    <a:cubicBezTo>
                      <a:pt x="66333" y="90099"/>
                      <a:pt x="71072" y="87727"/>
                      <a:pt x="73441" y="81800"/>
                    </a:cubicBezTo>
                    <a:cubicBezTo>
                      <a:pt x="75809" y="77058"/>
                      <a:pt x="76994" y="71131"/>
                      <a:pt x="76994" y="62832"/>
                    </a:cubicBezTo>
                    <a:lnTo>
                      <a:pt x="76994" y="5571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E311AFC3-8EC2-8C21-C500-EEB60E4AE318}"/>
                  </a:ext>
                </a:extLst>
              </p:cNvPr>
              <p:cNvSpPr/>
              <p:nvPr/>
            </p:nvSpPr>
            <p:spPr>
              <a:xfrm>
                <a:off x="9324805" y="6496370"/>
                <a:ext cx="97131" cy="152930"/>
              </a:xfrm>
              <a:custGeom>
                <a:avLst/>
                <a:gdLst>
                  <a:gd name="csX0" fmla="*/ 79364 w 97131"/>
                  <a:gd name="csY0" fmla="*/ 150559 h 152930"/>
                  <a:gd name="csX1" fmla="*/ 79364 w 97131"/>
                  <a:gd name="csY1" fmla="*/ 136334 h 152930"/>
                  <a:gd name="csX2" fmla="*/ 48566 w 97131"/>
                  <a:gd name="csY2" fmla="*/ 152930 h 152930"/>
                  <a:gd name="csX3" fmla="*/ 23691 w 97131"/>
                  <a:gd name="csY3" fmla="*/ 145818 h 152930"/>
                  <a:gd name="csX4" fmla="*/ 5923 w 97131"/>
                  <a:gd name="csY4" fmla="*/ 125664 h 152930"/>
                  <a:gd name="csX5" fmla="*/ 0 w 97131"/>
                  <a:gd name="csY5" fmla="*/ 96026 h 152930"/>
                  <a:gd name="csX6" fmla="*/ 5923 w 97131"/>
                  <a:gd name="csY6" fmla="*/ 66388 h 152930"/>
                  <a:gd name="csX7" fmla="*/ 22506 w 97131"/>
                  <a:gd name="csY7" fmla="*/ 46234 h 152930"/>
                  <a:gd name="csX8" fmla="*/ 47381 w 97131"/>
                  <a:gd name="csY8" fmla="*/ 39122 h 152930"/>
                  <a:gd name="csX9" fmla="*/ 65149 w 97131"/>
                  <a:gd name="csY9" fmla="*/ 43863 h 152930"/>
                  <a:gd name="csX10" fmla="*/ 78179 w 97131"/>
                  <a:gd name="csY10" fmla="*/ 54533 h 152930"/>
                  <a:gd name="csX11" fmla="*/ 78179 w 97131"/>
                  <a:gd name="csY11" fmla="*/ 0 h 152930"/>
                  <a:gd name="csX12" fmla="*/ 97132 w 97131"/>
                  <a:gd name="csY12" fmla="*/ 0 h 152930"/>
                  <a:gd name="csX13" fmla="*/ 97132 w 97131"/>
                  <a:gd name="csY13" fmla="*/ 152930 h 152930"/>
                  <a:gd name="csX14" fmla="*/ 79364 w 97131"/>
                  <a:gd name="csY14" fmla="*/ 152930 h 152930"/>
                  <a:gd name="csX15" fmla="*/ 79364 w 97131"/>
                  <a:gd name="csY15" fmla="*/ 150559 h 152930"/>
                  <a:gd name="csX16" fmla="*/ 20137 w 97131"/>
                  <a:gd name="csY16" fmla="*/ 94841 h 152930"/>
                  <a:gd name="csX17" fmla="*/ 29613 w 97131"/>
                  <a:gd name="csY17" fmla="*/ 126849 h 152930"/>
                  <a:gd name="csX18" fmla="*/ 50935 w 97131"/>
                  <a:gd name="csY18" fmla="*/ 137519 h 152930"/>
                  <a:gd name="csX19" fmla="*/ 72257 w 97131"/>
                  <a:gd name="csY19" fmla="*/ 128035 h 152930"/>
                  <a:gd name="csX20" fmla="*/ 80549 w 97131"/>
                  <a:gd name="csY20" fmla="*/ 97211 h 152930"/>
                  <a:gd name="csX21" fmla="*/ 72257 w 97131"/>
                  <a:gd name="csY21" fmla="*/ 64017 h 152930"/>
                  <a:gd name="csX22" fmla="*/ 50935 w 97131"/>
                  <a:gd name="csY22" fmla="*/ 53348 h 152930"/>
                  <a:gd name="csX23" fmla="*/ 29613 w 97131"/>
                  <a:gd name="csY23" fmla="*/ 64017 h 152930"/>
                  <a:gd name="csX24" fmla="*/ 21322 w 97131"/>
                  <a:gd name="csY24" fmla="*/ 96026 h 152930"/>
                  <a:gd name="csX25" fmla="*/ 21322 w 97131"/>
                  <a:gd name="csY25" fmla="*/ 96026 h 1529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97131" h="152930">
                    <a:moveTo>
                      <a:pt x="79364" y="150559"/>
                    </a:moveTo>
                    <a:lnTo>
                      <a:pt x="79364" y="136334"/>
                    </a:lnTo>
                    <a:cubicBezTo>
                      <a:pt x="72257" y="147003"/>
                      <a:pt x="61596" y="152930"/>
                      <a:pt x="48566" y="152930"/>
                    </a:cubicBezTo>
                    <a:cubicBezTo>
                      <a:pt x="35536" y="152930"/>
                      <a:pt x="31982" y="150559"/>
                      <a:pt x="23691" y="145818"/>
                    </a:cubicBezTo>
                    <a:cubicBezTo>
                      <a:pt x="16584" y="141075"/>
                      <a:pt x="10661" y="133963"/>
                      <a:pt x="5923" y="125664"/>
                    </a:cubicBezTo>
                    <a:cubicBezTo>
                      <a:pt x="2369" y="117365"/>
                      <a:pt x="0" y="106696"/>
                      <a:pt x="0" y="96026"/>
                    </a:cubicBezTo>
                    <a:cubicBezTo>
                      <a:pt x="0" y="85356"/>
                      <a:pt x="2369" y="74687"/>
                      <a:pt x="5923" y="66388"/>
                    </a:cubicBezTo>
                    <a:cubicBezTo>
                      <a:pt x="9477" y="58090"/>
                      <a:pt x="15399" y="50977"/>
                      <a:pt x="22506" y="46234"/>
                    </a:cubicBezTo>
                    <a:cubicBezTo>
                      <a:pt x="29613" y="41493"/>
                      <a:pt x="37905" y="39122"/>
                      <a:pt x="47381" y="39122"/>
                    </a:cubicBezTo>
                    <a:cubicBezTo>
                      <a:pt x="56858" y="39122"/>
                      <a:pt x="60411" y="39122"/>
                      <a:pt x="65149" y="43863"/>
                    </a:cubicBezTo>
                    <a:cubicBezTo>
                      <a:pt x="69888" y="46234"/>
                      <a:pt x="74626" y="49791"/>
                      <a:pt x="78179" y="54533"/>
                    </a:cubicBezTo>
                    <a:lnTo>
                      <a:pt x="78179" y="0"/>
                    </a:lnTo>
                    <a:lnTo>
                      <a:pt x="97132" y="0"/>
                    </a:lnTo>
                    <a:lnTo>
                      <a:pt x="97132" y="152930"/>
                    </a:lnTo>
                    <a:lnTo>
                      <a:pt x="79364" y="152930"/>
                    </a:lnTo>
                    <a:lnTo>
                      <a:pt x="79364" y="150559"/>
                    </a:lnTo>
                    <a:close/>
                    <a:moveTo>
                      <a:pt x="20137" y="94841"/>
                    </a:moveTo>
                    <a:cubicBezTo>
                      <a:pt x="20137" y="109066"/>
                      <a:pt x="23691" y="119736"/>
                      <a:pt x="29613" y="126849"/>
                    </a:cubicBezTo>
                    <a:cubicBezTo>
                      <a:pt x="35536" y="133963"/>
                      <a:pt x="42644" y="137519"/>
                      <a:pt x="50935" y="137519"/>
                    </a:cubicBezTo>
                    <a:cubicBezTo>
                      <a:pt x="59227" y="137519"/>
                      <a:pt x="66334" y="133963"/>
                      <a:pt x="72257" y="128035"/>
                    </a:cubicBezTo>
                    <a:cubicBezTo>
                      <a:pt x="78179" y="120922"/>
                      <a:pt x="80549" y="111438"/>
                      <a:pt x="80549" y="97211"/>
                    </a:cubicBezTo>
                    <a:cubicBezTo>
                      <a:pt x="80549" y="82986"/>
                      <a:pt x="78179" y="71131"/>
                      <a:pt x="72257" y="64017"/>
                    </a:cubicBezTo>
                    <a:cubicBezTo>
                      <a:pt x="66334" y="56904"/>
                      <a:pt x="59227" y="53348"/>
                      <a:pt x="50935" y="53348"/>
                    </a:cubicBezTo>
                    <a:cubicBezTo>
                      <a:pt x="42644" y="53348"/>
                      <a:pt x="35536" y="56904"/>
                      <a:pt x="29613" y="64017"/>
                    </a:cubicBezTo>
                    <a:cubicBezTo>
                      <a:pt x="23691" y="71131"/>
                      <a:pt x="21322" y="81800"/>
                      <a:pt x="21322" y="96026"/>
                    </a:cubicBezTo>
                    <a:lnTo>
                      <a:pt x="21322" y="9602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341FA335-CE5C-66CC-E6ED-61BF4E399942}"/>
                  </a:ext>
                </a:extLst>
              </p:cNvPr>
              <p:cNvSpPr/>
              <p:nvPr/>
            </p:nvSpPr>
            <p:spPr>
              <a:xfrm>
                <a:off x="9445627" y="6531935"/>
                <a:ext cx="101870" cy="116179"/>
              </a:xfrm>
              <a:custGeom>
                <a:avLst/>
                <a:gdLst>
                  <a:gd name="csX0" fmla="*/ 81733 w 101870"/>
                  <a:gd name="csY0" fmla="*/ 78243 h 116179"/>
                  <a:gd name="csX1" fmla="*/ 100685 w 101870"/>
                  <a:gd name="csY1" fmla="*/ 80615 h 116179"/>
                  <a:gd name="csX2" fmla="*/ 84102 w 101870"/>
                  <a:gd name="csY2" fmla="*/ 106696 h 116179"/>
                  <a:gd name="csX3" fmla="*/ 52120 w 101870"/>
                  <a:gd name="csY3" fmla="*/ 116180 h 116179"/>
                  <a:gd name="csX4" fmla="*/ 14215 w 101870"/>
                  <a:gd name="csY4" fmla="*/ 100768 h 116179"/>
                  <a:gd name="csX5" fmla="*/ 0 w 101870"/>
                  <a:gd name="csY5" fmla="*/ 59276 h 116179"/>
                  <a:gd name="csX6" fmla="*/ 14215 w 101870"/>
                  <a:gd name="csY6" fmla="*/ 15411 h 116179"/>
                  <a:gd name="csX7" fmla="*/ 50935 w 101870"/>
                  <a:gd name="csY7" fmla="*/ 0 h 116179"/>
                  <a:gd name="csX8" fmla="*/ 87656 w 101870"/>
                  <a:gd name="csY8" fmla="*/ 15411 h 116179"/>
                  <a:gd name="csX9" fmla="*/ 101870 w 101870"/>
                  <a:gd name="csY9" fmla="*/ 58090 h 116179"/>
                  <a:gd name="csX10" fmla="*/ 101870 w 101870"/>
                  <a:gd name="csY10" fmla="*/ 62832 h 116179"/>
                  <a:gd name="csX11" fmla="*/ 18953 w 101870"/>
                  <a:gd name="csY11" fmla="*/ 62832 h 116179"/>
                  <a:gd name="csX12" fmla="*/ 29613 w 101870"/>
                  <a:gd name="csY12" fmla="*/ 91284 h 116179"/>
                  <a:gd name="csX13" fmla="*/ 53304 w 101870"/>
                  <a:gd name="csY13" fmla="*/ 100768 h 116179"/>
                  <a:gd name="csX14" fmla="*/ 71072 w 101870"/>
                  <a:gd name="csY14" fmla="*/ 94841 h 116179"/>
                  <a:gd name="csX15" fmla="*/ 82917 w 101870"/>
                  <a:gd name="csY15" fmla="*/ 77058 h 116179"/>
                  <a:gd name="csX16" fmla="*/ 82917 w 101870"/>
                  <a:gd name="csY16" fmla="*/ 77058 h 116179"/>
                  <a:gd name="csX17" fmla="*/ 20137 w 101870"/>
                  <a:gd name="csY17" fmla="*/ 48606 h 116179"/>
                  <a:gd name="csX18" fmla="*/ 81733 w 101870"/>
                  <a:gd name="csY18" fmla="*/ 48606 h 116179"/>
                  <a:gd name="csX19" fmla="*/ 74625 w 101870"/>
                  <a:gd name="csY19" fmla="*/ 27267 h 116179"/>
                  <a:gd name="csX20" fmla="*/ 50935 w 101870"/>
                  <a:gd name="csY20" fmla="*/ 16597 h 116179"/>
                  <a:gd name="csX21" fmla="*/ 29613 w 101870"/>
                  <a:gd name="csY21" fmla="*/ 24895 h 116179"/>
                  <a:gd name="csX22" fmla="*/ 20137 w 101870"/>
                  <a:gd name="csY22" fmla="*/ 48606 h 116179"/>
                  <a:gd name="csX23" fmla="*/ 20137 w 101870"/>
                  <a:gd name="csY23" fmla="*/ 48606 h 11617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01870" h="116179">
                    <a:moveTo>
                      <a:pt x="81733" y="78243"/>
                    </a:moveTo>
                    <a:lnTo>
                      <a:pt x="100685" y="80615"/>
                    </a:lnTo>
                    <a:cubicBezTo>
                      <a:pt x="97132" y="92470"/>
                      <a:pt x="92393" y="100768"/>
                      <a:pt x="84102" y="106696"/>
                    </a:cubicBezTo>
                    <a:cubicBezTo>
                      <a:pt x="75810" y="112624"/>
                      <a:pt x="65149" y="116180"/>
                      <a:pt x="52120" y="116180"/>
                    </a:cubicBezTo>
                    <a:cubicBezTo>
                      <a:pt x="39089" y="116180"/>
                      <a:pt x="23691" y="111438"/>
                      <a:pt x="14215" y="100768"/>
                    </a:cubicBezTo>
                    <a:cubicBezTo>
                      <a:pt x="4738" y="91284"/>
                      <a:pt x="0" y="77058"/>
                      <a:pt x="0" y="59276"/>
                    </a:cubicBezTo>
                    <a:cubicBezTo>
                      <a:pt x="0" y="41493"/>
                      <a:pt x="4738" y="26081"/>
                      <a:pt x="14215" y="15411"/>
                    </a:cubicBezTo>
                    <a:cubicBezTo>
                      <a:pt x="23691" y="4742"/>
                      <a:pt x="36721" y="0"/>
                      <a:pt x="50935" y="0"/>
                    </a:cubicBezTo>
                    <a:cubicBezTo>
                      <a:pt x="65149" y="0"/>
                      <a:pt x="78179" y="4742"/>
                      <a:pt x="87656" y="15411"/>
                    </a:cubicBezTo>
                    <a:cubicBezTo>
                      <a:pt x="97132" y="26081"/>
                      <a:pt x="101870" y="39122"/>
                      <a:pt x="101870" y="58090"/>
                    </a:cubicBezTo>
                    <a:cubicBezTo>
                      <a:pt x="101870" y="77058"/>
                      <a:pt x="101870" y="60461"/>
                      <a:pt x="101870" y="62832"/>
                    </a:cubicBezTo>
                    <a:lnTo>
                      <a:pt x="18953" y="62832"/>
                    </a:lnTo>
                    <a:cubicBezTo>
                      <a:pt x="18953" y="74687"/>
                      <a:pt x="22506" y="84171"/>
                      <a:pt x="29613" y="91284"/>
                    </a:cubicBezTo>
                    <a:cubicBezTo>
                      <a:pt x="36721" y="98397"/>
                      <a:pt x="43828" y="100768"/>
                      <a:pt x="53304" y="100768"/>
                    </a:cubicBezTo>
                    <a:cubicBezTo>
                      <a:pt x="62780" y="100768"/>
                      <a:pt x="66334" y="98397"/>
                      <a:pt x="71072" y="94841"/>
                    </a:cubicBezTo>
                    <a:cubicBezTo>
                      <a:pt x="75810" y="91284"/>
                      <a:pt x="79364" y="85356"/>
                      <a:pt x="82917" y="77058"/>
                    </a:cubicBezTo>
                    <a:lnTo>
                      <a:pt x="82917" y="77058"/>
                    </a:lnTo>
                    <a:close/>
                    <a:moveTo>
                      <a:pt x="20137" y="48606"/>
                    </a:moveTo>
                    <a:lnTo>
                      <a:pt x="81733" y="48606"/>
                    </a:lnTo>
                    <a:cubicBezTo>
                      <a:pt x="81733" y="39122"/>
                      <a:pt x="78179" y="32008"/>
                      <a:pt x="74625" y="27267"/>
                    </a:cubicBezTo>
                    <a:cubicBezTo>
                      <a:pt x="68703" y="20153"/>
                      <a:pt x="60411" y="16597"/>
                      <a:pt x="50935" y="16597"/>
                    </a:cubicBezTo>
                    <a:cubicBezTo>
                      <a:pt x="41459" y="16597"/>
                      <a:pt x="35536" y="18968"/>
                      <a:pt x="29613" y="24895"/>
                    </a:cubicBezTo>
                    <a:cubicBezTo>
                      <a:pt x="23691" y="30823"/>
                      <a:pt x="20137" y="37936"/>
                      <a:pt x="20137" y="48606"/>
                    </a:cubicBezTo>
                    <a:lnTo>
                      <a:pt x="20137" y="48606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CEDEA51E-0B9C-51AA-16A3-503BA4BA66D8}"/>
                  </a:ext>
                </a:extLst>
              </p:cNvPr>
              <p:cNvSpPr/>
              <p:nvPr/>
            </p:nvSpPr>
            <p:spPr>
              <a:xfrm>
                <a:off x="9568819" y="6534305"/>
                <a:ext cx="60410" cy="113809"/>
              </a:xfrm>
              <a:custGeom>
                <a:avLst/>
                <a:gdLst>
                  <a:gd name="csX0" fmla="*/ 1184 w 60410"/>
                  <a:gd name="csY0" fmla="*/ 112624 h 113809"/>
                  <a:gd name="csX1" fmla="*/ 1184 w 60410"/>
                  <a:gd name="csY1" fmla="*/ 2371 h 113809"/>
                  <a:gd name="csX2" fmla="*/ 17768 w 60410"/>
                  <a:gd name="csY2" fmla="*/ 2371 h 113809"/>
                  <a:gd name="csX3" fmla="*/ 17768 w 60410"/>
                  <a:gd name="csY3" fmla="*/ 18969 h 113809"/>
                  <a:gd name="csX4" fmla="*/ 29613 w 60410"/>
                  <a:gd name="csY4" fmla="*/ 3557 h 113809"/>
                  <a:gd name="csX5" fmla="*/ 41459 w 60410"/>
                  <a:gd name="csY5" fmla="*/ 0 h 113809"/>
                  <a:gd name="csX6" fmla="*/ 60411 w 60410"/>
                  <a:gd name="csY6" fmla="*/ 5928 h 113809"/>
                  <a:gd name="csX7" fmla="*/ 54488 w 60410"/>
                  <a:gd name="csY7" fmla="*/ 23710 h 113809"/>
                  <a:gd name="csX8" fmla="*/ 40274 w 60410"/>
                  <a:gd name="csY8" fmla="*/ 20154 h 113809"/>
                  <a:gd name="csX9" fmla="*/ 29613 w 60410"/>
                  <a:gd name="csY9" fmla="*/ 23710 h 113809"/>
                  <a:gd name="csX10" fmla="*/ 22506 w 60410"/>
                  <a:gd name="csY10" fmla="*/ 34380 h 113809"/>
                  <a:gd name="csX11" fmla="*/ 18952 w 60410"/>
                  <a:gd name="csY11" fmla="*/ 55719 h 113809"/>
                  <a:gd name="csX12" fmla="*/ 18952 w 60410"/>
                  <a:gd name="csY12" fmla="*/ 113809 h 113809"/>
                  <a:gd name="csX13" fmla="*/ 0 w 60410"/>
                  <a:gd name="csY13" fmla="*/ 113809 h 113809"/>
                  <a:gd name="csX14" fmla="*/ 0 w 60410"/>
                  <a:gd name="csY14" fmla="*/ 113809 h 11380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60410" h="113809">
                    <a:moveTo>
                      <a:pt x="1184" y="112624"/>
                    </a:moveTo>
                    <a:lnTo>
                      <a:pt x="1184" y="2371"/>
                    </a:lnTo>
                    <a:lnTo>
                      <a:pt x="17768" y="2371"/>
                    </a:lnTo>
                    <a:lnTo>
                      <a:pt x="17768" y="18969"/>
                    </a:lnTo>
                    <a:cubicBezTo>
                      <a:pt x="22506" y="10670"/>
                      <a:pt x="26060" y="5928"/>
                      <a:pt x="29613" y="3557"/>
                    </a:cubicBezTo>
                    <a:cubicBezTo>
                      <a:pt x="33167" y="1186"/>
                      <a:pt x="36720" y="0"/>
                      <a:pt x="41459" y="0"/>
                    </a:cubicBezTo>
                    <a:cubicBezTo>
                      <a:pt x="46196" y="0"/>
                      <a:pt x="54488" y="2371"/>
                      <a:pt x="60411" y="5928"/>
                    </a:cubicBezTo>
                    <a:lnTo>
                      <a:pt x="54488" y="23710"/>
                    </a:lnTo>
                    <a:cubicBezTo>
                      <a:pt x="49750" y="21340"/>
                      <a:pt x="45012" y="20154"/>
                      <a:pt x="40274" y="20154"/>
                    </a:cubicBezTo>
                    <a:cubicBezTo>
                      <a:pt x="35536" y="20154"/>
                      <a:pt x="31982" y="20154"/>
                      <a:pt x="29613" y="23710"/>
                    </a:cubicBezTo>
                    <a:cubicBezTo>
                      <a:pt x="27244" y="27267"/>
                      <a:pt x="23691" y="29638"/>
                      <a:pt x="22506" y="34380"/>
                    </a:cubicBezTo>
                    <a:cubicBezTo>
                      <a:pt x="20137" y="41493"/>
                      <a:pt x="18952" y="48606"/>
                      <a:pt x="18952" y="55719"/>
                    </a:cubicBezTo>
                    <a:lnTo>
                      <a:pt x="18952" y="113809"/>
                    </a:lnTo>
                    <a:lnTo>
                      <a:pt x="0" y="113809"/>
                    </a:lnTo>
                    <a:lnTo>
                      <a:pt x="0" y="113809"/>
                    </a:lnTo>
                    <a:close/>
                  </a:path>
                </a:pathLst>
              </a:custGeom>
              <a:solidFill>
                <a:srgbClr val="DADADA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7" name="Graphic 2">
              <a:extLst>
                <a:ext uri="{FF2B5EF4-FFF2-40B4-BE49-F238E27FC236}">
                  <a16:creationId xmlns:a16="http://schemas.microsoft.com/office/drawing/2014/main" id="{8DD2C151-921A-DDAB-EF91-ECFB739F8805}"/>
                </a:ext>
              </a:extLst>
            </p:cNvPr>
            <p:cNvGrpSpPr/>
            <p:nvPr/>
          </p:nvGrpSpPr>
          <p:grpSpPr>
            <a:xfrm>
              <a:off x="7379807" y="5660584"/>
              <a:ext cx="2261267" cy="373435"/>
              <a:chOff x="7379807" y="5660584"/>
              <a:chExt cx="2261267" cy="373435"/>
            </a:xfrm>
            <a:solidFill>
              <a:srgbClr val="1D1D1B"/>
            </a:solidFill>
          </p:grpSpPr>
          <p:sp>
            <p:nvSpPr>
              <p:cNvPr id="138" name="Freeform 137">
                <a:extLst>
                  <a:ext uri="{FF2B5EF4-FFF2-40B4-BE49-F238E27FC236}">
                    <a16:creationId xmlns:a16="http://schemas.microsoft.com/office/drawing/2014/main" id="{9AE69444-4765-9D06-6565-8E0FFCBFB9D1}"/>
                  </a:ext>
                </a:extLst>
              </p:cNvPr>
              <p:cNvSpPr/>
              <p:nvPr/>
            </p:nvSpPr>
            <p:spPr>
              <a:xfrm>
                <a:off x="9067763" y="5744756"/>
                <a:ext cx="61594" cy="61646"/>
              </a:xfrm>
              <a:custGeom>
                <a:avLst/>
                <a:gdLst>
                  <a:gd name="csX0" fmla="*/ 30797 w 61594"/>
                  <a:gd name="csY0" fmla="*/ 61647 h 61646"/>
                  <a:gd name="csX1" fmla="*/ 0 w 61594"/>
                  <a:gd name="csY1" fmla="*/ 30823 h 61646"/>
                  <a:gd name="csX2" fmla="*/ 30797 w 61594"/>
                  <a:gd name="csY2" fmla="*/ 0 h 61646"/>
                  <a:gd name="csX3" fmla="*/ 61595 w 61594"/>
                  <a:gd name="csY3" fmla="*/ 30823 h 61646"/>
                  <a:gd name="csX4" fmla="*/ 30797 w 61594"/>
                  <a:gd name="csY4" fmla="*/ 61647 h 6164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1594" h="61646">
                    <a:moveTo>
                      <a:pt x="30797" y="61647"/>
                    </a:moveTo>
                    <a:cubicBezTo>
                      <a:pt x="14214" y="61647"/>
                      <a:pt x="0" y="47420"/>
                      <a:pt x="0" y="30823"/>
                    </a:cubicBezTo>
                    <a:cubicBezTo>
                      <a:pt x="0" y="14226"/>
                      <a:pt x="14214" y="0"/>
                      <a:pt x="30797" y="0"/>
                    </a:cubicBezTo>
                    <a:cubicBezTo>
                      <a:pt x="47381" y="0"/>
                      <a:pt x="61595" y="14226"/>
                      <a:pt x="61595" y="30823"/>
                    </a:cubicBezTo>
                    <a:cubicBezTo>
                      <a:pt x="61595" y="47420"/>
                      <a:pt x="47381" y="61647"/>
                      <a:pt x="30797" y="61647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38">
                <a:extLst>
                  <a:ext uri="{FF2B5EF4-FFF2-40B4-BE49-F238E27FC236}">
                    <a16:creationId xmlns:a16="http://schemas.microsoft.com/office/drawing/2014/main" id="{2CC4E0B7-95EB-C8A2-B419-A46F4397815D}"/>
                  </a:ext>
                </a:extLst>
              </p:cNvPr>
              <p:cNvSpPr/>
              <p:nvPr/>
            </p:nvSpPr>
            <p:spPr>
              <a:xfrm>
                <a:off x="8066835" y="5744756"/>
                <a:ext cx="278364" cy="216948"/>
              </a:xfrm>
              <a:custGeom>
                <a:avLst/>
                <a:gdLst>
                  <a:gd name="csX0" fmla="*/ 278365 w 278364"/>
                  <a:gd name="csY0" fmla="*/ 216948 h 216948"/>
                  <a:gd name="csX1" fmla="*/ 234537 w 278364"/>
                  <a:gd name="csY1" fmla="*/ 216948 h 216948"/>
                  <a:gd name="csX2" fmla="*/ 234537 w 278364"/>
                  <a:gd name="csY2" fmla="*/ 92470 h 216948"/>
                  <a:gd name="csX3" fmla="*/ 197816 w 278364"/>
                  <a:gd name="csY3" fmla="*/ 45049 h 216948"/>
                  <a:gd name="csX4" fmla="*/ 161096 w 278364"/>
                  <a:gd name="csY4" fmla="*/ 92470 h 216948"/>
                  <a:gd name="csX5" fmla="*/ 161096 w 278364"/>
                  <a:gd name="csY5" fmla="*/ 216948 h 216948"/>
                  <a:gd name="csX6" fmla="*/ 117268 w 278364"/>
                  <a:gd name="csY6" fmla="*/ 216948 h 216948"/>
                  <a:gd name="csX7" fmla="*/ 117268 w 278364"/>
                  <a:gd name="csY7" fmla="*/ 92470 h 216948"/>
                  <a:gd name="csX8" fmla="*/ 80548 w 278364"/>
                  <a:gd name="csY8" fmla="*/ 45049 h 216948"/>
                  <a:gd name="csX9" fmla="*/ 43827 w 278364"/>
                  <a:gd name="csY9" fmla="*/ 92470 h 216948"/>
                  <a:gd name="csX10" fmla="*/ 43827 w 278364"/>
                  <a:gd name="csY10" fmla="*/ 216948 h 216948"/>
                  <a:gd name="csX11" fmla="*/ 0 w 278364"/>
                  <a:gd name="csY11" fmla="*/ 216948 h 216948"/>
                  <a:gd name="csX12" fmla="*/ 0 w 278364"/>
                  <a:gd name="csY12" fmla="*/ 94841 h 216948"/>
                  <a:gd name="csX13" fmla="*/ 80548 w 278364"/>
                  <a:gd name="csY13" fmla="*/ 0 h 216948"/>
                  <a:gd name="csX14" fmla="*/ 138589 w 278364"/>
                  <a:gd name="csY14" fmla="*/ 28452 h 216948"/>
                  <a:gd name="csX15" fmla="*/ 197816 w 278364"/>
                  <a:gd name="csY15" fmla="*/ 0 h 216948"/>
                  <a:gd name="csX16" fmla="*/ 278365 w 278364"/>
                  <a:gd name="csY16" fmla="*/ 94841 h 216948"/>
                  <a:gd name="csX17" fmla="*/ 278365 w 278364"/>
                  <a:gd name="csY17" fmla="*/ 216948 h 216948"/>
                  <a:gd name="csX18" fmla="*/ 278365 w 278364"/>
                  <a:gd name="csY18" fmla="*/ 216948 h 2169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8364" h="216948">
                    <a:moveTo>
                      <a:pt x="278365" y="216948"/>
                    </a:moveTo>
                    <a:lnTo>
                      <a:pt x="234537" y="216948"/>
                    </a:lnTo>
                    <a:lnTo>
                      <a:pt x="234537" y="92470"/>
                    </a:lnTo>
                    <a:cubicBezTo>
                      <a:pt x="234537" y="65203"/>
                      <a:pt x="219138" y="45049"/>
                      <a:pt x="197816" y="45049"/>
                    </a:cubicBezTo>
                    <a:cubicBezTo>
                      <a:pt x="176495" y="45049"/>
                      <a:pt x="161096" y="65203"/>
                      <a:pt x="161096" y="92470"/>
                    </a:cubicBezTo>
                    <a:lnTo>
                      <a:pt x="161096" y="216948"/>
                    </a:lnTo>
                    <a:lnTo>
                      <a:pt x="117268" y="216948"/>
                    </a:lnTo>
                    <a:lnTo>
                      <a:pt x="117268" y="92470"/>
                    </a:lnTo>
                    <a:cubicBezTo>
                      <a:pt x="117268" y="60461"/>
                      <a:pt x="98316" y="45049"/>
                      <a:pt x="80548" y="45049"/>
                    </a:cubicBezTo>
                    <a:cubicBezTo>
                      <a:pt x="62780" y="45049"/>
                      <a:pt x="43827" y="65203"/>
                      <a:pt x="43827" y="92470"/>
                    </a:cubicBezTo>
                    <a:lnTo>
                      <a:pt x="43827" y="216948"/>
                    </a:lnTo>
                    <a:lnTo>
                      <a:pt x="0" y="216948"/>
                    </a:lnTo>
                    <a:lnTo>
                      <a:pt x="0" y="94841"/>
                    </a:lnTo>
                    <a:cubicBezTo>
                      <a:pt x="0" y="39122"/>
                      <a:pt x="33167" y="0"/>
                      <a:pt x="80548" y="0"/>
                    </a:cubicBezTo>
                    <a:cubicBezTo>
                      <a:pt x="127929" y="0"/>
                      <a:pt x="122006" y="9484"/>
                      <a:pt x="138589" y="28452"/>
                    </a:cubicBezTo>
                    <a:cubicBezTo>
                      <a:pt x="155173" y="9484"/>
                      <a:pt x="175310" y="0"/>
                      <a:pt x="197816" y="0"/>
                    </a:cubicBezTo>
                    <a:cubicBezTo>
                      <a:pt x="245197" y="0"/>
                      <a:pt x="278365" y="39122"/>
                      <a:pt x="278365" y="94841"/>
                    </a:cubicBezTo>
                    <a:lnTo>
                      <a:pt x="278365" y="216948"/>
                    </a:lnTo>
                    <a:lnTo>
                      <a:pt x="278365" y="216948"/>
                    </a:lnTo>
                    <a:close/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39">
                <a:extLst>
                  <a:ext uri="{FF2B5EF4-FFF2-40B4-BE49-F238E27FC236}">
                    <a16:creationId xmlns:a16="http://schemas.microsoft.com/office/drawing/2014/main" id="{DD9638AC-62A7-E065-D3E3-AEBCE1B6DF9A}"/>
                  </a:ext>
                </a:extLst>
              </p:cNvPr>
              <p:cNvSpPr/>
              <p:nvPr/>
            </p:nvSpPr>
            <p:spPr>
              <a:xfrm>
                <a:off x="8381919" y="5661770"/>
                <a:ext cx="58042" cy="299934"/>
              </a:xfrm>
              <a:custGeom>
                <a:avLst/>
                <a:gdLst>
                  <a:gd name="csX0" fmla="*/ 50935 w 58042"/>
                  <a:gd name="csY0" fmla="*/ 299934 h 299934"/>
                  <a:gd name="csX1" fmla="*/ 5923 w 58042"/>
                  <a:gd name="csY1" fmla="*/ 299934 h 299934"/>
                  <a:gd name="csX2" fmla="*/ 5923 w 58042"/>
                  <a:gd name="csY2" fmla="*/ 88913 h 299934"/>
                  <a:gd name="csX3" fmla="*/ 50935 w 58042"/>
                  <a:gd name="csY3" fmla="*/ 88913 h 299934"/>
                  <a:gd name="csX4" fmla="*/ 50935 w 58042"/>
                  <a:gd name="csY4" fmla="*/ 299934 h 299934"/>
                  <a:gd name="csX5" fmla="*/ 28429 w 58042"/>
                  <a:gd name="csY5" fmla="*/ 58090 h 299934"/>
                  <a:gd name="csX6" fmla="*/ 0 w 58042"/>
                  <a:gd name="csY6" fmla="*/ 28452 h 299934"/>
                  <a:gd name="csX7" fmla="*/ 28429 w 58042"/>
                  <a:gd name="csY7" fmla="*/ 0 h 299934"/>
                  <a:gd name="csX8" fmla="*/ 58042 w 58042"/>
                  <a:gd name="csY8" fmla="*/ 28452 h 299934"/>
                  <a:gd name="csX9" fmla="*/ 28429 w 58042"/>
                  <a:gd name="csY9" fmla="*/ 58090 h 2999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042" h="299934">
                    <a:moveTo>
                      <a:pt x="50935" y="299934"/>
                    </a:moveTo>
                    <a:lnTo>
                      <a:pt x="5923" y="299934"/>
                    </a:lnTo>
                    <a:lnTo>
                      <a:pt x="5923" y="88913"/>
                    </a:lnTo>
                    <a:lnTo>
                      <a:pt x="50935" y="88913"/>
                    </a:lnTo>
                    <a:lnTo>
                      <a:pt x="50935" y="299934"/>
                    </a:lnTo>
                    <a:close/>
                    <a:moveTo>
                      <a:pt x="28429" y="58090"/>
                    </a:moveTo>
                    <a:cubicBezTo>
                      <a:pt x="11845" y="58090"/>
                      <a:pt x="0" y="45049"/>
                      <a:pt x="0" y="28452"/>
                    </a:cubicBezTo>
                    <a:cubicBezTo>
                      <a:pt x="0" y="11855"/>
                      <a:pt x="11845" y="0"/>
                      <a:pt x="28429" y="0"/>
                    </a:cubicBezTo>
                    <a:cubicBezTo>
                      <a:pt x="45012" y="0"/>
                      <a:pt x="58042" y="13041"/>
                      <a:pt x="58042" y="28452"/>
                    </a:cubicBezTo>
                    <a:cubicBezTo>
                      <a:pt x="58042" y="43864"/>
                      <a:pt x="45012" y="58090"/>
                      <a:pt x="28429" y="58090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40">
                <a:extLst>
                  <a:ext uri="{FF2B5EF4-FFF2-40B4-BE49-F238E27FC236}">
                    <a16:creationId xmlns:a16="http://schemas.microsoft.com/office/drawing/2014/main" id="{082F52BF-30EB-6B58-D48D-FDAD5485DA4A}"/>
                  </a:ext>
                </a:extLst>
              </p:cNvPr>
              <p:cNvSpPr/>
              <p:nvPr/>
            </p:nvSpPr>
            <p:spPr>
              <a:xfrm>
                <a:off x="8474313" y="5743570"/>
                <a:ext cx="194263" cy="222876"/>
              </a:xfrm>
              <a:custGeom>
                <a:avLst/>
                <a:gdLst>
                  <a:gd name="csX0" fmla="*/ 107793 w 194263"/>
                  <a:gd name="csY0" fmla="*/ 222876 h 222876"/>
                  <a:gd name="csX1" fmla="*/ 30798 w 194263"/>
                  <a:gd name="csY1" fmla="*/ 189682 h 222876"/>
                  <a:gd name="csX2" fmla="*/ 0 w 194263"/>
                  <a:gd name="csY2" fmla="*/ 111438 h 222876"/>
                  <a:gd name="csX3" fmla="*/ 31982 w 194263"/>
                  <a:gd name="csY3" fmla="*/ 33195 h 222876"/>
                  <a:gd name="csX4" fmla="*/ 108977 w 194263"/>
                  <a:gd name="csY4" fmla="*/ 0 h 222876"/>
                  <a:gd name="csX5" fmla="*/ 187156 w 194263"/>
                  <a:gd name="csY5" fmla="*/ 32009 h 222876"/>
                  <a:gd name="csX6" fmla="*/ 193078 w 194263"/>
                  <a:gd name="csY6" fmla="*/ 37936 h 222876"/>
                  <a:gd name="csX7" fmla="*/ 161097 w 194263"/>
                  <a:gd name="csY7" fmla="*/ 71131 h 222876"/>
                  <a:gd name="csX8" fmla="*/ 155174 w 194263"/>
                  <a:gd name="csY8" fmla="*/ 65203 h 222876"/>
                  <a:gd name="csX9" fmla="*/ 108977 w 194263"/>
                  <a:gd name="csY9" fmla="*/ 45050 h 222876"/>
                  <a:gd name="csX10" fmla="*/ 43828 w 194263"/>
                  <a:gd name="csY10" fmla="*/ 111438 h 222876"/>
                  <a:gd name="csX11" fmla="*/ 108977 w 194263"/>
                  <a:gd name="csY11" fmla="*/ 177827 h 222876"/>
                  <a:gd name="csX12" fmla="*/ 155174 w 194263"/>
                  <a:gd name="csY12" fmla="*/ 157673 h 222876"/>
                  <a:gd name="csX13" fmla="*/ 161097 w 194263"/>
                  <a:gd name="csY13" fmla="*/ 152931 h 222876"/>
                  <a:gd name="csX14" fmla="*/ 194263 w 194263"/>
                  <a:gd name="csY14" fmla="*/ 183754 h 222876"/>
                  <a:gd name="csX15" fmla="*/ 187156 w 194263"/>
                  <a:gd name="csY15" fmla="*/ 189682 h 222876"/>
                  <a:gd name="csX16" fmla="*/ 108977 w 194263"/>
                  <a:gd name="csY16" fmla="*/ 221691 h 22287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94263" h="222876">
                    <a:moveTo>
                      <a:pt x="107793" y="222876"/>
                    </a:moveTo>
                    <a:cubicBezTo>
                      <a:pt x="78179" y="222876"/>
                      <a:pt x="50935" y="211021"/>
                      <a:pt x="30798" y="189682"/>
                    </a:cubicBezTo>
                    <a:cubicBezTo>
                      <a:pt x="10661" y="169528"/>
                      <a:pt x="0" y="141076"/>
                      <a:pt x="0" y="111438"/>
                    </a:cubicBezTo>
                    <a:cubicBezTo>
                      <a:pt x="0" y="81800"/>
                      <a:pt x="10661" y="53348"/>
                      <a:pt x="31982" y="33195"/>
                    </a:cubicBezTo>
                    <a:cubicBezTo>
                      <a:pt x="52120" y="13041"/>
                      <a:pt x="80548" y="0"/>
                      <a:pt x="108977" y="0"/>
                    </a:cubicBezTo>
                    <a:cubicBezTo>
                      <a:pt x="137406" y="0"/>
                      <a:pt x="167019" y="10670"/>
                      <a:pt x="187156" y="32009"/>
                    </a:cubicBezTo>
                    <a:lnTo>
                      <a:pt x="193078" y="37936"/>
                    </a:lnTo>
                    <a:lnTo>
                      <a:pt x="161097" y="71131"/>
                    </a:lnTo>
                    <a:lnTo>
                      <a:pt x="155174" y="65203"/>
                    </a:lnTo>
                    <a:cubicBezTo>
                      <a:pt x="139774" y="50977"/>
                      <a:pt x="125561" y="45050"/>
                      <a:pt x="108977" y="45050"/>
                    </a:cubicBezTo>
                    <a:cubicBezTo>
                      <a:pt x="73441" y="45050"/>
                      <a:pt x="43828" y="74687"/>
                      <a:pt x="43828" y="111438"/>
                    </a:cubicBezTo>
                    <a:cubicBezTo>
                      <a:pt x="43828" y="148189"/>
                      <a:pt x="73441" y="177827"/>
                      <a:pt x="108977" y="177827"/>
                    </a:cubicBezTo>
                    <a:cubicBezTo>
                      <a:pt x="144513" y="177827"/>
                      <a:pt x="140959" y="171899"/>
                      <a:pt x="155174" y="157673"/>
                    </a:cubicBezTo>
                    <a:lnTo>
                      <a:pt x="161097" y="152931"/>
                    </a:lnTo>
                    <a:lnTo>
                      <a:pt x="194263" y="183754"/>
                    </a:lnTo>
                    <a:lnTo>
                      <a:pt x="187156" y="189682"/>
                    </a:lnTo>
                    <a:cubicBezTo>
                      <a:pt x="163465" y="211021"/>
                      <a:pt x="137406" y="221691"/>
                      <a:pt x="108977" y="221691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1853AEF5-E9A2-2398-7B06-0B2EBAC894C7}"/>
                  </a:ext>
                </a:extLst>
              </p:cNvPr>
              <p:cNvSpPr/>
              <p:nvPr/>
            </p:nvSpPr>
            <p:spPr>
              <a:xfrm>
                <a:off x="8683975" y="5750683"/>
                <a:ext cx="104238" cy="211020"/>
              </a:xfrm>
              <a:custGeom>
                <a:avLst/>
                <a:gdLst>
                  <a:gd name="csX0" fmla="*/ 47381 w 104238"/>
                  <a:gd name="csY0" fmla="*/ 211021 h 211020"/>
                  <a:gd name="csX1" fmla="*/ 0 w 104238"/>
                  <a:gd name="csY1" fmla="*/ 211021 h 211020"/>
                  <a:gd name="csX2" fmla="*/ 0 w 104238"/>
                  <a:gd name="csY2" fmla="*/ 105510 h 211020"/>
                  <a:gd name="csX3" fmla="*/ 94762 w 104238"/>
                  <a:gd name="csY3" fmla="*/ 0 h 211020"/>
                  <a:gd name="csX4" fmla="*/ 104239 w 104238"/>
                  <a:gd name="csY4" fmla="*/ 0 h 211020"/>
                  <a:gd name="csX5" fmla="*/ 104239 w 104238"/>
                  <a:gd name="csY5" fmla="*/ 43864 h 211020"/>
                  <a:gd name="csX6" fmla="*/ 97132 w 104238"/>
                  <a:gd name="csY6" fmla="*/ 43864 h 211020"/>
                  <a:gd name="csX7" fmla="*/ 47381 w 104238"/>
                  <a:gd name="csY7" fmla="*/ 103140 h 211020"/>
                  <a:gd name="csX8" fmla="*/ 47381 w 104238"/>
                  <a:gd name="csY8" fmla="*/ 211021 h 211020"/>
                  <a:gd name="csX9" fmla="*/ 47381 w 104238"/>
                  <a:gd name="csY9" fmla="*/ 211021 h 2110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04238" h="211020">
                    <a:moveTo>
                      <a:pt x="47381" y="211021"/>
                    </a:moveTo>
                    <a:lnTo>
                      <a:pt x="0" y="211021"/>
                    </a:lnTo>
                    <a:lnTo>
                      <a:pt x="0" y="105510"/>
                    </a:lnTo>
                    <a:cubicBezTo>
                      <a:pt x="0" y="37936"/>
                      <a:pt x="29613" y="4742"/>
                      <a:pt x="94762" y="0"/>
                    </a:cubicBezTo>
                    <a:lnTo>
                      <a:pt x="104239" y="0"/>
                    </a:lnTo>
                    <a:lnTo>
                      <a:pt x="104239" y="43864"/>
                    </a:lnTo>
                    <a:lnTo>
                      <a:pt x="97132" y="43864"/>
                    </a:lnTo>
                    <a:cubicBezTo>
                      <a:pt x="61596" y="48606"/>
                      <a:pt x="47381" y="64018"/>
                      <a:pt x="47381" y="103140"/>
                    </a:cubicBezTo>
                    <a:lnTo>
                      <a:pt x="47381" y="211021"/>
                    </a:lnTo>
                    <a:lnTo>
                      <a:pt x="47381" y="211021"/>
                    </a:lnTo>
                    <a:close/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42">
                <a:extLst>
                  <a:ext uri="{FF2B5EF4-FFF2-40B4-BE49-F238E27FC236}">
                    <a16:creationId xmlns:a16="http://schemas.microsoft.com/office/drawing/2014/main" id="{14E332C9-FF7D-416B-9D5B-9FD2DA28B847}"/>
                  </a:ext>
                </a:extLst>
              </p:cNvPr>
              <p:cNvSpPr/>
              <p:nvPr/>
            </p:nvSpPr>
            <p:spPr>
              <a:xfrm>
                <a:off x="8808350" y="5743570"/>
                <a:ext cx="217953" cy="222876"/>
              </a:xfrm>
              <a:custGeom>
                <a:avLst/>
                <a:gdLst>
                  <a:gd name="csX0" fmla="*/ 108977 w 217953"/>
                  <a:gd name="csY0" fmla="*/ 222876 h 222876"/>
                  <a:gd name="csX1" fmla="*/ 31982 w 217953"/>
                  <a:gd name="csY1" fmla="*/ 189682 h 222876"/>
                  <a:gd name="csX2" fmla="*/ 0 w 217953"/>
                  <a:gd name="csY2" fmla="*/ 111438 h 222876"/>
                  <a:gd name="csX3" fmla="*/ 31982 w 217953"/>
                  <a:gd name="csY3" fmla="*/ 33195 h 222876"/>
                  <a:gd name="csX4" fmla="*/ 108977 w 217953"/>
                  <a:gd name="csY4" fmla="*/ 0 h 222876"/>
                  <a:gd name="csX5" fmla="*/ 185971 w 217953"/>
                  <a:gd name="csY5" fmla="*/ 33195 h 222876"/>
                  <a:gd name="csX6" fmla="*/ 217954 w 217953"/>
                  <a:gd name="csY6" fmla="*/ 111438 h 222876"/>
                  <a:gd name="csX7" fmla="*/ 185971 w 217953"/>
                  <a:gd name="csY7" fmla="*/ 189682 h 222876"/>
                  <a:gd name="csX8" fmla="*/ 108977 w 217953"/>
                  <a:gd name="csY8" fmla="*/ 222876 h 222876"/>
                  <a:gd name="csX9" fmla="*/ 107792 w 217953"/>
                  <a:gd name="csY9" fmla="*/ 46235 h 222876"/>
                  <a:gd name="csX10" fmla="*/ 45012 w 217953"/>
                  <a:gd name="csY10" fmla="*/ 112624 h 222876"/>
                  <a:gd name="csX11" fmla="*/ 107792 w 217953"/>
                  <a:gd name="csY11" fmla="*/ 179012 h 222876"/>
                  <a:gd name="csX12" fmla="*/ 170573 w 217953"/>
                  <a:gd name="csY12" fmla="*/ 112624 h 222876"/>
                  <a:gd name="csX13" fmla="*/ 107792 w 217953"/>
                  <a:gd name="csY13" fmla="*/ 46235 h 22287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217953" h="222876">
                    <a:moveTo>
                      <a:pt x="108977" y="222876"/>
                    </a:moveTo>
                    <a:cubicBezTo>
                      <a:pt x="79364" y="222876"/>
                      <a:pt x="52120" y="211021"/>
                      <a:pt x="31982" y="189682"/>
                    </a:cubicBezTo>
                    <a:cubicBezTo>
                      <a:pt x="11845" y="168343"/>
                      <a:pt x="0" y="141076"/>
                      <a:pt x="0" y="111438"/>
                    </a:cubicBezTo>
                    <a:cubicBezTo>
                      <a:pt x="0" y="81800"/>
                      <a:pt x="11845" y="54534"/>
                      <a:pt x="31982" y="33195"/>
                    </a:cubicBezTo>
                    <a:cubicBezTo>
                      <a:pt x="52120" y="11855"/>
                      <a:pt x="80548" y="0"/>
                      <a:pt x="108977" y="0"/>
                    </a:cubicBezTo>
                    <a:cubicBezTo>
                      <a:pt x="137405" y="0"/>
                      <a:pt x="164650" y="11855"/>
                      <a:pt x="185971" y="33195"/>
                    </a:cubicBezTo>
                    <a:cubicBezTo>
                      <a:pt x="207293" y="54534"/>
                      <a:pt x="217954" y="81800"/>
                      <a:pt x="217954" y="111438"/>
                    </a:cubicBezTo>
                    <a:cubicBezTo>
                      <a:pt x="217954" y="141076"/>
                      <a:pt x="206109" y="169528"/>
                      <a:pt x="185971" y="189682"/>
                    </a:cubicBezTo>
                    <a:cubicBezTo>
                      <a:pt x="165834" y="211021"/>
                      <a:pt x="138590" y="222876"/>
                      <a:pt x="108977" y="222876"/>
                    </a:cubicBezTo>
                    <a:moveTo>
                      <a:pt x="107792" y="46235"/>
                    </a:moveTo>
                    <a:cubicBezTo>
                      <a:pt x="73441" y="46235"/>
                      <a:pt x="45012" y="75873"/>
                      <a:pt x="45012" y="112624"/>
                    </a:cubicBezTo>
                    <a:cubicBezTo>
                      <a:pt x="45012" y="149374"/>
                      <a:pt x="73441" y="179012"/>
                      <a:pt x="107792" y="179012"/>
                    </a:cubicBezTo>
                    <a:cubicBezTo>
                      <a:pt x="142144" y="179012"/>
                      <a:pt x="170573" y="150560"/>
                      <a:pt x="170573" y="112624"/>
                    </a:cubicBezTo>
                    <a:cubicBezTo>
                      <a:pt x="170573" y="74687"/>
                      <a:pt x="142144" y="46235"/>
                      <a:pt x="107792" y="46235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43">
                <a:extLst>
                  <a:ext uri="{FF2B5EF4-FFF2-40B4-BE49-F238E27FC236}">
                    <a16:creationId xmlns:a16="http://schemas.microsoft.com/office/drawing/2014/main" id="{238A61C5-EA05-41ED-9E28-72D008841B0A}"/>
                  </a:ext>
                </a:extLst>
              </p:cNvPr>
              <p:cNvSpPr/>
              <p:nvPr/>
            </p:nvSpPr>
            <p:spPr>
              <a:xfrm>
                <a:off x="9067763" y="5900057"/>
                <a:ext cx="61594" cy="61646"/>
              </a:xfrm>
              <a:custGeom>
                <a:avLst/>
                <a:gdLst>
                  <a:gd name="csX0" fmla="*/ 30797 w 61594"/>
                  <a:gd name="csY0" fmla="*/ 61646 h 61646"/>
                  <a:gd name="csX1" fmla="*/ 0 w 61594"/>
                  <a:gd name="csY1" fmla="*/ 30823 h 61646"/>
                  <a:gd name="csX2" fmla="*/ 30797 w 61594"/>
                  <a:gd name="csY2" fmla="*/ 0 h 61646"/>
                  <a:gd name="csX3" fmla="*/ 61595 w 61594"/>
                  <a:gd name="csY3" fmla="*/ 30823 h 61646"/>
                  <a:gd name="csX4" fmla="*/ 30797 w 61594"/>
                  <a:gd name="csY4" fmla="*/ 61646 h 6164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1594" h="61646">
                    <a:moveTo>
                      <a:pt x="30797" y="61646"/>
                    </a:moveTo>
                    <a:cubicBezTo>
                      <a:pt x="14214" y="61646"/>
                      <a:pt x="0" y="47420"/>
                      <a:pt x="0" y="30823"/>
                    </a:cubicBezTo>
                    <a:cubicBezTo>
                      <a:pt x="0" y="14226"/>
                      <a:pt x="14214" y="0"/>
                      <a:pt x="30797" y="0"/>
                    </a:cubicBezTo>
                    <a:cubicBezTo>
                      <a:pt x="47381" y="0"/>
                      <a:pt x="61595" y="14226"/>
                      <a:pt x="61595" y="30823"/>
                    </a:cubicBezTo>
                    <a:cubicBezTo>
                      <a:pt x="61595" y="47420"/>
                      <a:pt x="47381" y="61646"/>
                      <a:pt x="30797" y="61646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44">
                <a:extLst>
                  <a:ext uri="{FF2B5EF4-FFF2-40B4-BE49-F238E27FC236}">
                    <a16:creationId xmlns:a16="http://schemas.microsoft.com/office/drawing/2014/main" id="{5D9C8FB2-E953-43CC-CB47-4E00D2567F9E}"/>
                  </a:ext>
                </a:extLst>
              </p:cNvPr>
              <p:cNvSpPr/>
              <p:nvPr/>
            </p:nvSpPr>
            <p:spPr>
              <a:xfrm>
                <a:off x="9172001" y="5660584"/>
                <a:ext cx="217953" cy="305861"/>
              </a:xfrm>
              <a:custGeom>
                <a:avLst/>
                <a:gdLst>
                  <a:gd name="csX0" fmla="*/ 108977 w 217953"/>
                  <a:gd name="csY0" fmla="*/ 305862 h 305861"/>
                  <a:gd name="csX1" fmla="*/ 0 w 217953"/>
                  <a:gd name="csY1" fmla="*/ 184940 h 305861"/>
                  <a:gd name="csX2" fmla="*/ 0 w 217953"/>
                  <a:gd name="csY2" fmla="*/ 170713 h 305861"/>
                  <a:gd name="csX3" fmla="*/ 0 w 217953"/>
                  <a:gd name="csY3" fmla="*/ 0 h 305861"/>
                  <a:gd name="csX4" fmla="*/ 45012 w 217953"/>
                  <a:gd name="csY4" fmla="*/ 0 h 305861"/>
                  <a:gd name="csX5" fmla="*/ 45012 w 217953"/>
                  <a:gd name="csY5" fmla="*/ 104325 h 305861"/>
                  <a:gd name="csX6" fmla="*/ 108977 w 217953"/>
                  <a:gd name="csY6" fmla="*/ 84171 h 305861"/>
                  <a:gd name="csX7" fmla="*/ 185971 w 217953"/>
                  <a:gd name="csY7" fmla="*/ 116180 h 305861"/>
                  <a:gd name="csX8" fmla="*/ 217953 w 217953"/>
                  <a:gd name="csY8" fmla="*/ 194424 h 305861"/>
                  <a:gd name="csX9" fmla="*/ 185971 w 217953"/>
                  <a:gd name="csY9" fmla="*/ 272667 h 305861"/>
                  <a:gd name="csX10" fmla="*/ 108977 w 217953"/>
                  <a:gd name="csY10" fmla="*/ 305862 h 305861"/>
                  <a:gd name="csX11" fmla="*/ 108977 w 217953"/>
                  <a:gd name="csY11" fmla="*/ 129221 h 305861"/>
                  <a:gd name="csX12" fmla="*/ 43828 w 217953"/>
                  <a:gd name="csY12" fmla="*/ 195609 h 305861"/>
                  <a:gd name="csX13" fmla="*/ 108977 w 217953"/>
                  <a:gd name="csY13" fmla="*/ 261998 h 305861"/>
                  <a:gd name="csX14" fmla="*/ 174126 w 217953"/>
                  <a:gd name="csY14" fmla="*/ 195609 h 305861"/>
                  <a:gd name="csX15" fmla="*/ 108977 w 217953"/>
                  <a:gd name="csY15" fmla="*/ 129221 h 3058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217953" h="305861">
                    <a:moveTo>
                      <a:pt x="108977" y="305862"/>
                    </a:moveTo>
                    <a:cubicBezTo>
                      <a:pt x="45012" y="305862"/>
                      <a:pt x="0" y="256070"/>
                      <a:pt x="0" y="184940"/>
                    </a:cubicBezTo>
                    <a:cubicBezTo>
                      <a:pt x="0" y="113809"/>
                      <a:pt x="0" y="175456"/>
                      <a:pt x="0" y="170713"/>
                    </a:cubicBezTo>
                    <a:lnTo>
                      <a:pt x="0" y="0"/>
                    </a:lnTo>
                    <a:lnTo>
                      <a:pt x="45012" y="0"/>
                    </a:lnTo>
                    <a:lnTo>
                      <a:pt x="45012" y="104325"/>
                    </a:lnTo>
                    <a:cubicBezTo>
                      <a:pt x="63964" y="90099"/>
                      <a:pt x="85286" y="84171"/>
                      <a:pt x="108977" y="84171"/>
                    </a:cubicBezTo>
                    <a:cubicBezTo>
                      <a:pt x="132668" y="84171"/>
                      <a:pt x="165834" y="96026"/>
                      <a:pt x="185971" y="116180"/>
                    </a:cubicBezTo>
                    <a:cubicBezTo>
                      <a:pt x="206108" y="137519"/>
                      <a:pt x="217953" y="164786"/>
                      <a:pt x="217953" y="194424"/>
                    </a:cubicBezTo>
                    <a:cubicBezTo>
                      <a:pt x="217953" y="224061"/>
                      <a:pt x="206108" y="252514"/>
                      <a:pt x="185971" y="272667"/>
                    </a:cubicBezTo>
                    <a:cubicBezTo>
                      <a:pt x="165834" y="294007"/>
                      <a:pt x="138590" y="305862"/>
                      <a:pt x="108977" y="305862"/>
                    </a:cubicBezTo>
                    <a:moveTo>
                      <a:pt x="108977" y="129221"/>
                    </a:moveTo>
                    <a:cubicBezTo>
                      <a:pt x="73441" y="129221"/>
                      <a:pt x="43828" y="158858"/>
                      <a:pt x="43828" y="195609"/>
                    </a:cubicBezTo>
                    <a:cubicBezTo>
                      <a:pt x="43828" y="232360"/>
                      <a:pt x="72256" y="261998"/>
                      <a:pt x="108977" y="261998"/>
                    </a:cubicBezTo>
                    <a:cubicBezTo>
                      <a:pt x="145697" y="261998"/>
                      <a:pt x="174126" y="232360"/>
                      <a:pt x="174126" y="195609"/>
                    </a:cubicBezTo>
                    <a:cubicBezTo>
                      <a:pt x="174126" y="158858"/>
                      <a:pt x="144513" y="129221"/>
                      <a:pt x="108977" y="129221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45">
                <a:extLst>
                  <a:ext uri="{FF2B5EF4-FFF2-40B4-BE49-F238E27FC236}">
                    <a16:creationId xmlns:a16="http://schemas.microsoft.com/office/drawing/2014/main" id="{C16DE29A-3890-330F-4446-6349DEEECAB2}"/>
                  </a:ext>
                </a:extLst>
              </p:cNvPr>
              <p:cNvSpPr/>
              <p:nvPr/>
            </p:nvSpPr>
            <p:spPr>
              <a:xfrm>
                <a:off x="9421937" y="5661770"/>
                <a:ext cx="58042" cy="299934"/>
              </a:xfrm>
              <a:custGeom>
                <a:avLst/>
                <a:gdLst>
                  <a:gd name="csX0" fmla="*/ 50935 w 58042"/>
                  <a:gd name="csY0" fmla="*/ 299934 h 299934"/>
                  <a:gd name="csX1" fmla="*/ 5923 w 58042"/>
                  <a:gd name="csY1" fmla="*/ 299934 h 299934"/>
                  <a:gd name="csX2" fmla="*/ 5923 w 58042"/>
                  <a:gd name="csY2" fmla="*/ 88913 h 299934"/>
                  <a:gd name="csX3" fmla="*/ 50935 w 58042"/>
                  <a:gd name="csY3" fmla="*/ 88913 h 299934"/>
                  <a:gd name="csX4" fmla="*/ 50935 w 58042"/>
                  <a:gd name="csY4" fmla="*/ 299934 h 299934"/>
                  <a:gd name="csX5" fmla="*/ 28429 w 58042"/>
                  <a:gd name="csY5" fmla="*/ 58090 h 299934"/>
                  <a:gd name="csX6" fmla="*/ 0 w 58042"/>
                  <a:gd name="csY6" fmla="*/ 28452 h 299934"/>
                  <a:gd name="csX7" fmla="*/ 28429 w 58042"/>
                  <a:gd name="csY7" fmla="*/ 0 h 299934"/>
                  <a:gd name="csX8" fmla="*/ 58042 w 58042"/>
                  <a:gd name="csY8" fmla="*/ 28452 h 299934"/>
                  <a:gd name="csX9" fmla="*/ 28429 w 58042"/>
                  <a:gd name="csY9" fmla="*/ 58090 h 2999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8042" h="299934">
                    <a:moveTo>
                      <a:pt x="50935" y="299934"/>
                    </a:moveTo>
                    <a:lnTo>
                      <a:pt x="5923" y="299934"/>
                    </a:lnTo>
                    <a:lnTo>
                      <a:pt x="5923" y="88913"/>
                    </a:lnTo>
                    <a:lnTo>
                      <a:pt x="50935" y="88913"/>
                    </a:lnTo>
                    <a:lnTo>
                      <a:pt x="50935" y="299934"/>
                    </a:lnTo>
                    <a:close/>
                    <a:moveTo>
                      <a:pt x="28429" y="58090"/>
                    </a:moveTo>
                    <a:cubicBezTo>
                      <a:pt x="11845" y="58090"/>
                      <a:pt x="0" y="45049"/>
                      <a:pt x="0" y="28452"/>
                    </a:cubicBezTo>
                    <a:cubicBezTo>
                      <a:pt x="0" y="11855"/>
                      <a:pt x="11845" y="0"/>
                      <a:pt x="28429" y="0"/>
                    </a:cubicBezTo>
                    <a:cubicBezTo>
                      <a:pt x="45012" y="0"/>
                      <a:pt x="58042" y="13041"/>
                      <a:pt x="58042" y="28452"/>
                    </a:cubicBezTo>
                    <a:cubicBezTo>
                      <a:pt x="58042" y="43864"/>
                      <a:pt x="45012" y="58090"/>
                      <a:pt x="28429" y="58090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46">
                <a:extLst>
                  <a:ext uri="{FF2B5EF4-FFF2-40B4-BE49-F238E27FC236}">
                    <a16:creationId xmlns:a16="http://schemas.microsoft.com/office/drawing/2014/main" id="{54CFAAC6-193D-8807-C4EB-E5352B29C0B1}"/>
                  </a:ext>
                </a:extLst>
              </p:cNvPr>
              <p:cNvSpPr/>
              <p:nvPr/>
            </p:nvSpPr>
            <p:spPr>
              <a:xfrm>
                <a:off x="9513146" y="5704448"/>
                <a:ext cx="127929" cy="263183"/>
              </a:xfrm>
              <a:custGeom>
                <a:avLst/>
                <a:gdLst>
                  <a:gd name="csX0" fmla="*/ 127929 w 127929"/>
                  <a:gd name="csY0" fmla="*/ 263183 h 263183"/>
                  <a:gd name="csX1" fmla="*/ 118453 w 127929"/>
                  <a:gd name="csY1" fmla="*/ 260812 h 263183"/>
                  <a:gd name="csX2" fmla="*/ 27244 w 127929"/>
                  <a:gd name="csY2" fmla="*/ 143447 h 263183"/>
                  <a:gd name="csX3" fmla="*/ 27244 w 127929"/>
                  <a:gd name="csY3" fmla="*/ 84171 h 263183"/>
                  <a:gd name="csX4" fmla="*/ 0 w 127929"/>
                  <a:gd name="csY4" fmla="*/ 84171 h 263183"/>
                  <a:gd name="csX5" fmla="*/ 0 w 127929"/>
                  <a:gd name="csY5" fmla="*/ 43864 h 263183"/>
                  <a:gd name="csX6" fmla="*/ 27244 w 127929"/>
                  <a:gd name="csY6" fmla="*/ 43864 h 263183"/>
                  <a:gd name="csX7" fmla="*/ 27244 w 127929"/>
                  <a:gd name="csY7" fmla="*/ 0 h 263183"/>
                  <a:gd name="csX8" fmla="*/ 72256 w 127929"/>
                  <a:gd name="csY8" fmla="*/ 0 h 263183"/>
                  <a:gd name="csX9" fmla="*/ 72256 w 127929"/>
                  <a:gd name="csY9" fmla="*/ 43864 h 263183"/>
                  <a:gd name="csX10" fmla="*/ 127929 w 127929"/>
                  <a:gd name="csY10" fmla="*/ 43864 h 263183"/>
                  <a:gd name="csX11" fmla="*/ 127929 w 127929"/>
                  <a:gd name="csY11" fmla="*/ 84171 h 263183"/>
                  <a:gd name="csX12" fmla="*/ 72256 w 127929"/>
                  <a:gd name="csY12" fmla="*/ 84171 h 263183"/>
                  <a:gd name="csX13" fmla="*/ 72256 w 127929"/>
                  <a:gd name="csY13" fmla="*/ 150560 h 263183"/>
                  <a:gd name="csX14" fmla="*/ 120822 w 127929"/>
                  <a:gd name="csY14" fmla="*/ 214578 h 263183"/>
                  <a:gd name="csX15" fmla="*/ 127929 w 127929"/>
                  <a:gd name="csY15" fmla="*/ 214578 h 263183"/>
                  <a:gd name="csX16" fmla="*/ 127929 w 127929"/>
                  <a:gd name="csY16" fmla="*/ 261998 h 263183"/>
                  <a:gd name="csX17" fmla="*/ 127929 w 127929"/>
                  <a:gd name="csY17" fmla="*/ 261998 h 26318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27929" h="263183">
                    <a:moveTo>
                      <a:pt x="127929" y="263183"/>
                    </a:moveTo>
                    <a:lnTo>
                      <a:pt x="118453" y="260812"/>
                    </a:lnTo>
                    <a:cubicBezTo>
                      <a:pt x="52120" y="247772"/>
                      <a:pt x="27244" y="215763"/>
                      <a:pt x="27244" y="143447"/>
                    </a:cubicBezTo>
                    <a:lnTo>
                      <a:pt x="27244" y="84171"/>
                    </a:lnTo>
                    <a:lnTo>
                      <a:pt x="0" y="84171"/>
                    </a:lnTo>
                    <a:lnTo>
                      <a:pt x="0" y="43864"/>
                    </a:lnTo>
                    <a:lnTo>
                      <a:pt x="27244" y="43864"/>
                    </a:lnTo>
                    <a:lnTo>
                      <a:pt x="27244" y="0"/>
                    </a:lnTo>
                    <a:lnTo>
                      <a:pt x="72256" y="0"/>
                    </a:lnTo>
                    <a:lnTo>
                      <a:pt x="72256" y="43864"/>
                    </a:lnTo>
                    <a:lnTo>
                      <a:pt x="127929" y="43864"/>
                    </a:lnTo>
                    <a:lnTo>
                      <a:pt x="127929" y="84171"/>
                    </a:lnTo>
                    <a:lnTo>
                      <a:pt x="72256" y="84171"/>
                    </a:lnTo>
                    <a:lnTo>
                      <a:pt x="72256" y="150560"/>
                    </a:lnTo>
                    <a:cubicBezTo>
                      <a:pt x="72256" y="189682"/>
                      <a:pt x="87656" y="209835"/>
                      <a:pt x="120822" y="214578"/>
                    </a:cubicBezTo>
                    <a:lnTo>
                      <a:pt x="127929" y="214578"/>
                    </a:lnTo>
                    <a:lnTo>
                      <a:pt x="127929" y="261998"/>
                    </a:lnTo>
                    <a:lnTo>
                      <a:pt x="127929" y="261998"/>
                    </a:lnTo>
                    <a:close/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47">
                <a:extLst>
                  <a:ext uri="{FF2B5EF4-FFF2-40B4-BE49-F238E27FC236}">
                    <a16:creationId xmlns:a16="http://schemas.microsoft.com/office/drawing/2014/main" id="{5A075AA1-4706-B364-98A4-54BC6C9BE0E5}"/>
                  </a:ext>
                </a:extLst>
              </p:cNvPr>
              <p:cNvSpPr/>
              <p:nvPr/>
            </p:nvSpPr>
            <p:spPr>
              <a:xfrm>
                <a:off x="7783732" y="5821814"/>
                <a:ext cx="71071" cy="71130"/>
              </a:xfrm>
              <a:custGeom>
                <a:avLst/>
                <a:gdLst>
                  <a:gd name="csX0" fmla="*/ 35536 w 71071"/>
                  <a:gd name="csY0" fmla="*/ 71131 h 71130"/>
                  <a:gd name="csX1" fmla="*/ 71072 w 71071"/>
                  <a:gd name="csY1" fmla="*/ 35565 h 71130"/>
                  <a:gd name="csX2" fmla="*/ 35536 w 71071"/>
                  <a:gd name="csY2" fmla="*/ 0 h 71130"/>
                  <a:gd name="csX3" fmla="*/ 0 w 71071"/>
                  <a:gd name="csY3" fmla="*/ 35565 h 71130"/>
                  <a:gd name="csX4" fmla="*/ 35536 w 71071"/>
                  <a:gd name="csY4" fmla="*/ 71131 h 711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71071" h="71130">
                    <a:moveTo>
                      <a:pt x="35536" y="71131"/>
                    </a:moveTo>
                    <a:cubicBezTo>
                      <a:pt x="55673" y="71131"/>
                      <a:pt x="71072" y="54534"/>
                      <a:pt x="71072" y="35565"/>
                    </a:cubicBezTo>
                    <a:cubicBezTo>
                      <a:pt x="71072" y="16597"/>
                      <a:pt x="55673" y="0"/>
                      <a:pt x="35536" y="0"/>
                    </a:cubicBezTo>
                    <a:cubicBezTo>
                      <a:pt x="15399" y="0"/>
                      <a:pt x="0" y="15411"/>
                      <a:pt x="0" y="35565"/>
                    </a:cubicBezTo>
                    <a:cubicBezTo>
                      <a:pt x="0" y="55719"/>
                      <a:pt x="15399" y="71131"/>
                      <a:pt x="35536" y="71131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48">
                <a:extLst>
                  <a:ext uri="{FF2B5EF4-FFF2-40B4-BE49-F238E27FC236}">
                    <a16:creationId xmlns:a16="http://schemas.microsoft.com/office/drawing/2014/main" id="{D9E1549A-A004-AD24-4E76-F1CA22824B32}"/>
                  </a:ext>
                </a:extLst>
              </p:cNvPr>
              <p:cNvSpPr/>
              <p:nvPr/>
            </p:nvSpPr>
            <p:spPr>
              <a:xfrm>
                <a:off x="7520766" y="5821814"/>
                <a:ext cx="71071" cy="71130"/>
              </a:xfrm>
              <a:custGeom>
                <a:avLst/>
                <a:gdLst>
                  <a:gd name="csX0" fmla="*/ 35536 w 71071"/>
                  <a:gd name="csY0" fmla="*/ 0 h 71130"/>
                  <a:gd name="csX1" fmla="*/ 0 w 71071"/>
                  <a:gd name="csY1" fmla="*/ 35565 h 71130"/>
                  <a:gd name="csX2" fmla="*/ 35536 w 71071"/>
                  <a:gd name="csY2" fmla="*/ 71131 h 71130"/>
                  <a:gd name="csX3" fmla="*/ 71072 w 71071"/>
                  <a:gd name="csY3" fmla="*/ 35565 h 71130"/>
                  <a:gd name="csX4" fmla="*/ 35536 w 71071"/>
                  <a:gd name="csY4" fmla="*/ 0 h 711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71071" h="71130">
                    <a:moveTo>
                      <a:pt x="35536" y="0"/>
                    </a:moveTo>
                    <a:cubicBezTo>
                      <a:pt x="15399" y="0"/>
                      <a:pt x="0" y="15411"/>
                      <a:pt x="0" y="35565"/>
                    </a:cubicBezTo>
                    <a:cubicBezTo>
                      <a:pt x="0" y="55719"/>
                      <a:pt x="15399" y="71131"/>
                      <a:pt x="35536" y="71131"/>
                    </a:cubicBezTo>
                    <a:cubicBezTo>
                      <a:pt x="55673" y="71131"/>
                      <a:pt x="71072" y="54534"/>
                      <a:pt x="71072" y="35565"/>
                    </a:cubicBezTo>
                    <a:cubicBezTo>
                      <a:pt x="71072" y="16597"/>
                      <a:pt x="55673" y="0"/>
                      <a:pt x="35536" y="0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F3BA3FB3-1808-EACA-90AD-13F530A7733D}"/>
                  </a:ext>
                </a:extLst>
              </p:cNvPr>
              <p:cNvSpPr/>
              <p:nvPr/>
            </p:nvSpPr>
            <p:spPr>
              <a:xfrm>
                <a:off x="7379807" y="5680738"/>
                <a:ext cx="618324" cy="353282"/>
              </a:xfrm>
              <a:custGeom>
                <a:avLst/>
                <a:gdLst>
                  <a:gd name="csX0" fmla="*/ 176495 w 618324"/>
                  <a:gd name="csY0" fmla="*/ 69945 h 353282"/>
                  <a:gd name="csX1" fmla="*/ 69887 w 618324"/>
                  <a:gd name="csY1" fmla="*/ 176641 h 353282"/>
                  <a:gd name="csX2" fmla="*/ 176495 w 618324"/>
                  <a:gd name="csY2" fmla="*/ 283337 h 353282"/>
                  <a:gd name="csX3" fmla="*/ 441830 w 618324"/>
                  <a:gd name="csY3" fmla="*/ 283337 h 353282"/>
                  <a:gd name="csX4" fmla="*/ 548437 w 618324"/>
                  <a:gd name="csY4" fmla="*/ 176641 h 353282"/>
                  <a:gd name="csX5" fmla="*/ 441830 w 618324"/>
                  <a:gd name="csY5" fmla="*/ 69945 h 353282"/>
                  <a:gd name="csX6" fmla="*/ 176495 w 618324"/>
                  <a:gd name="csY6" fmla="*/ 69945 h 353282"/>
                  <a:gd name="csX7" fmla="*/ 441830 w 618324"/>
                  <a:gd name="csY7" fmla="*/ 353282 h 353282"/>
                  <a:gd name="csX8" fmla="*/ 176495 w 618324"/>
                  <a:gd name="csY8" fmla="*/ 353282 h 353282"/>
                  <a:gd name="csX9" fmla="*/ 0 w 618324"/>
                  <a:gd name="csY9" fmla="*/ 176641 h 353282"/>
                  <a:gd name="csX10" fmla="*/ 176495 w 618324"/>
                  <a:gd name="csY10" fmla="*/ 0 h 353282"/>
                  <a:gd name="csX11" fmla="*/ 441830 w 618324"/>
                  <a:gd name="csY11" fmla="*/ 0 h 353282"/>
                  <a:gd name="csX12" fmla="*/ 618324 w 618324"/>
                  <a:gd name="csY12" fmla="*/ 176641 h 353282"/>
                  <a:gd name="csX13" fmla="*/ 441830 w 618324"/>
                  <a:gd name="csY13" fmla="*/ 353282 h 35328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618324" h="353282">
                    <a:moveTo>
                      <a:pt x="176495" y="69945"/>
                    </a:moveTo>
                    <a:cubicBezTo>
                      <a:pt x="118453" y="69945"/>
                      <a:pt x="69887" y="117365"/>
                      <a:pt x="69887" y="176641"/>
                    </a:cubicBezTo>
                    <a:cubicBezTo>
                      <a:pt x="69887" y="235917"/>
                      <a:pt x="117268" y="283337"/>
                      <a:pt x="176495" y="283337"/>
                    </a:cubicBezTo>
                    <a:lnTo>
                      <a:pt x="441830" y="283337"/>
                    </a:lnTo>
                    <a:cubicBezTo>
                      <a:pt x="499871" y="283337"/>
                      <a:pt x="548437" y="235917"/>
                      <a:pt x="548437" y="176641"/>
                    </a:cubicBezTo>
                    <a:cubicBezTo>
                      <a:pt x="548437" y="117365"/>
                      <a:pt x="501056" y="69945"/>
                      <a:pt x="441830" y="69945"/>
                    </a:cubicBezTo>
                    <a:lnTo>
                      <a:pt x="176495" y="69945"/>
                    </a:lnTo>
                    <a:moveTo>
                      <a:pt x="441830" y="353282"/>
                    </a:moveTo>
                    <a:lnTo>
                      <a:pt x="176495" y="353282"/>
                    </a:lnTo>
                    <a:cubicBezTo>
                      <a:pt x="79363" y="353282"/>
                      <a:pt x="0" y="273853"/>
                      <a:pt x="0" y="176641"/>
                    </a:cubicBezTo>
                    <a:cubicBezTo>
                      <a:pt x="0" y="79429"/>
                      <a:pt x="79363" y="0"/>
                      <a:pt x="176495" y="0"/>
                    </a:cubicBezTo>
                    <a:lnTo>
                      <a:pt x="441830" y="0"/>
                    </a:lnTo>
                    <a:cubicBezTo>
                      <a:pt x="538961" y="0"/>
                      <a:pt x="618324" y="79429"/>
                      <a:pt x="618324" y="176641"/>
                    </a:cubicBezTo>
                    <a:cubicBezTo>
                      <a:pt x="618324" y="273853"/>
                      <a:pt x="538961" y="353282"/>
                      <a:pt x="441830" y="353282"/>
                    </a:cubicBezTo>
                  </a:path>
                </a:pathLst>
              </a:custGeom>
              <a:solidFill>
                <a:srgbClr val="1D1D1B"/>
              </a:solidFill>
              <a:ln w="11841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51" name="Graphic 2">
            <a:extLst>
              <a:ext uri="{FF2B5EF4-FFF2-40B4-BE49-F238E27FC236}">
                <a16:creationId xmlns:a16="http://schemas.microsoft.com/office/drawing/2014/main" id="{CD0C5263-0B06-0E73-D4A2-023CEC7D7223}"/>
              </a:ext>
            </a:extLst>
          </p:cNvPr>
          <p:cNvGrpSpPr/>
          <p:nvPr/>
        </p:nvGrpSpPr>
        <p:grpSpPr>
          <a:xfrm>
            <a:off x="8244514" y="143218"/>
            <a:ext cx="1436835" cy="1438024"/>
            <a:chOff x="8244514" y="143218"/>
            <a:chExt cx="1436835" cy="1438024"/>
          </a:xfrm>
        </p:grpSpPr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EE08AF57-C3D5-830D-FCA7-58D0F54B9B4D}"/>
                </a:ext>
              </a:extLst>
            </p:cNvPr>
            <p:cNvSpPr/>
            <p:nvPr/>
          </p:nvSpPr>
          <p:spPr>
            <a:xfrm>
              <a:off x="8244514" y="143218"/>
              <a:ext cx="1436835" cy="1438024"/>
            </a:xfrm>
            <a:prstGeom prst="rect">
              <a:avLst/>
            </a:prstGeom>
            <a:solidFill>
              <a:srgbClr val="FFFFFF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3682C78C-C8AA-9AF6-CD51-598786A47412}"/>
                </a:ext>
              </a:extLst>
            </p:cNvPr>
            <p:cNvSpPr/>
            <p:nvPr/>
          </p:nvSpPr>
          <p:spPr>
            <a:xfrm>
              <a:off x="8290710" y="189452"/>
              <a:ext cx="1343257" cy="1344369"/>
            </a:xfrm>
            <a:custGeom>
              <a:avLst/>
              <a:gdLst>
                <a:gd name="csX0" fmla="*/ 0 w 1343257"/>
                <a:gd name="csY0" fmla="*/ 0 h 1344369"/>
                <a:gd name="csX1" fmla="*/ 0 w 1343257"/>
                <a:gd name="csY1" fmla="*/ 324830 h 1344369"/>
                <a:gd name="csX2" fmla="*/ 324562 w 1343257"/>
                <a:gd name="csY2" fmla="*/ 324830 h 1344369"/>
                <a:gd name="csX3" fmla="*/ 324562 w 1343257"/>
                <a:gd name="csY3" fmla="*/ 0 h 1344369"/>
                <a:gd name="csX4" fmla="*/ 0 w 1343257"/>
                <a:gd name="csY4" fmla="*/ 0 h 1344369"/>
                <a:gd name="csX5" fmla="*/ 46197 w 1343257"/>
                <a:gd name="csY5" fmla="*/ 46235 h 1344369"/>
                <a:gd name="csX6" fmla="*/ 46197 w 1343257"/>
                <a:gd name="csY6" fmla="*/ 278595 h 1344369"/>
                <a:gd name="csX7" fmla="*/ 278365 w 1343257"/>
                <a:gd name="csY7" fmla="*/ 278595 h 1344369"/>
                <a:gd name="csX8" fmla="*/ 278365 w 1343257"/>
                <a:gd name="csY8" fmla="*/ 46235 h 1344369"/>
                <a:gd name="csX9" fmla="*/ 46197 w 1343257"/>
                <a:gd name="csY9" fmla="*/ 46235 h 1344369"/>
                <a:gd name="csX10" fmla="*/ 1343258 w 1343257"/>
                <a:gd name="csY10" fmla="*/ 0 h 1344369"/>
                <a:gd name="csX11" fmla="*/ 1343258 w 1343257"/>
                <a:gd name="csY11" fmla="*/ 324830 h 1344369"/>
                <a:gd name="csX12" fmla="*/ 1018696 w 1343257"/>
                <a:gd name="csY12" fmla="*/ 324830 h 1344369"/>
                <a:gd name="csX13" fmla="*/ 1018696 w 1343257"/>
                <a:gd name="csY13" fmla="*/ 0 h 1344369"/>
                <a:gd name="csX14" fmla="*/ 1343258 w 1343257"/>
                <a:gd name="csY14" fmla="*/ 0 h 1344369"/>
                <a:gd name="csX15" fmla="*/ 1297061 w 1343257"/>
                <a:gd name="csY15" fmla="*/ 46235 h 1344369"/>
                <a:gd name="csX16" fmla="*/ 1297061 w 1343257"/>
                <a:gd name="csY16" fmla="*/ 278595 h 1344369"/>
                <a:gd name="csX17" fmla="*/ 1064893 w 1343257"/>
                <a:gd name="csY17" fmla="*/ 278595 h 1344369"/>
                <a:gd name="csX18" fmla="*/ 1064893 w 1343257"/>
                <a:gd name="csY18" fmla="*/ 46235 h 1344369"/>
                <a:gd name="csX19" fmla="*/ 1297061 w 1343257"/>
                <a:gd name="csY19" fmla="*/ 46235 h 1344369"/>
                <a:gd name="csX20" fmla="*/ 0 w 1343257"/>
                <a:gd name="csY20" fmla="*/ 1344369 h 1344369"/>
                <a:gd name="csX21" fmla="*/ 0 w 1343257"/>
                <a:gd name="csY21" fmla="*/ 1019539 h 1344369"/>
                <a:gd name="csX22" fmla="*/ 324562 w 1343257"/>
                <a:gd name="csY22" fmla="*/ 1019539 h 1344369"/>
                <a:gd name="csX23" fmla="*/ 324562 w 1343257"/>
                <a:gd name="csY23" fmla="*/ 1344369 h 1344369"/>
                <a:gd name="csX24" fmla="*/ 0 w 1343257"/>
                <a:gd name="csY24" fmla="*/ 1344369 h 1344369"/>
                <a:gd name="csX25" fmla="*/ 46197 w 1343257"/>
                <a:gd name="csY25" fmla="*/ 1298134 h 1344369"/>
                <a:gd name="csX26" fmla="*/ 46197 w 1343257"/>
                <a:gd name="csY26" fmla="*/ 1065774 h 1344369"/>
                <a:gd name="csX27" fmla="*/ 278365 w 1343257"/>
                <a:gd name="csY27" fmla="*/ 1065774 h 1344369"/>
                <a:gd name="csX28" fmla="*/ 278365 w 1343257"/>
                <a:gd name="csY28" fmla="*/ 1298134 h 1344369"/>
                <a:gd name="csX29" fmla="*/ 46197 w 1343257"/>
                <a:gd name="csY29" fmla="*/ 1298134 h 13443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1343257" h="1344369">
                  <a:moveTo>
                    <a:pt x="0" y="0"/>
                  </a:moveTo>
                  <a:lnTo>
                    <a:pt x="0" y="324830"/>
                  </a:lnTo>
                  <a:lnTo>
                    <a:pt x="324562" y="324830"/>
                  </a:lnTo>
                  <a:lnTo>
                    <a:pt x="324562" y="0"/>
                  </a:lnTo>
                  <a:cubicBezTo>
                    <a:pt x="324562" y="0"/>
                    <a:pt x="0" y="0"/>
                    <a:pt x="0" y="0"/>
                  </a:cubicBezTo>
                  <a:close/>
                  <a:moveTo>
                    <a:pt x="46197" y="46235"/>
                  </a:moveTo>
                  <a:lnTo>
                    <a:pt x="46197" y="278595"/>
                  </a:lnTo>
                  <a:lnTo>
                    <a:pt x="278365" y="278595"/>
                  </a:lnTo>
                  <a:lnTo>
                    <a:pt x="278365" y="46235"/>
                  </a:lnTo>
                  <a:lnTo>
                    <a:pt x="46197" y="46235"/>
                  </a:lnTo>
                  <a:close/>
                  <a:moveTo>
                    <a:pt x="1343258" y="0"/>
                  </a:moveTo>
                  <a:lnTo>
                    <a:pt x="1343258" y="324830"/>
                  </a:lnTo>
                  <a:lnTo>
                    <a:pt x="1018696" y="324830"/>
                  </a:lnTo>
                  <a:lnTo>
                    <a:pt x="1018696" y="0"/>
                  </a:lnTo>
                  <a:cubicBezTo>
                    <a:pt x="1018696" y="0"/>
                    <a:pt x="1343258" y="0"/>
                    <a:pt x="1343258" y="0"/>
                  </a:cubicBezTo>
                  <a:close/>
                  <a:moveTo>
                    <a:pt x="1297061" y="46235"/>
                  </a:moveTo>
                  <a:lnTo>
                    <a:pt x="1297061" y="278595"/>
                  </a:lnTo>
                  <a:lnTo>
                    <a:pt x="1064893" y="278595"/>
                  </a:lnTo>
                  <a:lnTo>
                    <a:pt x="1064893" y="46235"/>
                  </a:lnTo>
                  <a:lnTo>
                    <a:pt x="1297061" y="46235"/>
                  </a:lnTo>
                  <a:close/>
                  <a:moveTo>
                    <a:pt x="0" y="1344369"/>
                  </a:moveTo>
                  <a:lnTo>
                    <a:pt x="0" y="1019539"/>
                  </a:lnTo>
                  <a:lnTo>
                    <a:pt x="324562" y="1019539"/>
                  </a:lnTo>
                  <a:lnTo>
                    <a:pt x="324562" y="1344369"/>
                  </a:lnTo>
                  <a:lnTo>
                    <a:pt x="0" y="1344369"/>
                  </a:lnTo>
                  <a:close/>
                  <a:moveTo>
                    <a:pt x="46197" y="1298134"/>
                  </a:moveTo>
                  <a:lnTo>
                    <a:pt x="46197" y="1065774"/>
                  </a:lnTo>
                  <a:lnTo>
                    <a:pt x="278365" y="1065774"/>
                  </a:lnTo>
                  <a:lnTo>
                    <a:pt x="278365" y="1298134"/>
                  </a:lnTo>
                  <a:lnTo>
                    <a:pt x="46197" y="1298134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0E322ECC-0301-A9C3-330C-7623684A2779}"/>
                </a:ext>
              </a:extLst>
            </p:cNvPr>
            <p:cNvSpPr/>
            <p:nvPr/>
          </p:nvSpPr>
          <p:spPr>
            <a:xfrm>
              <a:off x="8383104" y="281922"/>
              <a:ext cx="1158471" cy="1159429"/>
            </a:xfrm>
            <a:custGeom>
              <a:avLst/>
              <a:gdLst>
                <a:gd name="csX0" fmla="*/ 0 w 1158471"/>
                <a:gd name="csY0" fmla="*/ 0 h 1159429"/>
                <a:gd name="csX1" fmla="*/ 0 w 1158471"/>
                <a:gd name="csY1" fmla="*/ 138705 h 1159429"/>
                <a:gd name="csX2" fmla="*/ 138590 w 1158471"/>
                <a:gd name="csY2" fmla="*/ 138705 h 1159429"/>
                <a:gd name="csX3" fmla="*/ 138590 w 1158471"/>
                <a:gd name="csY3" fmla="*/ 0 h 1159429"/>
                <a:gd name="csX4" fmla="*/ 0 w 1158471"/>
                <a:gd name="csY4" fmla="*/ 0 h 1159429"/>
                <a:gd name="csX5" fmla="*/ 1158471 w 1158471"/>
                <a:gd name="csY5" fmla="*/ 0 h 1159429"/>
                <a:gd name="csX6" fmla="*/ 1158471 w 1158471"/>
                <a:gd name="csY6" fmla="*/ 138705 h 1159429"/>
                <a:gd name="csX7" fmla="*/ 1019881 w 1158471"/>
                <a:gd name="csY7" fmla="*/ 138705 h 1159429"/>
                <a:gd name="csX8" fmla="*/ 1019881 w 1158471"/>
                <a:gd name="csY8" fmla="*/ 0 h 1159429"/>
                <a:gd name="csX9" fmla="*/ 1158471 w 1158471"/>
                <a:gd name="csY9" fmla="*/ 0 h 1159429"/>
                <a:gd name="csX10" fmla="*/ 0 w 1158471"/>
                <a:gd name="csY10" fmla="*/ 1159430 h 1159429"/>
                <a:gd name="csX11" fmla="*/ 0 w 1158471"/>
                <a:gd name="csY11" fmla="*/ 1020725 h 1159429"/>
                <a:gd name="csX12" fmla="*/ 138590 w 1158471"/>
                <a:gd name="csY12" fmla="*/ 1020725 h 1159429"/>
                <a:gd name="csX13" fmla="*/ 138590 w 1158471"/>
                <a:gd name="csY13" fmla="*/ 1159430 h 1159429"/>
                <a:gd name="csX14" fmla="*/ 0 w 1158471"/>
                <a:gd name="csY14" fmla="*/ 1159430 h 115942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1158471" h="1159429">
                  <a:moveTo>
                    <a:pt x="0" y="0"/>
                  </a:moveTo>
                  <a:lnTo>
                    <a:pt x="0" y="138705"/>
                  </a:lnTo>
                  <a:lnTo>
                    <a:pt x="138590" y="138705"/>
                  </a:lnTo>
                  <a:lnTo>
                    <a:pt x="138590" y="0"/>
                  </a:lnTo>
                  <a:lnTo>
                    <a:pt x="0" y="0"/>
                  </a:lnTo>
                  <a:close/>
                  <a:moveTo>
                    <a:pt x="1158471" y="0"/>
                  </a:moveTo>
                  <a:lnTo>
                    <a:pt x="1158471" y="138705"/>
                  </a:lnTo>
                  <a:lnTo>
                    <a:pt x="1019881" y="138705"/>
                  </a:lnTo>
                  <a:lnTo>
                    <a:pt x="1019881" y="0"/>
                  </a:lnTo>
                  <a:lnTo>
                    <a:pt x="1158471" y="0"/>
                  </a:lnTo>
                  <a:close/>
                  <a:moveTo>
                    <a:pt x="0" y="1159430"/>
                  </a:moveTo>
                  <a:lnTo>
                    <a:pt x="0" y="1020725"/>
                  </a:lnTo>
                  <a:lnTo>
                    <a:pt x="138590" y="1020725"/>
                  </a:lnTo>
                  <a:lnTo>
                    <a:pt x="138590" y="1159430"/>
                  </a:lnTo>
                  <a:lnTo>
                    <a:pt x="0" y="1159430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8A599E5A-6A79-2C9A-D73F-3B4422A43987}"/>
                </a:ext>
              </a:extLst>
            </p:cNvPr>
            <p:cNvSpPr/>
            <p:nvPr/>
          </p:nvSpPr>
          <p:spPr>
            <a:xfrm>
              <a:off x="8290710" y="189452"/>
              <a:ext cx="1343257" cy="1344369"/>
            </a:xfrm>
            <a:custGeom>
              <a:avLst/>
              <a:gdLst>
                <a:gd name="csX0" fmla="*/ 0 w 1343257"/>
                <a:gd name="csY0" fmla="*/ 417300 h 1344369"/>
                <a:gd name="csX1" fmla="*/ 0 w 1343257"/>
                <a:gd name="csY1" fmla="*/ 463535 h 1344369"/>
                <a:gd name="csX2" fmla="*/ 46197 w 1343257"/>
                <a:gd name="csY2" fmla="*/ 463535 h 1344369"/>
                <a:gd name="csX3" fmla="*/ 46197 w 1343257"/>
                <a:gd name="csY3" fmla="*/ 417300 h 1344369"/>
                <a:gd name="csX4" fmla="*/ 0 w 1343257"/>
                <a:gd name="csY4" fmla="*/ 417300 h 1344369"/>
                <a:gd name="csX5" fmla="*/ 0 w 1343257"/>
                <a:gd name="csY5" fmla="*/ 463535 h 1344369"/>
                <a:gd name="csX6" fmla="*/ 0 w 1343257"/>
                <a:gd name="csY6" fmla="*/ 509770 h 1344369"/>
                <a:gd name="csX7" fmla="*/ 46197 w 1343257"/>
                <a:gd name="csY7" fmla="*/ 509770 h 1344369"/>
                <a:gd name="csX8" fmla="*/ 46197 w 1343257"/>
                <a:gd name="csY8" fmla="*/ 463535 h 1344369"/>
                <a:gd name="csX9" fmla="*/ 0 w 1343257"/>
                <a:gd name="csY9" fmla="*/ 463535 h 1344369"/>
                <a:gd name="csX10" fmla="*/ 0 w 1343257"/>
                <a:gd name="csY10" fmla="*/ 509770 h 1344369"/>
                <a:gd name="csX11" fmla="*/ 0 w 1343257"/>
                <a:gd name="csY11" fmla="*/ 556005 h 1344369"/>
                <a:gd name="csX12" fmla="*/ 46197 w 1343257"/>
                <a:gd name="csY12" fmla="*/ 556005 h 1344369"/>
                <a:gd name="csX13" fmla="*/ 46197 w 1343257"/>
                <a:gd name="csY13" fmla="*/ 509770 h 1344369"/>
                <a:gd name="csX14" fmla="*/ 0 w 1343257"/>
                <a:gd name="csY14" fmla="*/ 509770 h 1344369"/>
                <a:gd name="csX15" fmla="*/ 0 w 1343257"/>
                <a:gd name="csY15" fmla="*/ 556005 h 1344369"/>
                <a:gd name="csX16" fmla="*/ 0 w 1343257"/>
                <a:gd name="csY16" fmla="*/ 602239 h 1344369"/>
                <a:gd name="csX17" fmla="*/ 46197 w 1343257"/>
                <a:gd name="csY17" fmla="*/ 602239 h 1344369"/>
                <a:gd name="csX18" fmla="*/ 46197 w 1343257"/>
                <a:gd name="csY18" fmla="*/ 556005 h 1344369"/>
                <a:gd name="csX19" fmla="*/ 0 w 1343257"/>
                <a:gd name="csY19" fmla="*/ 556005 h 1344369"/>
                <a:gd name="csX20" fmla="*/ 0 w 1343257"/>
                <a:gd name="csY20" fmla="*/ 742130 h 1344369"/>
                <a:gd name="csX21" fmla="*/ 0 w 1343257"/>
                <a:gd name="csY21" fmla="*/ 788365 h 1344369"/>
                <a:gd name="csX22" fmla="*/ 46197 w 1343257"/>
                <a:gd name="csY22" fmla="*/ 788365 h 1344369"/>
                <a:gd name="csX23" fmla="*/ 46197 w 1343257"/>
                <a:gd name="csY23" fmla="*/ 742130 h 1344369"/>
                <a:gd name="csX24" fmla="*/ 0 w 1343257"/>
                <a:gd name="csY24" fmla="*/ 742130 h 1344369"/>
                <a:gd name="csX25" fmla="*/ 0 w 1343257"/>
                <a:gd name="csY25" fmla="*/ 834600 h 1344369"/>
                <a:gd name="csX26" fmla="*/ 0 w 1343257"/>
                <a:gd name="csY26" fmla="*/ 880834 h 1344369"/>
                <a:gd name="csX27" fmla="*/ 46197 w 1343257"/>
                <a:gd name="csY27" fmla="*/ 880834 h 1344369"/>
                <a:gd name="csX28" fmla="*/ 46197 w 1343257"/>
                <a:gd name="csY28" fmla="*/ 834600 h 1344369"/>
                <a:gd name="csX29" fmla="*/ 0 w 1343257"/>
                <a:gd name="csY29" fmla="*/ 834600 h 1344369"/>
                <a:gd name="csX30" fmla="*/ 0 w 1343257"/>
                <a:gd name="csY30" fmla="*/ 880834 h 1344369"/>
                <a:gd name="csX31" fmla="*/ 0 w 1343257"/>
                <a:gd name="csY31" fmla="*/ 927069 h 1344369"/>
                <a:gd name="csX32" fmla="*/ 46197 w 1343257"/>
                <a:gd name="csY32" fmla="*/ 927069 h 1344369"/>
                <a:gd name="csX33" fmla="*/ 46197 w 1343257"/>
                <a:gd name="csY33" fmla="*/ 880834 h 1344369"/>
                <a:gd name="csX34" fmla="*/ 0 w 1343257"/>
                <a:gd name="csY34" fmla="*/ 880834 h 1344369"/>
                <a:gd name="csX35" fmla="*/ 0 w 1343257"/>
                <a:gd name="csY35" fmla="*/ 927069 h 1344369"/>
                <a:gd name="csX36" fmla="*/ 0 w 1343257"/>
                <a:gd name="csY36" fmla="*/ 973304 h 1344369"/>
                <a:gd name="csX37" fmla="*/ 46197 w 1343257"/>
                <a:gd name="csY37" fmla="*/ 973304 h 1344369"/>
                <a:gd name="csX38" fmla="*/ 46197 w 1343257"/>
                <a:gd name="csY38" fmla="*/ 927069 h 1344369"/>
                <a:gd name="csX39" fmla="*/ 0 w 1343257"/>
                <a:gd name="csY39" fmla="*/ 927069 h 1344369"/>
                <a:gd name="csX40" fmla="*/ 46197 w 1343257"/>
                <a:gd name="csY40" fmla="*/ 463535 h 1344369"/>
                <a:gd name="csX41" fmla="*/ 46197 w 1343257"/>
                <a:gd name="csY41" fmla="*/ 509770 h 1344369"/>
                <a:gd name="csX42" fmla="*/ 92393 w 1343257"/>
                <a:gd name="csY42" fmla="*/ 509770 h 1344369"/>
                <a:gd name="csX43" fmla="*/ 92393 w 1343257"/>
                <a:gd name="csY43" fmla="*/ 463535 h 1344369"/>
                <a:gd name="csX44" fmla="*/ 46197 w 1343257"/>
                <a:gd name="csY44" fmla="*/ 463535 h 1344369"/>
                <a:gd name="csX45" fmla="*/ 46197 w 1343257"/>
                <a:gd name="csY45" fmla="*/ 509770 h 1344369"/>
                <a:gd name="csX46" fmla="*/ 46197 w 1343257"/>
                <a:gd name="csY46" fmla="*/ 556005 h 1344369"/>
                <a:gd name="csX47" fmla="*/ 92393 w 1343257"/>
                <a:gd name="csY47" fmla="*/ 556005 h 1344369"/>
                <a:gd name="csX48" fmla="*/ 92393 w 1343257"/>
                <a:gd name="csY48" fmla="*/ 509770 h 1344369"/>
                <a:gd name="csX49" fmla="*/ 46197 w 1343257"/>
                <a:gd name="csY49" fmla="*/ 509770 h 1344369"/>
                <a:gd name="csX50" fmla="*/ 46197 w 1343257"/>
                <a:gd name="csY50" fmla="*/ 556005 h 1344369"/>
                <a:gd name="csX51" fmla="*/ 46197 w 1343257"/>
                <a:gd name="csY51" fmla="*/ 602239 h 1344369"/>
                <a:gd name="csX52" fmla="*/ 92393 w 1343257"/>
                <a:gd name="csY52" fmla="*/ 602239 h 1344369"/>
                <a:gd name="csX53" fmla="*/ 92393 w 1343257"/>
                <a:gd name="csY53" fmla="*/ 556005 h 1344369"/>
                <a:gd name="csX54" fmla="*/ 46197 w 1343257"/>
                <a:gd name="csY54" fmla="*/ 556005 h 1344369"/>
                <a:gd name="csX55" fmla="*/ 46197 w 1343257"/>
                <a:gd name="csY55" fmla="*/ 649660 h 1344369"/>
                <a:gd name="csX56" fmla="*/ 46197 w 1343257"/>
                <a:gd name="csY56" fmla="*/ 695895 h 1344369"/>
                <a:gd name="csX57" fmla="*/ 92393 w 1343257"/>
                <a:gd name="csY57" fmla="*/ 695895 h 1344369"/>
                <a:gd name="csX58" fmla="*/ 92393 w 1343257"/>
                <a:gd name="csY58" fmla="*/ 649660 h 1344369"/>
                <a:gd name="csX59" fmla="*/ 46197 w 1343257"/>
                <a:gd name="csY59" fmla="*/ 649660 h 1344369"/>
                <a:gd name="csX60" fmla="*/ 46197 w 1343257"/>
                <a:gd name="csY60" fmla="*/ 695895 h 1344369"/>
                <a:gd name="csX61" fmla="*/ 46197 w 1343257"/>
                <a:gd name="csY61" fmla="*/ 742130 h 1344369"/>
                <a:gd name="csX62" fmla="*/ 92393 w 1343257"/>
                <a:gd name="csY62" fmla="*/ 742130 h 1344369"/>
                <a:gd name="csX63" fmla="*/ 92393 w 1343257"/>
                <a:gd name="csY63" fmla="*/ 695895 h 1344369"/>
                <a:gd name="csX64" fmla="*/ 46197 w 1343257"/>
                <a:gd name="csY64" fmla="*/ 695895 h 1344369"/>
                <a:gd name="csX65" fmla="*/ 46197 w 1343257"/>
                <a:gd name="csY65" fmla="*/ 927069 h 1344369"/>
                <a:gd name="csX66" fmla="*/ 46197 w 1343257"/>
                <a:gd name="csY66" fmla="*/ 973304 h 1344369"/>
                <a:gd name="csX67" fmla="*/ 92393 w 1343257"/>
                <a:gd name="csY67" fmla="*/ 973304 h 1344369"/>
                <a:gd name="csX68" fmla="*/ 92393 w 1343257"/>
                <a:gd name="csY68" fmla="*/ 927069 h 1344369"/>
                <a:gd name="csX69" fmla="*/ 46197 w 1343257"/>
                <a:gd name="csY69" fmla="*/ 927069 h 1344369"/>
                <a:gd name="csX70" fmla="*/ 92393 w 1343257"/>
                <a:gd name="csY70" fmla="*/ 371065 h 1344369"/>
                <a:gd name="csX71" fmla="*/ 92393 w 1343257"/>
                <a:gd name="csY71" fmla="*/ 417300 h 1344369"/>
                <a:gd name="csX72" fmla="*/ 138590 w 1343257"/>
                <a:gd name="csY72" fmla="*/ 417300 h 1344369"/>
                <a:gd name="csX73" fmla="*/ 138590 w 1343257"/>
                <a:gd name="csY73" fmla="*/ 371065 h 1344369"/>
                <a:gd name="csX74" fmla="*/ 92393 w 1343257"/>
                <a:gd name="csY74" fmla="*/ 371065 h 1344369"/>
                <a:gd name="csX75" fmla="*/ 92393 w 1343257"/>
                <a:gd name="csY75" fmla="*/ 463535 h 1344369"/>
                <a:gd name="csX76" fmla="*/ 92393 w 1343257"/>
                <a:gd name="csY76" fmla="*/ 509770 h 1344369"/>
                <a:gd name="csX77" fmla="*/ 138590 w 1343257"/>
                <a:gd name="csY77" fmla="*/ 509770 h 1344369"/>
                <a:gd name="csX78" fmla="*/ 138590 w 1343257"/>
                <a:gd name="csY78" fmla="*/ 463535 h 1344369"/>
                <a:gd name="csX79" fmla="*/ 92393 w 1343257"/>
                <a:gd name="csY79" fmla="*/ 463535 h 1344369"/>
                <a:gd name="csX80" fmla="*/ 92393 w 1343257"/>
                <a:gd name="csY80" fmla="*/ 556005 h 1344369"/>
                <a:gd name="csX81" fmla="*/ 92393 w 1343257"/>
                <a:gd name="csY81" fmla="*/ 602239 h 1344369"/>
                <a:gd name="csX82" fmla="*/ 138590 w 1343257"/>
                <a:gd name="csY82" fmla="*/ 602239 h 1344369"/>
                <a:gd name="csX83" fmla="*/ 138590 w 1343257"/>
                <a:gd name="csY83" fmla="*/ 556005 h 1344369"/>
                <a:gd name="csX84" fmla="*/ 92393 w 1343257"/>
                <a:gd name="csY84" fmla="*/ 556005 h 1344369"/>
                <a:gd name="csX85" fmla="*/ 92393 w 1343257"/>
                <a:gd name="csY85" fmla="*/ 649660 h 1344369"/>
                <a:gd name="csX86" fmla="*/ 92393 w 1343257"/>
                <a:gd name="csY86" fmla="*/ 695895 h 1344369"/>
                <a:gd name="csX87" fmla="*/ 138590 w 1343257"/>
                <a:gd name="csY87" fmla="*/ 695895 h 1344369"/>
                <a:gd name="csX88" fmla="*/ 138590 w 1343257"/>
                <a:gd name="csY88" fmla="*/ 649660 h 1344369"/>
                <a:gd name="csX89" fmla="*/ 92393 w 1343257"/>
                <a:gd name="csY89" fmla="*/ 649660 h 1344369"/>
                <a:gd name="csX90" fmla="*/ 92393 w 1343257"/>
                <a:gd name="csY90" fmla="*/ 695895 h 1344369"/>
                <a:gd name="csX91" fmla="*/ 92393 w 1343257"/>
                <a:gd name="csY91" fmla="*/ 742130 h 1344369"/>
                <a:gd name="csX92" fmla="*/ 138590 w 1343257"/>
                <a:gd name="csY92" fmla="*/ 742130 h 1344369"/>
                <a:gd name="csX93" fmla="*/ 138590 w 1343257"/>
                <a:gd name="csY93" fmla="*/ 695895 h 1344369"/>
                <a:gd name="csX94" fmla="*/ 92393 w 1343257"/>
                <a:gd name="csY94" fmla="*/ 695895 h 1344369"/>
                <a:gd name="csX95" fmla="*/ 92393 w 1343257"/>
                <a:gd name="csY95" fmla="*/ 742130 h 1344369"/>
                <a:gd name="csX96" fmla="*/ 92393 w 1343257"/>
                <a:gd name="csY96" fmla="*/ 788365 h 1344369"/>
                <a:gd name="csX97" fmla="*/ 138590 w 1343257"/>
                <a:gd name="csY97" fmla="*/ 788365 h 1344369"/>
                <a:gd name="csX98" fmla="*/ 138590 w 1343257"/>
                <a:gd name="csY98" fmla="*/ 742130 h 1344369"/>
                <a:gd name="csX99" fmla="*/ 92393 w 1343257"/>
                <a:gd name="csY99" fmla="*/ 742130 h 1344369"/>
                <a:gd name="csX100" fmla="*/ 92393 w 1343257"/>
                <a:gd name="csY100" fmla="*/ 834600 h 1344369"/>
                <a:gd name="csX101" fmla="*/ 92393 w 1343257"/>
                <a:gd name="csY101" fmla="*/ 880834 h 1344369"/>
                <a:gd name="csX102" fmla="*/ 138590 w 1343257"/>
                <a:gd name="csY102" fmla="*/ 880834 h 1344369"/>
                <a:gd name="csX103" fmla="*/ 138590 w 1343257"/>
                <a:gd name="csY103" fmla="*/ 834600 h 1344369"/>
                <a:gd name="csX104" fmla="*/ 92393 w 1343257"/>
                <a:gd name="csY104" fmla="*/ 834600 h 1344369"/>
                <a:gd name="csX105" fmla="*/ 92393 w 1343257"/>
                <a:gd name="csY105" fmla="*/ 880834 h 1344369"/>
                <a:gd name="csX106" fmla="*/ 92393 w 1343257"/>
                <a:gd name="csY106" fmla="*/ 927069 h 1344369"/>
                <a:gd name="csX107" fmla="*/ 138590 w 1343257"/>
                <a:gd name="csY107" fmla="*/ 927069 h 1344369"/>
                <a:gd name="csX108" fmla="*/ 138590 w 1343257"/>
                <a:gd name="csY108" fmla="*/ 880834 h 1344369"/>
                <a:gd name="csX109" fmla="*/ 92393 w 1343257"/>
                <a:gd name="csY109" fmla="*/ 880834 h 1344369"/>
                <a:gd name="csX110" fmla="*/ 92393 w 1343257"/>
                <a:gd name="csY110" fmla="*/ 927069 h 1344369"/>
                <a:gd name="csX111" fmla="*/ 92393 w 1343257"/>
                <a:gd name="csY111" fmla="*/ 973304 h 1344369"/>
                <a:gd name="csX112" fmla="*/ 138590 w 1343257"/>
                <a:gd name="csY112" fmla="*/ 973304 h 1344369"/>
                <a:gd name="csX113" fmla="*/ 138590 w 1343257"/>
                <a:gd name="csY113" fmla="*/ 927069 h 1344369"/>
                <a:gd name="csX114" fmla="*/ 92393 w 1343257"/>
                <a:gd name="csY114" fmla="*/ 927069 h 1344369"/>
                <a:gd name="csX115" fmla="*/ 138590 w 1343257"/>
                <a:gd name="csY115" fmla="*/ 371065 h 1344369"/>
                <a:gd name="csX116" fmla="*/ 138590 w 1343257"/>
                <a:gd name="csY116" fmla="*/ 417300 h 1344369"/>
                <a:gd name="csX117" fmla="*/ 184787 w 1343257"/>
                <a:gd name="csY117" fmla="*/ 417300 h 1344369"/>
                <a:gd name="csX118" fmla="*/ 184787 w 1343257"/>
                <a:gd name="csY118" fmla="*/ 371065 h 1344369"/>
                <a:gd name="csX119" fmla="*/ 138590 w 1343257"/>
                <a:gd name="csY119" fmla="*/ 371065 h 1344369"/>
                <a:gd name="csX120" fmla="*/ 138590 w 1343257"/>
                <a:gd name="csY120" fmla="*/ 417300 h 1344369"/>
                <a:gd name="csX121" fmla="*/ 138590 w 1343257"/>
                <a:gd name="csY121" fmla="*/ 463535 h 1344369"/>
                <a:gd name="csX122" fmla="*/ 184787 w 1343257"/>
                <a:gd name="csY122" fmla="*/ 463535 h 1344369"/>
                <a:gd name="csX123" fmla="*/ 184787 w 1343257"/>
                <a:gd name="csY123" fmla="*/ 417300 h 1344369"/>
                <a:gd name="csX124" fmla="*/ 138590 w 1343257"/>
                <a:gd name="csY124" fmla="*/ 417300 h 1344369"/>
                <a:gd name="csX125" fmla="*/ 138590 w 1343257"/>
                <a:gd name="csY125" fmla="*/ 509770 h 1344369"/>
                <a:gd name="csX126" fmla="*/ 138590 w 1343257"/>
                <a:gd name="csY126" fmla="*/ 556005 h 1344369"/>
                <a:gd name="csX127" fmla="*/ 184787 w 1343257"/>
                <a:gd name="csY127" fmla="*/ 556005 h 1344369"/>
                <a:gd name="csX128" fmla="*/ 184787 w 1343257"/>
                <a:gd name="csY128" fmla="*/ 509770 h 1344369"/>
                <a:gd name="csX129" fmla="*/ 138590 w 1343257"/>
                <a:gd name="csY129" fmla="*/ 509770 h 1344369"/>
                <a:gd name="csX130" fmla="*/ 138590 w 1343257"/>
                <a:gd name="csY130" fmla="*/ 602239 h 1344369"/>
                <a:gd name="csX131" fmla="*/ 138590 w 1343257"/>
                <a:gd name="csY131" fmla="*/ 648474 h 1344369"/>
                <a:gd name="csX132" fmla="*/ 184787 w 1343257"/>
                <a:gd name="csY132" fmla="*/ 648474 h 1344369"/>
                <a:gd name="csX133" fmla="*/ 184787 w 1343257"/>
                <a:gd name="csY133" fmla="*/ 602239 h 1344369"/>
                <a:gd name="csX134" fmla="*/ 138590 w 1343257"/>
                <a:gd name="csY134" fmla="*/ 602239 h 1344369"/>
                <a:gd name="csX135" fmla="*/ 138590 w 1343257"/>
                <a:gd name="csY135" fmla="*/ 649660 h 1344369"/>
                <a:gd name="csX136" fmla="*/ 138590 w 1343257"/>
                <a:gd name="csY136" fmla="*/ 695895 h 1344369"/>
                <a:gd name="csX137" fmla="*/ 184787 w 1343257"/>
                <a:gd name="csY137" fmla="*/ 695895 h 1344369"/>
                <a:gd name="csX138" fmla="*/ 184787 w 1343257"/>
                <a:gd name="csY138" fmla="*/ 649660 h 1344369"/>
                <a:gd name="csX139" fmla="*/ 138590 w 1343257"/>
                <a:gd name="csY139" fmla="*/ 649660 h 1344369"/>
                <a:gd name="csX140" fmla="*/ 138590 w 1343257"/>
                <a:gd name="csY140" fmla="*/ 695895 h 1344369"/>
                <a:gd name="csX141" fmla="*/ 138590 w 1343257"/>
                <a:gd name="csY141" fmla="*/ 742130 h 1344369"/>
                <a:gd name="csX142" fmla="*/ 184787 w 1343257"/>
                <a:gd name="csY142" fmla="*/ 742130 h 1344369"/>
                <a:gd name="csX143" fmla="*/ 184787 w 1343257"/>
                <a:gd name="csY143" fmla="*/ 695895 h 1344369"/>
                <a:gd name="csX144" fmla="*/ 138590 w 1343257"/>
                <a:gd name="csY144" fmla="*/ 695895 h 1344369"/>
                <a:gd name="csX145" fmla="*/ 138590 w 1343257"/>
                <a:gd name="csY145" fmla="*/ 788365 h 1344369"/>
                <a:gd name="csX146" fmla="*/ 138590 w 1343257"/>
                <a:gd name="csY146" fmla="*/ 834600 h 1344369"/>
                <a:gd name="csX147" fmla="*/ 184787 w 1343257"/>
                <a:gd name="csY147" fmla="*/ 834600 h 1344369"/>
                <a:gd name="csX148" fmla="*/ 184787 w 1343257"/>
                <a:gd name="csY148" fmla="*/ 788365 h 1344369"/>
                <a:gd name="csX149" fmla="*/ 138590 w 1343257"/>
                <a:gd name="csY149" fmla="*/ 788365 h 1344369"/>
                <a:gd name="csX150" fmla="*/ 138590 w 1343257"/>
                <a:gd name="csY150" fmla="*/ 880834 h 1344369"/>
                <a:gd name="csX151" fmla="*/ 138590 w 1343257"/>
                <a:gd name="csY151" fmla="*/ 927069 h 1344369"/>
                <a:gd name="csX152" fmla="*/ 184787 w 1343257"/>
                <a:gd name="csY152" fmla="*/ 927069 h 1344369"/>
                <a:gd name="csX153" fmla="*/ 184787 w 1343257"/>
                <a:gd name="csY153" fmla="*/ 880834 h 1344369"/>
                <a:gd name="csX154" fmla="*/ 138590 w 1343257"/>
                <a:gd name="csY154" fmla="*/ 880834 h 1344369"/>
                <a:gd name="csX155" fmla="*/ 184787 w 1343257"/>
                <a:gd name="csY155" fmla="*/ 371065 h 1344369"/>
                <a:gd name="csX156" fmla="*/ 184787 w 1343257"/>
                <a:gd name="csY156" fmla="*/ 417300 h 1344369"/>
                <a:gd name="csX157" fmla="*/ 230983 w 1343257"/>
                <a:gd name="csY157" fmla="*/ 417300 h 1344369"/>
                <a:gd name="csX158" fmla="*/ 230983 w 1343257"/>
                <a:gd name="csY158" fmla="*/ 371065 h 1344369"/>
                <a:gd name="csX159" fmla="*/ 184787 w 1343257"/>
                <a:gd name="csY159" fmla="*/ 371065 h 1344369"/>
                <a:gd name="csX160" fmla="*/ 184787 w 1343257"/>
                <a:gd name="csY160" fmla="*/ 463535 h 1344369"/>
                <a:gd name="csX161" fmla="*/ 184787 w 1343257"/>
                <a:gd name="csY161" fmla="*/ 509770 h 1344369"/>
                <a:gd name="csX162" fmla="*/ 230983 w 1343257"/>
                <a:gd name="csY162" fmla="*/ 509770 h 1344369"/>
                <a:gd name="csX163" fmla="*/ 230983 w 1343257"/>
                <a:gd name="csY163" fmla="*/ 463535 h 1344369"/>
                <a:gd name="csX164" fmla="*/ 184787 w 1343257"/>
                <a:gd name="csY164" fmla="*/ 463535 h 1344369"/>
                <a:gd name="csX165" fmla="*/ 184787 w 1343257"/>
                <a:gd name="csY165" fmla="*/ 556005 h 1344369"/>
                <a:gd name="csX166" fmla="*/ 184787 w 1343257"/>
                <a:gd name="csY166" fmla="*/ 602239 h 1344369"/>
                <a:gd name="csX167" fmla="*/ 230983 w 1343257"/>
                <a:gd name="csY167" fmla="*/ 602239 h 1344369"/>
                <a:gd name="csX168" fmla="*/ 230983 w 1343257"/>
                <a:gd name="csY168" fmla="*/ 556005 h 1344369"/>
                <a:gd name="csX169" fmla="*/ 184787 w 1343257"/>
                <a:gd name="csY169" fmla="*/ 556005 h 1344369"/>
                <a:gd name="csX170" fmla="*/ 184787 w 1343257"/>
                <a:gd name="csY170" fmla="*/ 649660 h 1344369"/>
                <a:gd name="csX171" fmla="*/ 184787 w 1343257"/>
                <a:gd name="csY171" fmla="*/ 695895 h 1344369"/>
                <a:gd name="csX172" fmla="*/ 230983 w 1343257"/>
                <a:gd name="csY172" fmla="*/ 695895 h 1344369"/>
                <a:gd name="csX173" fmla="*/ 230983 w 1343257"/>
                <a:gd name="csY173" fmla="*/ 649660 h 1344369"/>
                <a:gd name="csX174" fmla="*/ 184787 w 1343257"/>
                <a:gd name="csY174" fmla="*/ 649660 h 1344369"/>
                <a:gd name="csX175" fmla="*/ 184787 w 1343257"/>
                <a:gd name="csY175" fmla="*/ 742130 h 1344369"/>
                <a:gd name="csX176" fmla="*/ 184787 w 1343257"/>
                <a:gd name="csY176" fmla="*/ 788365 h 1344369"/>
                <a:gd name="csX177" fmla="*/ 230983 w 1343257"/>
                <a:gd name="csY177" fmla="*/ 788365 h 1344369"/>
                <a:gd name="csX178" fmla="*/ 230983 w 1343257"/>
                <a:gd name="csY178" fmla="*/ 742130 h 1344369"/>
                <a:gd name="csX179" fmla="*/ 184787 w 1343257"/>
                <a:gd name="csY179" fmla="*/ 742130 h 1344369"/>
                <a:gd name="csX180" fmla="*/ 184787 w 1343257"/>
                <a:gd name="csY180" fmla="*/ 834600 h 1344369"/>
                <a:gd name="csX181" fmla="*/ 184787 w 1343257"/>
                <a:gd name="csY181" fmla="*/ 880834 h 1344369"/>
                <a:gd name="csX182" fmla="*/ 230983 w 1343257"/>
                <a:gd name="csY182" fmla="*/ 880834 h 1344369"/>
                <a:gd name="csX183" fmla="*/ 230983 w 1343257"/>
                <a:gd name="csY183" fmla="*/ 834600 h 1344369"/>
                <a:gd name="csX184" fmla="*/ 184787 w 1343257"/>
                <a:gd name="csY184" fmla="*/ 834600 h 1344369"/>
                <a:gd name="csX185" fmla="*/ 184787 w 1343257"/>
                <a:gd name="csY185" fmla="*/ 880834 h 1344369"/>
                <a:gd name="csX186" fmla="*/ 184787 w 1343257"/>
                <a:gd name="csY186" fmla="*/ 927069 h 1344369"/>
                <a:gd name="csX187" fmla="*/ 230983 w 1343257"/>
                <a:gd name="csY187" fmla="*/ 927069 h 1344369"/>
                <a:gd name="csX188" fmla="*/ 230983 w 1343257"/>
                <a:gd name="csY188" fmla="*/ 880834 h 1344369"/>
                <a:gd name="csX189" fmla="*/ 184787 w 1343257"/>
                <a:gd name="csY189" fmla="*/ 880834 h 1344369"/>
                <a:gd name="csX190" fmla="*/ 184787 w 1343257"/>
                <a:gd name="csY190" fmla="*/ 927069 h 1344369"/>
                <a:gd name="csX191" fmla="*/ 184787 w 1343257"/>
                <a:gd name="csY191" fmla="*/ 973304 h 1344369"/>
                <a:gd name="csX192" fmla="*/ 230983 w 1343257"/>
                <a:gd name="csY192" fmla="*/ 973304 h 1344369"/>
                <a:gd name="csX193" fmla="*/ 230983 w 1343257"/>
                <a:gd name="csY193" fmla="*/ 927069 h 1344369"/>
                <a:gd name="csX194" fmla="*/ 184787 w 1343257"/>
                <a:gd name="csY194" fmla="*/ 927069 h 1344369"/>
                <a:gd name="csX195" fmla="*/ 230983 w 1343257"/>
                <a:gd name="csY195" fmla="*/ 371065 h 1344369"/>
                <a:gd name="csX196" fmla="*/ 230983 w 1343257"/>
                <a:gd name="csY196" fmla="*/ 417300 h 1344369"/>
                <a:gd name="csX197" fmla="*/ 277180 w 1343257"/>
                <a:gd name="csY197" fmla="*/ 417300 h 1344369"/>
                <a:gd name="csX198" fmla="*/ 277180 w 1343257"/>
                <a:gd name="csY198" fmla="*/ 371065 h 1344369"/>
                <a:gd name="csX199" fmla="*/ 230983 w 1343257"/>
                <a:gd name="csY199" fmla="*/ 371065 h 1344369"/>
                <a:gd name="csX200" fmla="*/ 230983 w 1343257"/>
                <a:gd name="csY200" fmla="*/ 417300 h 1344369"/>
                <a:gd name="csX201" fmla="*/ 230983 w 1343257"/>
                <a:gd name="csY201" fmla="*/ 463535 h 1344369"/>
                <a:gd name="csX202" fmla="*/ 277180 w 1343257"/>
                <a:gd name="csY202" fmla="*/ 463535 h 1344369"/>
                <a:gd name="csX203" fmla="*/ 277180 w 1343257"/>
                <a:gd name="csY203" fmla="*/ 417300 h 1344369"/>
                <a:gd name="csX204" fmla="*/ 230983 w 1343257"/>
                <a:gd name="csY204" fmla="*/ 417300 h 1344369"/>
                <a:gd name="csX205" fmla="*/ 230983 w 1343257"/>
                <a:gd name="csY205" fmla="*/ 463535 h 1344369"/>
                <a:gd name="csX206" fmla="*/ 230983 w 1343257"/>
                <a:gd name="csY206" fmla="*/ 509770 h 1344369"/>
                <a:gd name="csX207" fmla="*/ 277180 w 1343257"/>
                <a:gd name="csY207" fmla="*/ 509770 h 1344369"/>
                <a:gd name="csX208" fmla="*/ 277180 w 1343257"/>
                <a:gd name="csY208" fmla="*/ 463535 h 1344369"/>
                <a:gd name="csX209" fmla="*/ 230983 w 1343257"/>
                <a:gd name="csY209" fmla="*/ 463535 h 1344369"/>
                <a:gd name="csX210" fmla="*/ 230983 w 1343257"/>
                <a:gd name="csY210" fmla="*/ 509770 h 1344369"/>
                <a:gd name="csX211" fmla="*/ 230983 w 1343257"/>
                <a:gd name="csY211" fmla="*/ 556005 h 1344369"/>
                <a:gd name="csX212" fmla="*/ 277180 w 1343257"/>
                <a:gd name="csY212" fmla="*/ 556005 h 1344369"/>
                <a:gd name="csX213" fmla="*/ 277180 w 1343257"/>
                <a:gd name="csY213" fmla="*/ 509770 h 1344369"/>
                <a:gd name="csX214" fmla="*/ 230983 w 1343257"/>
                <a:gd name="csY214" fmla="*/ 509770 h 1344369"/>
                <a:gd name="csX215" fmla="*/ 230983 w 1343257"/>
                <a:gd name="csY215" fmla="*/ 556005 h 1344369"/>
                <a:gd name="csX216" fmla="*/ 230983 w 1343257"/>
                <a:gd name="csY216" fmla="*/ 602239 h 1344369"/>
                <a:gd name="csX217" fmla="*/ 277180 w 1343257"/>
                <a:gd name="csY217" fmla="*/ 602239 h 1344369"/>
                <a:gd name="csX218" fmla="*/ 277180 w 1343257"/>
                <a:gd name="csY218" fmla="*/ 556005 h 1344369"/>
                <a:gd name="csX219" fmla="*/ 230983 w 1343257"/>
                <a:gd name="csY219" fmla="*/ 556005 h 1344369"/>
                <a:gd name="csX220" fmla="*/ 230983 w 1343257"/>
                <a:gd name="csY220" fmla="*/ 602239 h 1344369"/>
                <a:gd name="csX221" fmla="*/ 230983 w 1343257"/>
                <a:gd name="csY221" fmla="*/ 648474 h 1344369"/>
                <a:gd name="csX222" fmla="*/ 277180 w 1343257"/>
                <a:gd name="csY222" fmla="*/ 648474 h 1344369"/>
                <a:gd name="csX223" fmla="*/ 277180 w 1343257"/>
                <a:gd name="csY223" fmla="*/ 602239 h 1344369"/>
                <a:gd name="csX224" fmla="*/ 230983 w 1343257"/>
                <a:gd name="csY224" fmla="*/ 602239 h 1344369"/>
                <a:gd name="csX225" fmla="*/ 230983 w 1343257"/>
                <a:gd name="csY225" fmla="*/ 695895 h 1344369"/>
                <a:gd name="csX226" fmla="*/ 230983 w 1343257"/>
                <a:gd name="csY226" fmla="*/ 742130 h 1344369"/>
                <a:gd name="csX227" fmla="*/ 277180 w 1343257"/>
                <a:gd name="csY227" fmla="*/ 742130 h 1344369"/>
                <a:gd name="csX228" fmla="*/ 277180 w 1343257"/>
                <a:gd name="csY228" fmla="*/ 695895 h 1344369"/>
                <a:gd name="csX229" fmla="*/ 230983 w 1343257"/>
                <a:gd name="csY229" fmla="*/ 695895 h 1344369"/>
                <a:gd name="csX230" fmla="*/ 230983 w 1343257"/>
                <a:gd name="csY230" fmla="*/ 742130 h 1344369"/>
                <a:gd name="csX231" fmla="*/ 230983 w 1343257"/>
                <a:gd name="csY231" fmla="*/ 788365 h 1344369"/>
                <a:gd name="csX232" fmla="*/ 277180 w 1343257"/>
                <a:gd name="csY232" fmla="*/ 788365 h 1344369"/>
                <a:gd name="csX233" fmla="*/ 277180 w 1343257"/>
                <a:gd name="csY233" fmla="*/ 742130 h 1344369"/>
                <a:gd name="csX234" fmla="*/ 230983 w 1343257"/>
                <a:gd name="csY234" fmla="*/ 742130 h 1344369"/>
                <a:gd name="csX235" fmla="*/ 230983 w 1343257"/>
                <a:gd name="csY235" fmla="*/ 927069 h 1344369"/>
                <a:gd name="csX236" fmla="*/ 230983 w 1343257"/>
                <a:gd name="csY236" fmla="*/ 973304 h 1344369"/>
                <a:gd name="csX237" fmla="*/ 277180 w 1343257"/>
                <a:gd name="csY237" fmla="*/ 973304 h 1344369"/>
                <a:gd name="csX238" fmla="*/ 277180 w 1343257"/>
                <a:gd name="csY238" fmla="*/ 927069 h 1344369"/>
                <a:gd name="csX239" fmla="*/ 230983 w 1343257"/>
                <a:gd name="csY239" fmla="*/ 927069 h 1344369"/>
                <a:gd name="csX240" fmla="*/ 278365 w 1343257"/>
                <a:gd name="csY240" fmla="*/ 371065 h 1344369"/>
                <a:gd name="csX241" fmla="*/ 278365 w 1343257"/>
                <a:gd name="csY241" fmla="*/ 417300 h 1344369"/>
                <a:gd name="csX242" fmla="*/ 324562 w 1343257"/>
                <a:gd name="csY242" fmla="*/ 417300 h 1344369"/>
                <a:gd name="csX243" fmla="*/ 324562 w 1343257"/>
                <a:gd name="csY243" fmla="*/ 371065 h 1344369"/>
                <a:gd name="csX244" fmla="*/ 278365 w 1343257"/>
                <a:gd name="csY244" fmla="*/ 371065 h 1344369"/>
                <a:gd name="csX245" fmla="*/ 278365 w 1343257"/>
                <a:gd name="csY245" fmla="*/ 463535 h 1344369"/>
                <a:gd name="csX246" fmla="*/ 278365 w 1343257"/>
                <a:gd name="csY246" fmla="*/ 509770 h 1344369"/>
                <a:gd name="csX247" fmla="*/ 324562 w 1343257"/>
                <a:gd name="csY247" fmla="*/ 509770 h 1344369"/>
                <a:gd name="csX248" fmla="*/ 324562 w 1343257"/>
                <a:gd name="csY248" fmla="*/ 463535 h 1344369"/>
                <a:gd name="csX249" fmla="*/ 278365 w 1343257"/>
                <a:gd name="csY249" fmla="*/ 463535 h 1344369"/>
                <a:gd name="csX250" fmla="*/ 278365 w 1343257"/>
                <a:gd name="csY250" fmla="*/ 556005 h 1344369"/>
                <a:gd name="csX251" fmla="*/ 278365 w 1343257"/>
                <a:gd name="csY251" fmla="*/ 602239 h 1344369"/>
                <a:gd name="csX252" fmla="*/ 324562 w 1343257"/>
                <a:gd name="csY252" fmla="*/ 602239 h 1344369"/>
                <a:gd name="csX253" fmla="*/ 324562 w 1343257"/>
                <a:gd name="csY253" fmla="*/ 556005 h 1344369"/>
                <a:gd name="csX254" fmla="*/ 278365 w 1343257"/>
                <a:gd name="csY254" fmla="*/ 556005 h 1344369"/>
                <a:gd name="csX255" fmla="*/ 278365 w 1343257"/>
                <a:gd name="csY255" fmla="*/ 649660 h 1344369"/>
                <a:gd name="csX256" fmla="*/ 278365 w 1343257"/>
                <a:gd name="csY256" fmla="*/ 695895 h 1344369"/>
                <a:gd name="csX257" fmla="*/ 324562 w 1343257"/>
                <a:gd name="csY257" fmla="*/ 695895 h 1344369"/>
                <a:gd name="csX258" fmla="*/ 324562 w 1343257"/>
                <a:gd name="csY258" fmla="*/ 649660 h 1344369"/>
                <a:gd name="csX259" fmla="*/ 278365 w 1343257"/>
                <a:gd name="csY259" fmla="*/ 649660 h 1344369"/>
                <a:gd name="csX260" fmla="*/ 278365 w 1343257"/>
                <a:gd name="csY260" fmla="*/ 742130 h 1344369"/>
                <a:gd name="csX261" fmla="*/ 278365 w 1343257"/>
                <a:gd name="csY261" fmla="*/ 788365 h 1344369"/>
                <a:gd name="csX262" fmla="*/ 324562 w 1343257"/>
                <a:gd name="csY262" fmla="*/ 788365 h 1344369"/>
                <a:gd name="csX263" fmla="*/ 324562 w 1343257"/>
                <a:gd name="csY263" fmla="*/ 742130 h 1344369"/>
                <a:gd name="csX264" fmla="*/ 278365 w 1343257"/>
                <a:gd name="csY264" fmla="*/ 742130 h 1344369"/>
                <a:gd name="csX265" fmla="*/ 278365 w 1343257"/>
                <a:gd name="csY265" fmla="*/ 834600 h 1344369"/>
                <a:gd name="csX266" fmla="*/ 278365 w 1343257"/>
                <a:gd name="csY266" fmla="*/ 880834 h 1344369"/>
                <a:gd name="csX267" fmla="*/ 324562 w 1343257"/>
                <a:gd name="csY267" fmla="*/ 880834 h 1344369"/>
                <a:gd name="csX268" fmla="*/ 324562 w 1343257"/>
                <a:gd name="csY268" fmla="*/ 834600 h 1344369"/>
                <a:gd name="csX269" fmla="*/ 278365 w 1343257"/>
                <a:gd name="csY269" fmla="*/ 834600 h 1344369"/>
                <a:gd name="csX270" fmla="*/ 278365 w 1343257"/>
                <a:gd name="csY270" fmla="*/ 927069 h 1344369"/>
                <a:gd name="csX271" fmla="*/ 278365 w 1343257"/>
                <a:gd name="csY271" fmla="*/ 973304 h 1344369"/>
                <a:gd name="csX272" fmla="*/ 324562 w 1343257"/>
                <a:gd name="csY272" fmla="*/ 973304 h 1344369"/>
                <a:gd name="csX273" fmla="*/ 324562 w 1343257"/>
                <a:gd name="csY273" fmla="*/ 927069 h 1344369"/>
                <a:gd name="csX274" fmla="*/ 278365 w 1343257"/>
                <a:gd name="csY274" fmla="*/ 927069 h 1344369"/>
                <a:gd name="csX275" fmla="*/ 324562 w 1343257"/>
                <a:gd name="csY275" fmla="*/ 371065 h 1344369"/>
                <a:gd name="csX276" fmla="*/ 324562 w 1343257"/>
                <a:gd name="csY276" fmla="*/ 417300 h 1344369"/>
                <a:gd name="csX277" fmla="*/ 370758 w 1343257"/>
                <a:gd name="csY277" fmla="*/ 417300 h 1344369"/>
                <a:gd name="csX278" fmla="*/ 370758 w 1343257"/>
                <a:gd name="csY278" fmla="*/ 371065 h 1344369"/>
                <a:gd name="csX279" fmla="*/ 324562 w 1343257"/>
                <a:gd name="csY279" fmla="*/ 371065 h 1344369"/>
                <a:gd name="csX280" fmla="*/ 324562 w 1343257"/>
                <a:gd name="csY280" fmla="*/ 463535 h 1344369"/>
                <a:gd name="csX281" fmla="*/ 324562 w 1343257"/>
                <a:gd name="csY281" fmla="*/ 509770 h 1344369"/>
                <a:gd name="csX282" fmla="*/ 370758 w 1343257"/>
                <a:gd name="csY282" fmla="*/ 509770 h 1344369"/>
                <a:gd name="csX283" fmla="*/ 370758 w 1343257"/>
                <a:gd name="csY283" fmla="*/ 463535 h 1344369"/>
                <a:gd name="csX284" fmla="*/ 324562 w 1343257"/>
                <a:gd name="csY284" fmla="*/ 463535 h 1344369"/>
                <a:gd name="csX285" fmla="*/ 324562 w 1343257"/>
                <a:gd name="csY285" fmla="*/ 556005 h 1344369"/>
                <a:gd name="csX286" fmla="*/ 324562 w 1343257"/>
                <a:gd name="csY286" fmla="*/ 602239 h 1344369"/>
                <a:gd name="csX287" fmla="*/ 370758 w 1343257"/>
                <a:gd name="csY287" fmla="*/ 602239 h 1344369"/>
                <a:gd name="csX288" fmla="*/ 370758 w 1343257"/>
                <a:gd name="csY288" fmla="*/ 556005 h 1344369"/>
                <a:gd name="csX289" fmla="*/ 324562 w 1343257"/>
                <a:gd name="csY289" fmla="*/ 556005 h 1344369"/>
                <a:gd name="csX290" fmla="*/ 324562 w 1343257"/>
                <a:gd name="csY290" fmla="*/ 695895 h 1344369"/>
                <a:gd name="csX291" fmla="*/ 324562 w 1343257"/>
                <a:gd name="csY291" fmla="*/ 742130 h 1344369"/>
                <a:gd name="csX292" fmla="*/ 370758 w 1343257"/>
                <a:gd name="csY292" fmla="*/ 742130 h 1344369"/>
                <a:gd name="csX293" fmla="*/ 370758 w 1343257"/>
                <a:gd name="csY293" fmla="*/ 695895 h 1344369"/>
                <a:gd name="csX294" fmla="*/ 324562 w 1343257"/>
                <a:gd name="csY294" fmla="*/ 695895 h 1344369"/>
                <a:gd name="csX295" fmla="*/ 324562 w 1343257"/>
                <a:gd name="csY295" fmla="*/ 880834 h 1344369"/>
                <a:gd name="csX296" fmla="*/ 324562 w 1343257"/>
                <a:gd name="csY296" fmla="*/ 927069 h 1344369"/>
                <a:gd name="csX297" fmla="*/ 370758 w 1343257"/>
                <a:gd name="csY297" fmla="*/ 927069 h 1344369"/>
                <a:gd name="csX298" fmla="*/ 370758 w 1343257"/>
                <a:gd name="csY298" fmla="*/ 880834 h 1344369"/>
                <a:gd name="csX299" fmla="*/ 324562 w 1343257"/>
                <a:gd name="csY299" fmla="*/ 880834 h 1344369"/>
                <a:gd name="csX300" fmla="*/ 370758 w 1343257"/>
                <a:gd name="csY300" fmla="*/ 0 h 1344369"/>
                <a:gd name="csX301" fmla="*/ 370758 w 1343257"/>
                <a:gd name="csY301" fmla="*/ 46235 h 1344369"/>
                <a:gd name="csX302" fmla="*/ 416955 w 1343257"/>
                <a:gd name="csY302" fmla="*/ 46235 h 1344369"/>
                <a:gd name="csX303" fmla="*/ 416955 w 1343257"/>
                <a:gd name="csY303" fmla="*/ 0 h 1344369"/>
                <a:gd name="csX304" fmla="*/ 370758 w 1343257"/>
                <a:gd name="csY304" fmla="*/ 0 h 1344369"/>
                <a:gd name="csX305" fmla="*/ 370758 w 1343257"/>
                <a:gd name="csY305" fmla="*/ 92470 h 1344369"/>
                <a:gd name="csX306" fmla="*/ 370758 w 1343257"/>
                <a:gd name="csY306" fmla="*/ 138705 h 1344369"/>
                <a:gd name="csX307" fmla="*/ 416955 w 1343257"/>
                <a:gd name="csY307" fmla="*/ 138705 h 1344369"/>
                <a:gd name="csX308" fmla="*/ 416955 w 1343257"/>
                <a:gd name="csY308" fmla="*/ 92470 h 1344369"/>
                <a:gd name="csX309" fmla="*/ 370758 w 1343257"/>
                <a:gd name="csY309" fmla="*/ 92470 h 1344369"/>
                <a:gd name="csX310" fmla="*/ 370758 w 1343257"/>
                <a:gd name="csY310" fmla="*/ 138705 h 1344369"/>
                <a:gd name="csX311" fmla="*/ 370758 w 1343257"/>
                <a:gd name="csY311" fmla="*/ 184940 h 1344369"/>
                <a:gd name="csX312" fmla="*/ 416955 w 1343257"/>
                <a:gd name="csY312" fmla="*/ 184940 h 1344369"/>
                <a:gd name="csX313" fmla="*/ 416955 w 1343257"/>
                <a:gd name="csY313" fmla="*/ 138705 h 1344369"/>
                <a:gd name="csX314" fmla="*/ 370758 w 1343257"/>
                <a:gd name="csY314" fmla="*/ 138705 h 1344369"/>
                <a:gd name="csX315" fmla="*/ 370758 w 1343257"/>
                <a:gd name="csY315" fmla="*/ 184940 h 1344369"/>
                <a:gd name="csX316" fmla="*/ 370758 w 1343257"/>
                <a:gd name="csY316" fmla="*/ 231175 h 1344369"/>
                <a:gd name="csX317" fmla="*/ 416955 w 1343257"/>
                <a:gd name="csY317" fmla="*/ 231175 h 1344369"/>
                <a:gd name="csX318" fmla="*/ 416955 w 1343257"/>
                <a:gd name="csY318" fmla="*/ 184940 h 1344369"/>
                <a:gd name="csX319" fmla="*/ 370758 w 1343257"/>
                <a:gd name="csY319" fmla="*/ 184940 h 1344369"/>
                <a:gd name="csX320" fmla="*/ 370758 w 1343257"/>
                <a:gd name="csY320" fmla="*/ 232360 h 1344369"/>
                <a:gd name="csX321" fmla="*/ 370758 w 1343257"/>
                <a:gd name="csY321" fmla="*/ 278595 h 1344369"/>
                <a:gd name="csX322" fmla="*/ 416955 w 1343257"/>
                <a:gd name="csY322" fmla="*/ 278595 h 1344369"/>
                <a:gd name="csX323" fmla="*/ 416955 w 1343257"/>
                <a:gd name="csY323" fmla="*/ 232360 h 1344369"/>
                <a:gd name="csX324" fmla="*/ 370758 w 1343257"/>
                <a:gd name="csY324" fmla="*/ 232360 h 1344369"/>
                <a:gd name="csX325" fmla="*/ 370758 w 1343257"/>
                <a:gd name="csY325" fmla="*/ 278595 h 1344369"/>
                <a:gd name="csX326" fmla="*/ 370758 w 1343257"/>
                <a:gd name="csY326" fmla="*/ 324830 h 1344369"/>
                <a:gd name="csX327" fmla="*/ 416955 w 1343257"/>
                <a:gd name="csY327" fmla="*/ 324830 h 1344369"/>
                <a:gd name="csX328" fmla="*/ 416955 w 1343257"/>
                <a:gd name="csY328" fmla="*/ 278595 h 1344369"/>
                <a:gd name="csX329" fmla="*/ 370758 w 1343257"/>
                <a:gd name="csY329" fmla="*/ 278595 h 1344369"/>
                <a:gd name="csX330" fmla="*/ 370758 w 1343257"/>
                <a:gd name="csY330" fmla="*/ 417300 h 1344369"/>
                <a:gd name="csX331" fmla="*/ 370758 w 1343257"/>
                <a:gd name="csY331" fmla="*/ 463535 h 1344369"/>
                <a:gd name="csX332" fmla="*/ 416955 w 1343257"/>
                <a:gd name="csY332" fmla="*/ 463535 h 1344369"/>
                <a:gd name="csX333" fmla="*/ 416955 w 1343257"/>
                <a:gd name="csY333" fmla="*/ 417300 h 1344369"/>
                <a:gd name="csX334" fmla="*/ 370758 w 1343257"/>
                <a:gd name="csY334" fmla="*/ 417300 h 1344369"/>
                <a:gd name="csX335" fmla="*/ 370758 w 1343257"/>
                <a:gd name="csY335" fmla="*/ 463535 h 1344369"/>
                <a:gd name="csX336" fmla="*/ 370758 w 1343257"/>
                <a:gd name="csY336" fmla="*/ 509770 h 1344369"/>
                <a:gd name="csX337" fmla="*/ 416955 w 1343257"/>
                <a:gd name="csY337" fmla="*/ 509770 h 1344369"/>
                <a:gd name="csX338" fmla="*/ 416955 w 1343257"/>
                <a:gd name="csY338" fmla="*/ 463535 h 1344369"/>
                <a:gd name="csX339" fmla="*/ 370758 w 1343257"/>
                <a:gd name="csY339" fmla="*/ 463535 h 1344369"/>
                <a:gd name="csX340" fmla="*/ 370758 w 1343257"/>
                <a:gd name="csY340" fmla="*/ 509770 h 1344369"/>
                <a:gd name="csX341" fmla="*/ 370758 w 1343257"/>
                <a:gd name="csY341" fmla="*/ 556005 h 1344369"/>
                <a:gd name="csX342" fmla="*/ 416955 w 1343257"/>
                <a:gd name="csY342" fmla="*/ 556005 h 1344369"/>
                <a:gd name="csX343" fmla="*/ 416955 w 1343257"/>
                <a:gd name="csY343" fmla="*/ 509770 h 1344369"/>
                <a:gd name="csX344" fmla="*/ 370758 w 1343257"/>
                <a:gd name="csY344" fmla="*/ 509770 h 1344369"/>
                <a:gd name="csX345" fmla="*/ 370758 w 1343257"/>
                <a:gd name="csY345" fmla="*/ 556005 h 1344369"/>
                <a:gd name="csX346" fmla="*/ 370758 w 1343257"/>
                <a:gd name="csY346" fmla="*/ 602239 h 1344369"/>
                <a:gd name="csX347" fmla="*/ 416955 w 1343257"/>
                <a:gd name="csY347" fmla="*/ 602239 h 1344369"/>
                <a:gd name="csX348" fmla="*/ 416955 w 1343257"/>
                <a:gd name="csY348" fmla="*/ 556005 h 1344369"/>
                <a:gd name="csX349" fmla="*/ 370758 w 1343257"/>
                <a:gd name="csY349" fmla="*/ 556005 h 1344369"/>
                <a:gd name="csX350" fmla="*/ 370758 w 1343257"/>
                <a:gd name="csY350" fmla="*/ 695895 h 1344369"/>
                <a:gd name="csX351" fmla="*/ 370758 w 1343257"/>
                <a:gd name="csY351" fmla="*/ 742130 h 1344369"/>
                <a:gd name="csX352" fmla="*/ 416955 w 1343257"/>
                <a:gd name="csY352" fmla="*/ 742130 h 1344369"/>
                <a:gd name="csX353" fmla="*/ 416955 w 1343257"/>
                <a:gd name="csY353" fmla="*/ 695895 h 1344369"/>
                <a:gd name="csX354" fmla="*/ 370758 w 1343257"/>
                <a:gd name="csY354" fmla="*/ 695895 h 1344369"/>
                <a:gd name="csX355" fmla="*/ 370758 w 1343257"/>
                <a:gd name="csY355" fmla="*/ 788365 h 1344369"/>
                <a:gd name="csX356" fmla="*/ 370758 w 1343257"/>
                <a:gd name="csY356" fmla="*/ 834600 h 1344369"/>
                <a:gd name="csX357" fmla="*/ 416955 w 1343257"/>
                <a:gd name="csY357" fmla="*/ 834600 h 1344369"/>
                <a:gd name="csX358" fmla="*/ 416955 w 1343257"/>
                <a:gd name="csY358" fmla="*/ 788365 h 1344369"/>
                <a:gd name="csX359" fmla="*/ 370758 w 1343257"/>
                <a:gd name="csY359" fmla="*/ 788365 h 1344369"/>
                <a:gd name="csX360" fmla="*/ 370758 w 1343257"/>
                <a:gd name="csY360" fmla="*/ 834600 h 1344369"/>
                <a:gd name="csX361" fmla="*/ 370758 w 1343257"/>
                <a:gd name="csY361" fmla="*/ 880834 h 1344369"/>
                <a:gd name="csX362" fmla="*/ 416955 w 1343257"/>
                <a:gd name="csY362" fmla="*/ 880834 h 1344369"/>
                <a:gd name="csX363" fmla="*/ 416955 w 1343257"/>
                <a:gd name="csY363" fmla="*/ 834600 h 1344369"/>
                <a:gd name="csX364" fmla="*/ 370758 w 1343257"/>
                <a:gd name="csY364" fmla="*/ 834600 h 1344369"/>
                <a:gd name="csX365" fmla="*/ 370758 w 1343257"/>
                <a:gd name="csY365" fmla="*/ 1020725 h 1344369"/>
                <a:gd name="csX366" fmla="*/ 370758 w 1343257"/>
                <a:gd name="csY366" fmla="*/ 1066960 h 1344369"/>
                <a:gd name="csX367" fmla="*/ 416955 w 1343257"/>
                <a:gd name="csY367" fmla="*/ 1066960 h 1344369"/>
                <a:gd name="csX368" fmla="*/ 416955 w 1343257"/>
                <a:gd name="csY368" fmla="*/ 1020725 h 1344369"/>
                <a:gd name="csX369" fmla="*/ 370758 w 1343257"/>
                <a:gd name="csY369" fmla="*/ 1020725 h 1344369"/>
                <a:gd name="csX370" fmla="*/ 370758 w 1343257"/>
                <a:gd name="csY370" fmla="*/ 1066960 h 1344369"/>
                <a:gd name="csX371" fmla="*/ 370758 w 1343257"/>
                <a:gd name="csY371" fmla="*/ 1113195 h 1344369"/>
                <a:gd name="csX372" fmla="*/ 416955 w 1343257"/>
                <a:gd name="csY372" fmla="*/ 1113195 h 1344369"/>
                <a:gd name="csX373" fmla="*/ 416955 w 1343257"/>
                <a:gd name="csY373" fmla="*/ 1066960 h 1344369"/>
                <a:gd name="csX374" fmla="*/ 370758 w 1343257"/>
                <a:gd name="csY374" fmla="*/ 1066960 h 1344369"/>
                <a:gd name="csX375" fmla="*/ 370758 w 1343257"/>
                <a:gd name="csY375" fmla="*/ 1113195 h 1344369"/>
                <a:gd name="csX376" fmla="*/ 370758 w 1343257"/>
                <a:gd name="csY376" fmla="*/ 1159429 h 1344369"/>
                <a:gd name="csX377" fmla="*/ 416955 w 1343257"/>
                <a:gd name="csY377" fmla="*/ 1159429 h 1344369"/>
                <a:gd name="csX378" fmla="*/ 416955 w 1343257"/>
                <a:gd name="csY378" fmla="*/ 1113195 h 1344369"/>
                <a:gd name="csX379" fmla="*/ 370758 w 1343257"/>
                <a:gd name="csY379" fmla="*/ 1113195 h 1344369"/>
                <a:gd name="csX380" fmla="*/ 370758 w 1343257"/>
                <a:gd name="csY380" fmla="*/ 1159429 h 1344369"/>
                <a:gd name="csX381" fmla="*/ 370758 w 1343257"/>
                <a:gd name="csY381" fmla="*/ 1205664 h 1344369"/>
                <a:gd name="csX382" fmla="*/ 416955 w 1343257"/>
                <a:gd name="csY382" fmla="*/ 1205664 h 1344369"/>
                <a:gd name="csX383" fmla="*/ 416955 w 1343257"/>
                <a:gd name="csY383" fmla="*/ 1159429 h 1344369"/>
                <a:gd name="csX384" fmla="*/ 370758 w 1343257"/>
                <a:gd name="csY384" fmla="*/ 1159429 h 1344369"/>
                <a:gd name="csX385" fmla="*/ 370758 w 1343257"/>
                <a:gd name="csY385" fmla="*/ 1205664 h 1344369"/>
                <a:gd name="csX386" fmla="*/ 370758 w 1343257"/>
                <a:gd name="csY386" fmla="*/ 1251899 h 1344369"/>
                <a:gd name="csX387" fmla="*/ 416955 w 1343257"/>
                <a:gd name="csY387" fmla="*/ 1251899 h 1344369"/>
                <a:gd name="csX388" fmla="*/ 416955 w 1343257"/>
                <a:gd name="csY388" fmla="*/ 1205664 h 1344369"/>
                <a:gd name="csX389" fmla="*/ 370758 w 1343257"/>
                <a:gd name="csY389" fmla="*/ 1205664 h 1344369"/>
                <a:gd name="csX390" fmla="*/ 416955 w 1343257"/>
                <a:gd name="csY390" fmla="*/ 92470 h 1344369"/>
                <a:gd name="csX391" fmla="*/ 416955 w 1343257"/>
                <a:gd name="csY391" fmla="*/ 138705 h 1344369"/>
                <a:gd name="csX392" fmla="*/ 463152 w 1343257"/>
                <a:gd name="csY392" fmla="*/ 138705 h 1344369"/>
                <a:gd name="csX393" fmla="*/ 463152 w 1343257"/>
                <a:gd name="csY393" fmla="*/ 92470 h 1344369"/>
                <a:gd name="csX394" fmla="*/ 416955 w 1343257"/>
                <a:gd name="csY394" fmla="*/ 92470 h 1344369"/>
                <a:gd name="csX395" fmla="*/ 416955 w 1343257"/>
                <a:gd name="csY395" fmla="*/ 232360 h 1344369"/>
                <a:gd name="csX396" fmla="*/ 416955 w 1343257"/>
                <a:gd name="csY396" fmla="*/ 278595 h 1344369"/>
                <a:gd name="csX397" fmla="*/ 463152 w 1343257"/>
                <a:gd name="csY397" fmla="*/ 278595 h 1344369"/>
                <a:gd name="csX398" fmla="*/ 463152 w 1343257"/>
                <a:gd name="csY398" fmla="*/ 232360 h 1344369"/>
                <a:gd name="csX399" fmla="*/ 416955 w 1343257"/>
                <a:gd name="csY399" fmla="*/ 232360 h 1344369"/>
                <a:gd name="csX400" fmla="*/ 416955 w 1343257"/>
                <a:gd name="csY400" fmla="*/ 371065 h 1344369"/>
                <a:gd name="csX401" fmla="*/ 416955 w 1343257"/>
                <a:gd name="csY401" fmla="*/ 417300 h 1344369"/>
                <a:gd name="csX402" fmla="*/ 463152 w 1343257"/>
                <a:gd name="csY402" fmla="*/ 417300 h 1344369"/>
                <a:gd name="csX403" fmla="*/ 463152 w 1343257"/>
                <a:gd name="csY403" fmla="*/ 371065 h 1344369"/>
                <a:gd name="csX404" fmla="*/ 416955 w 1343257"/>
                <a:gd name="csY404" fmla="*/ 371065 h 1344369"/>
                <a:gd name="csX405" fmla="*/ 416955 w 1343257"/>
                <a:gd name="csY405" fmla="*/ 463535 h 1344369"/>
                <a:gd name="csX406" fmla="*/ 416955 w 1343257"/>
                <a:gd name="csY406" fmla="*/ 509770 h 1344369"/>
                <a:gd name="csX407" fmla="*/ 463152 w 1343257"/>
                <a:gd name="csY407" fmla="*/ 509770 h 1344369"/>
                <a:gd name="csX408" fmla="*/ 463152 w 1343257"/>
                <a:gd name="csY408" fmla="*/ 463535 h 1344369"/>
                <a:gd name="csX409" fmla="*/ 416955 w 1343257"/>
                <a:gd name="csY409" fmla="*/ 463535 h 1344369"/>
                <a:gd name="csX410" fmla="*/ 416955 w 1343257"/>
                <a:gd name="csY410" fmla="*/ 556005 h 1344369"/>
                <a:gd name="csX411" fmla="*/ 416955 w 1343257"/>
                <a:gd name="csY411" fmla="*/ 602239 h 1344369"/>
                <a:gd name="csX412" fmla="*/ 463152 w 1343257"/>
                <a:gd name="csY412" fmla="*/ 602239 h 1344369"/>
                <a:gd name="csX413" fmla="*/ 463152 w 1343257"/>
                <a:gd name="csY413" fmla="*/ 556005 h 1344369"/>
                <a:gd name="csX414" fmla="*/ 416955 w 1343257"/>
                <a:gd name="csY414" fmla="*/ 556005 h 1344369"/>
                <a:gd name="csX415" fmla="*/ 416955 w 1343257"/>
                <a:gd name="csY415" fmla="*/ 602239 h 1344369"/>
                <a:gd name="csX416" fmla="*/ 416955 w 1343257"/>
                <a:gd name="csY416" fmla="*/ 648474 h 1344369"/>
                <a:gd name="csX417" fmla="*/ 463152 w 1343257"/>
                <a:gd name="csY417" fmla="*/ 648474 h 1344369"/>
                <a:gd name="csX418" fmla="*/ 463152 w 1343257"/>
                <a:gd name="csY418" fmla="*/ 602239 h 1344369"/>
                <a:gd name="csX419" fmla="*/ 416955 w 1343257"/>
                <a:gd name="csY419" fmla="*/ 602239 h 1344369"/>
                <a:gd name="csX420" fmla="*/ 416955 w 1343257"/>
                <a:gd name="csY420" fmla="*/ 742130 h 1344369"/>
                <a:gd name="csX421" fmla="*/ 416955 w 1343257"/>
                <a:gd name="csY421" fmla="*/ 788365 h 1344369"/>
                <a:gd name="csX422" fmla="*/ 463152 w 1343257"/>
                <a:gd name="csY422" fmla="*/ 788365 h 1344369"/>
                <a:gd name="csX423" fmla="*/ 463152 w 1343257"/>
                <a:gd name="csY423" fmla="*/ 742130 h 1344369"/>
                <a:gd name="csX424" fmla="*/ 416955 w 1343257"/>
                <a:gd name="csY424" fmla="*/ 742130 h 1344369"/>
                <a:gd name="csX425" fmla="*/ 416955 w 1343257"/>
                <a:gd name="csY425" fmla="*/ 788365 h 1344369"/>
                <a:gd name="csX426" fmla="*/ 416955 w 1343257"/>
                <a:gd name="csY426" fmla="*/ 834600 h 1344369"/>
                <a:gd name="csX427" fmla="*/ 463152 w 1343257"/>
                <a:gd name="csY427" fmla="*/ 834600 h 1344369"/>
                <a:gd name="csX428" fmla="*/ 463152 w 1343257"/>
                <a:gd name="csY428" fmla="*/ 788365 h 1344369"/>
                <a:gd name="csX429" fmla="*/ 416955 w 1343257"/>
                <a:gd name="csY429" fmla="*/ 788365 h 1344369"/>
                <a:gd name="csX430" fmla="*/ 416955 w 1343257"/>
                <a:gd name="csY430" fmla="*/ 834600 h 1344369"/>
                <a:gd name="csX431" fmla="*/ 416955 w 1343257"/>
                <a:gd name="csY431" fmla="*/ 880834 h 1344369"/>
                <a:gd name="csX432" fmla="*/ 463152 w 1343257"/>
                <a:gd name="csY432" fmla="*/ 880834 h 1344369"/>
                <a:gd name="csX433" fmla="*/ 463152 w 1343257"/>
                <a:gd name="csY433" fmla="*/ 834600 h 1344369"/>
                <a:gd name="csX434" fmla="*/ 416955 w 1343257"/>
                <a:gd name="csY434" fmla="*/ 834600 h 1344369"/>
                <a:gd name="csX435" fmla="*/ 416955 w 1343257"/>
                <a:gd name="csY435" fmla="*/ 880834 h 1344369"/>
                <a:gd name="csX436" fmla="*/ 416955 w 1343257"/>
                <a:gd name="csY436" fmla="*/ 927069 h 1344369"/>
                <a:gd name="csX437" fmla="*/ 463152 w 1343257"/>
                <a:gd name="csY437" fmla="*/ 927069 h 1344369"/>
                <a:gd name="csX438" fmla="*/ 463152 w 1343257"/>
                <a:gd name="csY438" fmla="*/ 880834 h 1344369"/>
                <a:gd name="csX439" fmla="*/ 416955 w 1343257"/>
                <a:gd name="csY439" fmla="*/ 880834 h 1344369"/>
                <a:gd name="csX440" fmla="*/ 416955 w 1343257"/>
                <a:gd name="csY440" fmla="*/ 927069 h 1344369"/>
                <a:gd name="csX441" fmla="*/ 416955 w 1343257"/>
                <a:gd name="csY441" fmla="*/ 973304 h 1344369"/>
                <a:gd name="csX442" fmla="*/ 463152 w 1343257"/>
                <a:gd name="csY442" fmla="*/ 973304 h 1344369"/>
                <a:gd name="csX443" fmla="*/ 463152 w 1343257"/>
                <a:gd name="csY443" fmla="*/ 927069 h 1344369"/>
                <a:gd name="csX444" fmla="*/ 416955 w 1343257"/>
                <a:gd name="csY444" fmla="*/ 927069 h 1344369"/>
                <a:gd name="csX445" fmla="*/ 416955 w 1343257"/>
                <a:gd name="csY445" fmla="*/ 973304 h 1344369"/>
                <a:gd name="csX446" fmla="*/ 416955 w 1343257"/>
                <a:gd name="csY446" fmla="*/ 1019539 h 1344369"/>
                <a:gd name="csX447" fmla="*/ 463152 w 1343257"/>
                <a:gd name="csY447" fmla="*/ 1019539 h 1344369"/>
                <a:gd name="csX448" fmla="*/ 463152 w 1343257"/>
                <a:gd name="csY448" fmla="*/ 973304 h 1344369"/>
                <a:gd name="csX449" fmla="*/ 416955 w 1343257"/>
                <a:gd name="csY449" fmla="*/ 973304 h 1344369"/>
                <a:gd name="csX450" fmla="*/ 416955 w 1343257"/>
                <a:gd name="csY450" fmla="*/ 1020725 h 1344369"/>
                <a:gd name="csX451" fmla="*/ 416955 w 1343257"/>
                <a:gd name="csY451" fmla="*/ 1066960 h 1344369"/>
                <a:gd name="csX452" fmla="*/ 463152 w 1343257"/>
                <a:gd name="csY452" fmla="*/ 1066960 h 1344369"/>
                <a:gd name="csX453" fmla="*/ 463152 w 1343257"/>
                <a:gd name="csY453" fmla="*/ 1020725 h 1344369"/>
                <a:gd name="csX454" fmla="*/ 416955 w 1343257"/>
                <a:gd name="csY454" fmla="*/ 1020725 h 1344369"/>
                <a:gd name="csX455" fmla="*/ 416955 w 1343257"/>
                <a:gd name="csY455" fmla="*/ 1113195 h 1344369"/>
                <a:gd name="csX456" fmla="*/ 416955 w 1343257"/>
                <a:gd name="csY456" fmla="*/ 1159429 h 1344369"/>
                <a:gd name="csX457" fmla="*/ 463152 w 1343257"/>
                <a:gd name="csY457" fmla="*/ 1159429 h 1344369"/>
                <a:gd name="csX458" fmla="*/ 463152 w 1343257"/>
                <a:gd name="csY458" fmla="*/ 1113195 h 1344369"/>
                <a:gd name="csX459" fmla="*/ 416955 w 1343257"/>
                <a:gd name="csY459" fmla="*/ 1113195 h 1344369"/>
                <a:gd name="csX460" fmla="*/ 416955 w 1343257"/>
                <a:gd name="csY460" fmla="*/ 1298134 h 1344369"/>
                <a:gd name="csX461" fmla="*/ 416955 w 1343257"/>
                <a:gd name="csY461" fmla="*/ 1344369 h 1344369"/>
                <a:gd name="csX462" fmla="*/ 463152 w 1343257"/>
                <a:gd name="csY462" fmla="*/ 1344369 h 1344369"/>
                <a:gd name="csX463" fmla="*/ 463152 w 1343257"/>
                <a:gd name="csY463" fmla="*/ 1298134 h 1344369"/>
                <a:gd name="csX464" fmla="*/ 416955 w 1343257"/>
                <a:gd name="csY464" fmla="*/ 1298134 h 1344369"/>
                <a:gd name="csX465" fmla="*/ 463152 w 1343257"/>
                <a:gd name="csY465" fmla="*/ 0 h 1344369"/>
                <a:gd name="csX466" fmla="*/ 463152 w 1343257"/>
                <a:gd name="csY466" fmla="*/ 46235 h 1344369"/>
                <a:gd name="csX467" fmla="*/ 509348 w 1343257"/>
                <a:gd name="csY467" fmla="*/ 46235 h 1344369"/>
                <a:gd name="csX468" fmla="*/ 509348 w 1343257"/>
                <a:gd name="csY468" fmla="*/ 0 h 1344369"/>
                <a:gd name="csX469" fmla="*/ 463152 w 1343257"/>
                <a:gd name="csY469" fmla="*/ 0 h 1344369"/>
                <a:gd name="csX470" fmla="*/ 463152 w 1343257"/>
                <a:gd name="csY470" fmla="*/ 46235 h 1344369"/>
                <a:gd name="csX471" fmla="*/ 463152 w 1343257"/>
                <a:gd name="csY471" fmla="*/ 92470 h 1344369"/>
                <a:gd name="csX472" fmla="*/ 509348 w 1343257"/>
                <a:gd name="csY472" fmla="*/ 92470 h 1344369"/>
                <a:gd name="csX473" fmla="*/ 509348 w 1343257"/>
                <a:gd name="csY473" fmla="*/ 46235 h 1344369"/>
                <a:gd name="csX474" fmla="*/ 463152 w 1343257"/>
                <a:gd name="csY474" fmla="*/ 46235 h 1344369"/>
                <a:gd name="csX475" fmla="*/ 463152 w 1343257"/>
                <a:gd name="csY475" fmla="*/ 92470 h 1344369"/>
                <a:gd name="csX476" fmla="*/ 463152 w 1343257"/>
                <a:gd name="csY476" fmla="*/ 138705 h 1344369"/>
                <a:gd name="csX477" fmla="*/ 509348 w 1343257"/>
                <a:gd name="csY477" fmla="*/ 138705 h 1344369"/>
                <a:gd name="csX478" fmla="*/ 509348 w 1343257"/>
                <a:gd name="csY478" fmla="*/ 92470 h 1344369"/>
                <a:gd name="csX479" fmla="*/ 463152 w 1343257"/>
                <a:gd name="csY479" fmla="*/ 92470 h 1344369"/>
                <a:gd name="csX480" fmla="*/ 463152 w 1343257"/>
                <a:gd name="csY480" fmla="*/ 232360 h 1344369"/>
                <a:gd name="csX481" fmla="*/ 463152 w 1343257"/>
                <a:gd name="csY481" fmla="*/ 278595 h 1344369"/>
                <a:gd name="csX482" fmla="*/ 509348 w 1343257"/>
                <a:gd name="csY482" fmla="*/ 278595 h 1344369"/>
                <a:gd name="csX483" fmla="*/ 509348 w 1343257"/>
                <a:gd name="csY483" fmla="*/ 232360 h 1344369"/>
                <a:gd name="csX484" fmla="*/ 463152 w 1343257"/>
                <a:gd name="csY484" fmla="*/ 232360 h 1344369"/>
                <a:gd name="csX485" fmla="*/ 463152 w 1343257"/>
                <a:gd name="csY485" fmla="*/ 278595 h 1344369"/>
                <a:gd name="csX486" fmla="*/ 463152 w 1343257"/>
                <a:gd name="csY486" fmla="*/ 324830 h 1344369"/>
                <a:gd name="csX487" fmla="*/ 509348 w 1343257"/>
                <a:gd name="csY487" fmla="*/ 324830 h 1344369"/>
                <a:gd name="csX488" fmla="*/ 509348 w 1343257"/>
                <a:gd name="csY488" fmla="*/ 278595 h 1344369"/>
                <a:gd name="csX489" fmla="*/ 463152 w 1343257"/>
                <a:gd name="csY489" fmla="*/ 278595 h 1344369"/>
                <a:gd name="csX490" fmla="*/ 463152 w 1343257"/>
                <a:gd name="csY490" fmla="*/ 371065 h 1344369"/>
                <a:gd name="csX491" fmla="*/ 463152 w 1343257"/>
                <a:gd name="csY491" fmla="*/ 417300 h 1344369"/>
                <a:gd name="csX492" fmla="*/ 509348 w 1343257"/>
                <a:gd name="csY492" fmla="*/ 417300 h 1344369"/>
                <a:gd name="csX493" fmla="*/ 509348 w 1343257"/>
                <a:gd name="csY493" fmla="*/ 371065 h 1344369"/>
                <a:gd name="csX494" fmla="*/ 463152 w 1343257"/>
                <a:gd name="csY494" fmla="*/ 371065 h 1344369"/>
                <a:gd name="csX495" fmla="*/ 463152 w 1343257"/>
                <a:gd name="csY495" fmla="*/ 509770 h 1344369"/>
                <a:gd name="csX496" fmla="*/ 463152 w 1343257"/>
                <a:gd name="csY496" fmla="*/ 556005 h 1344369"/>
                <a:gd name="csX497" fmla="*/ 509348 w 1343257"/>
                <a:gd name="csY497" fmla="*/ 556005 h 1344369"/>
                <a:gd name="csX498" fmla="*/ 509348 w 1343257"/>
                <a:gd name="csY498" fmla="*/ 509770 h 1344369"/>
                <a:gd name="csX499" fmla="*/ 463152 w 1343257"/>
                <a:gd name="csY499" fmla="*/ 509770 h 1344369"/>
                <a:gd name="csX500" fmla="*/ 463152 w 1343257"/>
                <a:gd name="csY500" fmla="*/ 602239 h 1344369"/>
                <a:gd name="csX501" fmla="*/ 463152 w 1343257"/>
                <a:gd name="csY501" fmla="*/ 648474 h 1344369"/>
                <a:gd name="csX502" fmla="*/ 509348 w 1343257"/>
                <a:gd name="csY502" fmla="*/ 648474 h 1344369"/>
                <a:gd name="csX503" fmla="*/ 509348 w 1343257"/>
                <a:gd name="csY503" fmla="*/ 602239 h 1344369"/>
                <a:gd name="csX504" fmla="*/ 463152 w 1343257"/>
                <a:gd name="csY504" fmla="*/ 602239 h 1344369"/>
                <a:gd name="csX505" fmla="*/ 463152 w 1343257"/>
                <a:gd name="csY505" fmla="*/ 649660 h 1344369"/>
                <a:gd name="csX506" fmla="*/ 463152 w 1343257"/>
                <a:gd name="csY506" fmla="*/ 695895 h 1344369"/>
                <a:gd name="csX507" fmla="*/ 509348 w 1343257"/>
                <a:gd name="csY507" fmla="*/ 695895 h 1344369"/>
                <a:gd name="csX508" fmla="*/ 509348 w 1343257"/>
                <a:gd name="csY508" fmla="*/ 649660 h 1344369"/>
                <a:gd name="csX509" fmla="*/ 463152 w 1343257"/>
                <a:gd name="csY509" fmla="*/ 649660 h 1344369"/>
                <a:gd name="csX510" fmla="*/ 463152 w 1343257"/>
                <a:gd name="csY510" fmla="*/ 695895 h 1344369"/>
                <a:gd name="csX511" fmla="*/ 463152 w 1343257"/>
                <a:gd name="csY511" fmla="*/ 742130 h 1344369"/>
                <a:gd name="csX512" fmla="*/ 509348 w 1343257"/>
                <a:gd name="csY512" fmla="*/ 742130 h 1344369"/>
                <a:gd name="csX513" fmla="*/ 509348 w 1343257"/>
                <a:gd name="csY513" fmla="*/ 695895 h 1344369"/>
                <a:gd name="csX514" fmla="*/ 463152 w 1343257"/>
                <a:gd name="csY514" fmla="*/ 695895 h 1344369"/>
                <a:gd name="csX515" fmla="*/ 463152 w 1343257"/>
                <a:gd name="csY515" fmla="*/ 742130 h 1344369"/>
                <a:gd name="csX516" fmla="*/ 463152 w 1343257"/>
                <a:gd name="csY516" fmla="*/ 788365 h 1344369"/>
                <a:gd name="csX517" fmla="*/ 509348 w 1343257"/>
                <a:gd name="csY517" fmla="*/ 788365 h 1344369"/>
                <a:gd name="csX518" fmla="*/ 509348 w 1343257"/>
                <a:gd name="csY518" fmla="*/ 742130 h 1344369"/>
                <a:gd name="csX519" fmla="*/ 463152 w 1343257"/>
                <a:gd name="csY519" fmla="*/ 742130 h 1344369"/>
                <a:gd name="csX520" fmla="*/ 463152 w 1343257"/>
                <a:gd name="csY520" fmla="*/ 927069 h 1344369"/>
                <a:gd name="csX521" fmla="*/ 463152 w 1343257"/>
                <a:gd name="csY521" fmla="*/ 973304 h 1344369"/>
                <a:gd name="csX522" fmla="*/ 509348 w 1343257"/>
                <a:gd name="csY522" fmla="*/ 973304 h 1344369"/>
                <a:gd name="csX523" fmla="*/ 509348 w 1343257"/>
                <a:gd name="csY523" fmla="*/ 927069 h 1344369"/>
                <a:gd name="csX524" fmla="*/ 463152 w 1343257"/>
                <a:gd name="csY524" fmla="*/ 927069 h 1344369"/>
                <a:gd name="csX525" fmla="*/ 463152 w 1343257"/>
                <a:gd name="csY525" fmla="*/ 1020725 h 1344369"/>
                <a:gd name="csX526" fmla="*/ 463152 w 1343257"/>
                <a:gd name="csY526" fmla="*/ 1066960 h 1344369"/>
                <a:gd name="csX527" fmla="*/ 509348 w 1343257"/>
                <a:gd name="csY527" fmla="*/ 1066960 h 1344369"/>
                <a:gd name="csX528" fmla="*/ 509348 w 1343257"/>
                <a:gd name="csY528" fmla="*/ 1020725 h 1344369"/>
                <a:gd name="csX529" fmla="*/ 463152 w 1343257"/>
                <a:gd name="csY529" fmla="*/ 1020725 h 1344369"/>
                <a:gd name="csX530" fmla="*/ 463152 w 1343257"/>
                <a:gd name="csY530" fmla="*/ 1113195 h 1344369"/>
                <a:gd name="csX531" fmla="*/ 463152 w 1343257"/>
                <a:gd name="csY531" fmla="*/ 1159429 h 1344369"/>
                <a:gd name="csX532" fmla="*/ 509348 w 1343257"/>
                <a:gd name="csY532" fmla="*/ 1159429 h 1344369"/>
                <a:gd name="csX533" fmla="*/ 509348 w 1343257"/>
                <a:gd name="csY533" fmla="*/ 1113195 h 1344369"/>
                <a:gd name="csX534" fmla="*/ 463152 w 1343257"/>
                <a:gd name="csY534" fmla="*/ 1113195 h 1344369"/>
                <a:gd name="csX535" fmla="*/ 509348 w 1343257"/>
                <a:gd name="csY535" fmla="*/ 0 h 1344369"/>
                <a:gd name="csX536" fmla="*/ 509348 w 1343257"/>
                <a:gd name="csY536" fmla="*/ 46235 h 1344369"/>
                <a:gd name="csX537" fmla="*/ 555545 w 1343257"/>
                <a:gd name="csY537" fmla="*/ 46235 h 1344369"/>
                <a:gd name="csX538" fmla="*/ 555545 w 1343257"/>
                <a:gd name="csY538" fmla="*/ 0 h 1344369"/>
                <a:gd name="csX539" fmla="*/ 509348 w 1343257"/>
                <a:gd name="csY539" fmla="*/ 0 h 1344369"/>
                <a:gd name="csX540" fmla="*/ 509348 w 1343257"/>
                <a:gd name="csY540" fmla="*/ 232360 h 1344369"/>
                <a:gd name="csX541" fmla="*/ 509348 w 1343257"/>
                <a:gd name="csY541" fmla="*/ 278595 h 1344369"/>
                <a:gd name="csX542" fmla="*/ 555545 w 1343257"/>
                <a:gd name="csY542" fmla="*/ 278595 h 1344369"/>
                <a:gd name="csX543" fmla="*/ 555545 w 1343257"/>
                <a:gd name="csY543" fmla="*/ 232360 h 1344369"/>
                <a:gd name="csX544" fmla="*/ 509348 w 1343257"/>
                <a:gd name="csY544" fmla="*/ 232360 h 1344369"/>
                <a:gd name="csX545" fmla="*/ 509348 w 1343257"/>
                <a:gd name="csY545" fmla="*/ 371065 h 1344369"/>
                <a:gd name="csX546" fmla="*/ 509348 w 1343257"/>
                <a:gd name="csY546" fmla="*/ 417300 h 1344369"/>
                <a:gd name="csX547" fmla="*/ 555545 w 1343257"/>
                <a:gd name="csY547" fmla="*/ 417300 h 1344369"/>
                <a:gd name="csX548" fmla="*/ 555545 w 1343257"/>
                <a:gd name="csY548" fmla="*/ 371065 h 1344369"/>
                <a:gd name="csX549" fmla="*/ 509348 w 1343257"/>
                <a:gd name="csY549" fmla="*/ 371065 h 1344369"/>
                <a:gd name="csX550" fmla="*/ 509348 w 1343257"/>
                <a:gd name="csY550" fmla="*/ 463535 h 1344369"/>
                <a:gd name="csX551" fmla="*/ 509348 w 1343257"/>
                <a:gd name="csY551" fmla="*/ 509770 h 1344369"/>
                <a:gd name="csX552" fmla="*/ 555545 w 1343257"/>
                <a:gd name="csY552" fmla="*/ 509770 h 1344369"/>
                <a:gd name="csX553" fmla="*/ 555545 w 1343257"/>
                <a:gd name="csY553" fmla="*/ 463535 h 1344369"/>
                <a:gd name="csX554" fmla="*/ 509348 w 1343257"/>
                <a:gd name="csY554" fmla="*/ 463535 h 1344369"/>
                <a:gd name="csX555" fmla="*/ 509348 w 1343257"/>
                <a:gd name="csY555" fmla="*/ 509770 h 1344369"/>
                <a:gd name="csX556" fmla="*/ 509348 w 1343257"/>
                <a:gd name="csY556" fmla="*/ 556005 h 1344369"/>
                <a:gd name="csX557" fmla="*/ 555545 w 1343257"/>
                <a:gd name="csY557" fmla="*/ 556005 h 1344369"/>
                <a:gd name="csX558" fmla="*/ 555545 w 1343257"/>
                <a:gd name="csY558" fmla="*/ 509770 h 1344369"/>
                <a:gd name="csX559" fmla="*/ 509348 w 1343257"/>
                <a:gd name="csY559" fmla="*/ 509770 h 1344369"/>
                <a:gd name="csX560" fmla="*/ 509348 w 1343257"/>
                <a:gd name="csY560" fmla="*/ 602239 h 1344369"/>
                <a:gd name="csX561" fmla="*/ 509348 w 1343257"/>
                <a:gd name="csY561" fmla="*/ 648474 h 1344369"/>
                <a:gd name="csX562" fmla="*/ 555545 w 1343257"/>
                <a:gd name="csY562" fmla="*/ 648474 h 1344369"/>
                <a:gd name="csX563" fmla="*/ 555545 w 1343257"/>
                <a:gd name="csY563" fmla="*/ 602239 h 1344369"/>
                <a:gd name="csX564" fmla="*/ 509348 w 1343257"/>
                <a:gd name="csY564" fmla="*/ 602239 h 1344369"/>
                <a:gd name="csX565" fmla="*/ 509348 w 1343257"/>
                <a:gd name="csY565" fmla="*/ 695895 h 1344369"/>
                <a:gd name="csX566" fmla="*/ 509348 w 1343257"/>
                <a:gd name="csY566" fmla="*/ 742130 h 1344369"/>
                <a:gd name="csX567" fmla="*/ 555545 w 1343257"/>
                <a:gd name="csY567" fmla="*/ 742130 h 1344369"/>
                <a:gd name="csX568" fmla="*/ 555545 w 1343257"/>
                <a:gd name="csY568" fmla="*/ 695895 h 1344369"/>
                <a:gd name="csX569" fmla="*/ 509348 w 1343257"/>
                <a:gd name="csY569" fmla="*/ 695895 h 1344369"/>
                <a:gd name="csX570" fmla="*/ 509348 w 1343257"/>
                <a:gd name="csY570" fmla="*/ 742130 h 1344369"/>
                <a:gd name="csX571" fmla="*/ 509348 w 1343257"/>
                <a:gd name="csY571" fmla="*/ 788365 h 1344369"/>
                <a:gd name="csX572" fmla="*/ 555545 w 1343257"/>
                <a:gd name="csY572" fmla="*/ 788365 h 1344369"/>
                <a:gd name="csX573" fmla="*/ 555545 w 1343257"/>
                <a:gd name="csY573" fmla="*/ 742130 h 1344369"/>
                <a:gd name="csX574" fmla="*/ 509348 w 1343257"/>
                <a:gd name="csY574" fmla="*/ 742130 h 1344369"/>
                <a:gd name="csX575" fmla="*/ 509348 w 1343257"/>
                <a:gd name="csY575" fmla="*/ 927069 h 1344369"/>
                <a:gd name="csX576" fmla="*/ 509348 w 1343257"/>
                <a:gd name="csY576" fmla="*/ 973304 h 1344369"/>
                <a:gd name="csX577" fmla="*/ 555545 w 1343257"/>
                <a:gd name="csY577" fmla="*/ 973304 h 1344369"/>
                <a:gd name="csX578" fmla="*/ 555545 w 1343257"/>
                <a:gd name="csY578" fmla="*/ 927069 h 1344369"/>
                <a:gd name="csX579" fmla="*/ 509348 w 1343257"/>
                <a:gd name="csY579" fmla="*/ 927069 h 1344369"/>
                <a:gd name="csX580" fmla="*/ 509348 w 1343257"/>
                <a:gd name="csY580" fmla="*/ 973304 h 1344369"/>
                <a:gd name="csX581" fmla="*/ 509348 w 1343257"/>
                <a:gd name="csY581" fmla="*/ 1019539 h 1344369"/>
                <a:gd name="csX582" fmla="*/ 555545 w 1343257"/>
                <a:gd name="csY582" fmla="*/ 1019539 h 1344369"/>
                <a:gd name="csX583" fmla="*/ 555545 w 1343257"/>
                <a:gd name="csY583" fmla="*/ 973304 h 1344369"/>
                <a:gd name="csX584" fmla="*/ 509348 w 1343257"/>
                <a:gd name="csY584" fmla="*/ 973304 h 1344369"/>
                <a:gd name="csX585" fmla="*/ 509348 w 1343257"/>
                <a:gd name="csY585" fmla="*/ 1020725 h 1344369"/>
                <a:gd name="csX586" fmla="*/ 509348 w 1343257"/>
                <a:gd name="csY586" fmla="*/ 1066960 h 1344369"/>
                <a:gd name="csX587" fmla="*/ 555545 w 1343257"/>
                <a:gd name="csY587" fmla="*/ 1066960 h 1344369"/>
                <a:gd name="csX588" fmla="*/ 555545 w 1343257"/>
                <a:gd name="csY588" fmla="*/ 1020725 h 1344369"/>
                <a:gd name="csX589" fmla="*/ 509348 w 1343257"/>
                <a:gd name="csY589" fmla="*/ 1020725 h 1344369"/>
                <a:gd name="csX590" fmla="*/ 509348 w 1343257"/>
                <a:gd name="csY590" fmla="*/ 1066960 h 1344369"/>
                <a:gd name="csX591" fmla="*/ 509348 w 1343257"/>
                <a:gd name="csY591" fmla="*/ 1113195 h 1344369"/>
                <a:gd name="csX592" fmla="*/ 555545 w 1343257"/>
                <a:gd name="csY592" fmla="*/ 1113195 h 1344369"/>
                <a:gd name="csX593" fmla="*/ 555545 w 1343257"/>
                <a:gd name="csY593" fmla="*/ 1066960 h 1344369"/>
                <a:gd name="csX594" fmla="*/ 509348 w 1343257"/>
                <a:gd name="csY594" fmla="*/ 1066960 h 1344369"/>
                <a:gd name="csX595" fmla="*/ 509348 w 1343257"/>
                <a:gd name="csY595" fmla="*/ 1113195 h 1344369"/>
                <a:gd name="csX596" fmla="*/ 509348 w 1343257"/>
                <a:gd name="csY596" fmla="*/ 1159429 h 1344369"/>
                <a:gd name="csX597" fmla="*/ 555545 w 1343257"/>
                <a:gd name="csY597" fmla="*/ 1159429 h 1344369"/>
                <a:gd name="csX598" fmla="*/ 555545 w 1343257"/>
                <a:gd name="csY598" fmla="*/ 1113195 h 1344369"/>
                <a:gd name="csX599" fmla="*/ 509348 w 1343257"/>
                <a:gd name="csY599" fmla="*/ 1113195 h 1344369"/>
                <a:gd name="csX600" fmla="*/ 509348 w 1343257"/>
                <a:gd name="csY600" fmla="*/ 1159429 h 1344369"/>
                <a:gd name="csX601" fmla="*/ 509348 w 1343257"/>
                <a:gd name="csY601" fmla="*/ 1205664 h 1344369"/>
                <a:gd name="csX602" fmla="*/ 555545 w 1343257"/>
                <a:gd name="csY602" fmla="*/ 1205664 h 1344369"/>
                <a:gd name="csX603" fmla="*/ 555545 w 1343257"/>
                <a:gd name="csY603" fmla="*/ 1159429 h 1344369"/>
                <a:gd name="csX604" fmla="*/ 509348 w 1343257"/>
                <a:gd name="csY604" fmla="*/ 1159429 h 1344369"/>
                <a:gd name="csX605" fmla="*/ 509348 w 1343257"/>
                <a:gd name="csY605" fmla="*/ 1251899 h 1344369"/>
                <a:gd name="csX606" fmla="*/ 509348 w 1343257"/>
                <a:gd name="csY606" fmla="*/ 1298134 h 1344369"/>
                <a:gd name="csX607" fmla="*/ 555545 w 1343257"/>
                <a:gd name="csY607" fmla="*/ 1298134 h 1344369"/>
                <a:gd name="csX608" fmla="*/ 555545 w 1343257"/>
                <a:gd name="csY608" fmla="*/ 1251899 h 1344369"/>
                <a:gd name="csX609" fmla="*/ 509348 w 1343257"/>
                <a:gd name="csY609" fmla="*/ 1251899 h 1344369"/>
                <a:gd name="csX610" fmla="*/ 555545 w 1343257"/>
                <a:gd name="csY610" fmla="*/ 92470 h 1344369"/>
                <a:gd name="csX611" fmla="*/ 555545 w 1343257"/>
                <a:gd name="csY611" fmla="*/ 138705 h 1344369"/>
                <a:gd name="csX612" fmla="*/ 601741 w 1343257"/>
                <a:gd name="csY612" fmla="*/ 138705 h 1344369"/>
                <a:gd name="csX613" fmla="*/ 601741 w 1343257"/>
                <a:gd name="csY613" fmla="*/ 92470 h 1344369"/>
                <a:gd name="csX614" fmla="*/ 555545 w 1343257"/>
                <a:gd name="csY614" fmla="*/ 92470 h 1344369"/>
                <a:gd name="csX615" fmla="*/ 555545 w 1343257"/>
                <a:gd name="csY615" fmla="*/ 138705 h 1344369"/>
                <a:gd name="csX616" fmla="*/ 555545 w 1343257"/>
                <a:gd name="csY616" fmla="*/ 184940 h 1344369"/>
                <a:gd name="csX617" fmla="*/ 601741 w 1343257"/>
                <a:gd name="csY617" fmla="*/ 184940 h 1344369"/>
                <a:gd name="csX618" fmla="*/ 601741 w 1343257"/>
                <a:gd name="csY618" fmla="*/ 138705 h 1344369"/>
                <a:gd name="csX619" fmla="*/ 555545 w 1343257"/>
                <a:gd name="csY619" fmla="*/ 138705 h 1344369"/>
                <a:gd name="csX620" fmla="*/ 555545 w 1343257"/>
                <a:gd name="csY620" fmla="*/ 232360 h 1344369"/>
                <a:gd name="csX621" fmla="*/ 555545 w 1343257"/>
                <a:gd name="csY621" fmla="*/ 278595 h 1344369"/>
                <a:gd name="csX622" fmla="*/ 601741 w 1343257"/>
                <a:gd name="csY622" fmla="*/ 278595 h 1344369"/>
                <a:gd name="csX623" fmla="*/ 601741 w 1343257"/>
                <a:gd name="csY623" fmla="*/ 232360 h 1344369"/>
                <a:gd name="csX624" fmla="*/ 555545 w 1343257"/>
                <a:gd name="csY624" fmla="*/ 232360 h 1344369"/>
                <a:gd name="csX625" fmla="*/ 555545 w 1343257"/>
                <a:gd name="csY625" fmla="*/ 278595 h 1344369"/>
                <a:gd name="csX626" fmla="*/ 555545 w 1343257"/>
                <a:gd name="csY626" fmla="*/ 324830 h 1344369"/>
                <a:gd name="csX627" fmla="*/ 601741 w 1343257"/>
                <a:gd name="csY627" fmla="*/ 324830 h 1344369"/>
                <a:gd name="csX628" fmla="*/ 601741 w 1343257"/>
                <a:gd name="csY628" fmla="*/ 278595 h 1344369"/>
                <a:gd name="csX629" fmla="*/ 555545 w 1343257"/>
                <a:gd name="csY629" fmla="*/ 278595 h 1344369"/>
                <a:gd name="csX630" fmla="*/ 555545 w 1343257"/>
                <a:gd name="csY630" fmla="*/ 324830 h 1344369"/>
                <a:gd name="csX631" fmla="*/ 555545 w 1343257"/>
                <a:gd name="csY631" fmla="*/ 371065 h 1344369"/>
                <a:gd name="csX632" fmla="*/ 601741 w 1343257"/>
                <a:gd name="csY632" fmla="*/ 371065 h 1344369"/>
                <a:gd name="csX633" fmla="*/ 601741 w 1343257"/>
                <a:gd name="csY633" fmla="*/ 324830 h 1344369"/>
                <a:gd name="csX634" fmla="*/ 555545 w 1343257"/>
                <a:gd name="csY634" fmla="*/ 324830 h 1344369"/>
                <a:gd name="csX635" fmla="*/ 555545 w 1343257"/>
                <a:gd name="csY635" fmla="*/ 417300 h 1344369"/>
                <a:gd name="csX636" fmla="*/ 555545 w 1343257"/>
                <a:gd name="csY636" fmla="*/ 463535 h 1344369"/>
                <a:gd name="csX637" fmla="*/ 601741 w 1343257"/>
                <a:gd name="csY637" fmla="*/ 463535 h 1344369"/>
                <a:gd name="csX638" fmla="*/ 601741 w 1343257"/>
                <a:gd name="csY638" fmla="*/ 417300 h 1344369"/>
                <a:gd name="csX639" fmla="*/ 555545 w 1343257"/>
                <a:gd name="csY639" fmla="*/ 417300 h 1344369"/>
                <a:gd name="csX640" fmla="*/ 555545 w 1343257"/>
                <a:gd name="csY640" fmla="*/ 509770 h 1344369"/>
                <a:gd name="csX641" fmla="*/ 555545 w 1343257"/>
                <a:gd name="csY641" fmla="*/ 556005 h 1344369"/>
                <a:gd name="csX642" fmla="*/ 601741 w 1343257"/>
                <a:gd name="csY642" fmla="*/ 556005 h 1344369"/>
                <a:gd name="csX643" fmla="*/ 601741 w 1343257"/>
                <a:gd name="csY643" fmla="*/ 509770 h 1344369"/>
                <a:gd name="csX644" fmla="*/ 555545 w 1343257"/>
                <a:gd name="csY644" fmla="*/ 509770 h 1344369"/>
                <a:gd name="csX645" fmla="*/ 555545 w 1343257"/>
                <a:gd name="csY645" fmla="*/ 649660 h 1344369"/>
                <a:gd name="csX646" fmla="*/ 555545 w 1343257"/>
                <a:gd name="csY646" fmla="*/ 695895 h 1344369"/>
                <a:gd name="csX647" fmla="*/ 601741 w 1343257"/>
                <a:gd name="csY647" fmla="*/ 695895 h 1344369"/>
                <a:gd name="csX648" fmla="*/ 601741 w 1343257"/>
                <a:gd name="csY648" fmla="*/ 649660 h 1344369"/>
                <a:gd name="csX649" fmla="*/ 555545 w 1343257"/>
                <a:gd name="csY649" fmla="*/ 649660 h 1344369"/>
                <a:gd name="csX650" fmla="*/ 555545 w 1343257"/>
                <a:gd name="csY650" fmla="*/ 695895 h 1344369"/>
                <a:gd name="csX651" fmla="*/ 555545 w 1343257"/>
                <a:gd name="csY651" fmla="*/ 742130 h 1344369"/>
                <a:gd name="csX652" fmla="*/ 601741 w 1343257"/>
                <a:gd name="csY652" fmla="*/ 742130 h 1344369"/>
                <a:gd name="csX653" fmla="*/ 601741 w 1343257"/>
                <a:gd name="csY653" fmla="*/ 695895 h 1344369"/>
                <a:gd name="csX654" fmla="*/ 555545 w 1343257"/>
                <a:gd name="csY654" fmla="*/ 695895 h 1344369"/>
                <a:gd name="csX655" fmla="*/ 555545 w 1343257"/>
                <a:gd name="csY655" fmla="*/ 788365 h 1344369"/>
                <a:gd name="csX656" fmla="*/ 555545 w 1343257"/>
                <a:gd name="csY656" fmla="*/ 834600 h 1344369"/>
                <a:gd name="csX657" fmla="*/ 601741 w 1343257"/>
                <a:gd name="csY657" fmla="*/ 834600 h 1344369"/>
                <a:gd name="csX658" fmla="*/ 601741 w 1343257"/>
                <a:gd name="csY658" fmla="*/ 788365 h 1344369"/>
                <a:gd name="csX659" fmla="*/ 555545 w 1343257"/>
                <a:gd name="csY659" fmla="*/ 788365 h 1344369"/>
                <a:gd name="csX660" fmla="*/ 555545 w 1343257"/>
                <a:gd name="csY660" fmla="*/ 1066960 h 1344369"/>
                <a:gd name="csX661" fmla="*/ 555545 w 1343257"/>
                <a:gd name="csY661" fmla="*/ 1113195 h 1344369"/>
                <a:gd name="csX662" fmla="*/ 601741 w 1343257"/>
                <a:gd name="csY662" fmla="*/ 1113195 h 1344369"/>
                <a:gd name="csX663" fmla="*/ 601741 w 1343257"/>
                <a:gd name="csY663" fmla="*/ 1066960 h 1344369"/>
                <a:gd name="csX664" fmla="*/ 555545 w 1343257"/>
                <a:gd name="csY664" fmla="*/ 1066960 h 1344369"/>
                <a:gd name="csX665" fmla="*/ 555545 w 1343257"/>
                <a:gd name="csY665" fmla="*/ 1159429 h 1344369"/>
                <a:gd name="csX666" fmla="*/ 555545 w 1343257"/>
                <a:gd name="csY666" fmla="*/ 1205664 h 1344369"/>
                <a:gd name="csX667" fmla="*/ 601741 w 1343257"/>
                <a:gd name="csY667" fmla="*/ 1205664 h 1344369"/>
                <a:gd name="csX668" fmla="*/ 601741 w 1343257"/>
                <a:gd name="csY668" fmla="*/ 1159429 h 1344369"/>
                <a:gd name="csX669" fmla="*/ 555545 w 1343257"/>
                <a:gd name="csY669" fmla="*/ 1159429 h 1344369"/>
                <a:gd name="csX670" fmla="*/ 555545 w 1343257"/>
                <a:gd name="csY670" fmla="*/ 1205664 h 1344369"/>
                <a:gd name="csX671" fmla="*/ 555545 w 1343257"/>
                <a:gd name="csY671" fmla="*/ 1251899 h 1344369"/>
                <a:gd name="csX672" fmla="*/ 601741 w 1343257"/>
                <a:gd name="csY672" fmla="*/ 1251899 h 1344369"/>
                <a:gd name="csX673" fmla="*/ 601741 w 1343257"/>
                <a:gd name="csY673" fmla="*/ 1205664 h 1344369"/>
                <a:gd name="csX674" fmla="*/ 555545 w 1343257"/>
                <a:gd name="csY674" fmla="*/ 1205664 h 1344369"/>
                <a:gd name="csX675" fmla="*/ 601741 w 1343257"/>
                <a:gd name="csY675" fmla="*/ 0 h 1344369"/>
                <a:gd name="csX676" fmla="*/ 601741 w 1343257"/>
                <a:gd name="csY676" fmla="*/ 46235 h 1344369"/>
                <a:gd name="csX677" fmla="*/ 647938 w 1343257"/>
                <a:gd name="csY677" fmla="*/ 46235 h 1344369"/>
                <a:gd name="csX678" fmla="*/ 647938 w 1343257"/>
                <a:gd name="csY678" fmla="*/ 0 h 1344369"/>
                <a:gd name="csX679" fmla="*/ 601741 w 1343257"/>
                <a:gd name="csY679" fmla="*/ 0 h 1344369"/>
                <a:gd name="csX680" fmla="*/ 601741 w 1343257"/>
                <a:gd name="csY680" fmla="*/ 46235 h 1344369"/>
                <a:gd name="csX681" fmla="*/ 601741 w 1343257"/>
                <a:gd name="csY681" fmla="*/ 92470 h 1344369"/>
                <a:gd name="csX682" fmla="*/ 647938 w 1343257"/>
                <a:gd name="csY682" fmla="*/ 92470 h 1344369"/>
                <a:gd name="csX683" fmla="*/ 647938 w 1343257"/>
                <a:gd name="csY683" fmla="*/ 46235 h 1344369"/>
                <a:gd name="csX684" fmla="*/ 601741 w 1343257"/>
                <a:gd name="csY684" fmla="*/ 46235 h 1344369"/>
                <a:gd name="csX685" fmla="*/ 601741 w 1343257"/>
                <a:gd name="csY685" fmla="*/ 138705 h 1344369"/>
                <a:gd name="csX686" fmla="*/ 601741 w 1343257"/>
                <a:gd name="csY686" fmla="*/ 184940 h 1344369"/>
                <a:gd name="csX687" fmla="*/ 647938 w 1343257"/>
                <a:gd name="csY687" fmla="*/ 184940 h 1344369"/>
                <a:gd name="csX688" fmla="*/ 647938 w 1343257"/>
                <a:gd name="csY688" fmla="*/ 138705 h 1344369"/>
                <a:gd name="csX689" fmla="*/ 601741 w 1343257"/>
                <a:gd name="csY689" fmla="*/ 138705 h 1344369"/>
                <a:gd name="csX690" fmla="*/ 601741 w 1343257"/>
                <a:gd name="csY690" fmla="*/ 371065 h 1344369"/>
                <a:gd name="csX691" fmla="*/ 601741 w 1343257"/>
                <a:gd name="csY691" fmla="*/ 417300 h 1344369"/>
                <a:gd name="csX692" fmla="*/ 647938 w 1343257"/>
                <a:gd name="csY692" fmla="*/ 417300 h 1344369"/>
                <a:gd name="csX693" fmla="*/ 647938 w 1343257"/>
                <a:gd name="csY693" fmla="*/ 371065 h 1344369"/>
                <a:gd name="csX694" fmla="*/ 601741 w 1343257"/>
                <a:gd name="csY694" fmla="*/ 371065 h 1344369"/>
                <a:gd name="csX695" fmla="*/ 601741 w 1343257"/>
                <a:gd name="csY695" fmla="*/ 417300 h 1344369"/>
                <a:gd name="csX696" fmla="*/ 601741 w 1343257"/>
                <a:gd name="csY696" fmla="*/ 463535 h 1344369"/>
                <a:gd name="csX697" fmla="*/ 647938 w 1343257"/>
                <a:gd name="csY697" fmla="*/ 463535 h 1344369"/>
                <a:gd name="csX698" fmla="*/ 647938 w 1343257"/>
                <a:gd name="csY698" fmla="*/ 417300 h 1344369"/>
                <a:gd name="csX699" fmla="*/ 601741 w 1343257"/>
                <a:gd name="csY699" fmla="*/ 417300 h 1344369"/>
                <a:gd name="csX700" fmla="*/ 601741 w 1343257"/>
                <a:gd name="csY700" fmla="*/ 463535 h 1344369"/>
                <a:gd name="csX701" fmla="*/ 601741 w 1343257"/>
                <a:gd name="csY701" fmla="*/ 509770 h 1344369"/>
                <a:gd name="csX702" fmla="*/ 647938 w 1343257"/>
                <a:gd name="csY702" fmla="*/ 509770 h 1344369"/>
                <a:gd name="csX703" fmla="*/ 647938 w 1343257"/>
                <a:gd name="csY703" fmla="*/ 463535 h 1344369"/>
                <a:gd name="csX704" fmla="*/ 601741 w 1343257"/>
                <a:gd name="csY704" fmla="*/ 463535 h 1344369"/>
                <a:gd name="csX705" fmla="*/ 601741 w 1343257"/>
                <a:gd name="csY705" fmla="*/ 556005 h 1344369"/>
                <a:gd name="csX706" fmla="*/ 601741 w 1343257"/>
                <a:gd name="csY706" fmla="*/ 602239 h 1344369"/>
                <a:gd name="csX707" fmla="*/ 647938 w 1343257"/>
                <a:gd name="csY707" fmla="*/ 602239 h 1344369"/>
                <a:gd name="csX708" fmla="*/ 647938 w 1343257"/>
                <a:gd name="csY708" fmla="*/ 556005 h 1344369"/>
                <a:gd name="csX709" fmla="*/ 601741 w 1343257"/>
                <a:gd name="csY709" fmla="*/ 556005 h 1344369"/>
                <a:gd name="csX710" fmla="*/ 601741 w 1343257"/>
                <a:gd name="csY710" fmla="*/ 742130 h 1344369"/>
                <a:gd name="csX711" fmla="*/ 601741 w 1343257"/>
                <a:gd name="csY711" fmla="*/ 788365 h 1344369"/>
                <a:gd name="csX712" fmla="*/ 647938 w 1343257"/>
                <a:gd name="csY712" fmla="*/ 788365 h 1344369"/>
                <a:gd name="csX713" fmla="*/ 647938 w 1343257"/>
                <a:gd name="csY713" fmla="*/ 742130 h 1344369"/>
                <a:gd name="csX714" fmla="*/ 601741 w 1343257"/>
                <a:gd name="csY714" fmla="*/ 742130 h 1344369"/>
                <a:gd name="csX715" fmla="*/ 601741 w 1343257"/>
                <a:gd name="csY715" fmla="*/ 880834 h 1344369"/>
                <a:gd name="csX716" fmla="*/ 601741 w 1343257"/>
                <a:gd name="csY716" fmla="*/ 927069 h 1344369"/>
                <a:gd name="csX717" fmla="*/ 647938 w 1343257"/>
                <a:gd name="csY717" fmla="*/ 927069 h 1344369"/>
                <a:gd name="csX718" fmla="*/ 647938 w 1343257"/>
                <a:gd name="csY718" fmla="*/ 880834 h 1344369"/>
                <a:gd name="csX719" fmla="*/ 601741 w 1343257"/>
                <a:gd name="csY719" fmla="*/ 880834 h 1344369"/>
                <a:gd name="csX720" fmla="*/ 601741 w 1343257"/>
                <a:gd name="csY720" fmla="*/ 927069 h 1344369"/>
                <a:gd name="csX721" fmla="*/ 601741 w 1343257"/>
                <a:gd name="csY721" fmla="*/ 973304 h 1344369"/>
                <a:gd name="csX722" fmla="*/ 647938 w 1343257"/>
                <a:gd name="csY722" fmla="*/ 973304 h 1344369"/>
                <a:gd name="csX723" fmla="*/ 647938 w 1343257"/>
                <a:gd name="csY723" fmla="*/ 927069 h 1344369"/>
                <a:gd name="csX724" fmla="*/ 601741 w 1343257"/>
                <a:gd name="csY724" fmla="*/ 927069 h 1344369"/>
                <a:gd name="csX725" fmla="*/ 601741 w 1343257"/>
                <a:gd name="csY725" fmla="*/ 973304 h 1344369"/>
                <a:gd name="csX726" fmla="*/ 601741 w 1343257"/>
                <a:gd name="csY726" fmla="*/ 1019539 h 1344369"/>
                <a:gd name="csX727" fmla="*/ 647938 w 1343257"/>
                <a:gd name="csY727" fmla="*/ 1019539 h 1344369"/>
                <a:gd name="csX728" fmla="*/ 647938 w 1343257"/>
                <a:gd name="csY728" fmla="*/ 973304 h 1344369"/>
                <a:gd name="csX729" fmla="*/ 601741 w 1343257"/>
                <a:gd name="csY729" fmla="*/ 973304 h 1344369"/>
                <a:gd name="csX730" fmla="*/ 601741 w 1343257"/>
                <a:gd name="csY730" fmla="*/ 1020725 h 1344369"/>
                <a:gd name="csX731" fmla="*/ 601741 w 1343257"/>
                <a:gd name="csY731" fmla="*/ 1066960 h 1344369"/>
                <a:gd name="csX732" fmla="*/ 647938 w 1343257"/>
                <a:gd name="csY732" fmla="*/ 1066960 h 1344369"/>
                <a:gd name="csX733" fmla="*/ 647938 w 1343257"/>
                <a:gd name="csY733" fmla="*/ 1020725 h 1344369"/>
                <a:gd name="csX734" fmla="*/ 601741 w 1343257"/>
                <a:gd name="csY734" fmla="*/ 1020725 h 1344369"/>
                <a:gd name="csX735" fmla="*/ 601741 w 1343257"/>
                <a:gd name="csY735" fmla="*/ 1066960 h 1344369"/>
                <a:gd name="csX736" fmla="*/ 601741 w 1343257"/>
                <a:gd name="csY736" fmla="*/ 1113195 h 1344369"/>
                <a:gd name="csX737" fmla="*/ 647938 w 1343257"/>
                <a:gd name="csY737" fmla="*/ 1113195 h 1344369"/>
                <a:gd name="csX738" fmla="*/ 647938 w 1343257"/>
                <a:gd name="csY738" fmla="*/ 1066960 h 1344369"/>
                <a:gd name="csX739" fmla="*/ 601741 w 1343257"/>
                <a:gd name="csY739" fmla="*/ 1066960 h 1344369"/>
                <a:gd name="csX740" fmla="*/ 601741 w 1343257"/>
                <a:gd name="csY740" fmla="*/ 1113195 h 1344369"/>
                <a:gd name="csX741" fmla="*/ 601741 w 1343257"/>
                <a:gd name="csY741" fmla="*/ 1159429 h 1344369"/>
                <a:gd name="csX742" fmla="*/ 647938 w 1343257"/>
                <a:gd name="csY742" fmla="*/ 1159429 h 1344369"/>
                <a:gd name="csX743" fmla="*/ 647938 w 1343257"/>
                <a:gd name="csY743" fmla="*/ 1113195 h 1344369"/>
                <a:gd name="csX744" fmla="*/ 601741 w 1343257"/>
                <a:gd name="csY744" fmla="*/ 1113195 h 1344369"/>
                <a:gd name="csX745" fmla="*/ 601741 w 1343257"/>
                <a:gd name="csY745" fmla="*/ 1298134 h 1344369"/>
                <a:gd name="csX746" fmla="*/ 601741 w 1343257"/>
                <a:gd name="csY746" fmla="*/ 1344369 h 1344369"/>
                <a:gd name="csX747" fmla="*/ 647938 w 1343257"/>
                <a:gd name="csY747" fmla="*/ 1344369 h 1344369"/>
                <a:gd name="csX748" fmla="*/ 647938 w 1343257"/>
                <a:gd name="csY748" fmla="*/ 1298134 h 1344369"/>
                <a:gd name="csX749" fmla="*/ 601741 w 1343257"/>
                <a:gd name="csY749" fmla="*/ 1298134 h 1344369"/>
                <a:gd name="csX750" fmla="*/ 649122 w 1343257"/>
                <a:gd name="csY750" fmla="*/ 0 h 1344369"/>
                <a:gd name="csX751" fmla="*/ 649122 w 1343257"/>
                <a:gd name="csY751" fmla="*/ 46235 h 1344369"/>
                <a:gd name="csX752" fmla="*/ 695319 w 1343257"/>
                <a:gd name="csY752" fmla="*/ 46235 h 1344369"/>
                <a:gd name="csX753" fmla="*/ 695319 w 1343257"/>
                <a:gd name="csY753" fmla="*/ 0 h 1344369"/>
                <a:gd name="csX754" fmla="*/ 649122 w 1343257"/>
                <a:gd name="csY754" fmla="*/ 0 h 1344369"/>
                <a:gd name="csX755" fmla="*/ 649122 w 1343257"/>
                <a:gd name="csY755" fmla="*/ 46235 h 1344369"/>
                <a:gd name="csX756" fmla="*/ 649122 w 1343257"/>
                <a:gd name="csY756" fmla="*/ 92470 h 1344369"/>
                <a:gd name="csX757" fmla="*/ 695319 w 1343257"/>
                <a:gd name="csY757" fmla="*/ 92470 h 1344369"/>
                <a:gd name="csX758" fmla="*/ 695319 w 1343257"/>
                <a:gd name="csY758" fmla="*/ 46235 h 1344369"/>
                <a:gd name="csX759" fmla="*/ 649122 w 1343257"/>
                <a:gd name="csY759" fmla="*/ 46235 h 1344369"/>
                <a:gd name="csX760" fmla="*/ 649122 w 1343257"/>
                <a:gd name="csY760" fmla="*/ 92470 h 1344369"/>
                <a:gd name="csX761" fmla="*/ 649122 w 1343257"/>
                <a:gd name="csY761" fmla="*/ 138705 h 1344369"/>
                <a:gd name="csX762" fmla="*/ 695319 w 1343257"/>
                <a:gd name="csY762" fmla="*/ 138705 h 1344369"/>
                <a:gd name="csX763" fmla="*/ 695319 w 1343257"/>
                <a:gd name="csY763" fmla="*/ 92470 h 1344369"/>
                <a:gd name="csX764" fmla="*/ 649122 w 1343257"/>
                <a:gd name="csY764" fmla="*/ 92470 h 1344369"/>
                <a:gd name="csX765" fmla="*/ 649122 w 1343257"/>
                <a:gd name="csY765" fmla="*/ 278595 h 1344369"/>
                <a:gd name="csX766" fmla="*/ 649122 w 1343257"/>
                <a:gd name="csY766" fmla="*/ 324830 h 1344369"/>
                <a:gd name="csX767" fmla="*/ 695319 w 1343257"/>
                <a:gd name="csY767" fmla="*/ 324830 h 1344369"/>
                <a:gd name="csX768" fmla="*/ 695319 w 1343257"/>
                <a:gd name="csY768" fmla="*/ 278595 h 1344369"/>
                <a:gd name="csX769" fmla="*/ 649122 w 1343257"/>
                <a:gd name="csY769" fmla="*/ 278595 h 1344369"/>
                <a:gd name="csX770" fmla="*/ 649122 w 1343257"/>
                <a:gd name="csY770" fmla="*/ 324830 h 1344369"/>
                <a:gd name="csX771" fmla="*/ 649122 w 1343257"/>
                <a:gd name="csY771" fmla="*/ 371065 h 1344369"/>
                <a:gd name="csX772" fmla="*/ 695319 w 1343257"/>
                <a:gd name="csY772" fmla="*/ 371065 h 1344369"/>
                <a:gd name="csX773" fmla="*/ 695319 w 1343257"/>
                <a:gd name="csY773" fmla="*/ 324830 h 1344369"/>
                <a:gd name="csX774" fmla="*/ 649122 w 1343257"/>
                <a:gd name="csY774" fmla="*/ 324830 h 1344369"/>
                <a:gd name="csX775" fmla="*/ 649122 w 1343257"/>
                <a:gd name="csY775" fmla="*/ 463535 h 1344369"/>
                <a:gd name="csX776" fmla="*/ 649122 w 1343257"/>
                <a:gd name="csY776" fmla="*/ 509770 h 1344369"/>
                <a:gd name="csX777" fmla="*/ 695319 w 1343257"/>
                <a:gd name="csY777" fmla="*/ 509770 h 1344369"/>
                <a:gd name="csX778" fmla="*/ 695319 w 1343257"/>
                <a:gd name="csY778" fmla="*/ 463535 h 1344369"/>
                <a:gd name="csX779" fmla="*/ 649122 w 1343257"/>
                <a:gd name="csY779" fmla="*/ 463535 h 1344369"/>
                <a:gd name="csX780" fmla="*/ 649122 w 1343257"/>
                <a:gd name="csY780" fmla="*/ 695895 h 1344369"/>
                <a:gd name="csX781" fmla="*/ 649122 w 1343257"/>
                <a:gd name="csY781" fmla="*/ 742130 h 1344369"/>
                <a:gd name="csX782" fmla="*/ 695319 w 1343257"/>
                <a:gd name="csY782" fmla="*/ 742130 h 1344369"/>
                <a:gd name="csX783" fmla="*/ 695319 w 1343257"/>
                <a:gd name="csY783" fmla="*/ 695895 h 1344369"/>
                <a:gd name="csX784" fmla="*/ 649122 w 1343257"/>
                <a:gd name="csY784" fmla="*/ 695895 h 1344369"/>
                <a:gd name="csX785" fmla="*/ 649122 w 1343257"/>
                <a:gd name="csY785" fmla="*/ 788365 h 1344369"/>
                <a:gd name="csX786" fmla="*/ 649122 w 1343257"/>
                <a:gd name="csY786" fmla="*/ 834600 h 1344369"/>
                <a:gd name="csX787" fmla="*/ 695319 w 1343257"/>
                <a:gd name="csY787" fmla="*/ 834600 h 1344369"/>
                <a:gd name="csX788" fmla="*/ 695319 w 1343257"/>
                <a:gd name="csY788" fmla="*/ 788365 h 1344369"/>
                <a:gd name="csX789" fmla="*/ 649122 w 1343257"/>
                <a:gd name="csY789" fmla="*/ 788365 h 1344369"/>
                <a:gd name="csX790" fmla="*/ 649122 w 1343257"/>
                <a:gd name="csY790" fmla="*/ 834600 h 1344369"/>
                <a:gd name="csX791" fmla="*/ 649122 w 1343257"/>
                <a:gd name="csY791" fmla="*/ 880834 h 1344369"/>
                <a:gd name="csX792" fmla="*/ 695319 w 1343257"/>
                <a:gd name="csY792" fmla="*/ 880834 h 1344369"/>
                <a:gd name="csX793" fmla="*/ 695319 w 1343257"/>
                <a:gd name="csY793" fmla="*/ 834600 h 1344369"/>
                <a:gd name="csX794" fmla="*/ 649122 w 1343257"/>
                <a:gd name="csY794" fmla="*/ 834600 h 1344369"/>
                <a:gd name="csX795" fmla="*/ 649122 w 1343257"/>
                <a:gd name="csY795" fmla="*/ 927069 h 1344369"/>
                <a:gd name="csX796" fmla="*/ 649122 w 1343257"/>
                <a:gd name="csY796" fmla="*/ 973304 h 1344369"/>
                <a:gd name="csX797" fmla="*/ 695319 w 1343257"/>
                <a:gd name="csY797" fmla="*/ 973304 h 1344369"/>
                <a:gd name="csX798" fmla="*/ 695319 w 1343257"/>
                <a:gd name="csY798" fmla="*/ 927069 h 1344369"/>
                <a:gd name="csX799" fmla="*/ 649122 w 1343257"/>
                <a:gd name="csY799" fmla="*/ 927069 h 1344369"/>
                <a:gd name="csX800" fmla="*/ 649122 w 1343257"/>
                <a:gd name="csY800" fmla="*/ 973304 h 1344369"/>
                <a:gd name="csX801" fmla="*/ 649122 w 1343257"/>
                <a:gd name="csY801" fmla="*/ 1019539 h 1344369"/>
                <a:gd name="csX802" fmla="*/ 695319 w 1343257"/>
                <a:gd name="csY802" fmla="*/ 1019539 h 1344369"/>
                <a:gd name="csX803" fmla="*/ 695319 w 1343257"/>
                <a:gd name="csY803" fmla="*/ 973304 h 1344369"/>
                <a:gd name="csX804" fmla="*/ 649122 w 1343257"/>
                <a:gd name="csY804" fmla="*/ 973304 h 1344369"/>
                <a:gd name="csX805" fmla="*/ 649122 w 1343257"/>
                <a:gd name="csY805" fmla="*/ 1020725 h 1344369"/>
                <a:gd name="csX806" fmla="*/ 649122 w 1343257"/>
                <a:gd name="csY806" fmla="*/ 1066960 h 1344369"/>
                <a:gd name="csX807" fmla="*/ 695319 w 1343257"/>
                <a:gd name="csY807" fmla="*/ 1066960 h 1344369"/>
                <a:gd name="csX808" fmla="*/ 695319 w 1343257"/>
                <a:gd name="csY808" fmla="*/ 1020725 h 1344369"/>
                <a:gd name="csX809" fmla="*/ 649122 w 1343257"/>
                <a:gd name="csY809" fmla="*/ 1020725 h 1344369"/>
                <a:gd name="csX810" fmla="*/ 649122 w 1343257"/>
                <a:gd name="csY810" fmla="*/ 1066960 h 1344369"/>
                <a:gd name="csX811" fmla="*/ 649122 w 1343257"/>
                <a:gd name="csY811" fmla="*/ 1113195 h 1344369"/>
                <a:gd name="csX812" fmla="*/ 695319 w 1343257"/>
                <a:gd name="csY812" fmla="*/ 1113195 h 1344369"/>
                <a:gd name="csX813" fmla="*/ 695319 w 1343257"/>
                <a:gd name="csY813" fmla="*/ 1066960 h 1344369"/>
                <a:gd name="csX814" fmla="*/ 649122 w 1343257"/>
                <a:gd name="csY814" fmla="*/ 1066960 h 1344369"/>
                <a:gd name="csX815" fmla="*/ 649122 w 1343257"/>
                <a:gd name="csY815" fmla="*/ 1113195 h 1344369"/>
                <a:gd name="csX816" fmla="*/ 649122 w 1343257"/>
                <a:gd name="csY816" fmla="*/ 1159429 h 1344369"/>
                <a:gd name="csX817" fmla="*/ 695319 w 1343257"/>
                <a:gd name="csY817" fmla="*/ 1159429 h 1344369"/>
                <a:gd name="csX818" fmla="*/ 695319 w 1343257"/>
                <a:gd name="csY818" fmla="*/ 1113195 h 1344369"/>
                <a:gd name="csX819" fmla="*/ 649122 w 1343257"/>
                <a:gd name="csY819" fmla="*/ 1113195 h 1344369"/>
                <a:gd name="csX820" fmla="*/ 649122 w 1343257"/>
                <a:gd name="csY820" fmla="*/ 1159429 h 1344369"/>
                <a:gd name="csX821" fmla="*/ 649122 w 1343257"/>
                <a:gd name="csY821" fmla="*/ 1205664 h 1344369"/>
                <a:gd name="csX822" fmla="*/ 695319 w 1343257"/>
                <a:gd name="csY822" fmla="*/ 1205664 h 1344369"/>
                <a:gd name="csX823" fmla="*/ 695319 w 1343257"/>
                <a:gd name="csY823" fmla="*/ 1159429 h 1344369"/>
                <a:gd name="csX824" fmla="*/ 649122 w 1343257"/>
                <a:gd name="csY824" fmla="*/ 1159429 h 1344369"/>
                <a:gd name="csX825" fmla="*/ 649122 w 1343257"/>
                <a:gd name="csY825" fmla="*/ 1205664 h 1344369"/>
                <a:gd name="csX826" fmla="*/ 649122 w 1343257"/>
                <a:gd name="csY826" fmla="*/ 1251899 h 1344369"/>
                <a:gd name="csX827" fmla="*/ 695319 w 1343257"/>
                <a:gd name="csY827" fmla="*/ 1251899 h 1344369"/>
                <a:gd name="csX828" fmla="*/ 695319 w 1343257"/>
                <a:gd name="csY828" fmla="*/ 1205664 h 1344369"/>
                <a:gd name="csX829" fmla="*/ 649122 w 1343257"/>
                <a:gd name="csY829" fmla="*/ 1205664 h 1344369"/>
                <a:gd name="csX830" fmla="*/ 695319 w 1343257"/>
                <a:gd name="csY830" fmla="*/ 0 h 1344369"/>
                <a:gd name="csX831" fmla="*/ 695319 w 1343257"/>
                <a:gd name="csY831" fmla="*/ 46235 h 1344369"/>
                <a:gd name="csX832" fmla="*/ 741516 w 1343257"/>
                <a:gd name="csY832" fmla="*/ 46235 h 1344369"/>
                <a:gd name="csX833" fmla="*/ 741516 w 1343257"/>
                <a:gd name="csY833" fmla="*/ 0 h 1344369"/>
                <a:gd name="csX834" fmla="*/ 695319 w 1343257"/>
                <a:gd name="csY834" fmla="*/ 0 h 1344369"/>
                <a:gd name="csX835" fmla="*/ 695319 w 1343257"/>
                <a:gd name="csY835" fmla="*/ 92470 h 1344369"/>
                <a:gd name="csX836" fmla="*/ 695319 w 1343257"/>
                <a:gd name="csY836" fmla="*/ 138705 h 1344369"/>
                <a:gd name="csX837" fmla="*/ 741516 w 1343257"/>
                <a:gd name="csY837" fmla="*/ 138705 h 1344369"/>
                <a:gd name="csX838" fmla="*/ 741516 w 1343257"/>
                <a:gd name="csY838" fmla="*/ 92470 h 1344369"/>
                <a:gd name="csX839" fmla="*/ 695319 w 1343257"/>
                <a:gd name="csY839" fmla="*/ 92470 h 1344369"/>
                <a:gd name="csX840" fmla="*/ 695319 w 1343257"/>
                <a:gd name="csY840" fmla="*/ 184940 h 1344369"/>
                <a:gd name="csX841" fmla="*/ 695319 w 1343257"/>
                <a:gd name="csY841" fmla="*/ 231175 h 1344369"/>
                <a:gd name="csX842" fmla="*/ 741516 w 1343257"/>
                <a:gd name="csY842" fmla="*/ 231175 h 1344369"/>
                <a:gd name="csX843" fmla="*/ 741516 w 1343257"/>
                <a:gd name="csY843" fmla="*/ 184940 h 1344369"/>
                <a:gd name="csX844" fmla="*/ 695319 w 1343257"/>
                <a:gd name="csY844" fmla="*/ 184940 h 1344369"/>
                <a:gd name="csX845" fmla="*/ 695319 w 1343257"/>
                <a:gd name="csY845" fmla="*/ 417300 h 1344369"/>
                <a:gd name="csX846" fmla="*/ 695319 w 1343257"/>
                <a:gd name="csY846" fmla="*/ 463535 h 1344369"/>
                <a:gd name="csX847" fmla="*/ 741516 w 1343257"/>
                <a:gd name="csY847" fmla="*/ 463535 h 1344369"/>
                <a:gd name="csX848" fmla="*/ 741516 w 1343257"/>
                <a:gd name="csY848" fmla="*/ 417300 h 1344369"/>
                <a:gd name="csX849" fmla="*/ 695319 w 1343257"/>
                <a:gd name="csY849" fmla="*/ 417300 h 1344369"/>
                <a:gd name="csX850" fmla="*/ 695319 w 1343257"/>
                <a:gd name="csY850" fmla="*/ 463535 h 1344369"/>
                <a:gd name="csX851" fmla="*/ 695319 w 1343257"/>
                <a:gd name="csY851" fmla="*/ 509770 h 1344369"/>
                <a:gd name="csX852" fmla="*/ 741516 w 1343257"/>
                <a:gd name="csY852" fmla="*/ 509770 h 1344369"/>
                <a:gd name="csX853" fmla="*/ 741516 w 1343257"/>
                <a:gd name="csY853" fmla="*/ 463535 h 1344369"/>
                <a:gd name="csX854" fmla="*/ 695319 w 1343257"/>
                <a:gd name="csY854" fmla="*/ 463535 h 1344369"/>
                <a:gd name="csX855" fmla="*/ 695319 w 1343257"/>
                <a:gd name="csY855" fmla="*/ 509770 h 1344369"/>
                <a:gd name="csX856" fmla="*/ 695319 w 1343257"/>
                <a:gd name="csY856" fmla="*/ 556005 h 1344369"/>
                <a:gd name="csX857" fmla="*/ 741516 w 1343257"/>
                <a:gd name="csY857" fmla="*/ 556005 h 1344369"/>
                <a:gd name="csX858" fmla="*/ 741516 w 1343257"/>
                <a:gd name="csY858" fmla="*/ 509770 h 1344369"/>
                <a:gd name="csX859" fmla="*/ 695319 w 1343257"/>
                <a:gd name="csY859" fmla="*/ 509770 h 1344369"/>
                <a:gd name="csX860" fmla="*/ 695319 w 1343257"/>
                <a:gd name="csY860" fmla="*/ 649660 h 1344369"/>
                <a:gd name="csX861" fmla="*/ 695319 w 1343257"/>
                <a:gd name="csY861" fmla="*/ 695895 h 1344369"/>
                <a:gd name="csX862" fmla="*/ 741516 w 1343257"/>
                <a:gd name="csY862" fmla="*/ 695895 h 1344369"/>
                <a:gd name="csX863" fmla="*/ 741516 w 1343257"/>
                <a:gd name="csY863" fmla="*/ 649660 h 1344369"/>
                <a:gd name="csX864" fmla="*/ 695319 w 1343257"/>
                <a:gd name="csY864" fmla="*/ 649660 h 1344369"/>
                <a:gd name="csX865" fmla="*/ 695319 w 1343257"/>
                <a:gd name="csY865" fmla="*/ 880834 h 1344369"/>
                <a:gd name="csX866" fmla="*/ 695319 w 1343257"/>
                <a:gd name="csY866" fmla="*/ 927069 h 1344369"/>
                <a:gd name="csX867" fmla="*/ 741516 w 1343257"/>
                <a:gd name="csY867" fmla="*/ 927069 h 1344369"/>
                <a:gd name="csX868" fmla="*/ 741516 w 1343257"/>
                <a:gd name="csY868" fmla="*/ 880834 h 1344369"/>
                <a:gd name="csX869" fmla="*/ 695319 w 1343257"/>
                <a:gd name="csY869" fmla="*/ 880834 h 1344369"/>
                <a:gd name="csX870" fmla="*/ 695319 w 1343257"/>
                <a:gd name="csY870" fmla="*/ 1251899 h 1344369"/>
                <a:gd name="csX871" fmla="*/ 695319 w 1343257"/>
                <a:gd name="csY871" fmla="*/ 1298134 h 1344369"/>
                <a:gd name="csX872" fmla="*/ 741516 w 1343257"/>
                <a:gd name="csY872" fmla="*/ 1298134 h 1344369"/>
                <a:gd name="csX873" fmla="*/ 741516 w 1343257"/>
                <a:gd name="csY873" fmla="*/ 1251899 h 1344369"/>
                <a:gd name="csX874" fmla="*/ 695319 w 1343257"/>
                <a:gd name="csY874" fmla="*/ 1251899 h 1344369"/>
                <a:gd name="csX875" fmla="*/ 741516 w 1343257"/>
                <a:gd name="csY875" fmla="*/ 0 h 1344369"/>
                <a:gd name="csX876" fmla="*/ 741516 w 1343257"/>
                <a:gd name="csY876" fmla="*/ 46235 h 1344369"/>
                <a:gd name="csX877" fmla="*/ 787713 w 1343257"/>
                <a:gd name="csY877" fmla="*/ 46235 h 1344369"/>
                <a:gd name="csX878" fmla="*/ 787713 w 1343257"/>
                <a:gd name="csY878" fmla="*/ 0 h 1344369"/>
                <a:gd name="csX879" fmla="*/ 741516 w 1343257"/>
                <a:gd name="csY879" fmla="*/ 0 h 1344369"/>
                <a:gd name="csX880" fmla="*/ 741516 w 1343257"/>
                <a:gd name="csY880" fmla="*/ 46235 h 1344369"/>
                <a:gd name="csX881" fmla="*/ 741516 w 1343257"/>
                <a:gd name="csY881" fmla="*/ 92470 h 1344369"/>
                <a:gd name="csX882" fmla="*/ 787713 w 1343257"/>
                <a:gd name="csY882" fmla="*/ 92470 h 1344369"/>
                <a:gd name="csX883" fmla="*/ 787713 w 1343257"/>
                <a:gd name="csY883" fmla="*/ 46235 h 1344369"/>
                <a:gd name="csX884" fmla="*/ 741516 w 1343257"/>
                <a:gd name="csY884" fmla="*/ 46235 h 1344369"/>
                <a:gd name="csX885" fmla="*/ 741516 w 1343257"/>
                <a:gd name="csY885" fmla="*/ 92470 h 1344369"/>
                <a:gd name="csX886" fmla="*/ 741516 w 1343257"/>
                <a:gd name="csY886" fmla="*/ 138705 h 1344369"/>
                <a:gd name="csX887" fmla="*/ 787713 w 1343257"/>
                <a:gd name="csY887" fmla="*/ 138705 h 1344369"/>
                <a:gd name="csX888" fmla="*/ 787713 w 1343257"/>
                <a:gd name="csY888" fmla="*/ 92470 h 1344369"/>
                <a:gd name="csX889" fmla="*/ 741516 w 1343257"/>
                <a:gd name="csY889" fmla="*/ 92470 h 1344369"/>
                <a:gd name="csX890" fmla="*/ 741516 w 1343257"/>
                <a:gd name="csY890" fmla="*/ 138705 h 1344369"/>
                <a:gd name="csX891" fmla="*/ 741516 w 1343257"/>
                <a:gd name="csY891" fmla="*/ 184940 h 1344369"/>
                <a:gd name="csX892" fmla="*/ 787713 w 1343257"/>
                <a:gd name="csY892" fmla="*/ 184940 h 1344369"/>
                <a:gd name="csX893" fmla="*/ 787713 w 1343257"/>
                <a:gd name="csY893" fmla="*/ 138705 h 1344369"/>
                <a:gd name="csX894" fmla="*/ 741516 w 1343257"/>
                <a:gd name="csY894" fmla="*/ 138705 h 1344369"/>
                <a:gd name="csX895" fmla="*/ 741516 w 1343257"/>
                <a:gd name="csY895" fmla="*/ 184940 h 1344369"/>
                <a:gd name="csX896" fmla="*/ 741516 w 1343257"/>
                <a:gd name="csY896" fmla="*/ 231175 h 1344369"/>
                <a:gd name="csX897" fmla="*/ 787713 w 1343257"/>
                <a:gd name="csY897" fmla="*/ 231175 h 1344369"/>
                <a:gd name="csX898" fmla="*/ 787713 w 1343257"/>
                <a:gd name="csY898" fmla="*/ 184940 h 1344369"/>
                <a:gd name="csX899" fmla="*/ 741516 w 1343257"/>
                <a:gd name="csY899" fmla="*/ 184940 h 1344369"/>
                <a:gd name="csX900" fmla="*/ 741516 w 1343257"/>
                <a:gd name="csY900" fmla="*/ 278595 h 1344369"/>
                <a:gd name="csX901" fmla="*/ 741516 w 1343257"/>
                <a:gd name="csY901" fmla="*/ 324830 h 1344369"/>
                <a:gd name="csX902" fmla="*/ 787713 w 1343257"/>
                <a:gd name="csY902" fmla="*/ 324830 h 1344369"/>
                <a:gd name="csX903" fmla="*/ 787713 w 1343257"/>
                <a:gd name="csY903" fmla="*/ 278595 h 1344369"/>
                <a:gd name="csX904" fmla="*/ 741516 w 1343257"/>
                <a:gd name="csY904" fmla="*/ 278595 h 1344369"/>
                <a:gd name="csX905" fmla="*/ 741516 w 1343257"/>
                <a:gd name="csY905" fmla="*/ 417300 h 1344369"/>
                <a:gd name="csX906" fmla="*/ 741516 w 1343257"/>
                <a:gd name="csY906" fmla="*/ 463535 h 1344369"/>
                <a:gd name="csX907" fmla="*/ 787713 w 1343257"/>
                <a:gd name="csY907" fmla="*/ 463535 h 1344369"/>
                <a:gd name="csX908" fmla="*/ 787713 w 1343257"/>
                <a:gd name="csY908" fmla="*/ 417300 h 1344369"/>
                <a:gd name="csX909" fmla="*/ 741516 w 1343257"/>
                <a:gd name="csY909" fmla="*/ 417300 h 1344369"/>
                <a:gd name="csX910" fmla="*/ 741516 w 1343257"/>
                <a:gd name="csY910" fmla="*/ 463535 h 1344369"/>
                <a:gd name="csX911" fmla="*/ 741516 w 1343257"/>
                <a:gd name="csY911" fmla="*/ 509770 h 1344369"/>
                <a:gd name="csX912" fmla="*/ 787713 w 1343257"/>
                <a:gd name="csY912" fmla="*/ 509770 h 1344369"/>
                <a:gd name="csX913" fmla="*/ 787713 w 1343257"/>
                <a:gd name="csY913" fmla="*/ 463535 h 1344369"/>
                <a:gd name="csX914" fmla="*/ 741516 w 1343257"/>
                <a:gd name="csY914" fmla="*/ 463535 h 1344369"/>
                <a:gd name="csX915" fmla="*/ 741516 w 1343257"/>
                <a:gd name="csY915" fmla="*/ 509770 h 1344369"/>
                <a:gd name="csX916" fmla="*/ 741516 w 1343257"/>
                <a:gd name="csY916" fmla="*/ 556005 h 1344369"/>
                <a:gd name="csX917" fmla="*/ 787713 w 1343257"/>
                <a:gd name="csY917" fmla="*/ 556005 h 1344369"/>
                <a:gd name="csX918" fmla="*/ 787713 w 1343257"/>
                <a:gd name="csY918" fmla="*/ 509770 h 1344369"/>
                <a:gd name="csX919" fmla="*/ 741516 w 1343257"/>
                <a:gd name="csY919" fmla="*/ 509770 h 1344369"/>
                <a:gd name="csX920" fmla="*/ 741516 w 1343257"/>
                <a:gd name="csY920" fmla="*/ 556005 h 1344369"/>
                <a:gd name="csX921" fmla="*/ 741516 w 1343257"/>
                <a:gd name="csY921" fmla="*/ 602239 h 1344369"/>
                <a:gd name="csX922" fmla="*/ 787713 w 1343257"/>
                <a:gd name="csY922" fmla="*/ 602239 h 1344369"/>
                <a:gd name="csX923" fmla="*/ 787713 w 1343257"/>
                <a:gd name="csY923" fmla="*/ 556005 h 1344369"/>
                <a:gd name="csX924" fmla="*/ 741516 w 1343257"/>
                <a:gd name="csY924" fmla="*/ 556005 h 1344369"/>
                <a:gd name="csX925" fmla="*/ 741516 w 1343257"/>
                <a:gd name="csY925" fmla="*/ 695895 h 1344369"/>
                <a:gd name="csX926" fmla="*/ 741516 w 1343257"/>
                <a:gd name="csY926" fmla="*/ 742130 h 1344369"/>
                <a:gd name="csX927" fmla="*/ 787713 w 1343257"/>
                <a:gd name="csY927" fmla="*/ 742130 h 1344369"/>
                <a:gd name="csX928" fmla="*/ 787713 w 1343257"/>
                <a:gd name="csY928" fmla="*/ 695895 h 1344369"/>
                <a:gd name="csX929" fmla="*/ 741516 w 1343257"/>
                <a:gd name="csY929" fmla="*/ 695895 h 1344369"/>
                <a:gd name="csX930" fmla="*/ 741516 w 1343257"/>
                <a:gd name="csY930" fmla="*/ 742130 h 1344369"/>
                <a:gd name="csX931" fmla="*/ 741516 w 1343257"/>
                <a:gd name="csY931" fmla="*/ 788365 h 1344369"/>
                <a:gd name="csX932" fmla="*/ 787713 w 1343257"/>
                <a:gd name="csY932" fmla="*/ 788365 h 1344369"/>
                <a:gd name="csX933" fmla="*/ 787713 w 1343257"/>
                <a:gd name="csY933" fmla="*/ 742130 h 1344369"/>
                <a:gd name="csX934" fmla="*/ 741516 w 1343257"/>
                <a:gd name="csY934" fmla="*/ 742130 h 1344369"/>
                <a:gd name="csX935" fmla="*/ 741516 w 1343257"/>
                <a:gd name="csY935" fmla="*/ 788365 h 1344369"/>
                <a:gd name="csX936" fmla="*/ 741516 w 1343257"/>
                <a:gd name="csY936" fmla="*/ 834600 h 1344369"/>
                <a:gd name="csX937" fmla="*/ 787713 w 1343257"/>
                <a:gd name="csY937" fmla="*/ 834600 h 1344369"/>
                <a:gd name="csX938" fmla="*/ 787713 w 1343257"/>
                <a:gd name="csY938" fmla="*/ 788365 h 1344369"/>
                <a:gd name="csX939" fmla="*/ 741516 w 1343257"/>
                <a:gd name="csY939" fmla="*/ 788365 h 1344369"/>
                <a:gd name="csX940" fmla="*/ 741516 w 1343257"/>
                <a:gd name="csY940" fmla="*/ 880834 h 1344369"/>
                <a:gd name="csX941" fmla="*/ 741516 w 1343257"/>
                <a:gd name="csY941" fmla="*/ 927069 h 1344369"/>
                <a:gd name="csX942" fmla="*/ 787713 w 1343257"/>
                <a:gd name="csY942" fmla="*/ 927069 h 1344369"/>
                <a:gd name="csX943" fmla="*/ 787713 w 1343257"/>
                <a:gd name="csY943" fmla="*/ 880834 h 1344369"/>
                <a:gd name="csX944" fmla="*/ 741516 w 1343257"/>
                <a:gd name="csY944" fmla="*/ 880834 h 1344369"/>
                <a:gd name="csX945" fmla="*/ 741516 w 1343257"/>
                <a:gd name="csY945" fmla="*/ 1159429 h 1344369"/>
                <a:gd name="csX946" fmla="*/ 741516 w 1343257"/>
                <a:gd name="csY946" fmla="*/ 1205664 h 1344369"/>
                <a:gd name="csX947" fmla="*/ 787713 w 1343257"/>
                <a:gd name="csY947" fmla="*/ 1205664 h 1344369"/>
                <a:gd name="csX948" fmla="*/ 787713 w 1343257"/>
                <a:gd name="csY948" fmla="*/ 1159429 h 1344369"/>
                <a:gd name="csX949" fmla="*/ 741516 w 1343257"/>
                <a:gd name="csY949" fmla="*/ 1159429 h 1344369"/>
                <a:gd name="csX950" fmla="*/ 741516 w 1343257"/>
                <a:gd name="csY950" fmla="*/ 1205664 h 1344369"/>
                <a:gd name="csX951" fmla="*/ 741516 w 1343257"/>
                <a:gd name="csY951" fmla="*/ 1251899 h 1344369"/>
                <a:gd name="csX952" fmla="*/ 787713 w 1343257"/>
                <a:gd name="csY952" fmla="*/ 1251899 h 1344369"/>
                <a:gd name="csX953" fmla="*/ 787713 w 1343257"/>
                <a:gd name="csY953" fmla="*/ 1205664 h 1344369"/>
                <a:gd name="csX954" fmla="*/ 741516 w 1343257"/>
                <a:gd name="csY954" fmla="*/ 1205664 h 1344369"/>
                <a:gd name="csX955" fmla="*/ 787713 w 1343257"/>
                <a:gd name="csY955" fmla="*/ 0 h 1344369"/>
                <a:gd name="csX956" fmla="*/ 787713 w 1343257"/>
                <a:gd name="csY956" fmla="*/ 46235 h 1344369"/>
                <a:gd name="csX957" fmla="*/ 833910 w 1343257"/>
                <a:gd name="csY957" fmla="*/ 46235 h 1344369"/>
                <a:gd name="csX958" fmla="*/ 833910 w 1343257"/>
                <a:gd name="csY958" fmla="*/ 0 h 1344369"/>
                <a:gd name="csX959" fmla="*/ 787713 w 1343257"/>
                <a:gd name="csY959" fmla="*/ 0 h 1344369"/>
                <a:gd name="csX960" fmla="*/ 787713 w 1343257"/>
                <a:gd name="csY960" fmla="*/ 92470 h 1344369"/>
                <a:gd name="csX961" fmla="*/ 787713 w 1343257"/>
                <a:gd name="csY961" fmla="*/ 138705 h 1344369"/>
                <a:gd name="csX962" fmla="*/ 833910 w 1343257"/>
                <a:gd name="csY962" fmla="*/ 138705 h 1344369"/>
                <a:gd name="csX963" fmla="*/ 833910 w 1343257"/>
                <a:gd name="csY963" fmla="*/ 92470 h 1344369"/>
                <a:gd name="csX964" fmla="*/ 787713 w 1343257"/>
                <a:gd name="csY964" fmla="*/ 92470 h 1344369"/>
                <a:gd name="csX965" fmla="*/ 787713 w 1343257"/>
                <a:gd name="csY965" fmla="*/ 184940 h 1344369"/>
                <a:gd name="csX966" fmla="*/ 787713 w 1343257"/>
                <a:gd name="csY966" fmla="*/ 231175 h 1344369"/>
                <a:gd name="csX967" fmla="*/ 833910 w 1343257"/>
                <a:gd name="csY967" fmla="*/ 231175 h 1344369"/>
                <a:gd name="csX968" fmla="*/ 833910 w 1343257"/>
                <a:gd name="csY968" fmla="*/ 184940 h 1344369"/>
                <a:gd name="csX969" fmla="*/ 787713 w 1343257"/>
                <a:gd name="csY969" fmla="*/ 184940 h 1344369"/>
                <a:gd name="csX970" fmla="*/ 787713 w 1343257"/>
                <a:gd name="csY970" fmla="*/ 232360 h 1344369"/>
                <a:gd name="csX971" fmla="*/ 787713 w 1343257"/>
                <a:gd name="csY971" fmla="*/ 278595 h 1344369"/>
                <a:gd name="csX972" fmla="*/ 833910 w 1343257"/>
                <a:gd name="csY972" fmla="*/ 278595 h 1344369"/>
                <a:gd name="csX973" fmla="*/ 833910 w 1343257"/>
                <a:gd name="csY973" fmla="*/ 232360 h 1344369"/>
                <a:gd name="csX974" fmla="*/ 787713 w 1343257"/>
                <a:gd name="csY974" fmla="*/ 232360 h 1344369"/>
                <a:gd name="csX975" fmla="*/ 787713 w 1343257"/>
                <a:gd name="csY975" fmla="*/ 371065 h 1344369"/>
                <a:gd name="csX976" fmla="*/ 787713 w 1343257"/>
                <a:gd name="csY976" fmla="*/ 417300 h 1344369"/>
                <a:gd name="csX977" fmla="*/ 833910 w 1343257"/>
                <a:gd name="csY977" fmla="*/ 417300 h 1344369"/>
                <a:gd name="csX978" fmla="*/ 833910 w 1343257"/>
                <a:gd name="csY978" fmla="*/ 371065 h 1344369"/>
                <a:gd name="csX979" fmla="*/ 787713 w 1343257"/>
                <a:gd name="csY979" fmla="*/ 371065 h 1344369"/>
                <a:gd name="csX980" fmla="*/ 787713 w 1343257"/>
                <a:gd name="csY980" fmla="*/ 509770 h 1344369"/>
                <a:gd name="csX981" fmla="*/ 787713 w 1343257"/>
                <a:gd name="csY981" fmla="*/ 556005 h 1344369"/>
                <a:gd name="csX982" fmla="*/ 833910 w 1343257"/>
                <a:gd name="csY982" fmla="*/ 556005 h 1344369"/>
                <a:gd name="csX983" fmla="*/ 833910 w 1343257"/>
                <a:gd name="csY983" fmla="*/ 509770 h 1344369"/>
                <a:gd name="csX984" fmla="*/ 787713 w 1343257"/>
                <a:gd name="csY984" fmla="*/ 509770 h 1344369"/>
                <a:gd name="csX985" fmla="*/ 787713 w 1343257"/>
                <a:gd name="csY985" fmla="*/ 556005 h 1344369"/>
                <a:gd name="csX986" fmla="*/ 787713 w 1343257"/>
                <a:gd name="csY986" fmla="*/ 602239 h 1344369"/>
                <a:gd name="csX987" fmla="*/ 833910 w 1343257"/>
                <a:gd name="csY987" fmla="*/ 602239 h 1344369"/>
                <a:gd name="csX988" fmla="*/ 833910 w 1343257"/>
                <a:gd name="csY988" fmla="*/ 556005 h 1344369"/>
                <a:gd name="csX989" fmla="*/ 787713 w 1343257"/>
                <a:gd name="csY989" fmla="*/ 556005 h 1344369"/>
                <a:gd name="csX990" fmla="*/ 787713 w 1343257"/>
                <a:gd name="csY990" fmla="*/ 602239 h 1344369"/>
                <a:gd name="csX991" fmla="*/ 787713 w 1343257"/>
                <a:gd name="csY991" fmla="*/ 648474 h 1344369"/>
                <a:gd name="csX992" fmla="*/ 833910 w 1343257"/>
                <a:gd name="csY992" fmla="*/ 648474 h 1344369"/>
                <a:gd name="csX993" fmla="*/ 833910 w 1343257"/>
                <a:gd name="csY993" fmla="*/ 602239 h 1344369"/>
                <a:gd name="csX994" fmla="*/ 787713 w 1343257"/>
                <a:gd name="csY994" fmla="*/ 602239 h 1344369"/>
                <a:gd name="csX995" fmla="*/ 787713 w 1343257"/>
                <a:gd name="csY995" fmla="*/ 649660 h 1344369"/>
                <a:gd name="csX996" fmla="*/ 787713 w 1343257"/>
                <a:gd name="csY996" fmla="*/ 695895 h 1344369"/>
                <a:gd name="csX997" fmla="*/ 833910 w 1343257"/>
                <a:gd name="csY997" fmla="*/ 695895 h 1344369"/>
                <a:gd name="csX998" fmla="*/ 833910 w 1343257"/>
                <a:gd name="csY998" fmla="*/ 649660 h 1344369"/>
                <a:gd name="csX999" fmla="*/ 787713 w 1343257"/>
                <a:gd name="csY999" fmla="*/ 649660 h 1344369"/>
                <a:gd name="csX1000" fmla="*/ 787713 w 1343257"/>
                <a:gd name="csY1000" fmla="*/ 742130 h 1344369"/>
                <a:gd name="csX1001" fmla="*/ 787713 w 1343257"/>
                <a:gd name="csY1001" fmla="*/ 788365 h 1344369"/>
                <a:gd name="csX1002" fmla="*/ 833910 w 1343257"/>
                <a:gd name="csY1002" fmla="*/ 788365 h 1344369"/>
                <a:gd name="csX1003" fmla="*/ 833910 w 1343257"/>
                <a:gd name="csY1003" fmla="*/ 742130 h 1344369"/>
                <a:gd name="csX1004" fmla="*/ 787713 w 1343257"/>
                <a:gd name="csY1004" fmla="*/ 742130 h 1344369"/>
                <a:gd name="csX1005" fmla="*/ 787713 w 1343257"/>
                <a:gd name="csY1005" fmla="*/ 834600 h 1344369"/>
                <a:gd name="csX1006" fmla="*/ 787713 w 1343257"/>
                <a:gd name="csY1006" fmla="*/ 880834 h 1344369"/>
                <a:gd name="csX1007" fmla="*/ 833910 w 1343257"/>
                <a:gd name="csY1007" fmla="*/ 880834 h 1344369"/>
                <a:gd name="csX1008" fmla="*/ 833910 w 1343257"/>
                <a:gd name="csY1008" fmla="*/ 834600 h 1344369"/>
                <a:gd name="csX1009" fmla="*/ 787713 w 1343257"/>
                <a:gd name="csY1009" fmla="*/ 834600 h 1344369"/>
                <a:gd name="csX1010" fmla="*/ 787713 w 1343257"/>
                <a:gd name="csY1010" fmla="*/ 880834 h 1344369"/>
                <a:gd name="csX1011" fmla="*/ 787713 w 1343257"/>
                <a:gd name="csY1011" fmla="*/ 927069 h 1344369"/>
                <a:gd name="csX1012" fmla="*/ 833910 w 1343257"/>
                <a:gd name="csY1012" fmla="*/ 927069 h 1344369"/>
                <a:gd name="csX1013" fmla="*/ 833910 w 1343257"/>
                <a:gd name="csY1013" fmla="*/ 880834 h 1344369"/>
                <a:gd name="csX1014" fmla="*/ 787713 w 1343257"/>
                <a:gd name="csY1014" fmla="*/ 880834 h 1344369"/>
                <a:gd name="csX1015" fmla="*/ 787713 w 1343257"/>
                <a:gd name="csY1015" fmla="*/ 927069 h 1344369"/>
                <a:gd name="csX1016" fmla="*/ 787713 w 1343257"/>
                <a:gd name="csY1016" fmla="*/ 973304 h 1344369"/>
                <a:gd name="csX1017" fmla="*/ 833910 w 1343257"/>
                <a:gd name="csY1017" fmla="*/ 973304 h 1344369"/>
                <a:gd name="csX1018" fmla="*/ 833910 w 1343257"/>
                <a:gd name="csY1018" fmla="*/ 927069 h 1344369"/>
                <a:gd name="csX1019" fmla="*/ 787713 w 1343257"/>
                <a:gd name="csY1019" fmla="*/ 927069 h 1344369"/>
                <a:gd name="csX1020" fmla="*/ 787713 w 1343257"/>
                <a:gd name="csY1020" fmla="*/ 973304 h 1344369"/>
                <a:gd name="csX1021" fmla="*/ 787713 w 1343257"/>
                <a:gd name="csY1021" fmla="*/ 1019539 h 1344369"/>
                <a:gd name="csX1022" fmla="*/ 833910 w 1343257"/>
                <a:gd name="csY1022" fmla="*/ 1019539 h 1344369"/>
                <a:gd name="csX1023" fmla="*/ 833910 w 1343257"/>
                <a:gd name="csY1023" fmla="*/ 973304 h 1344369"/>
                <a:gd name="csX1024" fmla="*/ 787713 w 1343257"/>
                <a:gd name="csY1024" fmla="*/ 973304 h 1344369"/>
                <a:gd name="csX1025" fmla="*/ 787713 w 1343257"/>
                <a:gd name="csY1025" fmla="*/ 1020725 h 1344369"/>
                <a:gd name="csX1026" fmla="*/ 787713 w 1343257"/>
                <a:gd name="csY1026" fmla="*/ 1066960 h 1344369"/>
                <a:gd name="csX1027" fmla="*/ 833910 w 1343257"/>
                <a:gd name="csY1027" fmla="*/ 1066960 h 1344369"/>
                <a:gd name="csX1028" fmla="*/ 833910 w 1343257"/>
                <a:gd name="csY1028" fmla="*/ 1020725 h 1344369"/>
                <a:gd name="csX1029" fmla="*/ 787713 w 1343257"/>
                <a:gd name="csY1029" fmla="*/ 1020725 h 1344369"/>
                <a:gd name="csX1030" fmla="*/ 787713 w 1343257"/>
                <a:gd name="csY1030" fmla="*/ 1066960 h 1344369"/>
                <a:gd name="csX1031" fmla="*/ 787713 w 1343257"/>
                <a:gd name="csY1031" fmla="*/ 1113195 h 1344369"/>
                <a:gd name="csX1032" fmla="*/ 833910 w 1343257"/>
                <a:gd name="csY1032" fmla="*/ 1113195 h 1344369"/>
                <a:gd name="csX1033" fmla="*/ 833910 w 1343257"/>
                <a:gd name="csY1033" fmla="*/ 1066960 h 1344369"/>
                <a:gd name="csX1034" fmla="*/ 787713 w 1343257"/>
                <a:gd name="csY1034" fmla="*/ 1066960 h 1344369"/>
                <a:gd name="csX1035" fmla="*/ 787713 w 1343257"/>
                <a:gd name="csY1035" fmla="*/ 1113195 h 1344369"/>
                <a:gd name="csX1036" fmla="*/ 787713 w 1343257"/>
                <a:gd name="csY1036" fmla="*/ 1159429 h 1344369"/>
                <a:gd name="csX1037" fmla="*/ 833910 w 1343257"/>
                <a:gd name="csY1037" fmla="*/ 1159429 h 1344369"/>
                <a:gd name="csX1038" fmla="*/ 833910 w 1343257"/>
                <a:gd name="csY1038" fmla="*/ 1113195 h 1344369"/>
                <a:gd name="csX1039" fmla="*/ 787713 w 1343257"/>
                <a:gd name="csY1039" fmla="*/ 1113195 h 1344369"/>
                <a:gd name="csX1040" fmla="*/ 787713 w 1343257"/>
                <a:gd name="csY1040" fmla="*/ 1205664 h 1344369"/>
                <a:gd name="csX1041" fmla="*/ 787713 w 1343257"/>
                <a:gd name="csY1041" fmla="*/ 1251899 h 1344369"/>
                <a:gd name="csX1042" fmla="*/ 833910 w 1343257"/>
                <a:gd name="csY1042" fmla="*/ 1251899 h 1344369"/>
                <a:gd name="csX1043" fmla="*/ 833910 w 1343257"/>
                <a:gd name="csY1043" fmla="*/ 1205664 h 1344369"/>
                <a:gd name="csX1044" fmla="*/ 787713 w 1343257"/>
                <a:gd name="csY1044" fmla="*/ 1205664 h 1344369"/>
                <a:gd name="csX1045" fmla="*/ 787713 w 1343257"/>
                <a:gd name="csY1045" fmla="*/ 1298134 h 1344369"/>
                <a:gd name="csX1046" fmla="*/ 787713 w 1343257"/>
                <a:gd name="csY1046" fmla="*/ 1344369 h 1344369"/>
                <a:gd name="csX1047" fmla="*/ 833910 w 1343257"/>
                <a:gd name="csY1047" fmla="*/ 1344369 h 1344369"/>
                <a:gd name="csX1048" fmla="*/ 833910 w 1343257"/>
                <a:gd name="csY1048" fmla="*/ 1298134 h 1344369"/>
                <a:gd name="csX1049" fmla="*/ 787713 w 1343257"/>
                <a:gd name="csY1049" fmla="*/ 1298134 h 1344369"/>
                <a:gd name="csX1050" fmla="*/ 833910 w 1343257"/>
                <a:gd name="csY1050" fmla="*/ 0 h 1344369"/>
                <a:gd name="csX1051" fmla="*/ 833910 w 1343257"/>
                <a:gd name="csY1051" fmla="*/ 46235 h 1344369"/>
                <a:gd name="csX1052" fmla="*/ 880106 w 1343257"/>
                <a:gd name="csY1052" fmla="*/ 46235 h 1344369"/>
                <a:gd name="csX1053" fmla="*/ 880106 w 1343257"/>
                <a:gd name="csY1053" fmla="*/ 0 h 1344369"/>
                <a:gd name="csX1054" fmla="*/ 833910 w 1343257"/>
                <a:gd name="csY1054" fmla="*/ 0 h 1344369"/>
                <a:gd name="csX1055" fmla="*/ 833910 w 1343257"/>
                <a:gd name="csY1055" fmla="*/ 92470 h 1344369"/>
                <a:gd name="csX1056" fmla="*/ 833910 w 1343257"/>
                <a:gd name="csY1056" fmla="*/ 138705 h 1344369"/>
                <a:gd name="csX1057" fmla="*/ 880106 w 1343257"/>
                <a:gd name="csY1057" fmla="*/ 138705 h 1344369"/>
                <a:gd name="csX1058" fmla="*/ 880106 w 1343257"/>
                <a:gd name="csY1058" fmla="*/ 92470 h 1344369"/>
                <a:gd name="csX1059" fmla="*/ 833910 w 1343257"/>
                <a:gd name="csY1059" fmla="*/ 92470 h 1344369"/>
                <a:gd name="csX1060" fmla="*/ 833910 w 1343257"/>
                <a:gd name="csY1060" fmla="*/ 184940 h 1344369"/>
                <a:gd name="csX1061" fmla="*/ 833910 w 1343257"/>
                <a:gd name="csY1061" fmla="*/ 231175 h 1344369"/>
                <a:gd name="csX1062" fmla="*/ 880106 w 1343257"/>
                <a:gd name="csY1062" fmla="*/ 231175 h 1344369"/>
                <a:gd name="csX1063" fmla="*/ 880106 w 1343257"/>
                <a:gd name="csY1063" fmla="*/ 184940 h 1344369"/>
                <a:gd name="csX1064" fmla="*/ 833910 w 1343257"/>
                <a:gd name="csY1064" fmla="*/ 184940 h 1344369"/>
                <a:gd name="csX1065" fmla="*/ 833910 w 1343257"/>
                <a:gd name="csY1065" fmla="*/ 278595 h 1344369"/>
                <a:gd name="csX1066" fmla="*/ 833910 w 1343257"/>
                <a:gd name="csY1066" fmla="*/ 324830 h 1344369"/>
                <a:gd name="csX1067" fmla="*/ 880106 w 1343257"/>
                <a:gd name="csY1067" fmla="*/ 324830 h 1344369"/>
                <a:gd name="csX1068" fmla="*/ 880106 w 1343257"/>
                <a:gd name="csY1068" fmla="*/ 278595 h 1344369"/>
                <a:gd name="csX1069" fmla="*/ 833910 w 1343257"/>
                <a:gd name="csY1069" fmla="*/ 278595 h 1344369"/>
                <a:gd name="csX1070" fmla="*/ 833910 w 1343257"/>
                <a:gd name="csY1070" fmla="*/ 324830 h 1344369"/>
                <a:gd name="csX1071" fmla="*/ 833910 w 1343257"/>
                <a:gd name="csY1071" fmla="*/ 371065 h 1344369"/>
                <a:gd name="csX1072" fmla="*/ 880106 w 1343257"/>
                <a:gd name="csY1072" fmla="*/ 371065 h 1344369"/>
                <a:gd name="csX1073" fmla="*/ 880106 w 1343257"/>
                <a:gd name="csY1073" fmla="*/ 324830 h 1344369"/>
                <a:gd name="csX1074" fmla="*/ 833910 w 1343257"/>
                <a:gd name="csY1074" fmla="*/ 324830 h 1344369"/>
                <a:gd name="csX1075" fmla="*/ 833910 w 1343257"/>
                <a:gd name="csY1075" fmla="*/ 371065 h 1344369"/>
                <a:gd name="csX1076" fmla="*/ 833910 w 1343257"/>
                <a:gd name="csY1076" fmla="*/ 417300 h 1344369"/>
                <a:gd name="csX1077" fmla="*/ 880106 w 1343257"/>
                <a:gd name="csY1077" fmla="*/ 417300 h 1344369"/>
                <a:gd name="csX1078" fmla="*/ 880106 w 1343257"/>
                <a:gd name="csY1078" fmla="*/ 371065 h 1344369"/>
                <a:gd name="csX1079" fmla="*/ 833910 w 1343257"/>
                <a:gd name="csY1079" fmla="*/ 371065 h 1344369"/>
                <a:gd name="csX1080" fmla="*/ 833910 w 1343257"/>
                <a:gd name="csY1080" fmla="*/ 463535 h 1344369"/>
                <a:gd name="csX1081" fmla="*/ 833910 w 1343257"/>
                <a:gd name="csY1081" fmla="*/ 509770 h 1344369"/>
                <a:gd name="csX1082" fmla="*/ 880106 w 1343257"/>
                <a:gd name="csY1082" fmla="*/ 509770 h 1344369"/>
                <a:gd name="csX1083" fmla="*/ 880106 w 1343257"/>
                <a:gd name="csY1083" fmla="*/ 463535 h 1344369"/>
                <a:gd name="csX1084" fmla="*/ 833910 w 1343257"/>
                <a:gd name="csY1084" fmla="*/ 463535 h 1344369"/>
                <a:gd name="csX1085" fmla="*/ 833910 w 1343257"/>
                <a:gd name="csY1085" fmla="*/ 509770 h 1344369"/>
                <a:gd name="csX1086" fmla="*/ 833910 w 1343257"/>
                <a:gd name="csY1086" fmla="*/ 556005 h 1344369"/>
                <a:gd name="csX1087" fmla="*/ 880106 w 1343257"/>
                <a:gd name="csY1087" fmla="*/ 556005 h 1344369"/>
                <a:gd name="csX1088" fmla="*/ 880106 w 1343257"/>
                <a:gd name="csY1088" fmla="*/ 509770 h 1344369"/>
                <a:gd name="csX1089" fmla="*/ 833910 w 1343257"/>
                <a:gd name="csY1089" fmla="*/ 509770 h 1344369"/>
                <a:gd name="csX1090" fmla="*/ 833910 w 1343257"/>
                <a:gd name="csY1090" fmla="*/ 602239 h 1344369"/>
                <a:gd name="csX1091" fmla="*/ 833910 w 1343257"/>
                <a:gd name="csY1091" fmla="*/ 648474 h 1344369"/>
                <a:gd name="csX1092" fmla="*/ 880106 w 1343257"/>
                <a:gd name="csY1092" fmla="*/ 648474 h 1344369"/>
                <a:gd name="csX1093" fmla="*/ 880106 w 1343257"/>
                <a:gd name="csY1093" fmla="*/ 602239 h 1344369"/>
                <a:gd name="csX1094" fmla="*/ 833910 w 1343257"/>
                <a:gd name="csY1094" fmla="*/ 602239 h 1344369"/>
                <a:gd name="csX1095" fmla="*/ 833910 w 1343257"/>
                <a:gd name="csY1095" fmla="*/ 649660 h 1344369"/>
                <a:gd name="csX1096" fmla="*/ 833910 w 1343257"/>
                <a:gd name="csY1096" fmla="*/ 695895 h 1344369"/>
                <a:gd name="csX1097" fmla="*/ 880106 w 1343257"/>
                <a:gd name="csY1097" fmla="*/ 695895 h 1344369"/>
                <a:gd name="csX1098" fmla="*/ 880106 w 1343257"/>
                <a:gd name="csY1098" fmla="*/ 649660 h 1344369"/>
                <a:gd name="csX1099" fmla="*/ 833910 w 1343257"/>
                <a:gd name="csY1099" fmla="*/ 649660 h 1344369"/>
                <a:gd name="csX1100" fmla="*/ 833910 w 1343257"/>
                <a:gd name="csY1100" fmla="*/ 695895 h 1344369"/>
                <a:gd name="csX1101" fmla="*/ 833910 w 1343257"/>
                <a:gd name="csY1101" fmla="*/ 742130 h 1344369"/>
                <a:gd name="csX1102" fmla="*/ 880106 w 1343257"/>
                <a:gd name="csY1102" fmla="*/ 742130 h 1344369"/>
                <a:gd name="csX1103" fmla="*/ 880106 w 1343257"/>
                <a:gd name="csY1103" fmla="*/ 695895 h 1344369"/>
                <a:gd name="csX1104" fmla="*/ 833910 w 1343257"/>
                <a:gd name="csY1104" fmla="*/ 695895 h 1344369"/>
                <a:gd name="csX1105" fmla="*/ 833910 w 1343257"/>
                <a:gd name="csY1105" fmla="*/ 742130 h 1344369"/>
                <a:gd name="csX1106" fmla="*/ 833910 w 1343257"/>
                <a:gd name="csY1106" fmla="*/ 788365 h 1344369"/>
                <a:gd name="csX1107" fmla="*/ 880106 w 1343257"/>
                <a:gd name="csY1107" fmla="*/ 788365 h 1344369"/>
                <a:gd name="csX1108" fmla="*/ 880106 w 1343257"/>
                <a:gd name="csY1108" fmla="*/ 742130 h 1344369"/>
                <a:gd name="csX1109" fmla="*/ 833910 w 1343257"/>
                <a:gd name="csY1109" fmla="*/ 742130 h 1344369"/>
                <a:gd name="csX1110" fmla="*/ 833910 w 1343257"/>
                <a:gd name="csY1110" fmla="*/ 788365 h 1344369"/>
                <a:gd name="csX1111" fmla="*/ 833910 w 1343257"/>
                <a:gd name="csY1111" fmla="*/ 834600 h 1344369"/>
                <a:gd name="csX1112" fmla="*/ 880106 w 1343257"/>
                <a:gd name="csY1112" fmla="*/ 834600 h 1344369"/>
                <a:gd name="csX1113" fmla="*/ 880106 w 1343257"/>
                <a:gd name="csY1113" fmla="*/ 788365 h 1344369"/>
                <a:gd name="csX1114" fmla="*/ 833910 w 1343257"/>
                <a:gd name="csY1114" fmla="*/ 788365 h 1344369"/>
                <a:gd name="csX1115" fmla="*/ 833910 w 1343257"/>
                <a:gd name="csY1115" fmla="*/ 834600 h 1344369"/>
                <a:gd name="csX1116" fmla="*/ 833910 w 1343257"/>
                <a:gd name="csY1116" fmla="*/ 880834 h 1344369"/>
                <a:gd name="csX1117" fmla="*/ 880106 w 1343257"/>
                <a:gd name="csY1117" fmla="*/ 880834 h 1344369"/>
                <a:gd name="csX1118" fmla="*/ 880106 w 1343257"/>
                <a:gd name="csY1118" fmla="*/ 834600 h 1344369"/>
                <a:gd name="csX1119" fmla="*/ 833910 w 1343257"/>
                <a:gd name="csY1119" fmla="*/ 834600 h 1344369"/>
                <a:gd name="csX1120" fmla="*/ 833910 w 1343257"/>
                <a:gd name="csY1120" fmla="*/ 927069 h 1344369"/>
                <a:gd name="csX1121" fmla="*/ 833910 w 1343257"/>
                <a:gd name="csY1121" fmla="*/ 973304 h 1344369"/>
                <a:gd name="csX1122" fmla="*/ 880106 w 1343257"/>
                <a:gd name="csY1122" fmla="*/ 973304 h 1344369"/>
                <a:gd name="csX1123" fmla="*/ 880106 w 1343257"/>
                <a:gd name="csY1123" fmla="*/ 927069 h 1344369"/>
                <a:gd name="csX1124" fmla="*/ 833910 w 1343257"/>
                <a:gd name="csY1124" fmla="*/ 927069 h 1344369"/>
                <a:gd name="csX1125" fmla="*/ 833910 w 1343257"/>
                <a:gd name="csY1125" fmla="*/ 1020725 h 1344369"/>
                <a:gd name="csX1126" fmla="*/ 833910 w 1343257"/>
                <a:gd name="csY1126" fmla="*/ 1066960 h 1344369"/>
                <a:gd name="csX1127" fmla="*/ 880106 w 1343257"/>
                <a:gd name="csY1127" fmla="*/ 1066960 h 1344369"/>
                <a:gd name="csX1128" fmla="*/ 880106 w 1343257"/>
                <a:gd name="csY1128" fmla="*/ 1020725 h 1344369"/>
                <a:gd name="csX1129" fmla="*/ 833910 w 1343257"/>
                <a:gd name="csY1129" fmla="*/ 1020725 h 1344369"/>
                <a:gd name="csX1130" fmla="*/ 833910 w 1343257"/>
                <a:gd name="csY1130" fmla="*/ 1205664 h 1344369"/>
                <a:gd name="csX1131" fmla="*/ 833910 w 1343257"/>
                <a:gd name="csY1131" fmla="*/ 1251899 h 1344369"/>
                <a:gd name="csX1132" fmla="*/ 880106 w 1343257"/>
                <a:gd name="csY1132" fmla="*/ 1251899 h 1344369"/>
                <a:gd name="csX1133" fmla="*/ 880106 w 1343257"/>
                <a:gd name="csY1133" fmla="*/ 1205664 h 1344369"/>
                <a:gd name="csX1134" fmla="*/ 833910 w 1343257"/>
                <a:gd name="csY1134" fmla="*/ 1205664 h 1344369"/>
                <a:gd name="csX1135" fmla="*/ 880106 w 1343257"/>
                <a:gd name="csY1135" fmla="*/ 0 h 1344369"/>
                <a:gd name="csX1136" fmla="*/ 880106 w 1343257"/>
                <a:gd name="csY1136" fmla="*/ 46235 h 1344369"/>
                <a:gd name="csX1137" fmla="*/ 926303 w 1343257"/>
                <a:gd name="csY1137" fmla="*/ 46235 h 1344369"/>
                <a:gd name="csX1138" fmla="*/ 926303 w 1343257"/>
                <a:gd name="csY1138" fmla="*/ 0 h 1344369"/>
                <a:gd name="csX1139" fmla="*/ 880106 w 1343257"/>
                <a:gd name="csY1139" fmla="*/ 0 h 1344369"/>
                <a:gd name="csX1140" fmla="*/ 880106 w 1343257"/>
                <a:gd name="csY1140" fmla="*/ 92470 h 1344369"/>
                <a:gd name="csX1141" fmla="*/ 880106 w 1343257"/>
                <a:gd name="csY1141" fmla="*/ 138705 h 1344369"/>
                <a:gd name="csX1142" fmla="*/ 926303 w 1343257"/>
                <a:gd name="csY1142" fmla="*/ 138705 h 1344369"/>
                <a:gd name="csX1143" fmla="*/ 926303 w 1343257"/>
                <a:gd name="csY1143" fmla="*/ 92470 h 1344369"/>
                <a:gd name="csX1144" fmla="*/ 880106 w 1343257"/>
                <a:gd name="csY1144" fmla="*/ 92470 h 1344369"/>
                <a:gd name="csX1145" fmla="*/ 880106 w 1343257"/>
                <a:gd name="csY1145" fmla="*/ 138705 h 1344369"/>
                <a:gd name="csX1146" fmla="*/ 880106 w 1343257"/>
                <a:gd name="csY1146" fmla="*/ 184940 h 1344369"/>
                <a:gd name="csX1147" fmla="*/ 926303 w 1343257"/>
                <a:gd name="csY1147" fmla="*/ 184940 h 1344369"/>
                <a:gd name="csX1148" fmla="*/ 926303 w 1343257"/>
                <a:gd name="csY1148" fmla="*/ 138705 h 1344369"/>
                <a:gd name="csX1149" fmla="*/ 880106 w 1343257"/>
                <a:gd name="csY1149" fmla="*/ 138705 h 1344369"/>
                <a:gd name="csX1150" fmla="*/ 880106 w 1343257"/>
                <a:gd name="csY1150" fmla="*/ 371065 h 1344369"/>
                <a:gd name="csX1151" fmla="*/ 880106 w 1343257"/>
                <a:gd name="csY1151" fmla="*/ 417300 h 1344369"/>
                <a:gd name="csX1152" fmla="*/ 926303 w 1343257"/>
                <a:gd name="csY1152" fmla="*/ 417300 h 1344369"/>
                <a:gd name="csX1153" fmla="*/ 926303 w 1343257"/>
                <a:gd name="csY1153" fmla="*/ 371065 h 1344369"/>
                <a:gd name="csX1154" fmla="*/ 880106 w 1343257"/>
                <a:gd name="csY1154" fmla="*/ 371065 h 1344369"/>
                <a:gd name="csX1155" fmla="*/ 880106 w 1343257"/>
                <a:gd name="csY1155" fmla="*/ 417300 h 1344369"/>
                <a:gd name="csX1156" fmla="*/ 880106 w 1343257"/>
                <a:gd name="csY1156" fmla="*/ 463535 h 1344369"/>
                <a:gd name="csX1157" fmla="*/ 926303 w 1343257"/>
                <a:gd name="csY1157" fmla="*/ 463535 h 1344369"/>
                <a:gd name="csX1158" fmla="*/ 926303 w 1343257"/>
                <a:gd name="csY1158" fmla="*/ 417300 h 1344369"/>
                <a:gd name="csX1159" fmla="*/ 880106 w 1343257"/>
                <a:gd name="csY1159" fmla="*/ 417300 h 1344369"/>
                <a:gd name="csX1160" fmla="*/ 880106 w 1343257"/>
                <a:gd name="csY1160" fmla="*/ 463535 h 1344369"/>
                <a:gd name="csX1161" fmla="*/ 880106 w 1343257"/>
                <a:gd name="csY1161" fmla="*/ 509770 h 1344369"/>
                <a:gd name="csX1162" fmla="*/ 926303 w 1343257"/>
                <a:gd name="csY1162" fmla="*/ 509770 h 1344369"/>
                <a:gd name="csX1163" fmla="*/ 926303 w 1343257"/>
                <a:gd name="csY1163" fmla="*/ 463535 h 1344369"/>
                <a:gd name="csX1164" fmla="*/ 880106 w 1343257"/>
                <a:gd name="csY1164" fmla="*/ 463535 h 1344369"/>
                <a:gd name="csX1165" fmla="*/ 880106 w 1343257"/>
                <a:gd name="csY1165" fmla="*/ 509770 h 1344369"/>
                <a:gd name="csX1166" fmla="*/ 880106 w 1343257"/>
                <a:gd name="csY1166" fmla="*/ 556005 h 1344369"/>
                <a:gd name="csX1167" fmla="*/ 926303 w 1343257"/>
                <a:gd name="csY1167" fmla="*/ 556005 h 1344369"/>
                <a:gd name="csX1168" fmla="*/ 926303 w 1343257"/>
                <a:gd name="csY1168" fmla="*/ 509770 h 1344369"/>
                <a:gd name="csX1169" fmla="*/ 880106 w 1343257"/>
                <a:gd name="csY1169" fmla="*/ 509770 h 1344369"/>
                <a:gd name="csX1170" fmla="*/ 880106 w 1343257"/>
                <a:gd name="csY1170" fmla="*/ 602239 h 1344369"/>
                <a:gd name="csX1171" fmla="*/ 880106 w 1343257"/>
                <a:gd name="csY1171" fmla="*/ 648474 h 1344369"/>
                <a:gd name="csX1172" fmla="*/ 926303 w 1343257"/>
                <a:gd name="csY1172" fmla="*/ 648474 h 1344369"/>
                <a:gd name="csX1173" fmla="*/ 926303 w 1343257"/>
                <a:gd name="csY1173" fmla="*/ 602239 h 1344369"/>
                <a:gd name="csX1174" fmla="*/ 880106 w 1343257"/>
                <a:gd name="csY1174" fmla="*/ 602239 h 1344369"/>
                <a:gd name="csX1175" fmla="*/ 880106 w 1343257"/>
                <a:gd name="csY1175" fmla="*/ 695895 h 1344369"/>
                <a:gd name="csX1176" fmla="*/ 880106 w 1343257"/>
                <a:gd name="csY1176" fmla="*/ 742130 h 1344369"/>
                <a:gd name="csX1177" fmla="*/ 926303 w 1343257"/>
                <a:gd name="csY1177" fmla="*/ 742130 h 1344369"/>
                <a:gd name="csX1178" fmla="*/ 926303 w 1343257"/>
                <a:gd name="csY1178" fmla="*/ 695895 h 1344369"/>
                <a:gd name="csX1179" fmla="*/ 880106 w 1343257"/>
                <a:gd name="csY1179" fmla="*/ 695895 h 1344369"/>
                <a:gd name="csX1180" fmla="*/ 880106 w 1343257"/>
                <a:gd name="csY1180" fmla="*/ 742130 h 1344369"/>
                <a:gd name="csX1181" fmla="*/ 880106 w 1343257"/>
                <a:gd name="csY1181" fmla="*/ 788365 h 1344369"/>
                <a:gd name="csX1182" fmla="*/ 926303 w 1343257"/>
                <a:gd name="csY1182" fmla="*/ 788365 h 1344369"/>
                <a:gd name="csX1183" fmla="*/ 926303 w 1343257"/>
                <a:gd name="csY1183" fmla="*/ 742130 h 1344369"/>
                <a:gd name="csX1184" fmla="*/ 880106 w 1343257"/>
                <a:gd name="csY1184" fmla="*/ 742130 h 1344369"/>
                <a:gd name="csX1185" fmla="*/ 880106 w 1343257"/>
                <a:gd name="csY1185" fmla="*/ 1020725 h 1344369"/>
                <a:gd name="csX1186" fmla="*/ 880106 w 1343257"/>
                <a:gd name="csY1186" fmla="*/ 1066960 h 1344369"/>
                <a:gd name="csX1187" fmla="*/ 926303 w 1343257"/>
                <a:gd name="csY1187" fmla="*/ 1066960 h 1344369"/>
                <a:gd name="csX1188" fmla="*/ 926303 w 1343257"/>
                <a:gd name="csY1188" fmla="*/ 1020725 h 1344369"/>
                <a:gd name="csX1189" fmla="*/ 880106 w 1343257"/>
                <a:gd name="csY1189" fmla="*/ 1020725 h 1344369"/>
                <a:gd name="csX1190" fmla="*/ 880106 w 1343257"/>
                <a:gd name="csY1190" fmla="*/ 1113195 h 1344369"/>
                <a:gd name="csX1191" fmla="*/ 880106 w 1343257"/>
                <a:gd name="csY1191" fmla="*/ 1159429 h 1344369"/>
                <a:gd name="csX1192" fmla="*/ 926303 w 1343257"/>
                <a:gd name="csY1192" fmla="*/ 1159429 h 1344369"/>
                <a:gd name="csX1193" fmla="*/ 926303 w 1343257"/>
                <a:gd name="csY1193" fmla="*/ 1113195 h 1344369"/>
                <a:gd name="csX1194" fmla="*/ 880106 w 1343257"/>
                <a:gd name="csY1194" fmla="*/ 1113195 h 1344369"/>
                <a:gd name="csX1195" fmla="*/ 880106 w 1343257"/>
                <a:gd name="csY1195" fmla="*/ 1251899 h 1344369"/>
                <a:gd name="csX1196" fmla="*/ 880106 w 1343257"/>
                <a:gd name="csY1196" fmla="*/ 1298134 h 1344369"/>
                <a:gd name="csX1197" fmla="*/ 926303 w 1343257"/>
                <a:gd name="csY1197" fmla="*/ 1298134 h 1344369"/>
                <a:gd name="csX1198" fmla="*/ 926303 w 1343257"/>
                <a:gd name="csY1198" fmla="*/ 1251899 h 1344369"/>
                <a:gd name="csX1199" fmla="*/ 880106 w 1343257"/>
                <a:gd name="csY1199" fmla="*/ 1251899 h 1344369"/>
                <a:gd name="csX1200" fmla="*/ 926303 w 1343257"/>
                <a:gd name="csY1200" fmla="*/ 0 h 1344369"/>
                <a:gd name="csX1201" fmla="*/ 926303 w 1343257"/>
                <a:gd name="csY1201" fmla="*/ 46235 h 1344369"/>
                <a:gd name="csX1202" fmla="*/ 972500 w 1343257"/>
                <a:gd name="csY1202" fmla="*/ 46235 h 1344369"/>
                <a:gd name="csX1203" fmla="*/ 972500 w 1343257"/>
                <a:gd name="csY1203" fmla="*/ 0 h 1344369"/>
                <a:gd name="csX1204" fmla="*/ 926303 w 1343257"/>
                <a:gd name="csY1204" fmla="*/ 0 h 1344369"/>
                <a:gd name="csX1205" fmla="*/ 926303 w 1343257"/>
                <a:gd name="csY1205" fmla="*/ 138705 h 1344369"/>
                <a:gd name="csX1206" fmla="*/ 926303 w 1343257"/>
                <a:gd name="csY1206" fmla="*/ 184940 h 1344369"/>
                <a:gd name="csX1207" fmla="*/ 972500 w 1343257"/>
                <a:gd name="csY1207" fmla="*/ 184940 h 1344369"/>
                <a:gd name="csX1208" fmla="*/ 972500 w 1343257"/>
                <a:gd name="csY1208" fmla="*/ 138705 h 1344369"/>
                <a:gd name="csX1209" fmla="*/ 926303 w 1343257"/>
                <a:gd name="csY1209" fmla="*/ 138705 h 1344369"/>
                <a:gd name="csX1210" fmla="*/ 926303 w 1343257"/>
                <a:gd name="csY1210" fmla="*/ 184940 h 1344369"/>
                <a:gd name="csX1211" fmla="*/ 926303 w 1343257"/>
                <a:gd name="csY1211" fmla="*/ 231175 h 1344369"/>
                <a:gd name="csX1212" fmla="*/ 972500 w 1343257"/>
                <a:gd name="csY1212" fmla="*/ 231175 h 1344369"/>
                <a:gd name="csX1213" fmla="*/ 972500 w 1343257"/>
                <a:gd name="csY1213" fmla="*/ 184940 h 1344369"/>
                <a:gd name="csX1214" fmla="*/ 926303 w 1343257"/>
                <a:gd name="csY1214" fmla="*/ 184940 h 1344369"/>
                <a:gd name="csX1215" fmla="*/ 926303 w 1343257"/>
                <a:gd name="csY1215" fmla="*/ 232360 h 1344369"/>
                <a:gd name="csX1216" fmla="*/ 926303 w 1343257"/>
                <a:gd name="csY1216" fmla="*/ 278595 h 1344369"/>
                <a:gd name="csX1217" fmla="*/ 972500 w 1343257"/>
                <a:gd name="csY1217" fmla="*/ 278595 h 1344369"/>
                <a:gd name="csX1218" fmla="*/ 972500 w 1343257"/>
                <a:gd name="csY1218" fmla="*/ 232360 h 1344369"/>
                <a:gd name="csX1219" fmla="*/ 926303 w 1343257"/>
                <a:gd name="csY1219" fmla="*/ 232360 h 1344369"/>
                <a:gd name="csX1220" fmla="*/ 926303 w 1343257"/>
                <a:gd name="csY1220" fmla="*/ 278595 h 1344369"/>
                <a:gd name="csX1221" fmla="*/ 926303 w 1343257"/>
                <a:gd name="csY1221" fmla="*/ 324830 h 1344369"/>
                <a:gd name="csX1222" fmla="*/ 972500 w 1343257"/>
                <a:gd name="csY1222" fmla="*/ 324830 h 1344369"/>
                <a:gd name="csX1223" fmla="*/ 972500 w 1343257"/>
                <a:gd name="csY1223" fmla="*/ 278595 h 1344369"/>
                <a:gd name="csX1224" fmla="*/ 926303 w 1343257"/>
                <a:gd name="csY1224" fmla="*/ 278595 h 1344369"/>
                <a:gd name="csX1225" fmla="*/ 926303 w 1343257"/>
                <a:gd name="csY1225" fmla="*/ 324830 h 1344369"/>
                <a:gd name="csX1226" fmla="*/ 926303 w 1343257"/>
                <a:gd name="csY1226" fmla="*/ 371065 h 1344369"/>
                <a:gd name="csX1227" fmla="*/ 972500 w 1343257"/>
                <a:gd name="csY1227" fmla="*/ 371065 h 1344369"/>
                <a:gd name="csX1228" fmla="*/ 972500 w 1343257"/>
                <a:gd name="csY1228" fmla="*/ 324830 h 1344369"/>
                <a:gd name="csX1229" fmla="*/ 926303 w 1343257"/>
                <a:gd name="csY1229" fmla="*/ 324830 h 1344369"/>
                <a:gd name="csX1230" fmla="*/ 926303 w 1343257"/>
                <a:gd name="csY1230" fmla="*/ 417300 h 1344369"/>
                <a:gd name="csX1231" fmla="*/ 926303 w 1343257"/>
                <a:gd name="csY1231" fmla="*/ 463535 h 1344369"/>
                <a:gd name="csX1232" fmla="*/ 972500 w 1343257"/>
                <a:gd name="csY1232" fmla="*/ 463535 h 1344369"/>
                <a:gd name="csX1233" fmla="*/ 972500 w 1343257"/>
                <a:gd name="csY1233" fmla="*/ 417300 h 1344369"/>
                <a:gd name="csX1234" fmla="*/ 926303 w 1343257"/>
                <a:gd name="csY1234" fmla="*/ 417300 h 1344369"/>
                <a:gd name="csX1235" fmla="*/ 926303 w 1343257"/>
                <a:gd name="csY1235" fmla="*/ 463535 h 1344369"/>
                <a:gd name="csX1236" fmla="*/ 926303 w 1343257"/>
                <a:gd name="csY1236" fmla="*/ 509770 h 1344369"/>
                <a:gd name="csX1237" fmla="*/ 972500 w 1343257"/>
                <a:gd name="csY1237" fmla="*/ 509770 h 1344369"/>
                <a:gd name="csX1238" fmla="*/ 972500 w 1343257"/>
                <a:gd name="csY1238" fmla="*/ 463535 h 1344369"/>
                <a:gd name="csX1239" fmla="*/ 926303 w 1343257"/>
                <a:gd name="csY1239" fmla="*/ 463535 h 1344369"/>
                <a:gd name="csX1240" fmla="*/ 926303 w 1343257"/>
                <a:gd name="csY1240" fmla="*/ 509770 h 1344369"/>
                <a:gd name="csX1241" fmla="*/ 926303 w 1343257"/>
                <a:gd name="csY1241" fmla="*/ 556005 h 1344369"/>
                <a:gd name="csX1242" fmla="*/ 972500 w 1343257"/>
                <a:gd name="csY1242" fmla="*/ 556005 h 1344369"/>
                <a:gd name="csX1243" fmla="*/ 972500 w 1343257"/>
                <a:gd name="csY1243" fmla="*/ 509770 h 1344369"/>
                <a:gd name="csX1244" fmla="*/ 926303 w 1343257"/>
                <a:gd name="csY1244" fmla="*/ 509770 h 1344369"/>
                <a:gd name="csX1245" fmla="*/ 926303 w 1343257"/>
                <a:gd name="csY1245" fmla="*/ 649660 h 1344369"/>
                <a:gd name="csX1246" fmla="*/ 926303 w 1343257"/>
                <a:gd name="csY1246" fmla="*/ 695895 h 1344369"/>
                <a:gd name="csX1247" fmla="*/ 972500 w 1343257"/>
                <a:gd name="csY1247" fmla="*/ 695895 h 1344369"/>
                <a:gd name="csX1248" fmla="*/ 972500 w 1343257"/>
                <a:gd name="csY1248" fmla="*/ 649660 h 1344369"/>
                <a:gd name="csX1249" fmla="*/ 926303 w 1343257"/>
                <a:gd name="csY1249" fmla="*/ 649660 h 1344369"/>
                <a:gd name="csX1250" fmla="*/ 926303 w 1343257"/>
                <a:gd name="csY1250" fmla="*/ 788365 h 1344369"/>
                <a:gd name="csX1251" fmla="*/ 926303 w 1343257"/>
                <a:gd name="csY1251" fmla="*/ 834600 h 1344369"/>
                <a:gd name="csX1252" fmla="*/ 972500 w 1343257"/>
                <a:gd name="csY1252" fmla="*/ 834600 h 1344369"/>
                <a:gd name="csX1253" fmla="*/ 972500 w 1343257"/>
                <a:gd name="csY1253" fmla="*/ 788365 h 1344369"/>
                <a:gd name="csX1254" fmla="*/ 926303 w 1343257"/>
                <a:gd name="csY1254" fmla="*/ 788365 h 1344369"/>
                <a:gd name="csX1255" fmla="*/ 926303 w 1343257"/>
                <a:gd name="csY1255" fmla="*/ 927069 h 1344369"/>
                <a:gd name="csX1256" fmla="*/ 926303 w 1343257"/>
                <a:gd name="csY1256" fmla="*/ 973304 h 1344369"/>
                <a:gd name="csX1257" fmla="*/ 972500 w 1343257"/>
                <a:gd name="csY1257" fmla="*/ 973304 h 1344369"/>
                <a:gd name="csX1258" fmla="*/ 972500 w 1343257"/>
                <a:gd name="csY1258" fmla="*/ 927069 h 1344369"/>
                <a:gd name="csX1259" fmla="*/ 926303 w 1343257"/>
                <a:gd name="csY1259" fmla="*/ 927069 h 1344369"/>
                <a:gd name="csX1260" fmla="*/ 926303 w 1343257"/>
                <a:gd name="csY1260" fmla="*/ 973304 h 1344369"/>
                <a:gd name="csX1261" fmla="*/ 926303 w 1343257"/>
                <a:gd name="csY1261" fmla="*/ 1019539 h 1344369"/>
                <a:gd name="csX1262" fmla="*/ 972500 w 1343257"/>
                <a:gd name="csY1262" fmla="*/ 1019539 h 1344369"/>
                <a:gd name="csX1263" fmla="*/ 972500 w 1343257"/>
                <a:gd name="csY1263" fmla="*/ 973304 h 1344369"/>
                <a:gd name="csX1264" fmla="*/ 926303 w 1343257"/>
                <a:gd name="csY1264" fmla="*/ 973304 h 1344369"/>
                <a:gd name="csX1265" fmla="*/ 926303 w 1343257"/>
                <a:gd name="csY1265" fmla="*/ 1020725 h 1344369"/>
                <a:gd name="csX1266" fmla="*/ 926303 w 1343257"/>
                <a:gd name="csY1266" fmla="*/ 1066960 h 1344369"/>
                <a:gd name="csX1267" fmla="*/ 972500 w 1343257"/>
                <a:gd name="csY1267" fmla="*/ 1066960 h 1344369"/>
                <a:gd name="csX1268" fmla="*/ 972500 w 1343257"/>
                <a:gd name="csY1268" fmla="*/ 1020725 h 1344369"/>
                <a:gd name="csX1269" fmla="*/ 926303 w 1343257"/>
                <a:gd name="csY1269" fmla="*/ 1020725 h 1344369"/>
                <a:gd name="csX1270" fmla="*/ 926303 w 1343257"/>
                <a:gd name="csY1270" fmla="*/ 1066960 h 1344369"/>
                <a:gd name="csX1271" fmla="*/ 926303 w 1343257"/>
                <a:gd name="csY1271" fmla="*/ 1113195 h 1344369"/>
                <a:gd name="csX1272" fmla="*/ 972500 w 1343257"/>
                <a:gd name="csY1272" fmla="*/ 1113195 h 1344369"/>
                <a:gd name="csX1273" fmla="*/ 972500 w 1343257"/>
                <a:gd name="csY1273" fmla="*/ 1066960 h 1344369"/>
                <a:gd name="csX1274" fmla="*/ 926303 w 1343257"/>
                <a:gd name="csY1274" fmla="*/ 1066960 h 1344369"/>
                <a:gd name="csX1275" fmla="*/ 926303 w 1343257"/>
                <a:gd name="csY1275" fmla="*/ 1113195 h 1344369"/>
                <a:gd name="csX1276" fmla="*/ 926303 w 1343257"/>
                <a:gd name="csY1276" fmla="*/ 1159429 h 1344369"/>
                <a:gd name="csX1277" fmla="*/ 972500 w 1343257"/>
                <a:gd name="csY1277" fmla="*/ 1159429 h 1344369"/>
                <a:gd name="csX1278" fmla="*/ 972500 w 1343257"/>
                <a:gd name="csY1278" fmla="*/ 1113195 h 1344369"/>
                <a:gd name="csX1279" fmla="*/ 926303 w 1343257"/>
                <a:gd name="csY1279" fmla="*/ 1113195 h 1344369"/>
                <a:gd name="csX1280" fmla="*/ 926303 w 1343257"/>
                <a:gd name="csY1280" fmla="*/ 1205664 h 1344369"/>
                <a:gd name="csX1281" fmla="*/ 926303 w 1343257"/>
                <a:gd name="csY1281" fmla="*/ 1251899 h 1344369"/>
                <a:gd name="csX1282" fmla="*/ 972500 w 1343257"/>
                <a:gd name="csY1282" fmla="*/ 1251899 h 1344369"/>
                <a:gd name="csX1283" fmla="*/ 972500 w 1343257"/>
                <a:gd name="csY1283" fmla="*/ 1205664 h 1344369"/>
                <a:gd name="csX1284" fmla="*/ 926303 w 1343257"/>
                <a:gd name="csY1284" fmla="*/ 1205664 h 1344369"/>
                <a:gd name="csX1285" fmla="*/ 926303 w 1343257"/>
                <a:gd name="csY1285" fmla="*/ 1251899 h 1344369"/>
                <a:gd name="csX1286" fmla="*/ 926303 w 1343257"/>
                <a:gd name="csY1286" fmla="*/ 1298134 h 1344369"/>
                <a:gd name="csX1287" fmla="*/ 972500 w 1343257"/>
                <a:gd name="csY1287" fmla="*/ 1298134 h 1344369"/>
                <a:gd name="csX1288" fmla="*/ 972500 w 1343257"/>
                <a:gd name="csY1288" fmla="*/ 1251899 h 1344369"/>
                <a:gd name="csX1289" fmla="*/ 926303 w 1343257"/>
                <a:gd name="csY1289" fmla="*/ 1251899 h 1344369"/>
                <a:gd name="csX1290" fmla="*/ 926303 w 1343257"/>
                <a:gd name="csY1290" fmla="*/ 1298134 h 1344369"/>
                <a:gd name="csX1291" fmla="*/ 926303 w 1343257"/>
                <a:gd name="csY1291" fmla="*/ 1344369 h 1344369"/>
                <a:gd name="csX1292" fmla="*/ 972500 w 1343257"/>
                <a:gd name="csY1292" fmla="*/ 1344369 h 1344369"/>
                <a:gd name="csX1293" fmla="*/ 972500 w 1343257"/>
                <a:gd name="csY1293" fmla="*/ 1298134 h 1344369"/>
                <a:gd name="csX1294" fmla="*/ 926303 w 1343257"/>
                <a:gd name="csY1294" fmla="*/ 1298134 h 1344369"/>
                <a:gd name="csX1295" fmla="*/ 972500 w 1343257"/>
                <a:gd name="csY1295" fmla="*/ 371065 h 1344369"/>
                <a:gd name="csX1296" fmla="*/ 972500 w 1343257"/>
                <a:gd name="csY1296" fmla="*/ 417300 h 1344369"/>
                <a:gd name="csX1297" fmla="*/ 1018696 w 1343257"/>
                <a:gd name="csY1297" fmla="*/ 417300 h 1344369"/>
                <a:gd name="csX1298" fmla="*/ 1018696 w 1343257"/>
                <a:gd name="csY1298" fmla="*/ 371065 h 1344369"/>
                <a:gd name="csX1299" fmla="*/ 972500 w 1343257"/>
                <a:gd name="csY1299" fmla="*/ 371065 h 1344369"/>
                <a:gd name="csX1300" fmla="*/ 972500 w 1343257"/>
                <a:gd name="csY1300" fmla="*/ 463535 h 1344369"/>
                <a:gd name="csX1301" fmla="*/ 972500 w 1343257"/>
                <a:gd name="csY1301" fmla="*/ 509770 h 1344369"/>
                <a:gd name="csX1302" fmla="*/ 1018696 w 1343257"/>
                <a:gd name="csY1302" fmla="*/ 509770 h 1344369"/>
                <a:gd name="csX1303" fmla="*/ 1018696 w 1343257"/>
                <a:gd name="csY1303" fmla="*/ 463535 h 1344369"/>
                <a:gd name="csX1304" fmla="*/ 972500 w 1343257"/>
                <a:gd name="csY1304" fmla="*/ 463535 h 1344369"/>
                <a:gd name="csX1305" fmla="*/ 972500 w 1343257"/>
                <a:gd name="csY1305" fmla="*/ 556005 h 1344369"/>
                <a:gd name="csX1306" fmla="*/ 972500 w 1343257"/>
                <a:gd name="csY1306" fmla="*/ 602239 h 1344369"/>
                <a:gd name="csX1307" fmla="*/ 1018696 w 1343257"/>
                <a:gd name="csY1307" fmla="*/ 602239 h 1344369"/>
                <a:gd name="csX1308" fmla="*/ 1018696 w 1343257"/>
                <a:gd name="csY1308" fmla="*/ 556005 h 1344369"/>
                <a:gd name="csX1309" fmla="*/ 972500 w 1343257"/>
                <a:gd name="csY1309" fmla="*/ 556005 h 1344369"/>
                <a:gd name="csX1310" fmla="*/ 972500 w 1343257"/>
                <a:gd name="csY1310" fmla="*/ 927069 h 1344369"/>
                <a:gd name="csX1311" fmla="*/ 972500 w 1343257"/>
                <a:gd name="csY1311" fmla="*/ 973304 h 1344369"/>
                <a:gd name="csX1312" fmla="*/ 1018696 w 1343257"/>
                <a:gd name="csY1312" fmla="*/ 973304 h 1344369"/>
                <a:gd name="csX1313" fmla="*/ 1018696 w 1343257"/>
                <a:gd name="csY1313" fmla="*/ 927069 h 1344369"/>
                <a:gd name="csX1314" fmla="*/ 972500 w 1343257"/>
                <a:gd name="csY1314" fmla="*/ 927069 h 1344369"/>
                <a:gd name="csX1315" fmla="*/ 972500 w 1343257"/>
                <a:gd name="csY1315" fmla="*/ 1113195 h 1344369"/>
                <a:gd name="csX1316" fmla="*/ 972500 w 1343257"/>
                <a:gd name="csY1316" fmla="*/ 1159429 h 1344369"/>
                <a:gd name="csX1317" fmla="*/ 1018696 w 1343257"/>
                <a:gd name="csY1317" fmla="*/ 1159429 h 1344369"/>
                <a:gd name="csX1318" fmla="*/ 1018696 w 1343257"/>
                <a:gd name="csY1318" fmla="*/ 1113195 h 1344369"/>
                <a:gd name="csX1319" fmla="*/ 972500 w 1343257"/>
                <a:gd name="csY1319" fmla="*/ 1113195 h 1344369"/>
                <a:gd name="csX1320" fmla="*/ 972500 w 1343257"/>
                <a:gd name="csY1320" fmla="*/ 1159429 h 1344369"/>
                <a:gd name="csX1321" fmla="*/ 972500 w 1343257"/>
                <a:gd name="csY1321" fmla="*/ 1205664 h 1344369"/>
                <a:gd name="csX1322" fmla="*/ 1018696 w 1343257"/>
                <a:gd name="csY1322" fmla="*/ 1205664 h 1344369"/>
                <a:gd name="csX1323" fmla="*/ 1018696 w 1343257"/>
                <a:gd name="csY1323" fmla="*/ 1159429 h 1344369"/>
                <a:gd name="csX1324" fmla="*/ 972500 w 1343257"/>
                <a:gd name="csY1324" fmla="*/ 1159429 h 1344369"/>
                <a:gd name="csX1325" fmla="*/ 972500 w 1343257"/>
                <a:gd name="csY1325" fmla="*/ 1205664 h 1344369"/>
                <a:gd name="csX1326" fmla="*/ 972500 w 1343257"/>
                <a:gd name="csY1326" fmla="*/ 1251899 h 1344369"/>
                <a:gd name="csX1327" fmla="*/ 1018696 w 1343257"/>
                <a:gd name="csY1327" fmla="*/ 1251899 h 1344369"/>
                <a:gd name="csX1328" fmla="*/ 1018696 w 1343257"/>
                <a:gd name="csY1328" fmla="*/ 1205664 h 1344369"/>
                <a:gd name="csX1329" fmla="*/ 972500 w 1343257"/>
                <a:gd name="csY1329" fmla="*/ 1205664 h 1344369"/>
                <a:gd name="csX1330" fmla="*/ 972500 w 1343257"/>
                <a:gd name="csY1330" fmla="*/ 1251899 h 1344369"/>
                <a:gd name="csX1331" fmla="*/ 972500 w 1343257"/>
                <a:gd name="csY1331" fmla="*/ 1298134 h 1344369"/>
                <a:gd name="csX1332" fmla="*/ 1018696 w 1343257"/>
                <a:gd name="csY1332" fmla="*/ 1298134 h 1344369"/>
                <a:gd name="csX1333" fmla="*/ 1018696 w 1343257"/>
                <a:gd name="csY1333" fmla="*/ 1251899 h 1344369"/>
                <a:gd name="csX1334" fmla="*/ 972500 w 1343257"/>
                <a:gd name="csY1334" fmla="*/ 1251899 h 1344369"/>
                <a:gd name="csX1335" fmla="*/ 972500 w 1343257"/>
                <a:gd name="csY1335" fmla="*/ 1298134 h 1344369"/>
                <a:gd name="csX1336" fmla="*/ 972500 w 1343257"/>
                <a:gd name="csY1336" fmla="*/ 1344369 h 1344369"/>
                <a:gd name="csX1337" fmla="*/ 1018696 w 1343257"/>
                <a:gd name="csY1337" fmla="*/ 1344369 h 1344369"/>
                <a:gd name="csX1338" fmla="*/ 1018696 w 1343257"/>
                <a:gd name="csY1338" fmla="*/ 1298134 h 1344369"/>
                <a:gd name="csX1339" fmla="*/ 972500 w 1343257"/>
                <a:gd name="csY1339" fmla="*/ 1298134 h 1344369"/>
                <a:gd name="csX1340" fmla="*/ 1018696 w 1343257"/>
                <a:gd name="csY1340" fmla="*/ 417300 h 1344369"/>
                <a:gd name="csX1341" fmla="*/ 1018696 w 1343257"/>
                <a:gd name="csY1341" fmla="*/ 463535 h 1344369"/>
                <a:gd name="csX1342" fmla="*/ 1064893 w 1343257"/>
                <a:gd name="csY1342" fmla="*/ 463535 h 1344369"/>
                <a:gd name="csX1343" fmla="*/ 1064893 w 1343257"/>
                <a:gd name="csY1343" fmla="*/ 417300 h 1344369"/>
                <a:gd name="csX1344" fmla="*/ 1018696 w 1343257"/>
                <a:gd name="csY1344" fmla="*/ 417300 h 1344369"/>
                <a:gd name="csX1345" fmla="*/ 1018696 w 1343257"/>
                <a:gd name="csY1345" fmla="*/ 509770 h 1344369"/>
                <a:gd name="csX1346" fmla="*/ 1018696 w 1343257"/>
                <a:gd name="csY1346" fmla="*/ 556005 h 1344369"/>
                <a:gd name="csX1347" fmla="*/ 1064893 w 1343257"/>
                <a:gd name="csY1347" fmla="*/ 556005 h 1344369"/>
                <a:gd name="csX1348" fmla="*/ 1064893 w 1343257"/>
                <a:gd name="csY1348" fmla="*/ 509770 h 1344369"/>
                <a:gd name="csX1349" fmla="*/ 1018696 w 1343257"/>
                <a:gd name="csY1349" fmla="*/ 509770 h 1344369"/>
                <a:gd name="csX1350" fmla="*/ 1018696 w 1343257"/>
                <a:gd name="csY1350" fmla="*/ 556005 h 1344369"/>
                <a:gd name="csX1351" fmla="*/ 1018696 w 1343257"/>
                <a:gd name="csY1351" fmla="*/ 602239 h 1344369"/>
                <a:gd name="csX1352" fmla="*/ 1064893 w 1343257"/>
                <a:gd name="csY1352" fmla="*/ 602239 h 1344369"/>
                <a:gd name="csX1353" fmla="*/ 1064893 w 1343257"/>
                <a:gd name="csY1353" fmla="*/ 556005 h 1344369"/>
                <a:gd name="csX1354" fmla="*/ 1018696 w 1343257"/>
                <a:gd name="csY1354" fmla="*/ 556005 h 1344369"/>
                <a:gd name="csX1355" fmla="*/ 1018696 w 1343257"/>
                <a:gd name="csY1355" fmla="*/ 695895 h 1344369"/>
                <a:gd name="csX1356" fmla="*/ 1018696 w 1343257"/>
                <a:gd name="csY1356" fmla="*/ 742130 h 1344369"/>
                <a:gd name="csX1357" fmla="*/ 1064893 w 1343257"/>
                <a:gd name="csY1357" fmla="*/ 742130 h 1344369"/>
                <a:gd name="csX1358" fmla="*/ 1064893 w 1343257"/>
                <a:gd name="csY1358" fmla="*/ 695895 h 1344369"/>
                <a:gd name="csX1359" fmla="*/ 1018696 w 1343257"/>
                <a:gd name="csY1359" fmla="*/ 695895 h 1344369"/>
                <a:gd name="csX1360" fmla="*/ 1018696 w 1343257"/>
                <a:gd name="csY1360" fmla="*/ 788365 h 1344369"/>
                <a:gd name="csX1361" fmla="*/ 1018696 w 1343257"/>
                <a:gd name="csY1361" fmla="*/ 834600 h 1344369"/>
                <a:gd name="csX1362" fmla="*/ 1064893 w 1343257"/>
                <a:gd name="csY1362" fmla="*/ 834600 h 1344369"/>
                <a:gd name="csX1363" fmla="*/ 1064893 w 1343257"/>
                <a:gd name="csY1363" fmla="*/ 788365 h 1344369"/>
                <a:gd name="csX1364" fmla="*/ 1018696 w 1343257"/>
                <a:gd name="csY1364" fmla="*/ 788365 h 1344369"/>
                <a:gd name="csX1365" fmla="*/ 1018696 w 1343257"/>
                <a:gd name="csY1365" fmla="*/ 834600 h 1344369"/>
                <a:gd name="csX1366" fmla="*/ 1018696 w 1343257"/>
                <a:gd name="csY1366" fmla="*/ 880834 h 1344369"/>
                <a:gd name="csX1367" fmla="*/ 1064893 w 1343257"/>
                <a:gd name="csY1367" fmla="*/ 880834 h 1344369"/>
                <a:gd name="csX1368" fmla="*/ 1064893 w 1343257"/>
                <a:gd name="csY1368" fmla="*/ 834600 h 1344369"/>
                <a:gd name="csX1369" fmla="*/ 1018696 w 1343257"/>
                <a:gd name="csY1369" fmla="*/ 834600 h 1344369"/>
                <a:gd name="csX1370" fmla="*/ 1018696 w 1343257"/>
                <a:gd name="csY1370" fmla="*/ 880834 h 1344369"/>
                <a:gd name="csX1371" fmla="*/ 1018696 w 1343257"/>
                <a:gd name="csY1371" fmla="*/ 927069 h 1344369"/>
                <a:gd name="csX1372" fmla="*/ 1064893 w 1343257"/>
                <a:gd name="csY1372" fmla="*/ 927069 h 1344369"/>
                <a:gd name="csX1373" fmla="*/ 1064893 w 1343257"/>
                <a:gd name="csY1373" fmla="*/ 880834 h 1344369"/>
                <a:gd name="csX1374" fmla="*/ 1018696 w 1343257"/>
                <a:gd name="csY1374" fmla="*/ 880834 h 1344369"/>
                <a:gd name="csX1375" fmla="*/ 1018696 w 1343257"/>
                <a:gd name="csY1375" fmla="*/ 927069 h 1344369"/>
                <a:gd name="csX1376" fmla="*/ 1018696 w 1343257"/>
                <a:gd name="csY1376" fmla="*/ 973304 h 1344369"/>
                <a:gd name="csX1377" fmla="*/ 1064893 w 1343257"/>
                <a:gd name="csY1377" fmla="*/ 973304 h 1344369"/>
                <a:gd name="csX1378" fmla="*/ 1064893 w 1343257"/>
                <a:gd name="csY1378" fmla="*/ 927069 h 1344369"/>
                <a:gd name="csX1379" fmla="*/ 1018696 w 1343257"/>
                <a:gd name="csY1379" fmla="*/ 927069 h 1344369"/>
                <a:gd name="csX1380" fmla="*/ 1018696 w 1343257"/>
                <a:gd name="csY1380" fmla="*/ 1020725 h 1344369"/>
                <a:gd name="csX1381" fmla="*/ 1018696 w 1343257"/>
                <a:gd name="csY1381" fmla="*/ 1066960 h 1344369"/>
                <a:gd name="csX1382" fmla="*/ 1064893 w 1343257"/>
                <a:gd name="csY1382" fmla="*/ 1066960 h 1344369"/>
                <a:gd name="csX1383" fmla="*/ 1064893 w 1343257"/>
                <a:gd name="csY1383" fmla="*/ 1020725 h 1344369"/>
                <a:gd name="csX1384" fmla="*/ 1018696 w 1343257"/>
                <a:gd name="csY1384" fmla="*/ 1020725 h 1344369"/>
                <a:gd name="csX1385" fmla="*/ 1018696 w 1343257"/>
                <a:gd name="csY1385" fmla="*/ 1113195 h 1344369"/>
                <a:gd name="csX1386" fmla="*/ 1018696 w 1343257"/>
                <a:gd name="csY1386" fmla="*/ 1159429 h 1344369"/>
                <a:gd name="csX1387" fmla="*/ 1064893 w 1343257"/>
                <a:gd name="csY1387" fmla="*/ 1159429 h 1344369"/>
                <a:gd name="csX1388" fmla="*/ 1064893 w 1343257"/>
                <a:gd name="csY1388" fmla="*/ 1113195 h 1344369"/>
                <a:gd name="csX1389" fmla="*/ 1018696 w 1343257"/>
                <a:gd name="csY1389" fmla="*/ 1113195 h 1344369"/>
                <a:gd name="csX1390" fmla="*/ 1018696 w 1343257"/>
                <a:gd name="csY1390" fmla="*/ 1159429 h 1344369"/>
                <a:gd name="csX1391" fmla="*/ 1018696 w 1343257"/>
                <a:gd name="csY1391" fmla="*/ 1205664 h 1344369"/>
                <a:gd name="csX1392" fmla="*/ 1064893 w 1343257"/>
                <a:gd name="csY1392" fmla="*/ 1205664 h 1344369"/>
                <a:gd name="csX1393" fmla="*/ 1064893 w 1343257"/>
                <a:gd name="csY1393" fmla="*/ 1159429 h 1344369"/>
                <a:gd name="csX1394" fmla="*/ 1018696 w 1343257"/>
                <a:gd name="csY1394" fmla="*/ 1159429 h 1344369"/>
                <a:gd name="csX1395" fmla="*/ 1018696 w 1343257"/>
                <a:gd name="csY1395" fmla="*/ 1205664 h 1344369"/>
                <a:gd name="csX1396" fmla="*/ 1018696 w 1343257"/>
                <a:gd name="csY1396" fmla="*/ 1251899 h 1344369"/>
                <a:gd name="csX1397" fmla="*/ 1064893 w 1343257"/>
                <a:gd name="csY1397" fmla="*/ 1251899 h 1344369"/>
                <a:gd name="csX1398" fmla="*/ 1064893 w 1343257"/>
                <a:gd name="csY1398" fmla="*/ 1205664 h 1344369"/>
                <a:gd name="csX1399" fmla="*/ 1018696 w 1343257"/>
                <a:gd name="csY1399" fmla="*/ 1205664 h 1344369"/>
                <a:gd name="csX1400" fmla="*/ 1066077 w 1343257"/>
                <a:gd name="csY1400" fmla="*/ 371065 h 1344369"/>
                <a:gd name="csX1401" fmla="*/ 1066077 w 1343257"/>
                <a:gd name="csY1401" fmla="*/ 417300 h 1344369"/>
                <a:gd name="csX1402" fmla="*/ 1112274 w 1343257"/>
                <a:gd name="csY1402" fmla="*/ 417300 h 1344369"/>
                <a:gd name="csX1403" fmla="*/ 1112274 w 1343257"/>
                <a:gd name="csY1403" fmla="*/ 371065 h 1344369"/>
                <a:gd name="csX1404" fmla="*/ 1066077 w 1343257"/>
                <a:gd name="csY1404" fmla="*/ 371065 h 1344369"/>
                <a:gd name="csX1405" fmla="*/ 1066077 w 1343257"/>
                <a:gd name="csY1405" fmla="*/ 463535 h 1344369"/>
                <a:gd name="csX1406" fmla="*/ 1066077 w 1343257"/>
                <a:gd name="csY1406" fmla="*/ 509770 h 1344369"/>
                <a:gd name="csX1407" fmla="*/ 1112274 w 1343257"/>
                <a:gd name="csY1407" fmla="*/ 509770 h 1344369"/>
                <a:gd name="csX1408" fmla="*/ 1112274 w 1343257"/>
                <a:gd name="csY1408" fmla="*/ 463535 h 1344369"/>
                <a:gd name="csX1409" fmla="*/ 1066077 w 1343257"/>
                <a:gd name="csY1409" fmla="*/ 463535 h 1344369"/>
                <a:gd name="csX1410" fmla="*/ 1066077 w 1343257"/>
                <a:gd name="csY1410" fmla="*/ 509770 h 1344369"/>
                <a:gd name="csX1411" fmla="*/ 1066077 w 1343257"/>
                <a:gd name="csY1411" fmla="*/ 556005 h 1344369"/>
                <a:gd name="csX1412" fmla="*/ 1112274 w 1343257"/>
                <a:gd name="csY1412" fmla="*/ 556005 h 1344369"/>
                <a:gd name="csX1413" fmla="*/ 1112274 w 1343257"/>
                <a:gd name="csY1413" fmla="*/ 509770 h 1344369"/>
                <a:gd name="csX1414" fmla="*/ 1066077 w 1343257"/>
                <a:gd name="csY1414" fmla="*/ 509770 h 1344369"/>
                <a:gd name="csX1415" fmla="*/ 1066077 w 1343257"/>
                <a:gd name="csY1415" fmla="*/ 649660 h 1344369"/>
                <a:gd name="csX1416" fmla="*/ 1066077 w 1343257"/>
                <a:gd name="csY1416" fmla="*/ 695895 h 1344369"/>
                <a:gd name="csX1417" fmla="*/ 1112274 w 1343257"/>
                <a:gd name="csY1417" fmla="*/ 695895 h 1344369"/>
                <a:gd name="csX1418" fmla="*/ 1112274 w 1343257"/>
                <a:gd name="csY1418" fmla="*/ 649660 h 1344369"/>
                <a:gd name="csX1419" fmla="*/ 1066077 w 1343257"/>
                <a:gd name="csY1419" fmla="*/ 649660 h 1344369"/>
                <a:gd name="csX1420" fmla="*/ 1066077 w 1343257"/>
                <a:gd name="csY1420" fmla="*/ 742130 h 1344369"/>
                <a:gd name="csX1421" fmla="*/ 1066077 w 1343257"/>
                <a:gd name="csY1421" fmla="*/ 788365 h 1344369"/>
                <a:gd name="csX1422" fmla="*/ 1112274 w 1343257"/>
                <a:gd name="csY1422" fmla="*/ 788365 h 1344369"/>
                <a:gd name="csX1423" fmla="*/ 1112274 w 1343257"/>
                <a:gd name="csY1423" fmla="*/ 742130 h 1344369"/>
                <a:gd name="csX1424" fmla="*/ 1066077 w 1343257"/>
                <a:gd name="csY1424" fmla="*/ 742130 h 1344369"/>
                <a:gd name="csX1425" fmla="*/ 1066077 w 1343257"/>
                <a:gd name="csY1425" fmla="*/ 834600 h 1344369"/>
                <a:gd name="csX1426" fmla="*/ 1066077 w 1343257"/>
                <a:gd name="csY1426" fmla="*/ 880834 h 1344369"/>
                <a:gd name="csX1427" fmla="*/ 1112274 w 1343257"/>
                <a:gd name="csY1427" fmla="*/ 880834 h 1344369"/>
                <a:gd name="csX1428" fmla="*/ 1112274 w 1343257"/>
                <a:gd name="csY1428" fmla="*/ 834600 h 1344369"/>
                <a:gd name="csX1429" fmla="*/ 1066077 w 1343257"/>
                <a:gd name="csY1429" fmla="*/ 834600 h 1344369"/>
                <a:gd name="csX1430" fmla="*/ 1066077 w 1343257"/>
                <a:gd name="csY1430" fmla="*/ 880834 h 1344369"/>
                <a:gd name="csX1431" fmla="*/ 1066077 w 1343257"/>
                <a:gd name="csY1431" fmla="*/ 927069 h 1344369"/>
                <a:gd name="csX1432" fmla="*/ 1112274 w 1343257"/>
                <a:gd name="csY1432" fmla="*/ 927069 h 1344369"/>
                <a:gd name="csX1433" fmla="*/ 1112274 w 1343257"/>
                <a:gd name="csY1433" fmla="*/ 880834 h 1344369"/>
                <a:gd name="csX1434" fmla="*/ 1066077 w 1343257"/>
                <a:gd name="csY1434" fmla="*/ 880834 h 1344369"/>
                <a:gd name="csX1435" fmla="*/ 1066077 w 1343257"/>
                <a:gd name="csY1435" fmla="*/ 927069 h 1344369"/>
                <a:gd name="csX1436" fmla="*/ 1066077 w 1343257"/>
                <a:gd name="csY1436" fmla="*/ 973304 h 1344369"/>
                <a:gd name="csX1437" fmla="*/ 1112274 w 1343257"/>
                <a:gd name="csY1437" fmla="*/ 973304 h 1344369"/>
                <a:gd name="csX1438" fmla="*/ 1112274 w 1343257"/>
                <a:gd name="csY1438" fmla="*/ 927069 h 1344369"/>
                <a:gd name="csX1439" fmla="*/ 1066077 w 1343257"/>
                <a:gd name="csY1439" fmla="*/ 927069 h 1344369"/>
                <a:gd name="csX1440" fmla="*/ 1066077 w 1343257"/>
                <a:gd name="csY1440" fmla="*/ 1113195 h 1344369"/>
                <a:gd name="csX1441" fmla="*/ 1066077 w 1343257"/>
                <a:gd name="csY1441" fmla="*/ 1159429 h 1344369"/>
                <a:gd name="csX1442" fmla="*/ 1112274 w 1343257"/>
                <a:gd name="csY1442" fmla="*/ 1159429 h 1344369"/>
                <a:gd name="csX1443" fmla="*/ 1112274 w 1343257"/>
                <a:gd name="csY1443" fmla="*/ 1113195 h 1344369"/>
                <a:gd name="csX1444" fmla="*/ 1066077 w 1343257"/>
                <a:gd name="csY1444" fmla="*/ 1113195 h 1344369"/>
                <a:gd name="csX1445" fmla="*/ 1066077 w 1343257"/>
                <a:gd name="csY1445" fmla="*/ 1251899 h 1344369"/>
                <a:gd name="csX1446" fmla="*/ 1066077 w 1343257"/>
                <a:gd name="csY1446" fmla="*/ 1298134 h 1344369"/>
                <a:gd name="csX1447" fmla="*/ 1112274 w 1343257"/>
                <a:gd name="csY1447" fmla="*/ 1298134 h 1344369"/>
                <a:gd name="csX1448" fmla="*/ 1112274 w 1343257"/>
                <a:gd name="csY1448" fmla="*/ 1251899 h 1344369"/>
                <a:gd name="csX1449" fmla="*/ 1066077 w 1343257"/>
                <a:gd name="csY1449" fmla="*/ 1251899 h 1344369"/>
                <a:gd name="csX1450" fmla="*/ 1066077 w 1343257"/>
                <a:gd name="csY1450" fmla="*/ 1298134 h 1344369"/>
                <a:gd name="csX1451" fmla="*/ 1066077 w 1343257"/>
                <a:gd name="csY1451" fmla="*/ 1344369 h 1344369"/>
                <a:gd name="csX1452" fmla="*/ 1112274 w 1343257"/>
                <a:gd name="csY1452" fmla="*/ 1344369 h 1344369"/>
                <a:gd name="csX1453" fmla="*/ 1112274 w 1343257"/>
                <a:gd name="csY1453" fmla="*/ 1298134 h 1344369"/>
                <a:gd name="csX1454" fmla="*/ 1066077 w 1343257"/>
                <a:gd name="csY1454" fmla="*/ 1298134 h 1344369"/>
                <a:gd name="csX1455" fmla="*/ 1112274 w 1343257"/>
                <a:gd name="csY1455" fmla="*/ 371065 h 1344369"/>
                <a:gd name="csX1456" fmla="*/ 1112274 w 1343257"/>
                <a:gd name="csY1456" fmla="*/ 417300 h 1344369"/>
                <a:gd name="csX1457" fmla="*/ 1158470 w 1343257"/>
                <a:gd name="csY1457" fmla="*/ 417300 h 1344369"/>
                <a:gd name="csX1458" fmla="*/ 1158470 w 1343257"/>
                <a:gd name="csY1458" fmla="*/ 371065 h 1344369"/>
                <a:gd name="csX1459" fmla="*/ 1112274 w 1343257"/>
                <a:gd name="csY1459" fmla="*/ 371065 h 1344369"/>
                <a:gd name="csX1460" fmla="*/ 1112274 w 1343257"/>
                <a:gd name="csY1460" fmla="*/ 556005 h 1344369"/>
                <a:gd name="csX1461" fmla="*/ 1112274 w 1343257"/>
                <a:gd name="csY1461" fmla="*/ 602239 h 1344369"/>
                <a:gd name="csX1462" fmla="*/ 1158470 w 1343257"/>
                <a:gd name="csY1462" fmla="*/ 602239 h 1344369"/>
                <a:gd name="csX1463" fmla="*/ 1158470 w 1343257"/>
                <a:gd name="csY1463" fmla="*/ 556005 h 1344369"/>
                <a:gd name="csX1464" fmla="*/ 1112274 w 1343257"/>
                <a:gd name="csY1464" fmla="*/ 556005 h 1344369"/>
                <a:gd name="csX1465" fmla="*/ 1112274 w 1343257"/>
                <a:gd name="csY1465" fmla="*/ 788365 h 1344369"/>
                <a:gd name="csX1466" fmla="*/ 1112274 w 1343257"/>
                <a:gd name="csY1466" fmla="*/ 834600 h 1344369"/>
                <a:gd name="csX1467" fmla="*/ 1158470 w 1343257"/>
                <a:gd name="csY1467" fmla="*/ 834600 h 1344369"/>
                <a:gd name="csX1468" fmla="*/ 1158470 w 1343257"/>
                <a:gd name="csY1468" fmla="*/ 788365 h 1344369"/>
                <a:gd name="csX1469" fmla="*/ 1112274 w 1343257"/>
                <a:gd name="csY1469" fmla="*/ 788365 h 1344369"/>
                <a:gd name="csX1470" fmla="*/ 1112274 w 1343257"/>
                <a:gd name="csY1470" fmla="*/ 927069 h 1344369"/>
                <a:gd name="csX1471" fmla="*/ 1112274 w 1343257"/>
                <a:gd name="csY1471" fmla="*/ 973304 h 1344369"/>
                <a:gd name="csX1472" fmla="*/ 1158470 w 1343257"/>
                <a:gd name="csY1472" fmla="*/ 973304 h 1344369"/>
                <a:gd name="csX1473" fmla="*/ 1158470 w 1343257"/>
                <a:gd name="csY1473" fmla="*/ 927069 h 1344369"/>
                <a:gd name="csX1474" fmla="*/ 1112274 w 1343257"/>
                <a:gd name="csY1474" fmla="*/ 927069 h 1344369"/>
                <a:gd name="csX1475" fmla="*/ 1112274 w 1343257"/>
                <a:gd name="csY1475" fmla="*/ 973304 h 1344369"/>
                <a:gd name="csX1476" fmla="*/ 1112274 w 1343257"/>
                <a:gd name="csY1476" fmla="*/ 1019539 h 1344369"/>
                <a:gd name="csX1477" fmla="*/ 1158470 w 1343257"/>
                <a:gd name="csY1477" fmla="*/ 1019539 h 1344369"/>
                <a:gd name="csX1478" fmla="*/ 1158470 w 1343257"/>
                <a:gd name="csY1478" fmla="*/ 973304 h 1344369"/>
                <a:gd name="csX1479" fmla="*/ 1112274 w 1343257"/>
                <a:gd name="csY1479" fmla="*/ 973304 h 1344369"/>
                <a:gd name="csX1480" fmla="*/ 1112274 w 1343257"/>
                <a:gd name="csY1480" fmla="*/ 1020725 h 1344369"/>
                <a:gd name="csX1481" fmla="*/ 1112274 w 1343257"/>
                <a:gd name="csY1481" fmla="*/ 1066960 h 1344369"/>
                <a:gd name="csX1482" fmla="*/ 1158470 w 1343257"/>
                <a:gd name="csY1482" fmla="*/ 1066960 h 1344369"/>
                <a:gd name="csX1483" fmla="*/ 1158470 w 1343257"/>
                <a:gd name="csY1483" fmla="*/ 1020725 h 1344369"/>
                <a:gd name="csX1484" fmla="*/ 1112274 w 1343257"/>
                <a:gd name="csY1484" fmla="*/ 1020725 h 1344369"/>
                <a:gd name="csX1485" fmla="*/ 1112274 w 1343257"/>
                <a:gd name="csY1485" fmla="*/ 1066960 h 1344369"/>
                <a:gd name="csX1486" fmla="*/ 1112274 w 1343257"/>
                <a:gd name="csY1486" fmla="*/ 1113195 h 1344369"/>
                <a:gd name="csX1487" fmla="*/ 1158470 w 1343257"/>
                <a:gd name="csY1487" fmla="*/ 1113195 h 1344369"/>
                <a:gd name="csX1488" fmla="*/ 1158470 w 1343257"/>
                <a:gd name="csY1488" fmla="*/ 1066960 h 1344369"/>
                <a:gd name="csX1489" fmla="*/ 1112274 w 1343257"/>
                <a:gd name="csY1489" fmla="*/ 1066960 h 1344369"/>
                <a:gd name="csX1490" fmla="*/ 1112274 w 1343257"/>
                <a:gd name="csY1490" fmla="*/ 1113195 h 1344369"/>
                <a:gd name="csX1491" fmla="*/ 1112274 w 1343257"/>
                <a:gd name="csY1491" fmla="*/ 1159429 h 1344369"/>
                <a:gd name="csX1492" fmla="*/ 1158470 w 1343257"/>
                <a:gd name="csY1492" fmla="*/ 1159429 h 1344369"/>
                <a:gd name="csX1493" fmla="*/ 1158470 w 1343257"/>
                <a:gd name="csY1493" fmla="*/ 1113195 h 1344369"/>
                <a:gd name="csX1494" fmla="*/ 1112274 w 1343257"/>
                <a:gd name="csY1494" fmla="*/ 1113195 h 1344369"/>
                <a:gd name="csX1495" fmla="*/ 1112274 w 1343257"/>
                <a:gd name="csY1495" fmla="*/ 1205664 h 1344369"/>
                <a:gd name="csX1496" fmla="*/ 1112274 w 1343257"/>
                <a:gd name="csY1496" fmla="*/ 1251899 h 1344369"/>
                <a:gd name="csX1497" fmla="*/ 1158470 w 1343257"/>
                <a:gd name="csY1497" fmla="*/ 1251899 h 1344369"/>
                <a:gd name="csX1498" fmla="*/ 1158470 w 1343257"/>
                <a:gd name="csY1498" fmla="*/ 1205664 h 1344369"/>
                <a:gd name="csX1499" fmla="*/ 1112274 w 1343257"/>
                <a:gd name="csY1499" fmla="*/ 1205664 h 1344369"/>
                <a:gd name="csX1500" fmla="*/ 1158470 w 1343257"/>
                <a:gd name="csY1500" fmla="*/ 371065 h 1344369"/>
                <a:gd name="csX1501" fmla="*/ 1158470 w 1343257"/>
                <a:gd name="csY1501" fmla="*/ 417300 h 1344369"/>
                <a:gd name="csX1502" fmla="*/ 1204667 w 1343257"/>
                <a:gd name="csY1502" fmla="*/ 417300 h 1344369"/>
                <a:gd name="csX1503" fmla="*/ 1204667 w 1343257"/>
                <a:gd name="csY1503" fmla="*/ 371065 h 1344369"/>
                <a:gd name="csX1504" fmla="*/ 1158470 w 1343257"/>
                <a:gd name="csY1504" fmla="*/ 371065 h 1344369"/>
                <a:gd name="csX1505" fmla="*/ 1158470 w 1343257"/>
                <a:gd name="csY1505" fmla="*/ 556005 h 1344369"/>
                <a:gd name="csX1506" fmla="*/ 1158470 w 1343257"/>
                <a:gd name="csY1506" fmla="*/ 602239 h 1344369"/>
                <a:gd name="csX1507" fmla="*/ 1204667 w 1343257"/>
                <a:gd name="csY1507" fmla="*/ 602239 h 1344369"/>
                <a:gd name="csX1508" fmla="*/ 1204667 w 1343257"/>
                <a:gd name="csY1508" fmla="*/ 556005 h 1344369"/>
                <a:gd name="csX1509" fmla="*/ 1158470 w 1343257"/>
                <a:gd name="csY1509" fmla="*/ 556005 h 1344369"/>
                <a:gd name="csX1510" fmla="*/ 1158470 w 1343257"/>
                <a:gd name="csY1510" fmla="*/ 602239 h 1344369"/>
                <a:gd name="csX1511" fmla="*/ 1158470 w 1343257"/>
                <a:gd name="csY1511" fmla="*/ 648474 h 1344369"/>
                <a:gd name="csX1512" fmla="*/ 1204667 w 1343257"/>
                <a:gd name="csY1512" fmla="*/ 648474 h 1344369"/>
                <a:gd name="csX1513" fmla="*/ 1204667 w 1343257"/>
                <a:gd name="csY1513" fmla="*/ 602239 h 1344369"/>
                <a:gd name="csX1514" fmla="*/ 1158470 w 1343257"/>
                <a:gd name="csY1514" fmla="*/ 602239 h 1344369"/>
                <a:gd name="csX1515" fmla="*/ 1158470 w 1343257"/>
                <a:gd name="csY1515" fmla="*/ 649660 h 1344369"/>
                <a:gd name="csX1516" fmla="*/ 1158470 w 1343257"/>
                <a:gd name="csY1516" fmla="*/ 695895 h 1344369"/>
                <a:gd name="csX1517" fmla="*/ 1204667 w 1343257"/>
                <a:gd name="csY1517" fmla="*/ 695895 h 1344369"/>
                <a:gd name="csX1518" fmla="*/ 1204667 w 1343257"/>
                <a:gd name="csY1518" fmla="*/ 649660 h 1344369"/>
                <a:gd name="csX1519" fmla="*/ 1158470 w 1343257"/>
                <a:gd name="csY1519" fmla="*/ 649660 h 1344369"/>
                <a:gd name="csX1520" fmla="*/ 1158470 w 1343257"/>
                <a:gd name="csY1520" fmla="*/ 742130 h 1344369"/>
                <a:gd name="csX1521" fmla="*/ 1158470 w 1343257"/>
                <a:gd name="csY1521" fmla="*/ 788365 h 1344369"/>
                <a:gd name="csX1522" fmla="*/ 1204667 w 1343257"/>
                <a:gd name="csY1522" fmla="*/ 788365 h 1344369"/>
                <a:gd name="csX1523" fmla="*/ 1204667 w 1343257"/>
                <a:gd name="csY1523" fmla="*/ 742130 h 1344369"/>
                <a:gd name="csX1524" fmla="*/ 1158470 w 1343257"/>
                <a:gd name="csY1524" fmla="*/ 742130 h 1344369"/>
                <a:gd name="csX1525" fmla="*/ 1158470 w 1343257"/>
                <a:gd name="csY1525" fmla="*/ 834600 h 1344369"/>
                <a:gd name="csX1526" fmla="*/ 1158470 w 1343257"/>
                <a:gd name="csY1526" fmla="*/ 880834 h 1344369"/>
                <a:gd name="csX1527" fmla="*/ 1204667 w 1343257"/>
                <a:gd name="csY1527" fmla="*/ 880834 h 1344369"/>
                <a:gd name="csX1528" fmla="*/ 1204667 w 1343257"/>
                <a:gd name="csY1528" fmla="*/ 834600 h 1344369"/>
                <a:gd name="csX1529" fmla="*/ 1158470 w 1343257"/>
                <a:gd name="csY1529" fmla="*/ 834600 h 1344369"/>
                <a:gd name="csX1530" fmla="*/ 1158470 w 1343257"/>
                <a:gd name="csY1530" fmla="*/ 880834 h 1344369"/>
                <a:gd name="csX1531" fmla="*/ 1158470 w 1343257"/>
                <a:gd name="csY1531" fmla="*/ 927069 h 1344369"/>
                <a:gd name="csX1532" fmla="*/ 1204667 w 1343257"/>
                <a:gd name="csY1532" fmla="*/ 927069 h 1344369"/>
                <a:gd name="csX1533" fmla="*/ 1204667 w 1343257"/>
                <a:gd name="csY1533" fmla="*/ 880834 h 1344369"/>
                <a:gd name="csX1534" fmla="*/ 1158470 w 1343257"/>
                <a:gd name="csY1534" fmla="*/ 880834 h 1344369"/>
                <a:gd name="csX1535" fmla="*/ 1158470 w 1343257"/>
                <a:gd name="csY1535" fmla="*/ 973304 h 1344369"/>
                <a:gd name="csX1536" fmla="*/ 1158470 w 1343257"/>
                <a:gd name="csY1536" fmla="*/ 1019539 h 1344369"/>
                <a:gd name="csX1537" fmla="*/ 1204667 w 1343257"/>
                <a:gd name="csY1537" fmla="*/ 1019539 h 1344369"/>
                <a:gd name="csX1538" fmla="*/ 1204667 w 1343257"/>
                <a:gd name="csY1538" fmla="*/ 973304 h 1344369"/>
                <a:gd name="csX1539" fmla="*/ 1158470 w 1343257"/>
                <a:gd name="csY1539" fmla="*/ 973304 h 1344369"/>
                <a:gd name="csX1540" fmla="*/ 1158470 w 1343257"/>
                <a:gd name="csY1540" fmla="*/ 1159429 h 1344369"/>
                <a:gd name="csX1541" fmla="*/ 1158470 w 1343257"/>
                <a:gd name="csY1541" fmla="*/ 1205664 h 1344369"/>
                <a:gd name="csX1542" fmla="*/ 1204667 w 1343257"/>
                <a:gd name="csY1542" fmla="*/ 1205664 h 1344369"/>
                <a:gd name="csX1543" fmla="*/ 1204667 w 1343257"/>
                <a:gd name="csY1543" fmla="*/ 1159429 h 1344369"/>
                <a:gd name="csX1544" fmla="*/ 1158470 w 1343257"/>
                <a:gd name="csY1544" fmla="*/ 1159429 h 1344369"/>
                <a:gd name="csX1545" fmla="*/ 1158470 w 1343257"/>
                <a:gd name="csY1545" fmla="*/ 1205664 h 1344369"/>
                <a:gd name="csX1546" fmla="*/ 1158470 w 1343257"/>
                <a:gd name="csY1546" fmla="*/ 1251899 h 1344369"/>
                <a:gd name="csX1547" fmla="*/ 1204667 w 1343257"/>
                <a:gd name="csY1547" fmla="*/ 1251899 h 1344369"/>
                <a:gd name="csX1548" fmla="*/ 1204667 w 1343257"/>
                <a:gd name="csY1548" fmla="*/ 1205664 h 1344369"/>
                <a:gd name="csX1549" fmla="*/ 1158470 w 1343257"/>
                <a:gd name="csY1549" fmla="*/ 1205664 h 1344369"/>
                <a:gd name="csX1550" fmla="*/ 1158470 w 1343257"/>
                <a:gd name="csY1550" fmla="*/ 1251899 h 1344369"/>
                <a:gd name="csX1551" fmla="*/ 1158470 w 1343257"/>
                <a:gd name="csY1551" fmla="*/ 1298134 h 1344369"/>
                <a:gd name="csX1552" fmla="*/ 1204667 w 1343257"/>
                <a:gd name="csY1552" fmla="*/ 1298134 h 1344369"/>
                <a:gd name="csX1553" fmla="*/ 1204667 w 1343257"/>
                <a:gd name="csY1553" fmla="*/ 1251899 h 1344369"/>
                <a:gd name="csX1554" fmla="*/ 1158470 w 1343257"/>
                <a:gd name="csY1554" fmla="*/ 1251899 h 1344369"/>
                <a:gd name="csX1555" fmla="*/ 1158470 w 1343257"/>
                <a:gd name="csY1555" fmla="*/ 1298134 h 1344369"/>
                <a:gd name="csX1556" fmla="*/ 1158470 w 1343257"/>
                <a:gd name="csY1556" fmla="*/ 1344369 h 1344369"/>
                <a:gd name="csX1557" fmla="*/ 1204667 w 1343257"/>
                <a:gd name="csY1557" fmla="*/ 1344369 h 1344369"/>
                <a:gd name="csX1558" fmla="*/ 1204667 w 1343257"/>
                <a:gd name="csY1558" fmla="*/ 1298134 h 1344369"/>
                <a:gd name="csX1559" fmla="*/ 1158470 w 1343257"/>
                <a:gd name="csY1559" fmla="*/ 1298134 h 1344369"/>
                <a:gd name="csX1560" fmla="*/ 1204667 w 1343257"/>
                <a:gd name="csY1560" fmla="*/ 371065 h 1344369"/>
                <a:gd name="csX1561" fmla="*/ 1204667 w 1343257"/>
                <a:gd name="csY1561" fmla="*/ 417300 h 1344369"/>
                <a:gd name="csX1562" fmla="*/ 1250864 w 1343257"/>
                <a:gd name="csY1562" fmla="*/ 417300 h 1344369"/>
                <a:gd name="csX1563" fmla="*/ 1250864 w 1343257"/>
                <a:gd name="csY1563" fmla="*/ 371065 h 1344369"/>
                <a:gd name="csX1564" fmla="*/ 1204667 w 1343257"/>
                <a:gd name="csY1564" fmla="*/ 371065 h 1344369"/>
                <a:gd name="csX1565" fmla="*/ 1204667 w 1343257"/>
                <a:gd name="csY1565" fmla="*/ 417300 h 1344369"/>
                <a:gd name="csX1566" fmla="*/ 1204667 w 1343257"/>
                <a:gd name="csY1566" fmla="*/ 463535 h 1344369"/>
                <a:gd name="csX1567" fmla="*/ 1250864 w 1343257"/>
                <a:gd name="csY1567" fmla="*/ 463535 h 1344369"/>
                <a:gd name="csX1568" fmla="*/ 1250864 w 1343257"/>
                <a:gd name="csY1568" fmla="*/ 417300 h 1344369"/>
                <a:gd name="csX1569" fmla="*/ 1204667 w 1343257"/>
                <a:gd name="csY1569" fmla="*/ 417300 h 1344369"/>
                <a:gd name="csX1570" fmla="*/ 1204667 w 1343257"/>
                <a:gd name="csY1570" fmla="*/ 649660 h 1344369"/>
                <a:gd name="csX1571" fmla="*/ 1204667 w 1343257"/>
                <a:gd name="csY1571" fmla="*/ 695895 h 1344369"/>
                <a:gd name="csX1572" fmla="*/ 1250864 w 1343257"/>
                <a:gd name="csY1572" fmla="*/ 695895 h 1344369"/>
                <a:gd name="csX1573" fmla="*/ 1250864 w 1343257"/>
                <a:gd name="csY1573" fmla="*/ 649660 h 1344369"/>
                <a:gd name="csX1574" fmla="*/ 1204667 w 1343257"/>
                <a:gd name="csY1574" fmla="*/ 649660 h 1344369"/>
                <a:gd name="csX1575" fmla="*/ 1204667 w 1343257"/>
                <a:gd name="csY1575" fmla="*/ 695895 h 1344369"/>
                <a:gd name="csX1576" fmla="*/ 1204667 w 1343257"/>
                <a:gd name="csY1576" fmla="*/ 742130 h 1344369"/>
                <a:gd name="csX1577" fmla="*/ 1250864 w 1343257"/>
                <a:gd name="csY1577" fmla="*/ 742130 h 1344369"/>
                <a:gd name="csX1578" fmla="*/ 1250864 w 1343257"/>
                <a:gd name="csY1578" fmla="*/ 695895 h 1344369"/>
                <a:gd name="csX1579" fmla="*/ 1204667 w 1343257"/>
                <a:gd name="csY1579" fmla="*/ 695895 h 1344369"/>
                <a:gd name="csX1580" fmla="*/ 1204667 w 1343257"/>
                <a:gd name="csY1580" fmla="*/ 742130 h 1344369"/>
                <a:gd name="csX1581" fmla="*/ 1204667 w 1343257"/>
                <a:gd name="csY1581" fmla="*/ 788365 h 1344369"/>
                <a:gd name="csX1582" fmla="*/ 1250864 w 1343257"/>
                <a:gd name="csY1582" fmla="*/ 788365 h 1344369"/>
                <a:gd name="csX1583" fmla="*/ 1250864 w 1343257"/>
                <a:gd name="csY1583" fmla="*/ 742130 h 1344369"/>
                <a:gd name="csX1584" fmla="*/ 1204667 w 1343257"/>
                <a:gd name="csY1584" fmla="*/ 742130 h 1344369"/>
                <a:gd name="csX1585" fmla="*/ 1204667 w 1343257"/>
                <a:gd name="csY1585" fmla="*/ 880834 h 1344369"/>
                <a:gd name="csX1586" fmla="*/ 1204667 w 1343257"/>
                <a:gd name="csY1586" fmla="*/ 927069 h 1344369"/>
                <a:gd name="csX1587" fmla="*/ 1250864 w 1343257"/>
                <a:gd name="csY1587" fmla="*/ 927069 h 1344369"/>
                <a:gd name="csX1588" fmla="*/ 1250864 w 1343257"/>
                <a:gd name="csY1588" fmla="*/ 880834 h 1344369"/>
                <a:gd name="csX1589" fmla="*/ 1204667 w 1343257"/>
                <a:gd name="csY1589" fmla="*/ 880834 h 1344369"/>
                <a:gd name="csX1590" fmla="*/ 1204667 w 1343257"/>
                <a:gd name="csY1590" fmla="*/ 927069 h 1344369"/>
                <a:gd name="csX1591" fmla="*/ 1204667 w 1343257"/>
                <a:gd name="csY1591" fmla="*/ 973304 h 1344369"/>
                <a:gd name="csX1592" fmla="*/ 1250864 w 1343257"/>
                <a:gd name="csY1592" fmla="*/ 973304 h 1344369"/>
                <a:gd name="csX1593" fmla="*/ 1250864 w 1343257"/>
                <a:gd name="csY1593" fmla="*/ 927069 h 1344369"/>
                <a:gd name="csX1594" fmla="*/ 1204667 w 1343257"/>
                <a:gd name="csY1594" fmla="*/ 927069 h 1344369"/>
                <a:gd name="csX1595" fmla="*/ 1204667 w 1343257"/>
                <a:gd name="csY1595" fmla="*/ 973304 h 1344369"/>
                <a:gd name="csX1596" fmla="*/ 1204667 w 1343257"/>
                <a:gd name="csY1596" fmla="*/ 1019539 h 1344369"/>
                <a:gd name="csX1597" fmla="*/ 1250864 w 1343257"/>
                <a:gd name="csY1597" fmla="*/ 1019539 h 1344369"/>
                <a:gd name="csX1598" fmla="*/ 1250864 w 1343257"/>
                <a:gd name="csY1598" fmla="*/ 973304 h 1344369"/>
                <a:gd name="csX1599" fmla="*/ 1204667 w 1343257"/>
                <a:gd name="csY1599" fmla="*/ 973304 h 1344369"/>
                <a:gd name="csX1600" fmla="*/ 1204667 w 1343257"/>
                <a:gd name="csY1600" fmla="*/ 1020725 h 1344369"/>
                <a:gd name="csX1601" fmla="*/ 1204667 w 1343257"/>
                <a:gd name="csY1601" fmla="*/ 1066960 h 1344369"/>
                <a:gd name="csX1602" fmla="*/ 1250864 w 1343257"/>
                <a:gd name="csY1602" fmla="*/ 1066960 h 1344369"/>
                <a:gd name="csX1603" fmla="*/ 1250864 w 1343257"/>
                <a:gd name="csY1603" fmla="*/ 1020725 h 1344369"/>
                <a:gd name="csX1604" fmla="*/ 1204667 w 1343257"/>
                <a:gd name="csY1604" fmla="*/ 1020725 h 1344369"/>
                <a:gd name="csX1605" fmla="*/ 1204667 w 1343257"/>
                <a:gd name="csY1605" fmla="*/ 1066960 h 1344369"/>
                <a:gd name="csX1606" fmla="*/ 1204667 w 1343257"/>
                <a:gd name="csY1606" fmla="*/ 1113195 h 1344369"/>
                <a:gd name="csX1607" fmla="*/ 1250864 w 1343257"/>
                <a:gd name="csY1607" fmla="*/ 1113195 h 1344369"/>
                <a:gd name="csX1608" fmla="*/ 1250864 w 1343257"/>
                <a:gd name="csY1608" fmla="*/ 1066960 h 1344369"/>
                <a:gd name="csX1609" fmla="*/ 1204667 w 1343257"/>
                <a:gd name="csY1609" fmla="*/ 1066960 h 1344369"/>
                <a:gd name="csX1610" fmla="*/ 1204667 w 1343257"/>
                <a:gd name="csY1610" fmla="*/ 1113195 h 1344369"/>
                <a:gd name="csX1611" fmla="*/ 1204667 w 1343257"/>
                <a:gd name="csY1611" fmla="*/ 1159429 h 1344369"/>
                <a:gd name="csX1612" fmla="*/ 1250864 w 1343257"/>
                <a:gd name="csY1612" fmla="*/ 1159429 h 1344369"/>
                <a:gd name="csX1613" fmla="*/ 1250864 w 1343257"/>
                <a:gd name="csY1613" fmla="*/ 1113195 h 1344369"/>
                <a:gd name="csX1614" fmla="*/ 1204667 w 1343257"/>
                <a:gd name="csY1614" fmla="*/ 1113195 h 1344369"/>
                <a:gd name="csX1615" fmla="*/ 1204667 w 1343257"/>
                <a:gd name="csY1615" fmla="*/ 1159429 h 1344369"/>
                <a:gd name="csX1616" fmla="*/ 1204667 w 1343257"/>
                <a:gd name="csY1616" fmla="*/ 1205664 h 1344369"/>
                <a:gd name="csX1617" fmla="*/ 1250864 w 1343257"/>
                <a:gd name="csY1617" fmla="*/ 1205664 h 1344369"/>
                <a:gd name="csX1618" fmla="*/ 1250864 w 1343257"/>
                <a:gd name="csY1618" fmla="*/ 1159429 h 1344369"/>
                <a:gd name="csX1619" fmla="*/ 1204667 w 1343257"/>
                <a:gd name="csY1619" fmla="*/ 1159429 h 1344369"/>
                <a:gd name="csX1620" fmla="*/ 1204667 w 1343257"/>
                <a:gd name="csY1620" fmla="*/ 1205664 h 1344369"/>
                <a:gd name="csX1621" fmla="*/ 1204667 w 1343257"/>
                <a:gd name="csY1621" fmla="*/ 1251899 h 1344369"/>
                <a:gd name="csX1622" fmla="*/ 1250864 w 1343257"/>
                <a:gd name="csY1622" fmla="*/ 1251899 h 1344369"/>
                <a:gd name="csX1623" fmla="*/ 1250864 w 1343257"/>
                <a:gd name="csY1623" fmla="*/ 1205664 h 1344369"/>
                <a:gd name="csX1624" fmla="*/ 1204667 w 1343257"/>
                <a:gd name="csY1624" fmla="*/ 1205664 h 1344369"/>
                <a:gd name="csX1625" fmla="*/ 1204667 w 1343257"/>
                <a:gd name="csY1625" fmla="*/ 1251899 h 1344369"/>
                <a:gd name="csX1626" fmla="*/ 1204667 w 1343257"/>
                <a:gd name="csY1626" fmla="*/ 1298134 h 1344369"/>
                <a:gd name="csX1627" fmla="*/ 1250864 w 1343257"/>
                <a:gd name="csY1627" fmla="*/ 1298134 h 1344369"/>
                <a:gd name="csX1628" fmla="*/ 1250864 w 1343257"/>
                <a:gd name="csY1628" fmla="*/ 1251899 h 1344369"/>
                <a:gd name="csX1629" fmla="*/ 1204667 w 1343257"/>
                <a:gd name="csY1629" fmla="*/ 1251899 h 1344369"/>
                <a:gd name="csX1630" fmla="*/ 1250864 w 1343257"/>
                <a:gd name="csY1630" fmla="*/ 509770 h 1344369"/>
                <a:gd name="csX1631" fmla="*/ 1250864 w 1343257"/>
                <a:gd name="csY1631" fmla="*/ 556005 h 1344369"/>
                <a:gd name="csX1632" fmla="*/ 1297061 w 1343257"/>
                <a:gd name="csY1632" fmla="*/ 556005 h 1344369"/>
                <a:gd name="csX1633" fmla="*/ 1297061 w 1343257"/>
                <a:gd name="csY1633" fmla="*/ 509770 h 1344369"/>
                <a:gd name="csX1634" fmla="*/ 1250864 w 1343257"/>
                <a:gd name="csY1634" fmla="*/ 509770 h 1344369"/>
                <a:gd name="csX1635" fmla="*/ 1250864 w 1343257"/>
                <a:gd name="csY1635" fmla="*/ 556005 h 1344369"/>
                <a:gd name="csX1636" fmla="*/ 1250864 w 1343257"/>
                <a:gd name="csY1636" fmla="*/ 602239 h 1344369"/>
                <a:gd name="csX1637" fmla="*/ 1297061 w 1343257"/>
                <a:gd name="csY1637" fmla="*/ 602239 h 1344369"/>
                <a:gd name="csX1638" fmla="*/ 1297061 w 1343257"/>
                <a:gd name="csY1638" fmla="*/ 556005 h 1344369"/>
                <a:gd name="csX1639" fmla="*/ 1250864 w 1343257"/>
                <a:gd name="csY1639" fmla="*/ 556005 h 1344369"/>
                <a:gd name="csX1640" fmla="*/ 1250864 w 1343257"/>
                <a:gd name="csY1640" fmla="*/ 695895 h 1344369"/>
                <a:gd name="csX1641" fmla="*/ 1250864 w 1343257"/>
                <a:gd name="csY1641" fmla="*/ 742130 h 1344369"/>
                <a:gd name="csX1642" fmla="*/ 1297061 w 1343257"/>
                <a:gd name="csY1642" fmla="*/ 742130 h 1344369"/>
                <a:gd name="csX1643" fmla="*/ 1297061 w 1343257"/>
                <a:gd name="csY1643" fmla="*/ 695895 h 1344369"/>
                <a:gd name="csX1644" fmla="*/ 1250864 w 1343257"/>
                <a:gd name="csY1644" fmla="*/ 695895 h 1344369"/>
                <a:gd name="csX1645" fmla="*/ 1250864 w 1343257"/>
                <a:gd name="csY1645" fmla="*/ 742130 h 1344369"/>
                <a:gd name="csX1646" fmla="*/ 1250864 w 1343257"/>
                <a:gd name="csY1646" fmla="*/ 788365 h 1344369"/>
                <a:gd name="csX1647" fmla="*/ 1297061 w 1343257"/>
                <a:gd name="csY1647" fmla="*/ 788365 h 1344369"/>
                <a:gd name="csX1648" fmla="*/ 1297061 w 1343257"/>
                <a:gd name="csY1648" fmla="*/ 742130 h 1344369"/>
                <a:gd name="csX1649" fmla="*/ 1250864 w 1343257"/>
                <a:gd name="csY1649" fmla="*/ 742130 h 1344369"/>
                <a:gd name="csX1650" fmla="*/ 1250864 w 1343257"/>
                <a:gd name="csY1650" fmla="*/ 927069 h 1344369"/>
                <a:gd name="csX1651" fmla="*/ 1250864 w 1343257"/>
                <a:gd name="csY1651" fmla="*/ 973304 h 1344369"/>
                <a:gd name="csX1652" fmla="*/ 1297061 w 1343257"/>
                <a:gd name="csY1652" fmla="*/ 973304 h 1344369"/>
                <a:gd name="csX1653" fmla="*/ 1297061 w 1343257"/>
                <a:gd name="csY1653" fmla="*/ 927069 h 1344369"/>
                <a:gd name="csX1654" fmla="*/ 1250864 w 1343257"/>
                <a:gd name="csY1654" fmla="*/ 927069 h 1344369"/>
                <a:gd name="csX1655" fmla="*/ 1250864 w 1343257"/>
                <a:gd name="csY1655" fmla="*/ 1020725 h 1344369"/>
                <a:gd name="csX1656" fmla="*/ 1250864 w 1343257"/>
                <a:gd name="csY1656" fmla="*/ 1066960 h 1344369"/>
                <a:gd name="csX1657" fmla="*/ 1297061 w 1343257"/>
                <a:gd name="csY1657" fmla="*/ 1066960 h 1344369"/>
                <a:gd name="csX1658" fmla="*/ 1297061 w 1343257"/>
                <a:gd name="csY1658" fmla="*/ 1020725 h 1344369"/>
                <a:gd name="csX1659" fmla="*/ 1250864 w 1343257"/>
                <a:gd name="csY1659" fmla="*/ 1020725 h 1344369"/>
                <a:gd name="csX1660" fmla="*/ 1250864 w 1343257"/>
                <a:gd name="csY1660" fmla="*/ 1066960 h 1344369"/>
                <a:gd name="csX1661" fmla="*/ 1250864 w 1343257"/>
                <a:gd name="csY1661" fmla="*/ 1113195 h 1344369"/>
                <a:gd name="csX1662" fmla="*/ 1297061 w 1343257"/>
                <a:gd name="csY1662" fmla="*/ 1113195 h 1344369"/>
                <a:gd name="csX1663" fmla="*/ 1297061 w 1343257"/>
                <a:gd name="csY1663" fmla="*/ 1066960 h 1344369"/>
                <a:gd name="csX1664" fmla="*/ 1250864 w 1343257"/>
                <a:gd name="csY1664" fmla="*/ 1066960 h 1344369"/>
                <a:gd name="csX1665" fmla="*/ 1250864 w 1343257"/>
                <a:gd name="csY1665" fmla="*/ 1113195 h 1344369"/>
                <a:gd name="csX1666" fmla="*/ 1250864 w 1343257"/>
                <a:gd name="csY1666" fmla="*/ 1159429 h 1344369"/>
                <a:gd name="csX1667" fmla="*/ 1297061 w 1343257"/>
                <a:gd name="csY1667" fmla="*/ 1159429 h 1344369"/>
                <a:gd name="csX1668" fmla="*/ 1297061 w 1343257"/>
                <a:gd name="csY1668" fmla="*/ 1113195 h 1344369"/>
                <a:gd name="csX1669" fmla="*/ 1250864 w 1343257"/>
                <a:gd name="csY1669" fmla="*/ 1113195 h 1344369"/>
                <a:gd name="csX1670" fmla="*/ 1250864 w 1343257"/>
                <a:gd name="csY1670" fmla="*/ 1159429 h 1344369"/>
                <a:gd name="csX1671" fmla="*/ 1250864 w 1343257"/>
                <a:gd name="csY1671" fmla="*/ 1205664 h 1344369"/>
                <a:gd name="csX1672" fmla="*/ 1297061 w 1343257"/>
                <a:gd name="csY1672" fmla="*/ 1205664 h 1344369"/>
                <a:gd name="csX1673" fmla="*/ 1297061 w 1343257"/>
                <a:gd name="csY1673" fmla="*/ 1159429 h 1344369"/>
                <a:gd name="csX1674" fmla="*/ 1250864 w 1343257"/>
                <a:gd name="csY1674" fmla="*/ 1159429 h 1344369"/>
                <a:gd name="csX1675" fmla="*/ 1250864 w 1343257"/>
                <a:gd name="csY1675" fmla="*/ 1251899 h 1344369"/>
                <a:gd name="csX1676" fmla="*/ 1250864 w 1343257"/>
                <a:gd name="csY1676" fmla="*/ 1298134 h 1344369"/>
                <a:gd name="csX1677" fmla="*/ 1297061 w 1343257"/>
                <a:gd name="csY1677" fmla="*/ 1298134 h 1344369"/>
                <a:gd name="csX1678" fmla="*/ 1297061 w 1343257"/>
                <a:gd name="csY1678" fmla="*/ 1251899 h 1344369"/>
                <a:gd name="csX1679" fmla="*/ 1250864 w 1343257"/>
                <a:gd name="csY1679" fmla="*/ 1251899 h 1344369"/>
                <a:gd name="csX1680" fmla="*/ 1297061 w 1343257"/>
                <a:gd name="csY1680" fmla="*/ 371065 h 1344369"/>
                <a:gd name="csX1681" fmla="*/ 1297061 w 1343257"/>
                <a:gd name="csY1681" fmla="*/ 417300 h 1344369"/>
                <a:gd name="csX1682" fmla="*/ 1343258 w 1343257"/>
                <a:gd name="csY1682" fmla="*/ 417300 h 1344369"/>
                <a:gd name="csX1683" fmla="*/ 1343258 w 1343257"/>
                <a:gd name="csY1683" fmla="*/ 371065 h 1344369"/>
                <a:gd name="csX1684" fmla="*/ 1297061 w 1343257"/>
                <a:gd name="csY1684" fmla="*/ 371065 h 1344369"/>
                <a:gd name="csX1685" fmla="*/ 1297061 w 1343257"/>
                <a:gd name="csY1685" fmla="*/ 417300 h 1344369"/>
                <a:gd name="csX1686" fmla="*/ 1297061 w 1343257"/>
                <a:gd name="csY1686" fmla="*/ 463535 h 1344369"/>
                <a:gd name="csX1687" fmla="*/ 1343258 w 1343257"/>
                <a:gd name="csY1687" fmla="*/ 463535 h 1344369"/>
                <a:gd name="csX1688" fmla="*/ 1343258 w 1343257"/>
                <a:gd name="csY1688" fmla="*/ 417300 h 1344369"/>
                <a:gd name="csX1689" fmla="*/ 1297061 w 1343257"/>
                <a:gd name="csY1689" fmla="*/ 417300 h 1344369"/>
                <a:gd name="csX1690" fmla="*/ 1297061 w 1343257"/>
                <a:gd name="csY1690" fmla="*/ 509770 h 1344369"/>
                <a:gd name="csX1691" fmla="*/ 1297061 w 1343257"/>
                <a:gd name="csY1691" fmla="*/ 556005 h 1344369"/>
                <a:gd name="csX1692" fmla="*/ 1343258 w 1343257"/>
                <a:gd name="csY1692" fmla="*/ 556005 h 1344369"/>
                <a:gd name="csX1693" fmla="*/ 1343258 w 1343257"/>
                <a:gd name="csY1693" fmla="*/ 509770 h 1344369"/>
                <a:gd name="csX1694" fmla="*/ 1297061 w 1343257"/>
                <a:gd name="csY1694" fmla="*/ 509770 h 1344369"/>
                <a:gd name="csX1695" fmla="*/ 1297061 w 1343257"/>
                <a:gd name="csY1695" fmla="*/ 602239 h 1344369"/>
                <a:gd name="csX1696" fmla="*/ 1297061 w 1343257"/>
                <a:gd name="csY1696" fmla="*/ 648474 h 1344369"/>
                <a:gd name="csX1697" fmla="*/ 1343258 w 1343257"/>
                <a:gd name="csY1697" fmla="*/ 648474 h 1344369"/>
                <a:gd name="csX1698" fmla="*/ 1343258 w 1343257"/>
                <a:gd name="csY1698" fmla="*/ 602239 h 1344369"/>
                <a:gd name="csX1699" fmla="*/ 1297061 w 1343257"/>
                <a:gd name="csY1699" fmla="*/ 602239 h 1344369"/>
                <a:gd name="csX1700" fmla="*/ 1297061 w 1343257"/>
                <a:gd name="csY1700" fmla="*/ 695895 h 1344369"/>
                <a:gd name="csX1701" fmla="*/ 1297061 w 1343257"/>
                <a:gd name="csY1701" fmla="*/ 742130 h 1344369"/>
                <a:gd name="csX1702" fmla="*/ 1343258 w 1343257"/>
                <a:gd name="csY1702" fmla="*/ 742130 h 1344369"/>
                <a:gd name="csX1703" fmla="*/ 1343258 w 1343257"/>
                <a:gd name="csY1703" fmla="*/ 695895 h 1344369"/>
                <a:gd name="csX1704" fmla="*/ 1297061 w 1343257"/>
                <a:gd name="csY1704" fmla="*/ 695895 h 1344369"/>
                <a:gd name="csX1705" fmla="*/ 1297061 w 1343257"/>
                <a:gd name="csY1705" fmla="*/ 788365 h 1344369"/>
                <a:gd name="csX1706" fmla="*/ 1297061 w 1343257"/>
                <a:gd name="csY1706" fmla="*/ 834600 h 1344369"/>
                <a:gd name="csX1707" fmla="*/ 1343258 w 1343257"/>
                <a:gd name="csY1707" fmla="*/ 834600 h 1344369"/>
                <a:gd name="csX1708" fmla="*/ 1343258 w 1343257"/>
                <a:gd name="csY1708" fmla="*/ 788365 h 1344369"/>
                <a:gd name="csX1709" fmla="*/ 1297061 w 1343257"/>
                <a:gd name="csY1709" fmla="*/ 788365 h 1344369"/>
                <a:gd name="csX1710" fmla="*/ 1297061 w 1343257"/>
                <a:gd name="csY1710" fmla="*/ 880834 h 1344369"/>
                <a:gd name="csX1711" fmla="*/ 1297061 w 1343257"/>
                <a:gd name="csY1711" fmla="*/ 927069 h 1344369"/>
                <a:gd name="csX1712" fmla="*/ 1343258 w 1343257"/>
                <a:gd name="csY1712" fmla="*/ 927069 h 1344369"/>
                <a:gd name="csX1713" fmla="*/ 1343258 w 1343257"/>
                <a:gd name="csY1713" fmla="*/ 880834 h 1344369"/>
                <a:gd name="csX1714" fmla="*/ 1297061 w 1343257"/>
                <a:gd name="csY1714" fmla="*/ 880834 h 1344369"/>
                <a:gd name="csX1715" fmla="*/ 1297061 w 1343257"/>
                <a:gd name="csY1715" fmla="*/ 1020725 h 1344369"/>
                <a:gd name="csX1716" fmla="*/ 1297061 w 1343257"/>
                <a:gd name="csY1716" fmla="*/ 1066960 h 1344369"/>
                <a:gd name="csX1717" fmla="*/ 1343258 w 1343257"/>
                <a:gd name="csY1717" fmla="*/ 1066960 h 1344369"/>
                <a:gd name="csX1718" fmla="*/ 1343258 w 1343257"/>
                <a:gd name="csY1718" fmla="*/ 1020725 h 1344369"/>
                <a:gd name="csX1719" fmla="*/ 1297061 w 1343257"/>
                <a:gd name="csY1719" fmla="*/ 1020725 h 1344369"/>
                <a:gd name="csX1720" fmla="*/ 1297061 w 1343257"/>
                <a:gd name="csY1720" fmla="*/ 1066960 h 1344369"/>
                <a:gd name="csX1721" fmla="*/ 1297061 w 1343257"/>
                <a:gd name="csY1721" fmla="*/ 1113195 h 1344369"/>
                <a:gd name="csX1722" fmla="*/ 1343258 w 1343257"/>
                <a:gd name="csY1722" fmla="*/ 1113195 h 1344369"/>
                <a:gd name="csX1723" fmla="*/ 1343258 w 1343257"/>
                <a:gd name="csY1723" fmla="*/ 1066960 h 1344369"/>
                <a:gd name="csX1724" fmla="*/ 1297061 w 1343257"/>
                <a:gd name="csY1724" fmla="*/ 1066960 h 1344369"/>
                <a:gd name="csX1725" fmla="*/ 1297061 w 1343257"/>
                <a:gd name="csY1725" fmla="*/ 1205664 h 1344369"/>
                <a:gd name="csX1726" fmla="*/ 1297061 w 1343257"/>
                <a:gd name="csY1726" fmla="*/ 1251899 h 1344369"/>
                <a:gd name="csX1727" fmla="*/ 1343258 w 1343257"/>
                <a:gd name="csY1727" fmla="*/ 1251899 h 1344369"/>
                <a:gd name="csX1728" fmla="*/ 1343258 w 1343257"/>
                <a:gd name="csY1728" fmla="*/ 1205664 h 1344369"/>
                <a:gd name="csX1729" fmla="*/ 1297061 w 1343257"/>
                <a:gd name="csY1729" fmla="*/ 1205664 h 13443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  <a:cxn ang="0">
                  <a:pos x="csX596" y="csY596"/>
                </a:cxn>
                <a:cxn ang="0">
                  <a:pos x="csX597" y="csY597"/>
                </a:cxn>
                <a:cxn ang="0">
                  <a:pos x="csX598" y="csY598"/>
                </a:cxn>
                <a:cxn ang="0">
                  <a:pos x="csX599" y="csY599"/>
                </a:cxn>
                <a:cxn ang="0">
                  <a:pos x="csX600" y="csY600"/>
                </a:cxn>
                <a:cxn ang="0">
                  <a:pos x="csX601" y="csY601"/>
                </a:cxn>
                <a:cxn ang="0">
                  <a:pos x="csX602" y="csY602"/>
                </a:cxn>
                <a:cxn ang="0">
                  <a:pos x="csX603" y="csY603"/>
                </a:cxn>
                <a:cxn ang="0">
                  <a:pos x="csX604" y="csY604"/>
                </a:cxn>
                <a:cxn ang="0">
                  <a:pos x="csX605" y="csY605"/>
                </a:cxn>
                <a:cxn ang="0">
                  <a:pos x="csX606" y="csY606"/>
                </a:cxn>
                <a:cxn ang="0">
                  <a:pos x="csX607" y="csY607"/>
                </a:cxn>
                <a:cxn ang="0">
                  <a:pos x="csX608" y="csY608"/>
                </a:cxn>
                <a:cxn ang="0">
                  <a:pos x="csX609" y="csY609"/>
                </a:cxn>
                <a:cxn ang="0">
                  <a:pos x="csX610" y="csY610"/>
                </a:cxn>
                <a:cxn ang="0">
                  <a:pos x="csX611" y="csY611"/>
                </a:cxn>
                <a:cxn ang="0">
                  <a:pos x="csX612" y="csY612"/>
                </a:cxn>
                <a:cxn ang="0">
                  <a:pos x="csX613" y="csY613"/>
                </a:cxn>
                <a:cxn ang="0">
                  <a:pos x="csX614" y="csY614"/>
                </a:cxn>
                <a:cxn ang="0">
                  <a:pos x="csX615" y="csY615"/>
                </a:cxn>
                <a:cxn ang="0">
                  <a:pos x="csX616" y="csY616"/>
                </a:cxn>
                <a:cxn ang="0">
                  <a:pos x="csX617" y="csY617"/>
                </a:cxn>
                <a:cxn ang="0">
                  <a:pos x="csX618" y="csY618"/>
                </a:cxn>
                <a:cxn ang="0">
                  <a:pos x="csX619" y="csY619"/>
                </a:cxn>
                <a:cxn ang="0">
                  <a:pos x="csX620" y="csY620"/>
                </a:cxn>
                <a:cxn ang="0">
                  <a:pos x="csX621" y="csY621"/>
                </a:cxn>
                <a:cxn ang="0">
                  <a:pos x="csX622" y="csY622"/>
                </a:cxn>
                <a:cxn ang="0">
                  <a:pos x="csX623" y="csY623"/>
                </a:cxn>
                <a:cxn ang="0">
                  <a:pos x="csX624" y="csY624"/>
                </a:cxn>
                <a:cxn ang="0">
                  <a:pos x="csX625" y="csY625"/>
                </a:cxn>
                <a:cxn ang="0">
                  <a:pos x="csX626" y="csY626"/>
                </a:cxn>
                <a:cxn ang="0">
                  <a:pos x="csX627" y="csY627"/>
                </a:cxn>
                <a:cxn ang="0">
                  <a:pos x="csX628" y="csY628"/>
                </a:cxn>
                <a:cxn ang="0">
                  <a:pos x="csX629" y="csY629"/>
                </a:cxn>
                <a:cxn ang="0">
                  <a:pos x="csX630" y="csY630"/>
                </a:cxn>
                <a:cxn ang="0">
                  <a:pos x="csX631" y="csY631"/>
                </a:cxn>
                <a:cxn ang="0">
                  <a:pos x="csX632" y="csY632"/>
                </a:cxn>
                <a:cxn ang="0">
                  <a:pos x="csX633" y="csY633"/>
                </a:cxn>
                <a:cxn ang="0">
                  <a:pos x="csX634" y="csY634"/>
                </a:cxn>
                <a:cxn ang="0">
                  <a:pos x="csX635" y="csY635"/>
                </a:cxn>
                <a:cxn ang="0">
                  <a:pos x="csX636" y="csY636"/>
                </a:cxn>
                <a:cxn ang="0">
                  <a:pos x="csX637" y="csY637"/>
                </a:cxn>
                <a:cxn ang="0">
                  <a:pos x="csX638" y="csY638"/>
                </a:cxn>
                <a:cxn ang="0">
                  <a:pos x="csX639" y="csY639"/>
                </a:cxn>
                <a:cxn ang="0">
                  <a:pos x="csX640" y="csY640"/>
                </a:cxn>
                <a:cxn ang="0">
                  <a:pos x="csX641" y="csY641"/>
                </a:cxn>
                <a:cxn ang="0">
                  <a:pos x="csX642" y="csY642"/>
                </a:cxn>
                <a:cxn ang="0">
                  <a:pos x="csX643" y="csY643"/>
                </a:cxn>
                <a:cxn ang="0">
                  <a:pos x="csX644" y="csY644"/>
                </a:cxn>
                <a:cxn ang="0">
                  <a:pos x="csX645" y="csY645"/>
                </a:cxn>
                <a:cxn ang="0">
                  <a:pos x="csX646" y="csY646"/>
                </a:cxn>
                <a:cxn ang="0">
                  <a:pos x="csX647" y="csY647"/>
                </a:cxn>
                <a:cxn ang="0">
                  <a:pos x="csX648" y="csY648"/>
                </a:cxn>
                <a:cxn ang="0">
                  <a:pos x="csX649" y="csY649"/>
                </a:cxn>
                <a:cxn ang="0">
                  <a:pos x="csX650" y="csY650"/>
                </a:cxn>
                <a:cxn ang="0">
                  <a:pos x="csX651" y="csY651"/>
                </a:cxn>
                <a:cxn ang="0">
                  <a:pos x="csX652" y="csY652"/>
                </a:cxn>
                <a:cxn ang="0">
                  <a:pos x="csX653" y="csY653"/>
                </a:cxn>
                <a:cxn ang="0">
                  <a:pos x="csX654" y="csY654"/>
                </a:cxn>
                <a:cxn ang="0">
                  <a:pos x="csX655" y="csY655"/>
                </a:cxn>
                <a:cxn ang="0">
                  <a:pos x="csX656" y="csY656"/>
                </a:cxn>
                <a:cxn ang="0">
                  <a:pos x="csX657" y="csY657"/>
                </a:cxn>
                <a:cxn ang="0">
                  <a:pos x="csX658" y="csY658"/>
                </a:cxn>
                <a:cxn ang="0">
                  <a:pos x="csX659" y="csY659"/>
                </a:cxn>
                <a:cxn ang="0">
                  <a:pos x="csX660" y="csY660"/>
                </a:cxn>
                <a:cxn ang="0">
                  <a:pos x="csX661" y="csY661"/>
                </a:cxn>
                <a:cxn ang="0">
                  <a:pos x="csX662" y="csY662"/>
                </a:cxn>
                <a:cxn ang="0">
                  <a:pos x="csX663" y="csY663"/>
                </a:cxn>
                <a:cxn ang="0">
                  <a:pos x="csX664" y="csY664"/>
                </a:cxn>
                <a:cxn ang="0">
                  <a:pos x="csX665" y="csY665"/>
                </a:cxn>
                <a:cxn ang="0">
                  <a:pos x="csX666" y="csY666"/>
                </a:cxn>
                <a:cxn ang="0">
                  <a:pos x="csX667" y="csY667"/>
                </a:cxn>
                <a:cxn ang="0">
                  <a:pos x="csX668" y="csY668"/>
                </a:cxn>
                <a:cxn ang="0">
                  <a:pos x="csX669" y="csY669"/>
                </a:cxn>
                <a:cxn ang="0">
                  <a:pos x="csX670" y="csY670"/>
                </a:cxn>
                <a:cxn ang="0">
                  <a:pos x="csX671" y="csY671"/>
                </a:cxn>
                <a:cxn ang="0">
                  <a:pos x="csX672" y="csY672"/>
                </a:cxn>
                <a:cxn ang="0">
                  <a:pos x="csX673" y="csY673"/>
                </a:cxn>
                <a:cxn ang="0">
                  <a:pos x="csX674" y="csY674"/>
                </a:cxn>
                <a:cxn ang="0">
                  <a:pos x="csX675" y="csY675"/>
                </a:cxn>
                <a:cxn ang="0">
                  <a:pos x="csX676" y="csY676"/>
                </a:cxn>
                <a:cxn ang="0">
                  <a:pos x="csX677" y="csY677"/>
                </a:cxn>
                <a:cxn ang="0">
                  <a:pos x="csX678" y="csY678"/>
                </a:cxn>
                <a:cxn ang="0">
                  <a:pos x="csX679" y="csY679"/>
                </a:cxn>
                <a:cxn ang="0">
                  <a:pos x="csX680" y="csY680"/>
                </a:cxn>
                <a:cxn ang="0">
                  <a:pos x="csX681" y="csY681"/>
                </a:cxn>
                <a:cxn ang="0">
                  <a:pos x="csX682" y="csY682"/>
                </a:cxn>
                <a:cxn ang="0">
                  <a:pos x="csX683" y="csY683"/>
                </a:cxn>
                <a:cxn ang="0">
                  <a:pos x="csX684" y="csY684"/>
                </a:cxn>
                <a:cxn ang="0">
                  <a:pos x="csX685" y="csY685"/>
                </a:cxn>
                <a:cxn ang="0">
                  <a:pos x="csX686" y="csY686"/>
                </a:cxn>
                <a:cxn ang="0">
                  <a:pos x="csX687" y="csY687"/>
                </a:cxn>
                <a:cxn ang="0">
                  <a:pos x="csX688" y="csY688"/>
                </a:cxn>
                <a:cxn ang="0">
                  <a:pos x="csX689" y="csY689"/>
                </a:cxn>
                <a:cxn ang="0">
                  <a:pos x="csX690" y="csY690"/>
                </a:cxn>
                <a:cxn ang="0">
                  <a:pos x="csX691" y="csY691"/>
                </a:cxn>
                <a:cxn ang="0">
                  <a:pos x="csX692" y="csY692"/>
                </a:cxn>
                <a:cxn ang="0">
                  <a:pos x="csX693" y="csY693"/>
                </a:cxn>
                <a:cxn ang="0">
                  <a:pos x="csX694" y="csY694"/>
                </a:cxn>
                <a:cxn ang="0">
                  <a:pos x="csX695" y="csY695"/>
                </a:cxn>
                <a:cxn ang="0">
                  <a:pos x="csX696" y="csY696"/>
                </a:cxn>
                <a:cxn ang="0">
                  <a:pos x="csX697" y="csY697"/>
                </a:cxn>
                <a:cxn ang="0">
                  <a:pos x="csX698" y="csY698"/>
                </a:cxn>
                <a:cxn ang="0">
                  <a:pos x="csX699" y="csY699"/>
                </a:cxn>
                <a:cxn ang="0">
                  <a:pos x="csX700" y="csY700"/>
                </a:cxn>
                <a:cxn ang="0">
                  <a:pos x="csX701" y="csY701"/>
                </a:cxn>
                <a:cxn ang="0">
                  <a:pos x="csX702" y="csY702"/>
                </a:cxn>
                <a:cxn ang="0">
                  <a:pos x="csX703" y="csY703"/>
                </a:cxn>
                <a:cxn ang="0">
                  <a:pos x="csX704" y="csY704"/>
                </a:cxn>
                <a:cxn ang="0">
                  <a:pos x="csX705" y="csY705"/>
                </a:cxn>
                <a:cxn ang="0">
                  <a:pos x="csX706" y="csY706"/>
                </a:cxn>
                <a:cxn ang="0">
                  <a:pos x="csX707" y="csY707"/>
                </a:cxn>
                <a:cxn ang="0">
                  <a:pos x="csX708" y="csY708"/>
                </a:cxn>
                <a:cxn ang="0">
                  <a:pos x="csX709" y="csY709"/>
                </a:cxn>
                <a:cxn ang="0">
                  <a:pos x="csX710" y="csY710"/>
                </a:cxn>
                <a:cxn ang="0">
                  <a:pos x="csX711" y="csY711"/>
                </a:cxn>
                <a:cxn ang="0">
                  <a:pos x="csX712" y="csY712"/>
                </a:cxn>
                <a:cxn ang="0">
                  <a:pos x="csX713" y="csY713"/>
                </a:cxn>
                <a:cxn ang="0">
                  <a:pos x="csX714" y="csY714"/>
                </a:cxn>
                <a:cxn ang="0">
                  <a:pos x="csX715" y="csY715"/>
                </a:cxn>
                <a:cxn ang="0">
                  <a:pos x="csX716" y="csY716"/>
                </a:cxn>
                <a:cxn ang="0">
                  <a:pos x="csX717" y="csY717"/>
                </a:cxn>
                <a:cxn ang="0">
                  <a:pos x="csX718" y="csY718"/>
                </a:cxn>
                <a:cxn ang="0">
                  <a:pos x="csX719" y="csY719"/>
                </a:cxn>
                <a:cxn ang="0">
                  <a:pos x="csX720" y="csY720"/>
                </a:cxn>
                <a:cxn ang="0">
                  <a:pos x="csX721" y="csY721"/>
                </a:cxn>
                <a:cxn ang="0">
                  <a:pos x="csX722" y="csY722"/>
                </a:cxn>
                <a:cxn ang="0">
                  <a:pos x="csX723" y="csY723"/>
                </a:cxn>
                <a:cxn ang="0">
                  <a:pos x="csX724" y="csY724"/>
                </a:cxn>
                <a:cxn ang="0">
                  <a:pos x="csX725" y="csY725"/>
                </a:cxn>
                <a:cxn ang="0">
                  <a:pos x="csX726" y="csY726"/>
                </a:cxn>
                <a:cxn ang="0">
                  <a:pos x="csX727" y="csY727"/>
                </a:cxn>
                <a:cxn ang="0">
                  <a:pos x="csX728" y="csY728"/>
                </a:cxn>
                <a:cxn ang="0">
                  <a:pos x="csX729" y="csY729"/>
                </a:cxn>
                <a:cxn ang="0">
                  <a:pos x="csX730" y="csY730"/>
                </a:cxn>
                <a:cxn ang="0">
                  <a:pos x="csX731" y="csY731"/>
                </a:cxn>
                <a:cxn ang="0">
                  <a:pos x="csX732" y="csY732"/>
                </a:cxn>
                <a:cxn ang="0">
                  <a:pos x="csX733" y="csY733"/>
                </a:cxn>
                <a:cxn ang="0">
                  <a:pos x="csX734" y="csY734"/>
                </a:cxn>
                <a:cxn ang="0">
                  <a:pos x="csX735" y="csY735"/>
                </a:cxn>
                <a:cxn ang="0">
                  <a:pos x="csX736" y="csY736"/>
                </a:cxn>
                <a:cxn ang="0">
                  <a:pos x="csX737" y="csY737"/>
                </a:cxn>
                <a:cxn ang="0">
                  <a:pos x="csX738" y="csY738"/>
                </a:cxn>
                <a:cxn ang="0">
                  <a:pos x="csX739" y="csY739"/>
                </a:cxn>
                <a:cxn ang="0">
                  <a:pos x="csX740" y="csY740"/>
                </a:cxn>
                <a:cxn ang="0">
                  <a:pos x="csX741" y="csY741"/>
                </a:cxn>
                <a:cxn ang="0">
                  <a:pos x="csX742" y="csY742"/>
                </a:cxn>
                <a:cxn ang="0">
                  <a:pos x="csX743" y="csY743"/>
                </a:cxn>
                <a:cxn ang="0">
                  <a:pos x="csX744" y="csY744"/>
                </a:cxn>
                <a:cxn ang="0">
                  <a:pos x="csX745" y="csY745"/>
                </a:cxn>
                <a:cxn ang="0">
                  <a:pos x="csX746" y="csY746"/>
                </a:cxn>
                <a:cxn ang="0">
                  <a:pos x="csX747" y="csY747"/>
                </a:cxn>
                <a:cxn ang="0">
                  <a:pos x="csX748" y="csY748"/>
                </a:cxn>
                <a:cxn ang="0">
                  <a:pos x="csX749" y="csY749"/>
                </a:cxn>
                <a:cxn ang="0">
                  <a:pos x="csX750" y="csY750"/>
                </a:cxn>
                <a:cxn ang="0">
                  <a:pos x="csX751" y="csY751"/>
                </a:cxn>
                <a:cxn ang="0">
                  <a:pos x="csX752" y="csY752"/>
                </a:cxn>
                <a:cxn ang="0">
                  <a:pos x="csX753" y="csY753"/>
                </a:cxn>
                <a:cxn ang="0">
                  <a:pos x="csX754" y="csY754"/>
                </a:cxn>
                <a:cxn ang="0">
                  <a:pos x="csX755" y="csY755"/>
                </a:cxn>
                <a:cxn ang="0">
                  <a:pos x="csX756" y="csY756"/>
                </a:cxn>
                <a:cxn ang="0">
                  <a:pos x="csX757" y="csY757"/>
                </a:cxn>
                <a:cxn ang="0">
                  <a:pos x="csX758" y="csY758"/>
                </a:cxn>
                <a:cxn ang="0">
                  <a:pos x="csX759" y="csY759"/>
                </a:cxn>
                <a:cxn ang="0">
                  <a:pos x="csX760" y="csY760"/>
                </a:cxn>
                <a:cxn ang="0">
                  <a:pos x="csX761" y="csY761"/>
                </a:cxn>
                <a:cxn ang="0">
                  <a:pos x="csX762" y="csY762"/>
                </a:cxn>
                <a:cxn ang="0">
                  <a:pos x="csX763" y="csY763"/>
                </a:cxn>
                <a:cxn ang="0">
                  <a:pos x="csX764" y="csY764"/>
                </a:cxn>
                <a:cxn ang="0">
                  <a:pos x="csX765" y="csY765"/>
                </a:cxn>
                <a:cxn ang="0">
                  <a:pos x="csX766" y="csY766"/>
                </a:cxn>
                <a:cxn ang="0">
                  <a:pos x="csX767" y="csY767"/>
                </a:cxn>
                <a:cxn ang="0">
                  <a:pos x="csX768" y="csY768"/>
                </a:cxn>
                <a:cxn ang="0">
                  <a:pos x="csX769" y="csY769"/>
                </a:cxn>
                <a:cxn ang="0">
                  <a:pos x="csX770" y="csY770"/>
                </a:cxn>
                <a:cxn ang="0">
                  <a:pos x="csX771" y="csY771"/>
                </a:cxn>
                <a:cxn ang="0">
                  <a:pos x="csX772" y="csY772"/>
                </a:cxn>
                <a:cxn ang="0">
                  <a:pos x="csX773" y="csY773"/>
                </a:cxn>
                <a:cxn ang="0">
                  <a:pos x="csX774" y="csY774"/>
                </a:cxn>
                <a:cxn ang="0">
                  <a:pos x="csX775" y="csY775"/>
                </a:cxn>
                <a:cxn ang="0">
                  <a:pos x="csX776" y="csY776"/>
                </a:cxn>
                <a:cxn ang="0">
                  <a:pos x="csX777" y="csY777"/>
                </a:cxn>
                <a:cxn ang="0">
                  <a:pos x="csX778" y="csY778"/>
                </a:cxn>
                <a:cxn ang="0">
                  <a:pos x="csX779" y="csY779"/>
                </a:cxn>
                <a:cxn ang="0">
                  <a:pos x="csX780" y="csY780"/>
                </a:cxn>
                <a:cxn ang="0">
                  <a:pos x="csX781" y="csY781"/>
                </a:cxn>
                <a:cxn ang="0">
                  <a:pos x="csX782" y="csY782"/>
                </a:cxn>
                <a:cxn ang="0">
                  <a:pos x="csX783" y="csY783"/>
                </a:cxn>
                <a:cxn ang="0">
                  <a:pos x="csX784" y="csY784"/>
                </a:cxn>
                <a:cxn ang="0">
                  <a:pos x="csX785" y="csY785"/>
                </a:cxn>
                <a:cxn ang="0">
                  <a:pos x="csX786" y="csY786"/>
                </a:cxn>
                <a:cxn ang="0">
                  <a:pos x="csX787" y="csY787"/>
                </a:cxn>
                <a:cxn ang="0">
                  <a:pos x="csX788" y="csY788"/>
                </a:cxn>
                <a:cxn ang="0">
                  <a:pos x="csX789" y="csY789"/>
                </a:cxn>
                <a:cxn ang="0">
                  <a:pos x="csX790" y="csY790"/>
                </a:cxn>
                <a:cxn ang="0">
                  <a:pos x="csX791" y="csY791"/>
                </a:cxn>
                <a:cxn ang="0">
                  <a:pos x="csX792" y="csY792"/>
                </a:cxn>
                <a:cxn ang="0">
                  <a:pos x="csX793" y="csY793"/>
                </a:cxn>
                <a:cxn ang="0">
                  <a:pos x="csX794" y="csY794"/>
                </a:cxn>
                <a:cxn ang="0">
                  <a:pos x="csX795" y="csY795"/>
                </a:cxn>
                <a:cxn ang="0">
                  <a:pos x="csX796" y="csY796"/>
                </a:cxn>
                <a:cxn ang="0">
                  <a:pos x="csX797" y="csY797"/>
                </a:cxn>
                <a:cxn ang="0">
                  <a:pos x="csX798" y="csY798"/>
                </a:cxn>
                <a:cxn ang="0">
                  <a:pos x="csX799" y="csY799"/>
                </a:cxn>
                <a:cxn ang="0">
                  <a:pos x="csX800" y="csY800"/>
                </a:cxn>
                <a:cxn ang="0">
                  <a:pos x="csX801" y="csY801"/>
                </a:cxn>
                <a:cxn ang="0">
                  <a:pos x="csX802" y="csY802"/>
                </a:cxn>
                <a:cxn ang="0">
                  <a:pos x="csX803" y="csY803"/>
                </a:cxn>
                <a:cxn ang="0">
                  <a:pos x="csX804" y="csY804"/>
                </a:cxn>
                <a:cxn ang="0">
                  <a:pos x="csX805" y="csY805"/>
                </a:cxn>
                <a:cxn ang="0">
                  <a:pos x="csX806" y="csY806"/>
                </a:cxn>
                <a:cxn ang="0">
                  <a:pos x="csX807" y="csY807"/>
                </a:cxn>
                <a:cxn ang="0">
                  <a:pos x="csX808" y="csY808"/>
                </a:cxn>
                <a:cxn ang="0">
                  <a:pos x="csX809" y="csY809"/>
                </a:cxn>
                <a:cxn ang="0">
                  <a:pos x="csX810" y="csY810"/>
                </a:cxn>
                <a:cxn ang="0">
                  <a:pos x="csX811" y="csY811"/>
                </a:cxn>
                <a:cxn ang="0">
                  <a:pos x="csX812" y="csY812"/>
                </a:cxn>
                <a:cxn ang="0">
                  <a:pos x="csX813" y="csY813"/>
                </a:cxn>
                <a:cxn ang="0">
                  <a:pos x="csX814" y="csY814"/>
                </a:cxn>
                <a:cxn ang="0">
                  <a:pos x="csX815" y="csY815"/>
                </a:cxn>
                <a:cxn ang="0">
                  <a:pos x="csX816" y="csY816"/>
                </a:cxn>
                <a:cxn ang="0">
                  <a:pos x="csX817" y="csY817"/>
                </a:cxn>
                <a:cxn ang="0">
                  <a:pos x="csX818" y="csY818"/>
                </a:cxn>
                <a:cxn ang="0">
                  <a:pos x="csX819" y="csY819"/>
                </a:cxn>
                <a:cxn ang="0">
                  <a:pos x="csX820" y="csY820"/>
                </a:cxn>
                <a:cxn ang="0">
                  <a:pos x="csX821" y="csY821"/>
                </a:cxn>
                <a:cxn ang="0">
                  <a:pos x="csX822" y="csY822"/>
                </a:cxn>
                <a:cxn ang="0">
                  <a:pos x="csX823" y="csY823"/>
                </a:cxn>
                <a:cxn ang="0">
                  <a:pos x="csX824" y="csY824"/>
                </a:cxn>
                <a:cxn ang="0">
                  <a:pos x="csX825" y="csY825"/>
                </a:cxn>
                <a:cxn ang="0">
                  <a:pos x="csX826" y="csY826"/>
                </a:cxn>
                <a:cxn ang="0">
                  <a:pos x="csX827" y="csY827"/>
                </a:cxn>
                <a:cxn ang="0">
                  <a:pos x="csX828" y="csY828"/>
                </a:cxn>
                <a:cxn ang="0">
                  <a:pos x="csX829" y="csY829"/>
                </a:cxn>
                <a:cxn ang="0">
                  <a:pos x="csX830" y="csY830"/>
                </a:cxn>
                <a:cxn ang="0">
                  <a:pos x="csX831" y="csY831"/>
                </a:cxn>
                <a:cxn ang="0">
                  <a:pos x="csX832" y="csY832"/>
                </a:cxn>
                <a:cxn ang="0">
                  <a:pos x="csX833" y="csY833"/>
                </a:cxn>
                <a:cxn ang="0">
                  <a:pos x="csX834" y="csY834"/>
                </a:cxn>
                <a:cxn ang="0">
                  <a:pos x="csX835" y="csY835"/>
                </a:cxn>
                <a:cxn ang="0">
                  <a:pos x="csX836" y="csY836"/>
                </a:cxn>
                <a:cxn ang="0">
                  <a:pos x="csX837" y="csY837"/>
                </a:cxn>
                <a:cxn ang="0">
                  <a:pos x="csX838" y="csY838"/>
                </a:cxn>
                <a:cxn ang="0">
                  <a:pos x="csX839" y="csY839"/>
                </a:cxn>
                <a:cxn ang="0">
                  <a:pos x="csX840" y="csY840"/>
                </a:cxn>
                <a:cxn ang="0">
                  <a:pos x="csX841" y="csY841"/>
                </a:cxn>
                <a:cxn ang="0">
                  <a:pos x="csX842" y="csY842"/>
                </a:cxn>
                <a:cxn ang="0">
                  <a:pos x="csX843" y="csY843"/>
                </a:cxn>
                <a:cxn ang="0">
                  <a:pos x="csX844" y="csY844"/>
                </a:cxn>
                <a:cxn ang="0">
                  <a:pos x="csX845" y="csY845"/>
                </a:cxn>
                <a:cxn ang="0">
                  <a:pos x="csX846" y="csY846"/>
                </a:cxn>
                <a:cxn ang="0">
                  <a:pos x="csX847" y="csY847"/>
                </a:cxn>
                <a:cxn ang="0">
                  <a:pos x="csX848" y="csY848"/>
                </a:cxn>
                <a:cxn ang="0">
                  <a:pos x="csX849" y="csY849"/>
                </a:cxn>
                <a:cxn ang="0">
                  <a:pos x="csX850" y="csY850"/>
                </a:cxn>
                <a:cxn ang="0">
                  <a:pos x="csX851" y="csY851"/>
                </a:cxn>
                <a:cxn ang="0">
                  <a:pos x="csX852" y="csY852"/>
                </a:cxn>
                <a:cxn ang="0">
                  <a:pos x="csX853" y="csY853"/>
                </a:cxn>
                <a:cxn ang="0">
                  <a:pos x="csX854" y="csY854"/>
                </a:cxn>
                <a:cxn ang="0">
                  <a:pos x="csX855" y="csY855"/>
                </a:cxn>
                <a:cxn ang="0">
                  <a:pos x="csX856" y="csY856"/>
                </a:cxn>
                <a:cxn ang="0">
                  <a:pos x="csX857" y="csY857"/>
                </a:cxn>
                <a:cxn ang="0">
                  <a:pos x="csX858" y="csY858"/>
                </a:cxn>
                <a:cxn ang="0">
                  <a:pos x="csX859" y="csY859"/>
                </a:cxn>
                <a:cxn ang="0">
                  <a:pos x="csX860" y="csY860"/>
                </a:cxn>
                <a:cxn ang="0">
                  <a:pos x="csX861" y="csY861"/>
                </a:cxn>
                <a:cxn ang="0">
                  <a:pos x="csX862" y="csY862"/>
                </a:cxn>
                <a:cxn ang="0">
                  <a:pos x="csX863" y="csY863"/>
                </a:cxn>
                <a:cxn ang="0">
                  <a:pos x="csX864" y="csY864"/>
                </a:cxn>
                <a:cxn ang="0">
                  <a:pos x="csX865" y="csY865"/>
                </a:cxn>
                <a:cxn ang="0">
                  <a:pos x="csX866" y="csY866"/>
                </a:cxn>
                <a:cxn ang="0">
                  <a:pos x="csX867" y="csY867"/>
                </a:cxn>
                <a:cxn ang="0">
                  <a:pos x="csX868" y="csY868"/>
                </a:cxn>
                <a:cxn ang="0">
                  <a:pos x="csX869" y="csY869"/>
                </a:cxn>
                <a:cxn ang="0">
                  <a:pos x="csX870" y="csY870"/>
                </a:cxn>
                <a:cxn ang="0">
                  <a:pos x="csX871" y="csY871"/>
                </a:cxn>
                <a:cxn ang="0">
                  <a:pos x="csX872" y="csY872"/>
                </a:cxn>
                <a:cxn ang="0">
                  <a:pos x="csX873" y="csY873"/>
                </a:cxn>
                <a:cxn ang="0">
                  <a:pos x="csX874" y="csY874"/>
                </a:cxn>
                <a:cxn ang="0">
                  <a:pos x="csX875" y="csY875"/>
                </a:cxn>
                <a:cxn ang="0">
                  <a:pos x="csX876" y="csY876"/>
                </a:cxn>
                <a:cxn ang="0">
                  <a:pos x="csX877" y="csY877"/>
                </a:cxn>
                <a:cxn ang="0">
                  <a:pos x="csX878" y="csY878"/>
                </a:cxn>
                <a:cxn ang="0">
                  <a:pos x="csX879" y="csY879"/>
                </a:cxn>
                <a:cxn ang="0">
                  <a:pos x="csX880" y="csY880"/>
                </a:cxn>
                <a:cxn ang="0">
                  <a:pos x="csX881" y="csY881"/>
                </a:cxn>
                <a:cxn ang="0">
                  <a:pos x="csX882" y="csY882"/>
                </a:cxn>
                <a:cxn ang="0">
                  <a:pos x="csX883" y="csY883"/>
                </a:cxn>
                <a:cxn ang="0">
                  <a:pos x="csX884" y="csY884"/>
                </a:cxn>
                <a:cxn ang="0">
                  <a:pos x="csX885" y="csY885"/>
                </a:cxn>
                <a:cxn ang="0">
                  <a:pos x="csX886" y="csY886"/>
                </a:cxn>
                <a:cxn ang="0">
                  <a:pos x="csX887" y="csY887"/>
                </a:cxn>
                <a:cxn ang="0">
                  <a:pos x="csX888" y="csY888"/>
                </a:cxn>
                <a:cxn ang="0">
                  <a:pos x="csX889" y="csY889"/>
                </a:cxn>
                <a:cxn ang="0">
                  <a:pos x="csX890" y="csY890"/>
                </a:cxn>
                <a:cxn ang="0">
                  <a:pos x="csX891" y="csY891"/>
                </a:cxn>
                <a:cxn ang="0">
                  <a:pos x="csX892" y="csY892"/>
                </a:cxn>
                <a:cxn ang="0">
                  <a:pos x="csX893" y="csY893"/>
                </a:cxn>
                <a:cxn ang="0">
                  <a:pos x="csX894" y="csY894"/>
                </a:cxn>
                <a:cxn ang="0">
                  <a:pos x="csX895" y="csY895"/>
                </a:cxn>
                <a:cxn ang="0">
                  <a:pos x="csX896" y="csY896"/>
                </a:cxn>
                <a:cxn ang="0">
                  <a:pos x="csX897" y="csY897"/>
                </a:cxn>
                <a:cxn ang="0">
                  <a:pos x="csX898" y="csY898"/>
                </a:cxn>
                <a:cxn ang="0">
                  <a:pos x="csX899" y="csY899"/>
                </a:cxn>
                <a:cxn ang="0">
                  <a:pos x="csX900" y="csY900"/>
                </a:cxn>
                <a:cxn ang="0">
                  <a:pos x="csX901" y="csY901"/>
                </a:cxn>
                <a:cxn ang="0">
                  <a:pos x="csX902" y="csY902"/>
                </a:cxn>
                <a:cxn ang="0">
                  <a:pos x="csX903" y="csY903"/>
                </a:cxn>
                <a:cxn ang="0">
                  <a:pos x="csX904" y="csY904"/>
                </a:cxn>
                <a:cxn ang="0">
                  <a:pos x="csX905" y="csY905"/>
                </a:cxn>
                <a:cxn ang="0">
                  <a:pos x="csX906" y="csY906"/>
                </a:cxn>
                <a:cxn ang="0">
                  <a:pos x="csX907" y="csY907"/>
                </a:cxn>
                <a:cxn ang="0">
                  <a:pos x="csX908" y="csY908"/>
                </a:cxn>
                <a:cxn ang="0">
                  <a:pos x="csX909" y="csY909"/>
                </a:cxn>
                <a:cxn ang="0">
                  <a:pos x="csX910" y="csY910"/>
                </a:cxn>
                <a:cxn ang="0">
                  <a:pos x="csX911" y="csY911"/>
                </a:cxn>
                <a:cxn ang="0">
                  <a:pos x="csX912" y="csY912"/>
                </a:cxn>
                <a:cxn ang="0">
                  <a:pos x="csX913" y="csY913"/>
                </a:cxn>
                <a:cxn ang="0">
                  <a:pos x="csX914" y="csY914"/>
                </a:cxn>
                <a:cxn ang="0">
                  <a:pos x="csX915" y="csY915"/>
                </a:cxn>
                <a:cxn ang="0">
                  <a:pos x="csX916" y="csY916"/>
                </a:cxn>
                <a:cxn ang="0">
                  <a:pos x="csX917" y="csY917"/>
                </a:cxn>
                <a:cxn ang="0">
                  <a:pos x="csX918" y="csY918"/>
                </a:cxn>
                <a:cxn ang="0">
                  <a:pos x="csX919" y="csY919"/>
                </a:cxn>
                <a:cxn ang="0">
                  <a:pos x="csX920" y="csY920"/>
                </a:cxn>
                <a:cxn ang="0">
                  <a:pos x="csX921" y="csY921"/>
                </a:cxn>
                <a:cxn ang="0">
                  <a:pos x="csX922" y="csY922"/>
                </a:cxn>
                <a:cxn ang="0">
                  <a:pos x="csX923" y="csY923"/>
                </a:cxn>
                <a:cxn ang="0">
                  <a:pos x="csX924" y="csY924"/>
                </a:cxn>
                <a:cxn ang="0">
                  <a:pos x="csX925" y="csY925"/>
                </a:cxn>
                <a:cxn ang="0">
                  <a:pos x="csX926" y="csY926"/>
                </a:cxn>
                <a:cxn ang="0">
                  <a:pos x="csX927" y="csY927"/>
                </a:cxn>
                <a:cxn ang="0">
                  <a:pos x="csX928" y="csY928"/>
                </a:cxn>
                <a:cxn ang="0">
                  <a:pos x="csX929" y="csY929"/>
                </a:cxn>
                <a:cxn ang="0">
                  <a:pos x="csX930" y="csY930"/>
                </a:cxn>
                <a:cxn ang="0">
                  <a:pos x="csX931" y="csY931"/>
                </a:cxn>
                <a:cxn ang="0">
                  <a:pos x="csX932" y="csY932"/>
                </a:cxn>
                <a:cxn ang="0">
                  <a:pos x="csX933" y="csY933"/>
                </a:cxn>
                <a:cxn ang="0">
                  <a:pos x="csX934" y="csY934"/>
                </a:cxn>
                <a:cxn ang="0">
                  <a:pos x="csX935" y="csY935"/>
                </a:cxn>
                <a:cxn ang="0">
                  <a:pos x="csX936" y="csY936"/>
                </a:cxn>
                <a:cxn ang="0">
                  <a:pos x="csX937" y="csY937"/>
                </a:cxn>
                <a:cxn ang="0">
                  <a:pos x="csX938" y="csY938"/>
                </a:cxn>
                <a:cxn ang="0">
                  <a:pos x="csX939" y="csY939"/>
                </a:cxn>
                <a:cxn ang="0">
                  <a:pos x="csX940" y="csY940"/>
                </a:cxn>
                <a:cxn ang="0">
                  <a:pos x="csX941" y="csY941"/>
                </a:cxn>
                <a:cxn ang="0">
                  <a:pos x="csX942" y="csY942"/>
                </a:cxn>
                <a:cxn ang="0">
                  <a:pos x="csX943" y="csY943"/>
                </a:cxn>
                <a:cxn ang="0">
                  <a:pos x="csX944" y="csY944"/>
                </a:cxn>
                <a:cxn ang="0">
                  <a:pos x="csX945" y="csY945"/>
                </a:cxn>
                <a:cxn ang="0">
                  <a:pos x="csX946" y="csY946"/>
                </a:cxn>
                <a:cxn ang="0">
                  <a:pos x="csX947" y="csY947"/>
                </a:cxn>
                <a:cxn ang="0">
                  <a:pos x="csX948" y="csY948"/>
                </a:cxn>
                <a:cxn ang="0">
                  <a:pos x="csX949" y="csY949"/>
                </a:cxn>
                <a:cxn ang="0">
                  <a:pos x="csX950" y="csY950"/>
                </a:cxn>
                <a:cxn ang="0">
                  <a:pos x="csX951" y="csY951"/>
                </a:cxn>
                <a:cxn ang="0">
                  <a:pos x="csX952" y="csY952"/>
                </a:cxn>
                <a:cxn ang="0">
                  <a:pos x="csX953" y="csY953"/>
                </a:cxn>
                <a:cxn ang="0">
                  <a:pos x="csX954" y="csY954"/>
                </a:cxn>
                <a:cxn ang="0">
                  <a:pos x="csX955" y="csY955"/>
                </a:cxn>
                <a:cxn ang="0">
                  <a:pos x="csX956" y="csY956"/>
                </a:cxn>
                <a:cxn ang="0">
                  <a:pos x="csX957" y="csY957"/>
                </a:cxn>
                <a:cxn ang="0">
                  <a:pos x="csX958" y="csY958"/>
                </a:cxn>
                <a:cxn ang="0">
                  <a:pos x="csX959" y="csY959"/>
                </a:cxn>
                <a:cxn ang="0">
                  <a:pos x="csX960" y="csY960"/>
                </a:cxn>
                <a:cxn ang="0">
                  <a:pos x="csX961" y="csY961"/>
                </a:cxn>
                <a:cxn ang="0">
                  <a:pos x="csX962" y="csY962"/>
                </a:cxn>
                <a:cxn ang="0">
                  <a:pos x="csX963" y="csY963"/>
                </a:cxn>
                <a:cxn ang="0">
                  <a:pos x="csX964" y="csY964"/>
                </a:cxn>
                <a:cxn ang="0">
                  <a:pos x="csX965" y="csY965"/>
                </a:cxn>
                <a:cxn ang="0">
                  <a:pos x="csX966" y="csY966"/>
                </a:cxn>
                <a:cxn ang="0">
                  <a:pos x="csX967" y="csY967"/>
                </a:cxn>
                <a:cxn ang="0">
                  <a:pos x="csX968" y="csY968"/>
                </a:cxn>
                <a:cxn ang="0">
                  <a:pos x="csX969" y="csY969"/>
                </a:cxn>
                <a:cxn ang="0">
                  <a:pos x="csX970" y="csY970"/>
                </a:cxn>
                <a:cxn ang="0">
                  <a:pos x="csX971" y="csY971"/>
                </a:cxn>
                <a:cxn ang="0">
                  <a:pos x="csX972" y="csY972"/>
                </a:cxn>
                <a:cxn ang="0">
                  <a:pos x="csX973" y="csY973"/>
                </a:cxn>
                <a:cxn ang="0">
                  <a:pos x="csX974" y="csY974"/>
                </a:cxn>
                <a:cxn ang="0">
                  <a:pos x="csX975" y="csY975"/>
                </a:cxn>
                <a:cxn ang="0">
                  <a:pos x="csX976" y="csY976"/>
                </a:cxn>
                <a:cxn ang="0">
                  <a:pos x="csX977" y="csY977"/>
                </a:cxn>
                <a:cxn ang="0">
                  <a:pos x="csX978" y="csY978"/>
                </a:cxn>
                <a:cxn ang="0">
                  <a:pos x="csX979" y="csY979"/>
                </a:cxn>
                <a:cxn ang="0">
                  <a:pos x="csX980" y="csY980"/>
                </a:cxn>
                <a:cxn ang="0">
                  <a:pos x="csX981" y="csY981"/>
                </a:cxn>
                <a:cxn ang="0">
                  <a:pos x="csX982" y="csY982"/>
                </a:cxn>
                <a:cxn ang="0">
                  <a:pos x="csX983" y="csY983"/>
                </a:cxn>
                <a:cxn ang="0">
                  <a:pos x="csX984" y="csY984"/>
                </a:cxn>
                <a:cxn ang="0">
                  <a:pos x="csX985" y="csY985"/>
                </a:cxn>
                <a:cxn ang="0">
                  <a:pos x="csX986" y="csY986"/>
                </a:cxn>
                <a:cxn ang="0">
                  <a:pos x="csX987" y="csY987"/>
                </a:cxn>
                <a:cxn ang="0">
                  <a:pos x="csX988" y="csY988"/>
                </a:cxn>
                <a:cxn ang="0">
                  <a:pos x="csX989" y="csY989"/>
                </a:cxn>
                <a:cxn ang="0">
                  <a:pos x="csX990" y="csY990"/>
                </a:cxn>
                <a:cxn ang="0">
                  <a:pos x="csX991" y="csY991"/>
                </a:cxn>
                <a:cxn ang="0">
                  <a:pos x="csX992" y="csY992"/>
                </a:cxn>
                <a:cxn ang="0">
                  <a:pos x="csX993" y="csY993"/>
                </a:cxn>
                <a:cxn ang="0">
                  <a:pos x="csX994" y="csY994"/>
                </a:cxn>
                <a:cxn ang="0">
                  <a:pos x="csX995" y="csY995"/>
                </a:cxn>
                <a:cxn ang="0">
                  <a:pos x="csX996" y="csY996"/>
                </a:cxn>
                <a:cxn ang="0">
                  <a:pos x="csX997" y="csY997"/>
                </a:cxn>
                <a:cxn ang="0">
                  <a:pos x="csX998" y="csY998"/>
                </a:cxn>
                <a:cxn ang="0">
                  <a:pos x="csX999" y="csY999"/>
                </a:cxn>
                <a:cxn ang="0">
                  <a:pos x="csX1000" y="csY1000"/>
                </a:cxn>
                <a:cxn ang="0">
                  <a:pos x="csX1001" y="csY1001"/>
                </a:cxn>
                <a:cxn ang="0">
                  <a:pos x="csX1002" y="csY1002"/>
                </a:cxn>
                <a:cxn ang="0">
                  <a:pos x="csX1003" y="csY1003"/>
                </a:cxn>
                <a:cxn ang="0">
                  <a:pos x="csX1004" y="csY1004"/>
                </a:cxn>
                <a:cxn ang="0">
                  <a:pos x="csX1005" y="csY1005"/>
                </a:cxn>
                <a:cxn ang="0">
                  <a:pos x="csX1006" y="csY1006"/>
                </a:cxn>
                <a:cxn ang="0">
                  <a:pos x="csX1007" y="csY1007"/>
                </a:cxn>
                <a:cxn ang="0">
                  <a:pos x="csX1008" y="csY1008"/>
                </a:cxn>
                <a:cxn ang="0">
                  <a:pos x="csX1009" y="csY1009"/>
                </a:cxn>
                <a:cxn ang="0">
                  <a:pos x="csX1010" y="csY1010"/>
                </a:cxn>
                <a:cxn ang="0">
                  <a:pos x="csX1011" y="csY1011"/>
                </a:cxn>
                <a:cxn ang="0">
                  <a:pos x="csX1012" y="csY1012"/>
                </a:cxn>
                <a:cxn ang="0">
                  <a:pos x="csX1013" y="csY1013"/>
                </a:cxn>
                <a:cxn ang="0">
                  <a:pos x="csX1014" y="csY1014"/>
                </a:cxn>
                <a:cxn ang="0">
                  <a:pos x="csX1015" y="csY1015"/>
                </a:cxn>
                <a:cxn ang="0">
                  <a:pos x="csX1016" y="csY1016"/>
                </a:cxn>
                <a:cxn ang="0">
                  <a:pos x="csX1017" y="csY1017"/>
                </a:cxn>
                <a:cxn ang="0">
                  <a:pos x="csX1018" y="csY1018"/>
                </a:cxn>
                <a:cxn ang="0">
                  <a:pos x="csX1019" y="csY1019"/>
                </a:cxn>
                <a:cxn ang="0">
                  <a:pos x="csX1020" y="csY1020"/>
                </a:cxn>
                <a:cxn ang="0">
                  <a:pos x="csX1021" y="csY1021"/>
                </a:cxn>
                <a:cxn ang="0">
                  <a:pos x="csX1022" y="csY1022"/>
                </a:cxn>
                <a:cxn ang="0">
                  <a:pos x="csX1023" y="csY1023"/>
                </a:cxn>
                <a:cxn ang="0">
                  <a:pos x="csX1024" y="csY1024"/>
                </a:cxn>
                <a:cxn ang="0">
                  <a:pos x="csX1025" y="csY1025"/>
                </a:cxn>
                <a:cxn ang="0">
                  <a:pos x="csX1026" y="csY1026"/>
                </a:cxn>
                <a:cxn ang="0">
                  <a:pos x="csX1027" y="csY1027"/>
                </a:cxn>
                <a:cxn ang="0">
                  <a:pos x="csX1028" y="csY1028"/>
                </a:cxn>
                <a:cxn ang="0">
                  <a:pos x="csX1029" y="csY1029"/>
                </a:cxn>
                <a:cxn ang="0">
                  <a:pos x="csX1030" y="csY1030"/>
                </a:cxn>
                <a:cxn ang="0">
                  <a:pos x="csX1031" y="csY1031"/>
                </a:cxn>
                <a:cxn ang="0">
                  <a:pos x="csX1032" y="csY1032"/>
                </a:cxn>
                <a:cxn ang="0">
                  <a:pos x="csX1033" y="csY1033"/>
                </a:cxn>
                <a:cxn ang="0">
                  <a:pos x="csX1034" y="csY1034"/>
                </a:cxn>
                <a:cxn ang="0">
                  <a:pos x="csX1035" y="csY1035"/>
                </a:cxn>
                <a:cxn ang="0">
                  <a:pos x="csX1036" y="csY1036"/>
                </a:cxn>
                <a:cxn ang="0">
                  <a:pos x="csX1037" y="csY1037"/>
                </a:cxn>
                <a:cxn ang="0">
                  <a:pos x="csX1038" y="csY1038"/>
                </a:cxn>
                <a:cxn ang="0">
                  <a:pos x="csX1039" y="csY1039"/>
                </a:cxn>
                <a:cxn ang="0">
                  <a:pos x="csX1040" y="csY1040"/>
                </a:cxn>
                <a:cxn ang="0">
                  <a:pos x="csX1041" y="csY1041"/>
                </a:cxn>
                <a:cxn ang="0">
                  <a:pos x="csX1042" y="csY1042"/>
                </a:cxn>
                <a:cxn ang="0">
                  <a:pos x="csX1043" y="csY1043"/>
                </a:cxn>
                <a:cxn ang="0">
                  <a:pos x="csX1044" y="csY1044"/>
                </a:cxn>
                <a:cxn ang="0">
                  <a:pos x="csX1045" y="csY1045"/>
                </a:cxn>
                <a:cxn ang="0">
                  <a:pos x="csX1046" y="csY1046"/>
                </a:cxn>
                <a:cxn ang="0">
                  <a:pos x="csX1047" y="csY1047"/>
                </a:cxn>
                <a:cxn ang="0">
                  <a:pos x="csX1048" y="csY1048"/>
                </a:cxn>
                <a:cxn ang="0">
                  <a:pos x="csX1049" y="csY1049"/>
                </a:cxn>
                <a:cxn ang="0">
                  <a:pos x="csX1050" y="csY1050"/>
                </a:cxn>
                <a:cxn ang="0">
                  <a:pos x="csX1051" y="csY1051"/>
                </a:cxn>
                <a:cxn ang="0">
                  <a:pos x="csX1052" y="csY1052"/>
                </a:cxn>
                <a:cxn ang="0">
                  <a:pos x="csX1053" y="csY1053"/>
                </a:cxn>
                <a:cxn ang="0">
                  <a:pos x="csX1054" y="csY1054"/>
                </a:cxn>
                <a:cxn ang="0">
                  <a:pos x="csX1055" y="csY1055"/>
                </a:cxn>
                <a:cxn ang="0">
                  <a:pos x="csX1056" y="csY1056"/>
                </a:cxn>
                <a:cxn ang="0">
                  <a:pos x="csX1057" y="csY1057"/>
                </a:cxn>
                <a:cxn ang="0">
                  <a:pos x="csX1058" y="csY1058"/>
                </a:cxn>
                <a:cxn ang="0">
                  <a:pos x="csX1059" y="csY1059"/>
                </a:cxn>
                <a:cxn ang="0">
                  <a:pos x="csX1060" y="csY1060"/>
                </a:cxn>
                <a:cxn ang="0">
                  <a:pos x="csX1061" y="csY1061"/>
                </a:cxn>
                <a:cxn ang="0">
                  <a:pos x="csX1062" y="csY1062"/>
                </a:cxn>
                <a:cxn ang="0">
                  <a:pos x="csX1063" y="csY1063"/>
                </a:cxn>
                <a:cxn ang="0">
                  <a:pos x="csX1064" y="csY1064"/>
                </a:cxn>
                <a:cxn ang="0">
                  <a:pos x="csX1065" y="csY1065"/>
                </a:cxn>
                <a:cxn ang="0">
                  <a:pos x="csX1066" y="csY1066"/>
                </a:cxn>
                <a:cxn ang="0">
                  <a:pos x="csX1067" y="csY1067"/>
                </a:cxn>
                <a:cxn ang="0">
                  <a:pos x="csX1068" y="csY1068"/>
                </a:cxn>
                <a:cxn ang="0">
                  <a:pos x="csX1069" y="csY1069"/>
                </a:cxn>
                <a:cxn ang="0">
                  <a:pos x="csX1070" y="csY1070"/>
                </a:cxn>
                <a:cxn ang="0">
                  <a:pos x="csX1071" y="csY1071"/>
                </a:cxn>
                <a:cxn ang="0">
                  <a:pos x="csX1072" y="csY1072"/>
                </a:cxn>
                <a:cxn ang="0">
                  <a:pos x="csX1073" y="csY1073"/>
                </a:cxn>
                <a:cxn ang="0">
                  <a:pos x="csX1074" y="csY1074"/>
                </a:cxn>
                <a:cxn ang="0">
                  <a:pos x="csX1075" y="csY1075"/>
                </a:cxn>
                <a:cxn ang="0">
                  <a:pos x="csX1076" y="csY1076"/>
                </a:cxn>
                <a:cxn ang="0">
                  <a:pos x="csX1077" y="csY1077"/>
                </a:cxn>
                <a:cxn ang="0">
                  <a:pos x="csX1078" y="csY1078"/>
                </a:cxn>
                <a:cxn ang="0">
                  <a:pos x="csX1079" y="csY1079"/>
                </a:cxn>
                <a:cxn ang="0">
                  <a:pos x="csX1080" y="csY1080"/>
                </a:cxn>
                <a:cxn ang="0">
                  <a:pos x="csX1081" y="csY1081"/>
                </a:cxn>
                <a:cxn ang="0">
                  <a:pos x="csX1082" y="csY1082"/>
                </a:cxn>
                <a:cxn ang="0">
                  <a:pos x="csX1083" y="csY1083"/>
                </a:cxn>
                <a:cxn ang="0">
                  <a:pos x="csX1084" y="csY1084"/>
                </a:cxn>
                <a:cxn ang="0">
                  <a:pos x="csX1085" y="csY1085"/>
                </a:cxn>
                <a:cxn ang="0">
                  <a:pos x="csX1086" y="csY1086"/>
                </a:cxn>
                <a:cxn ang="0">
                  <a:pos x="csX1087" y="csY1087"/>
                </a:cxn>
                <a:cxn ang="0">
                  <a:pos x="csX1088" y="csY1088"/>
                </a:cxn>
                <a:cxn ang="0">
                  <a:pos x="csX1089" y="csY1089"/>
                </a:cxn>
                <a:cxn ang="0">
                  <a:pos x="csX1090" y="csY1090"/>
                </a:cxn>
                <a:cxn ang="0">
                  <a:pos x="csX1091" y="csY1091"/>
                </a:cxn>
                <a:cxn ang="0">
                  <a:pos x="csX1092" y="csY1092"/>
                </a:cxn>
                <a:cxn ang="0">
                  <a:pos x="csX1093" y="csY1093"/>
                </a:cxn>
                <a:cxn ang="0">
                  <a:pos x="csX1094" y="csY1094"/>
                </a:cxn>
                <a:cxn ang="0">
                  <a:pos x="csX1095" y="csY1095"/>
                </a:cxn>
                <a:cxn ang="0">
                  <a:pos x="csX1096" y="csY1096"/>
                </a:cxn>
                <a:cxn ang="0">
                  <a:pos x="csX1097" y="csY1097"/>
                </a:cxn>
                <a:cxn ang="0">
                  <a:pos x="csX1098" y="csY1098"/>
                </a:cxn>
                <a:cxn ang="0">
                  <a:pos x="csX1099" y="csY1099"/>
                </a:cxn>
                <a:cxn ang="0">
                  <a:pos x="csX1100" y="csY1100"/>
                </a:cxn>
                <a:cxn ang="0">
                  <a:pos x="csX1101" y="csY1101"/>
                </a:cxn>
                <a:cxn ang="0">
                  <a:pos x="csX1102" y="csY1102"/>
                </a:cxn>
                <a:cxn ang="0">
                  <a:pos x="csX1103" y="csY1103"/>
                </a:cxn>
                <a:cxn ang="0">
                  <a:pos x="csX1104" y="csY1104"/>
                </a:cxn>
                <a:cxn ang="0">
                  <a:pos x="csX1105" y="csY1105"/>
                </a:cxn>
                <a:cxn ang="0">
                  <a:pos x="csX1106" y="csY1106"/>
                </a:cxn>
                <a:cxn ang="0">
                  <a:pos x="csX1107" y="csY1107"/>
                </a:cxn>
                <a:cxn ang="0">
                  <a:pos x="csX1108" y="csY1108"/>
                </a:cxn>
                <a:cxn ang="0">
                  <a:pos x="csX1109" y="csY1109"/>
                </a:cxn>
                <a:cxn ang="0">
                  <a:pos x="csX1110" y="csY1110"/>
                </a:cxn>
                <a:cxn ang="0">
                  <a:pos x="csX1111" y="csY1111"/>
                </a:cxn>
                <a:cxn ang="0">
                  <a:pos x="csX1112" y="csY1112"/>
                </a:cxn>
                <a:cxn ang="0">
                  <a:pos x="csX1113" y="csY1113"/>
                </a:cxn>
                <a:cxn ang="0">
                  <a:pos x="csX1114" y="csY1114"/>
                </a:cxn>
                <a:cxn ang="0">
                  <a:pos x="csX1115" y="csY1115"/>
                </a:cxn>
                <a:cxn ang="0">
                  <a:pos x="csX1116" y="csY1116"/>
                </a:cxn>
                <a:cxn ang="0">
                  <a:pos x="csX1117" y="csY1117"/>
                </a:cxn>
                <a:cxn ang="0">
                  <a:pos x="csX1118" y="csY1118"/>
                </a:cxn>
                <a:cxn ang="0">
                  <a:pos x="csX1119" y="csY1119"/>
                </a:cxn>
                <a:cxn ang="0">
                  <a:pos x="csX1120" y="csY1120"/>
                </a:cxn>
                <a:cxn ang="0">
                  <a:pos x="csX1121" y="csY1121"/>
                </a:cxn>
                <a:cxn ang="0">
                  <a:pos x="csX1122" y="csY1122"/>
                </a:cxn>
                <a:cxn ang="0">
                  <a:pos x="csX1123" y="csY1123"/>
                </a:cxn>
                <a:cxn ang="0">
                  <a:pos x="csX1124" y="csY1124"/>
                </a:cxn>
                <a:cxn ang="0">
                  <a:pos x="csX1125" y="csY1125"/>
                </a:cxn>
                <a:cxn ang="0">
                  <a:pos x="csX1126" y="csY1126"/>
                </a:cxn>
                <a:cxn ang="0">
                  <a:pos x="csX1127" y="csY1127"/>
                </a:cxn>
                <a:cxn ang="0">
                  <a:pos x="csX1128" y="csY1128"/>
                </a:cxn>
                <a:cxn ang="0">
                  <a:pos x="csX1129" y="csY1129"/>
                </a:cxn>
                <a:cxn ang="0">
                  <a:pos x="csX1130" y="csY1130"/>
                </a:cxn>
                <a:cxn ang="0">
                  <a:pos x="csX1131" y="csY1131"/>
                </a:cxn>
                <a:cxn ang="0">
                  <a:pos x="csX1132" y="csY1132"/>
                </a:cxn>
                <a:cxn ang="0">
                  <a:pos x="csX1133" y="csY1133"/>
                </a:cxn>
                <a:cxn ang="0">
                  <a:pos x="csX1134" y="csY1134"/>
                </a:cxn>
                <a:cxn ang="0">
                  <a:pos x="csX1135" y="csY1135"/>
                </a:cxn>
                <a:cxn ang="0">
                  <a:pos x="csX1136" y="csY1136"/>
                </a:cxn>
                <a:cxn ang="0">
                  <a:pos x="csX1137" y="csY1137"/>
                </a:cxn>
                <a:cxn ang="0">
                  <a:pos x="csX1138" y="csY1138"/>
                </a:cxn>
                <a:cxn ang="0">
                  <a:pos x="csX1139" y="csY1139"/>
                </a:cxn>
                <a:cxn ang="0">
                  <a:pos x="csX1140" y="csY1140"/>
                </a:cxn>
                <a:cxn ang="0">
                  <a:pos x="csX1141" y="csY1141"/>
                </a:cxn>
                <a:cxn ang="0">
                  <a:pos x="csX1142" y="csY1142"/>
                </a:cxn>
                <a:cxn ang="0">
                  <a:pos x="csX1143" y="csY1143"/>
                </a:cxn>
                <a:cxn ang="0">
                  <a:pos x="csX1144" y="csY1144"/>
                </a:cxn>
                <a:cxn ang="0">
                  <a:pos x="csX1145" y="csY1145"/>
                </a:cxn>
                <a:cxn ang="0">
                  <a:pos x="csX1146" y="csY1146"/>
                </a:cxn>
                <a:cxn ang="0">
                  <a:pos x="csX1147" y="csY1147"/>
                </a:cxn>
                <a:cxn ang="0">
                  <a:pos x="csX1148" y="csY1148"/>
                </a:cxn>
                <a:cxn ang="0">
                  <a:pos x="csX1149" y="csY1149"/>
                </a:cxn>
                <a:cxn ang="0">
                  <a:pos x="csX1150" y="csY1150"/>
                </a:cxn>
                <a:cxn ang="0">
                  <a:pos x="csX1151" y="csY1151"/>
                </a:cxn>
                <a:cxn ang="0">
                  <a:pos x="csX1152" y="csY1152"/>
                </a:cxn>
                <a:cxn ang="0">
                  <a:pos x="csX1153" y="csY1153"/>
                </a:cxn>
                <a:cxn ang="0">
                  <a:pos x="csX1154" y="csY1154"/>
                </a:cxn>
                <a:cxn ang="0">
                  <a:pos x="csX1155" y="csY1155"/>
                </a:cxn>
                <a:cxn ang="0">
                  <a:pos x="csX1156" y="csY1156"/>
                </a:cxn>
                <a:cxn ang="0">
                  <a:pos x="csX1157" y="csY1157"/>
                </a:cxn>
                <a:cxn ang="0">
                  <a:pos x="csX1158" y="csY1158"/>
                </a:cxn>
                <a:cxn ang="0">
                  <a:pos x="csX1159" y="csY1159"/>
                </a:cxn>
                <a:cxn ang="0">
                  <a:pos x="csX1160" y="csY1160"/>
                </a:cxn>
                <a:cxn ang="0">
                  <a:pos x="csX1161" y="csY1161"/>
                </a:cxn>
                <a:cxn ang="0">
                  <a:pos x="csX1162" y="csY1162"/>
                </a:cxn>
                <a:cxn ang="0">
                  <a:pos x="csX1163" y="csY1163"/>
                </a:cxn>
                <a:cxn ang="0">
                  <a:pos x="csX1164" y="csY1164"/>
                </a:cxn>
                <a:cxn ang="0">
                  <a:pos x="csX1165" y="csY1165"/>
                </a:cxn>
                <a:cxn ang="0">
                  <a:pos x="csX1166" y="csY1166"/>
                </a:cxn>
                <a:cxn ang="0">
                  <a:pos x="csX1167" y="csY1167"/>
                </a:cxn>
                <a:cxn ang="0">
                  <a:pos x="csX1168" y="csY1168"/>
                </a:cxn>
                <a:cxn ang="0">
                  <a:pos x="csX1169" y="csY1169"/>
                </a:cxn>
                <a:cxn ang="0">
                  <a:pos x="csX1170" y="csY1170"/>
                </a:cxn>
                <a:cxn ang="0">
                  <a:pos x="csX1171" y="csY1171"/>
                </a:cxn>
                <a:cxn ang="0">
                  <a:pos x="csX1172" y="csY1172"/>
                </a:cxn>
                <a:cxn ang="0">
                  <a:pos x="csX1173" y="csY1173"/>
                </a:cxn>
                <a:cxn ang="0">
                  <a:pos x="csX1174" y="csY1174"/>
                </a:cxn>
                <a:cxn ang="0">
                  <a:pos x="csX1175" y="csY1175"/>
                </a:cxn>
                <a:cxn ang="0">
                  <a:pos x="csX1176" y="csY1176"/>
                </a:cxn>
                <a:cxn ang="0">
                  <a:pos x="csX1177" y="csY1177"/>
                </a:cxn>
                <a:cxn ang="0">
                  <a:pos x="csX1178" y="csY1178"/>
                </a:cxn>
                <a:cxn ang="0">
                  <a:pos x="csX1179" y="csY1179"/>
                </a:cxn>
                <a:cxn ang="0">
                  <a:pos x="csX1180" y="csY1180"/>
                </a:cxn>
                <a:cxn ang="0">
                  <a:pos x="csX1181" y="csY1181"/>
                </a:cxn>
                <a:cxn ang="0">
                  <a:pos x="csX1182" y="csY1182"/>
                </a:cxn>
                <a:cxn ang="0">
                  <a:pos x="csX1183" y="csY1183"/>
                </a:cxn>
                <a:cxn ang="0">
                  <a:pos x="csX1184" y="csY1184"/>
                </a:cxn>
                <a:cxn ang="0">
                  <a:pos x="csX1185" y="csY1185"/>
                </a:cxn>
                <a:cxn ang="0">
                  <a:pos x="csX1186" y="csY1186"/>
                </a:cxn>
                <a:cxn ang="0">
                  <a:pos x="csX1187" y="csY1187"/>
                </a:cxn>
                <a:cxn ang="0">
                  <a:pos x="csX1188" y="csY1188"/>
                </a:cxn>
                <a:cxn ang="0">
                  <a:pos x="csX1189" y="csY1189"/>
                </a:cxn>
                <a:cxn ang="0">
                  <a:pos x="csX1190" y="csY1190"/>
                </a:cxn>
                <a:cxn ang="0">
                  <a:pos x="csX1191" y="csY1191"/>
                </a:cxn>
                <a:cxn ang="0">
                  <a:pos x="csX1192" y="csY1192"/>
                </a:cxn>
                <a:cxn ang="0">
                  <a:pos x="csX1193" y="csY1193"/>
                </a:cxn>
                <a:cxn ang="0">
                  <a:pos x="csX1194" y="csY1194"/>
                </a:cxn>
                <a:cxn ang="0">
                  <a:pos x="csX1195" y="csY1195"/>
                </a:cxn>
                <a:cxn ang="0">
                  <a:pos x="csX1196" y="csY1196"/>
                </a:cxn>
                <a:cxn ang="0">
                  <a:pos x="csX1197" y="csY1197"/>
                </a:cxn>
                <a:cxn ang="0">
                  <a:pos x="csX1198" y="csY1198"/>
                </a:cxn>
                <a:cxn ang="0">
                  <a:pos x="csX1199" y="csY1199"/>
                </a:cxn>
                <a:cxn ang="0">
                  <a:pos x="csX1200" y="csY1200"/>
                </a:cxn>
                <a:cxn ang="0">
                  <a:pos x="csX1201" y="csY1201"/>
                </a:cxn>
                <a:cxn ang="0">
                  <a:pos x="csX1202" y="csY1202"/>
                </a:cxn>
                <a:cxn ang="0">
                  <a:pos x="csX1203" y="csY1203"/>
                </a:cxn>
                <a:cxn ang="0">
                  <a:pos x="csX1204" y="csY1204"/>
                </a:cxn>
                <a:cxn ang="0">
                  <a:pos x="csX1205" y="csY1205"/>
                </a:cxn>
                <a:cxn ang="0">
                  <a:pos x="csX1206" y="csY1206"/>
                </a:cxn>
                <a:cxn ang="0">
                  <a:pos x="csX1207" y="csY1207"/>
                </a:cxn>
                <a:cxn ang="0">
                  <a:pos x="csX1208" y="csY1208"/>
                </a:cxn>
                <a:cxn ang="0">
                  <a:pos x="csX1209" y="csY1209"/>
                </a:cxn>
                <a:cxn ang="0">
                  <a:pos x="csX1210" y="csY1210"/>
                </a:cxn>
                <a:cxn ang="0">
                  <a:pos x="csX1211" y="csY1211"/>
                </a:cxn>
                <a:cxn ang="0">
                  <a:pos x="csX1212" y="csY1212"/>
                </a:cxn>
                <a:cxn ang="0">
                  <a:pos x="csX1213" y="csY1213"/>
                </a:cxn>
                <a:cxn ang="0">
                  <a:pos x="csX1214" y="csY1214"/>
                </a:cxn>
                <a:cxn ang="0">
                  <a:pos x="csX1215" y="csY1215"/>
                </a:cxn>
                <a:cxn ang="0">
                  <a:pos x="csX1216" y="csY1216"/>
                </a:cxn>
                <a:cxn ang="0">
                  <a:pos x="csX1217" y="csY1217"/>
                </a:cxn>
                <a:cxn ang="0">
                  <a:pos x="csX1218" y="csY1218"/>
                </a:cxn>
                <a:cxn ang="0">
                  <a:pos x="csX1219" y="csY1219"/>
                </a:cxn>
                <a:cxn ang="0">
                  <a:pos x="csX1220" y="csY1220"/>
                </a:cxn>
                <a:cxn ang="0">
                  <a:pos x="csX1221" y="csY1221"/>
                </a:cxn>
                <a:cxn ang="0">
                  <a:pos x="csX1222" y="csY1222"/>
                </a:cxn>
                <a:cxn ang="0">
                  <a:pos x="csX1223" y="csY1223"/>
                </a:cxn>
                <a:cxn ang="0">
                  <a:pos x="csX1224" y="csY1224"/>
                </a:cxn>
                <a:cxn ang="0">
                  <a:pos x="csX1225" y="csY1225"/>
                </a:cxn>
                <a:cxn ang="0">
                  <a:pos x="csX1226" y="csY1226"/>
                </a:cxn>
                <a:cxn ang="0">
                  <a:pos x="csX1227" y="csY1227"/>
                </a:cxn>
                <a:cxn ang="0">
                  <a:pos x="csX1228" y="csY1228"/>
                </a:cxn>
                <a:cxn ang="0">
                  <a:pos x="csX1229" y="csY1229"/>
                </a:cxn>
                <a:cxn ang="0">
                  <a:pos x="csX1230" y="csY1230"/>
                </a:cxn>
                <a:cxn ang="0">
                  <a:pos x="csX1231" y="csY1231"/>
                </a:cxn>
                <a:cxn ang="0">
                  <a:pos x="csX1232" y="csY1232"/>
                </a:cxn>
                <a:cxn ang="0">
                  <a:pos x="csX1233" y="csY1233"/>
                </a:cxn>
                <a:cxn ang="0">
                  <a:pos x="csX1234" y="csY1234"/>
                </a:cxn>
                <a:cxn ang="0">
                  <a:pos x="csX1235" y="csY1235"/>
                </a:cxn>
                <a:cxn ang="0">
                  <a:pos x="csX1236" y="csY1236"/>
                </a:cxn>
                <a:cxn ang="0">
                  <a:pos x="csX1237" y="csY1237"/>
                </a:cxn>
                <a:cxn ang="0">
                  <a:pos x="csX1238" y="csY1238"/>
                </a:cxn>
                <a:cxn ang="0">
                  <a:pos x="csX1239" y="csY1239"/>
                </a:cxn>
                <a:cxn ang="0">
                  <a:pos x="csX1240" y="csY1240"/>
                </a:cxn>
                <a:cxn ang="0">
                  <a:pos x="csX1241" y="csY1241"/>
                </a:cxn>
                <a:cxn ang="0">
                  <a:pos x="csX1242" y="csY1242"/>
                </a:cxn>
                <a:cxn ang="0">
                  <a:pos x="csX1243" y="csY1243"/>
                </a:cxn>
                <a:cxn ang="0">
                  <a:pos x="csX1244" y="csY1244"/>
                </a:cxn>
                <a:cxn ang="0">
                  <a:pos x="csX1245" y="csY1245"/>
                </a:cxn>
                <a:cxn ang="0">
                  <a:pos x="csX1246" y="csY1246"/>
                </a:cxn>
                <a:cxn ang="0">
                  <a:pos x="csX1247" y="csY1247"/>
                </a:cxn>
                <a:cxn ang="0">
                  <a:pos x="csX1248" y="csY1248"/>
                </a:cxn>
                <a:cxn ang="0">
                  <a:pos x="csX1249" y="csY1249"/>
                </a:cxn>
                <a:cxn ang="0">
                  <a:pos x="csX1250" y="csY1250"/>
                </a:cxn>
                <a:cxn ang="0">
                  <a:pos x="csX1251" y="csY1251"/>
                </a:cxn>
                <a:cxn ang="0">
                  <a:pos x="csX1252" y="csY1252"/>
                </a:cxn>
                <a:cxn ang="0">
                  <a:pos x="csX1253" y="csY1253"/>
                </a:cxn>
                <a:cxn ang="0">
                  <a:pos x="csX1254" y="csY1254"/>
                </a:cxn>
                <a:cxn ang="0">
                  <a:pos x="csX1255" y="csY1255"/>
                </a:cxn>
                <a:cxn ang="0">
                  <a:pos x="csX1256" y="csY1256"/>
                </a:cxn>
                <a:cxn ang="0">
                  <a:pos x="csX1257" y="csY1257"/>
                </a:cxn>
                <a:cxn ang="0">
                  <a:pos x="csX1258" y="csY1258"/>
                </a:cxn>
                <a:cxn ang="0">
                  <a:pos x="csX1259" y="csY1259"/>
                </a:cxn>
                <a:cxn ang="0">
                  <a:pos x="csX1260" y="csY1260"/>
                </a:cxn>
                <a:cxn ang="0">
                  <a:pos x="csX1261" y="csY1261"/>
                </a:cxn>
                <a:cxn ang="0">
                  <a:pos x="csX1262" y="csY1262"/>
                </a:cxn>
                <a:cxn ang="0">
                  <a:pos x="csX1263" y="csY1263"/>
                </a:cxn>
                <a:cxn ang="0">
                  <a:pos x="csX1264" y="csY1264"/>
                </a:cxn>
                <a:cxn ang="0">
                  <a:pos x="csX1265" y="csY1265"/>
                </a:cxn>
                <a:cxn ang="0">
                  <a:pos x="csX1266" y="csY1266"/>
                </a:cxn>
                <a:cxn ang="0">
                  <a:pos x="csX1267" y="csY1267"/>
                </a:cxn>
                <a:cxn ang="0">
                  <a:pos x="csX1268" y="csY1268"/>
                </a:cxn>
                <a:cxn ang="0">
                  <a:pos x="csX1269" y="csY1269"/>
                </a:cxn>
                <a:cxn ang="0">
                  <a:pos x="csX1270" y="csY1270"/>
                </a:cxn>
                <a:cxn ang="0">
                  <a:pos x="csX1271" y="csY1271"/>
                </a:cxn>
                <a:cxn ang="0">
                  <a:pos x="csX1272" y="csY1272"/>
                </a:cxn>
                <a:cxn ang="0">
                  <a:pos x="csX1273" y="csY1273"/>
                </a:cxn>
                <a:cxn ang="0">
                  <a:pos x="csX1274" y="csY1274"/>
                </a:cxn>
                <a:cxn ang="0">
                  <a:pos x="csX1275" y="csY1275"/>
                </a:cxn>
                <a:cxn ang="0">
                  <a:pos x="csX1276" y="csY1276"/>
                </a:cxn>
                <a:cxn ang="0">
                  <a:pos x="csX1277" y="csY1277"/>
                </a:cxn>
                <a:cxn ang="0">
                  <a:pos x="csX1278" y="csY1278"/>
                </a:cxn>
                <a:cxn ang="0">
                  <a:pos x="csX1279" y="csY1279"/>
                </a:cxn>
                <a:cxn ang="0">
                  <a:pos x="csX1280" y="csY1280"/>
                </a:cxn>
                <a:cxn ang="0">
                  <a:pos x="csX1281" y="csY1281"/>
                </a:cxn>
                <a:cxn ang="0">
                  <a:pos x="csX1282" y="csY1282"/>
                </a:cxn>
                <a:cxn ang="0">
                  <a:pos x="csX1283" y="csY1283"/>
                </a:cxn>
                <a:cxn ang="0">
                  <a:pos x="csX1284" y="csY1284"/>
                </a:cxn>
                <a:cxn ang="0">
                  <a:pos x="csX1285" y="csY1285"/>
                </a:cxn>
                <a:cxn ang="0">
                  <a:pos x="csX1286" y="csY1286"/>
                </a:cxn>
                <a:cxn ang="0">
                  <a:pos x="csX1287" y="csY1287"/>
                </a:cxn>
                <a:cxn ang="0">
                  <a:pos x="csX1288" y="csY1288"/>
                </a:cxn>
                <a:cxn ang="0">
                  <a:pos x="csX1289" y="csY1289"/>
                </a:cxn>
                <a:cxn ang="0">
                  <a:pos x="csX1290" y="csY1290"/>
                </a:cxn>
                <a:cxn ang="0">
                  <a:pos x="csX1291" y="csY1291"/>
                </a:cxn>
                <a:cxn ang="0">
                  <a:pos x="csX1292" y="csY1292"/>
                </a:cxn>
                <a:cxn ang="0">
                  <a:pos x="csX1293" y="csY1293"/>
                </a:cxn>
                <a:cxn ang="0">
                  <a:pos x="csX1294" y="csY1294"/>
                </a:cxn>
                <a:cxn ang="0">
                  <a:pos x="csX1295" y="csY1295"/>
                </a:cxn>
                <a:cxn ang="0">
                  <a:pos x="csX1296" y="csY1296"/>
                </a:cxn>
                <a:cxn ang="0">
                  <a:pos x="csX1297" y="csY1297"/>
                </a:cxn>
                <a:cxn ang="0">
                  <a:pos x="csX1298" y="csY1298"/>
                </a:cxn>
                <a:cxn ang="0">
                  <a:pos x="csX1299" y="csY1299"/>
                </a:cxn>
                <a:cxn ang="0">
                  <a:pos x="csX1300" y="csY1300"/>
                </a:cxn>
                <a:cxn ang="0">
                  <a:pos x="csX1301" y="csY1301"/>
                </a:cxn>
                <a:cxn ang="0">
                  <a:pos x="csX1302" y="csY1302"/>
                </a:cxn>
                <a:cxn ang="0">
                  <a:pos x="csX1303" y="csY1303"/>
                </a:cxn>
                <a:cxn ang="0">
                  <a:pos x="csX1304" y="csY1304"/>
                </a:cxn>
                <a:cxn ang="0">
                  <a:pos x="csX1305" y="csY1305"/>
                </a:cxn>
                <a:cxn ang="0">
                  <a:pos x="csX1306" y="csY1306"/>
                </a:cxn>
                <a:cxn ang="0">
                  <a:pos x="csX1307" y="csY1307"/>
                </a:cxn>
                <a:cxn ang="0">
                  <a:pos x="csX1308" y="csY1308"/>
                </a:cxn>
                <a:cxn ang="0">
                  <a:pos x="csX1309" y="csY1309"/>
                </a:cxn>
                <a:cxn ang="0">
                  <a:pos x="csX1310" y="csY1310"/>
                </a:cxn>
                <a:cxn ang="0">
                  <a:pos x="csX1311" y="csY1311"/>
                </a:cxn>
                <a:cxn ang="0">
                  <a:pos x="csX1312" y="csY1312"/>
                </a:cxn>
                <a:cxn ang="0">
                  <a:pos x="csX1313" y="csY1313"/>
                </a:cxn>
                <a:cxn ang="0">
                  <a:pos x="csX1314" y="csY1314"/>
                </a:cxn>
                <a:cxn ang="0">
                  <a:pos x="csX1315" y="csY1315"/>
                </a:cxn>
                <a:cxn ang="0">
                  <a:pos x="csX1316" y="csY1316"/>
                </a:cxn>
                <a:cxn ang="0">
                  <a:pos x="csX1317" y="csY1317"/>
                </a:cxn>
                <a:cxn ang="0">
                  <a:pos x="csX1318" y="csY1318"/>
                </a:cxn>
                <a:cxn ang="0">
                  <a:pos x="csX1319" y="csY1319"/>
                </a:cxn>
                <a:cxn ang="0">
                  <a:pos x="csX1320" y="csY1320"/>
                </a:cxn>
                <a:cxn ang="0">
                  <a:pos x="csX1321" y="csY1321"/>
                </a:cxn>
                <a:cxn ang="0">
                  <a:pos x="csX1322" y="csY1322"/>
                </a:cxn>
                <a:cxn ang="0">
                  <a:pos x="csX1323" y="csY1323"/>
                </a:cxn>
                <a:cxn ang="0">
                  <a:pos x="csX1324" y="csY1324"/>
                </a:cxn>
                <a:cxn ang="0">
                  <a:pos x="csX1325" y="csY1325"/>
                </a:cxn>
                <a:cxn ang="0">
                  <a:pos x="csX1326" y="csY1326"/>
                </a:cxn>
                <a:cxn ang="0">
                  <a:pos x="csX1327" y="csY1327"/>
                </a:cxn>
                <a:cxn ang="0">
                  <a:pos x="csX1328" y="csY1328"/>
                </a:cxn>
                <a:cxn ang="0">
                  <a:pos x="csX1329" y="csY1329"/>
                </a:cxn>
                <a:cxn ang="0">
                  <a:pos x="csX1330" y="csY1330"/>
                </a:cxn>
                <a:cxn ang="0">
                  <a:pos x="csX1331" y="csY1331"/>
                </a:cxn>
                <a:cxn ang="0">
                  <a:pos x="csX1332" y="csY1332"/>
                </a:cxn>
                <a:cxn ang="0">
                  <a:pos x="csX1333" y="csY1333"/>
                </a:cxn>
                <a:cxn ang="0">
                  <a:pos x="csX1334" y="csY1334"/>
                </a:cxn>
                <a:cxn ang="0">
                  <a:pos x="csX1335" y="csY1335"/>
                </a:cxn>
                <a:cxn ang="0">
                  <a:pos x="csX1336" y="csY1336"/>
                </a:cxn>
                <a:cxn ang="0">
                  <a:pos x="csX1337" y="csY1337"/>
                </a:cxn>
                <a:cxn ang="0">
                  <a:pos x="csX1338" y="csY1338"/>
                </a:cxn>
                <a:cxn ang="0">
                  <a:pos x="csX1339" y="csY1339"/>
                </a:cxn>
                <a:cxn ang="0">
                  <a:pos x="csX1340" y="csY1340"/>
                </a:cxn>
                <a:cxn ang="0">
                  <a:pos x="csX1341" y="csY1341"/>
                </a:cxn>
                <a:cxn ang="0">
                  <a:pos x="csX1342" y="csY1342"/>
                </a:cxn>
                <a:cxn ang="0">
                  <a:pos x="csX1343" y="csY1343"/>
                </a:cxn>
                <a:cxn ang="0">
                  <a:pos x="csX1344" y="csY1344"/>
                </a:cxn>
                <a:cxn ang="0">
                  <a:pos x="csX1345" y="csY1345"/>
                </a:cxn>
                <a:cxn ang="0">
                  <a:pos x="csX1346" y="csY1346"/>
                </a:cxn>
                <a:cxn ang="0">
                  <a:pos x="csX1347" y="csY1347"/>
                </a:cxn>
                <a:cxn ang="0">
                  <a:pos x="csX1348" y="csY1348"/>
                </a:cxn>
                <a:cxn ang="0">
                  <a:pos x="csX1349" y="csY1349"/>
                </a:cxn>
                <a:cxn ang="0">
                  <a:pos x="csX1350" y="csY1350"/>
                </a:cxn>
                <a:cxn ang="0">
                  <a:pos x="csX1351" y="csY1351"/>
                </a:cxn>
                <a:cxn ang="0">
                  <a:pos x="csX1352" y="csY1352"/>
                </a:cxn>
                <a:cxn ang="0">
                  <a:pos x="csX1353" y="csY1353"/>
                </a:cxn>
                <a:cxn ang="0">
                  <a:pos x="csX1354" y="csY1354"/>
                </a:cxn>
                <a:cxn ang="0">
                  <a:pos x="csX1355" y="csY1355"/>
                </a:cxn>
                <a:cxn ang="0">
                  <a:pos x="csX1356" y="csY1356"/>
                </a:cxn>
                <a:cxn ang="0">
                  <a:pos x="csX1357" y="csY1357"/>
                </a:cxn>
                <a:cxn ang="0">
                  <a:pos x="csX1358" y="csY1358"/>
                </a:cxn>
                <a:cxn ang="0">
                  <a:pos x="csX1359" y="csY1359"/>
                </a:cxn>
                <a:cxn ang="0">
                  <a:pos x="csX1360" y="csY1360"/>
                </a:cxn>
                <a:cxn ang="0">
                  <a:pos x="csX1361" y="csY1361"/>
                </a:cxn>
                <a:cxn ang="0">
                  <a:pos x="csX1362" y="csY1362"/>
                </a:cxn>
                <a:cxn ang="0">
                  <a:pos x="csX1363" y="csY1363"/>
                </a:cxn>
                <a:cxn ang="0">
                  <a:pos x="csX1364" y="csY1364"/>
                </a:cxn>
                <a:cxn ang="0">
                  <a:pos x="csX1365" y="csY1365"/>
                </a:cxn>
                <a:cxn ang="0">
                  <a:pos x="csX1366" y="csY1366"/>
                </a:cxn>
                <a:cxn ang="0">
                  <a:pos x="csX1367" y="csY1367"/>
                </a:cxn>
                <a:cxn ang="0">
                  <a:pos x="csX1368" y="csY1368"/>
                </a:cxn>
                <a:cxn ang="0">
                  <a:pos x="csX1369" y="csY1369"/>
                </a:cxn>
                <a:cxn ang="0">
                  <a:pos x="csX1370" y="csY1370"/>
                </a:cxn>
                <a:cxn ang="0">
                  <a:pos x="csX1371" y="csY1371"/>
                </a:cxn>
                <a:cxn ang="0">
                  <a:pos x="csX1372" y="csY1372"/>
                </a:cxn>
                <a:cxn ang="0">
                  <a:pos x="csX1373" y="csY1373"/>
                </a:cxn>
                <a:cxn ang="0">
                  <a:pos x="csX1374" y="csY1374"/>
                </a:cxn>
                <a:cxn ang="0">
                  <a:pos x="csX1375" y="csY1375"/>
                </a:cxn>
                <a:cxn ang="0">
                  <a:pos x="csX1376" y="csY1376"/>
                </a:cxn>
                <a:cxn ang="0">
                  <a:pos x="csX1377" y="csY1377"/>
                </a:cxn>
                <a:cxn ang="0">
                  <a:pos x="csX1378" y="csY1378"/>
                </a:cxn>
                <a:cxn ang="0">
                  <a:pos x="csX1379" y="csY1379"/>
                </a:cxn>
                <a:cxn ang="0">
                  <a:pos x="csX1380" y="csY1380"/>
                </a:cxn>
                <a:cxn ang="0">
                  <a:pos x="csX1381" y="csY1381"/>
                </a:cxn>
                <a:cxn ang="0">
                  <a:pos x="csX1382" y="csY1382"/>
                </a:cxn>
                <a:cxn ang="0">
                  <a:pos x="csX1383" y="csY1383"/>
                </a:cxn>
                <a:cxn ang="0">
                  <a:pos x="csX1384" y="csY1384"/>
                </a:cxn>
                <a:cxn ang="0">
                  <a:pos x="csX1385" y="csY1385"/>
                </a:cxn>
                <a:cxn ang="0">
                  <a:pos x="csX1386" y="csY1386"/>
                </a:cxn>
                <a:cxn ang="0">
                  <a:pos x="csX1387" y="csY1387"/>
                </a:cxn>
                <a:cxn ang="0">
                  <a:pos x="csX1388" y="csY1388"/>
                </a:cxn>
                <a:cxn ang="0">
                  <a:pos x="csX1389" y="csY1389"/>
                </a:cxn>
                <a:cxn ang="0">
                  <a:pos x="csX1390" y="csY1390"/>
                </a:cxn>
                <a:cxn ang="0">
                  <a:pos x="csX1391" y="csY1391"/>
                </a:cxn>
                <a:cxn ang="0">
                  <a:pos x="csX1392" y="csY1392"/>
                </a:cxn>
                <a:cxn ang="0">
                  <a:pos x="csX1393" y="csY1393"/>
                </a:cxn>
                <a:cxn ang="0">
                  <a:pos x="csX1394" y="csY1394"/>
                </a:cxn>
                <a:cxn ang="0">
                  <a:pos x="csX1395" y="csY1395"/>
                </a:cxn>
                <a:cxn ang="0">
                  <a:pos x="csX1396" y="csY1396"/>
                </a:cxn>
                <a:cxn ang="0">
                  <a:pos x="csX1397" y="csY1397"/>
                </a:cxn>
                <a:cxn ang="0">
                  <a:pos x="csX1398" y="csY1398"/>
                </a:cxn>
                <a:cxn ang="0">
                  <a:pos x="csX1399" y="csY1399"/>
                </a:cxn>
                <a:cxn ang="0">
                  <a:pos x="csX1400" y="csY1400"/>
                </a:cxn>
                <a:cxn ang="0">
                  <a:pos x="csX1401" y="csY1401"/>
                </a:cxn>
                <a:cxn ang="0">
                  <a:pos x="csX1402" y="csY1402"/>
                </a:cxn>
                <a:cxn ang="0">
                  <a:pos x="csX1403" y="csY1403"/>
                </a:cxn>
                <a:cxn ang="0">
                  <a:pos x="csX1404" y="csY1404"/>
                </a:cxn>
                <a:cxn ang="0">
                  <a:pos x="csX1405" y="csY1405"/>
                </a:cxn>
                <a:cxn ang="0">
                  <a:pos x="csX1406" y="csY1406"/>
                </a:cxn>
                <a:cxn ang="0">
                  <a:pos x="csX1407" y="csY1407"/>
                </a:cxn>
                <a:cxn ang="0">
                  <a:pos x="csX1408" y="csY1408"/>
                </a:cxn>
                <a:cxn ang="0">
                  <a:pos x="csX1409" y="csY1409"/>
                </a:cxn>
                <a:cxn ang="0">
                  <a:pos x="csX1410" y="csY1410"/>
                </a:cxn>
                <a:cxn ang="0">
                  <a:pos x="csX1411" y="csY1411"/>
                </a:cxn>
                <a:cxn ang="0">
                  <a:pos x="csX1412" y="csY1412"/>
                </a:cxn>
                <a:cxn ang="0">
                  <a:pos x="csX1413" y="csY1413"/>
                </a:cxn>
                <a:cxn ang="0">
                  <a:pos x="csX1414" y="csY1414"/>
                </a:cxn>
                <a:cxn ang="0">
                  <a:pos x="csX1415" y="csY1415"/>
                </a:cxn>
                <a:cxn ang="0">
                  <a:pos x="csX1416" y="csY1416"/>
                </a:cxn>
                <a:cxn ang="0">
                  <a:pos x="csX1417" y="csY1417"/>
                </a:cxn>
                <a:cxn ang="0">
                  <a:pos x="csX1418" y="csY1418"/>
                </a:cxn>
                <a:cxn ang="0">
                  <a:pos x="csX1419" y="csY1419"/>
                </a:cxn>
                <a:cxn ang="0">
                  <a:pos x="csX1420" y="csY1420"/>
                </a:cxn>
                <a:cxn ang="0">
                  <a:pos x="csX1421" y="csY1421"/>
                </a:cxn>
                <a:cxn ang="0">
                  <a:pos x="csX1422" y="csY1422"/>
                </a:cxn>
                <a:cxn ang="0">
                  <a:pos x="csX1423" y="csY1423"/>
                </a:cxn>
                <a:cxn ang="0">
                  <a:pos x="csX1424" y="csY1424"/>
                </a:cxn>
                <a:cxn ang="0">
                  <a:pos x="csX1425" y="csY1425"/>
                </a:cxn>
                <a:cxn ang="0">
                  <a:pos x="csX1426" y="csY1426"/>
                </a:cxn>
                <a:cxn ang="0">
                  <a:pos x="csX1427" y="csY1427"/>
                </a:cxn>
                <a:cxn ang="0">
                  <a:pos x="csX1428" y="csY1428"/>
                </a:cxn>
                <a:cxn ang="0">
                  <a:pos x="csX1429" y="csY1429"/>
                </a:cxn>
                <a:cxn ang="0">
                  <a:pos x="csX1430" y="csY1430"/>
                </a:cxn>
                <a:cxn ang="0">
                  <a:pos x="csX1431" y="csY1431"/>
                </a:cxn>
                <a:cxn ang="0">
                  <a:pos x="csX1432" y="csY1432"/>
                </a:cxn>
                <a:cxn ang="0">
                  <a:pos x="csX1433" y="csY1433"/>
                </a:cxn>
                <a:cxn ang="0">
                  <a:pos x="csX1434" y="csY1434"/>
                </a:cxn>
                <a:cxn ang="0">
                  <a:pos x="csX1435" y="csY1435"/>
                </a:cxn>
                <a:cxn ang="0">
                  <a:pos x="csX1436" y="csY1436"/>
                </a:cxn>
                <a:cxn ang="0">
                  <a:pos x="csX1437" y="csY1437"/>
                </a:cxn>
                <a:cxn ang="0">
                  <a:pos x="csX1438" y="csY1438"/>
                </a:cxn>
                <a:cxn ang="0">
                  <a:pos x="csX1439" y="csY1439"/>
                </a:cxn>
                <a:cxn ang="0">
                  <a:pos x="csX1440" y="csY1440"/>
                </a:cxn>
                <a:cxn ang="0">
                  <a:pos x="csX1441" y="csY1441"/>
                </a:cxn>
                <a:cxn ang="0">
                  <a:pos x="csX1442" y="csY1442"/>
                </a:cxn>
                <a:cxn ang="0">
                  <a:pos x="csX1443" y="csY1443"/>
                </a:cxn>
                <a:cxn ang="0">
                  <a:pos x="csX1444" y="csY1444"/>
                </a:cxn>
                <a:cxn ang="0">
                  <a:pos x="csX1445" y="csY1445"/>
                </a:cxn>
                <a:cxn ang="0">
                  <a:pos x="csX1446" y="csY1446"/>
                </a:cxn>
                <a:cxn ang="0">
                  <a:pos x="csX1447" y="csY1447"/>
                </a:cxn>
                <a:cxn ang="0">
                  <a:pos x="csX1448" y="csY1448"/>
                </a:cxn>
                <a:cxn ang="0">
                  <a:pos x="csX1449" y="csY1449"/>
                </a:cxn>
                <a:cxn ang="0">
                  <a:pos x="csX1450" y="csY1450"/>
                </a:cxn>
                <a:cxn ang="0">
                  <a:pos x="csX1451" y="csY1451"/>
                </a:cxn>
                <a:cxn ang="0">
                  <a:pos x="csX1452" y="csY1452"/>
                </a:cxn>
                <a:cxn ang="0">
                  <a:pos x="csX1453" y="csY1453"/>
                </a:cxn>
                <a:cxn ang="0">
                  <a:pos x="csX1454" y="csY1454"/>
                </a:cxn>
                <a:cxn ang="0">
                  <a:pos x="csX1455" y="csY1455"/>
                </a:cxn>
                <a:cxn ang="0">
                  <a:pos x="csX1456" y="csY1456"/>
                </a:cxn>
                <a:cxn ang="0">
                  <a:pos x="csX1457" y="csY1457"/>
                </a:cxn>
                <a:cxn ang="0">
                  <a:pos x="csX1458" y="csY1458"/>
                </a:cxn>
                <a:cxn ang="0">
                  <a:pos x="csX1459" y="csY1459"/>
                </a:cxn>
                <a:cxn ang="0">
                  <a:pos x="csX1460" y="csY1460"/>
                </a:cxn>
                <a:cxn ang="0">
                  <a:pos x="csX1461" y="csY1461"/>
                </a:cxn>
                <a:cxn ang="0">
                  <a:pos x="csX1462" y="csY1462"/>
                </a:cxn>
                <a:cxn ang="0">
                  <a:pos x="csX1463" y="csY1463"/>
                </a:cxn>
                <a:cxn ang="0">
                  <a:pos x="csX1464" y="csY1464"/>
                </a:cxn>
                <a:cxn ang="0">
                  <a:pos x="csX1465" y="csY1465"/>
                </a:cxn>
                <a:cxn ang="0">
                  <a:pos x="csX1466" y="csY1466"/>
                </a:cxn>
                <a:cxn ang="0">
                  <a:pos x="csX1467" y="csY1467"/>
                </a:cxn>
                <a:cxn ang="0">
                  <a:pos x="csX1468" y="csY1468"/>
                </a:cxn>
                <a:cxn ang="0">
                  <a:pos x="csX1469" y="csY1469"/>
                </a:cxn>
                <a:cxn ang="0">
                  <a:pos x="csX1470" y="csY1470"/>
                </a:cxn>
                <a:cxn ang="0">
                  <a:pos x="csX1471" y="csY1471"/>
                </a:cxn>
                <a:cxn ang="0">
                  <a:pos x="csX1472" y="csY1472"/>
                </a:cxn>
                <a:cxn ang="0">
                  <a:pos x="csX1473" y="csY1473"/>
                </a:cxn>
                <a:cxn ang="0">
                  <a:pos x="csX1474" y="csY1474"/>
                </a:cxn>
                <a:cxn ang="0">
                  <a:pos x="csX1475" y="csY1475"/>
                </a:cxn>
                <a:cxn ang="0">
                  <a:pos x="csX1476" y="csY1476"/>
                </a:cxn>
                <a:cxn ang="0">
                  <a:pos x="csX1477" y="csY1477"/>
                </a:cxn>
                <a:cxn ang="0">
                  <a:pos x="csX1478" y="csY1478"/>
                </a:cxn>
                <a:cxn ang="0">
                  <a:pos x="csX1479" y="csY1479"/>
                </a:cxn>
                <a:cxn ang="0">
                  <a:pos x="csX1480" y="csY1480"/>
                </a:cxn>
                <a:cxn ang="0">
                  <a:pos x="csX1481" y="csY1481"/>
                </a:cxn>
                <a:cxn ang="0">
                  <a:pos x="csX1482" y="csY1482"/>
                </a:cxn>
                <a:cxn ang="0">
                  <a:pos x="csX1483" y="csY1483"/>
                </a:cxn>
                <a:cxn ang="0">
                  <a:pos x="csX1484" y="csY1484"/>
                </a:cxn>
                <a:cxn ang="0">
                  <a:pos x="csX1485" y="csY1485"/>
                </a:cxn>
                <a:cxn ang="0">
                  <a:pos x="csX1486" y="csY1486"/>
                </a:cxn>
                <a:cxn ang="0">
                  <a:pos x="csX1487" y="csY1487"/>
                </a:cxn>
                <a:cxn ang="0">
                  <a:pos x="csX1488" y="csY1488"/>
                </a:cxn>
                <a:cxn ang="0">
                  <a:pos x="csX1489" y="csY1489"/>
                </a:cxn>
                <a:cxn ang="0">
                  <a:pos x="csX1490" y="csY1490"/>
                </a:cxn>
                <a:cxn ang="0">
                  <a:pos x="csX1491" y="csY1491"/>
                </a:cxn>
                <a:cxn ang="0">
                  <a:pos x="csX1492" y="csY1492"/>
                </a:cxn>
                <a:cxn ang="0">
                  <a:pos x="csX1493" y="csY1493"/>
                </a:cxn>
                <a:cxn ang="0">
                  <a:pos x="csX1494" y="csY1494"/>
                </a:cxn>
                <a:cxn ang="0">
                  <a:pos x="csX1495" y="csY1495"/>
                </a:cxn>
                <a:cxn ang="0">
                  <a:pos x="csX1496" y="csY1496"/>
                </a:cxn>
                <a:cxn ang="0">
                  <a:pos x="csX1497" y="csY1497"/>
                </a:cxn>
                <a:cxn ang="0">
                  <a:pos x="csX1498" y="csY1498"/>
                </a:cxn>
                <a:cxn ang="0">
                  <a:pos x="csX1499" y="csY1499"/>
                </a:cxn>
                <a:cxn ang="0">
                  <a:pos x="csX1500" y="csY1500"/>
                </a:cxn>
                <a:cxn ang="0">
                  <a:pos x="csX1501" y="csY1501"/>
                </a:cxn>
                <a:cxn ang="0">
                  <a:pos x="csX1502" y="csY1502"/>
                </a:cxn>
                <a:cxn ang="0">
                  <a:pos x="csX1503" y="csY1503"/>
                </a:cxn>
                <a:cxn ang="0">
                  <a:pos x="csX1504" y="csY1504"/>
                </a:cxn>
                <a:cxn ang="0">
                  <a:pos x="csX1505" y="csY1505"/>
                </a:cxn>
                <a:cxn ang="0">
                  <a:pos x="csX1506" y="csY1506"/>
                </a:cxn>
                <a:cxn ang="0">
                  <a:pos x="csX1507" y="csY1507"/>
                </a:cxn>
                <a:cxn ang="0">
                  <a:pos x="csX1508" y="csY1508"/>
                </a:cxn>
                <a:cxn ang="0">
                  <a:pos x="csX1509" y="csY1509"/>
                </a:cxn>
                <a:cxn ang="0">
                  <a:pos x="csX1510" y="csY1510"/>
                </a:cxn>
                <a:cxn ang="0">
                  <a:pos x="csX1511" y="csY1511"/>
                </a:cxn>
                <a:cxn ang="0">
                  <a:pos x="csX1512" y="csY1512"/>
                </a:cxn>
                <a:cxn ang="0">
                  <a:pos x="csX1513" y="csY1513"/>
                </a:cxn>
                <a:cxn ang="0">
                  <a:pos x="csX1514" y="csY1514"/>
                </a:cxn>
                <a:cxn ang="0">
                  <a:pos x="csX1515" y="csY1515"/>
                </a:cxn>
                <a:cxn ang="0">
                  <a:pos x="csX1516" y="csY1516"/>
                </a:cxn>
                <a:cxn ang="0">
                  <a:pos x="csX1517" y="csY1517"/>
                </a:cxn>
                <a:cxn ang="0">
                  <a:pos x="csX1518" y="csY1518"/>
                </a:cxn>
                <a:cxn ang="0">
                  <a:pos x="csX1519" y="csY1519"/>
                </a:cxn>
                <a:cxn ang="0">
                  <a:pos x="csX1520" y="csY1520"/>
                </a:cxn>
                <a:cxn ang="0">
                  <a:pos x="csX1521" y="csY1521"/>
                </a:cxn>
                <a:cxn ang="0">
                  <a:pos x="csX1522" y="csY1522"/>
                </a:cxn>
                <a:cxn ang="0">
                  <a:pos x="csX1523" y="csY1523"/>
                </a:cxn>
                <a:cxn ang="0">
                  <a:pos x="csX1524" y="csY1524"/>
                </a:cxn>
                <a:cxn ang="0">
                  <a:pos x="csX1525" y="csY1525"/>
                </a:cxn>
                <a:cxn ang="0">
                  <a:pos x="csX1526" y="csY1526"/>
                </a:cxn>
                <a:cxn ang="0">
                  <a:pos x="csX1527" y="csY1527"/>
                </a:cxn>
                <a:cxn ang="0">
                  <a:pos x="csX1528" y="csY1528"/>
                </a:cxn>
                <a:cxn ang="0">
                  <a:pos x="csX1529" y="csY1529"/>
                </a:cxn>
                <a:cxn ang="0">
                  <a:pos x="csX1530" y="csY1530"/>
                </a:cxn>
                <a:cxn ang="0">
                  <a:pos x="csX1531" y="csY1531"/>
                </a:cxn>
                <a:cxn ang="0">
                  <a:pos x="csX1532" y="csY1532"/>
                </a:cxn>
                <a:cxn ang="0">
                  <a:pos x="csX1533" y="csY1533"/>
                </a:cxn>
                <a:cxn ang="0">
                  <a:pos x="csX1534" y="csY1534"/>
                </a:cxn>
                <a:cxn ang="0">
                  <a:pos x="csX1535" y="csY1535"/>
                </a:cxn>
                <a:cxn ang="0">
                  <a:pos x="csX1536" y="csY1536"/>
                </a:cxn>
                <a:cxn ang="0">
                  <a:pos x="csX1537" y="csY1537"/>
                </a:cxn>
                <a:cxn ang="0">
                  <a:pos x="csX1538" y="csY1538"/>
                </a:cxn>
                <a:cxn ang="0">
                  <a:pos x="csX1539" y="csY1539"/>
                </a:cxn>
                <a:cxn ang="0">
                  <a:pos x="csX1540" y="csY1540"/>
                </a:cxn>
                <a:cxn ang="0">
                  <a:pos x="csX1541" y="csY1541"/>
                </a:cxn>
                <a:cxn ang="0">
                  <a:pos x="csX1542" y="csY1542"/>
                </a:cxn>
                <a:cxn ang="0">
                  <a:pos x="csX1543" y="csY1543"/>
                </a:cxn>
                <a:cxn ang="0">
                  <a:pos x="csX1544" y="csY1544"/>
                </a:cxn>
                <a:cxn ang="0">
                  <a:pos x="csX1545" y="csY1545"/>
                </a:cxn>
                <a:cxn ang="0">
                  <a:pos x="csX1546" y="csY1546"/>
                </a:cxn>
                <a:cxn ang="0">
                  <a:pos x="csX1547" y="csY1547"/>
                </a:cxn>
                <a:cxn ang="0">
                  <a:pos x="csX1548" y="csY1548"/>
                </a:cxn>
                <a:cxn ang="0">
                  <a:pos x="csX1549" y="csY1549"/>
                </a:cxn>
                <a:cxn ang="0">
                  <a:pos x="csX1550" y="csY1550"/>
                </a:cxn>
                <a:cxn ang="0">
                  <a:pos x="csX1551" y="csY1551"/>
                </a:cxn>
                <a:cxn ang="0">
                  <a:pos x="csX1552" y="csY1552"/>
                </a:cxn>
                <a:cxn ang="0">
                  <a:pos x="csX1553" y="csY1553"/>
                </a:cxn>
                <a:cxn ang="0">
                  <a:pos x="csX1554" y="csY1554"/>
                </a:cxn>
                <a:cxn ang="0">
                  <a:pos x="csX1555" y="csY1555"/>
                </a:cxn>
                <a:cxn ang="0">
                  <a:pos x="csX1556" y="csY1556"/>
                </a:cxn>
                <a:cxn ang="0">
                  <a:pos x="csX1557" y="csY1557"/>
                </a:cxn>
                <a:cxn ang="0">
                  <a:pos x="csX1558" y="csY1558"/>
                </a:cxn>
                <a:cxn ang="0">
                  <a:pos x="csX1559" y="csY1559"/>
                </a:cxn>
                <a:cxn ang="0">
                  <a:pos x="csX1560" y="csY1560"/>
                </a:cxn>
                <a:cxn ang="0">
                  <a:pos x="csX1561" y="csY1561"/>
                </a:cxn>
                <a:cxn ang="0">
                  <a:pos x="csX1562" y="csY1562"/>
                </a:cxn>
                <a:cxn ang="0">
                  <a:pos x="csX1563" y="csY1563"/>
                </a:cxn>
                <a:cxn ang="0">
                  <a:pos x="csX1564" y="csY1564"/>
                </a:cxn>
                <a:cxn ang="0">
                  <a:pos x="csX1565" y="csY1565"/>
                </a:cxn>
                <a:cxn ang="0">
                  <a:pos x="csX1566" y="csY1566"/>
                </a:cxn>
                <a:cxn ang="0">
                  <a:pos x="csX1567" y="csY1567"/>
                </a:cxn>
                <a:cxn ang="0">
                  <a:pos x="csX1568" y="csY1568"/>
                </a:cxn>
                <a:cxn ang="0">
                  <a:pos x="csX1569" y="csY1569"/>
                </a:cxn>
                <a:cxn ang="0">
                  <a:pos x="csX1570" y="csY1570"/>
                </a:cxn>
                <a:cxn ang="0">
                  <a:pos x="csX1571" y="csY1571"/>
                </a:cxn>
                <a:cxn ang="0">
                  <a:pos x="csX1572" y="csY1572"/>
                </a:cxn>
                <a:cxn ang="0">
                  <a:pos x="csX1573" y="csY1573"/>
                </a:cxn>
                <a:cxn ang="0">
                  <a:pos x="csX1574" y="csY1574"/>
                </a:cxn>
                <a:cxn ang="0">
                  <a:pos x="csX1575" y="csY1575"/>
                </a:cxn>
                <a:cxn ang="0">
                  <a:pos x="csX1576" y="csY1576"/>
                </a:cxn>
                <a:cxn ang="0">
                  <a:pos x="csX1577" y="csY1577"/>
                </a:cxn>
                <a:cxn ang="0">
                  <a:pos x="csX1578" y="csY1578"/>
                </a:cxn>
                <a:cxn ang="0">
                  <a:pos x="csX1579" y="csY1579"/>
                </a:cxn>
                <a:cxn ang="0">
                  <a:pos x="csX1580" y="csY1580"/>
                </a:cxn>
                <a:cxn ang="0">
                  <a:pos x="csX1581" y="csY1581"/>
                </a:cxn>
                <a:cxn ang="0">
                  <a:pos x="csX1582" y="csY1582"/>
                </a:cxn>
                <a:cxn ang="0">
                  <a:pos x="csX1583" y="csY1583"/>
                </a:cxn>
                <a:cxn ang="0">
                  <a:pos x="csX1584" y="csY1584"/>
                </a:cxn>
                <a:cxn ang="0">
                  <a:pos x="csX1585" y="csY1585"/>
                </a:cxn>
                <a:cxn ang="0">
                  <a:pos x="csX1586" y="csY1586"/>
                </a:cxn>
                <a:cxn ang="0">
                  <a:pos x="csX1587" y="csY1587"/>
                </a:cxn>
                <a:cxn ang="0">
                  <a:pos x="csX1588" y="csY1588"/>
                </a:cxn>
                <a:cxn ang="0">
                  <a:pos x="csX1589" y="csY1589"/>
                </a:cxn>
                <a:cxn ang="0">
                  <a:pos x="csX1590" y="csY1590"/>
                </a:cxn>
                <a:cxn ang="0">
                  <a:pos x="csX1591" y="csY1591"/>
                </a:cxn>
                <a:cxn ang="0">
                  <a:pos x="csX1592" y="csY1592"/>
                </a:cxn>
                <a:cxn ang="0">
                  <a:pos x="csX1593" y="csY1593"/>
                </a:cxn>
                <a:cxn ang="0">
                  <a:pos x="csX1594" y="csY1594"/>
                </a:cxn>
                <a:cxn ang="0">
                  <a:pos x="csX1595" y="csY1595"/>
                </a:cxn>
                <a:cxn ang="0">
                  <a:pos x="csX1596" y="csY1596"/>
                </a:cxn>
                <a:cxn ang="0">
                  <a:pos x="csX1597" y="csY1597"/>
                </a:cxn>
                <a:cxn ang="0">
                  <a:pos x="csX1598" y="csY1598"/>
                </a:cxn>
                <a:cxn ang="0">
                  <a:pos x="csX1599" y="csY1599"/>
                </a:cxn>
                <a:cxn ang="0">
                  <a:pos x="csX1600" y="csY1600"/>
                </a:cxn>
                <a:cxn ang="0">
                  <a:pos x="csX1601" y="csY1601"/>
                </a:cxn>
                <a:cxn ang="0">
                  <a:pos x="csX1602" y="csY1602"/>
                </a:cxn>
                <a:cxn ang="0">
                  <a:pos x="csX1603" y="csY1603"/>
                </a:cxn>
                <a:cxn ang="0">
                  <a:pos x="csX1604" y="csY1604"/>
                </a:cxn>
                <a:cxn ang="0">
                  <a:pos x="csX1605" y="csY1605"/>
                </a:cxn>
                <a:cxn ang="0">
                  <a:pos x="csX1606" y="csY1606"/>
                </a:cxn>
                <a:cxn ang="0">
                  <a:pos x="csX1607" y="csY1607"/>
                </a:cxn>
                <a:cxn ang="0">
                  <a:pos x="csX1608" y="csY1608"/>
                </a:cxn>
                <a:cxn ang="0">
                  <a:pos x="csX1609" y="csY1609"/>
                </a:cxn>
                <a:cxn ang="0">
                  <a:pos x="csX1610" y="csY1610"/>
                </a:cxn>
                <a:cxn ang="0">
                  <a:pos x="csX1611" y="csY1611"/>
                </a:cxn>
                <a:cxn ang="0">
                  <a:pos x="csX1612" y="csY1612"/>
                </a:cxn>
                <a:cxn ang="0">
                  <a:pos x="csX1613" y="csY1613"/>
                </a:cxn>
                <a:cxn ang="0">
                  <a:pos x="csX1614" y="csY1614"/>
                </a:cxn>
                <a:cxn ang="0">
                  <a:pos x="csX1615" y="csY1615"/>
                </a:cxn>
                <a:cxn ang="0">
                  <a:pos x="csX1616" y="csY1616"/>
                </a:cxn>
                <a:cxn ang="0">
                  <a:pos x="csX1617" y="csY1617"/>
                </a:cxn>
                <a:cxn ang="0">
                  <a:pos x="csX1618" y="csY1618"/>
                </a:cxn>
                <a:cxn ang="0">
                  <a:pos x="csX1619" y="csY1619"/>
                </a:cxn>
                <a:cxn ang="0">
                  <a:pos x="csX1620" y="csY1620"/>
                </a:cxn>
                <a:cxn ang="0">
                  <a:pos x="csX1621" y="csY1621"/>
                </a:cxn>
                <a:cxn ang="0">
                  <a:pos x="csX1622" y="csY1622"/>
                </a:cxn>
                <a:cxn ang="0">
                  <a:pos x="csX1623" y="csY1623"/>
                </a:cxn>
                <a:cxn ang="0">
                  <a:pos x="csX1624" y="csY1624"/>
                </a:cxn>
                <a:cxn ang="0">
                  <a:pos x="csX1625" y="csY1625"/>
                </a:cxn>
                <a:cxn ang="0">
                  <a:pos x="csX1626" y="csY1626"/>
                </a:cxn>
                <a:cxn ang="0">
                  <a:pos x="csX1627" y="csY1627"/>
                </a:cxn>
                <a:cxn ang="0">
                  <a:pos x="csX1628" y="csY1628"/>
                </a:cxn>
                <a:cxn ang="0">
                  <a:pos x="csX1629" y="csY1629"/>
                </a:cxn>
                <a:cxn ang="0">
                  <a:pos x="csX1630" y="csY1630"/>
                </a:cxn>
                <a:cxn ang="0">
                  <a:pos x="csX1631" y="csY1631"/>
                </a:cxn>
                <a:cxn ang="0">
                  <a:pos x="csX1632" y="csY1632"/>
                </a:cxn>
                <a:cxn ang="0">
                  <a:pos x="csX1633" y="csY1633"/>
                </a:cxn>
                <a:cxn ang="0">
                  <a:pos x="csX1634" y="csY1634"/>
                </a:cxn>
                <a:cxn ang="0">
                  <a:pos x="csX1635" y="csY1635"/>
                </a:cxn>
                <a:cxn ang="0">
                  <a:pos x="csX1636" y="csY1636"/>
                </a:cxn>
                <a:cxn ang="0">
                  <a:pos x="csX1637" y="csY1637"/>
                </a:cxn>
                <a:cxn ang="0">
                  <a:pos x="csX1638" y="csY1638"/>
                </a:cxn>
                <a:cxn ang="0">
                  <a:pos x="csX1639" y="csY1639"/>
                </a:cxn>
                <a:cxn ang="0">
                  <a:pos x="csX1640" y="csY1640"/>
                </a:cxn>
                <a:cxn ang="0">
                  <a:pos x="csX1641" y="csY1641"/>
                </a:cxn>
                <a:cxn ang="0">
                  <a:pos x="csX1642" y="csY1642"/>
                </a:cxn>
                <a:cxn ang="0">
                  <a:pos x="csX1643" y="csY1643"/>
                </a:cxn>
                <a:cxn ang="0">
                  <a:pos x="csX1644" y="csY1644"/>
                </a:cxn>
                <a:cxn ang="0">
                  <a:pos x="csX1645" y="csY1645"/>
                </a:cxn>
                <a:cxn ang="0">
                  <a:pos x="csX1646" y="csY1646"/>
                </a:cxn>
                <a:cxn ang="0">
                  <a:pos x="csX1647" y="csY1647"/>
                </a:cxn>
                <a:cxn ang="0">
                  <a:pos x="csX1648" y="csY1648"/>
                </a:cxn>
                <a:cxn ang="0">
                  <a:pos x="csX1649" y="csY1649"/>
                </a:cxn>
                <a:cxn ang="0">
                  <a:pos x="csX1650" y="csY1650"/>
                </a:cxn>
                <a:cxn ang="0">
                  <a:pos x="csX1651" y="csY1651"/>
                </a:cxn>
                <a:cxn ang="0">
                  <a:pos x="csX1652" y="csY1652"/>
                </a:cxn>
                <a:cxn ang="0">
                  <a:pos x="csX1653" y="csY1653"/>
                </a:cxn>
                <a:cxn ang="0">
                  <a:pos x="csX1654" y="csY1654"/>
                </a:cxn>
                <a:cxn ang="0">
                  <a:pos x="csX1655" y="csY1655"/>
                </a:cxn>
                <a:cxn ang="0">
                  <a:pos x="csX1656" y="csY1656"/>
                </a:cxn>
                <a:cxn ang="0">
                  <a:pos x="csX1657" y="csY1657"/>
                </a:cxn>
                <a:cxn ang="0">
                  <a:pos x="csX1658" y="csY1658"/>
                </a:cxn>
                <a:cxn ang="0">
                  <a:pos x="csX1659" y="csY1659"/>
                </a:cxn>
                <a:cxn ang="0">
                  <a:pos x="csX1660" y="csY1660"/>
                </a:cxn>
                <a:cxn ang="0">
                  <a:pos x="csX1661" y="csY1661"/>
                </a:cxn>
                <a:cxn ang="0">
                  <a:pos x="csX1662" y="csY1662"/>
                </a:cxn>
                <a:cxn ang="0">
                  <a:pos x="csX1663" y="csY1663"/>
                </a:cxn>
                <a:cxn ang="0">
                  <a:pos x="csX1664" y="csY1664"/>
                </a:cxn>
                <a:cxn ang="0">
                  <a:pos x="csX1665" y="csY1665"/>
                </a:cxn>
                <a:cxn ang="0">
                  <a:pos x="csX1666" y="csY1666"/>
                </a:cxn>
                <a:cxn ang="0">
                  <a:pos x="csX1667" y="csY1667"/>
                </a:cxn>
                <a:cxn ang="0">
                  <a:pos x="csX1668" y="csY1668"/>
                </a:cxn>
                <a:cxn ang="0">
                  <a:pos x="csX1669" y="csY1669"/>
                </a:cxn>
                <a:cxn ang="0">
                  <a:pos x="csX1670" y="csY1670"/>
                </a:cxn>
                <a:cxn ang="0">
                  <a:pos x="csX1671" y="csY1671"/>
                </a:cxn>
                <a:cxn ang="0">
                  <a:pos x="csX1672" y="csY1672"/>
                </a:cxn>
                <a:cxn ang="0">
                  <a:pos x="csX1673" y="csY1673"/>
                </a:cxn>
                <a:cxn ang="0">
                  <a:pos x="csX1674" y="csY1674"/>
                </a:cxn>
                <a:cxn ang="0">
                  <a:pos x="csX1675" y="csY1675"/>
                </a:cxn>
                <a:cxn ang="0">
                  <a:pos x="csX1676" y="csY1676"/>
                </a:cxn>
                <a:cxn ang="0">
                  <a:pos x="csX1677" y="csY1677"/>
                </a:cxn>
                <a:cxn ang="0">
                  <a:pos x="csX1678" y="csY1678"/>
                </a:cxn>
                <a:cxn ang="0">
                  <a:pos x="csX1679" y="csY1679"/>
                </a:cxn>
                <a:cxn ang="0">
                  <a:pos x="csX1680" y="csY1680"/>
                </a:cxn>
                <a:cxn ang="0">
                  <a:pos x="csX1681" y="csY1681"/>
                </a:cxn>
                <a:cxn ang="0">
                  <a:pos x="csX1682" y="csY1682"/>
                </a:cxn>
                <a:cxn ang="0">
                  <a:pos x="csX1683" y="csY1683"/>
                </a:cxn>
                <a:cxn ang="0">
                  <a:pos x="csX1684" y="csY1684"/>
                </a:cxn>
                <a:cxn ang="0">
                  <a:pos x="csX1685" y="csY1685"/>
                </a:cxn>
                <a:cxn ang="0">
                  <a:pos x="csX1686" y="csY1686"/>
                </a:cxn>
                <a:cxn ang="0">
                  <a:pos x="csX1687" y="csY1687"/>
                </a:cxn>
                <a:cxn ang="0">
                  <a:pos x="csX1688" y="csY1688"/>
                </a:cxn>
                <a:cxn ang="0">
                  <a:pos x="csX1689" y="csY1689"/>
                </a:cxn>
                <a:cxn ang="0">
                  <a:pos x="csX1690" y="csY1690"/>
                </a:cxn>
                <a:cxn ang="0">
                  <a:pos x="csX1691" y="csY1691"/>
                </a:cxn>
                <a:cxn ang="0">
                  <a:pos x="csX1692" y="csY1692"/>
                </a:cxn>
                <a:cxn ang="0">
                  <a:pos x="csX1693" y="csY1693"/>
                </a:cxn>
                <a:cxn ang="0">
                  <a:pos x="csX1694" y="csY1694"/>
                </a:cxn>
                <a:cxn ang="0">
                  <a:pos x="csX1695" y="csY1695"/>
                </a:cxn>
                <a:cxn ang="0">
                  <a:pos x="csX1696" y="csY1696"/>
                </a:cxn>
                <a:cxn ang="0">
                  <a:pos x="csX1697" y="csY1697"/>
                </a:cxn>
                <a:cxn ang="0">
                  <a:pos x="csX1698" y="csY1698"/>
                </a:cxn>
                <a:cxn ang="0">
                  <a:pos x="csX1699" y="csY1699"/>
                </a:cxn>
                <a:cxn ang="0">
                  <a:pos x="csX1700" y="csY1700"/>
                </a:cxn>
                <a:cxn ang="0">
                  <a:pos x="csX1701" y="csY1701"/>
                </a:cxn>
                <a:cxn ang="0">
                  <a:pos x="csX1702" y="csY1702"/>
                </a:cxn>
                <a:cxn ang="0">
                  <a:pos x="csX1703" y="csY1703"/>
                </a:cxn>
                <a:cxn ang="0">
                  <a:pos x="csX1704" y="csY1704"/>
                </a:cxn>
                <a:cxn ang="0">
                  <a:pos x="csX1705" y="csY1705"/>
                </a:cxn>
                <a:cxn ang="0">
                  <a:pos x="csX1706" y="csY1706"/>
                </a:cxn>
                <a:cxn ang="0">
                  <a:pos x="csX1707" y="csY1707"/>
                </a:cxn>
                <a:cxn ang="0">
                  <a:pos x="csX1708" y="csY1708"/>
                </a:cxn>
                <a:cxn ang="0">
                  <a:pos x="csX1709" y="csY1709"/>
                </a:cxn>
                <a:cxn ang="0">
                  <a:pos x="csX1710" y="csY1710"/>
                </a:cxn>
                <a:cxn ang="0">
                  <a:pos x="csX1711" y="csY1711"/>
                </a:cxn>
                <a:cxn ang="0">
                  <a:pos x="csX1712" y="csY1712"/>
                </a:cxn>
                <a:cxn ang="0">
                  <a:pos x="csX1713" y="csY1713"/>
                </a:cxn>
                <a:cxn ang="0">
                  <a:pos x="csX1714" y="csY1714"/>
                </a:cxn>
                <a:cxn ang="0">
                  <a:pos x="csX1715" y="csY1715"/>
                </a:cxn>
                <a:cxn ang="0">
                  <a:pos x="csX1716" y="csY1716"/>
                </a:cxn>
                <a:cxn ang="0">
                  <a:pos x="csX1717" y="csY1717"/>
                </a:cxn>
                <a:cxn ang="0">
                  <a:pos x="csX1718" y="csY1718"/>
                </a:cxn>
                <a:cxn ang="0">
                  <a:pos x="csX1719" y="csY1719"/>
                </a:cxn>
                <a:cxn ang="0">
                  <a:pos x="csX1720" y="csY1720"/>
                </a:cxn>
                <a:cxn ang="0">
                  <a:pos x="csX1721" y="csY1721"/>
                </a:cxn>
                <a:cxn ang="0">
                  <a:pos x="csX1722" y="csY1722"/>
                </a:cxn>
                <a:cxn ang="0">
                  <a:pos x="csX1723" y="csY1723"/>
                </a:cxn>
                <a:cxn ang="0">
                  <a:pos x="csX1724" y="csY1724"/>
                </a:cxn>
                <a:cxn ang="0">
                  <a:pos x="csX1725" y="csY1725"/>
                </a:cxn>
                <a:cxn ang="0">
                  <a:pos x="csX1726" y="csY1726"/>
                </a:cxn>
                <a:cxn ang="0">
                  <a:pos x="csX1727" y="csY1727"/>
                </a:cxn>
                <a:cxn ang="0">
                  <a:pos x="csX1728" y="csY1728"/>
                </a:cxn>
                <a:cxn ang="0">
                  <a:pos x="csX1729" y="csY1729"/>
                </a:cxn>
              </a:cxnLst>
              <a:rect l="l" t="t" r="r" b="b"/>
              <a:pathLst>
                <a:path w="1343257" h="1344369">
                  <a:moveTo>
                    <a:pt x="0" y="417300"/>
                  </a:moveTo>
                  <a:lnTo>
                    <a:pt x="0" y="463535"/>
                  </a:lnTo>
                  <a:lnTo>
                    <a:pt x="46197" y="463535"/>
                  </a:lnTo>
                  <a:lnTo>
                    <a:pt x="46197" y="417300"/>
                  </a:lnTo>
                  <a:lnTo>
                    <a:pt x="0" y="417300"/>
                  </a:lnTo>
                  <a:close/>
                  <a:moveTo>
                    <a:pt x="0" y="463535"/>
                  </a:moveTo>
                  <a:lnTo>
                    <a:pt x="0" y="509770"/>
                  </a:lnTo>
                  <a:lnTo>
                    <a:pt x="46197" y="509770"/>
                  </a:lnTo>
                  <a:lnTo>
                    <a:pt x="46197" y="463535"/>
                  </a:lnTo>
                  <a:lnTo>
                    <a:pt x="0" y="463535"/>
                  </a:lnTo>
                  <a:close/>
                  <a:moveTo>
                    <a:pt x="0" y="509770"/>
                  </a:moveTo>
                  <a:lnTo>
                    <a:pt x="0" y="556005"/>
                  </a:lnTo>
                  <a:lnTo>
                    <a:pt x="46197" y="556005"/>
                  </a:lnTo>
                  <a:lnTo>
                    <a:pt x="46197" y="509770"/>
                  </a:lnTo>
                  <a:cubicBezTo>
                    <a:pt x="46197" y="509770"/>
                    <a:pt x="0" y="509770"/>
                    <a:pt x="0" y="509770"/>
                  </a:cubicBezTo>
                  <a:close/>
                  <a:moveTo>
                    <a:pt x="0" y="556005"/>
                  </a:moveTo>
                  <a:lnTo>
                    <a:pt x="0" y="602239"/>
                  </a:lnTo>
                  <a:lnTo>
                    <a:pt x="46197" y="602239"/>
                  </a:lnTo>
                  <a:lnTo>
                    <a:pt x="46197" y="556005"/>
                  </a:lnTo>
                  <a:lnTo>
                    <a:pt x="0" y="556005"/>
                  </a:lnTo>
                  <a:close/>
                  <a:moveTo>
                    <a:pt x="0" y="742130"/>
                  </a:moveTo>
                  <a:lnTo>
                    <a:pt x="0" y="788365"/>
                  </a:lnTo>
                  <a:lnTo>
                    <a:pt x="46197" y="788365"/>
                  </a:lnTo>
                  <a:lnTo>
                    <a:pt x="46197" y="742130"/>
                  </a:lnTo>
                  <a:lnTo>
                    <a:pt x="0" y="742130"/>
                  </a:lnTo>
                  <a:close/>
                  <a:moveTo>
                    <a:pt x="0" y="834600"/>
                  </a:moveTo>
                  <a:lnTo>
                    <a:pt x="0" y="880834"/>
                  </a:lnTo>
                  <a:lnTo>
                    <a:pt x="46197" y="880834"/>
                  </a:lnTo>
                  <a:lnTo>
                    <a:pt x="46197" y="834600"/>
                  </a:lnTo>
                  <a:lnTo>
                    <a:pt x="0" y="834600"/>
                  </a:lnTo>
                  <a:close/>
                  <a:moveTo>
                    <a:pt x="0" y="880834"/>
                  </a:moveTo>
                  <a:lnTo>
                    <a:pt x="0" y="927069"/>
                  </a:lnTo>
                  <a:lnTo>
                    <a:pt x="46197" y="927069"/>
                  </a:lnTo>
                  <a:lnTo>
                    <a:pt x="46197" y="880834"/>
                  </a:lnTo>
                  <a:lnTo>
                    <a:pt x="0" y="880834"/>
                  </a:lnTo>
                  <a:close/>
                  <a:moveTo>
                    <a:pt x="0" y="927069"/>
                  </a:moveTo>
                  <a:lnTo>
                    <a:pt x="0" y="973304"/>
                  </a:lnTo>
                  <a:lnTo>
                    <a:pt x="46197" y="973304"/>
                  </a:lnTo>
                  <a:lnTo>
                    <a:pt x="46197" y="927069"/>
                  </a:lnTo>
                  <a:lnTo>
                    <a:pt x="0" y="927069"/>
                  </a:lnTo>
                  <a:close/>
                  <a:moveTo>
                    <a:pt x="46197" y="463535"/>
                  </a:moveTo>
                  <a:lnTo>
                    <a:pt x="46197" y="509770"/>
                  </a:lnTo>
                  <a:lnTo>
                    <a:pt x="92393" y="509770"/>
                  </a:lnTo>
                  <a:lnTo>
                    <a:pt x="92393" y="463535"/>
                  </a:lnTo>
                  <a:lnTo>
                    <a:pt x="46197" y="463535"/>
                  </a:lnTo>
                  <a:close/>
                  <a:moveTo>
                    <a:pt x="46197" y="509770"/>
                  </a:moveTo>
                  <a:lnTo>
                    <a:pt x="46197" y="556005"/>
                  </a:lnTo>
                  <a:lnTo>
                    <a:pt x="92393" y="556005"/>
                  </a:lnTo>
                  <a:lnTo>
                    <a:pt x="92393" y="509770"/>
                  </a:lnTo>
                  <a:cubicBezTo>
                    <a:pt x="92393" y="509770"/>
                    <a:pt x="46197" y="509770"/>
                    <a:pt x="46197" y="509770"/>
                  </a:cubicBezTo>
                  <a:close/>
                  <a:moveTo>
                    <a:pt x="46197" y="556005"/>
                  </a:moveTo>
                  <a:lnTo>
                    <a:pt x="46197" y="602239"/>
                  </a:lnTo>
                  <a:lnTo>
                    <a:pt x="92393" y="602239"/>
                  </a:lnTo>
                  <a:lnTo>
                    <a:pt x="92393" y="556005"/>
                  </a:lnTo>
                  <a:lnTo>
                    <a:pt x="46197" y="556005"/>
                  </a:lnTo>
                  <a:close/>
                  <a:moveTo>
                    <a:pt x="46197" y="649660"/>
                  </a:moveTo>
                  <a:lnTo>
                    <a:pt x="46197" y="695895"/>
                  </a:lnTo>
                  <a:lnTo>
                    <a:pt x="92393" y="695895"/>
                  </a:lnTo>
                  <a:lnTo>
                    <a:pt x="92393" y="649660"/>
                  </a:lnTo>
                  <a:lnTo>
                    <a:pt x="46197" y="649660"/>
                  </a:lnTo>
                  <a:close/>
                  <a:moveTo>
                    <a:pt x="46197" y="695895"/>
                  </a:moveTo>
                  <a:lnTo>
                    <a:pt x="46197" y="742130"/>
                  </a:lnTo>
                  <a:lnTo>
                    <a:pt x="92393" y="742130"/>
                  </a:lnTo>
                  <a:lnTo>
                    <a:pt x="92393" y="695895"/>
                  </a:lnTo>
                  <a:lnTo>
                    <a:pt x="46197" y="695895"/>
                  </a:lnTo>
                  <a:close/>
                  <a:moveTo>
                    <a:pt x="46197" y="927069"/>
                  </a:moveTo>
                  <a:lnTo>
                    <a:pt x="46197" y="973304"/>
                  </a:lnTo>
                  <a:lnTo>
                    <a:pt x="92393" y="973304"/>
                  </a:lnTo>
                  <a:lnTo>
                    <a:pt x="92393" y="927069"/>
                  </a:lnTo>
                  <a:lnTo>
                    <a:pt x="46197" y="927069"/>
                  </a:lnTo>
                  <a:close/>
                  <a:moveTo>
                    <a:pt x="92393" y="371065"/>
                  </a:moveTo>
                  <a:lnTo>
                    <a:pt x="92393" y="417300"/>
                  </a:lnTo>
                  <a:lnTo>
                    <a:pt x="138590" y="417300"/>
                  </a:lnTo>
                  <a:lnTo>
                    <a:pt x="138590" y="371065"/>
                  </a:lnTo>
                  <a:lnTo>
                    <a:pt x="92393" y="371065"/>
                  </a:lnTo>
                  <a:close/>
                  <a:moveTo>
                    <a:pt x="92393" y="463535"/>
                  </a:moveTo>
                  <a:lnTo>
                    <a:pt x="92393" y="509770"/>
                  </a:lnTo>
                  <a:lnTo>
                    <a:pt x="138590" y="509770"/>
                  </a:lnTo>
                  <a:lnTo>
                    <a:pt x="138590" y="463535"/>
                  </a:lnTo>
                  <a:lnTo>
                    <a:pt x="92393" y="463535"/>
                  </a:lnTo>
                  <a:close/>
                  <a:moveTo>
                    <a:pt x="92393" y="556005"/>
                  </a:moveTo>
                  <a:lnTo>
                    <a:pt x="92393" y="602239"/>
                  </a:lnTo>
                  <a:lnTo>
                    <a:pt x="138590" y="602239"/>
                  </a:lnTo>
                  <a:lnTo>
                    <a:pt x="138590" y="556005"/>
                  </a:lnTo>
                  <a:lnTo>
                    <a:pt x="92393" y="556005"/>
                  </a:lnTo>
                  <a:close/>
                  <a:moveTo>
                    <a:pt x="92393" y="649660"/>
                  </a:moveTo>
                  <a:lnTo>
                    <a:pt x="92393" y="695895"/>
                  </a:lnTo>
                  <a:lnTo>
                    <a:pt x="138590" y="695895"/>
                  </a:lnTo>
                  <a:lnTo>
                    <a:pt x="138590" y="649660"/>
                  </a:lnTo>
                  <a:lnTo>
                    <a:pt x="92393" y="649660"/>
                  </a:lnTo>
                  <a:close/>
                  <a:moveTo>
                    <a:pt x="92393" y="695895"/>
                  </a:moveTo>
                  <a:lnTo>
                    <a:pt x="92393" y="742130"/>
                  </a:lnTo>
                  <a:lnTo>
                    <a:pt x="138590" y="742130"/>
                  </a:lnTo>
                  <a:lnTo>
                    <a:pt x="138590" y="695895"/>
                  </a:lnTo>
                  <a:lnTo>
                    <a:pt x="92393" y="695895"/>
                  </a:lnTo>
                  <a:close/>
                  <a:moveTo>
                    <a:pt x="92393" y="742130"/>
                  </a:moveTo>
                  <a:lnTo>
                    <a:pt x="92393" y="788365"/>
                  </a:lnTo>
                  <a:lnTo>
                    <a:pt x="138590" y="788365"/>
                  </a:lnTo>
                  <a:lnTo>
                    <a:pt x="138590" y="742130"/>
                  </a:lnTo>
                  <a:lnTo>
                    <a:pt x="92393" y="742130"/>
                  </a:lnTo>
                  <a:close/>
                  <a:moveTo>
                    <a:pt x="92393" y="834600"/>
                  </a:moveTo>
                  <a:lnTo>
                    <a:pt x="92393" y="880834"/>
                  </a:lnTo>
                  <a:lnTo>
                    <a:pt x="138590" y="880834"/>
                  </a:lnTo>
                  <a:lnTo>
                    <a:pt x="138590" y="834600"/>
                  </a:lnTo>
                  <a:lnTo>
                    <a:pt x="92393" y="834600"/>
                  </a:lnTo>
                  <a:close/>
                  <a:moveTo>
                    <a:pt x="92393" y="880834"/>
                  </a:moveTo>
                  <a:lnTo>
                    <a:pt x="92393" y="927069"/>
                  </a:lnTo>
                  <a:lnTo>
                    <a:pt x="138590" y="927069"/>
                  </a:lnTo>
                  <a:lnTo>
                    <a:pt x="138590" y="880834"/>
                  </a:lnTo>
                  <a:lnTo>
                    <a:pt x="92393" y="880834"/>
                  </a:lnTo>
                  <a:close/>
                  <a:moveTo>
                    <a:pt x="92393" y="927069"/>
                  </a:moveTo>
                  <a:lnTo>
                    <a:pt x="92393" y="973304"/>
                  </a:lnTo>
                  <a:lnTo>
                    <a:pt x="138590" y="973304"/>
                  </a:lnTo>
                  <a:lnTo>
                    <a:pt x="138590" y="927069"/>
                  </a:lnTo>
                  <a:lnTo>
                    <a:pt x="92393" y="927069"/>
                  </a:lnTo>
                  <a:close/>
                  <a:moveTo>
                    <a:pt x="138590" y="371065"/>
                  </a:moveTo>
                  <a:lnTo>
                    <a:pt x="138590" y="417300"/>
                  </a:lnTo>
                  <a:lnTo>
                    <a:pt x="184787" y="417300"/>
                  </a:lnTo>
                  <a:lnTo>
                    <a:pt x="184787" y="371065"/>
                  </a:lnTo>
                  <a:lnTo>
                    <a:pt x="138590" y="371065"/>
                  </a:lnTo>
                  <a:close/>
                  <a:moveTo>
                    <a:pt x="138590" y="417300"/>
                  </a:moveTo>
                  <a:lnTo>
                    <a:pt x="138590" y="463535"/>
                  </a:lnTo>
                  <a:lnTo>
                    <a:pt x="184787" y="463535"/>
                  </a:lnTo>
                  <a:lnTo>
                    <a:pt x="184787" y="417300"/>
                  </a:lnTo>
                  <a:lnTo>
                    <a:pt x="138590" y="417300"/>
                  </a:lnTo>
                  <a:close/>
                  <a:moveTo>
                    <a:pt x="138590" y="509770"/>
                  </a:moveTo>
                  <a:lnTo>
                    <a:pt x="138590" y="556005"/>
                  </a:lnTo>
                  <a:lnTo>
                    <a:pt x="184787" y="556005"/>
                  </a:lnTo>
                  <a:lnTo>
                    <a:pt x="184787" y="509770"/>
                  </a:lnTo>
                  <a:cubicBezTo>
                    <a:pt x="184787" y="509770"/>
                    <a:pt x="138590" y="509770"/>
                    <a:pt x="138590" y="509770"/>
                  </a:cubicBezTo>
                  <a:close/>
                  <a:moveTo>
                    <a:pt x="138590" y="602239"/>
                  </a:moveTo>
                  <a:lnTo>
                    <a:pt x="138590" y="648474"/>
                  </a:lnTo>
                  <a:lnTo>
                    <a:pt x="184787" y="648474"/>
                  </a:lnTo>
                  <a:lnTo>
                    <a:pt x="184787" y="602239"/>
                  </a:lnTo>
                  <a:lnTo>
                    <a:pt x="138590" y="602239"/>
                  </a:lnTo>
                  <a:close/>
                  <a:moveTo>
                    <a:pt x="138590" y="649660"/>
                  </a:moveTo>
                  <a:lnTo>
                    <a:pt x="138590" y="695895"/>
                  </a:lnTo>
                  <a:lnTo>
                    <a:pt x="184787" y="695895"/>
                  </a:lnTo>
                  <a:lnTo>
                    <a:pt x="184787" y="649660"/>
                  </a:lnTo>
                  <a:lnTo>
                    <a:pt x="138590" y="649660"/>
                  </a:lnTo>
                  <a:close/>
                  <a:moveTo>
                    <a:pt x="138590" y="695895"/>
                  </a:moveTo>
                  <a:lnTo>
                    <a:pt x="138590" y="742130"/>
                  </a:lnTo>
                  <a:lnTo>
                    <a:pt x="184787" y="742130"/>
                  </a:lnTo>
                  <a:lnTo>
                    <a:pt x="184787" y="695895"/>
                  </a:lnTo>
                  <a:lnTo>
                    <a:pt x="138590" y="695895"/>
                  </a:lnTo>
                  <a:close/>
                  <a:moveTo>
                    <a:pt x="138590" y="788365"/>
                  </a:moveTo>
                  <a:lnTo>
                    <a:pt x="138590" y="834600"/>
                  </a:lnTo>
                  <a:lnTo>
                    <a:pt x="184787" y="834600"/>
                  </a:lnTo>
                  <a:lnTo>
                    <a:pt x="184787" y="788365"/>
                  </a:lnTo>
                  <a:lnTo>
                    <a:pt x="138590" y="788365"/>
                  </a:lnTo>
                  <a:close/>
                  <a:moveTo>
                    <a:pt x="138590" y="880834"/>
                  </a:moveTo>
                  <a:lnTo>
                    <a:pt x="138590" y="927069"/>
                  </a:lnTo>
                  <a:lnTo>
                    <a:pt x="184787" y="927069"/>
                  </a:lnTo>
                  <a:lnTo>
                    <a:pt x="184787" y="880834"/>
                  </a:lnTo>
                  <a:lnTo>
                    <a:pt x="138590" y="880834"/>
                  </a:lnTo>
                  <a:close/>
                  <a:moveTo>
                    <a:pt x="184787" y="371065"/>
                  </a:moveTo>
                  <a:lnTo>
                    <a:pt x="184787" y="417300"/>
                  </a:lnTo>
                  <a:lnTo>
                    <a:pt x="230983" y="417300"/>
                  </a:lnTo>
                  <a:lnTo>
                    <a:pt x="230983" y="371065"/>
                  </a:lnTo>
                  <a:lnTo>
                    <a:pt x="184787" y="371065"/>
                  </a:lnTo>
                  <a:close/>
                  <a:moveTo>
                    <a:pt x="184787" y="463535"/>
                  </a:moveTo>
                  <a:lnTo>
                    <a:pt x="184787" y="509770"/>
                  </a:lnTo>
                  <a:lnTo>
                    <a:pt x="230983" y="509770"/>
                  </a:lnTo>
                  <a:lnTo>
                    <a:pt x="230983" y="463535"/>
                  </a:lnTo>
                  <a:lnTo>
                    <a:pt x="184787" y="463535"/>
                  </a:lnTo>
                  <a:close/>
                  <a:moveTo>
                    <a:pt x="184787" y="556005"/>
                  </a:moveTo>
                  <a:lnTo>
                    <a:pt x="184787" y="602239"/>
                  </a:lnTo>
                  <a:lnTo>
                    <a:pt x="230983" y="602239"/>
                  </a:lnTo>
                  <a:lnTo>
                    <a:pt x="230983" y="556005"/>
                  </a:lnTo>
                  <a:lnTo>
                    <a:pt x="184787" y="556005"/>
                  </a:lnTo>
                  <a:close/>
                  <a:moveTo>
                    <a:pt x="184787" y="649660"/>
                  </a:moveTo>
                  <a:lnTo>
                    <a:pt x="184787" y="695895"/>
                  </a:lnTo>
                  <a:lnTo>
                    <a:pt x="230983" y="695895"/>
                  </a:lnTo>
                  <a:lnTo>
                    <a:pt x="230983" y="649660"/>
                  </a:lnTo>
                  <a:lnTo>
                    <a:pt x="184787" y="649660"/>
                  </a:lnTo>
                  <a:close/>
                  <a:moveTo>
                    <a:pt x="184787" y="742130"/>
                  </a:moveTo>
                  <a:lnTo>
                    <a:pt x="184787" y="788365"/>
                  </a:lnTo>
                  <a:lnTo>
                    <a:pt x="230983" y="788365"/>
                  </a:lnTo>
                  <a:lnTo>
                    <a:pt x="230983" y="742130"/>
                  </a:lnTo>
                  <a:lnTo>
                    <a:pt x="184787" y="742130"/>
                  </a:lnTo>
                  <a:close/>
                  <a:moveTo>
                    <a:pt x="184787" y="834600"/>
                  </a:moveTo>
                  <a:lnTo>
                    <a:pt x="184787" y="880834"/>
                  </a:lnTo>
                  <a:lnTo>
                    <a:pt x="230983" y="880834"/>
                  </a:lnTo>
                  <a:lnTo>
                    <a:pt x="230983" y="834600"/>
                  </a:lnTo>
                  <a:lnTo>
                    <a:pt x="184787" y="834600"/>
                  </a:lnTo>
                  <a:close/>
                  <a:moveTo>
                    <a:pt x="184787" y="880834"/>
                  </a:moveTo>
                  <a:lnTo>
                    <a:pt x="184787" y="927069"/>
                  </a:lnTo>
                  <a:lnTo>
                    <a:pt x="230983" y="927069"/>
                  </a:lnTo>
                  <a:lnTo>
                    <a:pt x="230983" y="880834"/>
                  </a:lnTo>
                  <a:lnTo>
                    <a:pt x="184787" y="880834"/>
                  </a:lnTo>
                  <a:close/>
                  <a:moveTo>
                    <a:pt x="184787" y="927069"/>
                  </a:moveTo>
                  <a:lnTo>
                    <a:pt x="184787" y="973304"/>
                  </a:lnTo>
                  <a:lnTo>
                    <a:pt x="230983" y="973304"/>
                  </a:lnTo>
                  <a:lnTo>
                    <a:pt x="230983" y="927069"/>
                  </a:lnTo>
                  <a:lnTo>
                    <a:pt x="184787" y="927069"/>
                  </a:lnTo>
                  <a:close/>
                  <a:moveTo>
                    <a:pt x="230983" y="371065"/>
                  </a:moveTo>
                  <a:lnTo>
                    <a:pt x="230983" y="417300"/>
                  </a:lnTo>
                  <a:lnTo>
                    <a:pt x="277180" y="417300"/>
                  </a:lnTo>
                  <a:lnTo>
                    <a:pt x="277180" y="371065"/>
                  </a:lnTo>
                  <a:lnTo>
                    <a:pt x="230983" y="371065"/>
                  </a:lnTo>
                  <a:close/>
                  <a:moveTo>
                    <a:pt x="230983" y="417300"/>
                  </a:moveTo>
                  <a:lnTo>
                    <a:pt x="230983" y="463535"/>
                  </a:lnTo>
                  <a:lnTo>
                    <a:pt x="277180" y="463535"/>
                  </a:lnTo>
                  <a:lnTo>
                    <a:pt x="277180" y="417300"/>
                  </a:lnTo>
                  <a:lnTo>
                    <a:pt x="230983" y="417300"/>
                  </a:lnTo>
                  <a:close/>
                  <a:moveTo>
                    <a:pt x="230983" y="463535"/>
                  </a:moveTo>
                  <a:lnTo>
                    <a:pt x="230983" y="509770"/>
                  </a:lnTo>
                  <a:lnTo>
                    <a:pt x="277180" y="509770"/>
                  </a:lnTo>
                  <a:lnTo>
                    <a:pt x="277180" y="463535"/>
                  </a:lnTo>
                  <a:lnTo>
                    <a:pt x="230983" y="463535"/>
                  </a:lnTo>
                  <a:close/>
                  <a:moveTo>
                    <a:pt x="230983" y="509770"/>
                  </a:moveTo>
                  <a:lnTo>
                    <a:pt x="230983" y="556005"/>
                  </a:lnTo>
                  <a:lnTo>
                    <a:pt x="277180" y="556005"/>
                  </a:lnTo>
                  <a:lnTo>
                    <a:pt x="277180" y="509770"/>
                  </a:lnTo>
                  <a:cubicBezTo>
                    <a:pt x="277180" y="509770"/>
                    <a:pt x="230983" y="509770"/>
                    <a:pt x="230983" y="509770"/>
                  </a:cubicBezTo>
                  <a:close/>
                  <a:moveTo>
                    <a:pt x="230983" y="556005"/>
                  </a:moveTo>
                  <a:lnTo>
                    <a:pt x="230983" y="602239"/>
                  </a:lnTo>
                  <a:lnTo>
                    <a:pt x="277180" y="602239"/>
                  </a:lnTo>
                  <a:lnTo>
                    <a:pt x="277180" y="556005"/>
                  </a:lnTo>
                  <a:lnTo>
                    <a:pt x="230983" y="556005"/>
                  </a:lnTo>
                  <a:close/>
                  <a:moveTo>
                    <a:pt x="230983" y="602239"/>
                  </a:moveTo>
                  <a:lnTo>
                    <a:pt x="230983" y="648474"/>
                  </a:lnTo>
                  <a:lnTo>
                    <a:pt x="277180" y="648474"/>
                  </a:lnTo>
                  <a:lnTo>
                    <a:pt x="277180" y="602239"/>
                  </a:lnTo>
                  <a:lnTo>
                    <a:pt x="230983" y="602239"/>
                  </a:lnTo>
                  <a:close/>
                  <a:moveTo>
                    <a:pt x="230983" y="695895"/>
                  </a:moveTo>
                  <a:lnTo>
                    <a:pt x="230983" y="742130"/>
                  </a:lnTo>
                  <a:lnTo>
                    <a:pt x="277180" y="742130"/>
                  </a:lnTo>
                  <a:lnTo>
                    <a:pt x="277180" y="695895"/>
                  </a:lnTo>
                  <a:lnTo>
                    <a:pt x="230983" y="695895"/>
                  </a:lnTo>
                  <a:close/>
                  <a:moveTo>
                    <a:pt x="230983" y="742130"/>
                  </a:moveTo>
                  <a:lnTo>
                    <a:pt x="230983" y="788365"/>
                  </a:lnTo>
                  <a:lnTo>
                    <a:pt x="277180" y="788365"/>
                  </a:lnTo>
                  <a:lnTo>
                    <a:pt x="277180" y="742130"/>
                  </a:lnTo>
                  <a:lnTo>
                    <a:pt x="230983" y="742130"/>
                  </a:lnTo>
                  <a:close/>
                  <a:moveTo>
                    <a:pt x="230983" y="927069"/>
                  </a:moveTo>
                  <a:lnTo>
                    <a:pt x="230983" y="973304"/>
                  </a:lnTo>
                  <a:lnTo>
                    <a:pt x="277180" y="973304"/>
                  </a:lnTo>
                  <a:lnTo>
                    <a:pt x="277180" y="927069"/>
                  </a:lnTo>
                  <a:lnTo>
                    <a:pt x="230983" y="927069"/>
                  </a:lnTo>
                  <a:close/>
                  <a:moveTo>
                    <a:pt x="278365" y="371065"/>
                  </a:moveTo>
                  <a:lnTo>
                    <a:pt x="278365" y="417300"/>
                  </a:lnTo>
                  <a:lnTo>
                    <a:pt x="324562" y="417300"/>
                  </a:lnTo>
                  <a:lnTo>
                    <a:pt x="324562" y="371065"/>
                  </a:lnTo>
                  <a:lnTo>
                    <a:pt x="278365" y="371065"/>
                  </a:lnTo>
                  <a:close/>
                  <a:moveTo>
                    <a:pt x="278365" y="463535"/>
                  </a:moveTo>
                  <a:lnTo>
                    <a:pt x="278365" y="509770"/>
                  </a:lnTo>
                  <a:lnTo>
                    <a:pt x="324562" y="509770"/>
                  </a:lnTo>
                  <a:lnTo>
                    <a:pt x="324562" y="463535"/>
                  </a:lnTo>
                  <a:lnTo>
                    <a:pt x="278365" y="463535"/>
                  </a:lnTo>
                  <a:close/>
                  <a:moveTo>
                    <a:pt x="278365" y="556005"/>
                  </a:moveTo>
                  <a:lnTo>
                    <a:pt x="278365" y="602239"/>
                  </a:lnTo>
                  <a:lnTo>
                    <a:pt x="324562" y="602239"/>
                  </a:lnTo>
                  <a:lnTo>
                    <a:pt x="324562" y="556005"/>
                  </a:lnTo>
                  <a:lnTo>
                    <a:pt x="278365" y="556005"/>
                  </a:lnTo>
                  <a:close/>
                  <a:moveTo>
                    <a:pt x="278365" y="649660"/>
                  </a:moveTo>
                  <a:lnTo>
                    <a:pt x="278365" y="695895"/>
                  </a:lnTo>
                  <a:lnTo>
                    <a:pt x="324562" y="695895"/>
                  </a:lnTo>
                  <a:lnTo>
                    <a:pt x="324562" y="649660"/>
                  </a:lnTo>
                  <a:lnTo>
                    <a:pt x="278365" y="649660"/>
                  </a:lnTo>
                  <a:close/>
                  <a:moveTo>
                    <a:pt x="278365" y="742130"/>
                  </a:moveTo>
                  <a:lnTo>
                    <a:pt x="278365" y="788365"/>
                  </a:lnTo>
                  <a:lnTo>
                    <a:pt x="324562" y="788365"/>
                  </a:lnTo>
                  <a:lnTo>
                    <a:pt x="324562" y="742130"/>
                  </a:lnTo>
                  <a:lnTo>
                    <a:pt x="278365" y="742130"/>
                  </a:lnTo>
                  <a:close/>
                  <a:moveTo>
                    <a:pt x="278365" y="834600"/>
                  </a:moveTo>
                  <a:lnTo>
                    <a:pt x="278365" y="880834"/>
                  </a:lnTo>
                  <a:lnTo>
                    <a:pt x="324562" y="880834"/>
                  </a:lnTo>
                  <a:lnTo>
                    <a:pt x="324562" y="834600"/>
                  </a:lnTo>
                  <a:lnTo>
                    <a:pt x="278365" y="834600"/>
                  </a:lnTo>
                  <a:close/>
                  <a:moveTo>
                    <a:pt x="278365" y="927069"/>
                  </a:moveTo>
                  <a:lnTo>
                    <a:pt x="278365" y="973304"/>
                  </a:lnTo>
                  <a:lnTo>
                    <a:pt x="324562" y="973304"/>
                  </a:lnTo>
                  <a:lnTo>
                    <a:pt x="324562" y="927069"/>
                  </a:lnTo>
                  <a:lnTo>
                    <a:pt x="278365" y="927069"/>
                  </a:lnTo>
                  <a:close/>
                  <a:moveTo>
                    <a:pt x="324562" y="371065"/>
                  </a:moveTo>
                  <a:lnTo>
                    <a:pt x="324562" y="417300"/>
                  </a:lnTo>
                  <a:lnTo>
                    <a:pt x="370758" y="417300"/>
                  </a:lnTo>
                  <a:lnTo>
                    <a:pt x="370758" y="371065"/>
                  </a:lnTo>
                  <a:lnTo>
                    <a:pt x="324562" y="371065"/>
                  </a:lnTo>
                  <a:close/>
                  <a:moveTo>
                    <a:pt x="324562" y="463535"/>
                  </a:moveTo>
                  <a:lnTo>
                    <a:pt x="324562" y="509770"/>
                  </a:lnTo>
                  <a:lnTo>
                    <a:pt x="370758" y="509770"/>
                  </a:lnTo>
                  <a:lnTo>
                    <a:pt x="370758" y="463535"/>
                  </a:lnTo>
                  <a:lnTo>
                    <a:pt x="324562" y="463535"/>
                  </a:lnTo>
                  <a:close/>
                  <a:moveTo>
                    <a:pt x="324562" y="556005"/>
                  </a:moveTo>
                  <a:lnTo>
                    <a:pt x="324562" y="602239"/>
                  </a:lnTo>
                  <a:lnTo>
                    <a:pt x="370758" y="602239"/>
                  </a:lnTo>
                  <a:lnTo>
                    <a:pt x="370758" y="556005"/>
                  </a:lnTo>
                  <a:lnTo>
                    <a:pt x="324562" y="556005"/>
                  </a:lnTo>
                  <a:close/>
                  <a:moveTo>
                    <a:pt x="324562" y="695895"/>
                  </a:moveTo>
                  <a:lnTo>
                    <a:pt x="324562" y="742130"/>
                  </a:lnTo>
                  <a:lnTo>
                    <a:pt x="370758" y="742130"/>
                  </a:lnTo>
                  <a:lnTo>
                    <a:pt x="370758" y="695895"/>
                  </a:lnTo>
                  <a:lnTo>
                    <a:pt x="324562" y="695895"/>
                  </a:lnTo>
                  <a:close/>
                  <a:moveTo>
                    <a:pt x="324562" y="880834"/>
                  </a:moveTo>
                  <a:lnTo>
                    <a:pt x="324562" y="927069"/>
                  </a:lnTo>
                  <a:lnTo>
                    <a:pt x="370758" y="927069"/>
                  </a:lnTo>
                  <a:lnTo>
                    <a:pt x="370758" y="880834"/>
                  </a:lnTo>
                  <a:lnTo>
                    <a:pt x="324562" y="880834"/>
                  </a:lnTo>
                  <a:close/>
                  <a:moveTo>
                    <a:pt x="370758" y="0"/>
                  </a:moveTo>
                  <a:lnTo>
                    <a:pt x="370758" y="46235"/>
                  </a:lnTo>
                  <a:lnTo>
                    <a:pt x="416955" y="46235"/>
                  </a:lnTo>
                  <a:lnTo>
                    <a:pt x="416955" y="0"/>
                  </a:lnTo>
                  <a:lnTo>
                    <a:pt x="370758" y="0"/>
                  </a:lnTo>
                  <a:close/>
                  <a:moveTo>
                    <a:pt x="370758" y="92470"/>
                  </a:moveTo>
                  <a:lnTo>
                    <a:pt x="370758" y="138705"/>
                  </a:lnTo>
                  <a:lnTo>
                    <a:pt x="416955" y="138705"/>
                  </a:lnTo>
                  <a:lnTo>
                    <a:pt x="416955" y="92470"/>
                  </a:lnTo>
                  <a:cubicBezTo>
                    <a:pt x="416955" y="92470"/>
                    <a:pt x="370758" y="92470"/>
                    <a:pt x="370758" y="92470"/>
                  </a:cubicBezTo>
                  <a:close/>
                  <a:moveTo>
                    <a:pt x="370758" y="138705"/>
                  </a:moveTo>
                  <a:lnTo>
                    <a:pt x="370758" y="184940"/>
                  </a:lnTo>
                  <a:lnTo>
                    <a:pt x="416955" y="184940"/>
                  </a:lnTo>
                  <a:lnTo>
                    <a:pt x="416955" y="138705"/>
                  </a:lnTo>
                  <a:lnTo>
                    <a:pt x="370758" y="138705"/>
                  </a:lnTo>
                  <a:close/>
                  <a:moveTo>
                    <a:pt x="370758" y="184940"/>
                  </a:moveTo>
                  <a:lnTo>
                    <a:pt x="370758" y="231175"/>
                  </a:lnTo>
                  <a:lnTo>
                    <a:pt x="416955" y="231175"/>
                  </a:lnTo>
                  <a:lnTo>
                    <a:pt x="416955" y="184940"/>
                  </a:lnTo>
                  <a:lnTo>
                    <a:pt x="370758" y="184940"/>
                  </a:lnTo>
                  <a:close/>
                  <a:moveTo>
                    <a:pt x="370758" y="232360"/>
                  </a:moveTo>
                  <a:lnTo>
                    <a:pt x="370758" y="278595"/>
                  </a:lnTo>
                  <a:lnTo>
                    <a:pt x="416955" y="278595"/>
                  </a:lnTo>
                  <a:lnTo>
                    <a:pt x="416955" y="232360"/>
                  </a:lnTo>
                  <a:lnTo>
                    <a:pt x="370758" y="232360"/>
                  </a:lnTo>
                  <a:close/>
                  <a:moveTo>
                    <a:pt x="370758" y="278595"/>
                  </a:moveTo>
                  <a:lnTo>
                    <a:pt x="370758" y="324830"/>
                  </a:lnTo>
                  <a:lnTo>
                    <a:pt x="416955" y="324830"/>
                  </a:lnTo>
                  <a:lnTo>
                    <a:pt x="416955" y="278595"/>
                  </a:lnTo>
                  <a:lnTo>
                    <a:pt x="370758" y="278595"/>
                  </a:lnTo>
                  <a:close/>
                  <a:moveTo>
                    <a:pt x="370758" y="417300"/>
                  </a:moveTo>
                  <a:lnTo>
                    <a:pt x="370758" y="463535"/>
                  </a:lnTo>
                  <a:lnTo>
                    <a:pt x="416955" y="463535"/>
                  </a:lnTo>
                  <a:lnTo>
                    <a:pt x="416955" y="417300"/>
                  </a:lnTo>
                  <a:lnTo>
                    <a:pt x="370758" y="417300"/>
                  </a:lnTo>
                  <a:close/>
                  <a:moveTo>
                    <a:pt x="370758" y="463535"/>
                  </a:moveTo>
                  <a:lnTo>
                    <a:pt x="370758" y="509770"/>
                  </a:lnTo>
                  <a:lnTo>
                    <a:pt x="416955" y="509770"/>
                  </a:lnTo>
                  <a:lnTo>
                    <a:pt x="416955" y="463535"/>
                  </a:lnTo>
                  <a:lnTo>
                    <a:pt x="370758" y="463535"/>
                  </a:lnTo>
                  <a:close/>
                  <a:moveTo>
                    <a:pt x="370758" y="509770"/>
                  </a:moveTo>
                  <a:lnTo>
                    <a:pt x="370758" y="556005"/>
                  </a:lnTo>
                  <a:lnTo>
                    <a:pt x="416955" y="556005"/>
                  </a:lnTo>
                  <a:lnTo>
                    <a:pt x="416955" y="509770"/>
                  </a:lnTo>
                  <a:cubicBezTo>
                    <a:pt x="416955" y="509770"/>
                    <a:pt x="370758" y="509770"/>
                    <a:pt x="370758" y="509770"/>
                  </a:cubicBezTo>
                  <a:close/>
                  <a:moveTo>
                    <a:pt x="370758" y="556005"/>
                  </a:moveTo>
                  <a:lnTo>
                    <a:pt x="370758" y="602239"/>
                  </a:lnTo>
                  <a:lnTo>
                    <a:pt x="416955" y="602239"/>
                  </a:lnTo>
                  <a:lnTo>
                    <a:pt x="416955" y="556005"/>
                  </a:lnTo>
                  <a:lnTo>
                    <a:pt x="370758" y="556005"/>
                  </a:lnTo>
                  <a:close/>
                  <a:moveTo>
                    <a:pt x="370758" y="695895"/>
                  </a:moveTo>
                  <a:lnTo>
                    <a:pt x="370758" y="742130"/>
                  </a:lnTo>
                  <a:lnTo>
                    <a:pt x="416955" y="742130"/>
                  </a:lnTo>
                  <a:lnTo>
                    <a:pt x="416955" y="695895"/>
                  </a:lnTo>
                  <a:lnTo>
                    <a:pt x="370758" y="695895"/>
                  </a:lnTo>
                  <a:close/>
                  <a:moveTo>
                    <a:pt x="370758" y="788365"/>
                  </a:moveTo>
                  <a:lnTo>
                    <a:pt x="370758" y="834600"/>
                  </a:lnTo>
                  <a:lnTo>
                    <a:pt x="416955" y="834600"/>
                  </a:lnTo>
                  <a:lnTo>
                    <a:pt x="416955" y="788365"/>
                  </a:lnTo>
                  <a:lnTo>
                    <a:pt x="370758" y="788365"/>
                  </a:lnTo>
                  <a:close/>
                  <a:moveTo>
                    <a:pt x="370758" y="834600"/>
                  </a:moveTo>
                  <a:lnTo>
                    <a:pt x="370758" y="880834"/>
                  </a:lnTo>
                  <a:lnTo>
                    <a:pt x="416955" y="880834"/>
                  </a:lnTo>
                  <a:lnTo>
                    <a:pt x="416955" y="834600"/>
                  </a:lnTo>
                  <a:lnTo>
                    <a:pt x="370758" y="834600"/>
                  </a:lnTo>
                  <a:close/>
                  <a:moveTo>
                    <a:pt x="370758" y="1020725"/>
                  </a:moveTo>
                  <a:lnTo>
                    <a:pt x="370758" y="1066960"/>
                  </a:lnTo>
                  <a:lnTo>
                    <a:pt x="416955" y="1066960"/>
                  </a:lnTo>
                  <a:lnTo>
                    <a:pt x="416955" y="1020725"/>
                  </a:lnTo>
                  <a:lnTo>
                    <a:pt x="370758" y="1020725"/>
                  </a:lnTo>
                  <a:close/>
                  <a:moveTo>
                    <a:pt x="370758" y="1066960"/>
                  </a:moveTo>
                  <a:lnTo>
                    <a:pt x="370758" y="1113195"/>
                  </a:lnTo>
                  <a:lnTo>
                    <a:pt x="416955" y="1113195"/>
                  </a:lnTo>
                  <a:lnTo>
                    <a:pt x="416955" y="1066960"/>
                  </a:lnTo>
                  <a:lnTo>
                    <a:pt x="370758" y="1066960"/>
                  </a:lnTo>
                  <a:close/>
                  <a:moveTo>
                    <a:pt x="370758" y="1113195"/>
                  </a:moveTo>
                  <a:lnTo>
                    <a:pt x="370758" y="1159429"/>
                  </a:lnTo>
                  <a:lnTo>
                    <a:pt x="416955" y="1159429"/>
                  </a:lnTo>
                  <a:lnTo>
                    <a:pt x="416955" y="1113195"/>
                  </a:lnTo>
                  <a:lnTo>
                    <a:pt x="370758" y="1113195"/>
                  </a:lnTo>
                  <a:close/>
                  <a:moveTo>
                    <a:pt x="370758" y="1159429"/>
                  </a:moveTo>
                  <a:lnTo>
                    <a:pt x="370758" y="1205664"/>
                  </a:lnTo>
                  <a:lnTo>
                    <a:pt x="416955" y="1205664"/>
                  </a:lnTo>
                  <a:lnTo>
                    <a:pt x="416955" y="1159429"/>
                  </a:lnTo>
                  <a:lnTo>
                    <a:pt x="370758" y="1159429"/>
                  </a:lnTo>
                  <a:close/>
                  <a:moveTo>
                    <a:pt x="370758" y="1205664"/>
                  </a:moveTo>
                  <a:lnTo>
                    <a:pt x="370758" y="1251899"/>
                  </a:lnTo>
                  <a:lnTo>
                    <a:pt x="416955" y="1251899"/>
                  </a:lnTo>
                  <a:lnTo>
                    <a:pt x="416955" y="1205664"/>
                  </a:lnTo>
                  <a:lnTo>
                    <a:pt x="370758" y="1205664"/>
                  </a:lnTo>
                  <a:close/>
                  <a:moveTo>
                    <a:pt x="416955" y="92470"/>
                  </a:moveTo>
                  <a:lnTo>
                    <a:pt x="416955" y="138705"/>
                  </a:lnTo>
                  <a:lnTo>
                    <a:pt x="463152" y="138705"/>
                  </a:lnTo>
                  <a:lnTo>
                    <a:pt x="463152" y="92470"/>
                  </a:lnTo>
                  <a:cubicBezTo>
                    <a:pt x="463152" y="92470"/>
                    <a:pt x="416955" y="92470"/>
                    <a:pt x="416955" y="92470"/>
                  </a:cubicBezTo>
                  <a:close/>
                  <a:moveTo>
                    <a:pt x="416955" y="232360"/>
                  </a:moveTo>
                  <a:lnTo>
                    <a:pt x="416955" y="278595"/>
                  </a:lnTo>
                  <a:lnTo>
                    <a:pt x="463152" y="278595"/>
                  </a:lnTo>
                  <a:lnTo>
                    <a:pt x="463152" y="232360"/>
                  </a:lnTo>
                  <a:lnTo>
                    <a:pt x="416955" y="232360"/>
                  </a:lnTo>
                  <a:close/>
                  <a:moveTo>
                    <a:pt x="416955" y="371065"/>
                  </a:moveTo>
                  <a:lnTo>
                    <a:pt x="416955" y="417300"/>
                  </a:lnTo>
                  <a:lnTo>
                    <a:pt x="463152" y="417300"/>
                  </a:lnTo>
                  <a:lnTo>
                    <a:pt x="463152" y="371065"/>
                  </a:lnTo>
                  <a:lnTo>
                    <a:pt x="416955" y="371065"/>
                  </a:lnTo>
                  <a:close/>
                  <a:moveTo>
                    <a:pt x="416955" y="463535"/>
                  </a:moveTo>
                  <a:lnTo>
                    <a:pt x="416955" y="509770"/>
                  </a:lnTo>
                  <a:lnTo>
                    <a:pt x="463152" y="509770"/>
                  </a:lnTo>
                  <a:lnTo>
                    <a:pt x="463152" y="463535"/>
                  </a:lnTo>
                  <a:lnTo>
                    <a:pt x="416955" y="463535"/>
                  </a:lnTo>
                  <a:close/>
                  <a:moveTo>
                    <a:pt x="416955" y="556005"/>
                  </a:moveTo>
                  <a:lnTo>
                    <a:pt x="416955" y="602239"/>
                  </a:lnTo>
                  <a:lnTo>
                    <a:pt x="463152" y="602239"/>
                  </a:lnTo>
                  <a:lnTo>
                    <a:pt x="463152" y="556005"/>
                  </a:lnTo>
                  <a:lnTo>
                    <a:pt x="416955" y="556005"/>
                  </a:lnTo>
                  <a:close/>
                  <a:moveTo>
                    <a:pt x="416955" y="602239"/>
                  </a:moveTo>
                  <a:lnTo>
                    <a:pt x="416955" y="648474"/>
                  </a:lnTo>
                  <a:lnTo>
                    <a:pt x="463152" y="648474"/>
                  </a:lnTo>
                  <a:lnTo>
                    <a:pt x="463152" y="602239"/>
                  </a:lnTo>
                  <a:lnTo>
                    <a:pt x="416955" y="602239"/>
                  </a:lnTo>
                  <a:close/>
                  <a:moveTo>
                    <a:pt x="416955" y="742130"/>
                  </a:moveTo>
                  <a:lnTo>
                    <a:pt x="416955" y="788365"/>
                  </a:lnTo>
                  <a:lnTo>
                    <a:pt x="463152" y="788365"/>
                  </a:lnTo>
                  <a:lnTo>
                    <a:pt x="463152" y="742130"/>
                  </a:lnTo>
                  <a:lnTo>
                    <a:pt x="416955" y="742130"/>
                  </a:lnTo>
                  <a:close/>
                  <a:moveTo>
                    <a:pt x="416955" y="788365"/>
                  </a:moveTo>
                  <a:lnTo>
                    <a:pt x="416955" y="834600"/>
                  </a:lnTo>
                  <a:lnTo>
                    <a:pt x="463152" y="834600"/>
                  </a:lnTo>
                  <a:lnTo>
                    <a:pt x="463152" y="788365"/>
                  </a:lnTo>
                  <a:lnTo>
                    <a:pt x="416955" y="788365"/>
                  </a:lnTo>
                  <a:close/>
                  <a:moveTo>
                    <a:pt x="416955" y="834600"/>
                  </a:moveTo>
                  <a:lnTo>
                    <a:pt x="416955" y="880834"/>
                  </a:lnTo>
                  <a:lnTo>
                    <a:pt x="463152" y="880834"/>
                  </a:lnTo>
                  <a:lnTo>
                    <a:pt x="463152" y="834600"/>
                  </a:lnTo>
                  <a:lnTo>
                    <a:pt x="416955" y="834600"/>
                  </a:lnTo>
                  <a:close/>
                  <a:moveTo>
                    <a:pt x="416955" y="880834"/>
                  </a:moveTo>
                  <a:lnTo>
                    <a:pt x="416955" y="927069"/>
                  </a:lnTo>
                  <a:lnTo>
                    <a:pt x="463152" y="927069"/>
                  </a:lnTo>
                  <a:lnTo>
                    <a:pt x="463152" y="880834"/>
                  </a:lnTo>
                  <a:lnTo>
                    <a:pt x="416955" y="880834"/>
                  </a:lnTo>
                  <a:close/>
                  <a:moveTo>
                    <a:pt x="416955" y="927069"/>
                  </a:moveTo>
                  <a:lnTo>
                    <a:pt x="416955" y="973304"/>
                  </a:lnTo>
                  <a:lnTo>
                    <a:pt x="463152" y="973304"/>
                  </a:lnTo>
                  <a:lnTo>
                    <a:pt x="463152" y="927069"/>
                  </a:lnTo>
                  <a:lnTo>
                    <a:pt x="416955" y="927069"/>
                  </a:lnTo>
                  <a:close/>
                  <a:moveTo>
                    <a:pt x="416955" y="973304"/>
                  </a:moveTo>
                  <a:lnTo>
                    <a:pt x="416955" y="1019539"/>
                  </a:lnTo>
                  <a:lnTo>
                    <a:pt x="463152" y="1019539"/>
                  </a:lnTo>
                  <a:lnTo>
                    <a:pt x="463152" y="973304"/>
                  </a:lnTo>
                  <a:lnTo>
                    <a:pt x="416955" y="973304"/>
                  </a:lnTo>
                  <a:close/>
                  <a:moveTo>
                    <a:pt x="416955" y="1020725"/>
                  </a:moveTo>
                  <a:lnTo>
                    <a:pt x="416955" y="1066960"/>
                  </a:lnTo>
                  <a:lnTo>
                    <a:pt x="463152" y="1066960"/>
                  </a:lnTo>
                  <a:lnTo>
                    <a:pt x="463152" y="1020725"/>
                  </a:lnTo>
                  <a:lnTo>
                    <a:pt x="416955" y="1020725"/>
                  </a:lnTo>
                  <a:close/>
                  <a:moveTo>
                    <a:pt x="416955" y="1113195"/>
                  </a:moveTo>
                  <a:lnTo>
                    <a:pt x="416955" y="1159429"/>
                  </a:lnTo>
                  <a:lnTo>
                    <a:pt x="463152" y="1159429"/>
                  </a:lnTo>
                  <a:lnTo>
                    <a:pt x="463152" y="1113195"/>
                  </a:lnTo>
                  <a:lnTo>
                    <a:pt x="416955" y="1113195"/>
                  </a:lnTo>
                  <a:close/>
                  <a:moveTo>
                    <a:pt x="416955" y="1298134"/>
                  </a:moveTo>
                  <a:lnTo>
                    <a:pt x="416955" y="1344369"/>
                  </a:lnTo>
                  <a:lnTo>
                    <a:pt x="463152" y="1344369"/>
                  </a:lnTo>
                  <a:lnTo>
                    <a:pt x="463152" y="1298134"/>
                  </a:lnTo>
                  <a:lnTo>
                    <a:pt x="416955" y="1298134"/>
                  </a:lnTo>
                  <a:close/>
                  <a:moveTo>
                    <a:pt x="463152" y="0"/>
                  </a:moveTo>
                  <a:lnTo>
                    <a:pt x="463152" y="46235"/>
                  </a:lnTo>
                  <a:lnTo>
                    <a:pt x="509348" y="46235"/>
                  </a:lnTo>
                  <a:lnTo>
                    <a:pt x="509348" y="0"/>
                  </a:lnTo>
                  <a:lnTo>
                    <a:pt x="463152" y="0"/>
                  </a:lnTo>
                  <a:close/>
                  <a:moveTo>
                    <a:pt x="463152" y="46235"/>
                  </a:moveTo>
                  <a:lnTo>
                    <a:pt x="463152" y="92470"/>
                  </a:lnTo>
                  <a:lnTo>
                    <a:pt x="509348" y="92470"/>
                  </a:lnTo>
                  <a:lnTo>
                    <a:pt x="509348" y="46235"/>
                  </a:lnTo>
                  <a:lnTo>
                    <a:pt x="463152" y="46235"/>
                  </a:lnTo>
                  <a:close/>
                  <a:moveTo>
                    <a:pt x="463152" y="92470"/>
                  </a:moveTo>
                  <a:lnTo>
                    <a:pt x="463152" y="138705"/>
                  </a:lnTo>
                  <a:lnTo>
                    <a:pt x="509348" y="138705"/>
                  </a:lnTo>
                  <a:lnTo>
                    <a:pt x="509348" y="92470"/>
                  </a:lnTo>
                  <a:cubicBezTo>
                    <a:pt x="509348" y="92470"/>
                    <a:pt x="463152" y="92470"/>
                    <a:pt x="463152" y="92470"/>
                  </a:cubicBezTo>
                  <a:close/>
                  <a:moveTo>
                    <a:pt x="463152" y="232360"/>
                  </a:moveTo>
                  <a:lnTo>
                    <a:pt x="463152" y="278595"/>
                  </a:lnTo>
                  <a:lnTo>
                    <a:pt x="509348" y="278595"/>
                  </a:lnTo>
                  <a:lnTo>
                    <a:pt x="509348" y="232360"/>
                  </a:lnTo>
                  <a:lnTo>
                    <a:pt x="463152" y="232360"/>
                  </a:lnTo>
                  <a:close/>
                  <a:moveTo>
                    <a:pt x="463152" y="278595"/>
                  </a:moveTo>
                  <a:lnTo>
                    <a:pt x="463152" y="324830"/>
                  </a:lnTo>
                  <a:lnTo>
                    <a:pt x="509348" y="324830"/>
                  </a:lnTo>
                  <a:lnTo>
                    <a:pt x="509348" y="278595"/>
                  </a:lnTo>
                  <a:lnTo>
                    <a:pt x="463152" y="278595"/>
                  </a:lnTo>
                  <a:close/>
                  <a:moveTo>
                    <a:pt x="463152" y="371065"/>
                  </a:moveTo>
                  <a:lnTo>
                    <a:pt x="463152" y="417300"/>
                  </a:lnTo>
                  <a:lnTo>
                    <a:pt x="509348" y="417300"/>
                  </a:lnTo>
                  <a:lnTo>
                    <a:pt x="509348" y="371065"/>
                  </a:lnTo>
                  <a:lnTo>
                    <a:pt x="463152" y="371065"/>
                  </a:lnTo>
                  <a:close/>
                  <a:moveTo>
                    <a:pt x="463152" y="509770"/>
                  </a:moveTo>
                  <a:lnTo>
                    <a:pt x="463152" y="556005"/>
                  </a:lnTo>
                  <a:lnTo>
                    <a:pt x="509348" y="556005"/>
                  </a:lnTo>
                  <a:lnTo>
                    <a:pt x="509348" y="509770"/>
                  </a:lnTo>
                  <a:cubicBezTo>
                    <a:pt x="509348" y="509770"/>
                    <a:pt x="463152" y="509770"/>
                    <a:pt x="463152" y="509770"/>
                  </a:cubicBezTo>
                  <a:close/>
                  <a:moveTo>
                    <a:pt x="463152" y="602239"/>
                  </a:moveTo>
                  <a:lnTo>
                    <a:pt x="463152" y="648474"/>
                  </a:lnTo>
                  <a:lnTo>
                    <a:pt x="509348" y="648474"/>
                  </a:lnTo>
                  <a:lnTo>
                    <a:pt x="509348" y="602239"/>
                  </a:lnTo>
                  <a:lnTo>
                    <a:pt x="463152" y="602239"/>
                  </a:lnTo>
                  <a:close/>
                  <a:moveTo>
                    <a:pt x="463152" y="649660"/>
                  </a:moveTo>
                  <a:lnTo>
                    <a:pt x="463152" y="695895"/>
                  </a:lnTo>
                  <a:lnTo>
                    <a:pt x="509348" y="695895"/>
                  </a:lnTo>
                  <a:lnTo>
                    <a:pt x="509348" y="649660"/>
                  </a:lnTo>
                  <a:lnTo>
                    <a:pt x="463152" y="649660"/>
                  </a:lnTo>
                  <a:close/>
                  <a:moveTo>
                    <a:pt x="463152" y="695895"/>
                  </a:moveTo>
                  <a:lnTo>
                    <a:pt x="463152" y="742130"/>
                  </a:lnTo>
                  <a:lnTo>
                    <a:pt x="509348" y="742130"/>
                  </a:lnTo>
                  <a:lnTo>
                    <a:pt x="509348" y="695895"/>
                  </a:lnTo>
                  <a:lnTo>
                    <a:pt x="463152" y="695895"/>
                  </a:lnTo>
                  <a:close/>
                  <a:moveTo>
                    <a:pt x="463152" y="742130"/>
                  </a:moveTo>
                  <a:lnTo>
                    <a:pt x="463152" y="788365"/>
                  </a:lnTo>
                  <a:lnTo>
                    <a:pt x="509348" y="788365"/>
                  </a:lnTo>
                  <a:lnTo>
                    <a:pt x="509348" y="742130"/>
                  </a:lnTo>
                  <a:lnTo>
                    <a:pt x="463152" y="742130"/>
                  </a:lnTo>
                  <a:close/>
                  <a:moveTo>
                    <a:pt x="463152" y="927069"/>
                  </a:moveTo>
                  <a:lnTo>
                    <a:pt x="463152" y="973304"/>
                  </a:lnTo>
                  <a:lnTo>
                    <a:pt x="509348" y="973304"/>
                  </a:lnTo>
                  <a:lnTo>
                    <a:pt x="509348" y="927069"/>
                  </a:lnTo>
                  <a:lnTo>
                    <a:pt x="463152" y="927069"/>
                  </a:lnTo>
                  <a:close/>
                  <a:moveTo>
                    <a:pt x="463152" y="1020725"/>
                  </a:moveTo>
                  <a:lnTo>
                    <a:pt x="463152" y="1066960"/>
                  </a:lnTo>
                  <a:lnTo>
                    <a:pt x="509348" y="1066960"/>
                  </a:lnTo>
                  <a:lnTo>
                    <a:pt x="509348" y="1020725"/>
                  </a:lnTo>
                  <a:lnTo>
                    <a:pt x="463152" y="1020725"/>
                  </a:lnTo>
                  <a:close/>
                  <a:moveTo>
                    <a:pt x="463152" y="1113195"/>
                  </a:moveTo>
                  <a:lnTo>
                    <a:pt x="463152" y="1159429"/>
                  </a:lnTo>
                  <a:lnTo>
                    <a:pt x="509348" y="1159429"/>
                  </a:lnTo>
                  <a:lnTo>
                    <a:pt x="509348" y="1113195"/>
                  </a:lnTo>
                  <a:lnTo>
                    <a:pt x="463152" y="1113195"/>
                  </a:lnTo>
                  <a:close/>
                  <a:moveTo>
                    <a:pt x="509348" y="0"/>
                  </a:moveTo>
                  <a:lnTo>
                    <a:pt x="509348" y="46235"/>
                  </a:lnTo>
                  <a:lnTo>
                    <a:pt x="555545" y="46235"/>
                  </a:lnTo>
                  <a:lnTo>
                    <a:pt x="555545" y="0"/>
                  </a:lnTo>
                  <a:lnTo>
                    <a:pt x="509348" y="0"/>
                  </a:lnTo>
                  <a:close/>
                  <a:moveTo>
                    <a:pt x="509348" y="232360"/>
                  </a:moveTo>
                  <a:lnTo>
                    <a:pt x="509348" y="278595"/>
                  </a:lnTo>
                  <a:lnTo>
                    <a:pt x="555545" y="278595"/>
                  </a:lnTo>
                  <a:lnTo>
                    <a:pt x="555545" y="232360"/>
                  </a:lnTo>
                  <a:lnTo>
                    <a:pt x="509348" y="232360"/>
                  </a:lnTo>
                  <a:close/>
                  <a:moveTo>
                    <a:pt x="509348" y="371065"/>
                  </a:moveTo>
                  <a:lnTo>
                    <a:pt x="509348" y="417300"/>
                  </a:lnTo>
                  <a:lnTo>
                    <a:pt x="555545" y="417300"/>
                  </a:lnTo>
                  <a:lnTo>
                    <a:pt x="555545" y="371065"/>
                  </a:lnTo>
                  <a:lnTo>
                    <a:pt x="509348" y="371065"/>
                  </a:lnTo>
                  <a:close/>
                  <a:moveTo>
                    <a:pt x="509348" y="463535"/>
                  </a:moveTo>
                  <a:lnTo>
                    <a:pt x="509348" y="509770"/>
                  </a:lnTo>
                  <a:lnTo>
                    <a:pt x="555545" y="509770"/>
                  </a:lnTo>
                  <a:lnTo>
                    <a:pt x="555545" y="463535"/>
                  </a:lnTo>
                  <a:lnTo>
                    <a:pt x="509348" y="463535"/>
                  </a:lnTo>
                  <a:close/>
                  <a:moveTo>
                    <a:pt x="509348" y="509770"/>
                  </a:moveTo>
                  <a:lnTo>
                    <a:pt x="509348" y="556005"/>
                  </a:lnTo>
                  <a:lnTo>
                    <a:pt x="555545" y="556005"/>
                  </a:lnTo>
                  <a:lnTo>
                    <a:pt x="555545" y="509770"/>
                  </a:lnTo>
                  <a:cubicBezTo>
                    <a:pt x="555545" y="509770"/>
                    <a:pt x="509348" y="509770"/>
                    <a:pt x="509348" y="509770"/>
                  </a:cubicBezTo>
                  <a:close/>
                  <a:moveTo>
                    <a:pt x="509348" y="602239"/>
                  </a:moveTo>
                  <a:lnTo>
                    <a:pt x="509348" y="648474"/>
                  </a:lnTo>
                  <a:lnTo>
                    <a:pt x="555545" y="648474"/>
                  </a:lnTo>
                  <a:lnTo>
                    <a:pt x="555545" y="602239"/>
                  </a:lnTo>
                  <a:lnTo>
                    <a:pt x="509348" y="602239"/>
                  </a:lnTo>
                  <a:close/>
                  <a:moveTo>
                    <a:pt x="509348" y="695895"/>
                  </a:moveTo>
                  <a:lnTo>
                    <a:pt x="509348" y="742130"/>
                  </a:lnTo>
                  <a:lnTo>
                    <a:pt x="555545" y="742130"/>
                  </a:lnTo>
                  <a:lnTo>
                    <a:pt x="555545" y="695895"/>
                  </a:lnTo>
                  <a:lnTo>
                    <a:pt x="509348" y="695895"/>
                  </a:lnTo>
                  <a:close/>
                  <a:moveTo>
                    <a:pt x="509348" y="742130"/>
                  </a:moveTo>
                  <a:lnTo>
                    <a:pt x="509348" y="788365"/>
                  </a:lnTo>
                  <a:lnTo>
                    <a:pt x="555545" y="788365"/>
                  </a:lnTo>
                  <a:lnTo>
                    <a:pt x="555545" y="742130"/>
                  </a:lnTo>
                  <a:lnTo>
                    <a:pt x="509348" y="742130"/>
                  </a:lnTo>
                  <a:close/>
                  <a:moveTo>
                    <a:pt x="509348" y="927069"/>
                  </a:moveTo>
                  <a:lnTo>
                    <a:pt x="509348" y="973304"/>
                  </a:lnTo>
                  <a:lnTo>
                    <a:pt x="555545" y="973304"/>
                  </a:lnTo>
                  <a:lnTo>
                    <a:pt x="555545" y="927069"/>
                  </a:lnTo>
                  <a:lnTo>
                    <a:pt x="509348" y="927069"/>
                  </a:lnTo>
                  <a:close/>
                  <a:moveTo>
                    <a:pt x="509348" y="973304"/>
                  </a:moveTo>
                  <a:lnTo>
                    <a:pt x="509348" y="1019539"/>
                  </a:lnTo>
                  <a:lnTo>
                    <a:pt x="555545" y="1019539"/>
                  </a:lnTo>
                  <a:lnTo>
                    <a:pt x="555545" y="973304"/>
                  </a:lnTo>
                  <a:lnTo>
                    <a:pt x="509348" y="973304"/>
                  </a:lnTo>
                  <a:close/>
                  <a:moveTo>
                    <a:pt x="509348" y="1020725"/>
                  </a:moveTo>
                  <a:lnTo>
                    <a:pt x="509348" y="1066960"/>
                  </a:lnTo>
                  <a:lnTo>
                    <a:pt x="555545" y="1066960"/>
                  </a:lnTo>
                  <a:lnTo>
                    <a:pt x="555545" y="1020725"/>
                  </a:lnTo>
                  <a:lnTo>
                    <a:pt x="509348" y="1020725"/>
                  </a:lnTo>
                  <a:close/>
                  <a:moveTo>
                    <a:pt x="509348" y="1066960"/>
                  </a:moveTo>
                  <a:lnTo>
                    <a:pt x="509348" y="1113195"/>
                  </a:lnTo>
                  <a:lnTo>
                    <a:pt x="555545" y="1113195"/>
                  </a:lnTo>
                  <a:lnTo>
                    <a:pt x="555545" y="1066960"/>
                  </a:lnTo>
                  <a:lnTo>
                    <a:pt x="509348" y="1066960"/>
                  </a:lnTo>
                  <a:close/>
                  <a:moveTo>
                    <a:pt x="509348" y="1113195"/>
                  </a:moveTo>
                  <a:lnTo>
                    <a:pt x="509348" y="1159429"/>
                  </a:lnTo>
                  <a:lnTo>
                    <a:pt x="555545" y="1159429"/>
                  </a:lnTo>
                  <a:lnTo>
                    <a:pt x="555545" y="1113195"/>
                  </a:lnTo>
                  <a:lnTo>
                    <a:pt x="509348" y="1113195"/>
                  </a:lnTo>
                  <a:close/>
                  <a:moveTo>
                    <a:pt x="509348" y="1159429"/>
                  </a:moveTo>
                  <a:lnTo>
                    <a:pt x="509348" y="1205664"/>
                  </a:lnTo>
                  <a:lnTo>
                    <a:pt x="555545" y="1205664"/>
                  </a:lnTo>
                  <a:lnTo>
                    <a:pt x="555545" y="1159429"/>
                  </a:lnTo>
                  <a:lnTo>
                    <a:pt x="509348" y="1159429"/>
                  </a:lnTo>
                  <a:close/>
                  <a:moveTo>
                    <a:pt x="509348" y="1251899"/>
                  </a:moveTo>
                  <a:lnTo>
                    <a:pt x="509348" y="1298134"/>
                  </a:lnTo>
                  <a:lnTo>
                    <a:pt x="555545" y="1298134"/>
                  </a:lnTo>
                  <a:lnTo>
                    <a:pt x="555545" y="1251899"/>
                  </a:lnTo>
                  <a:cubicBezTo>
                    <a:pt x="555545" y="1251899"/>
                    <a:pt x="509348" y="1251899"/>
                    <a:pt x="509348" y="1251899"/>
                  </a:cubicBezTo>
                  <a:close/>
                  <a:moveTo>
                    <a:pt x="555545" y="92470"/>
                  </a:moveTo>
                  <a:lnTo>
                    <a:pt x="555545" y="138705"/>
                  </a:lnTo>
                  <a:lnTo>
                    <a:pt x="601741" y="138705"/>
                  </a:lnTo>
                  <a:lnTo>
                    <a:pt x="601741" y="92470"/>
                  </a:lnTo>
                  <a:cubicBezTo>
                    <a:pt x="601741" y="92470"/>
                    <a:pt x="555545" y="92470"/>
                    <a:pt x="555545" y="92470"/>
                  </a:cubicBezTo>
                  <a:close/>
                  <a:moveTo>
                    <a:pt x="555545" y="138705"/>
                  </a:moveTo>
                  <a:lnTo>
                    <a:pt x="555545" y="184940"/>
                  </a:lnTo>
                  <a:lnTo>
                    <a:pt x="601741" y="184940"/>
                  </a:lnTo>
                  <a:lnTo>
                    <a:pt x="601741" y="138705"/>
                  </a:lnTo>
                  <a:lnTo>
                    <a:pt x="555545" y="138705"/>
                  </a:lnTo>
                  <a:close/>
                  <a:moveTo>
                    <a:pt x="555545" y="232360"/>
                  </a:moveTo>
                  <a:lnTo>
                    <a:pt x="555545" y="278595"/>
                  </a:lnTo>
                  <a:lnTo>
                    <a:pt x="601741" y="278595"/>
                  </a:lnTo>
                  <a:lnTo>
                    <a:pt x="601741" y="232360"/>
                  </a:lnTo>
                  <a:lnTo>
                    <a:pt x="555545" y="232360"/>
                  </a:lnTo>
                  <a:close/>
                  <a:moveTo>
                    <a:pt x="555545" y="278595"/>
                  </a:moveTo>
                  <a:lnTo>
                    <a:pt x="555545" y="324830"/>
                  </a:lnTo>
                  <a:lnTo>
                    <a:pt x="601741" y="324830"/>
                  </a:lnTo>
                  <a:lnTo>
                    <a:pt x="601741" y="278595"/>
                  </a:lnTo>
                  <a:lnTo>
                    <a:pt x="555545" y="278595"/>
                  </a:lnTo>
                  <a:close/>
                  <a:moveTo>
                    <a:pt x="555545" y="324830"/>
                  </a:moveTo>
                  <a:lnTo>
                    <a:pt x="555545" y="371065"/>
                  </a:lnTo>
                  <a:lnTo>
                    <a:pt x="601741" y="371065"/>
                  </a:lnTo>
                  <a:lnTo>
                    <a:pt x="601741" y="324830"/>
                  </a:lnTo>
                  <a:lnTo>
                    <a:pt x="555545" y="324830"/>
                  </a:lnTo>
                  <a:close/>
                  <a:moveTo>
                    <a:pt x="555545" y="417300"/>
                  </a:moveTo>
                  <a:lnTo>
                    <a:pt x="555545" y="463535"/>
                  </a:lnTo>
                  <a:lnTo>
                    <a:pt x="601741" y="463535"/>
                  </a:lnTo>
                  <a:lnTo>
                    <a:pt x="601741" y="417300"/>
                  </a:lnTo>
                  <a:lnTo>
                    <a:pt x="555545" y="417300"/>
                  </a:lnTo>
                  <a:close/>
                  <a:moveTo>
                    <a:pt x="555545" y="509770"/>
                  </a:moveTo>
                  <a:lnTo>
                    <a:pt x="555545" y="556005"/>
                  </a:lnTo>
                  <a:lnTo>
                    <a:pt x="601741" y="556005"/>
                  </a:lnTo>
                  <a:lnTo>
                    <a:pt x="601741" y="509770"/>
                  </a:lnTo>
                  <a:cubicBezTo>
                    <a:pt x="601741" y="509770"/>
                    <a:pt x="555545" y="509770"/>
                    <a:pt x="555545" y="509770"/>
                  </a:cubicBezTo>
                  <a:close/>
                  <a:moveTo>
                    <a:pt x="555545" y="649660"/>
                  </a:moveTo>
                  <a:lnTo>
                    <a:pt x="555545" y="695895"/>
                  </a:lnTo>
                  <a:lnTo>
                    <a:pt x="601741" y="695895"/>
                  </a:lnTo>
                  <a:lnTo>
                    <a:pt x="601741" y="649660"/>
                  </a:lnTo>
                  <a:lnTo>
                    <a:pt x="555545" y="649660"/>
                  </a:lnTo>
                  <a:close/>
                  <a:moveTo>
                    <a:pt x="555545" y="695895"/>
                  </a:moveTo>
                  <a:lnTo>
                    <a:pt x="555545" y="742130"/>
                  </a:lnTo>
                  <a:lnTo>
                    <a:pt x="601741" y="742130"/>
                  </a:lnTo>
                  <a:lnTo>
                    <a:pt x="601741" y="695895"/>
                  </a:lnTo>
                  <a:lnTo>
                    <a:pt x="555545" y="695895"/>
                  </a:lnTo>
                  <a:close/>
                  <a:moveTo>
                    <a:pt x="555545" y="788365"/>
                  </a:moveTo>
                  <a:lnTo>
                    <a:pt x="555545" y="834600"/>
                  </a:lnTo>
                  <a:lnTo>
                    <a:pt x="601741" y="834600"/>
                  </a:lnTo>
                  <a:lnTo>
                    <a:pt x="601741" y="788365"/>
                  </a:lnTo>
                  <a:lnTo>
                    <a:pt x="555545" y="788365"/>
                  </a:lnTo>
                  <a:close/>
                  <a:moveTo>
                    <a:pt x="555545" y="1066960"/>
                  </a:moveTo>
                  <a:lnTo>
                    <a:pt x="555545" y="1113195"/>
                  </a:lnTo>
                  <a:lnTo>
                    <a:pt x="601741" y="1113195"/>
                  </a:lnTo>
                  <a:lnTo>
                    <a:pt x="601741" y="1066960"/>
                  </a:lnTo>
                  <a:lnTo>
                    <a:pt x="555545" y="1066960"/>
                  </a:lnTo>
                  <a:close/>
                  <a:moveTo>
                    <a:pt x="555545" y="1159429"/>
                  </a:moveTo>
                  <a:lnTo>
                    <a:pt x="555545" y="1205664"/>
                  </a:lnTo>
                  <a:lnTo>
                    <a:pt x="601741" y="1205664"/>
                  </a:lnTo>
                  <a:lnTo>
                    <a:pt x="601741" y="1159429"/>
                  </a:lnTo>
                  <a:lnTo>
                    <a:pt x="555545" y="1159429"/>
                  </a:lnTo>
                  <a:close/>
                  <a:moveTo>
                    <a:pt x="555545" y="1205664"/>
                  </a:moveTo>
                  <a:lnTo>
                    <a:pt x="555545" y="1251899"/>
                  </a:lnTo>
                  <a:lnTo>
                    <a:pt x="601741" y="1251899"/>
                  </a:lnTo>
                  <a:lnTo>
                    <a:pt x="601741" y="1205664"/>
                  </a:lnTo>
                  <a:lnTo>
                    <a:pt x="555545" y="1205664"/>
                  </a:lnTo>
                  <a:close/>
                  <a:moveTo>
                    <a:pt x="601741" y="0"/>
                  </a:moveTo>
                  <a:lnTo>
                    <a:pt x="601741" y="46235"/>
                  </a:lnTo>
                  <a:lnTo>
                    <a:pt x="647938" y="46235"/>
                  </a:lnTo>
                  <a:lnTo>
                    <a:pt x="647938" y="0"/>
                  </a:lnTo>
                  <a:lnTo>
                    <a:pt x="601741" y="0"/>
                  </a:lnTo>
                  <a:close/>
                  <a:moveTo>
                    <a:pt x="601741" y="46235"/>
                  </a:moveTo>
                  <a:lnTo>
                    <a:pt x="601741" y="92470"/>
                  </a:lnTo>
                  <a:lnTo>
                    <a:pt x="647938" y="92470"/>
                  </a:lnTo>
                  <a:lnTo>
                    <a:pt x="647938" y="46235"/>
                  </a:lnTo>
                  <a:lnTo>
                    <a:pt x="601741" y="46235"/>
                  </a:lnTo>
                  <a:close/>
                  <a:moveTo>
                    <a:pt x="601741" y="138705"/>
                  </a:moveTo>
                  <a:lnTo>
                    <a:pt x="601741" y="184940"/>
                  </a:lnTo>
                  <a:lnTo>
                    <a:pt x="647938" y="184940"/>
                  </a:lnTo>
                  <a:lnTo>
                    <a:pt x="647938" y="138705"/>
                  </a:lnTo>
                  <a:lnTo>
                    <a:pt x="601741" y="138705"/>
                  </a:lnTo>
                  <a:close/>
                  <a:moveTo>
                    <a:pt x="601741" y="371065"/>
                  </a:moveTo>
                  <a:lnTo>
                    <a:pt x="601741" y="417300"/>
                  </a:lnTo>
                  <a:lnTo>
                    <a:pt x="647938" y="417300"/>
                  </a:lnTo>
                  <a:lnTo>
                    <a:pt x="647938" y="371065"/>
                  </a:lnTo>
                  <a:lnTo>
                    <a:pt x="601741" y="371065"/>
                  </a:lnTo>
                  <a:close/>
                  <a:moveTo>
                    <a:pt x="601741" y="417300"/>
                  </a:moveTo>
                  <a:lnTo>
                    <a:pt x="601741" y="463535"/>
                  </a:lnTo>
                  <a:lnTo>
                    <a:pt x="647938" y="463535"/>
                  </a:lnTo>
                  <a:lnTo>
                    <a:pt x="647938" y="417300"/>
                  </a:lnTo>
                  <a:lnTo>
                    <a:pt x="601741" y="417300"/>
                  </a:lnTo>
                  <a:close/>
                  <a:moveTo>
                    <a:pt x="601741" y="463535"/>
                  </a:moveTo>
                  <a:lnTo>
                    <a:pt x="601741" y="509770"/>
                  </a:lnTo>
                  <a:lnTo>
                    <a:pt x="647938" y="509770"/>
                  </a:lnTo>
                  <a:lnTo>
                    <a:pt x="647938" y="463535"/>
                  </a:lnTo>
                  <a:lnTo>
                    <a:pt x="601741" y="463535"/>
                  </a:lnTo>
                  <a:close/>
                  <a:moveTo>
                    <a:pt x="601741" y="556005"/>
                  </a:moveTo>
                  <a:lnTo>
                    <a:pt x="601741" y="602239"/>
                  </a:lnTo>
                  <a:lnTo>
                    <a:pt x="647938" y="602239"/>
                  </a:lnTo>
                  <a:lnTo>
                    <a:pt x="647938" y="556005"/>
                  </a:lnTo>
                  <a:lnTo>
                    <a:pt x="601741" y="556005"/>
                  </a:lnTo>
                  <a:close/>
                  <a:moveTo>
                    <a:pt x="601741" y="742130"/>
                  </a:moveTo>
                  <a:lnTo>
                    <a:pt x="601741" y="788365"/>
                  </a:lnTo>
                  <a:lnTo>
                    <a:pt x="647938" y="788365"/>
                  </a:lnTo>
                  <a:lnTo>
                    <a:pt x="647938" y="742130"/>
                  </a:lnTo>
                  <a:lnTo>
                    <a:pt x="601741" y="742130"/>
                  </a:lnTo>
                  <a:close/>
                  <a:moveTo>
                    <a:pt x="601741" y="880834"/>
                  </a:moveTo>
                  <a:lnTo>
                    <a:pt x="601741" y="927069"/>
                  </a:lnTo>
                  <a:lnTo>
                    <a:pt x="647938" y="927069"/>
                  </a:lnTo>
                  <a:lnTo>
                    <a:pt x="647938" y="880834"/>
                  </a:lnTo>
                  <a:lnTo>
                    <a:pt x="601741" y="880834"/>
                  </a:lnTo>
                  <a:close/>
                  <a:moveTo>
                    <a:pt x="601741" y="927069"/>
                  </a:moveTo>
                  <a:lnTo>
                    <a:pt x="601741" y="973304"/>
                  </a:lnTo>
                  <a:lnTo>
                    <a:pt x="647938" y="973304"/>
                  </a:lnTo>
                  <a:lnTo>
                    <a:pt x="647938" y="927069"/>
                  </a:lnTo>
                  <a:lnTo>
                    <a:pt x="601741" y="927069"/>
                  </a:lnTo>
                  <a:close/>
                  <a:moveTo>
                    <a:pt x="601741" y="973304"/>
                  </a:moveTo>
                  <a:lnTo>
                    <a:pt x="601741" y="1019539"/>
                  </a:lnTo>
                  <a:lnTo>
                    <a:pt x="647938" y="1019539"/>
                  </a:lnTo>
                  <a:lnTo>
                    <a:pt x="647938" y="973304"/>
                  </a:lnTo>
                  <a:lnTo>
                    <a:pt x="601741" y="973304"/>
                  </a:lnTo>
                  <a:close/>
                  <a:moveTo>
                    <a:pt x="601741" y="1020725"/>
                  </a:moveTo>
                  <a:lnTo>
                    <a:pt x="601741" y="1066960"/>
                  </a:lnTo>
                  <a:lnTo>
                    <a:pt x="647938" y="1066960"/>
                  </a:lnTo>
                  <a:lnTo>
                    <a:pt x="647938" y="1020725"/>
                  </a:lnTo>
                  <a:lnTo>
                    <a:pt x="601741" y="1020725"/>
                  </a:lnTo>
                  <a:close/>
                  <a:moveTo>
                    <a:pt x="601741" y="1066960"/>
                  </a:moveTo>
                  <a:lnTo>
                    <a:pt x="601741" y="1113195"/>
                  </a:lnTo>
                  <a:lnTo>
                    <a:pt x="647938" y="1113195"/>
                  </a:lnTo>
                  <a:lnTo>
                    <a:pt x="647938" y="1066960"/>
                  </a:lnTo>
                  <a:lnTo>
                    <a:pt x="601741" y="1066960"/>
                  </a:lnTo>
                  <a:close/>
                  <a:moveTo>
                    <a:pt x="601741" y="1113195"/>
                  </a:moveTo>
                  <a:lnTo>
                    <a:pt x="601741" y="1159429"/>
                  </a:lnTo>
                  <a:lnTo>
                    <a:pt x="647938" y="1159429"/>
                  </a:lnTo>
                  <a:lnTo>
                    <a:pt x="647938" y="1113195"/>
                  </a:lnTo>
                  <a:lnTo>
                    <a:pt x="601741" y="1113195"/>
                  </a:lnTo>
                  <a:close/>
                  <a:moveTo>
                    <a:pt x="601741" y="1298134"/>
                  </a:moveTo>
                  <a:lnTo>
                    <a:pt x="601741" y="1344369"/>
                  </a:lnTo>
                  <a:lnTo>
                    <a:pt x="647938" y="1344369"/>
                  </a:lnTo>
                  <a:lnTo>
                    <a:pt x="647938" y="1298134"/>
                  </a:lnTo>
                  <a:lnTo>
                    <a:pt x="601741" y="1298134"/>
                  </a:lnTo>
                  <a:close/>
                  <a:moveTo>
                    <a:pt x="649122" y="0"/>
                  </a:moveTo>
                  <a:lnTo>
                    <a:pt x="649122" y="46235"/>
                  </a:lnTo>
                  <a:lnTo>
                    <a:pt x="695319" y="46235"/>
                  </a:lnTo>
                  <a:lnTo>
                    <a:pt x="695319" y="0"/>
                  </a:lnTo>
                  <a:lnTo>
                    <a:pt x="649122" y="0"/>
                  </a:lnTo>
                  <a:close/>
                  <a:moveTo>
                    <a:pt x="649122" y="46235"/>
                  </a:moveTo>
                  <a:lnTo>
                    <a:pt x="649122" y="92470"/>
                  </a:lnTo>
                  <a:lnTo>
                    <a:pt x="695319" y="92470"/>
                  </a:lnTo>
                  <a:lnTo>
                    <a:pt x="695319" y="46235"/>
                  </a:lnTo>
                  <a:lnTo>
                    <a:pt x="649122" y="46235"/>
                  </a:lnTo>
                  <a:close/>
                  <a:moveTo>
                    <a:pt x="649122" y="92470"/>
                  </a:moveTo>
                  <a:lnTo>
                    <a:pt x="649122" y="138705"/>
                  </a:lnTo>
                  <a:lnTo>
                    <a:pt x="695319" y="138705"/>
                  </a:lnTo>
                  <a:lnTo>
                    <a:pt x="695319" y="92470"/>
                  </a:lnTo>
                  <a:cubicBezTo>
                    <a:pt x="695319" y="92470"/>
                    <a:pt x="649122" y="92470"/>
                    <a:pt x="649122" y="92470"/>
                  </a:cubicBezTo>
                  <a:close/>
                  <a:moveTo>
                    <a:pt x="649122" y="278595"/>
                  </a:moveTo>
                  <a:lnTo>
                    <a:pt x="649122" y="324830"/>
                  </a:lnTo>
                  <a:lnTo>
                    <a:pt x="695319" y="324830"/>
                  </a:lnTo>
                  <a:lnTo>
                    <a:pt x="695319" y="278595"/>
                  </a:lnTo>
                  <a:lnTo>
                    <a:pt x="649122" y="278595"/>
                  </a:lnTo>
                  <a:close/>
                  <a:moveTo>
                    <a:pt x="649122" y="324830"/>
                  </a:moveTo>
                  <a:lnTo>
                    <a:pt x="649122" y="371065"/>
                  </a:lnTo>
                  <a:lnTo>
                    <a:pt x="695319" y="371065"/>
                  </a:lnTo>
                  <a:lnTo>
                    <a:pt x="695319" y="324830"/>
                  </a:lnTo>
                  <a:lnTo>
                    <a:pt x="649122" y="324830"/>
                  </a:lnTo>
                  <a:close/>
                  <a:moveTo>
                    <a:pt x="649122" y="463535"/>
                  </a:moveTo>
                  <a:lnTo>
                    <a:pt x="649122" y="509770"/>
                  </a:lnTo>
                  <a:lnTo>
                    <a:pt x="695319" y="509770"/>
                  </a:lnTo>
                  <a:lnTo>
                    <a:pt x="695319" y="463535"/>
                  </a:lnTo>
                  <a:lnTo>
                    <a:pt x="649122" y="463535"/>
                  </a:lnTo>
                  <a:close/>
                  <a:moveTo>
                    <a:pt x="649122" y="695895"/>
                  </a:moveTo>
                  <a:lnTo>
                    <a:pt x="649122" y="742130"/>
                  </a:lnTo>
                  <a:lnTo>
                    <a:pt x="695319" y="742130"/>
                  </a:lnTo>
                  <a:lnTo>
                    <a:pt x="695319" y="695895"/>
                  </a:lnTo>
                  <a:lnTo>
                    <a:pt x="649122" y="695895"/>
                  </a:lnTo>
                  <a:close/>
                  <a:moveTo>
                    <a:pt x="649122" y="788365"/>
                  </a:moveTo>
                  <a:lnTo>
                    <a:pt x="649122" y="834600"/>
                  </a:lnTo>
                  <a:lnTo>
                    <a:pt x="695319" y="834600"/>
                  </a:lnTo>
                  <a:lnTo>
                    <a:pt x="695319" y="788365"/>
                  </a:lnTo>
                  <a:lnTo>
                    <a:pt x="649122" y="788365"/>
                  </a:lnTo>
                  <a:close/>
                  <a:moveTo>
                    <a:pt x="649122" y="834600"/>
                  </a:moveTo>
                  <a:lnTo>
                    <a:pt x="649122" y="880834"/>
                  </a:lnTo>
                  <a:lnTo>
                    <a:pt x="695319" y="880834"/>
                  </a:lnTo>
                  <a:lnTo>
                    <a:pt x="695319" y="834600"/>
                  </a:lnTo>
                  <a:lnTo>
                    <a:pt x="649122" y="834600"/>
                  </a:lnTo>
                  <a:close/>
                  <a:moveTo>
                    <a:pt x="649122" y="927069"/>
                  </a:moveTo>
                  <a:lnTo>
                    <a:pt x="649122" y="973304"/>
                  </a:lnTo>
                  <a:lnTo>
                    <a:pt x="695319" y="973304"/>
                  </a:lnTo>
                  <a:lnTo>
                    <a:pt x="695319" y="927069"/>
                  </a:lnTo>
                  <a:lnTo>
                    <a:pt x="649122" y="927069"/>
                  </a:lnTo>
                  <a:close/>
                  <a:moveTo>
                    <a:pt x="649122" y="973304"/>
                  </a:moveTo>
                  <a:lnTo>
                    <a:pt x="649122" y="1019539"/>
                  </a:lnTo>
                  <a:lnTo>
                    <a:pt x="695319" y="1019539"/>
                  </a:lnTo>
                  <a:lnTo>
                    <a:pt x="695319" y="973304"/>
                  </a:lnTo>
                  <a:lnTo>
                    <a:pt x="649122" y="973304"/>
                  </a:lnTo>
                  <a:close/>
                  <a:moveTo>
                    <a:pt x="649122" y="1020725"/>
                  </a:moveTo>
                  <a:lnTo>
                    <a:pt x="649122" y="1066960"/>
                  </a:lnTo>
                  <a:lnTo>
                    <a:pt x="695319" y="1066960"/>
                  </a:lnTo>
                  <a:lnTo>
                    <a:pt x="695319" y="1020725"/>
                  </a:lnTo>
                  <a:lnTo>
                    <a:pt x="649122" y="1020725"/>
                  </a:lnTo>
                  <a:close/>
                  <a:moveTo>
                    <a:pt x="649122" y="1066960"/>
                  </a:moveTo>
                  <a:lnTo>
                    <a:pt x="649122" y="1113195"/>
                  </a:lnTo>
                  <a:lnTo>
                    <a:pt x="695319" y="1113195"/>
                  </a:lnTo>
                  <a:lnTo>
                    <a:pt x="695319" y="1066960"/>
                  </a:lnTo>
                  <a:lnTo>
                    <a:pt x="649122" y="1066960"/>
                  </a:lnTo>
                  <a:close/>
                  <a:moveTo>
                    <a:pt x="649122" y="1113195"/>
                  </a:moveTo>
                  <a:lnTo>
                    <a:pt x="649122" y="1159429"/>
                  </a:lnTo>
                  <a:lnTo>
                    <a:pt x="695319" y="1159429"/>
                  </a:lnTo>
                  <a:lnTo>
                    <a:pt x="695319" y="1113195"/>
                  </a:lnTo>
                  <a:lnTo>
                    <a:pt x="649122" y="1113195"/>
                  </a:lnTo>
                  <a:close/>
                  <a:moveTo>
                    <a:pt x="649122" y="1159429"/>
                  </a:moveTo>
                  <a:lnTo>
                    <a:pt x="649122" y="1205664"/>
                  </a:lnTo>
                  <a:lnTo>
                    <a:pt x="695319" y="1205664"/>
                  </a:lnTo>
                  <a:lnTo>
                    <a:pt x="695319" y="1159429"/>
                  </a:lnTo>
                  <a:lnTo>
                    <a:pt x="649122" y="1159429"/>
                  </a:lnTo>
                  <a:close/>
                  <a:moveTo>
                    <a:pt x="649122" y="1205664"/>
                  </a:moveTo>
                  <a:lnTo>
                    <a:pt x="649122" y="1251899"/>
                  </a:lnTo>
                  <a:lnTo>
                    <a:pt x="695319" y="1251899"/>
                  </a:lnTo>
                  <a:lnTo>
                    <a:pt x="695319" y="1205664"/>
                  </a:lnTo>
                  <a:lnTo>
                    <a:pt x="649122" y="1205664"/>
                  </a:lnTo>
                  <a:close/>
                  <a:moveTo>
                    <a:pt x="695319" y="0"/>
                  </a:moveTo>
                  <a:lnTo>
                    <a:pt x="695319" y="46235"/>
                  </a:lnTo>
                  <a:lnTo>
                    <a:pt x="741516" y="46235"/>
                  </a:lnTo>
                  <a:lnTo>
                    <a:pt x="741516" y="0"/>
                  </a:lnTo>
                  <a:lnTo>
                    <a:pt x="695319" y="0"/>
                  </a:lnTo>
                  <a:close/>
                  <a:moveTo>
                    <a:pt x="695319" y="92470"/>
                  </a:moveTo>
                  <a:lnTo>
                    <a:pt x="695319" y="138705"/>
                  </a:lnTo>
                  <a:lnTo>
                    <a:pt x="741516" y="138705"/>
                  </a:lnTo>
                  <a:lnTo>
                    <a:pt x="741516" y="92470"/>
                  </a:lnTo>
                  <a:cubicBezTo>
                    <a:pt x="741516" y="92470"/>
                    <a:pt x="695319" y="92470"/>
                    <a:pt x="695319" y="92470"/>
                  </a:cubicBezTo>
                  <a:close/>
                  <a:moveTo>
                    <a:pt x="695319" y="184940"/>
                  </a:moveTo>
                  <a:lnTo>
                    <a:pt x="695319" y="231175"/>
                  </a:lnTo>
                  <a:lnTo>
                    <a:pt x="741516" y="231175"/>
                  </a:lnTo>
                  <a:lnTo>
                    <a:pt x="741516" y="184940"/>
                  </a:lnTo>
                  <a:lnTo>
                    <a:pt x="695319" y="184940"/>
                  </a:lnTo>
                  <a:close/>
                  <a:moveTo>
                    <a:pt x="695319" y="417300"/>
                  </a:moveTo>
                  <a:lnTo>
                    <a:pt x="695319" y="463535"/>
                  </a:lnTo>
                  <a:lnTo>
                    <a:pt x="741516" y="463535"/>
                  </a:lnTo>
                  <a:lnTo>
                    <a:pt x="741516" y="417300"/>
                  </a:lnTo>
                  <a:lnTo>
                    <a:pt x="695319" y="417300"/>
                  </a:lnTo>
                  <a:close/>
                  <a:moveTo>
                    <a:pt x="695319" y="463535"/>
                  </a:moveTo>
                  <a:lnTo>
                    <a:pt x="695319" y="509770"/>
                  </a:lnTo>
                  <a:lnTo>
                    <a:pt x="741516" y="509770"/>
                  </a:lnTo>
                  <a:lnTo>
                    <a:pt x="741516" y="463535"/>
                  </a:lnTo>
                  <a:lnTo>
                    <a:pt x="695319" y="463535"/>
                  </a:lnTo>
                  <a:close/>
                  <a:moveTo>
                    <a:pt x="695319" y="509770"/>
                  </a:moveTo>
                  <a:lnTo>
                    <a:pt x="695319" y="556005"/>
                  </a:lnTo>
                  <a:lnTo>
                    <a:pt x="741516" y="556005"/>
                  </a:lnTo>
                  <a:lnTo>
                    <a:pt x="741516" y="509770"/>
                  </a:lnTo>
                  <a:cubicBezTo>
                    <a:pt x="741516" y="509770"/>
                    <a:pt x="695319" y="509770"/>
                    <a:pt x="695319" y="509770"/>
                  </a:cubicBezTo>
                  <a:close/>
                  <a:moveTo>
                    <a:pt x="695319" y="649660"/>
                  </a:moveTo>
                  <a:lnTo>
                    <a:pt x="695319" y="695895"/>
                  </a:lnTo>
                  <a:lnTo>
                    <a:pt x="741516" y="695895"/>
                  </a:lnTo>
                  <a:lnTo>
                    <a:pt x="741516" y="649660"/>
                  </a:lnTo>
                  <a:lnTo>
                    <a:pt x="695319" y="649660"/>
                  </a:lnTo>
                  <a:close/>
                  <a:moveTo>
                    <a:pt x="695319" y="880834"/>
                  </a:moveTo>
                  <a:lnTo>
                    <a:pt x="695319" y="927069"/>
                  </a:lnTo>
                  <a:lnTo>
                    <a:pt x="741516" y="927069"/>
                  </a:lnTo>
                  <a:lnTo>
                    <a:pt x="741516" y="880834"/>
                  </a:lnTo>
                  <a:lnTo>
                    <a:pt x="695319" y="880834"/>
                  </a:lnTo>
                  <a:close/>
                  <a:moveTo>
                    <a:pt x="695319" y="1251899"/>
                  </a:moveTo>
                  <a:lnTo>
                    <a:pt x="695319" y="1298134"/>
                  </a:lnTo>
                  <a:lnTo>
                    <a:pt x="741516" y="1298134"/>
                  </a:lnTo>
                  <a:lnTo>
                    <a:pt x="741516" y="1251899"/>
                  </a:lnTo>
                  <a:cubicBezTo>
                    <a:pt x="741516" y="1251899"/>
                    <a:pt x="695319" y="1251899"/>
                    <a:pt x="695319" y="1251899"/>
                  </a:cubicBezTo>
                  <a:close/>
                  <a:moveTo>
                    <a:pt x="741516" y="0"/>
                  </a:moveTo>
                  <a:lnTo>
                    <a:pt x="741516" y="46235"/>
                  </a:lnTo>
                  <a:lnTo>
                    <a:pt x="787713" y="46235"/>
                  </a:lnTo>
                  <a:lnTo>
                    <a:pt x="787713" y="0"/>
                  </a:lnTo>
                  <a:lnTo>
                    <a:pt x="741516" y="0"/>
                  </a:lnTo>
                  <a:close/>
                  <a:moveTo>
                    <a:pt x="741516" y="46235"/>
                  </a:moveTo>
                  <a:lnTo>
                    <a:pt x="741516" y="92470"/>
                  </a:lnTo>
                  <a:lnTo>
                    <a:pt x="787713" y="92470"/>
                  </a:lnTo>
                  <a:lnTo>
                    <a:pt x="787713" y="46235"/>
                  </a:lnTo>
                  <a:lnTo>
                    <a:pt x="741516" y="46235"/>
                  </a:lnTo>
                  <a:close/>
                  <a:moveTo>
                    <a:pt x="741516" y="92470"/>
                  </a:moveTo>
                  <a:lnTo>
                    <a:pt x="741516" y="138705"/>
                  </a:lnTo>
                  <a:lnTo>
                    <a:pt x="787713" y="138705"/>
                  </a:lnTo>
                  <a:lnTo>
                    <a:pt x="787713" y="92470"/>
                  </a:lnTo>
                  <a:cubicBezTo>
                    <a:pt x="787713" y="92470"/>
                    <a:pt x="741516" y="92470"/>
                    <a:pt x="741516" y="92470"/>
                  </a:cubicBezTo>
                  <a:close/>
                  <a:moveTo>
                    <a:pt x="741516" y="138705"/>
                  </a:moveTo>
                  <a:lnTo>
                    <a:pt x="741516" y="184940"/>
                  </a:lnTo>
                  <a:lnTo>
                    <a:pt x="787713" y="184940"/>
                  </a:lnTo>
                  <a:lnTo>
                    <a:pt x="787713" y="138705"/>
                  </a:lnTo>
                  <a:lnTo>
                    <a:pt x="741516" y="138705"/>
                  </a:lnTo>
                  <a:close/>
                  <a:moveTo>
                    <a:pt x="741516" y="184940"/>
                  </a:moveTo>
                  <a:lnTo>
                    <a:pt x="741516" y="231175"/>
                  </a:lnTo>
                  <a:lnTo>
                    <a:pt x="787713" y="231175"/>
                  </a:lnTo>
                  <a:lnTo>
                    <a:pt x="787713" y="184940"/>
                  </a:lnTo>
                  <a:lnTo>
                    <a:pt x="741516" y="184940"/>
                  </a:lnTo>
                  <a:close/>
                  <a:moveTo>
                    <a:pt x="741516" y="278595"/>
                  </a:moveTo>
                  <a:lnTo>
                    <a:pt x="741516" y="324830"/>
                  </a:lnTo>
                  <a:lnTo>
                    <a:pt x="787713" y="324830"/>
                  </a:lnTo>
                  <a:lnTo>
                    <a:pt x="787713" y="278595"/>
                  </a:lnTo>
                  <a:lnTo>
                    <a:pt x="741516" y="278595"/>
                  </a:lnTo>
                  <a:close/>
                  <a:moveTo>
                    <a:pt x="741516" y="417300"/>
                  </a:moveTo>
                  <a:lnTo>
                    <a:pt x="741516" y="463535"/>
                  </a:lnTo>
                  <a:lnTo>
                    <a:pt x="787713" y="463535"/>
                  </a:lnTo>
                  <a:lnTo>
                    <a:pt x="787713" y="417300"/>
                  </a:lnTo>
                  <a:lnTo>
                    <a:pt x="741516" y="417300"/>
                  </a:lnTo>
                  <a:close/>
                  <a:moveTo>
                    <a:pt x="741516" y="463535"/>
                  </a:moveTo>
                  <a:lnTo>
                    <a:pt x="741516" y="509770"/>
                  </a:lnTo>
                  <a:lnTo>
                    <a:pt x="787713" y="509770"/>
                  </a:lnTo>
                  <a:lnTo>
                    <a:pt x="787713" y="463535"/>
                  </a:lnTo>
                  <a:lnTo>
                    <a:pt x="741516" y="463535"/>
                  </a:lnTo>
                  <a:close/>
                  <a:moveTo>
                    <a:pt x="741516" y="509770"/>
                  </a:moveTo>
                  <a:lnTo>
                    <a:pt x="741516" y="556005"/>
                  </a:lnTo>
                  <a:lnTo>
                    <a:pt x="787713" y="556005"/>
                  </a:lnTo>
                  <a:lnTo>
                    <a:pt x="787713" y="509770"/>
                  </a:lnTo>
                  <a:cubicBezTo>
                    <a:pt x="787713" y="509770"/>
                    <a:pt x="741516" y="509770"/>
                    <a:pt x="741516" y="509770"/>
                  </a:cubicBezTo>
                  <a:close/>
                  <a:moveTo>
                    <a:pt x="741516" y="556005"/>
                  </a:moveTo>
                  <a:lnTo>
                    <a:pt x="741516" y="602239"/>
                  </a:lnTo>
                  <a:lnTo>
                    <a:pt x="787713" y="602239"/>
                  </a:lnTo>
                  <a:lnTo>
                    <a:pt x="787713" y="556005"/>
                  </a:lnTo>
                  <a:lnTo>
                    <a:pt x="741516" y="556005"/>
                  </a:lnTo>
                  <a:close/>
                  <a:moveTo>
                    <a:pt x="741516" y="695895"/>
                  </a:moveTo>
                  <a:lnTo>
                    <a:pt x="741516" y="742130"/>
                  </a:lnTo>
                  <a:lnTo>
                    <a:pt x="787713" y="742130"/>
                  </a:lnTo>
                  <a:lnTo>
                    <a:pt x="787713" y="695895"/>
                  </a:lnTo>
                  <a:lnTo>
                    <a:pt x="741516" y="695895"/>
                  </a:lnTo>
                  <a:close/>
                  <a:moveTo>
                    <a:pt x="741516" y="742130"/>
                  </a:moveTo>
                  <a:lnTo>
                    <a:pt x="741516" y="788365"/>
                  </a:lnTo>
                  <a:lnTo>
                    <a:pt x="787713" y="788365"/>
                  </a:lnTo>
                  <a:lnTo>
                    <a:pt x="787713" y="742130"/>
                  </a:lnTo>
                  <a:lnTo>
                    <a:pt x="741516" y="742130"/>
                  </a:lnTo>
                  <a:close/>
                  <a:moveTo>
                    <a:pt x="741516" y="788365"/>
                  </a:moveTo>
                  <a:lnTo>
                    <a:pt x="741516" y="834600"/>
                  </a:lnTo>
                  <a:lnTo>
                    <a:pt x="787713" y="834600"/>
                  </a:lnTo>
                  <a:lnTo>
                    <a:pt x="787713" y="788365"/>
                  </a:lnTo>
                  <a:lnTo>
                    <a:pt x="741516" y="788365"/>
                  </a:lnTo>
                  <a:close/>
                  <a:moveTo>
                    <a:pt x="741516" y="880834"/>
                  </a:moveTo>
                  <a:lnTo>
                    <a:pt x="741516" y="927069"/>
                  </a:lnTo>
                  <a:lnTo>
                    <a:pt x="787713" y="927069"/>
                  </a:lnTo>
                  <a:lnTo>
                    <a:pt x="787713" y="880834"/>
                  </a:lnTo>
                  <a:lnTo>
                    <a:pt x="741516" y="880834"/>
                  </a:lnTo>
                  <a:close/>
                  <a:moveTo>
                    <a:pt x="741516" y="1159429"/>
                  </a:moveTo>
                  <a:lnTo>
                    <a:pt x="741516" y="1205664"/>
                  </a:lnTo>
                  <a:lnTo>
                    <a:pt x="787713" y="1205664"/>
                  </a:lnTo>
                  <a:lnTo>
                    <a:pt x="787713" y="1159429"/>
                  </a:lnTo>
                  <a:lnTo>
                    <a:pt x="741516" y="1159429"/>
                  </a:lnTo>
                  <a:close/>
                  <a:moveTo>
                    <a:pt x="741516" y="1205664"/>
                  </a:moveTo>
                  <a:lnTo>
                    <a:pt x="741516" y="1251899"/>
                  </a:lnTo>
                  <a:lnTo>
                    <a:pt x="787713" y="1251899"/>
                  </a:lnTo>
                  <a:lnTo>
                    <a:pt x="787713" y="1205664"/>
                  </a:lnTo>
                  <a:lnTo>
                    <a:pt x="741516" y="1205664"/>
                  </a:lnTo>
                  <a:close/>
                  <a:moveTo>
                    <a:pt x="787713" y="0"/>
                  </a:moveTo>
                  <a:lnTo>
                    <a:pt x="787713" y="46235"/>
                  </a:lnTo>
                  <a:lnTo>
                    <a:pt x="833910" y="46235"/>
                  </a:lnTo>
                  <a:lnTo>
                    <a:pt x="833910" y="0"/>
                  </a:lnTo>
                  <a:lnTo>
                    <a:pt x="787713" y="0"/>
                  </a:lnTo>
                  <a:close/>
                  <a:moveTo>
                    <a:pt x="787713" y="92470"/>
                  </a:moveTo>
                  <a:lnTo>
                    <a:pt x="787713" y="138705"/>
                  </a:lnTo>
                  <a:lnTo>
                    <a:pt x="833910" y="138705"/>
                  </a:lnTo>
                  <a:lnTo>
                    <a:pt x="833910" y="92470"/>
                  </a:lnTo>
                  <a:cubicBezTo>
                    <a:pt x="833910" y="92470"/>
                    <a:pt x="787713" y="92470"/>
                    <a:pt x="787713" y="92470"/>
                  </a:cubicBezTo>
                  <a:close/>
                  <a:moveTo>
                    <a:pt x="787713" y="184940"/>
                  </a:moveTo>
                  <a:lnTo>
                    <a:pt x="787713" y="231175"/>
                  </a:lnTo>
                  <a:lnTo>
                    <a:pt x="833910" y="231175"/>
                  </a:lnTo>
                  <a:lnTo>
                    <a:pt x="833910" y="184940"/>
                  </a:lnTo>
                  <a:lnTo>
                    <a:pt x="787713" y="184940"/>
                  </a:lnTo>
                  <a:close/>
                  <a:moveTo>
                    <a:pt x="787713" y="232360"/>
                  </a:moveTo>
                  <a:lnTo>
                    <a:pt x="787713" y="278595"/>
                  </a:lnTo>
                  <a:lnTo>
                    <a:pt x="833910" y="278595"/>
                  </a:lnTo>
                  <a:lnTo>
                    <a:pt x="833910" y="232360"/>
                  </a:lnTo>
                  <a:lnTo>
                    <a:pt x="787713" y="232360"/>
                  </a:lnTo>
                  <a:close/>
                  <a:moveTo>
                    <a:pt x="787713" y="371065"/>
                  </a:moveTo>
                  <a:lnTo>
                    <a:pt x="787713" y="417300"/>
                  </a:lnTo>
                  <a:lnTo>
                    <a:pt x="833910" y="417300"/>
                  </a:lnTo>
                  <a:lnTo>
                    <a:pt x="833910" y="371065"/>
                  </a:lnTo>
                  <a:lnTo>
                    <a:pt x="787713" y="371065"/>
                  </a:lnTo>
                  <a:close/>
                  <a:moveTo>
                    <a:pt x="787713" y="509770"/>
                  </a:moveTo>
                  <a:lnTo>
                    <a:pt x="787713" y="556005"/>
                  </a:lnTo>
                  <a:lnTo>
                    <a:pt x="833910" y="556005"/>
                  </a:lnTo>
                  <a:lnTo>
                    <a:pt x="833910" y="509770"/>
                  </a:lnTo>
                  <a:cubicBezTo>
                    <a:pt x="833910" y="509770"/>
                    <a:pt x="787713" y="509770"/>
                    <a:pt x="787713" y="509770"/>
                  </a:cubicBezTo>
                  <a:close/>
                  <a:moveTo>
                    <a:pt x="787713" y="556005"/>
                  </a:moveTo>
                  <a:lnTo>
                    <a:pt x="787713" y="602239"/>
                  </a:lnTo>
                  <a:lnTo>
                    <a:pt x="833910" y="602239"/>
                  </a:lnTo>
                  <a:lnTo>
                    <a:pt x="833910" y="556005"/>
                  </a:lnTo>
                  <a:lnTo>
                    <a:pt x="787713" y="556005"/>
                  </a:lnTo>
                  <a:close/>
                  <a:moveTo>
                    <a:pt x="787713" y="602239"/>
                  </a:moveTo>
                  <a:lnTo>
                    <a:pt x="787713" y="648474"/>
                  </a:lnTo>
                  <a:lnTo>
                    <a:pt x="833910" y="648474"/>
                  </a:lnTo>
                  <a:lnTo>
                    <a:pt x="833910" y="602239"/>
                  </a:lnTo>
                  <a:lnTo>
                    <a:pt x="787713" y="602239"/>
                  </a:lnTo>
                  <a:close/>
                  <a:moveTo>
                    <a:pt x="787713" y="649660"/>
                  </a:moveTo>
                  <a:lnTo>
                    <a:pt x="787713" y="695895"/>
                  </a:lnTo>
                  <a:lnTo>
                    <a:pt x="833910" y="695895"/>
                  </a:lnTo>
                  <a:lnTo>
                    <a:pt x="833910" y="649660"/>
                  </a:lnTo>
                  <a:lnTo>
                    <a:pt x="787713" y="649660"/>
                  </a:lnTo>
                  <a:close/>
                  <a:moveTo>
                    <a:pt x="787713" y="742130"/>
                  </a:moveTo>
                  <a:lnTo>
                    <a:pt x="787713" y="788365"/>
                  </a:lnTo>
                  <a:lnTo>
                    <a:pt x="833910" y="788365"/>
                  </a:lnTo>
                  <a:lnTo>
                    <a:pt x="833910" y="742130"/>
                  </a:lnTo>
                  <a:lnTo>
                    <a:pt x="787713" y="742130"/>
                  </a:lnTo>
                  <a:close/>
                  <a:moveTo>
                    <a:pt x="787713" y="834600"/>
                  </a:moveTo>
                  <a:lnTo>
                    <a:pt x="787713" y="880834"/>
                  </a:lnTo>
                  <a:lnTo>
                    <a:pt x="833910" y="880834"/>
                  </a:lnTo>
                  <a:lnTo>
                    <a:pt x="833910" y="834600"/>
                  </a:lnTo>
                  <a:lnTo>
                    <a:pt x="787713" y="834600"/>
                  </a:lnTo>
                  <a:close/>
                  <a:moveTo>
                    <a:pt x="787713" y="880834"/>
                  </a:moveTo>
                  <a:lnTo>
                    <a:pt x="787713" y="927069"/>
                  </a:lnTo>
                  <a:lnTo>
                    <a:pt x="833910" y="927069"/>
                  </a:lnTo>
                  <a:lnTo>
                    <a:pt x="833910" y="880834"/>
                  </a:lnTo>
                  <a:lnTo>
                    <a:pt x="787713" y="880834"/>
                  </a:lnTo>
                  <a:close/>
                  <a:moveTo>
                    <a:pt x="787713" y="927069"/>
                  </a:moveTo>
                  <a:lnTo>
                    <a:pt x="787713" y="973304"/>
                  </a:lnTo>
                  <a:lnTo>
                    <a:pt x="833910" y="973304"/>
                  </a:lnTo>
                  <a:lnTo>
                    <a:pt x="833910" y="927069"/>
                  </a:lnTo>
                  <a:lnTo>
                    <a:pt x="787713" y="927069"/>
                  </a:lnTo>
                  <a:close/>
                  <a:moveTo>
                    <a:pt x="787713" y="973304"/>
                  </a:moveTo>
                  <a:lnTo>
                    <a:pt x="787713" y="1019539"/>
                  </a:lnTo>
                  <a:lnTo>
                    <a:pt x="833910" y="1019539"/>
                  </a:lnTo>
                  <a:lnTo>
                    <a:pt x="833910" y="973304"/>
                  </a:lnTo>
                  <a:lnTo>
                    <a:pt x="787713" y="973304"/>
                  </a:lnTo>
                  <a:close/>
                  <a:moveTo>
                    <a:pt x="787713" y="1020725"/>
                  </a:moveTo>
                  <a:lnTo>
                    <a:pt x="787713" y="1066960"/>
                  </a:lnTo>
                  <a:lnTo>
                    <a:pt x="833910" y="1066960"/>
                  </a:lnTo>
                  <a:lnTo>
                    <a:pt x="833910" y="1020725"/>
                  </a:lnTo>
                  <a:lnTo>
                    <a:pt x="787713" y="1020725"/>
                  </a:lnTo>
                  <a:close/>
                  <a:moveTo>
                    <a:pt x="787713" y="1066960"/>
                  </a:moveTo>
                  <a:lnTo>
                    <a:pt x="787713" y="1113195"/>
                  </a:lnTo>
                  <a:lnTo>
                    <a:pt x="833910" y="1113195"/>
                  </a:lnTo>
                  <a:lnTo>
                    <a:pt x="833910" y="1066960"/>
                  </a:lnTo>
                  <a:lnTo>
                    <a:pt x="787713" y="1066960"/>
                  </a:lnTo>
                  <a:close/>
                  <a:moveTo>
                    <a:pt x="787713" y="1113195"/>
                  </a:moveTo>
                  <a:lnTo>
                    <a:pt x="787713" y="1159429"/>
                  </a:lnTo>
                  <a:lnTo>
                    <a:pt x="833910" y="1159429"/>
                  </a:lnTo>
                  <a:lnTo>
                    <a:pt x="833910" y="1113195"/>
                  </a:lnTo>
                  <a:lnTo>
                    <a:pt x="787713" y="1113195"/>
                  </a:lnTo>
                  <a:close/>
                  <a:moveTo>
                    <a:pt x="787713" y="1205664"/>
                  </a:moveTo>
                  <a:lnTo>
                    <a:pt x="787713" y="1251899"/>
                  </a:lnTo>
                  <a:lnTo>
                    <a:pt x="833910" y="1251899"/>
                  </a:lnTo>
                  <a:lnTo>
                    <a:pt x="833910" y="1205664"/>
                  </a:lnTo>
                  <a:lnTo>
                    <a:pt x="787713" y="1205664"/>
                  </a:lnTo>
                  <a:close/>
                  <a:moveTo>
                    <a:pt x="787713" y="1298134"/>
                  </a:moveTo>
                  <a:lnTo>
                    <a:pt x="787713" y="1344369"/>
                  </a:lnTo>
                  <a:lnTo>
                    <a:pt x="833910" y="1344369"/>
                  </a:lnTo>
                  <a:lnTo>
                    <a:pt x="833910" y="1298134"/>
                  </a:lnTo>
                  <a:lnTo>
                    <a:pt x="787713" y="1298134"/>
                  </a:lnTo>
                  <a:close/>
                  <a:moveTo>
                    <a:pt x="833910" y="0"/>
                  </a:moveTo>
                  <a:lnTo>
                    <a:pt x="833910" y="46235"/>
                  </a:lnTo>
                  <a:lnTo>
                    <a:pt x="880106" y="46235"/>
                  </a:lnTo>
                  <a:lnTo>
                    <a:pt x="880106" y="0"/>
                  </a:lnTo>
                  <a:lnTo>
                    <a:pt x="833910" y="0"/>
                  </a:lnTo>
                  <a:close/>
                  <a:moveTo>
                    <a:pt x="833910" y="92470"/>
                  </a:moveTo>
                  <a:lnTo>
                    <a:pt x="833910" y="138705"/>
                  </a:lnTo>
                  <a:lnTo>
                    <a:pt x="880106" y="138705"/>
                  </a:lnTo>
                  <a:lnTo>
                    <a:pt x="880106" y="92470"/>
                  </a:lnTo>
                  <a:cubicBezTo>
                    <a:pt x="880106" y="92470"/>
                    <a:pt x="833910" y="92470"/>
                    <a:pt x="833910" y="92470"/>
                  </a:cubicBezTo>
                  <a:close/>
                  <a:moveTo>
                    <a:pt x="833910" y="184940"/>
                  </a:moveTo>
                  <a:lnTo>
                    <a:pt x="833910" y="231175"/>
                  </a:lnTo>
                  <a:lnTo>
                    <a:pt x="880106" y="231175"/>
                  </a:lnTo>
                  <a:lnTo>
                    <a:pt x="880106" y="184940"/>
                  </a:lnTo>
                  <a:lnTo>
                    <a:pt x="833910" y="184940"/>
                  </a:lnTo>
                  <a:close/>
                  <a:moveTo>
                    <a:pt x="833910" y="278595"/>
                  </a:moveTo>
                  <a:lnTo>
                    <a:pt x="833910" y="324830"/>
                  </a:lnTo>
                  <a:lnTo>
                    <a:pt x="880106" y="324830"/>
                  </a:lnTo>
                  <a:lnTo>
                    <a:pt x="880106" y="278595"/>
                  </a:lnTo>
                  <a:lnTo>
                    <a:pt x="833910" y="278595"/>
                  </a:lnTo>
                  <a:close/>
                  <a:moveTo>
                    <a:pt x="833910" y="324830"/>
                  </a:moveTo>
                  <a:lnTo>
                    <a:pt x="833910" y="371065"/>
                  </a:lnTo>
                  <a:lnTo>
                    <a:pt x="880106" y="371065"/>
                  </a:lnTo>
                  <a:lnTo>
                    <a:pt x="880106" y="324830"/>
                  </a:lnTo>
                  <a:lnTo>
                    <a:pt x="833910" y="324830"/>
                  </a:lnTo>
                  <a:close/>
                  <a:moveTo>
                    <a:pt x="833910" y="371065"/>
                  </a:moveTo>
                  <a:lnTo>
                    <a:pt x="833910" y="417300"/>
                  </a:lnTo>
                  <a:lnTo>
                    <a:pt x="880106" y="417300"/>
                  </a:lnTo>
                  <a:lnTo>
                    <a:pt x="880106" y="371065"/>
                  </a:lnTo>
                  <a:lnTo>
                    <a:pt x="833910" y="371065"/>
                  </a:lnTo>
                  <a:close/>
                  <a:moveTo>
                    <a:pt x="833910" y="463535"/>
                  </a:moveTo>
                  <a:lnTo>
                    <a:pt x="833910" y="509770"/>
                  </a:lnTo>
                  <a:lnTo>
                    <a:pt x="880106" y="509770"/>
                  </a:lnTo>
                  <a:lnTo>
                    <a:pt x="880106" y="463535"/>
                  </a:lnTo>
                  <a:lnTo>
                    <a:pt x="833910" y="463535"/>
                  </a:lnTo>
                  <a:close/>
                  <a:moveTo>
                    <a:pt x="833910" y="509770"/>
                  </a:moveTo>
                  <a:lnTo>
                    <a:pt x="833910" y="556005"/>
                  </a:lnTo>
                  <a:lnTo>
                    <a:pt x="880106" y="556005"/>
                  </a:lnTo>
                  <a:lnTo>
                    <a:pt x="880106" y="509770"/>
                  </a:lnTo>
                  <a:cubicBezTo>
                    <a:pt x="880106" y="509770"/>
                    <a:pt x="833910" y="509770"/>
                    <a:pt x="833910" y="509770"/>
                  </a:cubicBezTo>
                  <a:close/>
                  <a:moveTo>
                    <a:pt x="833910" y="602239"/>
                  </a:moveTo>
                  <a:lnTo>
                    <a:pt x="833910" y="648474"/>
                  </a:lnTo>
                  <a:lnTo>
                    <a:pt x="880106" y="648474"/>
                  </a:lnTo>
                  <a:lnTo>
                    <a:pt x="880106" y="602239"/>
                  </a:lnTo>
                  <a:lnTo>
                    <a:pt x="833910" y="602239"/>
                  </a:lnTo>
                  <a:close/>
                  <a:moveTo>
                    <a:pt x="833910" y="649660"/>
                  </a:moveTo>
                  <a:lnTo>
                    <a:pt x="833910" y="695895"/>
                  </a:lnTo>
                  <a:lnTo>
                    <a:pt x="880106" y="695895"/>
                  </a:lnTo>
                  <a:lnTo>
                    <a:pt x="880106" y="649660"/>
                  </a:lnTo>
                  <a:lnTo>
                    <a:pt x="833910" y="649660"/>
                  </a:lnTo>
                  <a:close/>
                  <a:moveTo>
                    <a:pt x="833910" y="695895"/>
                  </a:moveTo>
                  <a:lnTo>
                    <a:pt x="833910" y="742130"/>
                  </a:lnTo>
                  <a:lnTo>
                    <a:pt x="880106" y="742130"/>
                  </a:lnTo>
                  <a:lnTo>
                    <a:pt x="880106" y="695895"/>
                  </a:lnTo>
                  <a:lnTo>
                    <a:pt x="833910" y="695895"/>
                  </a:lnTo>
                  <a:close/>
                  <a:moveTo>
                    <a:pt x="833910" y="742130"/>
                  </a:moveTo>
                  <a:lnTo>
                    <a:pt x="833910" y="788365"/>
                  </a:lnTo>
                  <a:lnTo>
                    <a:pt x="880106" y="788365"/>
                  </a:lnTo>
                  <a:lnTo>
                    <a:pt x="880106" y="742130"/>
                  </a:lnTo>
                  <a:lnTo>
                    <a:pt x="833910" y="742130"/>
                  </a:lnTo>
                  <a:close/>
                  <a:moveTo>
                    <a:pt x="833910" y="788365"/>
                  </a:moveTo>
                  <a:lnTo>
                    <a:pt x="833910" y="834600"/>
                  </a:lnTo>
                  <a:lnTo>
                    <a:pt x="880106" y="834600"/>
                  </a:lnTo>
                  <a:lnTo>
                    <a:pt x="880106" y="788365"/>
                  </a:lnTo>
                  <a:lnTo>
                    <a:pt x="833910" y="788365"/>
                  </a:lnTo>
                  <a:close/>
                  <a:moveTo>
                    <a:pt x="833910" y="834600"/>
                  </a:moveTo>
                  <a:lnTo>
                    <a:pt x="833910" y="880834"/>
                  </a:lnTo>
                  <a:lnTo>
                    <a:pt x="880106" y="880834"/>
                  </a:lnTo>
                  <a:lnTo>
                    <a:pt x="880106" y="834600"/>
                  </a:lnTo>
                  <a:lnTo>
                    <a:pt x="833910" y="834600"/>
                  </a:lnTo>
                  <a:close/>
                  <a:moveTo>
                    <a:pt x="833910" y="927069"/>
                  </a:moveTo>
                  <a:lnTo>
                    <a:pt x="833910" y="973304"/>
                  </a:lnTo>
                  <a:lnTo>
                    <a:pt x="880106" y="973304"/>
                  </a:lnTo>
                  <a:lnTo>
                    <a:pt x="880106" y="927069"/>
                  </a:lnTo>
                  <a:lnTo>
                    <a:pt x="833910" y="927069"/>
                  </a:lnTo>
                  <a:close/>
                  <a:moveTo>
                    <a:pt x="833910" y="1020725"/>
                  </a:moveTo>
                  <a:lnTo>
                    <a:pt x="833910" y="1066960"/>
                  </a:lnTo>
                  <a:lnTo>
                    <a:pt x="880106" y="1066960"/>
                  </a:lnTo>
                  <a:lnTo>
                    <a:pt x="880106" y="1020725"/>
                  </a:lnTo>
                  <a:lnTo>
                    <a:pt x="833910" y="1020725"/>
                  </a:lnTo>
                  <a:close/>
                  <a:moveTo>
                    <a:pt x="833910" y="1205664"/>
                  </a:moveTo>
                  <a:lnTo>
                    <a:pt x="833910" y="1251899"/>
                  </a:lnTo>
                  <a:lnTo>
                    <a:pt x="880106" y="1251899"/>
                  </a:lnTo>
                  <a:lnTo>
                    <a:pt x="880106" y="1205664"/>
                  </a:lnTo>
                  <a:lnTo>
                    <a:pt x="833910" y="1205664"/>
                  </a:lnTo>
                  <a:close/>
                  <a:moveTo>
                    <a:pt x="880106" y="0"/>
                  </a:moveTo>
                  <a:lnTo>
                    <a:pt x="880106" y="46235"/>
                  </a:lnTo>
                  <a:lnTo>
                    <a:pt x="926303" y="46235"/>
                  </a:lnTo>
                  <a:lnTo>
                    <a:pt x="926303" y="0"/>
                  </a:lnTo>
                  <a:lnTo>
                    <a:pt x="880106" y="0"/>
                  </a:lnTo>
                  <a:close/>
                  <a:moveTo>
                    <a:pt x="880106" y="92470"/>
                  </a:moveTo>
                  <a:lnTo>
                    <a:pt x="880106" y="138705"/>
                  </a:lnTo>
                  <a:lnTo>
                    <a:pt x="926303" y="138705"/>
                  </a:lnTo>
                  <a:lnTo>
                    <a:pt x="926303" y="92470"/>
                  </a:lnTo>
                  <a:cubicBezTo>
                    <a:pt x="926303" y="92470"/>
                    <a:pt x="880106" y="92470"/>
                    <a:pt x="880106" y="92470"/>
                  </a:cubicBezTo>
                  <a:close/>
                  <a:moveTo>
                    <a:pt x="880106" y="138705"/>
                  </a:moveTo>
                  <a:lnTo>
                    <a:pt x="880106" y="184940"/>
                  </a:lnTo>
                  <a:lnTo>
                    <a:pt x="926303" y="184940"/>
                  </a:lnTo>
                  <a:lnTo>
                    <a:pt x="926303" y="138705"/>
                  </a:lnTo>
                  <a:lnTo>
                    <a:pt x="880106" y="138705"/>
                  </a:lnTo>
                  <a:close/>
                  <a:moveTo>
                    <a:pt x="880106" y="371065"/>
                  </a:moveTo>
                  <a:lnTo>
                    <a:pt x="880106" y="417300"/>
                  </a:lnTo>
                  <a:lnTo>
                    <a:pt x="926303" y="417300"/>
                  </a:lnTo>
                  <a:lnTo>
                    <a:pt x="926303" y="371065"/>
                  </a:lnTo>
                  <a:lnTo>
                    <a:pt x="880106" y="371065"/>
                  </a:lnTo>
                  <a:close/>
                  <a:moveTo>
                    <a:pt x="880106" y="417300"/>
                  </a:moveTo>
                  <a:lnTo>
                    <a:pt x="880106" y="463535"/>
                  </a:lnTo>
                  <a:lnTo>
                    <a:pt x="926303" y="463535"/>
                  </a:lnTo>
                  <a:lnTo>
                    <a:pt x="926303" y="417300"/>
                  </a:lnTo>
                  <a:lnTo>
                    <a:pt x="880106" y="417300"/>
                  </a:lnTo>
                  <a:close/>
                  <a:moveTo>
                    <a:pt x="880106" y="463535"/>
                  </a:moveTo>
                  <a:lnTo>
                    <a:pt x="880106" y="509770"/>
                  </a:lnTo>
                  <a:lnTo>
                    <a:pt x="926303" y="509770"/>
                  </a:lnTo>
                  <a:lnTo>
                    <a:pt x="926303" y="463535"/>
                  </a:lnTo>
                  <a:lnTo>
                    <a:pt x="880106" y="463535"/>
                  </a:lnTo>
                  <a:close/>
                  <a:moveTo>
                    <a:pt x="880106" y="509770"/>
                  </a:moveTo>
                  <a:lnTo>
                    <a:pt x="880106" y="556005"/>
                  </a:lnTo>
                  <a:lnTo>
                    <a:pt x="926303" y="556005"/>
                  </a:lnTo>
                  <a:lnTo>
                    <a:pt x="926303" y="509770"/>
                  </a:lnTo>
                  <a:cubicBezTo>
                    <a:pt x="926303" y="509770"/>
                    <a:pt x="880106" y="509770"/>
                    <a:pt x="880106" y="509770"/>
                  </a:cubicBezTo>
                  <a:close/>
                  <a:moveTo>
                    <a:pt x="880106" y="602239"/>
                  </a:moveTo>
                  <a:lnTo>
                    <a:pt x="880106" y="648474"/>
                  </a:lnTo>
                  <a:lnTo>
                    <a:pt x="926303" y="648474"/>
                  </a:lnTo>
                  <a:lnTo>
                    <a:pt x="926303" y="602239"/>
                  </a:lnTo>
                  <a:lnTo>
                    <a:pt x="880106" y="602239"/>
                  </a:lnTo>
                  <a:close/>
                  <a:moveTo>
                    <a:pt x="880106" y="695895"/>
                  </a:moveTo>
                  <a:lnTo>
                    <a:pt x="880106" y="742130"/>
                  </a:lnTo>
                  <a:lnTo>
                    <a:pt x="926303" y="742130"/>
                  </a:lnTo>
                  <a:lnTo>
                    <a:pt x="926303" y="695895"/>
                  </a:lnTo>
                  <a:lnTo>
                    <a:pt x="880106" y="695895"/>
                  </a:lnTo>
                  <a:close/>
                  <a:moveTo>
                    <a:pt x="880106" y="742130"/>
                  </a:moveTo>
                  <a:lnTo>
                    <a:pt x="880106" y="788365"/>
                  </a:lnTo>
                  <a:lnTo>
                    <a:pt x="926303" y="788365"/>
                  </a:lnTo>
                  <a:lnTo>
                    <a:pt x="926303" y="742130"/>
                  </a:lnTo>
                  <a:lnTo>
                    <a:pt x="880106" y="742130"/>
                  </a:lnTo>
                  <a:close/>
                  <a:moveTo>
                    <a:pt x="880106" y="1020725"/>
                  </a:moveTo>
                  <a:lnTo>
                    <a:pt x="880106" y="1066960"/>
                  </a:lnTo>
                  <a:lnTo>
                    <a:pt x="926303" y="1066960"/>
                  </a:lnTo>
                  <a:lnTo>
                    <a:pt x="926303" y="1020725"/>
                  </a:lnTo>
                  <a:lnTo>
                    <a:pt x="880106" y="1020725"/>
                  </a:lnTo>
                  <a:close/>
                  <a:moveTo>
                    <a:pt x="880106" y="1113195"/>
                  </a:moveTo>
                  <a:lnTo>
                    <a:pt x="880106" y="1159429"/>
                  </a:lnTo>
                  <a:lnTo>
                    <a:pt x="926303" y="1159429"/>
                  </a:lnTo>
                  <a:lnTo>
                    <a:pt x="926303" y="1113195"/>
                  </a:lnTo>
                  <a:lnTo>
                    <a:pt x="880106" y="1113195"/>
                  </a:lnTo>
                  <a:close/>
                  <a:moveTo>
                    <a:pt x="880106" y="1251899"/>
                  </a:moveTo>
                  <a:lnTo>
                    <a:pt x="880106" y="1298134"/>
                  </a:lnTo>
                  <a:lnTo>
                    <a:pt x="926303" y="1298134"/>
                  </a:lnTo>
                  <a:lnTo>
                    <a:pt x="926303" y="1251899"/>
                  </a:lnTo>
                  <a:cubicBezTo>
                    <a:pt x="926303" y="1251899"/>
                    <a:pt x="880106" y="1251899"/>
                    <a:pt x="880106" y="1251899"/>
                  </a:cubicBezTo>
                  <a:close/>
                  <a:moveTo>
                    <a:pt x="926303" y="0"/>
                  </a:moveTo>
                  <a:lnTo>
                    <a:pt x="926303" y="46235"/>
                  </a:lnTo>
                  <a:lnTo>
                    <a:pt x="972500" y="46235"/>
                  </a:lnTo>
                  <a:lnTo>
                    <a:pt x="972500" y="0"/>
                  </a:lnTo>
                  <a:lnTo>
                    <a:pt x="926303" y="0"/>
                  </a:lnTo>
                  <a:close/>
                  <a:moveTo>
                    <a:pt x="926303" y="138705"/>
                  </a:moveTo>
                  <a:lnTo>
                    <a:pt x="926303" y="184940"/>
                  </a:lnTo>
                  <a:lnTo>
                    <a:pt x="972500" y="184940"/>
                  </a:lnTo>
                  <a:lnTo>
                    <a:pt x="972500" y="138705"/>
                  </a:lnTo>
                  <a:lnTo>
                    <a:pt x="926303" y="138705"/>
                  </a:lnTo>
                  <a:close/>
                  <a:moveTo>
                    <a:pt x="926303" y="184940"/>
                  </a:moveTo>
                  <a:lnTo>
                    <a:pt x="926303" y="231175"/>
                  </a:lnTo>
                  <a:lnTo>
                    <a:pt x="972500" y="231175"/>
                  </a:lnTo>
                  <a:lnTo>
                    <a:pt x="972500" y="184940"/>
                  </a:lnTo>
                  <a:lnTo>
                    <a:pt x="926303" y="184940"/>
                  </a:lnTo>
                  <a:close/>
                  <a:moveTo>
                    <a:pt x="926303" y="232360"/>
                  </a:moveTo>
                  <a:lnTo>
                    <a:pt x="926303" y="278595"/>
                  </a:lnTo>
                  <a:lnTo>
                    <a:pt x="972500" y="278595"/>
                  </a:lnTo>
                  <a:lnTo>
                    <a:pt x="972500" y="232360"/>
                  </a:lnTo>
                  <a:lnTo>
                    <a:pt x="926303" y="232360"/>
                  </a:lnTo>
                  <a:close/>
                  <a:moveTo>
                    <a:pt x="926303" y="278595"/>
                  </a:moveTo>
                  <a:lnTo>
                    <a:pt x="926303" y="324830"/>
                  </a:lnTo>
                  <a:lnTo>
                    <a:pt x="972500" y="324830"/>
                  </a:lnTo>
                  <a:lnTo>
                    <a:pt x="972500" y="278595"/>
                  </a:lnTo>
                  <a:lnTo>
                    <a:pt x="926303" y="278595"/>
                  </a:lnTo>
                  <a:close/>
                  <a:moveTo>
                    <a:pt x="926303" y="324830"/>
                  </a:moveTo>
                  <a:lnTo>
                    <a:pt x="926303" y="371065"/>
                  </a:lnTo>
                  <a:lnTo>
                    <a:pt x="972500" y="371065"/>
                  </a:lnTo>
                  <a:lnTo>
                    <a:pt x="972500" y="324830"/>
                  </a:lnTo>
                  <a:lnTo>
                    <a:pt x="926303" y="324830"/>
                  </a:lnTo>
                  <a:close/>
                  <a:moveTo>
                    <a:pt x="926303" y="417300"/>
                  </a:moveTo>
                  <a:lnTo>
                    <a:pt x="926303" y="463535"/>
                  </a:lnTo>
                  <a:lnTo>
                    <a:pt x="972500" y="463535"/>
                  </a:lnTo>
                  <a:lnTo>
                    <a:pt x="972500" y="417300"/>
                  </a:lnTo>
                  <a:lnTo>
                    <a:pt x="926303" y="417300"/>
                  </a:lnTo>
                  <a:close/>
                  <a:moveTo>
                    <a:pt x="926303" y="463535"/>
                  </a:moveTo>
                  <a:lnTo>
                    <a:pt x="926303" y="509770"/>
                  </a:lnTo>
                  <a:lnTo>
                    <a:pt x="972500" y="509770"/>
                  </a:lnTo>
                  <a:lnTo>
                    <a:pt x="972500" y="463535"/>
                  </a:lnTo>
                  <a:lnTo>
                    <a:pt x="926303" y="463535"/>
                  </a:lnTo>
                  <a:close/>
                  <a:moveTo>
                    <a:pt x="926303" y="509770"/>
                  </a:moveTo>
                  <a:lnTo>
                    <a:pt x="926303" y="556005"/>
                  </a:lnTo>
                  <a:lnTo>
                    <a:pt x="972500" y="556005"/>
                  </a:lnTo>
                  <a:lnTo>
                    <a:pt x="972500" y="509770"/>
                  </a:lnTo>
                  <a:cubicBezTo>
                    <a:pt x="972500" y="509770"/>
                    <a:pt x="926303" y="509770"/>
                    <a:pt x="926303" y="509770"/>
                  </a:cubicBezTo>
                  <a:close/>
                  <a:moveTo>
                    <a:pt x="926303" y="649660"/>
                  </a:moveTo>
                  <a:lnTo>
                    <a:pt x="926303" y="695895"/>
                  </a:lnTo>
                  <a:lnTo>
                    <a:pt x="972500" y="695895"/>
                  </a:lnTo>
                  <a:lnTo>
                    <a:pt x="972500" y="649660"/>
                  </a:lnTo>
                  <a:lnTo>
                    <a:pt x="926303" y="649660"/>
                  </a:lnTo>
                  <a:close/>
                  <a:moveTo>
                    <a:pt x="926303" y="788365"/>
                  </a:moveTo>
                  <a:lnTo>
                    <a:pt x="926303" y="834600"/>
                  </a:lnTo>
                  <a:lnTo>
                    <a:pt x="972500" y="834600"/>
                  </a:lnTo>
                  <a:lnTo>
                    <a:pt x="972500" y="788365"/>
                  </a:lnTo>
                  <a:lnTo>
                    <a:pt x="926303" y="788365"/>
                  </a:lnTo>
                  <a:close/>
                  <a:moveTo>
                    <a:pt x="926303" y="927069"/>
                  </a:moveTo>
                  <a:lnTo>
                    <a:pt x="926303" y="973304"/>
                  </a:lnTo>
                  <a:lnTo>
                    <a:pt x="972500" y="973304"/>
                  </a:lnTo>
                  <a:lnTo>
                    <a:pt x="972500" y="927069"/>
                  </a:lnTo>
                  <a:lnTo>
                    <a:pt x="926303" y="927069"/>
                  </a:lnTo>
                  <a:close/>
                  <a:moveTo>
                    <a:pt x="926303" y="973304"/>
                  </a:moveTo>
                  <a:lnTo>
                    <a:pt x="926303" y="1019539"/>
                  </a:lnTo>
                  <a:lnTo>
                    <a:pt x="972500" y="1019539"/>
                  </a:lnTo>
                  <a:lnTo>
                    <a:pt x="972500" y="973304"/>
                  </a:lnTo>
                  <a:lnTo>
                    <a:pt x="926303" y="973304"/>
                  </a:lnTo>
                  <a:close/>
                  <a:moveTo>
                    <a:pt x="926303" y="1020725"/>
                  </a:moveTo>
                  <a:lnTo>
                    <a:pt x="926303" y="1066960"/>
                  </a:lnTo>
                  <a:lnTo>
                    <a:pt x="972500" y="1066960"/>
                  </a:lnTo>
                  <a:lnTo>
                    <a:pt x="972500" y="1020725"/>
                  </a:lnTo>
                  <a:lnTo>
                    <a:pt x="926303" y="1020725"/>
                  </a:lnTo>
                  <a:close/>
                  <a:moveTo>
                    <a:pt x="926303" y="1066960"/>
                  </a:moveTo>
                  <a:lnTo>
                    <a:pt x="926303" y="1113195"/>
                  </a:lnTo>
                  <a:lnTo>
                    <a:pt x="972500" y="1113195"/>
                  </a:lnTo>
                  <a:lnTo>
                    <a:pt x="972500" y="1066960"/>
                  </a:lnTo>
                  <a:lnTo>
                    <a:pt x="926303" y="1066960"/>
                  </a:lnTo>
                  <a:close/>
                  <a:moveTo>
                    <a:pt x="926303" y="1113195"/>
                  </a:moveTo>
                  <a:lnTo>
                    <a:pt x="926303" y="1159429"/>
                  </a:lnTo>
                  <a:lnTo>
                    <a:pt x="972500" y="1159429"/>
                  </a:lnTo>
                  <a:lnTo>
                    <a:pt x="972500" y="1113195"/>
                  </a:lnTo>
                  <a:lnTo>
                    <a:pt x="926303" y="1113195"/>
                  </a:lnTo>
                  <a:close/>
                  <a:moveTo>
                    <a:pt x="926303" y="1205664"/>
                  </a:moveTo>
                  <a:lnTo>
                    <a:pt x="926303" y="1251899"/>
                  </a:lnTo>
                  <a:lnTo>
                    <a:pt x="972500" y="1251899"/>
                  </a:lnTo>
                  <a:lnTo>
                    <a:pt x="972500" y="1205664"/>
                  </a:lnTo>
                  <a:lnTo>
                    <a:pt x="926303" y="1205664"/>
                  </a:lnTo>
                  <a:close/>
                  <a:moveTo>
                    <a:pt x="926303" y="1251899"/>
                  </a:moveTo>
                  <a:lnTo>
                    <a:pt x="926303" y="1298134"/>
                  </a:lnTo>
                  <a:lnTo>
                    <a:pt x="972500" y="1298134"/>
                  </a:lnTo>
                  <a:lnTo>
                    <a:pt x="972500" y="1251899"/>
                  </a:lnTo>
                  <a:cubicBezTo>
                    <a:pt x="972500" y="1251899"/>
                    <a:pt x="926303" y="1251899"/>
                    <a:pt x="926303" y="1251899"/>
                  </a:cubicBezTo>
                  <a:close/>
                  <a:moveTo>
                    <a:pt x="926303" y="1298134"/>
                  </a:moveTo>
                  <a:lnTo>
                    <a:pt x="926303" y="1344369"/>
                  </a:lnTo>
                  <a:lnTo>
                    <a:pt x="972500" y="1344369"/>
                  </a:lnTo>
                  <a:lnTo>
                    <a:pt x="972500" y="1298134"/>
                  </a:lnTo>
                  <a:lnTo>
                    <a:pt x="926303" y="1298134"/>
                  </a:lnTo>
                  <a:close/>
                  <a:moveTo>
                    <a:pt x="972500" y="371065"/>
                  </a:moveTo>
                  <a:lnTo>
                    <a:pt x="972500" y="417300"/>
                  </a:lnTo>
                  <a:lnTo>
                    <a:pt x="1018696" y="417300"/>
                  </a:lnTo>
                  <a:lnTo>
                    <a:pt x="1018696" y="371065"/>
                  </a:lnTo>
                  <a:lnTo>
                    <a:pt x="972500" y="371065"/>
                  </a:lnTo>
                  <a:close/>
                  <a:moveTo>
                    <a:pt x="972500" y="463535"/>
                  </a:moveTo>
                  <a:lnTo>
                    <a:pt x="972500" y="509770"/>
                  </a:lnTo>
                  <a:lnTo>
                    <a:pt x="1018696" y="509770"/>
                  </a:lnTo>
                  <a:lnTo>
                    <a:pt x="1018696" y="463535"/>
                  </a:lnTo>
                  <a:lnTo>
                    <a:pt x="972500" y="463535"/>
                  </a:lnTo>
                  <a:close/>
                  <a:moveTo>
                    <a:pt x="972500" y="556005"/>
                  </a:moveTo>
                  <a:lnTo>
                    <a:pt x="972500" y="602239"/>
                  </a:lnTo>
                  <a:lnTo>
                    <a:pt x="1018696" y="602239"/>
                  </a:lnTo>
                  <a:lnTo>
                    <a:pt x="1018696" y="556005"/>
                  </a:lnTo>
                  <a:lnTo>
                    <a:pt x="972500" y="556005"/>
                  </a:lnTo>
                  <a:close/>
                  <a:moveTo>
                    <a:pt x="972500" y="927069"/>
                  </a:moveTo>
                  <a:lnTo>
                    <a:pt x="972500" y="973304"/>
                  </a:lnTo>
                  <a:lnTo>
                    <a:pt x="1018696" y="973304"/>
                  </a:lnTo>
                  <a:lnTo>
                    <a:pt x="1018696" y="927069"/>
                  </a:lnTo>
                  <a:lnTo>
                    <a:pt x="972500" y="927069"/>
                  </a:lnTo>
                  <a:close/>
                  <a:moveTo>
                    <a:pt x="972500" y="1113195"/>
                  </a:moveTo>
                  <a:lnTo>
                    <a:pt x="972500" y="1159429"/>
                  </a:lnTo>
                  <a:lnTo>
                    <a:pt x="1018696" y="1159429"/>
                  </a:lnTo>
                  <a:lnTo>
                    <a:pt x="1018696" y="1113195"/>
                  </a:lnTo>
                  <a:lnTo>
                    <a:pt x="972500" y="1113195"/>
                  </a:lnTo>
                  <a:close/>
                  <a:moveTo>
                    <a:pt x="972500" y="1159429"/>
                  </a:moveTo>
                  <a:lnTo>
                    <a:pt x="972500" y="1205664"/>
                  </a:lnTo>
                  <a:lnTo>
                    <a:pt x="1018696" y="1205664"/>
                  </a:lnTo>
                  <a:lnTo>
                    <a:pt x="1018696" y="1159429"/>
                  </a:lnTo>
                  <a:lnTo>
                    <a:pt x="972500" y="1159429"/>
                  </a:lnTo>
                  <a:close/>
                  <a:moveTo>
                    <a:pt x="972500" y="1205664"/>
                  </a:moveTo>
                  <a:lnTo>
                    <a:pt x="972500" y="1251899"/>
                  </a:lnTo>
                  <a:lnTo>
                    <a:pt x="1018696" y="1251899"/>
                  </a:lnTo>
                  <a:lnTo>
                    <a:pt x="1018696" y="1205664"/>
                  </a:lnTo>
                  <a:lnTo>
                    <a:pt x="972500" y="1205664"/>
                  </a:lnTo>
                  <a:close/>
                  <a:moveTo>
                    <a:pt x="972500" y="1251899"/>
                  </a:moveTo>
                  <a:lnTo>
                    <a:pt x="972500" y="1298134"/>
                  </a:lnTo>
                  <a:lnTo>
                    <a:pt x="1018696" y="1298134"/>
                  </a:lnTo>
                  <a:lnTo>
                    <a:pt x="1018696" y="1251899"/>
                  </a:lnTo>
                  <a:cubicBezTo>
                    <a:pt x="1018696" y="1251899"/>
                    <a:pt x="972500" y="1251899"/>
                    <a:pt x="972500" y="1251899"/>
                  </a:cubicBezTo>
                  <a:close/>
                  <a:moveTo>
                    <a:pt x="972500" y="1298134"/>
                  </a:moveTo>
                  <a:lnTo>
                    <a:pt x="972500" y="1344369"/>
                  </a:lnTo>
                  <a:lnTo>
                    <a:pt x="1018696" y="1344369"/>
                  </a:lnTo>
                  <a:lnTo>
                    <a:pt x="1018696" y="1298134"/>
                  </a:lnTo>
                  <a:lnTo>
                    <a:pt x="972500" y="1298134"/>
                  </a:lnTo>
                  <a:close/>
                  <a:moveTo>
                    <a:pt x="1018696" y="417300"/>
                  </a:moveTo>
                  <a:lnTo>
                    <a:pt x="1018696" y="463535"/>
                  </a:lnTo>
                  <a:lnTo>
                    <a:pt x="1064893" y="463535"/>
                  </a:lnTo>
                  <a:lnTo>
                    <a:pt x="1064893" y="417300"/>
                  </a:lnTo>
                  <a:lnTo>
                    <a:pt x="1018696" y="417300"/>
                  </a:lnTo>
                  <a:close/>
                  <a:moveTo>
                    <a:pt x="1018696" y="509770"/>
                  </a:moveTo>
                  <a:lnTo>
                    <a:pt x="1018696" y="556005"/>
                  </a:lnTo>
                  <a:lnTo>
                    <a:pt x="1064893" y="556005"/>
                  </a:lnTo>
                  <a:lnTo>
                    <a:pt x="1064893" y="509770"/>
                  </a:lnTo>
                  <a:cubicBezTo>
                    <a:pt x="1064893" y="509770"/>
                    <a:pt x="1018696" y="509770"/>
                    <a:pt x="1018696" y="509770"/>
                  </a:cubicBezTo>
                  <a:close/>
                  <a:moveTo>
                    <a:pt x="1018696" y="556005"/>
                  </a:moveTo>
                  <a:lnTo>
                    <a:pt x="1018696" y="602239"/>
                  </a:lnTo>
                  <a:lnTo>
                    <a:pt x="1064893" y="602239"/>
                  </a:lnTo>
                  <a:lnTo>
                    <a:pt x="1064893" y="556005"/>
                  </a:lnTo>
                  <a:lnTo>
                    <a:pt x="1018696" y="556005"/>
                  </a:lnTo>
                  <a:close/>
                  <a:moveTo>
                    <a:pt x="1018696" y="695895"/>
                  </a:moveTo>
                  <a:lnTo>
                    <a:pt x="1018696" y="742130"/>
                  </a:lnTo>
                  <a:lnTo>
                    <a:pt x="1064893" y="742130"/>
                  </a:lnTo>
                  <a:lnTo>
                    <a:pt x="1064893" y="695895"/>
                  </a:lnTo>
                  <a:lnTo>
                    <a:pt x="1018696" y="695895"/>
                  </a:lnTo>
                  <a:close/>
                  <a:moveTo>
                    <a:pt x="1018696" y="788365"/>
                  </a:moveTo>
                  <a:lnTo>
                    <a:pt x="1018696" y="834600"/>
                  </a:lnTo>
                  <a:lnTo>
                    <a:pt x="1064893" y="834600"/>
                  </a:lnTo>
                  <a:lnTo>
                    <a:pt x="1064893" y="788365"/>
                  </a:lnTo>
                  <a:lnTo>
                    <a:pt x="1018696" y="788365"/>
                  </a:lnTo>
                  <a:close/>
                  <a:moveTo>
                    <a:pt x="1018696" y="834600"/>
                  </a:moveTo>
                  <a:lnTo>
                    <a:pt x="1018696" y="880834"/>
                  </a:lnTo>
                  <a:lnTo>
                    <a:pt x="1064893" y="880834"/>
                  </a:lnTo>
                  <a:lnTo>
                    <a:pt x="1064893" y="834600"/>
                  </a:lnTo>
                  <a:lnTo>
                    <a:pt x="1018696" y="834600"/>
                  </a:lnTo>
                  <a:close/>
                  <a:moveTo>
                    <a:pt x="1018696" y="880834"/>
                  </a:moveTo>
                  <a:lnTo>
                    <a:pt x="1018696" y="927069"/>
                  </a:lnTo>
                  <a:lnTo>
                    <a:pt x="1064893" y="927069"/>
                  </a:lnTo>
                  <a:lnTo>
                    <a:pt x="1064893" y="880834"/>
                  </a:lnTo>
                  <a:lnTo>
                    <a:pt x="1018696" y="880834"/>
                  </a:lnTo>
                  <a:close/>
                  <a:moveTo>
                    <a:pt x="1018696" y="927069"/>
                  </a:moveTo>
                  <a:lnTo>
                    <a:pt x="1018696" y="973304"/>
                  </a:lnTo>
                  <a:lnTo>
                    <a:pt x="1064893" y="973304"/>
                  </a:lnTo>
                  <a:lnTo>
                    <a:pt x="1064893" y="927069"/>
                  </a:lnTo>
                  <a:lnTo>
                    <a:pt x="1018696" y="927069"/>
                  </a:lnTo>
                  <a:close/>
                  <a:moveTo>
                    <a:pt x="1018696" y="1020725"/>
                  </a:moveTo>
                  <a:lnTo>
                    <a:pt x="1018696" y="1066960"/>
                  </a:lnTo>
                  <a:lnTo>
                    <a:pt x="1064893" y="1066960"/>
                  </a:lnTo>
                  <a:lnTo>
                    <a:pt x="1064893" y="1020725"/>
                  </a:lnTo>
                  <a:lnTo>
                    <a:pt x="1018696" y="1020725"/>
                  </a:lnTo>
                  <a:close/>
                  <a:moveTo>
                    <a:pt x="1018696" y="1113195"/>
                  </a:moveTo>
                  <a:lnTo>
                    <a:pt x="1018696" y="1159429"/>
                  </a:lnTo>
                  <a:lnTo>
                    <a:pt x="1064893" y="1159429"/>
                  </a:lnTo>
                  <a:lnTo>
                    <a:pt x="1064893" y="1113195"/>
                  </a:lnTo>
                  <a:lnTo>
                    <a:pt x="1018696" y="1113195"/>
                  </a:lnTo>
                  <a:close/>
                  <a:moveTo>
                    <a:pt x="1018696" y="1159429"/>
                  </a:moveTo>
                  <a:lnTo>
                    <a:pt x="1018696" y="1205664"/>
                  </a:lnTo>
                  <a:lnTo>
                    <a:pt x="1064893" y="1205664"/>
                  </a:lnTo>
                  <a:lnTo>
                    <a:pt x="1064893" y="1159429"/>
                  </a:lnTo>
                  <a:lnTo>
                    <a:pt x="1018696" y="1159429"/>
                  </a:lnTo>
                  <a:close/>
                  <a:moveTo>
                    <a:pt x="1018696" y="1205664"/>
                  </a:moveTo>
                  <a:lnTo>
                    <a:pt x="1018696" y="1251899"/>
                  </a:lnTo>
                  <a:lnTo>
                    <a:pt x="1064893" y="1251899"/>
                  </a:lnTo>
                  <a:lnTo>
                    <a:pt x="1064893" y="1205664"/>
                  </a:lnTo>
                  <a:lnTo>
                    <a:pt x="1018696" y="1205664"/>
                  </a:lnTo>
                  <a:close/>
                  <a:moveTo>
                    <a:pt x="1066077" y="371065"/>
                  </a:moveTo>
                  <a:lnTo>
                    <a:pt x="1066077" y="417300"/>
                  </a:lnTo>
                  <a:lnTo>
                    <a:pt x="1112274" y="417300"/>
                  </a:lnTo>
                  <a:lnTo>
                    <a:pt x="1112274" y="371065"/>
                  </a:lnTo>
                  <a:lnTo>
                    <a:pt x="1066077" y="371065"/>
                  </a:lnTo>
                  <a:close/>
                  <a:moveTo>
                    <a:pt x="1066077" y="463535"/>
                  </a:moveTo>
                  <a:lnTo>
                    <a:pt x="1066077" y="509770"/>
                  </a:lnTo>
                  <a:lnTo>
                    <a:pt x="1112274" y="509770"/>
                  </a:lnTo>
                  <a:lnTo>
                    <a:pt x="1112274" y="463535"/>
                  </a:lnTo>
                  <a:lnTo>
                    <a:pt x="1066077" y="463535"/>
                  </a:lnTo>
                  <a:close/>
                  <a:moveTo>
                    <a:pt x="1066077" y="509770"/>
                  </a:moveTo>
                  <a:lnTo>
                    <a:pt x="1066077" y="556005"/>
                  </a:lnTo>
                  <a:lnTo>
                    <a:pt x="1112274" y="556005"/>
                  </a:lnTo>
                  <a:lnTo>
                    <a:pt x="1112274" y="509770"/>
                  </a:lnTo>
                  <a:cubicBezTo>
                    <a:pt x="1112274" y="509770"/>
                    <a:pt x="1066077" y="509770"/>
                    <a:pt x="1066077" y="509770"/>
                  </a:cubicBezTo>
                  <a:close/>
                  <a:moveTo>
                    <a:pt x="1066077" y="649660"/>
                  </a:moveTo>
                  <a:lnTo>
                    <a:pt x="1066077" y="695895"/>
                  </a:lnTo>
                  <a:lnTo>
                    <a:pt x="1112274" y="695895"/>
                  </a:lnTo>
                  <a:lnTo>
                    <a:pt x="1112274" y="649660"/>
                  </a:lnTo>
                  <a:lnTo>
                    <a:pt x="1066077" y="649660"/>
                  </a:lnTo>
                  <a:close/>
                  <a:moveTo>
                    <a:pt x="1066077" y="742130"/>
                  </a:moveTo>
                  <a:lnTo>
                    <a:pt x="1066077" y="788365"/>
                  </a:lnTo>
                  <a:lnTo>
                    <a:pt x="1112274" y="788365"/>
                  </a:lnTo>
                  <a:lnTo>
                    <a:pt x="1112274" y="742130"/>
                  </a:lnTo>
                  <a:lnTo>
                    <a:pt x="1066077" y="742130"/>
                  </a:lnTo>
                  <a:close/>
                  <a:moveTo>
                    <a:pt x="1066077" y="834600"/>
                  </a:moveTo>
                  <a:lnTo>
                    <a:pt x="1066077" y="880834"/>
                  </a:lnTo>
                  <a:lnTo>
                    <a:pt x="1112274" y="880834"/>
                  </a:lnTo>
                  <a:lnTo>
                    <a:pt x="1112274" y="834600"/>
                  </a:lnTo>
                  <a:lnTo>
                    <a:pt x="1066077" y="834600"/>
                  </a:lnTo>
                  <a:close/>
                  <a:moveTo>
                    <a:pt x="1066077" y="880834"/>
                  </a:moveTo>
                  <a:lnTo>
                    <a:pt x="1066077" y="927069"/>
                  </a:lnTo>
                  <a:lnTo>
                    <a:pt x="1112274" y="927069"/>
                  </a:lnTo>
                  <a:lnTo>
                    <a:pt x="1112274" y="880834"/>
                  </a:lnTo>
                  <a:lnTo>
                    <a:pt x="1066077" y="880834"/>
                  </a:lnTo>
                  <a:close/>
                  <a:moveTo>
                    <a:pt x="1066077" y="927069"/>
                  </a:moveTo>
                  <a:lnTo>
                    <a:pt x="1066077" y="973304"/>
                  </a:lnTo>
                  <a:lnTo>
                    <a:pt x="1112274" y="973304"/>
                  </a:lnTo>
                  <a:lnTo>
                    <a:pt x="1112274" y="927069"/>
                  </a:lnTo>
                  <a:lnTo>
                    <a:pt x="1066077" y="927069"/>
                  </a:lnTo>
                  <a:close/>
                  <a:moveTo>
                    <a:pt x="1066077" y="1113195"/>
                  </a:moveTo>
                  <a:lnTo>
                    <a:pt x="1066077" y="1159429"/>
                  </a:lnTo>
                  <a:lnTo>
                    <a:pt x="1112274" y="1159429"/>
                  </a:lnTo>
                  <a:lnTo>
                    <a:pt x="1112274" y="1113195"/>
                  </a:lnTo>
                  <a:lnTo>
                    <a:pt x="1066077" y="1113195"/>
                  </a:lnTo>
                  <a:close/>
                  <a:moveTo>
                    <a:pt x="1066077" y="1251899"/>
                  </a:moveTo>
                  <a:lnTo>
                    <a:pt x="1066077" y="1298134"/>
                  </a:lnTo>
                  <a:lnTo>
                    <a:pt x="1112274" y="1298134"/>
                  </a:lnTo>
                  <a:lnTo>
                    <a:pt x="1112274" y="1251899"/>
                  </a:lnTo>
                  <a:cubicBezTo>
                    <a:pt x="1112274" y="1251899"/>
                    <a:pt x="1066077" y="1251899"/>
                    <a:pt x="1066077" y="1251899"/>
                  </a:cubicBezTo>
                  <a:close/>
                  <a:moveTo>
                    <a:pt x="1066077" y="1298134"/>
                  </a:moveTo>
                  <a:lnTo>
                    <a:pt x="1066077" y="1344369"/>
                  </a:lnTo>
                  <a:lnTo>
                    <a:pt x="1112274" y="1344369"/>
                  </a:lnTo>
                  <a:lnTo>
                    <a:pt x="1112274" y="1298134"/>
                  </a:lnTo>
                  <a:lnTo>
                    <a:pt x="1066077" y="1298134"/>
                  </a:lnTo>
                  <a:close/>
                  <a:moveTo>
                    <a:pt x="1112274" y="371065"/>
                  </a:moveTo>
                  <a:lnTo>
                    <a:pt x="1112274" y="417300"/>
                  </a:lnTo>
                  <a:lnTo>
                    <a:pt x="1158470" y="417300"/>
                  </a:lnTo>
                  <a:lnTo>
                    <a:pt x="1158470" y="371065"/>
                  </a:lnTo>
                  <a:lnTo>
                    <a:pt x="1112274" y="371065"/>
                  </a:lnTo>
                  <a:close/>
                  <a:moveTo>
                    <a:pt x="1112274" y="556005"/>
                  </a:moveTo>
                  <a:lnTo>
                    <a:pt x="1112274" y="602239"/>
                  </a:lnTo>
                  <a:lnTo>
                    <a:pt x="1158470" y="602239"/>
                  </a:lnTo>
                  <a:lnTo>
                    <a:pt x="1158470" y="556005"/>
                  </a:lnTo>
                  <a:lnTo>
                    <a:pt x="1112274" y="556005"/>
                  </a:lnTo>
                  <a:close/>
                  <a:moveTo>
                    <a:pt x="1112274" y="788365"/>
                  </a:moveTo>
                  <a:lnTo>
                    <a:pt x="1112274" y="834600"/>
                  </a:lnTo>
                  <a:lnTo>
                    <a:pt x="1158470" y="834600"/>
                  </a:lnTo>
                  <a:lnTo>
                    <a:pt x="1158470" y="788365"/>
                  </a:lnTo>
                  <a:lnTo>
                    <a:pt x="1112274" y="788365"/>
                  </a:lnTo>
                  <a:close/>
                  <a:moveTo>
                    <a:pt x="1112274" y="927069"/>
                  </a:moveTo>
                  <a:lnTo>
                    <a:pt x="1112274" y="973304"/>
                  </a:lnTo>
                  <a:lnTo>
                    <a:pt x="1158470" y="973304"/>
                  </a:lnTo>
                  <a:lnTo>
                    <a:pt x="1158470" y="927069"/>
                  </a:lnTo>
                  <a:lnTo>
                    <a:pt x="1112274" y="927069"/>
                  </a:lnTo>
                  <a:close/>
                  <a:moveTo>
                    <a:pt x="1112274" y="973304"/>
                  </a:moveTo>
                  <a:lnTo>
                    <a:pt x="1112274" y="1019539"/>
                  </a:lnTo>
                  <a:lnTo>
                    <a:pt x="1158470" y="1019539"/>
                  </a:lnTo>
                  <a:lnTo>
                    <a:pt x="1158470" y="973304"/>
                  </a:lnTo>
                  <a:lnTo>
                    <a:pt x="1112274" y="973304"/>
                  </a:lnTo>
                  <a:close/>
                  <a:moveTo>
                    <a:pt x="1112274" y="1020725"/>
                  </a:moveTo>
                  <a:lnTo>
                    <a:pt x="1112274" y="1066960"/>
                  </a:lnTo>
                  <a:lnTo>
                    <a:pt x="1158470" y="1066960"/>
                  </a:lnTo>
                  <a:lnTo>
                    <a:pt x="1158470" y="1020725"/>
                  </a:lnTo>
                  <a:lnTo>
                    <a:pt x="1112274" y="1020725"/>
                  </a:lnTo>
                  <a:close/>
                  <a:moveTo>
                    <a:pt x="1112274" y="1066960"/>
                  </a:moveTo>
                  <a:lnTo>
                    <a:pt x="1112274" y="1113195"/>
                  </a:lnTo>
                  <a:lnTo>
                    <a:pt x="1158470" y="1113195"/>
                  </a:lnTo>
                  <a:lnTo>
                    <a:pt x="1158470" y="1066960"/>
                  </a:lnTo>
                  <a:lnTo>
                    <a:pt x="1112274" y="1066960"/>
                  </a:lnTo>
                  <a:close/>
                  <a:moveTo>
                    <a:pt x="1112274" y="1113195"/>
                  </a:moveTo>
                  <a:lnTo>
                    <a:pt x="1112274" y="1159429"/>
                  </a:lnTo>
                  <a:lnTo>
                    <a:pt x="1158470" y="1159429"/>
                  </a:lnTo>
                  <a:lnTo>
                    <a:pt x="1158470" y="1113195"/>
                  </a:lnTo>
                  <a:lnTo>
                    <a:pt x="1112274" y="1113195"/>
                  </a:lnTo>
                  <a:close/>
                  <a:moveTo>
                    <a:pt x="1112274" y="1205664"/>
                  </a:moveTo>
                  <a:lnTo>
                    <a:pt x="1112274" y="1251899"/>
                  </a:lnTo>
                  <a:lnTo>
                    <a:pt x="1158470" y="1251899"/>
                  </a:lnTo>
                  <a:lnTo>
                    <a:pt x="1158470" y="1205664"/>
                  </a:lnTo>
                  <a:lnTo>
                    <a:pt x="1112274" y="1205664"/>
                  </a:lnTo>
                  <a:close/>
                  <a:moveTo>
                    <a:pt x="1158470" y="371065"/>
                  </a:moveTo>
                  <a:lnTo>
                    <a:pt x="1158470" y="417300"/>
                  </a:lnTo>
                  <a:lnTo>
                    <a:pt x="1204667" y="417300"/>
                  </a:lnTo>
                  <a:lnTo>
                    <a:pt x="1204667" y="371065"/>
                  </a:lnTo>
                  <a:lnTo>
                    <a:pt x="1158470" y="371065"/>
                  </a:lnTo>
                  <a:close/>
                  <a:moveTo>
                    <a:pt x="1158470" y="556005"/>
                  </a:moveTo>
                  <a:lnTo>
                    <a:pt x="1158470" y="602239"/>
                  </a:lnTo>
                  <a:lnTo>
                    <a:pt x="1204667" y="602239"/>
                  </a:lnTo>
                  <a:lnTo>
                    <a:pt x="1204667" y="556005"/>
                  </a:lnTo>
                  <a:lnTo>
                    <a:pt x="1158470" y="556005"/>
                  </a:lnTo>
                  <a:close/>
                  <a:moveTo>
                    <a:pt x="1158470" y="602239"/>
                  </a:moveTo>
                  <a:lnTo>
                    <a:pt x="1158470" y="648474"/>
                  </a:lnTo>
                  <a:lnTo>
                    <a:pt x="1204667" y="648474"/>
                  </a:lnTo>
                  <a:lnTo>
                    <a:pt x="1204667" y="602239"/>
                  </a:lnTo>
                  <a:lnTo>
                    <a:pt x="1158470" y="602239"/>
                  </a:lnTo>
                  <a:close/>
                  <a:moveTo>
                    <a:pt x="1158470" y="649660"/>
                  </a:moveTo>
                  <a:lnTo>
                    <a:pt x="1158470" y="695895"/>
                  </a:lnTo>
                  <a:lnTo>
                    <a:pt x="1204667" y="695895"/>
                  </a:lnTo>
                  <a:lnTo>
                    <a:pt x="1204667" y="649660"/>
                  </a:lnTo>
                  <a:lnTo>
                    <a:pt x="1158470" y="649660"/>
                  </a:lnTo>
                  <a:close/>
                  <a:moveTo>
                    <a:pt x="1158470" y="742130"/>
                  </a:moveTo>
                  <a:lnTo>
                    <a:pt x="1158470" y="788365"/>
                  </a:lnTo>
                  <a:lnTo>
                    <a:pt x="1204667" y="788365"/>
                  </a:lnTo>
                  <a:lnTo>
                    <a:pt x="1204667" y="742130"/>
                  </a:lnTo>
                  <a:lnTo>
                    <a:pt x="1158470" y="742130"/>
                  </a:lnTo>
                  <a:close/>
                  <a:moveTo>
                    <a:pt x="1158470" y="834600"/>
                  </a:moveTo>
                  <a:lnTo>
                    <a:pt x="1158470" y="880834"/>
                  </a:lnTo>
                  <a:lnTo>
                    <a:pt x="1204667" y="880834"/>
                  </a:lnTo>
                  <a:lnTo>
                    <a:pt x="1204667" y="834600"/>
                  </a:lnTo>
                  <a:lnTo>
                    <a:pt x="1158470" y="834600"/>
                  </a:lnTo>
                  <a:close/>
                  <a:moveTo>
                    <a:pt x="1158470" y="880834"/>
                  </a:moveTo>
                  <a:lnTo>
                    <a:pt x="1158470" y="927069"/>
                  </a:lnTo>
                  <a:lnTo>
                    <a:pt x="1204667" y="927069"/>
                  </a:lnTo>
                  <a:lnTo>
                    <a:pt x="1204667" y="880834"/>
                  </a:lnTo>
                  <a:lnTo>
                    <a:pt x="1158470" y="880834"/>
                  </a:lnTo>
                  <a:close/>
                  <a:moveTo>
                    <a:pt x="1158470" y="973304"/>
                  </a:moveTo>
                  <a:lnTo>
                    <a:pt x="1158470" y="1019539"/>
                  </a:lnTo>
                  <a:lnTo>
                    <a:pt x="1204667" y="1019539"/>
                  </a:lnTo>
                  <a:lnTo>
                    <a:pt x="1204667" y="973304"/>
                  </a:lnTo>
                  <a:lnTo>
                    <a:pt x="1158470" y="973304"/>
                  </a:lnTo>
                  <a:close/>
                  <a:moveTo>
                    <a:pt x="1158470" y="1159429"/>
                  </a:moveTo>
                  <a:lnTo>
                    <a:pt x="1158470" y="1205664"/>
                  </a:lnTo>
                  <a:lnTo>
                    <a:pt x="1204667" y="1205664"/>
                  </a:lnTo>
                  <a:lnTo>
                    <a:pt x="1204667" y="1159429"/>
                  </a:lnTo>
                  <a:lnTo>
                    <a:pt x="1158470" y="1159429"/>
                  </a:lnTo>
                  <a:close/>
                  <a:moveTo>
                    <a:pt x="1158470" y="1205664"/>
                  </a:moveTo>
                  <a:lnTo>
                    <a:pt x="1158470" y="1251899"/>
                  </a:lnTo>
                  <a:lnTo>
                    <a:pt x="1204667" y="1251899"/>
                  </a:lnTo>
                  <a:lnTo>
                    <a:pt x="1204667" y="1205664"/>
                  </a:lnTo>
                  <a:lnTo>
                    <a:pt x="1158470" y="1205664"/>
                  </a:lnTo>
                  <a:close/>
                  <a:moveTo>
                    <a:pt x="1158470" y="1251899"/>
                  </a:moveTo>
                  <a:lnTo>
                    <a:pt x="1158470" y="1298134"/>
                  </a:lnTo>
                  <a:lnTo>
                    <a:pt x="1204667" y="1298134"/>
                  </a:lnTo>
                  <a:lnTo>
                    <a:pt x="1204667" y="1251899"/>
                  </a:lnTo>
                  <a:cubicBezTo>
                    <a:pt x="1204667" y="1251899"/>
                    <a:pt x="1158470" y="1251899"/>
                    <a:pt x="1158470" y="1251899"/>
                  </a:cubicBezTo>
                  <a:close/>
                  <a:moveTo>
                    <a:pt x="1158470" y="1298134"/>
                  </a:moveTo>
                  <a:lnTo>
                    <a:pt x="1158470" y="1344369"/>
                  </a:lnTo>
                  <a:lnTo>
                    <a:pt x="1204667" y="1344369"/>
                  </a:lnTo>
                  <a:lnTo>
                    <a:pt x="1204667" y="1298134"/>
                  </a:lnTo>
                  <a:lnTo>
                    <a:pt x="1158470" y="1298134"/>
                  </a:lnTo>
                  <a:close/>
                  <a:moveTo>
                    <a:pt x="1204667" y="371065"/>
                  </a:moveTo>
                  <a:lnTo>
                    <a:pt x="1204667" y="417300"/>
                  </a:lnTo>
                  <a:lnTo>
                    <a:pt x="1250864" y="417300"/>
                  </a:lnTo>
                  <a:lnTo>
                    <a:pt x="1250864" y="371065"/>
                  </a:lnTo>
                  <a:lnTo>
                    <a:pt x="1204667" y="371065"/>
                  </a:lnTo>
                  <a:close/>
                  <a:moveTo>
                    <a:pt x="1204667" y="417300"/>
                  </a:moveTo>
                  <a:lnTo>
                    <a:pt x="1204667" y="463535"/>
                  </a:lnTo>
                  <a:lnTo>
                    <a:pt x="1250864" y="463535"/>
                  </a:lnTo>
                  <a:lnTo>
                    <a:pt x="1250864" y="417300"/>
                  </a:lnTo>
                  <a:lnTo>
                    <a:pt x="1204667" y="417300"/>
                  </a:lnTo>
                  <a:close/>
                  <a:moveTo>
                    <a:pt x="1204667" y="649660"/>
                  </a:moveTo>
                  <a:lnTo>
                    <a:pt x="1204667" y="695895"/>
                  </a:lnTo>
                  <a:lnTo>
                    <a:pt x="1250864" y="695895"/>
                  </a:lnTo>
                  <a:lnTo>
                    <a:pt x="1250864" y="649660"/>
                  </a:lnTo>
                  <a:lnTo>
                    <a:pt x="1204667" y="649660"/>
                  </a:lnTo>
                  <a:close/>
                  <a:moveTo>
                    <a:pt x="1204667" y="695895"/>
                  </a:moveTo>
                  <a:lnTo>
                    <a:pt x="1204667" y="742130"/>
                  </a:lnTo>
                  <a:lnTo>
                    <a:pt x="1250864" y="742130"/>
                  </a:lnTo>
                  <a:lnTo>
                    <a:pt x="1250864" y="695895"/>
                  </a:lnTo>
                  <a:lnTo>
                    <a:pt x="1204667" y="695895"/>
                  </a:lnTo>
                  <a:close/>
                  <a:moveTo>
                    <a:pt x="1204667" y="742130"/>
                  </a:moveTo>
                  <a:lnTo>
                    <a:pt x="1204667" y="788365"/>
                  </a:lnTo>
                  <a:lnTo>
                    <a:pt x="1250864" y="788365"/>
                  </a:lnTo>
                  <a:lnTo>
                    <a:pt x="1250864" y="742130"/>
                  </a:lnTo>
                  <a:lnTo>
                    <a:pt x="1204667" y="742130"/>
                  </a:lnTo>
                  <a:close/>
                  <a:moveTo>
                    <a:pt x="1204667" y="880834"/>
                  </a:moveTo>
                  <a:lnTo>
                    <a:pt x="1204667" y="927069"/>
                  </a:lnTo>
                  <a:lnTo>
                    <a:pt x="1250864" y="927069"/>
                  </a:lnTo>
                  <a:lnTo>
                    <a:pt x="1250864" y="880834"/>
                  </a:lnTo>
                  <a:lnTo>
                    <a:pt x="1204667" y="880834"/>
                  </a:lnTo>
                  <a:close/>
                  <a:moveTo>
                    <a:pt x="1204667" y="927069"/>
                  </a:moveTo>
                  <a:lnTo>
                    <a:pt x="1204667" y="973304"/>
                  </a:lnTo>
                  <a:lnTo>
                    <a:pt x="1250864" y="973304"/>
                  </a:lnTo>
                  <a:lnTo>
                    <a:pt x="1250864" y="927069"/>
                  </a:lnTo>
                  <a:lnTo>
                    <a:pt x="1204667" y="927069"/>
                  </a:lnTo>
                  <a:close/>
                  <a:moveTo>
                    <a:pt x="1204667" y="973304"/>
                  </a:moveTo>
                  <a:lnTo>
                    <a:pt x="1204667" y="1019539"/>
                  </a:lnTo>
                  <a:lnTo>
                    <a:pt x="1250864" y="1019539"/>
                  </a:lnTo>
                  <a:lnTo>
                    <a:pt x="1250864" y="973304"/>
                  </a:lnTo>
                  <a:lnTo>
                    <a:pt x="1204667" y="973304"/>
                  </a:lnTo>
                  <a:close/>
                  <a:moveTo>
                    <a:pt x="1204667" y="1020725"/>
                  </a:moveTo>
                  <a:lnTo>
                    <a:pt x="1204667" y="1066960"/>
                  </a:lnTo>
                  <a:lnTo>
                    <a:pt x="1250864" y="1066960"/>
                  </a:lnTo>
                  <a:lnTo>
                    <a:pt x="1250864" y="1020725"/>
                  </a:lnTo>
                  <a:lnTo>
                    <a:pt x="1204667" y="1020725"/>
                  </a:lnTo>
                  <a:close/>
                  <a:moveTo>
                    <a:pt x="1204667" y="1066960"/>
                  </a:moveTo>
                  <a:lnTo>
                    <a:pt x="1204667" y="1113195"/>
                  </a:lnTo>
                  <a:lnTo>
                    <a:pt x="1250864" y="1113195"/>
                  </a:lnTo>
                  <a:lnTo>
                    <a:pt x="1250864" y="1066960"/>
                  </a:lnTo>
                  <a:lnTo>
                    <a:pt x="1204667" y="1066960"/>
                  </a:lnTo>
                  <a:close/>
                  <a:moveTo>
                    <a:pt x="1204667" y="1113195"/>
                  </a:moveTo>
                  <a:lnTo>
                    <a:pt x="1204667" y="1159429"/>
                  </a:lnTo>
                  <a:lnTo>
                    <a:pt x="1250864" y="1159429"/>
                  </a:lnTo>
                  <a:lnTo>
                    <a:pt x="1250864" y="1113195"/>
                  </a:lnTo>
                  <a:lnTo>
                    <a:pt x="1204667" y="1113195"/>
                  </a:lnTo>
                  <a:close/>
                  <a:moveTo>
                    <a:pt x="1204667" y="1159429"/>
                  </a:moveTo>
                  <a:lnTo>
                    <a:pt x="1204667" y="1205664"/>
                  </a:lnTo>
                  <a:lnTo>
                    <a:pt x="1250864" y="1205664"/>
                  </a:lnTo>
                  <a:lnTo>
                    <a:pt x="1250864" y="1159429"/>
                  </a:lnTo>
                  <a:lnTo>
                    <a:pt x="1204667" y="1159429"/>
                  </a:lnTo>
                  <a:close/>
                  <a:moveTo>
                    <a:pt x="1204667" y="1205664"/>
                  </a:moveTo>
                  <a:lnTo>
                    <a:pt x="1204667" y="1251899"/>
                  </a:lnTo>
                  <a:lnTo>
                    <a:pt x="1250864" y="1251899"/>
                  </a:lnTo>
                  <a:lnTo>
                    <a:pt x="1250864" y="1205664"/>
                  </a:lnTo>
                  <a:lnTo>
                    <a:pt x="1204667" y="1205664"/>
                  </a:lnTo>
                  <a:close/>
                  <a:moveTo>
                    <a:pt x="1204667" y="1251899"/>
                  </a:moveTo>
                  <a:lnTo>
                    <a:pt x="1204667" y="1298134"/>
                  </a:lnTo>
                  <a:lnTo>
                    <a:pt x="1250864" y="1298134"/>
                  </a:lnTo>
                  <a:lnTo>
                    <a:pt x="1250864" y="1251899"/>
                  </a:lnTo>
                  <a:cubicBezTo>
                    <a:pt x="1250864" y="1251899"/>
                    <a:pt x="1204667" y="1251899"/>
                    <a:pt x="1204667" y="1251899"/>
                  </a:cubicBezTo>
                  <a:close/>
                  <a:moveTo>
                    <a:pt x="1250864" y="509770"/>
                  </a:moveTo>
                  <a:lnTo>
                    <a:pt x="1250864" y="556005"/>
                  </a:lnTo>
                  <a:lnTo>
                    <a:pt x="1297061" y="556005"/>
                  </a:lnTo>
                  <a:lnTo>
                    <a:pt x="1297061" y="509770"/>
                  </a:lnTo>
                  <a:cubicBezTo>
                    <a:pt x="1297061" y="509770"/>
                    <a:pt x="1250864" y="509770"/>
                    <a:pt x="1250864" y="509770"/>
                  </a:cubicBezTo>
                  <a:close/>
                  <a:moveTo>
                    <a:pt x="1250864" y="556005"/>
                  </a:moveTo>
                  <a:lnTo>
                    <a:pt x="1250864" y="602239"/>
                  </a:lnTo>
                  <a:lnTo>
                    <a:pt x="1297061" y="602239"/>
                  </a:lnTo>
                  <a:lnTo>
                    <a:pt x="1297061" y="556005"/>
                  </a:lnTo>
                  <a:lnTo>
                    <a:pt x="1250864" y="556005"/>
                  </a:lnTo>
                  <a:close/>
                  <a:moveTo>
                    <a:pt x="1250864" y="695895"/>
                  </a:moveTo>
                  <a:lnTo>
                    <a:pt x="1250864" y="742130"/>
                  </a:lnTo>
                  <a:lnTo>
                    <a:pt x="1297061" y="742130"/>
                  </a:lnTo>
                  <a:lnTo>
                    <a:pt x="1297061" y="695895"/>
                  </a:lnTo>
                  <a:lnTo>
                    <a:pt x="1250864" y="695895"/>
                  </a:lnTo>
                  <a:close/>
                  <a:moveTo>
                    <a:pt x="1250864" y="742130"/>
                  </a:moveTo>
                  <a:lnTo>
                    <a:pt x="1250864" y="788365"/>
                  </a:lnTo>
                  <a:lnTo>
                    <a:pt x="1297061" y="788365"/>
                  </a:lnTo>
                  <a:lnTo>
                    <a:pt x="1297061" y="742130"/>
                  </a:lnTo>
                  <a:lnTo>
                    <a:pt x="1250864" y="742130"/>
                  </a:lnTo>
                  <a:close/>
                  <a:moveTo>
                    <a:pt x="1250864" y="927069"/>
                  </a:moveTo>
                  <a:lnTo>
                    <a:pt x="1250864" y="973304"/>
                  </a:lnTo>
                  <a:lnTo>
                    <a:pt x="1297061" y="973304"/>
                  </a:lnTo>
                  <a:lnTo>
                    <a:pt x="1297061" y="927069"/>
                  </a:lnTo>
                  <a:lnTo>
                    <a:pt x="1250864" y="927069"/>
                  </a:lnTo>
                  <a:close/>
                  <a:moveTo>
                    <a:pt x="1250864" y="1020725"/>
                  </a:moveTo>
                  <a:lnTo>
                    <a:pt x="1250864" y="1066960"/>
                  </a:lnTo>
                  <a:lnTo>
                    <a:pt x="1297061" y="1066960"/>
                  </a:lnTo>
                  <a:lnTo>
                    <a:pt x="1297061" y="1020725"/>
                  </a:lnTo>
                  <a:lnTo>
                    <a:pt x="1250864" y="1020725"/>
                  </a:lnTo>
                  <a:close/>
                  <a:moveTo>
                    <a:pt x="1250864" y="1066960"/>
                  </a:moveTo>
                  <a:lnTo>
                    <a:pt x="1250864" y="1113195"/>
                  </a:lnTo>
                  <a:lnTo>
                    <a:pt x="1297061" y="1113195"/>
                  </a:lnTo>
                  <a:lnTo>
                    <a:pt x="1297061" y="1066960"/>
                  </a:lnTo>
                  <a:lnTo>
                    <a:pt x="1250864" y="1066960"/>
                  </a:lnTo>
                  <a:close/>
                  <a:moveTo>
                    <a:pt x="1250864" y="1113195"/>
                  </a:moveTo>
                  <a:lnTo>
                    <a:pt x="1250864" y="1159429"/>
                  </a:lnTo>
                  <a:lnTo>
                    <a:pt x="1297061" y="1159429"/>
                  </a:lnTo>
                  <a:lnTo>
                    <a:pt x="1297061" y="1113195"/>
                  </a:lnTo>
                  <a:lnTo>
                    <a:pt x="1250864" y="1113195"/>
                  </a:lnTo>
                  <a:close/>
                  <a:moveTo>
                    <a:pt x="1250864" y="1159429"/>
                  </a:moveTo>
                  <a:lnTo>
                    <a:pt x="1250864" y="1205664"/>
                  </a:lnTo>
                  <a:lnTo>
                    <a:pt x="1297061" y="1205664"/>
                  </a:lnTo>
                  <a:lnTo>
                    <a:pt x="1297061" y="1159429"/>
                  </a:lnTo>
                  <a:lnTo>
                    <a:pt x="1250864" y="1159429"/>
                  </a:lnTo>
                  <a:close/>
                  <a:moveTo>
                    <a:pt x="1250864" y="1251899"/>
                  </a:moveTo>
                  <a:lnTo>
                    <a:pt x="1250864" y="1298134"/>
                  </a:lnTo>
                  <a:lnTo>
                    <a:pt x="1297061" y="1298134"/>
                  </a:lnTo>
                  <a:lnTo>
                    <a:pt x="1297061" y="1251899"/>
                  </a:lnTo>
                  <a:cubicBezTo>
                    <a:pt x="1297061" y="1251899"/>
                    <a:pt x="1250864" y="1251899"/>
                    <a:pt x="1250864" y="1251899"/>
                  </a:cubicBezTo>
                  <a:close/>
                  <a:moveTo>
                    <a:pt x="1297061" y="371065"/>
                  </a:moveTo>
                  <a:lnTo>
                    <a:pt x="1297061" y="417300"/>
                  </a:lnTo>
                  <a:lnTo>
                    <a:pt x="1343258" y="417300"/>
                  </a:lnTo>
                  <a:lnTo>
                    <a:pt x="1343258" y="371065"/>
                  </a:lnTo>
                  <a:lnTo>
                    <a:pt x="1297061" y="371065"/>
                  </a:lnTo>
                  <a:close/>
                  <a:moveTo>
                    <a:pt x="1297061" y="417300"/>
                  </a:moveTo>
                  <a:lnTo>
                    <a:pt x="1297061" y="463535"/>
                  </a:lnTo>
                  <a:lnTo>
                    <a:pt x="1343258" y="463535"/>
                  </a:lnTo>
                  <a:lnTo>
                    <a:pt x="1343258" y="417300"/>
                  </a:lnTo>
                  <a:lnTo>
                    <a:pt x="1297061" y="417300"/>
                  </a:lnTo>
                  <a:close/>
                  <a:moveTo>
                    <a:pt x="1297061" y="509770"/>
                  </a:moveTo>
                  <a:lnTo>
                    <a:pt x="1297061" y="556005"/>
                  </a:lnTo>
                  <a:lnTo>
                    <a:pt x="1343258" y="556005"/>
                  </a:lnTo>
                  <a:lnTo>
                    <a:pt x="1343258" y="509770"/>
                  </a:lnTo>
                  <a:cubicBezTo>
                    <a:pt x="1343258" y="509770"/>
                    <a:pt x="1297061" y="509770"/>
                    <a:pt x="1297061" y="509770"/>
                  </a:cubicBezTo>
                  <a:close/>
                  <a:moveTo>
                    <a:pt x="1297061" y="602239"/>
                  </a:moveTo>
                  <a:lnTo>
                    <a:pt x="1297061" y="648474"/>
                  </a:lnTo>
                  <a:lnTo>
                    <a:pt x="1343258" y="648474"/>
                  </a:lnTo>
                  <a:lnTo>
                    <a:pt x="1343258" y="602239"/>
                  </a:lnTo>
                  <a:lnTo>
                    <a:pt x="1297061" y="602239"/>
                  </a:lnTo>
                  <a:close/>
                  <a:moveTo>
                    <a:pt x="1297061" y="695895"/>
                  </a:moveTo>
                  <a:lnTo>
                    <a:pt x="1297061" y="742130"/>
                  </a:lnTo>
                  <a:lnTo>
                    <a:pt x="1343258" y="742130"/>
                  </a:lnTo>
                  <a:lnTo>
                    <a:pt x="1343258" y="695895"/>
                  </a:lnTo>
                  <a:lnTo>
                    <a:pt x="1297061" y="695895"/>
                  </a:lnTo>
                  <a:close/>
                  <a:moveTo>
                    <a:pt x="1297061" y="788365"/>
                  </a:moveTo>
                  <a:lnTo>
                    <a:pt x="1297061" y="834600"/>
                  </a:lnTo>
                  <a:lnTo>
                    <a:pt x="1343258" y="834600"/>
                  </a:lnTo>
                  <a:lnTo>
                    <a:pt x="1343258" y="788365"/>
                  </a:lnTo>
                  <a:lnTo>
                    <a:pt x="1297061" y="788365"/>
                  </a:lnTo>
                  <a:close/>
                  <a:moveTo>
                    <a:pt x="1297061" y="880834"/>
                  </a:moveTo>
                  <a:lnTo>
                    <a:pt x="1297061" y="927069"/>
                  </a:lnTo>
                  <a:lnTo>
                    <a:pt x="1343258" y="927069"/>
                  </a:lnTo>
                  <a:lnTo>
                    <a:pt x="1343258" y="880834"/>
                  </a:lnTo>
                  <a:lnTo>
                    <a:pt x="1297061" y="880834"/>
                  </a:lnTo>
                  <a:close/>
                  <a:moveTo>
                    <a:pt x="1297061" y="1020725"/>
                  </a:moveTo>
                  <a:lnTo>
                    <a:pt x="1297061" y="1066960"/>
                  </a:lnTo>
                  <a:lnTo>
                    <a:pt x="1343258" y="1066960"/>
                  </a:lnTo>
                  <a:lnTo>
                    <a:pt x="1343258" y="1020725"/>
                  </a:lnTo>
                  <a:lnTo>
                    <a:pt x="1297061" y="1020725"/>
                  </a:lnTo>
                  <a:close/>
                  <a:moveTo>
                    <a:pt x="1297061" y="1066960"/>
                  </a:moveTo>
                  <a:lnTo>
                    <a:pt x="1297061" y="1113195"/>
                  </a:lnTo>
                  <a:lnTo>
                    <a:pt x="1343258" y="1113195"/>
                  </a:lnTo>
                  <a:lnTo>
                    <a:pt x="1343258" y="1066960"/>
                  </a:lnTo>
                  <a:lnTo>
                    <a:pt x="1297061" y="1066960"/>
                  </a:lnTo>
                  <a:close/>
                  <a:moveTo>
                    <a:pt x="1297061" y="1205664"/>
                  </a:moveTo>
                  <a:lnTo>
                    <a:pt x="1297061" y="1251899"/>
                  </a:lnTo>
                  <a:lnTo>
                    <a:pt x="1343258" y="1251899"/>
                  </a:lnTo>
                  <a:lnTo>
                    <a:pt x="1343258" y="1205664"/>
                  </a:lnTo>
                  <a:lnTo>
                    <a:pt x="1297061" y="1205664"/>
                  </a:lnTo>
                  <a:close/>
                </a:path>
              </a:pathLst>
            </a:custGeom>
            <a:solidFill>
              <a:srgbClr val="1D1D1B"/>
            </a:solidFill>
            <a:ln w="11841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405122F0-FB59-8D3F-3421-7F35DB4EA61B}"/>
              </a:ext>
            </a:extLst>
          </p:cNvPr>
          <p:cNvSpPr txBox="1"/>
          <p:nvPr/>
        </p:nvSpPr>
        <p:spPr>
          <a:xfrm>
            <a:off x="162233" y="517168"/>
            <a:ext cx="2100709" cy="301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Start sound program</a:t>
            </a:r>
          </a:p>
        </p:txBody>
      </p:sp>
    </p:spTree>
    <p:extLst>
      <p:ext uri="{BB962C8B-B14F-4D97-AF65-F5344CB8AC3E}">
        <p14:creationId xmlns:p14="http://schemas.microsoft.com/office/powerpoint/2010/main" val="24266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29</Words>
  <Application>Microsoft Macintosh PowerPoint</Application>
  <PresentationFormat>A4 Paper (210x297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16</cp:revision>
  <dcterms:created xsi:type="dcterms:W3CDTF">2026-06-24T09:30:50Z</dcterms:created>
  <dcterms:modified xsi:type="dcterms:W3CDTF">2026-06-24T13:14:55Z</dcterms:modified>
</cp:coreProperties>
</file>