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eb4da0d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58eb4da0d9_0_2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8eb4da0d9_0_2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76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6d1d391c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6d1d391c2_3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6d1d391c2_3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c24cd2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c24cd20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c24cd20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918b280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918b280e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5918b280e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8eb4da0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8eb4da0d9_0_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8eb4da0d9_0_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eb4da0d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58eb4da0d9_0_1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58eb4da0d9_0_1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9c24cd20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59c24cd207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59c24cd207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4F9180-0612-1C47-91C9-4DC3410290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CX0g2XR8E2v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Digital flashcards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3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570E76-8000-6946-8E4D-49F719918CF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Improving our Digital Flashcards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Discuss how you used the following to improve your digital flashcards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debugging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solutions to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and use 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delays in algorithms and 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367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solutions to problems.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and use patterns.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delays in algorithms and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Solving Problems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 did we encounter when using our digital flashcards in the last lesson?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Look at the algorithm from lesson 1. Why doesn’t the same problem occur?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Solving Problems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cannot program a micro:bit to wait for the ‘responder’ to answer.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else could ‘wait’ be used with micro:bit?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Algorithms with delays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 your LED planner, identify the amount of thinking time the person will have to respond to each image.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e.g.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wait 2 seconds.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Will the ‘responder’ need the same amount of thinking time for each image?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Patterns can be found everywhere: the way we answer the register; the way words are spelt; the way our school day is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organised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By identifying patterns, we can find ways of solving problems.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there any patterns in the amount of thinking time given to each word?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with delays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can debug our programs to add delays to them.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Explore the blocks in the ‘basic’ menu. Which block could be used to delay the program?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the length of delay be changed?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there any patterns in the numbers used and the length of the delay?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our knowledge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delays be added to our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change the length of the delays in our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with delays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Debug your program so that thinking time is given after each image is displayed.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EF823-9944-5947-B4B2-6F850E5CB882}"/>
              </a:ext>
            </a:extLst>
          </p:cNvPr>
          <p:cNvSpPr/>
          <p:nvPr/>
        </p:nvSpPr>
        <p:spPr>
          <a:xfrm>
            <a:off x="1012888" y="5517569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https://makecode.microbit.org/#pub:_CX0g2XR8E2vT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385</Words>
  <Application>Microsoft Macintosh PowerPoint</Application>
  <PresentationFormat>Widescreen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6</cp:revision>
  <dcterms:modified xsi:type="dcterms:W3CDTF">2019-10-24T12:48:57Z</dcterms:modified>
</cp:coreProperties>
</file>