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1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_97wWYsARaetH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5692de3e88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g5692de3e88_0_9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g5692de3e88_0_9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5692de3e88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Google Shape;207;g5692de3e88_0_10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g5692de3e88_0_10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5692de3e88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3" name="Google Shape;213;g5692de3e88_0_10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g5692de3e88_0_10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5692de3e88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g5692de3e88_0_11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g5692de3e88_0_11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5692de3e88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5" name="Google Shape;225;g5692de3e88_0_12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g5692de3e88_0_12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692de3e88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5692de3e88_0_1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g5692de3e88_0_1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05526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slide must be kept.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2393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92de3e88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5692de3e88_0_1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5692de3e88_0_1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1c38d7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1c38d76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Image 1 is a flower with the stem, petals and the stamen represented.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Image 2 ia a worm with the wiggly shape of the body represented.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Image 3 is a spider with eight legs represented by sharing LEDs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Image 4 is a squirrel with its bushy tail represented</a:t>
            </a:r>
            <a:endParaRPr/>
          </a:p>
        </p:txBody>
      </p:sp>
      <p:sp>
        <p:nvSpPr>
          <p:cNvPr id="114" name="Google Shape;114;g4b1c38d76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692de3e88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692de3e88_0_2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692de3e88_0_2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dirty="0"/>
              <a:t>Use the simple images hex file contained in the folder to program a micro:bit and show images to the class or use the program with the simulator using the link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https://makecode.microbit.org/#pub:_97wWYsARaetH</a:t>
            </a:r>
            <a:r>
              <a:rPr lang="en-US" dirty="0"/>
              <a:t>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58352e591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g58352e591b_1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58352e591b_1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692de3e88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5692de3e88_0_1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g5692de3e88_0_1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4453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5692de3e88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g5692de3e88_0_8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g5692de3e88_0_8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5692de3e88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g5692de3e88_0_8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g5692de3e88_0_8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userDrawn="1">
  <p:cSld name="1_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n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000"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0188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54BA74-61B4-EF4A-B97C-FD19C3786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editor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editor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97wWYsARaetH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Nature art 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3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A79E3C2-7DE2-8748-9E2D-F1777DE3C685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7376" y="5486673"/>
            <a:ext cx="2188112" cy="10686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Programming LED Representations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200" name="Google Shape;200;p2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33600" y="1944538"/>
            <a:ext cx="8686800" cy="4524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1" name="Google Shape;201;p24"/>
          <p:cNvCxnSpPr/>
          <p:nvPr/>
        </p:nvCxnSpPr>
        <p:spPr>
          <a:xfrm>
            <a:off x="9870150" y="3485688"/>
            <a:ext cx="1353600" cy="14421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202" name="Google Shape;202;p24"/>
          <p:cNvCxnSpPr/>
          <p:nvPr/>
        </p:nvCxnSpPr>
        <p:spPr>
          <a:xfrm flipH="1">
            <a:off x="1254950" y="4287625"/>
            <a:ext cx="2350800" cy="13080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stealth" w="med" len="med"/>
            <a:tailEnd type="none" w="med" len="med"/>
          </a:ln>
        </p:spPr>
      </p:cxnSp>
      <p:sp>
        <p:nvSpPr>
          <p:cNvPr id="203" name="Google Shape;203;p24"/>
          <p:cNvSpPr txBox="1"/>
          <p:nvPr/>
        </p:nvSpPr>
        <p:spPr>
          <a:xfrm>
            <a:off x="10439400" y="4927800"/>
            <a:ext cx="24531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+mj-lt"/>
                <a:ea typeface="Questrial"/>
                <a:cs typeface="Questrial"/>
                <a:sym typeface="Questrial"/>
              </a:rPr>
              <a:t>Program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04" name="Google Shape;204;p24"/>
          <p:cNvSpPr txBox="1"/>
          <p:nvPr/>
        </p:nvSpPr>
        <p:spPr>
          <a:xfrm>
            <a:off x="247375" y="5041225"/>
            <a:ext cx="31992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+mj-lt"/>
                <a:ea typeface="Questrial"/>
                <a:cs typeface="Questrial"/>
                <a:sym typeface="Questrial"/>
              </a:rPr>
              <a:t>LED Representation (output)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Paired programming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With your partner, use the 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MakeCode editor 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construct a program to show an LED representation from your plan.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Compare the image on the simulator to the image on your plan.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Debug your program as necessary.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Sharing LED representations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Look at representation created by other pairs.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plant/animal is being represented?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made you think it was the plant/animal you identified?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Evaluating LED representations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Discuss with another pair, the programs you constructed, the success you had and the problems you overcame.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Why is evaluating our computer programs useful?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that LEDs can be used to create image representations.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plan LED image representations.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construct programs to display LED image representations using the micro:bit.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+mj-lt"/>
                <a:ea typeface="Questrial"/>
                <a:cs typeface="Questrial"/>
                <a:sym typeface="Questrial"/>
              </a:rPr>
              <a:t>LED planner</a:t>
            </a:r>
            <a:endParaRPr u="sng" dirty="0">
              <a:latin typeface="+mj-lt"/>
              <a:ea typeface="Questrial"/>
              <a:cs typeface="Questrial"/>
              <a:sym typeface="Questrial"/>
            </a:endParaRPr>
          </a:p>
        </p:txBody>
      </p:sp>
      <p:grpSp>
        <p:nvGrpSpPr>
          <p:cNvPr id="235" name="Google Shape;235;p29"/>
          <p:cNvGrpSpPr/>
          <p:nvPr/>
        </p:nvGrpSpPr>
        <p:grpSpPr>
          <a:xfrm>
            <a:off x="1414400" y="1481229"/>
            <a:ext cx="1647825" cy="3993750"/>
            <a:chOff x="1414400" y="1807800"/>
            <a:chExt cx="1647825" cy="3993750"/>
          </a:xfrm>
        </p:grpSpPr>
        <p:pic>
          <p:nvPicPr>
            <p:cNvPr id="236" name="Google Shape;236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7" name="Google Shape;237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8" name="Google Shape;238;p29"/>
          <p:cNvGrpSpPr/>
          <p:nvPr/>
        </p:nvGrpSpPr>
        <p:grpSpPr>
          <a:xfrm>
            <a:off x="4091525" y="1481229"/>
            <a:ext cx="1647825" cy="3993750"/>
            <a:chOff x="1414400" y="1807800"/>
            <a:chExt cx="1647825" cy="3993750"/>
          </a:xfrm>
        </p:grpSpPr>
        <p:pic>
          <p:nvPicPr>
            <p:cNvPr id="239" name="Google Shape;239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0" name="Google Shape;240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1" name="Google Shape;241;p29"/>
          <p:cNvGrpSpPr/>
          <p:nvPr/>
        </p:nvGrpSpPr>
        <p:grpSpPr>
          <a:xfrm>
            <a:off x="6768675" y="1481229"/>
            <a:ext cx="1647825" cy="3993750"/>
            <a:chOff x="1414400" y="1807800"/>
            <a:chExt cx="1647825" cy="3993750"/>
          </a:xfrm>
        </p:grpSpPr>
        <p:pic>
          <p:nvPicPr>
            <p:cNvPr id="242" name="Google Shape;242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3" name="Google Shape;243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44" name="Google Shape;244;p29"/>
          <p:cNvPicPr preferRelativeResize="0"/>
          <p:nvPr/>
        </p:nvPicPr>
        <p:blipFill rotWithShape="1">
          <a:blip r:embed="rId3">
            <a:alphaModFix/>
          </a:blip>
          <a:srcRect b="17143"/>
          <a:stretch/>
        </p:blipFill>
        <p:spPr>
          <a:xfrm>
            <a:off x="9445825" y="1481229"/>
            <a:ext cx="1647825" cy="15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29"/>
          <p:cNvPicPr preferRelativeResize="0"/>
          <p:nvPr/>
        </p:nvPicPr>
        <p:blipFill rotWithShape="1">
          <a:blip r:embed="rId3">
            <a:alphaModFix/>
          </a:blip>
          <a:srcRect b="17143"/>
          <a:stretch/>
        </p:blipFill>
        <p:spPr>
          <a:xfrm>
            <a:off x="9445825" y="3943879"/>
            <a:ext cx="1647825" cy="1531100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29"/>
          <p:cNvSpPr txBox="1"/>
          <p:nvPr/>
        </p:nvSpPr>
        <p:spPr>
          <a:xfrm>
            <a:off x="1516887" y="2884334"/>
            <a:ext cx="1647825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7" name="Google Shape;247;p29"/>
          <p:cNvSpPr txBox="1"/>
          <p:nvPr/>
        </p:nvSpPr>
        <p:spPr>
          <a:xfrm>
            <a:off x="1465650" y="5474979"/>
            <a:ext cx="1647824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8" name="Google Shape;248;p29"/>
          <p:cNvSpPr txBox="1"/>
          <p:nvPr/>
        </p:nvSpPr>
        <p:spPr>
          <a:xfrm>
            <a:off x="4142788" y="2884334"/>
            <a:ext cx="1647812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9" name="Google Shape;249;p29"/>
          <p:cNvSpPr txBox="1"/>
          <p:nvPr/>
        </p:nvSpPr>
        <p:spPr>
          <a:xfrm>
            <a:off x="6819924" y="2884334"/>
            <a:ext cx="1647811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0" name="Google Shape;250;p29"/>
          <p:cNvSpPr txBox="1"/>
          <p:nvPr/>
        </p:nvSpPr>
        <p:spPr>
          <a:xfrm>
            <a:off x="9445825" y="2884334"/>
            <a:ext cx="164781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1" name="Google Shape;251;p29"/>
          <p:cNvSpPr txBox="1"/>
          <p:nvPr/>
        </p:nvSpPr>
        <p:spPr>
          <a:xfrm>
            <a:off x="4142800" y="5474979"/>
            <a:ext cx="16478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2" name="Google Shape;252;p29"/>
          <p:cNvSpPr txBox="1"/>
          <p:nvPr/>
        </p:nvSpPr>
        <p:spPr>
          <a:xfrm>
            <a:off x="9497075" y="5474979"/>
            <a:ext cx="159656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3" name="Google Shape;253;p29"/>
          <p:cNvSpPr txBox="1"/>
          <p:nvPr/>
        </p:nvSpPr>
        <p:spPr>
          <a:xfrm>
            <a:off x="6871199" y="5474979"/>
            <a:ext cx="1647799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41859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DE89F-98BE-CE4A-B633-C708B98F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Licensing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D4210-D817-554C-802D-284A7EFB0A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Published by the Micro:bit Educational Foundation</a:t>
            </a:r>
            <a:br>
              <a:rPr lang="en-GB" dirty="0"/>
            </a:br>
            <a:r>
              <a:rPr lang="en-GB" dirty="0" err="1"/>
              <a:t>microbit.org</a:t>
            </a:r>
            <a:r>
              <a:rPr lang="en-GB" dirty="0"/>
              <a:t> under the following Creative Commons licence: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Attribution-</a:t>
            </a:r>
            <a:r>
              <a:rPr lang="en-GB" dirty="0" err="1"/>
              <a:t>ShareAlike</a:t>
            </a:r>
            <a:r>
              <a:rPr lang="en-GB" dirty="0"/>
              <a:t> 4.0 International (CC BY-SA 4.0)</a:t>
            </a:r>
          </a:p>
          <a:p>
            <a:r>
              <a:rPr lang="en-GB" dirty="0">
                <a:hlinkClick r:id="rId3"/>
              </a:rPr>
              <a:t>https://creativecommons.org/licenses/by-sa/4.0/</a:t>
            </a:r>
            <a:r>
              <a:rPr lang="en-GB" dirty="0"/>
              <a:t> 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58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that LEDs can be used to create image representations.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plan LED image representations.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construct programs to display LED image representations with the micro:bit.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784288" y="-898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micro:bit representations of wildlife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17" name="Google Shape;11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7175" y="2788675"/>
            <a:ext cx="2616350" cy="2360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0050" y="2757488"/>
            <a:ext cx="2616350" cy="242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4300" y="2773650"/>
            <a:ext cx="2616350" cy="2390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432925" y="2757500"/>
            <a:ext cx="2531780" cy="236072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7"/>
          <p:cNvSpPr txBox="1"/>
          <p:nvPr/>
        </p:nvSpPr>
        <p:spPr>
          <a:xfrm>
            <a:off x="784300" y="2005400"/>
            <a:ext cx="24531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Questrial"/>
                <a:ea typeface="Questrial"/>
                <a:cs typeface="Questrial"/>
                <a:sym typeface="Questrial"/>
              </a:rPr>
              <a:t>Image 1</a:t>
            </a:r>
            <a:endParaRPr sz="3200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2" name="Google Shape;122;p17"/>
          <p:cNvSpPr txBox="1"/>
          <p:nvPr/>
        </p:nvSpPr>
        <p:spPr>
          <a:xfrm>
            <a:off x="3667175" y="2005400"/>
            <a:ext cx="24531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Questrial"/>
                <a:ea typeface="Questrial"/>
                <a:cs typeface="Questrial"/>
                <a:sym typeface="Questrial"/>
              </a:rPr>
              <a:t>Image 2</a:t>
            </a: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3" name="Google Shape;123;p17"/>
          <p:cNvSpPr txBox="1"/>
          <p:nvPr/>
        </p:nvSpPr>
        <p:spPr>
          <a:xfrm>
            <a:off x="6550050" y="2005400"/>
            <a:ext cx="24531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Questrial"/>
                <a:ea typeface="Questrial"/>
                <a:cs typeface="Questrial"/>
                <a:sym typeface="Questrial"/>
              </a:rPr>
              <a:t>Image 3</a:t>
            </a: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4" name="Google Shape;124;p17"/>
          <p:cNvSpPr txBox="1"/>
          <p:nvPr/>
        </p:nvSpPr>
        <p:spPr>
          <a:xfrm>
            <a:off x="9432925" y="2005400"/>
            <a:ext cx="24531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Questrial"/>
                <a:ea typeface="Questrial"/>
                <a:cs typeface="Questrial"/>
                <a:sym typeface="Questrial"/>
              </a:rPr>
              <a:t>Image 4</a:t>
            </a: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micro:bit representations of wildlife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do the images below have in common?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do you think these images have been created?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grpSp>
        <p:nvGrpSpPr>
          <p:cNvPr id="131" name="Google Shape;131;p18"/>
          <p:cNvGrpSpPr/>
          <p:nvPr/>
        </p:nvGrpSpPr>
        <p:grpSpPr>
          <a:xfrm>
            <a:off x="1084384" y="3885625"/>
            <a:ext cx="10023233" cy="2345829"/>
            <a:chOff x="784300" y="2005400"/>
            <a:chExt cx="11180405" cy="3175188"/>
          </a:xfrm>
        </p:grpSpPr>
        <p:pic>
          <p:nvPicPr>
            <p:cNvPr id="132" name="Google Shape;132;p1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67175" y="2788675"/>
              <a:ext cx="2616350" cy="236073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3" name="Google Shape;133;p1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550050" y="2757488"/>
              <a:ext cx="2616350" cy="2423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4" name="Google Shape;134;p18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9432925" y="2757500"/>
              <a:ext cx="2531780" cy="23607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5" name="Google Shape;135;p18"/>
            <p:cNvGrpSpPr/>
            <p:nvPr/>
          </p:nvGrpSpPr>
          <p:grpSpPr>
            <a:xfrm>
              <a:off x="784300" y="2005400"/>
              <a:ext cx="2616350" cy="3159060"/>
              <a:chOff x="784300" y="2005400"/>
              <a:chExt cx="2616350" cy="3159060"/>
            </a:xfrm>
          </p:grpSpPr>
          <p:pic>
            <p:nvPicPr>
              <p:cNvPr id="136" name="Google Shape;136;p18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784300" y="2773650"/>
                <a:ext cx="2616350" cy="239081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7" name="Google Shape;137;p18"/>
              <p:cNvSpPr txBox="1"/>
              <p:nvPr/>
            </p:nvSpPr>
            <p:spPr>
              <a:xfrm>
                <a:off x="784300" y="2005400"/>
                <a:ext cx="2453100" cy="752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200">
                    <a:latin typeface="Questrial"/>
                    <a:ea typeface="Questrial"/>
                    <a:cs typeface="Questrial"/>
                    <a:sym typeface="Questrial"/>
                  </a:rPr>
                  <a:t>Image 1</a:t>
                </a:r>
                <a:endParaRPr sz="3200"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138" name="Google Shape;138;p18"/>
            <p:cNvSpPr txBox="1"/>
            <p:nvPr/>
          </p:nvSpPr>
          <p:spPr>
            <a:xfrm>
              <a:off x="3667175" y="2005400"/>
              <a:ext cx="2453100" cy="7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>
                  <a:latin typeface="Questrial"/>
                  <a:ea typeface="Questrial"/>
                  <a:cs typeface="Questrial"/>
                  <a:sym typeface="Questrial"/>
                </a:rPr>
                <a:t>Image 2</a:t>
              </a:r>
              <a:endParaRPr sz="3200"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39" name="Google Shape;139;p18"/>
            <p:cNvSpPr txBox="1"/>
            <p:nvPr/>
          </p:nvSpPr>
          <p:spPr>
            <a:xfrm>
              <a:off x="6550050" y="2005400"/>
              <a:ext cx="2453100" cy="7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>
                  <a:latin typeface="Questrial"/>
                  <a:ea typeface="Questrial"/>
                  <a:cs typeface="Questrial"/>
                  <a:sym typeface="Questrial"/>
                </a:rPr>
                <a:t>Image 3</a:t>
              </a:r>
              <a:endParaRPr sz="3200"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40" name="Google Shape;140;p18"/>
            <p:cNvSpPr txBox="1"/>
            <p:nvPr/>
          </p:nvSpPr>
          <p:spPr>
            <a:xfrm>
              <a:off x="9432925" y="2005400"/>
              <a:ext cx="2453100" cy="7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>
                  <a:latin typeface="Questrial"/>
                  <a:ea typeface="Questrial"/>
                  <a:cs typeface="Questrial"/>
                  <a:sym typeface="Questrial"/>
                </a:rPr>
                <a:t>Image 4</a:t>
              </a:r>
              <a:endParaRPr sz="3200"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/>
          <p:nvPr/>
        </p:nvSpPr>
        <p:spPr>
          <a:xfrm>
            <a:off x="1012896" y="367400"/>
            <a:ext cx="69015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LED representations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 micro:bit is a handheld programmable computer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It has 25 Light Emitting Diodes (LED) that can be turned on or off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Predict what image is being represented by micro:bit in </a:t>
            </a:r>
            <a:r>
              <a:rPr lang="en-US" sz="3200" u="sng" dirty="0">
                <a:solidFill>
                  <a:schemeClr val="hlink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this program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47" name="Google Shape;147;p19"/>
          <p:cNvPicPr preferRelativeResize="0"/>
          <p:nvPr/>
        </p:nvPicPr>
        <p:blipFill rotWithShape="1">
          <a:blip r:embed="rId4">
            <a:alphaModFix/>
          </a:blip>
          <a:srcRect r="50221"/>
          <a:stretch/>
        </p:blipFill>
        <p:spPr>
          <a:xfrm>
            <a:off x="7914400" y="1942275"/>
            <a:ext cx="4352099" cy="3546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8" name="Google Shape;148;p19"/>
          <p:cNvCxnSpPr>
            <a:cxnSpLocks/>
          </p:cNvCxnSpPr>
          <p:nvPr/>
        </p:nvCxnSpPr>
        <p:spPr>
          <a:xfrm flipH="1">
            <a:off x="10152501" y="1654629"/>
            <a:ext cx="537270" cy="1972821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9" name="Google Shape;149;p19"/>
          <p:cNvSpPr txBox="1"/>
          <p:nvPr/>
        </p:nvSpPr>
        <p:spPr>
          <a:xfrm>
            <a:off x="9450800" y="1092200"/>
            <a:ext cx="24531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+mj-lt"/>
                <a:ea typeface="Questrial"/>
                <a:cs typeface="Questrial"/>
                <a:sym typeface="Questrial"/>
              </a:rPr>
              <a:t>LED lights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Output 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When a computer program tells something to happen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e.g. a character to move in a game, a printer to print a page or a light to turn on.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+mj-l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+mj-lt"/>
                <a:ea typeface="Questrial"/>
                <a:cs typeface="Questrial"/>
                <a:sym typeface="Questrial"/>
              </a:rPr>
              <a:t>LED planner</a:t>
            </a:r>
            <a:endParaRPr u="sng" dirty="0">
              <a:latin typeface="+mj-lt"/>
              <a:ea typeface="Questrial"/>
              <a:cs typeface="Questrial"/>
              <a:sym typeface="Questrial"/>
            </a:endParaRPr>
          </a:p>
        </p:txBody>
      </p:sp>
      <p:grpSp>
        <p:nvGrpSpPr>
          <p:cNvPr id="235" name="Google Shape;235;p29"/>
          <p:cNvGrpSpPr/>
          <p:nvPr/>
        </p:nvGrpSpPr>
        <p:grpSpPr>
          <a:xfrm>
            <a:off x="1414400" y="1481229"/>
            <a:ext cx="1647825" cy="3993750"/>
            <a:chOff x="1414400" y="1807800"/>
            <a:chExt cx="1647825" cy="3993750"/>
          </a:xfrm>
        </p:grpSpPr>
        <p:pic>
          <p:nvPicPr>
            <p:cNvPr id="236" name="Google Shape;236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7" name="Google Shape;237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8" name="Google Shape;238;p29"/>
          <p:cNvGrpSpPr/>
          <p:nvPr/>
        </p:nvGrpSpPr>
        <p:grpSpPr>
          <a:xfrm>
            <a:off x="4091525" y="1481229"/>
            <a:ext cx="1647825" cy="3993750"/>
            <a:chOff x="1414400" y="1807800"/>
            <a:chExt cx="1647825" cy="3993750"/>
          </a:xfrm>
        </p:grpSpPr>
        <p:pic>
          <p:nvPicPr>
            <p:cNvPr id="239" name="Google Shape;239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0" name="Google Shape;240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1" name="Google Shape;241;p29"/>
          <p:cNvGrpSpPr/>
          <p:nvPr/>
        </p:nvGrpSpPr>
        <p:grpSpPr>
          <a:xfrm>
            <a:off x="6768675" y="1481229"/>
            <a:ext cx="1647825" cy="3993750"/>
            <a:chOff x="1414400" y="1807800"/>
            <a:chExt cx="1647825" cy="3993750"/>
          </a:xfrm>
        </p:grpSpPr>
        <p:pic>
          <p:nvPicPr>
            <p:cNvPr id="242" name="Google Shape;242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3" name="Google Shape;243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44" name="Google Shape;244;p29"/>
          <p:cNvPicPr preferRelativeResize="0"/>
          <p:nvPr/>
        </p:nvPicPr>
        <p:blipFill rotWithShape="1">
          <a:blip r:embed="rId3">
            <a:alphaModFix/>
          </a:blip>
          <a:srcRect b="17143"/>
          <a:stretch/>
        </p:blipFill>
        <p:spPr>
          <a:xfrm>
            <a:off x="9445825" y="1481229"/>
            <a:ext cx="1647825" cy="15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29"/>
          <p:cNvPicPr preferRelativeResize="0"/>
          <p:nvPr/>
        </p:nvPicPr>
        <p:blipFill rotWithShape="1">
          <a:blip r:embed="rId3">
            <a:alphaModFix/>
          </a:blip>
          <a:srcRect b="17143"/>
          <a:stretch/>
        </p:blipFill>
        <p:spPr>
          <a:xfrm>
            <a:off x="9445825" y="3943879"/>
            <a:ext cx="1647825" cy="1531100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29"/>
          <p:cNvSpPr txBox="1"/>
          <p:nvPr/>
        </p:nvSpPr>
        <p:spPr>
          <a:xfrm>
            <a:off x="1516887" y="2884334"/>
            <a:ext cx="1647825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7" name="Google Shape;247;p29"/>
          <p:cNvSpPr txBox="1"/>
          <p:nvPr/>
        </p:nvSpPr>
        <p:spPr>
          <a:xfrm>
            <a:off x="1465650" y="5474979"/>
            <a:ext cx="1647824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8" name="Google Shape;248;p29"/>
          <p:cNvSpPr txBox="1"/>
          <p:nvPr/>
        </p:nvSpPr>
        <p:spPr>
          <a:xfrm>
            <a:off x="4142788" y="2884334"/>
            <a:ext cx="1647812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9" name="Google Shape;249;p29"/>
          <p:cNvSpPr txBox="1"/>
          <p:nvPr/>
        </p:nvSpPr>
        <p:spPr>
          <a:xfrm>
            <a:off x="6819924" y="2884334"/>
            <a:ext cx="1647811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0" name="Google Shape;250;p29"/>
          <p:cNvSpPr txBox="1"/>
          <p:nvPr/>
        </p:nvSpPr>
        <p:spPr>
          <a:xfrm>
            <a:off x="9445825" y="2884334"/>
            <a:ext cx="164781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1" name="Google Shape;251;p29"/>
          <p:cNvSpPr txBox="1"/>
          <p:nvPr/>
        </p:nvSpPr>
        <p:spPr>
          <a:xfrm>
            <a:off x="4142800" y="5474979"/>
            <a:ext cx="16478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2" name="Google Shape;252;p29"/>
          <p:cNvSpPr txBox="1"/>
          <p:nvPr/>
        </p:nvSpPr>
        <p:spPr>
          <a:xfrm>
            <a:off x="9497075" y="5474979"/>
            <a:ext cx="159656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3" name="Google Shape;253;p29"/>
          <p:cNvSpPr txBox="1"/>
          <p:nvPr/>
        </p:nvSpPr>
        <p:spPr>
          <a:xfrm>
            <a:off x="6871199" y="5474979"/>
            <a:ext cx="1647799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809064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2"/>
          <p:cNvSpPr/>
          <p:nvPr/>
        </p:nvSpPr>
        <p:spPr>
          <a:xfrm>
            <a:off x="1012901" y="367400"/>
            <a:ext cx="66228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Using the LED planner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Use the LED planner to create a representation of a sad face.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details could we abstract to support this representation?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should we do if we shade in the wrong LED?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87" name="Google Shape;187;p22"/>
          <p:cNvPicPr preferRelativeResize="0"/>
          <p:nvPr/>
        </p:nvPicPr>
        <p:blipFill rotWithShape="1">
          <a:blip r:embed="rId3">
            <a:alphaModFix/>
          </a:blip>
          <a:srcRect b="17143"/>
          <a:stretch/>
        </p:blipFill>
        <p:spPr>
          <a:xfrm>
            <a:off x="7635700" y="1350925"/>
            <a:ext cx="4340875" cy="403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Programming LED Representations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does the word ‘program’ mean in Computing?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○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 set of sequenced instructions in a language that a computer understands that will solve a problem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computer programs have you written?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We are going to program the micro:bit to display your planned image representations.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601</Words>
  <Application>Microsoft Macintosh PowerPoint</Application>
  <PresentationFormat>Widescreen</PresentationFormat>
  <Paragraphs>158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LED planner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LED planner</vt:lpstr>
      <vt:lpstr>Licensing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13</cp:revision>
  <dcterms:modified xsi:type="dcterms:W3CDTF">2019-09-25T10:28:27Z</dcterms:modified>
</cp:coreProperties>
</file>