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4"/>
    <p:restoredTop sz="94720"/>
  </p:normalViewPr>
  <p:slideViewPr>
    <p:cSldViewPr snapToGrid="0" snapToObjects="1">
      <p:cViewPr varScale="1">
        <p:scale>
          <a:sx n="88" d="100"/>
          <a:sy n="88" d="100"/>
        </p:scale>
        <p:origin x="17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07" name="Google Shape;10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9c298bca5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49c298bca5_0_5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g49c298bca5_0_5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49c298bca5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g49c298bca5_0_14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49c298bca5_0_14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9c298bca5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49c298bca5_0_15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49c298bca5_0_15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02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9a64b5986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g49a64b5986_0_2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49a64b5986_0_2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9c298bca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49c298bca5_0_1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49c298bca5_0_1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9c298bca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49c298bca5_0_2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49c298bca5_0_2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9c298bca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49c298bca5_0_3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49c298bca5_0_3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49c298bca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49c298bca5_0_4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49c298bca5_0_4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9c298bca5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g49c298bca5_0_4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g49c298bca5_0_4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/>
            <a:r>
              <a:rPr lang="en-US" sz="4000" dirty="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 fundamentals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8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Lesson </a:t>
            </a:r>
            <a:r>
              <a:rPr lang="en-US" sz="88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4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u="none" strike="noStrike" cap="none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Fundamentals of 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 lesson 2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0" name="Google Shape;110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6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 Blocks or graphical version of the MakeCode editor ">
            <a:extLst>
              <a:ext uri="{FF2B5EF4-FFF2-40B4-BE49-F238E27FC236}">
                <a16:creationId xmlns:a16="http://schemas.microsoft.com/office/drawing/2014/main" id="{734A8BE6-1B97-9D7E-9446-A3E30E437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574" y="3910618"/>
            <a:ext cx="5167993" cy="2201787"/>
          </a:xfrm>
          <a:prstGeom prst="rect">
            <a:avLst/>
          </a:prstGeom>
        </p:spPr>
      </p:pic>
      <p:sp>
        <p:nvSpPr>
          <p:cNvPr id="183" name="Google Shape;183;p25"/>
          <p:cNvSpPr/>
          <p:nvPr/>
        </p:nvSpPr>
        <p:spPr>
          <a:xfrm>
            <a:off x="757350" y="-805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 languages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 language we can use to write the steps of the algorithm so the computer can understand and run it.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Graphical					Text-based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85" name="Google Shape;18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18976" y="3892325"/>
            <a:ext cx="6267450" cy="223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5"/>
          <p:cNvSpPr/>
          <p:nvPr/>
        </p:nvSpPr>
        <p:spPr>
          <a:xfrm>
            <a:off x="160165" y="3794875"/>
            <a:ext cx="1714800" cy="768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5"/>
          <p:cNvSpPr/>
          <p:nvPr/>
        </p:nvSpPr>
        <p:spPr>
          <a:xfrm>
            <a:off x="8003250" y="3794875"/>
            <a:ext cx="1714800" cy="768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/>
          <p:nvPr/>
        </p:nvSpPr>
        <p:spPr>
          <a:xfrm>
            <a:off x="757350" y="522682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What do you now know about...</a:t>
            </a:r>
            <a:endParaRPr sz="4000" b="1" dirty="0">
              <a:solidFill>
                <a:schemeClr val="dk1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Algorithms </a:t>
            </a: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Programming languages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Iteration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Debugging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Learning objectives revisited: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understand iteration and selection and why they are used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develop algorithms and programs using iteration and selection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experiment with graphical and text-based programming languages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5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/>
          <p:nvPr/>
        </p:nvSpPr>
        <p:spPr>
          <a:xfrm>
            <a:off x="757350" y="-119575"/>
            <a:ext cx="106773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Write the algorithm for the program 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25" name="Google Shape;125;p17"/>
          <p:cNvSpPr txBox="1"/>
          <p:nvPr/>
        </p:nvSpPr>
        <p:spPr>
          <a:xfrm>
            <a:off x="2931150" y="4277846"/>
            <a:ext cx="63297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when button B pressed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3 times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Low C for ½ beat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beat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" name="Picture 2" descr="On button B pressed&#10;Repeat 3 times - play tone Low C for 1/2 beat until done, pause 1000 ms">
            <a:extLst>
              <a:ext uri="{FF2B5EF4-FFF2-40B4-BE49-F238E27FC236}">
                <a16:creationId xmlns:a16="http://schemas.microsoft.com/office/drawing/2014/main" id="{11662CBF-2FFA-9C4B-6607-7EC86A946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808" y="1303460"/>
            <a:ext cx="6041074" cy="2866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Learning objectives: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understand iteration and selection and why they are used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develop algorithms and programs using iteration and selection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to experiment with graphical and text-based programming languages.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/>
          <p:nvPr/>
        </p:nvSpPr>
        <p:spPr>
          <a:xfrm>
            <a:off x="757350" y="2614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What do you know about...?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Iteration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Repeating steps in an algorithm or program. Also called repetition and loops.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Selection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A decision or a question that tells a program to look at the answer, then follow a particular sequence.</a:t>
            </a:r>
            <a:endParaRPr sz="1100" dirty="0">
              <a:solidFill>
                <a:srgbClr val="231F20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n button B pressed&#10;Repeat 3 times - play tone Low C for 1/2 beat until done, pause 1000 ms">
            <a:extLst>
              <a:ext uri="{FF2B5EF4-FFF2-40B4-BE49-F238E27FC236}">
                <a16:creationId xmlns:a16="http://schemas.microsoft.com/office/drawing/2014/main" id="{300548E8-46B0-B6DF-95A3-360D968D75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581" y="1390547"/>
            <a:ext cx="6041074" cy="2866203"/>
          </a:xfrm>
          <a:prstGeom prst="rect">
            <a:avLst/>
          </a:prstGeom>
        </p:spPr>
      </p:pic>
      <p:sp>
        <p:nvSpPr>
          <p:cNvPr id="144" name="Google Shape;144;p20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Iteration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3031575" y="4506447"/>
            <a:ext cx="63297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 when button B pressed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FF00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3 times </a:t>
            </a:r>
            <a:endParaRPr sz="32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D966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Low C for ½ beat </a:t>
            </a:r>
            <a:endParaRPr sz="3200" dirty="0">
              <a:solidFill>
                <a:srgbClr val="505555"/>
              </a:solidFill>
              <a:highlight>
                <a:srgbClr val="FFD966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highlight>
                  <a:srgbClr val="FFD966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second </a:t>
            </a:r>
            <a:endParaRPr sz="3200" dirty="0">
              <a:solidFill>
                <a:srgbClr val="505555"/>
              </a:solidFill>
              <a:highlight>
                <a:srgbClr val="FFD966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47" name="Google Shape;147;p20"/>
          <p:cNvSpPr/>
          <p:nvPr/>
        </p:nvSpPr>
        <p:spPr>
          <a:xfrm>
            <a:off x="3320025" y="1751550"/>
            <a:ext cx="4845600" cy="1692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ever&#10;If button B is pressed&#10;Repeat 3 times - play tone Low C for 1/2 beat until done, pause 1000 ms&#10;Else - Play tone high B for 1 beat until done,&#10;pause 1000">
            <a:extLst>
              <a:ext uri="{FF2B5EF4-FFF2-40B4-BE49-F238E27FC236}">
                <a16:creationId xmlns:a16="http://schemas.microsoft.com/office/drawing/2014/main" id="{C193F9AF-EF02-A5C9-8644-C2E05ADC4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881" y="1371600"/>
            <a:ext cx="5045266" cy="4216401"/>
          </a:xfrm>
          <a:prstGeom prst="rect">
            <a:avLst/>
          </a:prstGeom>
        </p:spPr>
      </p:pic>
      <p:sp>
        <p:nvSpPr>
          <p:cNvPr id="153" name="Google Shape;153;p21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 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5429675" y="2583000"/>
            <a:ext cx="6329700" cy="16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continuously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INPUT</a:t>
            </a:r>
            <a:r>
              <a:rPr lang="en-US" sz="3000" dirty="0">
                <a:solidFill>
                  <a:srgbClr val="505555"/>
                </a:solidFill>
                <a:highlight>
                  <a:srgbClr val="FFFF00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IF button B pressed</a:t>
            </a:r>
            <a:endParaRPr sz="30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REPEAT 3 times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OUTPUT Low C for ½ beat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second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highlight>
                  <a:srgbClr val="FFFF00"/>
                </a:highlight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ELSE</a:t>
            </a:r>
            <a:endParaRPr sz="3000" dirty="0">
              <a:solidFill>
                <a:srgbClr val="505555"/>
              </a:solidFill>
              <a:highlight>
                <a:srgbClr val="FFFF00"/>
              </a:highlight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	Play High B for 1 beat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Pause for 1 second </a:t>
            </a:r>
            <a:endParaRPr sz="30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sp>
        <p:nvSpPr>
          <p:cNvPr id="156" name="Google Shape;156;p21"/>
          <p:cNvSpPr/>
          <p:nvPr/>
        </p:nvSpPr>
        <p:spPr>
          <a:xfrm>
            <a:off x="498525" y="1630300"/>
            <a:ext cx="4055400" cy="795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21"/>
          <p:cNvSpPr/>
          <p:nvPr/>
        </p:nvSpPr>
        <p:spPr>
          <a:xfrm>
            <a:off x="498525" y="3574675"/>
            <a:ext cx="4055400" cy="7950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/>
          <p:nvPr/>
        </p:nvSpPr>
        <p:spPr>
          <a:xfrm>
            <a:off x="757350" y="304968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Why do we use iteration and selection?</a:t>
            </a:r>
            <a:endParaRPr lang="en-US"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Iteration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Makes algorithms and programs quicker and simpler to write.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Removes unnecessary steps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Makes programs more efficient to run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allows choices/decisions to be included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9144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enables different pathways through an algorithm and program to be included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/>
          <p:nvPr/>
        </p:nvSpPr>
        <p:spPr>
          <a:xfrm>
            <a:off x="757350" y="1886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Iteration challenge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Design an algorithm using iteration.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Then write a program using the algorithm.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Arial" panose="020B0604020202020204" pitchFamily="34" charset="0"/>
                <a:sym typeface="Questrial"/>
              </a:rPr>
              <a:t>Remember to regularly test and debug!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70" name="Google Shape;17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0625" y="4099962"/>
            <a:ext cx="3410750" cy="221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4"/>
          <p:cNvSpPr/>
          <p:nvPr/>
        </p:nvSpPr>
        <p:spPr>
          <a:xfrm>
            <a:off x="757350" y="31035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Selection challenge</a:t>
            </a: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Design an algorithm using selection.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Then write a program using the algorithm.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Remember to regularly test and debug!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177" name="Google Shape;17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3900" y="4505325"/>
            <a:ext cx="2086100" cy="2042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365</Words>
  <Application>Microsoft Macintosh PowerPoint</Application>
  <PresentationFormat>Widescreen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Anna Smirnova</cp:lastModifiedBy>
  <cp:revision>16</cp:revision>
  <dcterms:modified xsi:type="dcterms:W3CDTF">2024-04-24T15:35:24Z</dcterms:modified>
</cp:coreProperties>
</file>