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1" r:id="rId1"/>
  </p:sldMasterIdLst>
  <p:notesMasterIdLst>
    <p:notesMasterId r:id="rId11"/>
  </p:notesMasterIdLst>
  <p:sldIdLst>
    <p:sldId id="256" r:id="rId2"/>
    <p:sldId id="257" r:id="rId3"/>
    <p:sldId id="281" r:id="rId4"/>
    <p:sldId id="284" r:id="rId5"/>
    <p:sldId id="285" r:id="rId6"/>
    <p:sldId id="286" r:id="rId7"/>
    <p:sldId id="288" r:id="rId8"/>
    <p:sldId id="287" r:id="rId9"/>
    <p:sldId id="277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1758030-3F2C-484A-B40E-17ACCCEAF240}">
  <a:tblStyle styleId="{11758030-3F2C-484A-B40E-17ACCCEAF240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765"/>
  </p:normalViewPr>
  <p:slideViewPr>
    <p:cSldViewPr snapToGrid="0" snapToObjects="1">
      <p:cViewPr varScale="1">
        <p:scale>
          <a:sx n="108" d="100"/>
          <a:sy n="108" d="100"/>
        </p:scale>
        <p:origin x="5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9872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09453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072042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04293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10691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87329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495084b5b7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g495084b5b7_0_16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g495084b5b7_0_16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1226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00C800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1" i="0" u="none" strike="noStrike" cap="none">
                <a:solidFill>
                  <a:schemeClr val="lt1"/>
                </a:solidFill>
                <a:latin typeface="+mj-lt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 dirty="0"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+mj-lt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>
                <a:latin typeface="+mj-lt"/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+mn-lt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 dirty="0"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+mn-lt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 dirty="0"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 preserve="1">
  <p:cSld name="Title and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4925722-1672-AA40-BFEA-BEF640A4E6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0368" y="6203732"/>
            <a:ext cx="10922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237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20868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3D4C29-1314-FB40-A64F-9E1D27AC98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0368" y="6203732"/>
            <a:ext cx="10922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1"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latin typeface="+mj-lt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 dirty="0"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  <a:latin typeface="+mj-lt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 dirty="0"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>
                <a:latin typeface="+mj-lt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 dirty="0"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>
                <a:latin typeface="+mj-lt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 dirty="0"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62" r:id="rId2"/>
    <p:sldLayoutId id="2147483649" r:id="rId3"/>
    <p:sldLayoutId id="214748365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1" i="0" u="none" strike="noStrike" cap="none">
          <a:solidFill>
            <a:srgbClr val="000000"/>
          </a:solidFill>
          <a:latin typeface="+mj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n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creativecommons.org/licenses/by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578589" y="1651028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en-GB" sz="8000" b="1" dirty="0">
                <a:solidFill>
                  <a:schemeClr val="lt1"/>
                </a:solidFill>
                <a:latin typeface="+mj-lt"/>
                <a:sym typeface="Questrial"/>
              </a:rPr>
              <a:t>Night safety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latin typeface="+mj-lt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GB" sz="6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Flashing wheel light</a:t>
            </a:r>
            <a:endParaRPr sz="6000" b="0" i="0" u="none" strike="noStrike" cap="none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5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6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E217C2B-1DBB-B645-BFE8-E8A53580CD85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13468" y="5306667"/>
            <a:ext cx="2304255" cy="109836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b="1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Night safety for wheelc</a:t>
            </a:r>
            <a:r>
              <a:rPr lang="en-GB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hair users</a:t>
            </a: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b="0" i="0" u="none" strike="noStrike" cap="none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What are the main problems around road safety for people who are wheelchair users? 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What risks are increased at night? 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How could travelling at night be made safer? </a:t>
            </a: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b="1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Flashing wheel light</a:t>
            </a: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b="0" i="0" u="none" strike="noStrike" cap="none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You are going to create a prototype of a Flashing wheel light with the micro:bit. 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How can it help people who are wheelchair users be safer at night? 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How do you think it is working? </a:t>
            </a:r>
          </a:p>
          <a:p>
            <a:pPr marL="25400" lvl="1">
              <a:lnSpc>
                <a:spcPct val="115000"/>
              </a:lnSpc>
              <a:buClr>
                <a:srgbClr val="505555"/>
              </a:buClr>
              <a:buSzPts val="3200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2376227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b="1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Flashing wheel light algorithm</a:t>
            </a: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Write an algorithm to create a Flashing wheel light using the micro:bit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You will likely use repetition, iteration and selection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When finished, share and debug your algorithms</a:t>
            </a:r>
          </a:p>
          <a:p>
            <a:pPr marL="25400"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25400"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1562366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b="1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Flashing wheel light algorithm examples</a:t>
            </a: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25400"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77FCE0-4FF1-414E-B01F-A52E58882D4F}"/>
              </a:ext>
            </a:extLst>
          </p:cNvPr>
          <p:cNvSpPr/>
          <p:nvPr/>
        </p:nvSpPr>
        <p:spPr>
          <a:xfrm>
            <a:off x="316075" y="5513628"/>
            <a:ext cx="429797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Simple Flashing wheel light </a:t>
            </a:r>
            <a:br>
              <a:rPr lang="en-GB" sz="2400" b="1" dirty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</a:br>
            <a:r>
              <a:rPr lang="en-GB" sz="2400" b="1" dirty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algorithm </a:t>
            </a:r>
            <a:endParaRPr lang="en-US" sz="24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FC5D01-A2F1-F348-BBA4-F6DC58763277}"/>
              </a:ext>
            </a:extLst>
          </p:cNvPr>
          <p:cNvSpPr/>
          <p:nvPr/>
        </p:nvSpPr>
        <p:spPr>
          <a:xfrm>
            <a:off x="6351538" y="5519120"/>
            <a:ext cx="527420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More complex Flashing wheel light</a:t>
            </a:r>
          </a:p>
          <a:p>
            <a:r>
              <a:rPr lang="en-US" sz="2400" b="1" dirty="0"/>
              <a:t>algorithm </a:t>
            </a:r>
          </a:p>
        </p:txBody>
      </p:sp>
      <p:pic>
        <p:nvPicPr>
          <p:cNvPr id="3" name="Picture 2" descr="A picture containing bird&#10;&#10;Description automatically generated">
            <a:extLst>
              <a:ext uri="{FF2B5EF4-FFF2-40B4-BE49-F238E27FC236}">
                <a16:creationId xmlns:a16="http://schemas.microsoft.com/office/drawing/2014/main" id="{705B8380-56CB-6943-BB42-07F8ED7E60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1538" y="1718042"/>
            <a:ext cx="5274200" cy="3603754"/>
          </a:xfrm>
          <a:prstGeom prst="rect">
            <a:avLst/>
          </a:prstGeom>
        </p:spPr>
      </p:pic>
      <p:pic>
        <p:nvPicPr>
          <p:cNvPr id="8" name="Picture 7" descr="A picture containing bird&#10;&#10;Description automatically generated">
            <a:extLst>
              <a:ext uri="{FF2B5EF4-FFF2-40B4-BE49-F238E27FC236}">
                <a16:creationId xmlns:a16="http://schemas.microsoft.com/office/drawing/2014/main" id="{1313A5BF-F997-0A43-8022-6C395FFC2E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075" y="1718042"/>
            <a:ext cx="5132444" cy="3596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701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b="1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Programming your Flashing wheel light</a:t>
            </a: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Using the </a:t>
            </a:r>
            <a:r>
              <a:rPr lang="en-GB" sz="3200" dirty="0" err="1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MakeCode</a:t>
            </a: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 editor and your algorithm, write your Flashing wheel light program. 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Remember to test and debug regularly.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Once finished, download and copy to your micro:bit to test and run.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Compare your programs and Flashing wheel light.</a:t>
            </a:r>
          </a:p>
          <a:p>
            <a:pPr marL="25400"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1271203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34114" y="106143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2400" b="1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Flashing wheel light program example</a:t>
            </a:r>
            <a:endParaRPr sz="24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25400"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3" name="Picture 2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CF10CA24-3B1B-7E90-0377-E8D5801FF0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1931" y="617518"/>
            <a:ext cx="5388138" cy="6074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553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Evaluation &amp; Presentation </a:t>
            </a: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What have you learnt from creating your flashing wheel light? 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What went well with your project?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What would make your project better? 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Consider your algorithm, code, prototype, any problems you encountered and how you solved them. </a:t>
            </a:r>
          </a:p>
          <a:p>
            <a:pPr marL="25400"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25400"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944504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106650"/>
              </a:lnSpc>
              <a:buSzPts val="1100"/>
            </a:pPr>
            <a:r>
              <a:rPr lang="en-GB" sz="4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Licensing information</a:t>
            </a:r>
          </a:p>
          <a:p>
            <a:endParaRPr lang="en-GB"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Published by the Micro:bit Educational Foundation </a:t>
            </a:r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microbit.org</a:t>
            </a:r>
            <a:endParaRPr lang="en-GB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Licence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Attribution-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ShareAlike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4.0 International </a:t>
            </a:r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(CC BY-SA 4.0)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024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3669</TotalTime>
  <Words>270</Words>
  <Application>Microsoft Macintosh PowerPoint</Application>
  <PresentationFormat>Widescreen</PresentationFormat>
  <Paragraphs>70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Cabin</vt:lpstr>
      <vt:lpstr>Calibri</vt:lpstr>
      <vt:lpstr>Noto Sans Symbols</vt:lpstr>
      <vt:lpstr>Questrial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Anna Smirnova</cp:lastModifiedBy>
  <cp:revision>37</cp:revision>
  <dcterms:modified xsi:type="dcterms:W3CDTF">2023-08-29T14:12:52Z</dcterms:modified>
</cp:coreProperties>
</file>