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460C70-9286-4402-A671-43317408314E}">
  <a:tblStyle styleId="{86460C70-9286-4402-A671-433174083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645"/>
  </p:normalViewPr>
  <p:slideViewPr>
    <p:cSldViewPr snapToGrid="0" snapToObjects="1">
      <p:cViewPr varScale="1">
        <p:scale>
          <a:sx n="84" d="100"/>
          <a:sy n="84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b76e1b83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b76e1b836_0_2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b76e1b836_0_2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b76e1b83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5b76e1b836_0_3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5b76e1b836_0_3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b76e1b83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5b76e1b836_0_4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5b76e1b836_0_4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76e1b83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5b76e1b836_0_5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5b76e1b836_0_5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76e1b8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b76e1b836_0_7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5b76e1b836_0_7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76e1b83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b76e1b836_0_7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Weather forecast takes into account rain as well as temperature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Weather forecast can look at the entire day’s weather/temperature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Temperature sensor suggestions are based on current temperatures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Temperature sensor would need to be placed outside.</a:t>
            </a:r>
            <a:endParaRPr dirty="0"/>
          </a:p>
        </p:txBody>
      </p:sp>
      <p:sp>
        <p:nvSpPr>
          <p:cNvPr id="207" name="Google Shape;207;g5b76e1b836_0_7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b76e1b8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5b76e1b836_0_8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5b76e1b836_0_8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94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90dbba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990dbbac4_0_5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5990dbbac4_0_5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76e1b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b76e1b836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5b76e1b836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76e1b8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b76e1b836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5b76e1b836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76e1b8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b76e1b836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5b76e1b836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76e1b8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b76e1b836_0_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5b76e1b836_0_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76e1b83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b76e1b836_0_2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5b76e1b836_0_2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76e1b83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b76e1b836_0_3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5b76e1b836_0_3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9E2E-C6B8-E741-8BB4-77064F64D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YzgL6kY98e0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Data handling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5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598C32-F46C-094D-855C-FB004BD5E9F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micro:bit, what should I wear today?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59" name="Google Shape;159;p24"/>
          <p:cNvGraphicFramePr/>
          <p:nvPr>
            <p:extLst>
              <p:ext uri="{D42A27DB-BD31-4B8C-83A1-F6EECF244321}">
                <p14:modId xmlns:p14="http://schemas.microsoft.com/office/powerpoint/2010/main" val="1738249229"/>
              </p:ext>
            </p:extLst>
          </p:nvPr>
        </p:nvGraphicFramePr>
        <p:xfrm>
          <a:off x="391425" y="1893050"/>
          <a:ext cx="11409150" cy="4053780"/>
        </p:xfrm>
        <a:graphic>
          <a:graphicData uri="http://schemas.openxmlformats.org/drawingml/2006/table">
            <a:tbl>
              <a:tblPr>
                <a:noFill/>
                <a:tableStyleId>{86460C70-9286-4402-A671-43317408314E}</a:tableStyleId>
              </a:tblPr>
              <a:tblGrid>
                <a:gridCol w="38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Temperature greater than 20℃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Temperature between 5 and 20℃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Temperature less than 5℃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You should wear: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You should wear: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You should wear: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Temperature cards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66" name="Google Shape;166;p25"/>
          <p:cNvGraphicFramePr/>
          <p:nvPr>
            <p:extLst>
              <p:ext uri="{D42A27DB-BD31-4B8C-83A1-F6EECF244321}">
                <p14:modId xmlns:p14="http://schemas.microsoft.com/office/powerpoint/2010/main" val="3845405113"/>
              </p:ext>
            </p:extLst>
          </p:nvPr>
        </p:nvGraphicFramePr>
        <p:xfrm>
          <a:off x="391425" y="1337878"/>
          <a:ext cx="11409150" cy="4513725"/>
        </p:xfrm>
        <a:graphic>
          <a:graphicData uri="http://schemas.openxmlformats.org/drawingml/2006/table">
            <a:tbl>
              <a:tblPr>
                <a:noFill/>
                <a:tableStyleId>{86460C70-9286-4402-A671-43317408314E}</a:tableStyleId>
              </a:tblPr>
              <a:tblGrid>
                <a:gridCol w="38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7℃</a:t>
                      </a:r>
                      <a:endParaRPr sz="84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21℃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12℃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-2℃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0℃</a:t>
                      </a:r>
                      <a:endParaRPr sz="84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8℃</a:t>
                      </a:r>
                      <a:endParaRPr sz="8400">
                        <a:solidFill>
                          <a:schemeClr val="dk1"/>
                        </a:solidFill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37℃</a:t>
                      </a:r>
                      <a:endParaRPr sz="8400" dirty="0">
                        <a:solidFill>
                          <a:schemeClr val="dk1"/>
                        </a:solidFill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131145" y="391526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 assistant algorithm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WHEN asked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say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say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say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 rot="10800000" flipH="1">
            <a:off x="4422775" y="3026125"/>
            <a:ext cx="7037100" cy="5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6"/>
          <p:cNvCxnSpPr/>
          <p:nvPr/>
        </p:nvCxnSpPr>
        <p:spPr>
          <a:xfrm rot="10800000" flipH="1">
            <a:off x="2283200" y="3652675"/>
            <a:ext cx="9176700" cy="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4011400" y="4244200"/>
            <a:ext cx="7706100" cy="2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6"/>
          <p:cNvCxnSpPr/>
          <p:nvPr/>
        </p:nvCxnSpPr>
        <p:spPr>
          <a:xfrm rot="10800000" flipH="1">
            <a:off x="3169750" y="4780975"/>
            <a:ext cx="8361600" cy="4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6"/>
          <p:cNvCxnSpPr/>
          <p:nvPr/>
        </p:nvCxnSpPr>
        <p:spPr>
          <a:xfrm rot="10800000" flipH="1">
            <a:off x="4011325" y="5389825"/>
            <a:ext cx="7573800" cy="1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6"/>
          <p:cNvCxnSpPr/>
          <p:nvPr/>
        </p:nvCxnSpPr>
        <p:spPr>
          <a:xfrm rot="10800000" flipH="1">
            <a:off x="4011325" y="5944675"/>
            <a:ext cx="7520100" cy="4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94032" y="332794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 assistant algorithm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WHEN asked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say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say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say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cxnSp>
        <p:nvCxnSpPr>
          <p:cNvPr id="185" name="Google Shape;185;p27"/>
          <p:cNvCxnSpPr/>
          <p:nvPr/>
        </p:nvCxnSpPr>
        <p:spPr>
          <a:xfrm rot="10800000" flipH="1">
            <a:off x="4422775" y="3026125"/>
            <a:ext cx="7037100" cy="5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7"/>
          <p:cNvCxnSpPr/>
          <p:nvPr/>
        </p:nvCxnSpPr>
        <p:spPr>
          <a:xfrm rot="10800000" flipH="1">
            <a:off x="2283200" y="3652675"/>
            <a:ext cx="9176700" cy="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7"/>
          <p:cNvCxnSpPr/>
          <p:nvPr/>
        </p:nvCxnSpPr>
        <p:spPr>
          <a:xfrm>
            <a:off x="4011400" y="4244200"/>
            <a:ext cx="7685100" cy="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7"/>
          <p:cNvCxnSpPr/>
          <p:nvPr/>
        </p:nvCxnSpPr>
        <p:spPr>
          <a:xfrm rot="10800000" flipH="1">
            <a:off x="3169750" y="4780975"/>
            <a:ext cx="8361600" cy="4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7"/>
          <p:cNvCxnSpPr/>
          <p:nvPr/>
        </p:nvCxnSpPr>
        <p:spPr>
          <a:xfrm rot="10800000" flipH="1">
            <a:off x="4011325" y="5389825"/>
            <a:ext cx="7573800" cy="1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7"/>
          <p:cNvCxnSpPr/>
          <p:nvPr/>
        </p:nvCxnSpPr>
        <p:spPr>
          <a:xfrm rot="10800000" flipH="1">
            <a:off x="4011325" y="5944675"/>
            <a:ext cx="7520100" cy="4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7"/>
          <p:cNvSpPr txBox="1"/>
          <p:nvPr/>
        </p:nvSpPr>
        <p:spPr>
          <a:xfrm>
            <a:off x="4324375" y="2515950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what shall I wear today?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2388050" y="3124400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temperature is greater than 20℃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4253250" y="3715488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flip-flops, shorts, hat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3397700" y="4279788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temperature is less than 4℃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199550" y="4875238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boots, gloves, scarf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4100850" y="5426138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shoes, jumper, trousers</a:t>
            </a:r>
            <a:endParaRPr sz="360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Writing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203" name="Google Shape;203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824" y="1498049"/>
            <a:ext cx="9518376" cy="51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Comparing digital assistants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Digital assistants use the weather forecast when suggesting what clothes the user should wear.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Do you think this is a better method than using a temperature sensor? Justify your reasoning.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read and write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digital assistants might work.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 program to use a micro:bit as a digital assistant.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7504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read and write algorithms.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a digital assistant might work.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 program to use a micro:bit as a digital assistant.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you are wearing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ea typeface="Questrial"/>
                <a:cs typeface="Questrial"/>
                <a:sym typeface="Questrial"/>
              </a:rPr>
              <a:t>green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band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clap 5 times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put your finger on your lips and say ‘shh’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7" y="367400"/>
            <a:ext cx="10852541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you are wearing a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red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band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clap 5 times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 are wearing a yellow band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bark like a dog 5 times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put your finger on your lips and say ‘shh’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you are wearing 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Questrial"/>
                <a:cs typeface="Questrial"/>
                <a:sym typeface="Questrial"/>
              </a:rPr>
              <a:t>blue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band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clap 7 times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 are wearing a green band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meow like a cat 7 times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put your finger on your lips and say ‘shh’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Algorithms and programs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you are wearing a yellow band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click your fingers 3 times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 are wearing a red band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squeak like a mouse 3 times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put your finger on your lips and say ‘shh’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Can you write your own algorithm?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FOREVER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 are wearing a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 IF 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 are wearing a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ELSE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 assistants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Digital assistants are devices that carry out actions when instructions are given by a human voice.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examples of digital assistants do you know?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 micro:bit </a:t>
            </a:r>
            <a:r>
              <a:rPr lang="en-GB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 assistant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We are going to write a program to use micro:bit as a digital assistant.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micro:bit is going to use sensors and data to select what clothes we should wear.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might we do this?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598</Words>
  <Application>Microsoft Macintosh PowerPoint</Application>
  <PresentationFormat>Widescreen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12</cp:revision>
  <dcterms:modified xsi:type="dcterms:W3CDTF">2023-09-15T11:09:58Z</dcterms:modified>
</cp:coreProperties>
</file>