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1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3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77669"/>
  </p:normalViewPr>
  <p:slideViewPr>
    <p:cSldViewPr snapToGrid="0" snapToObjects="1">
      <p:cViewPr varScale="1">
        <p:scale>
          <a:sx n="73" d="100"/>
          <a:sy n="73" d="100"/>
        </p:scale>
        <p:origin x="1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d657b9d8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5d657b9d89_0_48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5d657b9d89_0_48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6d22b973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56d22b9735_0_34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56d22b9735_0_3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6325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9a64b598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49a64b5986_0_49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49a64b5986_0_49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b93448a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4b93448afc_0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See slide 10 program 1 for an example of a suitable answer.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4b93448afc_0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bc480c80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5bc480c80c_0_8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See slide 10 program 2 for an example of a suitable answer.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5bc480c80c_0_8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d657b9d8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5d657b9d89_0_8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Possible statements: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The program contains a forever loop.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The program uses 7 blocks.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The programs has blocks from 3 different menus (basic, logic and music).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The program uses repetition and selection.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The program uses 3 inputs (button a, button b and shake).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When button a is pressed note low g will be played.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When button b is pressed note low a will be played.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When the micro:bit is shaken note low b will be played.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Instrument hex file: https://</a:t>
            </a:r>
            <a:r>
              <a:rPr lang="en-US" dirty="0" err="1"/>
              <a:t>makecode.microbit.org</a:t>
            </a:r>
            <a:r>
              <a:rPr lang="en-US" dirty="0"/>
              <a:t>/_dbVfib2M0Lmo </a:t>
            </a:r>
            <a:endParaRPr dirty="0"/>
          </a:p>
        </p:txBody>
      </p:sp>
      <p:sp>
        <p:nvSpPr>
          <p:cNvPr id="128" name="Google Shape;128;g5d657b9d89_0_8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d6a95bea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5d6a95bea8_0_5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US" dirty="0"/>
              <a:t>Instrument hex file: https://</a:t>
            </a:r>
            <a:r>
              <a:rPr lang="en-US" dirty="0" err="1"/>
              <a:t>makecode.microbit.org</a:t>
            </a:r>
            <a:r>
              <a:rPr lang="en-US" dirty="0"/>
              <a:t>/_dbVfib2M0Lmo</a:t>
            </a:r>
            <a:endParaRPr dirty="0"/>
          </a:p>
        </p:txBody>
      </p:sp>
      <p:sp>
        <p:nvSpPr>
          <p:cNvPr id="135" name="Google Shape;135;g5d6a95bea8_0_5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d6a95bea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5d6a95bea8_0_1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3" name="Google Shape;143;g5d6a95bea8_0_1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d657b9d8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5d657b9d89_0_14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5d657b9d89_0_1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d6a95bea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5d6a95bea8_0_2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5d6a95bea8_0_2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quote">
  <p:cSld name="Large quote">
    <p:bg>
      <p:bgPr>
        <a:solidFill>
          <a:srgbClr val="00C80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768000" y="2294400"/>
            <a:ext cx="10579255" cy="22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>
              <a:lnSpc>
                <a:spcPct val="103685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4104"/>
              <a:buFont typeface="Noto Sans Symbols"/>
              <a:buNone/>
              <a:defRPr sz="5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>
              <a:lnSpc>
                <a:spcPct val="108312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2140800" y="3734400"/>
            <a:ext cx="783834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>
              <a:lnSpc>
                <a:spcPct val="233291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>
              <a:lnSpc>
                <a:spcPct val="108312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image">
  <p:cSld name="full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>
            <a:spLocks noGrp="1"/>
          </p:cNvSpPr>
          <p:nvPr>
            <p:ph type="pic" idx="2"/>
          </p:nvPr>
        </p:nvSpPr>
        <p:spPr>
          <a:xfrm>
            <a:off x="0" y="1"/>
            <a:ext cx="12191875" cy="6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24628" y="358342"/>
            <a:ext cx="1013574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636B55-A61A-8D41-BA35-4F499E65A5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368" y="6203732"/>
            <a:ext cx="10922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t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Pcdq0VAAh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Pd3De6wnb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578589" y="1651028"/>
            <a:ext cx="11134337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Musical micro:bit </a:t>
            </a:r>
            <a:endParaRPr b="1"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Teacher lesson guide </a:t>
            </a:r>
            <a:endParaRPr sz="6000" b="0" i="0" u="none" strike="noStrike" cap="none" dirty="0">
              <a:solidFill>
                <a:schemeClr val="l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Lesson 4</a:t>
            </a:r>
            <a:endParaRPr sz="6000" dirty="0">
              <a:solidFill>
                <a:schemeClr val="l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8933200" y="4664970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6268264" y="5387311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10484279" y="388269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-1168137">
            <a:off x="3275646" y="4901076"/>
            <a:ext cx="866231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5">
            <a:alphaModFix amt="5000"/>
          </a:blip>
          <a:srcRect/>
          <a:stretch/>
        </p:blipFill>
        <p:spPr>
          <a:xfrm rot="-2090590" flipH="1">
            <a:off x="838950" y="4940120"/>
            <a:ext cx="1033233" cy="612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6">
            <a:alphaModFix amt="5000"/>
          </a:blip>
          <a:srcRect/>
          <a:stretch/>
        </p:blipFill>
        <p:spPr>
          <a:xfrm rot="1801578">
            <a:off x="5443054" y="666436"/>
            <a:ext cx="830446" cy="642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379877" y="2249455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-1168133">
            <a:off x="1542324" y="271567"/>
            <a:ext cx="866232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438608-8596-9D42-9090-1203512527A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3468" y="5306667"/>
            <a:ext cx="2304255" cy="10983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1, 2, 3 program examples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sp>
        <p:nvSpPr>
          <p:cNvPr id="167" name="Google Shape;167;p24"/>
          <p:cNvSpPr txBox="1"/>
          <p:nvPr/>
        </p:nvSpPr>
        <p:spPr>
          <a:xfrm>
            <a:off x="805725" y="6314600"/>
            <a:ext cx="31104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  <a:ea typeface="Calibri"/>
                <a:cs typeface="Calibri"/>
                <a:sym typeface="Calibri"/>
              </a:rPr>
              <a:t>program 1</a:t>
            </a:r>
            <a:endParaRPr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7328925" y="6314600"/>
            <a:ext cx="31104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  <a:ea typeface="Calibri"/>
                <a:cs typeface="Calibri"/>
                <a:sym typeface="Calibri"/>
              </a:rPr>
              <a:t>program 2</a:t>
            </a:r>
            <a:endParaRPr dirty="0"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Forever&#10;If button A is pressed then&#10;Play tone Middle G for 1 beat until done&#10;Play tone Middle F for 1 beat until done&#10;Play tone Middle E for 1 beat until done&#10;Repeat 2 times - Play tone Middle D for 1 beat until done&#10;Play tone Middle C for 1 beat until done">
            <a:extLst>
              <a:ext uri="{FF2B5EF4-FFF2-40B4-BE49-F238E27FC236}">
                <a16:creationId xmlns:a16="http://schemas.microsoft.com/office/drawing/2014/main" id="{89A1A1D3-22D3-B4FF-6A9A-E73D9D0C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18" y="1635166"/>
            <a:ext cx="5392127" cy="4645723"/>
          </a:xfrm>
          <a:prstGeom prst="rect">
            <a:avLst/>
          </a:prstGeom>
        </p:spPr>
      </p:pic>
      <p:pic>
        <p:nvPicPr>
          <p:cNvPr id="5" name="Picture 4" descr="Forever&#10;If button A is pressed then&#10;Play tone Low G for 1 beat until done&#10;Play tone Low B for 1 beat until done&#10;Repeat 3 times - play tone Low A for 1 beat until done&#10;Play tone Middle D for 1 beat until done ">
            <a:extLst>
              <a:ext uri="{FF2B5EF4-FFF2-40B4-BE49-F238E27FC236}">
                <a16:creationId xmlns:a16="http://schemas.microsoft.com/office/drawing/2014/main" id="{1CB9214A-0AE6-D6AF-0773-2888CC7C3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537" y="1785449"/>
            <a:ext cx="5254515" cy="42460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>
              <a:lnSpc>
                <a:spcPct val="106650"/>
              </a:lnSpc>
            </a:pPr>
            <a:r>
              <a:rPr lang="en-GB" sz="4000" b="1" dirty="0"/>
              <a:t>Licensing information:</a:t>
            </a:r>
          </a:p>
          <a:p>
            <a:pPr lvl="0">
              <a:lnSpc>
                <a:spcPct val="106650"/>
              </a:lnSpc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r>
              <a:rPr lang="en-GB" sz="3200" dirty="0"/>
              <a:t>Published by the Micro:bit Educational Foundation </a:t>
            </a:r>
            <a:r>
              <a:rPr lang="en-GB" sz="3200" dirty="0">
                <a:hlinkClick r:id="rId3"/>
              </a:rPr>
              <a:t>microbit.org</a:t>
            </a:r>
            <a:r>
              <a:rPr lang="en-GB" sz="3200" dirty="0"/>
              <a:t> under the following Creative Commons licence:</a:t>
            </a:r>
            <a:br>
              <a:rPr lang="en-GB" sz="3200" dirty="0"/>
            </a:br>
            <a:endParaRPr lang="en-GB" sz="3200" dirty="0"/>
          </a:p>
          <a:p>
            <a:r>
              <a:rPr lang="en-GB" sz="3200" dirty="0"/>
              <a:t>Attribution-</a:t>
            </a:r>
            <a:r>
              <a:rPr lang="en-GB" sz="3200" dirty="0" err="1"/>
              <a:t>ShareAlike</a:t>
            </a:r>
            <a:r>
              <a:rPr lang="en-GB" sz="3200" dirty="0"/>
              <a:t> 4.0 International (CC BY-SA 4.0)</a:t>
            </a:r>
            <a:br>
              <a:rPr lang="en-GB" sz="3200" dirty="0"/>
            </a:br>
            <a:r>
              <a:rPr lang="en-GB" sz="3200" u="sng" dirty="0">
                <a:hlinkClick r:id="rId4"/>
              </a:rPr>
              <a:t>https://creativecommons.org/licenses/by-sa/4.0/</a:t>
            </a:r>
            <a:r>
              <a:rPr lang="en-GB" sz="3200" dirty="0"/>
              <a:t> </a:t>
            </a: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67442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Learning objectives: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identify how inputs are used in programs.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write programs that use inputs and selection.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write and evaluate algorithms.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1012895" y="367400"/>
            <a:ext cx="61920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3, 2, 1, program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Use the MakeCode editor to write a program using as few blocks as possible to create the same musical phrase that is in the video.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17" name="Google Shape;117;p17" title="IMG_0656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0345" y="171450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96FCF4-3E98-BC42-A154-E052AFDAC3B3}"/>
              </a:ext>
            </a:extLst>
          </p:cNvPr>
          <p:cNvSpPr/>
          <p:nvPr/>
        </p:nvSpPr>
        <p:spPr>
          <a:xfrm>
            <a:off x="7297653" y="5384300"/>
            <a:ext cx="2624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167AC6"/>
                </a:solidFill>
                <a:latin typeface="+mj-lt"/>
                <a:hlinkClick r:id="rId3"/>
              </a:rPr>
              <a:t>https://youtu.be/oPcdq0VAAh4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/>
          <p:nvPr/>
        </p:nvSpPr>
        <p:spPr>
          <a:xfrm>
            <a:off x="1012895" y="367400"/>
            <a:ext cx="61920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3, 2, 1, program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Use the MakeCode editor to write a program using as few blocks as possible to create the same musical phrase that is in the video.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	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24" name="Google Shape;124;p18" title="IMG_0661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1150" y="1736788"/>
            <a:ext cx="4512575" cy="338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ABEEF1-0D92-5E47-8E58-41F488265B48}"/>
              </a:ext>
            </a:extLst>
          </p:cNvPr>
          <p:cNvSpPr/>
          <p:nvPr/>
        </p:nvSpPr>
        <p:spPr>
          <a:xfrm>
            <a:off x="7348410" y="5230411"/>
            <a:ext cx="2573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167AC6"/>
                </a:solidFill>
                <a:latin typeface="+mj-lt"/>
                <a:hlinkClick r:id="rId3"/>
              </a:rPr>
              <a:t>https://youtu.be/jPd3De6wnbo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/>
          <p:nvPr/>
        </p:nvSpPr>
        <p:spPr>
          <a:xfrm>
            <a:off x="415023" y="138800"/>
            <a:ext cx="5680977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Selecting conditions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Char char="●"/>
            </a:pPr>
            <a:r>
              <a:rPr lang="en-US" sz="2800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What do you know about this program?</a:t>
            </a:r>
            <a:endParaRPr sz="28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Char char="●"/>
            </a:pPr>
            <a:r>
              <a:rPr lang="en-US" sz="2800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Think about the concepts used, the blocks used and the output.</a:t>
            </a:r>
            <a:endParaRPr sz="28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Char char="●"/>
            </a:pPr>
            <a:r>
              <a:rPr lang="en-US" sz="2800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Write down statements about this program on your large sheet of paper.</a:t>
            </a:r>
            <a:endParaRPr sz="28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	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3" name="Picture 2" descr="Forever&#10;If button A is pressed&#10;Play tone Low G for 1 beat until done&#10;If button B is pressed &#10;Play tone Low A for 1 beat until done&#10;If is shake gesture then&#10;Play tone Low B for 1 beat until done ">
            <a:extLst>
              <a:ext uri="{FF2B5EF4-FFF2-40B4-BE49-F238E27FC236}">
                <a16:creationId xmlns:a16="http://schemas.microsoft.com/office/drawing/2014/main" id="{FAFB76AD-6EDC-7C69-0DE7-3458A4AB5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502" y="815042"/>
            <a:ext cx="5810498" cy="52279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/>
          <p:nvPr/>
        </p:nvSpPr>
        <p:spPr>
          <a:xfrm>
            <a:off x="309515" y="232287"/>
            <a:ext cx="6071987" cy="4216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Selecting conditions</a:t>
            </a:r>
            <a:endParaRPr sz="28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Char char="●"/>
            </a:pPr>
            <a:r>
              <a:rPr lang="en-US" sz="2800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Complete the program by using additional inputs that make use of the micro:bit’s accelerometer.</a:t>
            </a:r>
            <a:endParaRPr sz="28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	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6625" y="3777738"/>
            <a:ext cx="3324225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Forever&#10;If button A is pressed&#10;Play tone Low G for 1 beat until done&#10;If button B is pressed &#10;Play tone Low A for 1 beat until done&#10;If is shake gesture then&#10;Play tone Low B for 1 beat until done ">
            <a:extLst>
              <a:ext uri="{FF2B5EF4-FFF2-40B4-BE49-F238E27FC236}">
                <a16:creationId xmlns:a16="http://schemas.microsoft.com/office/drawing/2014/main" id="{0174530E-43F9-37EE-FF5D-90EE608FC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410" y="815042"/>
            <a:ext cx="5810498" cy="52279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/>
          <p:nvPr/>
        </p:nvSpPr>
        <p:spPr>
          <a:xfrm>
            <a:off x="1012900" y="367400"/>
            <a:ext cx="58077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Selecting conditions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Once you have selected a condition, add this and the note that will be played onto the </a:t>
            </a:r>
            <a:r>
              <a:rPr lang="en-US" sz="3200" i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selection in a musical scale </a:t>
            </a:r>
            <a:r>
              <a:rPr lang="en-US" sz="3200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sheet.</a:t>
            </a: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	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3000" y="613175"/>
            <a:ext cx="4934500" cy="452535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/>
          <p:nvPr/>
        </p:nvSpPr>
        <p:spPr>
          <a:xfrm>
            <a:off x="1012900" y="367400"/>
            <a:ext cx="108105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Writing algorithms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Write an algorithm to show someone how to use a micro:bit to play one of the musical phrases you composed in lesson 1.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Once you have tested and debugged your algorithm, swap with another pair and evaluate their algorithm.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1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Are the instructions clear and easy to follow?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1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Is any of the language confusing?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1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Can any of the language be misinterpreted?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1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Can fewer instructions be used in the algorithm?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	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Learning objectives revisited: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identify how inputs are used in programs.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write programs that use inputs and selection.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write and evaluate algorithms.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516</Words>
  <Application>Microsoft Macintosh PowerPoint</Application>
  <PresentationFormat>Widescreen</PresentationFormat>
  <Paragraphs>101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Cabin</vt:lpstr>
      <vt:lpstr>Calibri</vt:lpstr>
      <vt:lpstr>Noto Sans Symbols</vt:lpstr>
      <vt:lpstr>Questrial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Anna Smirnova</cp:lastModifiedBy>
  <cp:revision>17</cp:revision>
  <dcterms:modified xsi:type="dcterms:W3CDTF">2024-04-10T13:58:49Z</dcterms:modified>
</cp:coreProperties>
</file>