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8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An algorithm is a sequences set of steps, instructions or rules, written for a human to follow to allow them to complete a task or solve a problem.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89b567f0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89b567f06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89b567f06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Decomposition is the process of breaking down a larger task or problem into smaller tasks. </a:t>
            </a:r>
            <a:br>
              <a:rPr lang="en-US"/>
            </a:br>
            <a:r>
              <a:rPr lang="en-US"/>
              <a:t>Pupils need to break down the task of using micro:bit to test materials’ conductivity into smaller tasks they completed. </a:t>
            </a:r>
            <a:br>
              <a:rPr lang="en-US"/>
            </a:br>
            <a:r>
              <a:rPr lang="en-US"/>
              <a:t>They should identify: planning their selection program using a decision box and the LED planner, writing the program using the makecode editor, downloading the program and transferring to micro:bit, testing the material with microbit.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9b567f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589b567f0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589b567f0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9b567f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589b567f0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589b567f0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913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767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97CA0A-3FE6-1F44-BDC4-1DB9AD74FB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Electrical conductors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5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88E556-35CB-2647-A971-37DF346D32F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decompose a problem into smaller steps.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 flowchart algorithm that uses selection.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and identify inputs and outputs.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algorithms?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types of algorithms have you written?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was the purpose of the algorithms you have written?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Flowchart algorithm thinking map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5103200" y="30798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5273288" y="3079827"/>
            <a:ext cx="21666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+mj-lt"/>
                <a:ea typeface="Questrial"/>
                <a:cs typeface="Questrial"/>
                <a:sym typeface="Questrial"/>
              </a:rPr>
              <a:t>Flowchart Algorithm</a:t>
            </a:r>
            <a:endParaRPr sz="28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25" name="Google Shape;125;p18"/>
          <p:cNvCxnSpPr/>
          <p:nvPr/>
        </p:nvCxnSpPr>
        <p:spPr>
          <a:xfrm rot="10800000" flipH="1">
            <a:off x="7305650" y="24750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8"/>
          <p:cNvCxnSpPr/>
          <p:nvPr/>
        </p:nvCxnSpPr>
        <p:spPr>
          <a:xfrm rot="10800000">
            <a:off x="7287700" y="39393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Google Shape;127;p18"/>
          <p:cNvCxnSpPr/>
          <p:nvPr/>
        </p:nvCxnSpPr>
        <p:spPr>
          <a:xfrm rot="10800000">
            <a:off x="4221650" y="26187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Google Shape;128;p18"/>
          <p:cNvCxnSpPr/>
          <p:nvPr/>
        </p:nvCxnSpPr>
        <p:spPr>
          <a:xfrm rot="10800000" flipH="1">
            <a:off x="4255100" y="38430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/>
          <p:nvPr/>
        </p:nvSpPr>
        <p:spPr>
          <a:xfrm>
            <a:off x="784288" y="-394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write a flowchart algorithm for someone to follow to use the micro:bit to test electrical conductivity.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steps did we undertake to allow us to test is materials were conductors with the micro:bit?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you remember about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decomposition?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can we use decomposition to help create our flowchart algorithm?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learning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20"/>
          <p:cNvSpPr/>
          <p:nvPr/>
        </p:nvSpPr>
        <p:spPr>
          <a:xfrm>
            <a:off x="1573950" y="1817550"/>
            <a:ext cx="5471400" cy="44409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4967975" y="1817550"/>
            <a:ext cx="5471400" cy="44409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1011825" y="1648925"/>
            <a:ext cx="10380600" cy="48717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3391525" y="2136100"/>
            <a:ext cx="1576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7366425" y="2136100"/>
            <a:ext cx="1576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decompose a problem into smaller steps.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 flowchart algorithm that uses selection.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and identify inputs and outputs.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6371381" y="367400"/>
            <a:ext cx="551854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Example algorithm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9BB984-FB2D-6346-A500-2836B476104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8013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2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9715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240</Words>
  <Application>Microsoft Macintosh PowerPoint</Application>
  <PresentationFormat>Widescreen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2019-10-25T14:57:14Z</dcterms:modified>
</cp:coreProperties>
</file>