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1" r:id="rId1"/>
  </p:sldMasterIdLst>
  <p:notesMasterIdLst>
    <p:notesMasterId r:id="rId10"/>
  </p:notesMasterIdLst>
  <p:sldIdLst>
    <p:sldId id="256" r:id="rId2"/>
    <p:sldId id="257" r:id="rId3"/>
    <p:sldId id="281" r:id="rId4"/>
    <p:sldId id="284" r:id="rId5"/>
    <p:sldId id="286" r:id="rId6"/>
    <p:sldId id="288" r:id="rId7"/>
    <p:sldId id="287" r:id="rId8"/>
    <p:sldId id="277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1758030-3F2C-484A-B40E-17ACCCEAF240}">
  <a:tblStyle styleId="{11758030-3F2C-484A-B40E-17ACCCEAF240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37"/>
    <p:restoredTop sz="94676"/>
  </p:normalViewPr>
  <p:slideViewPr>
    <p:cSldViewPr snapToGrid="0" snapToObjects="1">
      <p:cViewPr varScale="1">
        <p:scale>
          <a:sx n="75" d="100"/>
          <a:sy n="75" d="100"/>
        </p:scale>
        <p:origin x="168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9872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09453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04293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1069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8732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495084b5b7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g495084b5b7_0_16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g495084b5b7_0_16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1226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00C800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1" i="0" u="none" strike="noStrike" cap="none">
                <a:solidFill>
                  <a:schemeClr val="lt1"/>
                </a:solidFill>
                <a:latin typeface="+mj-lt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 dirty="0"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+mj-lt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>
                <a:latin typeface="+mj-lt"/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+mn-lt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 dirty="0"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+mn-lt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 dirty="0"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 preserve="1">
  <p:cSld name="Title and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4925722-1672-AA40-BFEA-BEF640A4E6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0368" y="6203732"/>
            <a:ext cx="10922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237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20868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3D4C29-1314-FB40-A64F-9E1D27AC98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0368" y="6203732"/>
            <a:ext cx="10922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1"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latin typeface="+mj-lt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 dirty="0"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  <a:latin typeface="+mj-lt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 dirty="0"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>
                <a:latin typeface="+mj-lt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 dirty="0"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>
                <a:latin typeface="+mj-lt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 dirty="0"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62" r:id="rId2"/>
    <p:sldLayoutId id="2147483649" r:id="rId3"/>
    <p:sldLayoutId id="214748365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1" i="0" u="none" strike="noStrike" cap="none">
          <a:solidFill>
            <a:srgbClr val="000000"/>
          </a:solidFill>
          <a:latin typeface="+mj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n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creativecommons.org/licenses/by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578589" y="1651028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en-GB" sz="8000" b="1" dirty="0">
                <a:solidFill>
                  <a:schemeClr val="lt1"/>
                </a:solidFill>
                <a:latin typeface="+mj-lt"/>
                <a:sym typeface="Questrial"/>
              </a:rPr>
              <a:t>Being Active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latin typeface="+mj-lt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GB" sz="6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Fitness friend</a:t>
            </a:r>
            <a:endParaRPr sz="6000" b="0" i="0" u="none" strike="noStrike" cap="none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5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6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E217C2B-1DBB-B645-BFE8-E8A53580CD85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13468" y="5306667"/>
            <a:ext cx="2304255" cy="109836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b="1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Activity and heart disease</a:t>
            </a: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b="0" i="0" u="none" strike="noStrike" cap="none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Why is regular exercise important to prevent heart disease? 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What are some reasons people don’t do more exercise and activity?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How could people fit more activity and exercise into their daily lives? </a:t>
            </a:r>
            <a:endParaRPr sz="3200" b="0" i="0" u="none" strike="noStrike" cap="none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b="1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A ‘Fitness friend’ device </a:t>
            </a: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How could a wearable device help people to remember to do more exercise? 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Look at the prototype. How do you think it is programmed to work? </a:t>
            </a:r>
            <a:endParaRPr lang="en-GB"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25400"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2376227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b="1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Fitness friend algorithm</a:t>
            </a: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Write an algorithm to create a ‘Fitness friend’ device using the micro:bit.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When finished, share and debug your algorithms.</a:t>
            </a:r>
          </a:p>
          <a:p>
            <a:pPr marL="25400"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D3C078-2ADE-CD7E-3C12-68D03327B700}"/>
              </a:ext>
            </a:extLst>
          </p:cNvPr>
          <p:cNvSpPr txBox="1"/>
          <p:nvPr/>
        </p:nvSpPr>
        <p:spPr>
          <a:xfrm>
            <a:off x="156412" y="4218279"/>
            <a:ext cx="3729788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Start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Count 25 mins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Make audio sound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Display visual message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Repeat until stop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84C844-25B1-A039-C03E-AF1156D69F26}"/>
              </a:ext>
            </a:extLst>
          </p:cNvPr>
          <p:cNvSpPr txBox="1"/>
          <p:nvPr/>
        </p:nvSpPr>
        <p:spPr>
          <a:xfrm>
            <a:off x="4654218" y="4064391"/>
            <a:ext cx="73031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When START button pressed</a:t>
            </a:r>
          </a:p>
          <a:p>
            <a:r>
              <a:rPr lang="en-US" sz="2400" dirty="0"/>
              <a:t>	- REPEAT until STOP button pressed</a:t>
            </a:r>
          </a:p>
          <a:p>
            <a:r>
              <a:rPr lang="en-US" sz="2400" dirty="0"/>
              <a:t>		- count 25 minutes (1500000 seconds)</a:t>
            </a:r>
          </a:p>
          <a:p>
            <a:r>
              <a:rPr lang="en-US" sz="2400" dirty="0"/>
              <a:t>		- OUTPUT audio beep for 1 second</a:t>
            </a:r>
          </a:p>
          <a:p>
            <a:r>
              <a:rPr lang="en-US" sz="2400" dirty="0"/>
              <a:t>		- OUTPUT visual display ‘move!’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When STOP button pressed, STOP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62366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b="1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Creating your Fitness friend device</a:t>
            </a: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Using the </a:t>
            </a:r>
            <a:r>
              <a:rPr lang="en-GB" sz="3200" dirty="0" err="1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MakeCode</a:t>
            </a: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 editor and your algorithm, write a program </a:t>
            </a:r>
            <a:r>
              <a:rPr lang="en-GB" sz="320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to create your </a:t>
            </a: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Fitness friend device.  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Remember to test and debug regularly.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Once finished, download and copy to your micro:bit to test and run.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Compare your programs and devices. Have you used the same code?  </a:t>
            </a:r>
          </a:p>
          <a:p>
            <a:pPr marL="25400"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1271203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b="1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Fitness friend program examples</a:t>
            </a: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25400"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5E79EB-410B-B947-B8ED-BBA7E09556A5}"/>
              </a:ext>
            </a:extLst>
          </p:cNvPr>
          <p:cNvSpPr/>
          <p:nvPr/>
        </p:nvSpPr>
        <p:spPr>
          <a:xfrm>
            <a:off x="501812" y="6092242"/>
            <a:ext cx="46281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chemeClr val="tx1"/>
                </a:solidFill>
                <a:ea typeface="Questrial"/>
                <a:cs typeface="Questrial"/>
                <a:sym typeface="Questrial"/>
              </a:rPr>
              <a:t>Simple Fitness friend program</a:t>
            </a:r>
            <a:endParaRPr lang="en-US" sz="2400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6E57A6-2210-3B47-96D0-2480A1E12011}"/>
              </a:ext>
            </a:extLst>
          </p:cNvPr>
          <p:cNvSpPr/>
          <p:nvPr/>
        </p:nvSpPr>
        <p:spPr>
          <a:xfrm>
            <a:off x="7423555" y="6092242"/>
            <a:ext cx="43733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Fitness friend more complex</a:t>
            </a:r>
          </a:p>
        </p:txBody>
      </p:sp>
      <p:pic>
        <p:nvPicPr>
          <p:cNvPr id="6" name="Picture 5" descr="On button A pressed&#10;Pause 1000 ms&#10;Play tone Middle C for 1 beat until done&#10;Show string 'Move!' ">
            <a:extLst>
              <a:ext uri="{FF2B5EF4-FFF2-40B4-BE49-F238E27FC236}">
                <a16:creationId xmlns:a16="http://schemas.microsoft.com/office/drawing/2014/main" id="{E78D6D50-F109-7041-CD79-1995BA4A57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323" y="1075342"/>
            <a:ext cx="6134171" cy="2761552"/>
          </a:xfrm>
          <a:prstGeom prst="rect">
            <a:avLst/>
          </a:prstGeom>
        </p:spPr>
      </p:pic>
      <p:pic>
        <p:nvPicPr>
          <p:cNvPr id="5" name="Picture 4" descr="Forever&#10;If B-pressed = 1 then &#10;Pause 1000 ms&#10;Play tone Middle C for 1 beat in background&#10;Show string 'Move!' &#10;&#10;On button A pressed&#10;Set B-pressed to 0&#10;&#10;On button B pressed&#10;Set B-pressed to 1">
            <a:extLst>
              <a:ext uri="{FF2B5EF4-FFF2-40B4-BE49-F238E27FC236}">
                <a16:creationId xmlns:a16="http://schemas.microsoft.com/office/drawing/2014/main" id="{4890ED6E-09D4-B35D-277A-60409FACFA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4518" y="1005346"/>
            <a:ext cx="4805640" cy="5068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553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Sharing learning </a:t>
            </a: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What have you learnt from creating your ‘Fitness friend’? 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What problems did you have and how did you solve them?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Do you think the ‘Fitness friend’ will achieve its aim of helping people be more active? Why? </a:t>
            </a:r>
          </a:p>
          <a:p>
            <a:pPr marL="25400"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944504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106650"/>
              </a:lnSpc>
              <a:buSzPts val="1100"/>
            </a:pPr>
            <a:r>
              <a:rPr lang="en-GB" sz="4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Licensing information</a:t>
            </a:r>
          </a:p>
          <a:p>
            <a:endParaRPr lang="en-GB"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Published by the Micro:bit Educational Foundation </a:t>
            </a:r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microbit.org</a:t>
            </a:r>
            <a:endParaRPr lang="en-GB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Licence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Attribution-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ShareAlike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4.0 International </a:t>
            </a:r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(CC BY-SA 4.0)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024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2756</TotalTime>
  <Words>313</Words>
  <Application>Microsoft Macintosh PowerPoint</Application>
  <PresentationFormat>Widescreen</PresentationFormat>
  <Paragraphs>68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Cabin</vt:lpstr>
      <vt:lpstr>Calibri</vt:lpstr>
      <vt:lpstr>Noto Sans Symbols</vt:lpstr>
      <vt:lpstr>Questrial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Anna Smirnova</cp:lastModifiedBy>
  <cp:revision>43</cp:revision>
  <dcterms:modified xsi:type="dcterms:W3CDTF">2024-04-25T11:46:09Z</dcterms:modified>
</cp:coreProperties>
</file>