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SemiBold" pitchFamily="2" charset="0"/>
      <p:regular r:id="rId19"/>
      <p:bold r:id="rId20"/>
      <p:italic r:id="rId21"/>
      <p:boldItalic r:id="rId22"/>
    </p:embeddedFont>
    <p:embeddedFont>
      <p:font typeface="Montserrat" panose="02000505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QnCpWcQ62rIijcoom7/JacJrA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3" autoAdjust="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5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5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5"/>
          <p:cNvSpPr txBox="1"/>
          <p:nvPr/>
        </p:nvSpPr>
        <p:spPr>
          <a:xfrm>
            <a:off x="9314860" y="265475"/>
            <a:ext cx="2812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for</a:t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4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4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4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6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6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8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 rot="-2155967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7"/>
          <p:cNvSpPr/>
          <p:nvPr/>
        </p:nvSpPr>
        <p:spPr>
          <a:xfrm rot="-8309392">
            <a:off x="9923950" y="4718750"/>
            <a:ext cx="1477159" cy="2946480"/>
          </a:xfrm>
          <a:custGeom>
            <a:avLst/>
            <a:gdLst/>
            <a:ahLst/>
            <a:cxnLst/>
            <a:rect l="l" t="t" r="r" b="b"/>
            <a:pathLst>
              <a:path w="1477159" h="2946480" extrusionOk="0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17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8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9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0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0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1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2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3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3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t.ly/mb-b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dirty="0"/>
              <a:t>Barefoot meets </a:t>
            </a:r>
            <a:r>
              <a:rPr lang="en-GB" dirty="0" err="1"/>
              <a:t>micro:bit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Litter Hunt - Lesson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2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ages 9-11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Let’s go on a litter hunt!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65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materials and objects can and cannot be recycled?</a:t>
            </a:r>
            <a:endParaRPr dirty="0"/>
          </a:p>
          <a:p>
            <a:pPr marL="228600" marR="507987" lvl="0" indent="-228600" algn="l" rtl="0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Plastic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Paper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Cardboard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Cans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Batteries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Glass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Clothes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Electronics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Wood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>
                <a:latin typeface="Montserrat" panose="02000505000000020004" pitchFamily="2" charset="0"/>
              </a:rPr>
              <a:t>Metal</a:t>
            </a:r>
            <a:endParaRPr sz="2200" dirty="0"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How much of each type of litter did you find?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How might you present your findings to the environmental organisation?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design a counting device using the </a:t>
            </a:r>
            <a:r>
              <a:rPr lang="en-GB" dirty="0" err="1"/>
              <a:t>micro:bit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program a counting device using the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use a counting device to record data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Using variables</a:t>
            </a:r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5265914" cy="486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A variable allows us to store data within our programs</a:t>
            </a:r>
            <a:r>
              <a:rPr lang="en-GB" dirty="0" smtClean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Which blocks initialise the value of </a:t>
            </a:r>
            <a:r>
              <a:rPr lang="en-GB" sz="2200" dirty="0" err="1"/>
              <a:t>counterA</a:t>
            </a:r>
            <a:r>
              <a:rPr lang="en-GB" sz="2200" dirty="0"/>
              <a:t>?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Which blocks display the value of </a:t>
            </a:r>
            <a:r>
              <a:rPr lang="en-GB" sz="2200" dirty="0" err="1"/>
              <a:t>counterA</a:t>
            </a:r>
            <a:r>
              <a:rPr lang="en-GB" sz="2200" dirty="0"/>
              <a:t> on the LEDs?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Which block increases the value of </a:t>
            </a:r>
            <a:r>
              <a:rPr lang="en-GB" sz="2200" dirty="0" err="1"/>
              <a:t>counterA</a:t>
            </a:r>
            <a:r>
              <a:rPr lang="en-GB" sz="2200" dirty="0"/>
              <a:t> by 1?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Which block reset the value of </a:t>
            </a:r>
            <a:r>
              <a:rPr lang="en-GB" sz="2200" dirty="0" err="1"/>
              <a:t>counterA</a:t>
            </a:r>
            <a:r>
              <a:rPr lang="en-GB" sz="2200" dirty="0"/>
              <a:t> to 0?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7287" y="1953929"/>
            <a:ext cx="5166430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Litter analysis problem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A local environmental organisation is concerned about the amount of litter in our area.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The organisation have heard the </a:t>
            </a:r>
            <a:r>
              <a:rPr lang="en-GB" dirty="0" err="1"/>
              <a:t>micro:bit</a:t>
            </a:r>
            <a:r>
              <a:rPr lang="en-GB" dirty="0"/>
              <a:t> can be used to store data and have asked if you can design a program to record litter in the local area.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They would like the following information recorded: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Number of litter items that can be recycled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Number of litter items that cannot be recycled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Can you create a program to store this information?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Litter analysis problem</a:t>
            </a: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10807727" cy="54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The local environmental organisation have said the program should function in the following way: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the program starts, set the number of items </a:t>
            </a:r>
            <a:r>
              <a:rPr lang="en-GB" sz="2200" i="1" dirty="0"/>
              <a:t>recycled</a:t>
            </a:r>
            <a:r>
              <a:rPr lang="en-GB" sz="2200" dirty="0"/>
              <a:t> and </a:t>
            </a:r>
            <a:r>
              <a:rPr lang="en-GB" sz="2200" i="1" dirty="0"/>
              <a:t>not recycled </a:t>
            </a:r>
            <a:r>
              <a:rPr lang="en-GB" sz="2200" dirty="0"/>
              <a:t>to be zero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button A is pressed, increase </a:t>
            </a:r>
            <a:r>
              <a:rPr lang="en-GB" sz="2200" i="1" dirty="0"/>
              <a:t>recycled</a:t>
            </a:r>
            <a:r>
              <a:rPr lang="en-GB" sz="2200" dirty="0"/>
              <a:t> by 1 and show its value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button B is pressed, increase </a:t>
            </a:r>
            <a:r>
              <a:rPr lang="en-GB" sz="2200" i="1" dirty="0"/>
              <a:t>not recycled</a:t>
            </a:r>
            <a:r>
              <a:rPr lang="en-GB" sz="2200" dirty="0"/>
              <a:t> by 1 and show its value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the </a:t>
            </a:r>
            <a:r>
              <a:rPr lang="en-GB" sz="2200" dirty="0" err="1"/>
              <a:t>micro:bit</a:t>
            </a:r>
            <a:r>
              <a:rPr lang="en-GB" sz="2200" dirty="0"/>
              <a:t> is shaken, display the following:</a:t>
            </a:r>
            <a:endParaRPr sz="22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“Recycled”, followed by the value of </a:t>
            </a:r>
            <a:r>
              <a:rPr lang="en-GB" i="1" dirty="0"/>
              <a:t>recycled</a:t>
            </a:r>
            <a:endParaRPr i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Pause for 1 second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“Not recycled”, followed by the value of </a:t>
            </a:r>
            <a:r>
              <a:rPr lang="en-GB" i="1" dirty="0"/>
              <a:t>not recycled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Rearrange the blocks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640" y="1016124"/>
            <a:ext cx="6766859" cy="5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8609492" y="3341967"/>
            <a:ext cx="253422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bit.ly/</a:t>
            </a:r>
            <a:r>
              <a:rPr lang="en-GB" sz="2400" u="sng" dirty="0" err="1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</a:t>
            </a:r>
            <a:r>
              <a:rPr lang="en-GB" sz="2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-bf</a:t>
            </a: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126" y="167105"/>
            <a:ext cx="6999808" cy="6137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Battery pack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74" y="1436664"/>
            <a:ext cx="6301358" cy="4726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Let’s go on a litter hunt!</a:t>
            </a:r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materials and objects can and cannot be recycled?</a:t>
            </a:r>
            <a:endParaRPr dirty="0"/>
          </a:p>
        </p:txBody>
      </p:sp>
      <p:pic>
        <p:nvPicPr>
          <p:cNvPr id="177" name="Google Shape;17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400" y="1929375"/>
            <a:ext cx="6268149" cy="41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346</Words>
  <Application>Microsoft Office PowerPoint</Application>
  <PresentationFormat>Widescreen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Montserrat SemiBold</vt:lpstr>
      <vt:lpstr>Montserrat</vt:lpstr>
      <vt:lpstr>Arial</vt:lpstr>
      <vt:lpstr>5_Office Theme</vt:lpstr>
      <vt:lpstr>PowerPoint Presentation</vt:lpstr>
      <vt:lpstr>Learning objectives</vt:lpstr>
      <vt:lpstr>Using variables</vt:lpstr>
      <vt:lpstr>Litter analysis problem</vt:lpstr>
      <vt:lpstr>Litter analysis problem</vt:lpstr>
      <vt:lpstr>Rearrange the blocks</vt:lpstr>
      <vt:lpstr>PowerPoint Presentation</vt:lpstr>
      <vt:lpstr>Battery pack</vt:lpstr>
      <vt:lpstr>Let’s go on a litter hunt!</vt:lpstr>
      <vt:lpstr>Let’s go on a litter hunt!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4</cp:revision>
  <dcterms:created xsi:type="dcterms:W3CDTF">2018-03-14T15:10:09Z</dcterms:created>
  <dcterms:modified xsi:type="dcterms:W3CDTF">2022-03-11T09:43:22Z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