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c239a35b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4c239a35b3_0_5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4c239a35b3_0_5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c239a3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4c239a35b3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4c239a35b3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5084b5b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495084b5b7_0_16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495084b5b7_0_16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08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c239a3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4c239a35b3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4c239a35b3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c239a35b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4c239a35b3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4c239a35b3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c239a35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4c239a35b3_0_2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4c239a35b3_0_2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c239a35b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4c239a35b3_0_4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4c239a35b3_0_4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66ab62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4c66ab62e0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4c66ab62e0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c239a35b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4c239a35b3_0_4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4c239a35b3_0_4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healthy-body/top-5-causes-of-premature-death/" TargetMode="External"/><Relationship Id="rId7" Type="http://schemas.openxmlformats.org/officeDocument/2006/relationships/hyperlink" Target="https://www.bbc.co.uk/news/health-309345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news-room/fact-sheets/detail/adolescents-health-risks-and-solutions" TargetMode="External"/><Relationship Id="rId5" Type="http://schemas.openxmlformats.org/officeDocument/2006/relationships/hyperlink" Target="https://publichealthmatters.blog.gov.uk/2017/07/13/10-facts-that-sum-up-our-nations-health-in-2017/" TargetMode="External"/><Relationship Id="rId4" Type="http://schemas.openxmlformats.org/officeDocument/2006/relationships/hyperlink" Target="https://publichealthmatters.blog.gov.uk/2018/11/05/matt-hancock-my-vision-for-preven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ta.nhs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Health Tech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1</a:t>
            </a:r>
            <a:endParaRPr sz="6000" b="0" i="0" u="none" strike="noStrike" cap="none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4597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Lesson review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are some of the UK’s biggest health challenges?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Using an example, explain how health tech can help address some of the UK’s big health challenges.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do you consider are the main advantages and disadvantages of using more health tech in the UK?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understand some of the UK’s biggest health challenges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be able to explain ‘Health Tech’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research and evaluate real-life examples of health tech being used to address health challenges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lnSpc>
                <a:spcPct val="106650"/>
              </a:lnSpc>
              <a:buSzPts val="1100"/>
            </a:pPr>
            <a:r>
              <a:rPr lang="en-GB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</a:t>
            </a:r>
            <a:r>
              <a:rPr lang="en-GB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endParaRPr lang="en-GB"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Published by the Micro:bit Educational Foundation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microbit.org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Attribution-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4.0 International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(CC BY-SA 4.0)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7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The Health of the Nation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Top 5 causes of premature death in the UK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4"/>
              </a:rPr>
              <a:t>Focus on prevention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5"/>
              </a:rPr>
              <a:t>Public Health facts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6"/>
              </a:rPr>
              <a:t>Adolescent health problems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7"/>
              </a:rPr>
              <a:t>The costs of being unhealthy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Health tech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The use of technology to improve health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975" y="3016146"/>
            <a:ext cx="4354050" cy="34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How can technology help?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access to health advice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436" y="1751532"/>
            <a:ext cx="3481725" cy="454252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5" y="2588482"/>
            <a:ext cx="5595300" cy="3353024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How can technology help?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offer support to help to change </a:t>
            </a:r>
            <a:r>
              <a:rPr lang="en-US" sz="3200" dirty="0" err="1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behaviour</a:t>
            </a: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endParaRPr lang="en-GB"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step tracker</a:t>
            </a: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63" y="2731965"/>
            <a:ext cx="5206875" cy="3459851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625" y="2590450"/>
            <a:ext cx="4648813" cy="34598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How can technology help?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improve access to doctors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225" y="2368176"/>
            <a:ext cx="5294975" cy="18508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150" y="2365900"/>
            <a:ext cx="5294974" cy="224441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understand some of the UK’s biggest health challenges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be able to explain ‘Health Tech’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research and evaluate real-life examples of health tech being used to address health challenges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Health Tech innovations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4" name="Google Shape;154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062" y="1152075"/>
            <a:ext cx="4810975" cy="533925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Health Tech innovations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is the innovation called?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problem is it trying to solve?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does it try to solve the problem?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Who are the target users?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are the possible benefits?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are the possible problems?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270</Words>
  <Application>Microsoft Macintosh PowerPoint</Application>
  <PresentationFormat>Widescreen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6</cp:revision>
  <dcterms:modified xsi:type="dcterms:W3CDTF">2019-09-12T15:29:43Z</dcterms:modified>
</cp:coreProperties>
</file>