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7" r:id="rId2"/>
    <p:sldId id="26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16" d="100"/>
          <a:sy n="116" d="100"/>
        </p:scale>
        <p:origin x="16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BA1191A6-E935-410F-449A-28F3298DD98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6269" y="160711"/>
            <a:ext cx="9441455" cy="645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38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26651B8B-9A83-587A-E202-B506268486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6269" y="153179"/>
            <a:ext cx="9441455" cy="653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661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</TotalTime>
  <Words>0</Words>
  <Application>Microsoft Macintosh PowerPoint</Application>
  <PresentationFormat>A4 Paper (210x297 mm)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15</cp:revision>
  <dcterms:created xsi:type="dcterms:W3CDTF">2026-06-24T09:30:50Z</dcterms:created>
  <dcterms:modified xsi:type="dcterms:W3CDTF">2026-06-24T12:56:08Z</dcterms:modified>
</cp:coreProperties>
</file>