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0" r:id="rId4"/>
    <p:sldMasterId id="2147483779" r:id="rId5"/>
    <p:sldMasterId id="2147483789" r:id="rId6"/>
    <p:sldMasterId id="2147483796" r:id="rId7"/>
    <p:sldMasterId id="2147483798" r:id="rId8"/>
  </p:sldMasterIdLst>
  <p:notesMasterIdLst>
    <p:notesMasterId r:id="rId52"/>
  </p:notesMasterIdLst>
  <p:handoutMasterIdLst>
    <p:handoutMasterId r:id="rId53"/>
  </p:handoutMasterIdLst>
  <p:sldIdLst>
    <p:sldId id="1748" r:id="rId9"/>
    <p:sldId id="2147377790" r:id="rId10"/>
    <p:sldId id="2147377791" r:id="rId11"/>
    <p:sldId id="1710" r:id="rId12"/>
    <p:sldId id="2147377792" r:id="rId13"/>
    <p:sldId id="2147377793" r:id="rId14"/>
    <p:sldId id="2147377794" r:id="rId15"/>
    <p:sldId id="350" r:id="rId16"/>
    <p:sldId id="320" r:id="rId17"/>
    <p:sldId id="352" r:id="rId18"/>
    <p:sldId id="316" r:id="rId19"/>
    <p:sldId id="2147377799" r:id="rId20"/>
    <p:sldId id="290" r:id="rId21"/>
    <p:sldId id="354" r:id="rId22"/>
    <p:sldId id="359" r:id="rId23"/>
    <p:sldId id="361" r:id="rId24"/>
    <p:sldId id="357" r:id="rId25"/>
    <p:sldId id="362" r:id="rId26"/>
    <p:sldId id="294" r:id="rId27"/>
    <p:sldId id="291" r:id="rId28"/>
    <p:sldId id="2147377811" r:id="rId29"/>
    <p:sldId id="2147377795" r:id="rId30"/>
    <p:sldId id="2147377804" r:id="rId31"/>
    <p:sldId id="2147377801" r:id="rId32"/>
    <p:sldId id="2147377803" r:id="rId33"/>
    <p:sldId id="2147377802" r:id="rId34"/>
    <p:sldId id="2147377813" r:id="rId35"/>
    <p:sldId id="2147377808" r:id="rId36"/>
    <p:sldId id="2147377812" r:id="rId37"/>
    <p:sldId id="2147377810" r:id="rId38"/>
    <p:sldId id="2147377780" r:id="rId39"/>
    <p:sldId id="2147377782" r:id="rId40"/>
    <p:sldId id="2147377786" r:id="rId41"/>
    <p:sldId id="2147377761" r:id="rId42"/>
    <p:sldId id="2147377805" r:id="rId43"/>
    <p:sldId id="2147377806" r:id="rId44"/>
    <p:sldId id="2147377778" r:id="rId45"/>
    <p:sldId id="2147377763" r:id="rId46"/>
    <p:sldId id="2147377809" r:id="rId47"/>
    <p:sldId id="1745" r:id="rId48"/>
    <p:sldId id="2147377807" r:id="rId49"/>
    <p:sldId id="2147377796" r:id="rId50"/>
    <p:sldId id="266" r:id="rId51"/>
  </p:sldIdLst>
  <p:sldSz cx="9144000" cy="5143500" type="screen16x9"/>
  <p:notesSz cx="6797675" cy="9929813"/>
  <p:embeddedFontLst>
    <p:embeddedFont>
      <p:font typeface="Albra Light" pitchFamily="2" charset="0"/>
      <p:regular r:id="rId54"/>
    </p:embeddedFont>
    <p:embeddedFont>
      <p:font typeface="Century Gothic" panose="020B0502020202020204" pitchFamily="34" charset="0"/>
      <p:regular r:id="rId55"/>
      <p:bold r:id="rId56"/>
      <p:italic r:id="rId57"/>
      <p:boldItalic r:id="rId58"/>
    </p:embeddedFont>
    <p:embeddedFont>
      <p:font typeface="Figtree" pitchFamily="2" charset="0"/>
      <p:regular r:id="rId59"/>
      <p:bold r:id="rId60"/>
      <p:italic r:id="rId61"/>
      <p:boldItalic r:id="rId62"/>
    </p:embeddedFont>
    <p:embeddedFont>
      <p:font typeface="Figtree ExtraBold" pitchFamily="2" charset="0"/>
      <p:bold r:id="rId63"/>
      <p:boldItalic r:id="rId64"/>
    </p:embeddedFont>
    <p:embeddedFont>
      <p:font typeface="Figtree Light" pitchFamily="2" charset="0"/>
      <p:regular r:id="rId65"/>
      <p:italic r:id="rId66"/>
    </p:embeddedFont>
    <p:embeddedFont>
      <p:font typeface="Figtree SemiBold" pitchFamily="2" charset="0"/>
      <p:regular r:id="rId67"/>
      <p:bold r:id="rId68"/>
      <p:boldItalic r:id="rId69"/>
    </p:embeddedFont>
    <p:embeddedFont>
      <p:font typeface="Gill Sans MT" panose="020B0502020104020203" pitchFamily="34" charset="0"/>
      <p:regular r:id="rId70"/>
      <p:bold r:id="rId71"/>
      <p:italic r:id="rId72"/>
      <p:boldItalic r:id="rId73"/>
    </p:embeddedFont>
    <p:embeddedFont>
      <p:font typeface="Montserrat" panose="00000500000000000000" pitchFamily="2"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2"/>
    <a:srgbClr val="F5A293"/>
    <a:srgbClr val="D993F5"/>
    <a:srgbClr val="717568"/>
    <a:srgbClr val="92B2F5"/>
    <a:srgbClr val="3D4454"/>
    <a:srgbClr val="4E3D54"/>
    <a:srgbClr val="54403D"/>
    <a:srgbClr val="1E1E1E"/>
    <a:srgbClr val="D5D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2408" autoAdjust="0"/>
  </p:normalViewPr>
  <p:slideViewPr>
    <p:cSldViewPr>
      <p:cViewPr varScale="1">
        <p:scale>
          <a:sx n="97" d="100"/>
          <a:sy n="97" d="100"/>
        </p:scale>
        <p:origin x="682" y="7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960"/>
    </p:cViewPr>
  </p:sorterViewPr>
  <p:notesViewPr>
    <p:cSldViewPr>
      <p:cViewPr varScale="1">
        <p:scale>
          <a:sx n="82" d="100"/>
          <a:sy n="82" d="100"/>
        </p:scale>
        <p:origin x="70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2.xml"/><Relationship Id="rId61" Type="http://schemas.openxmlformats.org/officeDocument/2006/relationships/font" Target="fonts/font8.fntdata"/><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4.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3E9CE3-41E4-2E20-EC6D-CA946C95752A}"/>
              </a:ext>
            </a:extLst>
          </p:cNvPr>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26C884C-CFC6-19FF-7104-5B2AFA0BF0DC}"/>
              </a:ext>
            </a:extLst>
          </p:cNvPr>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7CFBC248-242E-4E86-9AE8-A0927C370B97}" type="datetimeFigureOut">
              <a:rPr lang="en-AU" smtClean="0"/>
              <a:t>5/03/2024</a:t>
            </a:fld>
            <a:endParaRPr lang="en-AU"/>
          </a:p>
        </p:txBody>
      </p:sp>
      <p:sp>
        <p:nvSpPr>
          <p:cNvPr id="4" name="Footer Placeholder 3">
            <a:extLst>
              <a:ext uri="{FF2B5EF4-FFF2-40B4-BE49-F238E27FC236}">
                <a16:creationId xmlns:a16="http://schemas.microsoft.com/office/drawing/2014/main" id="{76209993-8C03-93E4-1232-7934A3BBE3CF}"/>
              </a:ext>
            </a:extLst>
          </p:cNvPr>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1D77237-0555-1496-8499-0C7325D5F645}"/>
              </a:ext>
            </a:extLst>
          </p:cNvPr>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E0CF9F6D-4F9D-460C-8688-F1ECC948F630}" type="slidenum">
              <a:rPr lang="en-AU" smtClean="0"/>
              <a:t>‹#›</a:t>
            </a:fld>
            <a:endParaRPr lang="en-AU"/>
          </a:p>
        </p:txBody>
      </p:sp>
    </p:spTree>
    <p:extLst>
      <p:ext uri="{BB962C8B-B14F-4D97-AF65-F5344CB8AC3E}">
        <p14:creationId xmlns:p14="http://schemas.microsoft.com/office/powerpoint/2010/main" val="2587065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FD7BA10B-D65A-E240-B7C8-0B14D20DD1CC}" type="datetimeFigureOut">
              <a:rPr lang="en-GB" smtClean="0"/>
              <a:t>05/03/2024</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18953D4D-C1FB-9040-A0C7-EA5A69689EA7}" type="slidenum">
              <a:rPr lang="en-GB" smtClean="0"/>
              <a:t>‹#›</a:t>
            </a:fld>
            <a:endParaRPr lang="en-GB"/>
          </a:p>
        </p:txBody>
      </p:sp>
    </p:spTree>
    <p:extLst>
      <p:ext uri="{BB962C8B-B14F-4D97-AF65-F5344CB8AC3E}">
        <p14:creationId xmlns:p14="http://schemas.microsoft.com/office/powerpoint/2010/main" val="15563661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53D4D-C1FB-9040-A0C7-EA5A69689EA7}" type="slidenum">
              <a:rPr lang="en-GB" smtClean="0"/>
              <a:t>1</a:t>
            </a:fld>
            <a:endParaRPr lang="en-GB" dirty="0"/>
          </a:p>
        </p:txBody>
      </p:sp>
    </p:spTree>
    <p:extLst>
      <p:ext uri="{BB962C8B-B14F-4D97-AF65-F5344CB8AC3E}">
        <p14:creationId xmlns:p14="http://schemas.microsoft.com/office/powerpoint/2010/main" val="2508094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53D4D-C1FB-9040-A0C7-EA5A69689E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6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2:notes"/>
          <p:cNvSpPr txBox="1">
            <a:spLocks noGrp="1"/>
          </p:cNvSpPr>
          <p:nvPr>
            <p:ph type="body" idx="1"/>
          </p:nvPr>
        </p:nvSpPr>
        <p:spPr>
          <a:xfrm>
            <a:off x="1023462" y="3416538"/>
            <a:ext cx="8187690" cy="2795349"/>
          </a:xfrm>
          <a:prstGeom prst="rect">
            <a:avLst/>
          </a:prstGeom>
        </p:spPr>
        <p:txBody>
          <a:bodyPr spcFirstLastPara="1" wrap="square" lIns="99032" tIns="49502" rIns="99032" bIns="49502" anchor="t" anchorCtr="0">
            <a:noAutofit/>
          </a:bodyPr>
          <a:lstStyle/>
          <a:p>
            <a:pPr marL="0" indent="0"/>
            <a:endParaRPr/>
          </a:p>
        </p:txBody>
      </p:sp>
      <p:sp>
        <p:nvSpPr>
          <p:cNvPr id="578" name="Google Shape;578;p62: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762D6-A8E1-43F1-22F3-F19F7FB3A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5DBFF-763A-DB52-01DA-56EE62B6D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72D11-67E4-2D09-E06D-3EEC7B83FA74}"/>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467879FD-5345-6387-DD26-8B725833D8CA}"/>
              </a:ext>
            </a:extLst>
          </p:cNvPr>
          <p:cNvSpPr>
            <a:spLocks noGrp="1"/>
          </p:cNvSpPr>
          <p:nvPr>
            <p:ph type="sldNum" sz="quarter" idx="5"/>
          </p:nvPr>
        </p:nvSpPr>
        <p:spPr/>
        <p:txBody>
          <a:bodyPr/>
          <a:lstStyle/>
          <a:p>
            <a:fld id="{18953D4D-C1FB-9040-A0C7-EA5A69689EA7}" type="slidenum">
              <a:rPr lang="en-GB" smtClean="0"/>
              <a:t>22</a:t>
            </a:fld>
            <a:endParaRPr lang="en-GB"/>
          </a:p>
        </p:txBody>
      </p:sp>
    </p:spTree>
    <p:extLst>
      <p:ext uri="{BB962C8B-B14F-4D97-AF65-F5344CB8AC3E}">
        <p14:creationId xmlns:p14="http://schemas.microsoft.com/office/powerpoint/2010/main" val="210298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F717F-518A-89AA-D521-32A96AA0D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90EAD-09F0-6446-0840-C3B333739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AD802-A0BB-BD0E-4481-90EB5853C29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AA2FE722-6680-18CC-C35F-97DE80C888CD}"/>
              </a:ext>
            </a:extLst>
          </p:cNvPr>
          <p:cNvSpPr>
            <a:spLocks noGrp="1"/>
          </p:cNvSpPr>
          <p:nvPr>
            <p:ph type="sldNum" sz="quarter" idx="5"/>
          </p:nvPr>
        </p:nvSpPr>
        <p:spPr/>
        <p:txBody>
          <a:bodyPr/>
          <a:lstStyle/>
          <a:p>
            <a:fld id="{18953D4D-C1FB-9040-A0C7-EA5A69689EA7}" type="slidenum">
              <a:rPr lang="en-GB" smtClean="0"/>
              <a:t>24</a:t>
            </a:fld>
            <a:endParaRPr lang="en-GB"/>
          </a:p>
        </p:txBody>
      </p:sp>
    </p:spTree>
    <p:extLst>
      <p:ext uri="{BB962C8B-B14F-4D97-AF65-F5344CB8AC3E}">
        <p14:creationId xmlns:p14="http://schemas.microsoft.com/office/powerpoint/2010/main" val="230462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E642-25B2-7FDC-EE14-6BC7BC293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91D24-5BA1-605B-409A-9C1FB0CFC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828E9-F70E-6F8F-E304-44B020D0D636}"/>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F5AD8622-D98A-D223-1340-5A096C5AD6DA}"/>
              </a:ext>
            </a:extLst>
          </p:cNvPr>
          <p:cNvSpPr>
            <a:spLocks noGrp="1"/>
          </p:cNvSpPr>
          <p:nvPr>
            <p:ph type="sldNum" sz="quarter" idx="5"/>
          </p:nvPr>
        </p:nvSpPr>
        <p:spPr/>
        <p:txBody>
          <a:bodyPr/>
          <a:lstStyle/>
          <a:p>
            <a:fld id="{18953D4D-C1FB-9040-A0C7-EA5A69689EA7}" type="slidenum">
              <a:rPr lang="en-GB" smtClean="0"/>
              <a:t>25</a:t>
            </a:fld>
            <a:endParaRPr lang="en-GB"/>
          </a:p>
        </p:txBody>
      </p:sp>
    </p:spTree>
    <p:extLst>
      <p:ext uri="{BB962C8B-B14F-4D97-AF65-F5344CB8AC3E}">
        <p14:creationId xmlns:p14="http://schemas.microsoft.com/office/powerpoint/2010/main" val="356792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FF101-64E3-1760-94BC-72AE92AB3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68C8C-C588-8DE9-2078-99751C64B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6F991-E111-72AD-577A-C56B359DD74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E03A68BC-08A9-64CC-F911-46E86E6950A0}"/>
              </a:ext>
            </a:extLst>
          </p:cNvPr>
          <p:cNvSpPr>
            <a:spLocks noGrp="1"/>
          </p:cNvSpPr>
          <p:nvPr>
            <p:ph type="sldNum" sz="quarter" idx="5"/>
          </p:nvPr>
        </p:nvSpPr>
        <p:spPr/>
        <p:txBody>
          <a:bodyPr/>
          <a:lstStyle/>
          <a:p>
            <a:fld id="{18953D4D-C1FB-9040-A0C7-EA5A69689EA7}" type="slidenum">
              <a:rPr lang="en-GB" smtClean="0"/>
              <a:t>26</a:t>
            </a:fld>
            <a:endParaRPr lang="en-GB"/>
          </a:p>
        </p:txBody>
      </p:sp>
    </p:spTree>
    <p:extLst>
      <p:ext uri="{BB962C8B-B14F-4D97-AF65-F5344CB8AC3E}">
        <p14:creationId xmlns:p14="http://schemas.microsoft.com/office/powerpoint/2010/main" val="1389359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7AD80-A29E-F700-229B-B08DA9032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04AA4-758B-529C-DEB3-657AB753F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6241D-1894-5A93-D636-4266F5868266}"/>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299A2A91-9232-E240-6F7E-4A4624FDDF8C}"/>
              </a:ext>
            </a:extLst>
          </p:cNvPr>
          <p:cNvSpPr>
            <a:spLocks noGrp="1"/>
          </p:cNvSpPr>
          <p:nvPr>
            <p:ph type="sldNum" sz="quarter" idx="5"/>
          </p:nvPr>
        </p:nvSpPr>
        <p:spPr/>
        <p:txBody>
          <a:bodyPr/>
          <a:lstStyle/>
          <a:p>
            <a:fld id="{18953D4D-C1FB-9040-A0C7-EA5A69689EA7}" type="slidenum">
              <a:rPr lang="en-GB" smtClean="0"/>
              <a:t>28</a:t>
            </a:fld>
            <a:endParaRPr lang="en-GB"/>
          </a:p>
        </p:txBody>
      </p:sp>
    </p:spTree>
    <p:extLst>
      <p:ext uri="{BB962C8B-B14F-4D97-AF65-F5344CB8AC3E}">
        <p14:creationId xmlns:p14="http://schemas.microsoft.com/office/powerpoint/2010/main" val="328150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9D35-EDC2-7F2D-DDC5-059F3019D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5EA0F-F314-AE93-4ADE-B5A4CFE72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A8322-426B-08C4-866D-B411FC0409B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90E0378-256E-70E5-4F33-521C4170AC8F}"/>
              </a:ext>
            </a:extLst>
          </p:cNvPr>
          <p:cNvSpPr>
            <a:spLocks noGrp="1"/>
          </p:cNvSpPr>
          <p:nvPr>
            <p:ph type="sldNum" sz="quarter" idx="5"/>
          </p:nvPr>
        </p:nvSpPr>
        <p:spPr/>
        <p:txBody>
          <a:bodyPr/>
          <a:lstStyle/>
          <a:p>
            <a:fld id="{18953D4D-C1FB-9040-A0C7-EA5A69689EA7}" type="slidenum">
              <a:rPr lang="en-GB" smtClean="0"/>
              <a:t>29</a:t>
            </a:fld>
            <a:endParaRPr lang="en-GB"/>
          </a:p>
        </p:txBody>
      </p:sp>
    </p:spTree>
    <p:extLst>
      <p:ext uri="{BB962C8B-B14F-4D97-AF65-F5344CB8AC3E}">
        <p14:creationId xmlns:p14="http://schemas.microsoft.com/office/powerpoint/2010/main" val="935963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B7733-DA56-DE28-362C-7EB38A3BF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FB4A8-C2FE-130B-5A72-C973ADDBC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B8E94-2672-B026-AC1E-70FD4B1410B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41C13A77-6157-1020-7B8F-3B3C5BA5C39A}"/>
              </a:ext>
            </a:extLst>
          </p:cNvPr>
          <p:cNvSpPr>
            <a:spLocks noGrp="1"/>
          </p:cNvSpPr>
          <p:nvPr>
            <p:ph type="sldNum" sz="quarter" idx="5"/>
          </p:nvPr>
        </p:nvSpPr>
        <p:spPr/>
        <p:txBody>
          <a:bodyPr/>
          <a:lstStyle/>
          <a:p>
            <a:fld id="{18953D4D-C1FB-9040-A0C7-EA5A69689EA7}" type="slidenum">
              <a:rPr lang="en-GB" smtClean="0"/>
              <a:t>30</a:t>
            </a:fld>
            <a:endParaRPr lang="en-GB"/>
          </a:p>
        </p:txBody>
      </p:sp>
    </p:spTree>
    <p:extLst>
      <p:ext uri="{BB962C8B-B14F-4D97-AF65-F5344CB8AC3E}">
        <p14:creationId xmlns:p14="http://schemas.microsoft.com/office/powerpoint/2010/main" val="1384687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31</a:t>
            </a:fld>
            <a:endParaRPr lang="en-GB"/>
          </a:p>
        </p:txBody>
      </p:sp>
    </p:spTree>
    <p:extLst>
      <p:ext uri="{BB962C8B-B14F-4D97-AF65-F5344CB8AC3E}">
        <p14:creationId xmlns:p14="http://schemas.microsoft.com/office/powerpoint/2010/main" val="184980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E714D-F86F-AD21-1B5E-41869BB05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571C7-8737-5302-714C-C897903E6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1EAF6-5B61-225C-AD5D-4CEF486154BF}"/>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53307A48-9F62-C719-F741-042467847709}"/>
              </a:ext>
            </a:extLst>
          </p:cNvPr>
          <p:cNvSpPr>
            <a:spLocks noGrp="1"/>
          </p:cNvSpPr>
          <p:nvPr>
            <p:ph type="sldNum" sz="quarter" idx="5"/>
          </p:nvPr>
        </p:nvSpPr>
        <p:spPr/>
        <p:txBody>
          <a:bodyPr/>
          <a:lstStyle/>
          <a:p>
            <a:fld id="{18953D4D-C1FB-9040-A0C7-EA5A69689EA7}" type="slidenum">
              <a:rPr lang="en-GB" smtClean="0"/>
              <a:t>2</a:t>
            </a:fld>
            <a:endParaRPr lang="en-GB"/>
          </a:p>
        </p:txBody>
      </p:sp>
    </p:spTree>
    <p:extLst>
      <p:ext uri="{BB962C8B-B14F-4D97-AF65-F5344CB8AC3E}">
        <p14:creationId xmlns:p14="http://schemas.microsoft.com/office/powerpoint/2010/main" val="17206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32</a:t>
            </a:fld>
            <a:endParaRPr lang="en-GB"/>
          </a:p>
        </p:txBody>
      </p:sp>
    </p:spTree>
    <p:extLst>
      <p:ext uri="{BB962C8B-B14F-4D97-AF65-F5344CB8AC3E}">
        <p14:creationId xmlns:p14="http://schemas.microsoft.com/office/powerpoint/2010/main" val="157108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34</a:t>
            </a:fld>
            <a:endParaRPr lang="en-GB"/>
          </a:p>
        </p:txBody>
      </p:sp>
    </p:spTree>
    <p:extLst>
      <p:ext uri="{BB962C8B-B14F-4D97-AF65-F5344CB8AC3E}">
        <p14:creationId xmlns:p14="http://schemas.microsoft.com/office/powerpoint/2010/main" val="219835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35</a:t>
            </a:fld>
            <a:endParaRPr lang="en-GB"/>
          </a:p>
        </p:txBody>
      </p:sp>
    </p:spTree>
    <p:extLst>
      <p:ext uri="{BB962C8B-B14F-4D97-AF65-F5344CB8AC3E}">
        <p14:creationId xmlns:p14="http://schemas.microsoft.com/office/powerpoint/2010/main" val="2295239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36</a:t>
            </a:fld>
            <a:endParaRPr lang="en-GB"/>
          </a:p>
        </p:txBody>
      </p:sp>
    </p:spTree>
    <p:extLst>
      <p:ext uri="{BB962C8B-B14F-4D97-AF65-F5344CB8AC3E}">
        <p14:creationId xmlns:p14="http://schemas.microsoft.com/office/powerpoint/2010/main" val="3007607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38</a:t>
            </a:fld>
            <a:endParaRPr lang="en-GB"/>
          </a:p>
        </p:txBody>
      </p:sp>
    </p:spTree>
    <p:extLst>
      <p:ext uri="{BB962C8B-B14F-4D97-AF65-F5344CB8AC3E}">
        <p14:creationId xmlns:p14="http://schemas.microsoft.com/office/powerpoint/2010/main" val="2294654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9DDD-8535-BCCB-32D4-0F1676C1E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5ED7A-1CCB-2A64-F726-4232F4225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B6EF7-BAAA-7534-CB5B-E5076AA74213}"/>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211C72F-8036-E89D-B4C3-97BCEBEE368A}"/>
              </a:ext>
            </a:extLst>
          </p:cNvPr>
          <p:cNvSpPr>
            <a:spLocks noGrp="1"/>
          </p:cNvSpPr>
          <p:nvPr>
            <p:ph type="sldNum" sz="quarter" idx="5"/>
          </p:nvPr>
        </p:nvSpPr>
        <p:spPr/>
        <p:txBody>
          <a:bodyPr/>
          <a:lstStyle/>
          <a:p>
            <a:fld id="{18953D4D-C1FB-9040-A0C7-EA5A69689EA7}" type="slidenum">
              <a:rPr lang="en-GB" smtClean="0"/>
              <a:t>39</a:t>
            </a:fld>
            <a:endParaRPr lang="en-GB"/>
          </a:p>
        </p:txBody>
      </p:sp>
    </p:spTree>
    <p:extLst>
      <p:ext uri="{BB962C8B-B14F-4D97-AF65-F5344CB8AC3E}">
        <p14:creationId xmlns:p14="http://schemas.microsoft.com/office/powerpoint/2010/main" val="2217858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AAFFE-EE70-4F4D-1200-EFEDEEF11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33AA9-705B-475C-2ECF-DE36C4EF4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1DBD7-3DF9-0D14-A0BD-165D853D0140}"/>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16D389DD-7A9A-D1EC-ED59-3B01BC94D4AA}"/>
              </a:ext>
            </a:extLst>
          </p:cNvPr>
          <p:cNvSpPr>
            <a:spLocks noGrp="1"/>
          </p:cNvSpPr>
          <p:nvPr>
            <p:ph type="sldNum" sz="quarter" idx="5"/>
          </p:nvPr>
        </p:nvSpPr>
        <p:spPr/>
        <p:txBody>
          <a:bodyPr/>
          <a:lstStyle/>
          <a:p>
            <a:fld id="{18953D4D-C1FB-9040-A0C7-EA5A69689EA7}" type="slidenum">
              <a:rPr lang="en-GB" smtClean="0"/>
              <a:t>41</a:t>
            </a:fld>
            <a:endParaRPr lang="en-GB"/>
          </a:p>
        </p:txBody>
      </p:sp>
    </p:spTree>
    <p:extLst>
      <p:ext uri="{BB962C8B-B14F-4D97-AF65-F5344CB8AC3E}">
        <p14:creationId xmlns:p14="http://schemas.microsoft.com/office/powerpoint/2010/main" val="885534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4A71B-EB5D-D6CF-D3E1-3DD26DBE6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D0A6C-49C1-3F19-4C39-5C8560E4C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3EDA3-9ECE-EB18-3997-191E15DB0700}"/>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F118FDFA-A874-8360-D0DD-53609B70C259}"/>
              </a:ext>
            </a:extLst>
          </p:cNvPr>
          <p:cNvSpPr>
            <a:spLocks noGrp="1"/>
          </p:cNvSpPr>
          <p:nvPr>
            <p:ph type="sldNum" sz="quarter" idx="5"/>
          </p:nvPr>
        </p:nvSpPr>
        <p:spPr/>
        <p:txBody>
          <a:bodyPr/>
          <a:lstStyle/>
          <a:p>
            <a:fld id="{18953D4D-C1FB-9040-A0C7-EA5A69689EA7}" type="slidenum">
              <a:rPr lang="en-GB" smtClean="0"/>
              <a:t>42</a:t>
            </a:fld>
            <a:endParaRPr lang="en-GB"/>
          </a:p>
        </p:txBody>
      </p:sp>
    </p:spTree>
    <p:extLst>
      <p:ext uri="{BB962C8B-B14F-4D97-AF65-F5344CB8AC3E}">
        <p14:creationId xmlns:p14="http://schemas.microsoft.com/office/powerpoint/2010/main" val="298444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90A01-736B-59D2-BC17-7CB0C39C1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AECFA-C03B-17E6-5AD6-3219304F7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017F5-9F6A-3901-2722-0519E0A6EB15}"/>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B80D0570-7B31-6B82-25B4-16EE2E82A599}"/>
              </a:ext>
            </a:extLst>
          </p:cNvPr>
          <p:cNvSpPr>
            <a:spLocks noGrp="1"/>
          </p:cNvSpPr>
          <p:nvPr>
            <p:ph type="sldNum" sz="quarter" idx="5"/>
          </p:nvPr>
        </p:nvSpPr>
        <p:spPr/>
        <p:txBody>
          <a:bodyPr/>
          <a:lstStyle/>
          <a:p>
            <a:fld id="{18953D4D-C1FB-9040-A0C7-EA5A69689EA7}" type="slidenum">
              <a:rPr lang="en-GB" smtClean="0"/>
              <a:t>3</a:t>
            </a:fld>
            <a:endParaRPr lang="en-GB"/>
          </a:p>
        </p:txBody>
      </p:sp>
    </p:spTree>
    <p:extLst>
      <p:ext uri="{BB962C8B-B14F-4D97-AF65-F5344CB8AC3E}">
        <p14:creationId xmlns:p14="http://schemas.microsoft.com/office/powerpoint/2010/main" val="424448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18953D4D-C1FB-9040-A0C7-EA5A69689EA7}" type="slidenum">
              <a:rPr lang="en-GB" smtClean="0"/>
              <a:t>4</a:t>
            </a:fld>
            <a:endParaRPr lang="en-GB"/>
          </a:p>
        </p:txBody>
      </p:sp>
    </p:spTree>
    <p:extLst>
      <p:ext uri="{BB962C8B-B14F-4D97-AF65-F5344CB8AC3E}">
        <p14:creationId xmlns:p14="http://schemas.microsoft.com/office/powerpoint/2010/main" val="212547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2488-5A87-9435-6E86-A04B0AD57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1DD98-F9C4-6C3C-5945-00CDBCB36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C82FC-8B88-EC97-DCCE-4B9C31655860}"/>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3E1E1368-9449-0401-0595-71BA3FB08D60}"/>
              </a:ext>
            </a:extLst>
          </p:cNvPr>
          <p:cNvSpPr>
            <a:spLocks noGrp="1"/>
          </p:cNvSpPr>
          <p:nvPr>
            <p:ph type="sldNum" sz="quarter" idx="5"/>
          </p:nvPr>
        </p:nvSpPr>
        <p:spPr/>
        <p:txBody>
          <a:bodyPr/>
          <a:lstStyle/>
          <a:p>
            <a:fld id="{18953D4D-C1FB-9040-A0C7-EA5A69689EA7}" type="slidenum">
              <a:rPr lang="en-GB" smtClean="0"/>
              <a:t>5</a:t>
            </a:fld>
            <a:endParaRPr lang="en-GB"/>
          </a:p>
        </p:txBody>
      </p:sp>
    </p:spTree>
    <p:extLst>
      <p:ext uri="{BB962C8B-B14F-4D97-AF65-F5344CB8AC3E}">
        <p14:creationId xmlns:p14="http://schemas.microsoft.com/office/powerpoint/2010/main" val="53531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6955-FD4E-D0E9-8234-0D4EC8B32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19F62-7749-245D-3781-B749CEE6F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03521-CC9E-607F-42D6-6E41F52BC7BA}"/>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D14D7646-AE58-DAA3-15EE-C06B04A5DA6D}"/>
              </a:ext>
            </a:extLst>
          </p:cNvPr>
          <p:cNvSpPr>
            <a:spLocks noGrp="1"/>
          </p:cNvSpPr>
          <p:nvPr>
            <p:ph type="sldNum" sz="quarter" idx="5"/>
          </p:nvPr>
        </p:nvSpPr>
        <p:spPr/>
        <p:txBody>
          <a:bodyPr/>
          <a:lstStyle/>
          <a:p>
            <a:fld id="{18953D4D-C1FB-9040-A0C7-EA5A69689EA7}" type="slidenum">
              <a:rPr lang="en-GB" smtClean="0"/>
              <a:t>6</a:t>
            </a:fld>
            <a:endParaRPr lang="en-GB"/>
          </a:p>
        </p:txBody>
      </p:sp>
    </p:spTree>
    <p:extLst>
      <p:ext uri="{BB962C8B-B14F-4D97-AF65-F5344CB8AC3E}">
        <p14:creationId xmlns:p14="http://schemas.microsoft.com/office/powerpoint/2010/main" val="396566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8DE6-1E50-1788-C82F-D73B6C1A0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46EB3-344D-956F-36B6-F16047F13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87B53-36DA-48BB-15EB-881AC55667B9}"/>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C6C88EF8-1237-2C0A-3613-3050E3436AF4}"/>
              </a:ext>
            </a:extLst>
          </p:cNvPr>
          <p:cNvSpPr>
            <a:spLocks noGrp="1"/>
          </p:cNvSpPr>
          <p:nvPr>
            <p:ph type="sldNum" sz="quarter" idx="5"/>
          </p:nvPr>
        </p:nvSpPr>
        <p:spPr/>
        <p:txBody>
          <a:bodyPr/>
          <a:lstStyle/>
          <a:p>
            <a:fld id="{18953D4D-C1FB-9040-A0C7-EA5A69689EA7}" type="slidenum">
              <a:rPr lang="en-GB" smtClean="0"/>
              <a:t>7</a:t>
            </a:fld>
            <a:endParaRPr lang="en-GB"/>
          </a:p>
        </p:txBody>
      </p:sp>
    </p:spTree>
    <p:extLst>
      <p:ext uri="{BB962C8B-B14F-4D97-AF65-F5344CB8AC3E}">
        <p14:creationId xmlns:p14="http://schemas.microsoft.com/office/powerpoint/2010/main" val="279649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842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6:notes"/>
          <p:cNvSpPr txBox="1">
            <a:spLocks noGrp="1"/>
          </p:cNvSpPr>
          <p:nvPr>
            <p:ph type="body" idx="1"/>
          </p:nvPr>
        </p:nvSpPr>
        <p:spPr>
          <a:xfrm>
            <a:off x="1023462" y="3416538"/>
            <a:ext cx="8187690" cy="2795349"/>
          </a:xfrm>
          <a:prstGeom prst="rect">
            <a:avLst/>
          </a:prstGeom>
        </p:spPr>
        <p:txBody>
          <a:bodyPr spcFirstLastPara="1" wrap="square" lIns="99032" tIns="49502" rIns="99032" bIns="49502" anchor="t" anchorCtr="0">
            <a:noAutofit/>
          </a:bodyPr>
          <a:lstStyle/>
          <a:p>
            <a:pPr marL="0" indent="0"/>
            <a:endParaRPr/>
          </a:p>
        </p:txBody>
      </p:sp>
      <p:sp>
        <p:nvSpPr>
          <p:cNvPr id="299" name="Google Shape;299;p46: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93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85CFF-179F-225B-1096-07AA03C9B41F}"/>
              </a:ext>
            </a:extLst>
          </p:cNvPr>
          <p:cNvGrpSpPr>
            <a:grpSpLocks noGrp="1" noUngrp="1" noRot="1" noMove="1" noResize="1"/>
          </p:cNvGrpSpPr>
          <p:nvPr userDrawn="1"/>
        </p:nvGrpSpPr>
        <p:grpSpPr>
          <a:xfrm>
            <a:off x="6769100" y="-1"/>
            <a:ext cx="2375650" cy="1090388"/>
            <a:chOff x="6769100" y="-1"/>
            <a:chExt cx="2375650" cy="1090388"/>
          </a:xfrm>
        </p:grpSpPr>
        <p:cxnSp>
          <p:nvCxnSpPr>
            <p:cNvPr id="15" name="Straight Connector 14">
              <a:extLst>
                <a:ext uri="{FF2B5EF4-FFF2-40B4-BE49-F238E27FC236}">
                  <a16:creationId xmlns:a16="http://schemas.microsoft.com/office/drawing/2014/main" id="{1F9B6EBE-22FF-0DD2-FED3-FBA07B81D531}"/>
                </a:ext>
              </a:extLst>
            </p:cNvPr>
            <p:cNvCxnSpPr>
              <a:cxnSpLocks noGrp="1" noRot="1" noMove="1" noResize="1" noEditPoints="1" noAdjustHandles="1" noChangeArrowheads="1" noChangeShapeType="1"/>
            </p:cNvCxnSpPr>
            <p:nvPr userDrawn="1"/>
          </p:nvCxnSpPr>
          <p:spPr>
            <a:xfrm>
              <a:off x="8674849" y="466725"/>
              <a:ext cx="0" cy="623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BCBEFE-2C5D-7E6A-5D14-185CF07E5242}"/>
                </a:ext>
              </a:extLst>
            </p:cNvPr>
            <p:cNvCxnSpPr>
              <a:cxnSpLocks noGrp="1" noRot="1" noMove="1" noResize="1" noEditPoints="1" noAdjustHandles="1" noChangeArrowheads="1" noChangeShapeType="1"/>
            </p:cNvCxnSpPr>
            <p:nvPr userDrawn="1"/>
          </p:nvCxnSpPr>
          <p:spPr>
            <a:xfrm flipH="1">
              <a:off x="6769100" y="466725"/>
              <a:ext cx="19057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60044A-E87B-2B5A-A81D-AC262CFCAB1D}"/>
                </a:ext>
              </a:extLst>
            </p:cNvPr>
            <p:cNvCxnSpPr>
              <a:cxnSpLocks noGrp="1" noRot="1" noMove="1" noResize="1" noEditPoints="1" noAdjustHandles="1" noChangeArrowheads="1" noChangeShapeType="1"/>
            </p:cNvCxnSpPr>
            <p:nvPr userDrawn="1"/>
          </p:nvCxnSpPr>
          <p:spPr>
            <a:xfrm flipH="1">
              <a:off x="8674100" y="-1"/>
              <a:ext cx="470650" cy="466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180D6734-25A6-FD8F-BCD6-A024D8777CF2}"/>
              </a:ext>
            </a:extLst>
          </p:cNvPr>
          <p:cNvSpPr>
            <a:spLocks noGrp="1" noRot="1" noMove="1" noResize="1" noEditPoints="1" noAdjustHandles="1" noChangeArrowheads="1" noChangeShapeType="1"/>
          </p:cNvSpPr>
          <p:nvPr userDrawn="1"/>
        </p:nvSpPr>
        <p:spPr>
          <a:xfrm>
            <a:off x="-1" y="-1"/>
            <a:ext cx="3911594"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4601859" y="3013031"/>
            <a:ext cx="4072241" cy="900113"/>
          </a:xfrm>
          <a:prstGeom prst="rect">
            <a:avLst/>
          </a:prstGeom>
        </p:spPr>
        <p:txBody>
          <a:bodyPr lIns="0" tIns="0" rIns="0" bIns="0"/>
          <a:lstStyle>
            <a:lvl1pPr marL="0" indent="0" algn="l">
              <a:lnSpc>
                <a:spcPct val="100000"/>
              </a:lnSpc>
              <a:buNone/>
              <a:defRPr sz="1800" b="0" i="0">
                <a:solidFill>
                  <a:schemeClr val="tx1"/>
                </a:solidFill>
                <a:latin typeface="Figtree"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 heading if needed</a:t>
            </a:r>
            <a:endParaRPr lang="en-US" dirty="0"/>
          </a:p>
        </p:txBody>
      </p:sp>
      <p:sp>
        <p:nvSpPr>
          <p:cNvPr id="6" name="TextBox 5">
            <a:extLst>
              <a:ext uri="{FF2B5EF4-FFF2-40B4-BE49-F238E27FC236}">
                <a16:creationId xmlns:a16="http://schemas.microsoft.com/office/drawing/2014/main" id="{E55AAE29-D0B4-A711-BD76-4D8040A5887B}"/>
              </a:ext>
            </a:extLst>
          </p:cNvPr>
          <p:cNvSpPr txBox="1"/>
          <p:nvPr userDrawn="1"/>
        </p:nvSpPr>
        <p:spPr>
          <a:xfrm>
            <a:off x="4601859" y="449063"/>
            <a:ext cx="281378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cxnSp>
        <p:nvCxnSpPr>
          <p:cNvPr id="12" name="Straight Connector 11">
            <a:extLst>
              <a:ext uri="{FF2B5EF4-FFF2-40B4-BE49-F238E27FC236}">
                <a16:creationId xmlns:a16="http://schemas.microsoft.com/office/drawing/2014/main" id="{5CECD369-60DB-8FB4-8D68-B00386586522}"/>
              </a:ext>
            </a:extLst>
          </p:cNvPr>
          <p:cNvCxnSpPr>
            <a:cxnSpLocks/>
          </p:cNvCxnSpPr>
          <p:nvPr userDrawn="1"/>
        </p:nvCxnSpPr>
        <p:spPr>
          <a:xfrm>
            <a:off x="4229100" y="4608694"/>
            <a:ext cx="0" cy="534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8FFDE91B-AB3D-2553-6A43-49222836A326}"/>
              </a:ext>
            </a:extLst>
          </p:cNvPr>
          <p:cNvSpPr>
            <a:spLocks noGrp="1"/>
          </p:cNvSpPr>
          <p:nvPr>
            <p:ph type="body" sz="quarter" idx="12" hasCustomPrompt="1"/>
          </p:nvPr>
        </p:nvSpPr>
        <p:spPr>
          <a:xfrm>
            <a:off x="4602163" y="4591050"/>
            <a:ext cx="2166937" cy="273050"/>
          </a:xfrm>
          <a:prstGeom prst="rect">
            <a:avLst/>
          </a:prstGeom>
        </p:spPr>
        <p:txBody>
          <a:bodyPr lIns="0" tIns="0" rIns="0" bIns="0" anchor="b"/>
          <a:lstStyle>
            <a:lvl1pPr marL="0" indent="0">
              <a:lnSpc>
                <a:spcPct val="100000"/>
              </a:lnSpc>
              <a:buNone/>
              <a:defRPr sz="1200" b="0" i="0">
                <a:solidFill>
                  <a:schemeClr val="tx1"/>
                </a:solidFill>
                <a:latin typeface="Figtree" pitchFamily="2" charset="0"/>
              </a:defRPr>
            </a:lvl1pPr>
          </a:lstStyle>
          <a:p>
            <a:pPr lvl="0"/>
            <a:r>
              <a:rPr lang="en-GB" dirty="0"/>
              <a:t>Date</a:t>
            </a:r>
          </a:p>
        </p:txBody>
      </p:sp>
      <p:sp>
        <p:nvSpPr>
          <p:cNvPr id="8" name="Title 1">
            <a:extLst>
              <a:ext uri="{FF2B5EF4-FFF2-40B4-BE49-F238E27FC236}">
                <a16:creationId xmlns:a16="http://schemas.microsoft.com/office/drawing/2014/main" id="{A5AE702A-823F-B2FB-9A68-F6709477376A}"/>
              </a:ext>
            </a:extLst>
          </p:cNvPr>
          <p:cNvSpPr>
            <a:spLocks noGrp="1"/>
          </p:cNvSpPr>
          <p:nvPr>
            <p:ph type="ctrTitle" hasCustomPrompt="1"/>
          </p:nvPr>
        </p:nvSpPr>
        <p:spPr>
          <a:xfrm>
            <a:off x="4601859" y="1265468"/>
            <a:ext cx="4072241" cy="1366607"/>
          </a:xfrm>
          <a:prstGeom prst="rect">
            <a:avLst/>
          </a:prstGeom>
        </p:spPr>
        <p:txBody>
          <a:bodyPr lIns="0" tIns="0" rIns="0" bIns="0" anchor="b" anchorCtr="0">
            <a:normAutofit/>
          </a:bodyPr>
          <a:lstStyle>
            <a:lvl1pPr algn="l">
              <a:lnSpc>
                <a:spcPct val="100000"/>
              </a:lnSpc>
              <a:defRPr sz="4400" spc="-100" baseline="0">
                <a:solidFill>
                  <a:schemeClr val="accent1"/>
                </a:solidFill>
              </a:defRPr>
            </a:lvl1pPr>
          </a:lstStyle>
          <a:p>
            <a:r>
              <a:rPr lang="en-GB" dirty="0"/>
              <a:t>Presentation Title</a:t>
            </a:r>
            <a:endParaRPr lang="en-US" dirty="0"/>
          </a:p>
        </p:txBody>
      </p:sp>
      <p:grpSp>
        <p:nvGrpSpPr>
          <p:cNvPr id="4" name="Group 4">
            <a:extLst>
              <a:ext uri="{FF2B5EF4-FFF2-40B4-BE49-F238E27FC236}">
                <a16:creationId xmlns:a16="http://schemas.microsoft.com/office/drawing/2014/main" id="{0D339D07-A8AC-ACFC-A4E6-8EBAF42BC134}"/>
              </a:ext>
            </a:extLst>
          </p:cNvPr>
          <p:cNvGrpSpPr>
            <a:grpSpLocks noChangeAspect="1"/>
          </p:cNvGrpSpPr>
          <p:nvPr userDrawn="1"/>
        </p:nvGrpSpPr>
        <p:grpSpPr bwMode="auto">
          <a:xfrm>
            <a:off x="7086610" y="4408483"/>
            <a:ext cx="1592265" cy="460374"/>
            <a:chOff x="4464" y="2777"/>
            <a:chExt cx="1003" cy="290"/>
          </a:xfrm>
        </p:grpSpPr>
        <p:sp>
          <p:nvSpPr>
            <p:cNvPr id="9" name="Freeform 5">
              <a:extLst>
                <a:ext uri="{FF2B5EF4-FFF2-40B4-BE49-F238E27FC236}">
                  <a16:creationId xmlns:a16="http://schemas.microsoft.com/office/drawing/2014/main" id="{01131A53-1AE5-9619-C7C1-BF7694654680}"/>
                </a:ext>
              </a:extLst>
            </p:cNvPr>
            <p:cNvSpPr>
              <a:spLocks/>
            </p:cNvSpPr>
            <p:nvPr userDrawn="1"/>
          </p:nvSpPr>
          <p:spPr bwMode="auto">
            <a:xfrm>
              <a:off x="5052" y="2781"/>
              <a:ext cx="164" cy="282"/>
            </a:xfrm>
            <a:custGeom>
              <a:avLst/>
              <a:gdLst>
                <a:gd name="T0" fmla="*/ 473 w 481"/>
                <a:gd name="T1" fmla="*/ 727 h 815"/>
                <a:gd name="T2" fmla="*/ 473 w 481"/>
                <a:gd name="T3" fmla="*/ 727 h 815"/>
                <a:gd name="T4" fmla="*/ 110 w 481"/>
                <a:gd name="T5" fmla="*/ 727 h 815"/>
                <a:gd name="T6" fmla="*/ 110 w 481"/>
                <a:gd name="T7" fmla="*/ 8 h 815"/>
                <a:gd name="T8" fmla="*/ 110 w 481"/>
                <a:gd name="T9" fmla="*/ 8 h 815"/>
                <a:gd name="T10" fmla="*/ 101 w 481"/>
                <a:gd name="T11" fmla="*/ 0 h 815"/>
                <a:gd name="T12" fmla="*/ 8 w 481"/>
                <a:gd name="T13" fmla="*/ 0 h 815"/>
                <a:gd name="T14" fmla="*/ 0 w 481"/>
                <a:gd name="T15" fmla="*/ 8 h 815"/>
                <a:gd name="T16" fmla="*/ 0 w 481"/>
                <a:gd name="T17" fmla="*/ 806 h 815"/>
                <a:gd name="T18" fmla="*/ 0 w 481"/>
                <a:gd name="T19" fmla="*/ 807 h 815"/>
                <a:gd name="T20" fmla="*/ 8 w 481"/>
                <a:gd name="T21" fmla="*/ 815 h 815"/>
                <a:gd name="T22" fmla="*/ 473 w 481"/>
                <a:gd name="T23" fmla="*/ 815 h 815"/>
                <a:gd name="T24" fmla="*/ 481 w 481"/>
                <a:gd name="T25" fmla="*/ 806 h 815"/>
                <a:gd name="T26" fmla="*/ 481 w 481"/>
                <a:gd name="T27" fmla="*/ 735 h 815"/>
                <a:gd name="T28" fmla="*/ 473 w 481"/>
                <a:gd name="T29" fmla="*/ 72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815">
                  <a:moveTo>
                    <a:pt x="473" y="727"/>
                  </a:moveTo>
                  <a:lnTo>
                    <a:pt x="473" y="727"/>
                  </a:lnTo>
                  <a:lnTo>
                    <a:pt x="110" y="727"/>
                  </a:lnTo>
                  <a:lnTo>
                    <a:pt x="110" y="8"/>
                  </a:lnTo>
                  <a:cubicBezTo>
                    <a:pt x="110" y="8"/>
                    <a:pt x="110" y="8"/>
                    <a:pt x="110" y="8"/>
                  </a:cubicBezTo>
                  <a:cubicBezTo>
                    <a:pt x="109" y="3"/>
                    <a:pt x="106" y="0"/>
                    <a:pt x="101" y="0"/>
                  </a:cubicBezTo>
                  <a:cubicBezTo>
                    <a:pt x="101" y="0"/>
                    <a:pt x="8" y="0"/>
                    <a:pt x="8" y="0"/>
                  </a:cubicBezTo>
                  <a:cubicBezTo>
                    <a:pt x="4" y="0"/>
                    <a:pt x="0" y="4"/>
                    <a:pt x="0" y="8"/>
                  </a:cubicBezTo>
                  <a:lnTo>
                    <a:pt x="0" y="806"/>
                  </a:lnTo>
                  <a:cubicBezTo>
                    <a:pt x="0" y="807"/>
                    <a:pt x="0" y="807"/>
                    <a:pt x="0" y="807"/>
                  </a:cubicBezTo>
                  <a:cubicBezTo>
                    <a:pt x="0" y="811"/>
                    <a:pt x="4" y="815"/>
                    <a:pt x="8" y="815"/>
                  </a:cubicBezTo>
                  <a:lnTo>
                    <a:pt x="473" y="815"/>
                  </a:lnTo>
                  <a:cubicBezTo>
                    <a:pt x="477" y="815"/>
                    <a:pt x="481" y="811"/>
                    <a:pt x="481" y="806"/>
                  </a:cubicBezTo>
                  <a:lnTo>
                    <a:pt x="481" y="735"/>
                  </a:lnTo>
                  <a:cubicBezTo>
                    <a:pt x="481" y="731"/>
                    <a:pt x="477" y="727"/>
                    <a:pt x="473" y="727"/>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7E063731-29A9-23D8-7C71-8E5408A0C56C}"/>
                </a:ext>
              </a:extLst>
            </p:cNvPr>
            <p:cNvSpPr>
              <a:spLocks/>
            </p:cNvSpPr>
            <p:nvPr userDrawn="1"/>
          </p:nvSpPr>
          <p:spPr bwMode="auto">
            <a:xfrm>
              <a:off x="4669" y="2777"/>
              <a:ext cx="82" cy="82"/>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69FC13DD-D0B3-F218-8C7E-8755B585FEDC}"/>
                </a:ext>
              </a:extLst>
            </p:cNvPr>
            <p:cNvSpPr>
              <a:spLocks/>
            </p:cNvSpPr>
            <p:nvPr userDrawn="1"/>
          </p:nvSpPr>
          <p:spPr bwMode="auto">
            <a:xfrm>
              <a:off x="4464" y="2777"/>
              <a:ext cx="287" cy="290"/>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8">
              <a:extLst>
                <a:ext uri="{FF2B5EF4-FFF2-40B4-BE49-F238E27FC236}">
                  <a16:creationId xmlns:a16="http://schemas.microsoft.com/office/drawing/2014/main" id="{0FE3D2B7-02CF-9DE1-B8DE-301C077A362A}"/>
                </a:ext>
              </a:extLst>
            </p:cNvPr>
            <p:cNvSpPr>
              <a:spLocks/>
            </p:cNvSpPr>
            <p:nvPr userDrawn="1"/>
          </p:nvSpPr>
          <p:spPr bwMode="auto">
            <a:xfrm>
              <a:off x="4793" y="2777"/>
              <a:ext cx="223" cy="290"/>
            </a:xfrm>
            <a:custGeom>
              <a:avLst/>
              <a:gdLst>
                <a:gd name="T0" fmla="*/ 123 w 653"/>
                <a:gd name="T1" fmla="*/ 221 h 841"/>
                <a:gd name="T2" fmla="*/ 123 w 653"/>
                <a:gd name="T3" fmla="*/ 221 h 841"/>
                <a:gd name="T4" fmla="*/ 313 w 653"/>
                <a:gd name="T5" fmla="*/ 88 h 841"/>
                <a:gd name="T6" fmla="*/ 523 w 653"/>
                <a:gd name="T7" fmla="*/ 247 h 841"/>
                <a:gd name="T8" fmla="*/ 523 w 653"/>
                <a:gd name="T9" fmla="*/ 247 h 841"/>
                <a:gd name="T10" fmla="*/ 531 w 653"/>
                <a:gd name="T11" fmla="*/ 255 h 841"/>
                <a:gd name="T12" fmla="*/ 627 w 653"/>
                <a:gd name="T13" fmla="*/ 255 h 841"/>
                <a:gd name="T14" fmla="*/ 634 w 653"/>
                <a:gd name="T15" fmla="*/ 247 h 841"/>
                <a:gd name="T16" fmla="*/ 316 w 653"/>
                <a:gd name="T17" fmla="*/ 0 h 841"/>
                <a:gd name="T18" fmla="*/ 17 w 653"/>
                <a:gd name="T19" fmla="*/ 232 h 841"/>
                <a:gd name="T20" fmla="*/ 547 w 653"/>
                <a:gd name="T21" fmla="*/ 603 h 841"/>
                <a:gd name="T22" fmla="*/ 341 w 653"/>
                <a:gd name="T23" fmla="*/ 754 h 841"/>
                <a:gd name="T24" fmla="*/ 113 w 653"/>
                <a:gd name="T25" fmla="*/ 555 h 841"/>
                <a:gd name="T26" fmla="*/ 104 w 653"/>
                <a:gd name="T27" fmla="*/ 547 h 841"/>
                <a:gd name="T28" fmla="*/ 8 w 653"/>
                <a:gd name="T29" fmla="*/ 547 h 841"/>
                <a:gd name="T30" fmla="*/ 8 w 653"/>
                <a:gd name="T31" fmla="*/ 547 h 841"/>
                <a:gd name="T32" fmla="*/ 0 w 653"/>
                <a:gd name="T33" fmla="*/ 555 h 841"/>
                <a:gd name="T34" fmla="*/ 339 w 653"/>
                <a:gd name="T35" fmla="*/ 841 h 841"/>
                <a:gd name="T36" fmla="*/ 653 w 653"/>
                <a:gd name="T37" fmla="*/ 589 h 841"/>
                <a:gd name="T38" fmla="*/ 123 w 653"/>
                <a:gd name="T39" fmla="*/ 22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3" h="841">
                  <a:moveTo>
                    <a:pt x="123" y="221"/>
                  </a:moveTo>
                  <a:lnTo>
                    <a:pt x="123" y="221"/>
                  </a:lnTo>
                  <a:cubicBezTo>
                    <a:pt x="123" y="129"/>
                    <a:pt x="198" y="88"/>
                    <a:pt x="313" y="88"/>
                  </a:cubicBezTo>
                  <a:cubicBezTo>
                    <a:pt x="445" y="88"/>
                    <a:pt x="513" y="141"/>
                    <a:pt x="523" y="247"/>
                  </a:cubicBezTo>
                  <a:cubicBezTo>
                    <a:pt x="523" y="247"/>
                    <a:pt x="523" y="247"/>
                    <a:pt x="523" y="247"/>
                  </a:cubicBezTo>
                  <a:cubicBezTo>
                    <a:pt x="523" y="252"/>
                    <a:pt x="526" y="255"/>
                    <a:pt x="531" y="255"/>
                  </a:cubicBezTo>
                  <a:lnTo>
                    <a:pt x="627" y="255"/>
                  </a:lnTo>
                  <a:cubicBezTo>
                    <a:pt x="632" y="255"/>
                    <a:pt x="636" y="252"/>
                    <a:pt x="634" y="247"/>
                  </a:cubicBezTo>
                  <a:cubicBezTo>
                    <a:pt x="618" y="78"/>
                    <a:pt x="502" y="0"/>
                    <a:pt x="316" y="0"/>
                  </a:cubicBezTo>
                  <a:cubicBezTo>
                    <a:pt x="134" y="0"/>
                    <a:pt x="17" y="83"/>
                    <a:pt x="17" y="232"/>
                  </a:cubicBezTo>
                  <a:cubicBezTo>
                    <a:pt x="17" y="542"/>
                    <a:pt x="547" y="378"/>
                    <a:pt x="547" y="603"/>
                  </a:cubicBezTo>
                  <a:cubicBezTo>
                    <a:pt x="547" y="710"/>
                    <a:pt x="462" y="754"/>
                    <a:pt x="341" y="754"/>
                  </a:cubicBezTo>
                  <a:cubicBezTo>
                    <a:pt x="182" y="754"/>
                    <a:pt x="123" y="679"/>
                    <a:pt x="113" y="555"/>
                  </a:cubicBezTo>
                  <a:cubicBezTo>
                    <a:pt x="112" y="551"/>
                    <a:pt x="109" y="547"/>
                    <a:pt x="104" y="547"/>
                  </a:cubicBezTo>
                  <a:lnTo>
                    <a:pt x="8" y="547"/>
                  </a:lnTo>
                  <a:cubicBezTo>
                    <a:pt x="8" y="547"/>
                    <a:pt x="8" y="547"/>
                    <a:pt x="8" y="547"/>
                  </a:cubicBezTo>
                  <a:cubicBezTo>
                    <a:pt x="4" y="547"/>
                    <a:pt x="0" y="551"/>
                    <a:pt x="0" y="555"/>
                  </a:cubicBezTo>
                  <a:cubicBezTo>
                    <a:pt x="7" y="741"/>
                    <a:pt x="131" y="841"/>
                    <a:pt x="339" y="841"/>
                  </a:cubicBezTo>
                  <a:cubicBezTo>
                    <a:pt x="524" y="841"/>
                    <a:pt x="653" y="757"/>
                    <a:pt x="653" y="589"/>
                  </a:cubicBezTo>
                  <a:cubicBezTo>
                    <a:pt x="653" y="271"/>
                    <a:pt x="123" y="431"/>
                    <a:pt x="123" y="221"/>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9">
              <a:extLst>
                <a:ext uri="{FF2B5EF4-FFF2-40B4-BE49-F238E27FC236}">
                  <a16:creationId xmlns:a16="http://schemas.microsoft.com/office/drawing/2014/main" id="{81C7055A-C8B6-2245-2045-85126C2783F8}"/>
                </a:ext>
              </a:extLst>
            </p:cNvPr>
            <p:cNvSpPr>
              <a:spLocks noEditPoints="1"/>
            </p:cNvSpPr>
            <p:nvPr userDrawn="1"/>
          </p:nvSpPr>
          <p:spPr bwMode="auto">
            <a:xfrm>
              <a:off x="5258" y="2781"/>
              <a:ext cx="209" cy="282"/>
            </a:xfrm>
            <a:custGeom>
              <a:avLst/>
              <a:gdLst>
                <a:gd name="T0" fmla="*/ 111 w 613"/>
                <a:gd name="T1" fmla="*/ 397 h 815"/>
                <a:gd name="T2" fmla="*/ 111 w 613"/>
                <a:gd name="T3" fmla="*/ 397 h 815"/>
                <a:gd name="T4" fmla="*/ 111 w 613"/>
                <a:gd name="T5" fmla="*/ 86 h 815"/>
                <a:gd name="T6" fmla="*/ 302 w 613"/>
                <a:gd name="T7" fmla="*/ 86 h 815"/>
                <a:gd name="T8" fmla="*/ 302 w 613"/>
                <a:gd name="T9" fmla="*/ 86 h 815"/>
                <a:gd name="T10" fmla="*/ 486 w 613"/>
                <a:gd name="T11" fmla="*/ 242 h 815"/>
                <a:gd name="T12" fmla="*/ 304 w 613"/>
                <a:gd name="T13" fmla="*/ 397 h 815"/>
                <a:gd name="T14" fmla="*/ 111 w 613"/>
                <a:gd name="T15" fmla="*/ 397 h 815"/>
                <a:gd name="T16" fmla="*/ 611 w 613"/>
                <a:gd name="T17" fmla="*/ 808 h 815"/>
                <a:gd name="T18" fmla="*/ 611 w 613"/>
                <a:gd name="T19" fmla="*/ 808 h 815"/>
                <a:gd name="T20" fmla="*/ 397 w 613"/>
                <a:gd name="T21" fmla="*/ 472 h 815"/>
                <a:gd name="T22" fmla="*/ 595 w 613"/>
                <a:gd name="T23" fmla="*/ 240 h 815"/>
                <a:gd name="T24" fmla="*/ 296 w 613"/>
                <a:gd name="T25" fmla="*/ 0 h 815"/>
                <a:gd name="T26" fmla="*/ 9 w 613"/>
                <a:gd name="T27" fmla="*/ 0 h 815"/>
                <a:gd name="T28" fmla="*/ 8 w 613"/>
                <a:gd name="T29" fmla="*/ 0 h 815"/>
                <a:gd name="T30" fmla="*/ 1 w 613"/>
                <a:gd name="T31" fmla="*/ 8 h 815"/>
                <a:gd name="T32" fmla="*/ 1 w 613"/>
                <a:gd name="T33" fmla="*/ 806 h 815"/>
                <a:gd name="T34" fmla="*/ 1 w 613"/>
                <a:gd name="T35" fmla="*/ 807 h 815"/>
                <a:gd name="T36" fmla="*/ 9 w 613"/>
                <a:gd name="T37" fmla="*/ 815 h 815"/>
                <a:gd name="T38" fmla="*/ 103 w 613"/>
                <a:gd name="T39" fmla="*/ 815 h 815"/>
                <a:gd name="T40" fmla="*/ 103 w 613"/>
                <a:gd name="T41" fmla="*/ 815 h 815"/>
                <a:gd name="T42" fmla="*/ 111 w 613"/>
                <a:gd name="T43" fmla="*/ 806 h 815"/>
                <a:gd name="T44" fmla="*/ 111 w 613"/>
                <a:gd name="T45" fmla="*/ 482 h 815"/>
                <a:gd name="T46" fmla="*/ 282 w 613"/>
                <a:gd name="T47" fmla="*/ 482 h 815"/>
                <a:gd name="T48" fmla="*/ 485 w 613"/>
                <a:gd name="T49" fmla="*/ 808 h 815"/>
                <a:gd name="T50" fmla="*/ 497 w 613"/>
                <a:gd name="T51" fmla="*/ 815 h 815"/>
                <a:gd name="T52" fmla="*/ 608 w 613"/>
                <a:gd name="T53" fmla="*/ 815 h 815"/>
                <a:gd name="T54" fmla="*/ 611 w 613"/>
                <a:gd name="T55" fmla="*/ 814 h 815"/>
                <a:gd name="T56" fmla="*/ 611 w 613"/>
                <a:gd name="T57" fmla="*/ 80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3" h="815">
                  <a:moveTo>
                    <a:pt x="111" y="397"/>
                  </a:moveTo>
                  <a:lnTo>
                    <a:pt x="111" y="397"/>
                  </a:lnTo>
                  <a:lnTo>
                    <a:pt x="111" y="86"/>
                  </a:lnTo>
                  <a:lnTo>
                    <a:pt x="302" y="86"/>
                  </a:lnTo>
                  <a:lnTo>
                    <a:pt x="302" y="86"/>
                  </a:lnTo>
                  <a:cubicBezTo>
                    <a:pt x="417" y="86"/>
                    <a:pt x="486" y="139"/>
                    <a:pt x="486" y="242"/>
                  </a:cubicBezTo>
                  <a:cubicBezTo>
                    <a:pt x="486" y="351"/>
                    <a:pt x="411" y="397"/>
                    <a:pt x="304" y="397"/>
                  </a:cubicBezTo>
                  <a:lnTo>
                    <a:pt x="111" y="397"/>
                  </a:lnTo>
                  <a:close/>
                  <a:moveTo>
                    <a:pt x="611" y="808"/>
                  </a:moveTo>
                  <a:lnTo>
                    <a:pt x="611" y="808"/>
                  </a:lnTo>
                  <a:lnTo>
                    <a:pt x="397" y="472"/>
                  </a:lnTo>
                  <a:cubicBezTo>
                    <a:pt x="519" y="447"/>
                    <a:pt x="595" y="370"/>
                    <a:pt x="595" y="240"/>
                  </a:cubicBezTo>
                  <a:cubicBezTo>
                    <a:pt x="595" y="80"/>
                    <a:pt x="481" y="0"/>
                    <a:pt x="296" y="0"/>
                  </a:cubicBezTo>
                  <a:lnTo>
                    <a:pt x="9" y="0"/>
                  </a:lnTo>
                  <a:cubicBezTo>
                    <a:pt x="9" y="0"/>
                    <a:pt x="8" y="0"/>
                    <a:pt x="8" y="0"/>
                  </a:cubicBezTo>
                  <a:cubicBezTo>
                    <a:pt x="4" y="0"/>
                    <a:pt x="0" y="4"/>
                    <a:pt x="1" y="8"/>
                  </a:cubicBezTo>
                  <a:lnTo>
                    <a:pt x="1" y="806"/>
                  </a:lnTo>
                  <a:cubicBezTo>
                    <a:pt x="1" y="807"/>
                    <a:pt x="1" y="807"/>
                    <a:pt x="1" y="807"/>
                  </a:cubicBezTo>
                  <a:cubicBezTo>
                    <a:pt x="1" y="811"/>
                    <a:pt x="4" y="815"/>
                    <a:pt x="9" y="815"/>
                  </a:cubicBezTo>
                  <a:lnTo>
                    <a:pt x="103" y="815"/>
                  </a:lnTo>
                  <a:cubicBezTo>
                    <a:pt x="103" y="815"/>
                    <a:pt x="103" y="815"/>
                    <a:pt x="103" y="815"/>
                  </a:cubicBezTo>
                  <a:cubicBezTo>
                    <a:pt x="108" y="814"/>
                    <a:pt x="111" y="811"/>
                    <a:pt x="111" y="806"/>
                  </a:cubicBezTo>
                  <a:lnTo>
                    <a:pt x="111" y="482"/>
                  </a:lnTo>
                  <a:lnTo>
                    <a:pt x="282" y="482"/>
                  </a:lnTo>
                  <a:lnTo>
                    <a:pt x="485" y="808"/>
                  </a:lnTo>
                  <a:cubicBezTo>
                    <a:pt x="488" y="811"/>
                    <a:pt x="493" y="815"/>
                    <a:pt x="497" y="815"/>
                  </a:cubicBezTo>
                  <a:lnTo>
                    <a:pt x="608" y="815"/>
                  </a:lnTo>
                  <a:cubicBezTo>
                    <a:pt x="609" y="815"/>
                    <a:pt x="610" y="814"/>
                    <a:pt x="611" y="814"/>
                  </a:cubicBezTo>
                  <a:cubicBezTo>
                    <a:pt x="613" y="812"/>
                    <a:pt x="613" y="809"/>
                    <a:pt x="611" y="808"/>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073700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action Header, Blue">
    <p:bg>
      <p:bgPr>
        <a:solidFill>
          <a:srgbClr val="92B2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519311"/>
          </a:xfrm>
          <a:prstGeom prst="rect">
            <a:avLst/>
          </a:prstGeom>
        </p:spPr>
        <p:txBody>
          <a:bodyPr lIns="0" tIns="0" rIns="0" bIns="0"/>
          <a:lstStyle>
            <a:lvl1pPr marL="0" indent="0">
              <a:buNone/>
              <a:defRPr sz="1800" b="0" i="0" spc="-20" baseline="0">
                <a:solidFill>
                  <a:srgbClr val="3D44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334294744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action Header, Lilac">
    <p:bg>
      <p:bgPr>
        <a:solidFill>
          <a:srgbClr val="D99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6"/>
            <a:ext cx="3238003" cy="1656185"/>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4E3D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87003884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action Header, Tangerine">
    <p:bg>
      <p:bgPr>
        <a:solidFill>
          <a:srgbClr val="F5A29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54403D"/>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377974732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Section Header, Gre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rgbClr val="F6F6F2"/>
                </a:solidFill>
              </a:defRPr>
            </a:lvl1pPr>
          </a:lstStyle>
          <a:p>
            <a:r>
              <a:rPr lang="en-GB" dirty="0"/>
              <a:t>Section title</a:t>
            </a:r>
            <a:endParaRPr lang="en-US" dirty="0"/>
          </a:p>
        </p:txBody>
      </p:sp>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D6F59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5" name="Picture 4">
            <a:extLst>
              <a:ext uri="{FF2B5EF4-FFF2-40B4-BE49-F238E27FC236}">
                <a16:creationId xmlns:a16="http://schemas.microsoft.com/office/drawing/2014/main" id="{54B68FA0-3683-DD54-131B-A75EC167AD17}"/>
              </a:ext>
            </a:extLst>
          </p:cNvPr>
          <p:cNvPicPr>
            <a:picLocks noChangeAspect="1"/>
          </p:cNvPicPr>
          <p:nvPr userDrawn="1"/>
        </p:nvPicPr>
        <p:blipFill>
          <a:blip r:embed="rId2"/>
          <a:stretch>
            <a:fillRect/>
          </a:stretch>
        </p:blipFill>
        <p:spPr>
          <a:xfrm>
            <a:off x="152400" y="152400"/>
            <a:ext cx="266700" cy="266700"/>
          </a:xfrm>
          <a:prstGeom prst="rect">
            <a:avLst/>
          </a:prstGeom>
        </p:spPr>
      </p:pic>
      <p:sp>
        <p:nvSpPr>
          <p:cNvPr id="3" name="Rectangle 2">
            <a:extLst>
              <a:ext uri="{FF2B5EF4-FFF2-40B4-BE49-F238E27FC236}">
                <a16:creationId xmlns:a16="http://schemas.microsoft.com/office/drawing/2014/main" id="{777D2787-8CF9-90B2-5E20-43F400D4603D}"/>
              </a:ext>
            </a:extLst>
          </p:cNvPr>
          <p:cNvSpPr/>
          <p:nvPr userDrawn="1"/>
        </p:nvSpPr>
        <p:spPr>
          <a:xfrm>
            <a:off x="8604447" y="0"/>
            <a:ext cx="144017" cy="5143500"/>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3010D09-D848-CF2E-AE34-2717DDD206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543348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ection Header, Light">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tx2"/>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545452"/>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E645AF36-CFD8-FA69-230B-6DE83BA1A2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4957204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Section Header, Lime Green">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chemeClr val="accent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D9075E43-CD69-84AE-0444-573DCF3074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18890214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ection Header, Blue">
    <p:bg>
      <p:bgPr>
        <a:solidFill>
          <a:srgbClr val="92B2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3D44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74209FD3-212C-7C1D-2467-66113A95DC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42593691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Section Header, Lilac">
    <p:bg>
      <p:bgPr>
        <a:solidFill>
          <a:srgbClr val="D993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4E3D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10432E18-E24B-9F20-2F46-639607960A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4973145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Section Header, Tangerine">
    <p:bg>
      <p:bgPr>
        <a:solidFill>
          <a:srgbClr val="F5A29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54403D"/>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6D6625CD-B571-38C4-EB56-E01273E7AD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5154864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757556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3B9AB2-09A0-DA15-448B-A8FFAD971625}"/>
              </a:ext>
            </a:extLst>
          </p:cNvPr>
          <p:cNvSpPr/>
          <p:nvPr userDrawn="1"/>
        </p:nvSpPr>
        <p:spPr>
          <a:xfrm>
            <a:off x="0" y="2632075"/>
            <a:ext cx="9144000" cy="2511425"/>
          </a:xfrm>
          <a:prstGeom prst="rect">
            <a:avLst/>
          </a:prstGeom>
          <a:solidFill>
            <a:srgbClr val="2633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6" name="TextBox 5">
            <a:extLst>
              <a:ext uri="{FF2B5EF4-FFF2-40B4-BE49-F238E27FC236}">
                <a16:creationId xmlns:a16="http://schemas.microsoft.com/office/drawing/2014/main" id="{E55AAE29-D0B4-A711-BD76-4D8040A5887B}"/>
              </a:ext>
            </a:extLst>
          </p:cNvPr>
          <p:cNvSpPr txBox="1"/>
          <p:nvPr userDrawn="1"/>
        </p:nvSpPr>
        <p:spPr>
          <a:xfrm>
            <a:off x="480660" y="4607067"/>
            <a:ext cx="2813788" cy="138499"/>
          </a:xfrm>
          <a:prstGeom prst="rect">
            <a:avLst/>
          </a:prstGeom>
          <a:noFill/>
        </p:spPr>
        <p:txBody>
          <a:bodyPr wrap="square" lIns="0" tIns="0" rIns="0" bIns="0" rtlCol="0">
            <a:spAutoFit/>
          </a:bodyPr>
          <a:lstStyle/>
          <a:p>
            <a:r>
              <a:rPr lang="en-GB" sz="900" spc="120" baseline="0" dirty="0">
                <a:solidFill>
                  <a:srgbClr val="F6F6F2"/>
                </a:solidFill>
                <a:latin typeface="Figtree" pitchFamily="2" charset="0"/>
              </a:rPr>
              <a:t>SLRCONSULTING.COM</a:t>
            </a:r>
          </a:p>
        </p:txBody>
      </p:sp>
      <p:sp>
        <p:nvSpPr>
          <p:cNvPr id="2" name="Title 1"/>
          <p:cNvSpPr>
            <a:spLocks noGrp="1"/>
          </p:cNvSpPr>
          <p:nvPr>
            <p:ph type="ctrTitle" hasCustomPrompt="1"/>
          </p:nvPr>
        </p:nvSpPr>
        <p:spPr>
          <a:xfrm>
            <a:off x="480660" y="3017738"/>
            <a:ext cx="5212428" cy="581229"/>
          </a:xfrm>
          <a:prstGeom prst="rect">
            <a:avLst/>
          </a:prstGeom>
        </p:spPr>
        <p:txBody>
          <a:bodyPr lIns="0" tIns="0" rIns="0" bIns="0" anchor="t" anchorCtr="0">
            <a:normAutofit/>
          </a:bodyPr>
          <a:lstStyle>
            <a:lvl1pPr algn="l">
              <a:lnSpc>
                <a:spcPct val="100000"/>
              </a:lnSpc>
              <a:defRPr sz="3200" spc="0" baseline="0">
                <a:solidFill>
                  <a:schemeClr val="accent6"/>
                </a:solidFill>
              </a:defRPr>
            </a:lvl1pPr>
          </a:lstStyle>
          <a:p>
            <a:r>
              <a:rPr lang="en-GB" dirty="0"/>
              <a:t>Presentation Title</a:t>
            </a:r>
            <a:endParaRPr lang="en-US" dirty="0"/>
          </a:p>
        </p:txBody>
      </p:sp>
      <p:sp>
        <p:nvSpPr>
          <p:cNvPr id="16" name="Picture Placeholder 10">
            <a:extLst>
              <a:ext uri="{FF2B5EF4-FFF2-40B4-BE49-F238E27FC236}">
                <a16:creationId xmlns:a16="http://schemas.microsoft.com/office/drawing/2014/main" id="{51A917A5-A3A1-0015-6125-A8883618F90C}"/>
              </a:ext>
            </a:extLst>
          </p:cNvPr>
          <p:cNvSpPr>
            <a:spLocks noGrp="1"/>
          </p:cNvSpPr>
          <p:nvPr>
            <p:ph type="pic" sz="quarter" idx="10"/>
          </p:nvPr>
        </p:nvSpPr>
        <p:spPr>
          <a:xfrm>
            <a:off x="0" y="0"/>
            <a:ext cx="6158971" cy="2632075"/>
          </a:xfrm>
          <a:prstGeom prst="rect">
            <a:avLst/>
          </a:prstGeom>
          <a:noFill/>
        </p:spPr>
        <p:txBody>
          <a:bodyPr/>
          <a:lstStyle>
            <a:lvl1pPr>
              <a:defRPr>
                <a:solidFill>
                  <a:sysClr val="windowText" lastClr="000000"/>
                </a:solidFill>
              </a:defRPr>
            </a:lvl1pPr>
          </a:lstStyle>
          <a:p>
            <a:r>
              <a:rPr lang="en-US"/>
              <a:t>Click icon to add picture</a:t>
            </a:r>
            <a:endParaRPr lang="en-GB"/>
          </a:p>
        </p:txBody>
      </p:sp>
      <p:sp>
        <p:nvSpPr>
          <p:cNvPr id="20" name="Text Placeholder 47">
            <a:extLst>
              <a:ext uri="{FF2B5EF4-FFF2-40B4-BE49-F238E27FC236}">
                <a16:creationId xmlns:a16="http://schemas.microsoft.com/office/drawing/2014/main" id="{C613B6E1-1F24-22F6-1438-6E16305FC060}"/>
              </a:ext>
            </a:extLst>
          </p:cNvPr>
          <p:cNvSpPr>
            <a:spLocks noGrp="1"/>
          </p:cNvSpPr>
          <p:nvPr>
            <p:ph type="body" sz="quarter" idx="12" hasCustomPrompt="1"/>
          </p:nvPr>
        </p:nvSpPr>
        <p:spPr>
          <a:xfrm>
            <a:off x="7117298" y="3021028"/>
            <a:ext cx="1535993" cy="159358"/>
          </a:xfrm>
          <a:prstGeom prst="rect">
            <a:avLst/>
          </a:prstGeom>
        </p:spPr>
        <p:txBody>
          <a:bodyPr lIns="0" tIns="0" rIns="0" bIns="0" anchor="t"/>
          <a:lstStyle>
            <a:lvl1pPr marL="0" indent="0" algn="r">
              <a:lnSpc>
                <a:spcPct val="100000"/>
              </a:lnSpc>
              <a:spcAft>
                <a:spcPts val="600"/>
              </a:spcAft>
              <a:buNone/>
              <a:defRPr sz="1200" b="0" i="0">
                <a:solidFill>
                  <a:srgbClr val="F6F6F2"/>
                </a:solidFill>
                <a:latin typeface="Figtree" pitchFamily="2" charset="0"/>
              </a:defRPr>
            </a:lvl1pPr>
          </a:lstStyle>
          <a:p>
            <a:pPr lvl="0"/>
            <a:r>
              <a:rPr lang="en-GB" dirty="0"/>
              <a:t>Date</a:t>
            </a:r>
          </a:p>
        </p:txBody>
      </p:sp>
      <p:sp>
        <p:nvSpPr>
          <p:cNvPr id="21" name="Text Placeholder 2">
            <a:extLst>
              <a:ext uri="{FF2B5EF4-FFF2-40B4-BE49-F238E27FC236}">
                <a16:creationId xmlns:a16="http://schemas.microsoft.com/office/drawing/2014/main" id="{087A6E4C-2E4E-2BBE-7B14-8B63C321ADB6}"/>
              </a:ext>
            </a:extLst>
          </p:cNvPr>
          <p:cNvSpPr>
            <a:spLocks noGrp="1"/>
          </p:cNvSpPr>
          <p:nvPr>
            <p:ph type="body" idx="1" hasCustomPrompt="1"/>
          </p:nvPr>
        </p:nvSpPr>
        <p:spPr>
          <a:xfrm>
            <a:off x="469902" y="3651355"/>
            <a:ext cx="5222348" cy="587374"/>
          </a:xfrm>
          <a:prstGeom prst="rect">
            <a:avLst/>
          </a:prstGeom>
        </p:spPr>
        <p:txBody>
          <a:bodyPr lIns="0" tIns="0" rIns="0" bIns="0"/>
          <a:lstStyle>
            <a:lvl1pPr marL="0" indent="0">
              <a:lnSpc>
                <a:spcPct val="100000"/>
              </a:lnSpc>
              <a:buNone/>
              <a:defRPr sz="1600" b="0" i="0" spc="0" baseline="0">
                <a:solidFill>
                  <a:srgbClr val="F6F6F2"/>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grpSp>
        <p:nvGrpSpPr>
          <p:cNvPr id="10" name="Group 9">
            <a:extLst>
              <a:ext uri="{FF2B5EF4-FFF2-40B4-BE49-F238E27FC236}">
                <a16:creationId xmlns:a16="http://schemas.microsoft.com/office/drawing/2014/main" id="{0BDE795A-6838-CF4E-CCA6-02FDA99F0900}"/>
              </a:ext>
            </a:extLst>
          </p:cNvPr>
          <p:cNvGrpSpPr/>
          <p:nvPr userDrawn="1"/>
        </p:nvGrpSpPr>
        <p:grpSpPr>
          <a:xfrm rot="5400000">
            <a:off x="3328477" y="1848995"/>
            <a:ext cx="2128479" cy="4465967"/>
            <a:chOff x="7016271" y="-1"/>
            <a:chExt cx="2128479" cy="4465967"/>
          </a:xfrm>
        </p:grpSpPr>
        <p:cxnSp>
          <p:nvCxnSpPr>
            <p:cNvPr id="11" name="Straight Connector 10">
              <a:extLst>
                <a:ext uri="{FF2B5EF4-FFF2-40B4-BE49-F238E27FC236}">
                  <a16:creationId xmlns:a16="http://schemas.microsoft.com/office/drawing/2014/main" id="{0449A14E-C87D-27C0-0585-6FF63E1A3A0E}"/>
                </a:ext>
              </a:extLst>
            </p:cNvPr>
            <p:cNvCxnSpPr>
              <a:cxnSpLocks/>
            </p:cNvCxnSpPr>
            <p:nvPr userDrawn="1"/>
          </p:nvCxnSpPr>
          <p:spPr>
            <a:xfrm rot="16200000" flipH="1">
              <a:off x="6675229" y="2466346"/>
              <a:ext cx="3999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7F1069-3DD0-9B6C-B4B6-B3E3AE0A1272}"/>
                </a:ext>
              </a:extLst>
            </p:cNvPr>
            <p:cNvCxnSpPr>
              <a:cxnSpLocks/>
            </p:cNvCxnSpPr>
            <p:nvPr userDrawn="1"/>
          </p:nvCxnSpPr>
          <p:spPr>
            <a:xfrm rot="16200000" flipV="1">
              <a:off x="7845560" y="-362565"/>
              <a:ext cx="1" cy="1658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FDC0A1-4D01-C3B3-C668-789D69A5EFB4}"/>
                </a:ext>
              </a:extLst>
            </p:cNvPr>
            <p:cNvCxnSpPr>
              <a:cxnSpLocks/>
            </p:cNvCxnSpPr>
            <p:nvPr userDrawn="1"/>
          </p:nvCxnSpPr>
          <p:spPr>
            <a:xfrm flipH="1">
              <a:off x="8678024" y="-1"/>
              <a:ext cx="466726" cy="466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4">
            <a:extLst>
              <a:ext uri="{FF2B5EF4-FFF2-40B4-BE49-F238E27FC236}">
                <a16:creationId xmlns:a16="http://schemas.microsoft.com/office/drawing/2014/main" id="{6CA326D4-D30C-6D98-A06E-FC3C1F2C926B}"/>
              </a:ext>
            </a:extLst>
          </p:cNvPr>
          <p:cNvGrpSpPr>
            <a:grpSpLocks noChangeAspect="1"/>
          </p:cNvGrpSpPr>
          <p:nvPr userDrawn="1"/>
        </p:nvGrpSpPr>
        <p:grpSpPr bwMode="auto">
          <a:xfrm>
            <a:off x="7078661" y="4257680"/>
            <a:ext cx="1597024" cy="461963"/>
            <a:chOff x="4459" y="2682"/>
            <a:chExt cx="1006" cy="291"/>
          </a:xfrm>
        </p:grpSpPr>
        <p:sp>
          <p:nvSpPr>
            <p:cNvPr id="7" name="Freeform 5">
              <a:extLst>
                <a:ext uri="{FF2B5EF4-FFF2-40B4-BE49-F238E27FC236}">
                  <a16:creationId xmlns:a16="http://schemas.microsoft.com/office/drawing/2014/main" id="{13F4CA30-7C69-6048-886D-8B09E0C2FA27}"/>
                </a:ext>
              </a:extLst>
            </p:cNvPr>
            <p:cNvSpPr>
              <a:spLocks/>
            </p:cNvSpPr>
            <p:nvPr userDrawn="1"/>
          </p:nvSpPr>
          <p:spPr bwMode="auto">
            <a:xfrm>
              <a:off x="5049" y="2686"/>
              <a:ext cx="164" cy="283"/>
            </a:xfrm>
            <a:custGeom>
              <a:avLst/>
              <a:gdLst>
                <a:gd name="T0" fmla="*/ 473 w 481"/>
                <a:gd name="T1" fmla="*/ 727 h 815"/>
                <a:gd name="T2" fmla="*/ 473 w 481"/>
                <a:gd name="T3" fmla="*/ 727 h 815"/>
                <a:gd name="T4" fmla="*/ 110 w 481"/>
                <a:gd name="T5" fmla="*/ 727 h 815"/>
                <a:gd name="T6" fmla="*/ 110 w 481"/>
                <a:gd name="T7" fmla="*/ 8 h 815"/>
                <a:gd name="T8" fmla="*/ 110 w 481"/>
                <a:gd name="T9" fmla="*/ 8 h 815"/>
                <a:gd name="T10" fmla="*/ 101 w 481"/>
                <a:gd name="T11" fmla="*/ 0 h 815"/>
                <a:gd name="T12" fmla="*/ 8 w 481"/>
                <a:gd name="T13" fmla="*/ 0 h 815"/>
                <a:gd name="T14" fmla="*/ 0 w 481"/>
                <a:gd name="T15" fmla="*/ 8 h 815"/>
                <a:gd name="T16" fmla="*/ 0 w 481"/>
                <a:gd name="T17" fmla="*/ 806 h 815"/>
                <a:gd name="T18" fmla="*/ 0 w 481"/>
                <a:gd name="T19" fmla="*/ 807 h 815"/>
                <a:gd name="T20" fmla="*/ 8 w 481"/>
                <a:gd name="T21" fmla="*/ 815 h 815"/>
                <a:gd name="T22" fmla="*/ 473 w 481"/>
                <a:gd name="T23" fmla="*/ 815 h 815"/>
                <a:gd name="T24" fmla="*/ 481 w 481"/>
                <a:gd name="T25" fmla="*/ 806 h 815"/>
                <a:gd name="T26" fmla="*/ 481 w 481"/>
                <a:gd name="T27" fmla="*/ 735 h 815"/>
                <a:gd name="T28" fmla="*/ 473 w 481"/>
                <a:gd name="T29" fmla="*/ 72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815">
                  <a:moveTo>
                    <a:pt x="473" y="727"/>
                  </a:moveTo>
                  <a:lnTo>
                    <a:pt x="473" y="727"/>
                  </a:lnTo>
                  <a:lnTo>
                    <a:pt x="110" y="727"/>
                  </a:lnTo>
                  <a:lnTo>
                    <a:pt x="110" y="8"/>
                  </a:lnTo>
                  <a:cubicBezTo>
                    <a:pt x="110" y="8"/>
                    <a:pt x="110" y="8"/>
                    <a:pt x="110" y="8"/>
                  </a:cubicBezTo>
                  <a:cubicBezTo>
                    <a:pt x="109" y="3"/>
                    <a:pt x="106" y="0"/>
                    <a:pt x="101" y="0"/>
                  </a:cubicBezTo>
                  <a:cubicBezTo>
                    <a:pt x="101" y="0"/>
                    <a:pt x="8" y="0"/>
                    <a:pt x="8" y="0"/>
                  </a:cubicBezTo>
                  <a:cubicBezTo>
                    <a:pt x="4" y="0"/>
                    <a:pt x="0" y="4"/>
                    <a:pt x="0" y="8"/>
                  </a:cubicBezTo>
                  <a:lnTo>
                    <a:pt x="0" y="806"/>
                  </a:lnTo>
                  <a:cubicBezTo>
                    <a:pt x="0" y="807"/>
                    <a:pt x="0" y="807"/>
                    <a:pt x="0" y="807"/>
                  </a:cubicBezTo>
                  <a:cubicBezTo>
                    <a:pt x="0" y="811"/>
                    <a:pt x="4" y="815"/>
                    <a:pt x="8" y="815"/>
                  </a:cubicBezTo>
                  <a:lnTo>
                    <a:pt x="473" y="815"/>
                  </a:lnTo>
                  <a:cubicBezTo>
                    <a:pt x="477" y="815"/>
                    <a:pt x="481" y="811"/>
                    <a:pt x="481" y="806"/>
                  </a:cubicBezTo>
                  <a:lnTo>
                    <a:pt x="481" y="735"/>
                  </a:lnTo>
                  <a:cubicBezTo>
                    <a:pt x="481" y="731"/>
                    <a:pt x="477" y="727"/>
                    <a:pt x="473" y="727"/>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6">
              <a:extLst>
                <a:ext uri="{FF2B5EF4-FFF2-40B4-BE49-F238E27FC236}">
                  <a16:creationId xmlns:a16="http://schemas.microsoft.com/office/drawing/2014/main" id="{E9BF6020-8716-03F1-AEBF-DE0642190E7E}"/>
                </a:ext>
              </a:extLst>
            </p:cNvPr>
            <p:cNvSpPr>
              <a:spLocks/>
            </p:cNvSpPr>
            <p:nvPr userDrawn="1"/>
          </p:nvSpPr>
          <p:spPr bwMode="auto">
            <a:xfrm>
              <a:off x="4664" y="2682"/>
              <a:ext cx="83" cy="83"/>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7">
              <a:extLst>
                <a:ext uri="{FF2B5EF4-FFF2-40B4-BE49-F238E27FC236}">
                  <a16:creationId xmlns:a16="http://schemas.microsoft.com/office/drawing/2014/main" id="{B2333749-6204-DDAC-11C6-08B97063A57B}"/>
                </a:ext>
              </a:extLst>
            </p:cNvPr>
            <p:cNvSpPr>
              <a:spLocks/>
            </p:cNvSpPr>
            <p:nvPr userDrawn="1"/>
          </p:nvSpPr>
          <p:spPr bwMode="auto">
            <a:xfrm>
              <a:off x="4459" y="2682"/>
              <a:ext cx="288" cy="291"/>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8">
              <a:extLst>
                <a:ext uri="{FF2B5EF4-FFF2-40B4-BE49-F238E27FC236}">
                  <a16:creationId xmlns:a16="http://schemas.microsoft.com/office/drawing/2014/main" id="{402F3776-FC88-08FF-D31B-3313829A0D92}"/>
                </a:ext>
              </a:extLst>
            </p:cNvPr>
            <p:cNvSpPr>
              <a:spLocks/>
            </p:cNvSpPr>
            <p:nvPr userDrawn="1"/>
          </p:nvSpPr>
          <p:spPr bwMode="auto">
            <a:xfrm>
              <a:off x="4789" y="2682"/>
              <a:ext cx="223" cy="291"/>
            </a:xfrm>
            <a:custGeom>
              <a:avLst/>
              <a:gdLst>
                <a:gd name="T0" fmla="*/ 123 w 653"/>
                <a:gd name="T1" fmla="*/ 221 h 841"/>
                <a:gd name="T2" fmla="*/ 123 w 653"/>
                <a:gd name="T3" fmla="*/ 221 h 841"/>
                <a:gd name="T4" fmla="*/ 313 w 653"/>
                <a:gd name="T5" fmla="*/ 88 h 841"/>
                <a:gd name="T6" fmla="*/ 523 w 653"/>
                <a:gd name="T7" fmla="*/ 247 h 841"/>
                <a:gd name="T8" fmla="*/ 523 w 653"/>
                <a:gd name="T9" fmla="*/ 247 h 841"/>
                <a:gd name="T10" fmla="*/ 531 w 653"/>
                <a:gd name="T11" fmla="*/ 255 h 841"/>
                <a:gd name="T12" fmla="*/ 627 w 653"/>
                <a:gd name="T13" fmla="*/ 255 h 841"/>
                <a:gd name="T14" fmla="*/ 634 w 653"/>
                <a:gd name="T15" fmla="*/ 247 h 841"/>
                <a:gd name="T16" fmla="*/ 316 w 653"/>
                <a:gd name="T17" fmla="*/ 0 h 841"/>
                <a:gd name="T18" fmla="*/ 17 w 653"/>
                <a:gd name="T19" fmla="*/ 232 h 841"/>
                <a:gd name="T20" fmla="*/ 547 w 653"/>
                <a:gd name="T21" fmla="*/ 603 h 841"/>
                <a:gd name="T22" fmla="*/ 341 w 653"/>
                <a:gd name="T23" fmla="*/ 754 h 841"/>
                <a:gd name="T24" fmla="*/ 113 w 653"/>
                <a:gd name="T25" fmla="*/ 555 h 841"/>
                <a:gd name="T26" fmla="*/ 104 w 653"/>
                <a:gd name="T27" fmla="*/ 547 h 841"/>
                <a:gd name="T28" fmla="*/ 8 w 653"/>
                <a:gd name="T29" fmla="*/ 547 h 841"/>
                <a:gd name="T30" fmla="*/ 8 w 653"/>
                <a:gd name="T31" fmla="*/ 547 h 841"/>
                <a:gd name="T32" fmla="*/ 0 w 653"/>
                <a:gd name="T33" fmla="*/ 555 h 841"/>
                <a:gd name="T34" fmla="*/ 339 w 653"/>
                <a:gd name="T35" fmla="*/ 841 h 841"/>
                <a:gd name="T36" fmla="*/ 653 w 653"/>
                <a:gd name="T37" fmla="*/ 589 h 841"/>
                <a:gd name="T38" fmla="*/ 123 w 653"/>
                <a:gd name="T39" fmla="*/ 22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3" h="841">
                  <a:moveTo>
                    <a:pt x="123" y="221"/>
                  </a:moveTo>
                  <a:lnTo>
                    <a:pt x="123" y="221"/>
                  </a:lnTo>
                  <a:cubicBezTo>
                    <a:pt x="123" y="129"/>
                    <a:pt x="198" y="88"/>
                    <a:pt x="313" y="88"/>
                  </a:cubicBezTo>
                  <a:cubicBezTo>
                    <a:pt x="445" y="88"/>
                    <a:pt x="513" y="141"/>
                    <a:pt x="523" y="247"/>
                  </a:cubicBezTo>
                  <a:cubicBezTo>
                    <a:pt x="523" y="247"/>
                    <a:pt x="523" y="247"/>
                    <a:pt x="523" y="247"/>
                  </a:cubicBezTo>
                  <a:cubicBezTo>
                    <a:pt x="523" y="252"/>
                    <a:pt x="526" y="255"/>
                    <a:pt x="531" y="255"/>
                  </a:cubicBezTo>
                  <a:lnTo>
                    <a:pt x="627" y="255"/>
                  </a:lnTo>
                  <a:cubicBezTo>
                    <a:pt x="632" y="255"/>
                    <a:pt x="636" y="252"/>
                    <a:pt x="634" y="247"/>
                  </a:cubicBezTo>
                  <a:cubicBezTo>
                    <a:pt x="618" y="78"/>
                    <a:pt x="502" y="0"/>
                    <a:pt x="316" y="0"/>
                  </a:cubicBezTo>
                  <a:cubicBezTo>
                    <a:pt x="134" y="0"/>
                    <a:pt x="17" y="83"/>
                    <a:pt x="17" y="232"/>
                  </a:cubicBezTo>
                  <a:cubicBezTo>
                    <a:pt x="17" y="542"/>
                    <a:pt x="547" y="378"/>
                    <a:pt x="547" y="603"/>
                  </a:cubicBezTo>
                  <a:cubicBezTo>
                    <a:pt x="547" y="710"/>
                    <a:pt x="462" y="754"/>
                    <a:pt x="341" y="754"/>
                  </a:cubicBezTo>
                  <a:cubicBezTo>
                    <a:pt x="182" y="754"/>
                    <a:pt x="123" y="679"/>
                    <a:pt x="113" y="555"/>
                  </a:cubicBezTo>
                  <a:cubicBezTo>
                    <a:pt x="112" y="551"/>
                    <a:pt x="109" y="547"/>
                    <a:pt x="104" y="547"/>
                  </a:cubicBezTo>
                  <a:lnTo>
                    <a:pt x="8" y="547"/>
                  </a:lnTo>
                  <a:cubicBezTo>
                    <a:pt x="8" y="547"/>
                    <a:pt x="8" y="547"/>
                    <a:pt x="8" y="547"/>
                  </a:cubicBezTo>
                  <a:cubicBezTo>
                    <a:pt x="4" y="547"/>
                    <a:pt x="0" y="551"/>
                    <a:pt x="0" y="555"/>
                  </a:cubicBezTo>
                  <a:cubicBezTo>
                    <a:pt x="7" y="741"/>
                    <a:pt x="131" y="841"/>
                    <a:pt x="339" y="841"/>
                  </a:cubicBezTo>
                  <a:cubicBezTo>
                    <a:pt x="524" y="841"/>
                    <a:pt x="653" y="757"/>
                    <a:pt x="653" y="589"/>
                  </a:cubicBezTo>
                  <a:cubicBezTo>
                    <a:pt x="653" y="271"/>
                    <a:pt x="123" y="431"/>
                    <a:pt x="123" y="221"/>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9">
              <a:extLst>
                <a:ext uri="{FF2B5EF4-FFF2-40B4-BE49-F238E27FC236}">
                  <a16:creationId xmlns:a16="http://schemas.microsoft.com/office/drawing/2014/main" id="{8EEE17D6-1C40-8B83-FC8F-33552AEB7205}"/>
                </a:ext>
              </a:extLst>
            </p:cNvPr>
            <p:cNvSpPr>
              <a:spLocks noEditPoints="1"/>
            </p:cNvSpPr>
            <p:nvPr userDrawn="1"/>
          </p:nvSpPr>
          <p:spPr bwMode="auto">
            <a:xfrm>
              <a:off x="5256" y="2686"/>
              <a:ext cx="209" cy="283"/>
            </a:xfrm>
            <a:custGeom>
              <a:avLst/>
              <a:gdLst>
                <a:gd name="T0" fmla="*/ 111 w 613"/>
                <a:gd name="T1" fmla="*/ 397 h 815"/>
                <a:gd name="T2" fmla="*/ 111 w 613"/>
                <a:gd name="T3" fmla="*/ 397 h 815"/>
                <a:gd name="T4" fmla="*/ 111 w 613"/>
                <a:gd name="T5" fmla="*/ 86 h 815"/>
                <a:gd name="T6" fmla="*/ 302 w 613"/>
                <a:gd name="T7" fmla="*/ 86 h 815"/>
                <a:gd name="T8" fmla="*/ 302 w 613"/>
                <a:gd name="T9" fmla="*/ 86 h 815"/>
                <a:gd name="T10" fmla="*/ 486 w 613"/>
                <a:gd name="T11" fmla="*/ 242 h 815"/>
                <a:gd name="T12" fmla="*/ 304 w 613"/>
                <a:gd name="T13" fmla="*/ 397 h 815"/>
                <a:gd name="T14" fmla="*/ 111 w 613"/>
                <a:gd name="T15" fmla="*/ 397 h 815"/>
                <a:gd name="T16" fmla="*/ 611 w 613"/>
                <a:gd name="T17" fmla="*/ 808 h 815"/>
                <a:gd name="T18" fmla="*/ 611 w 613"/>
                <a:gd name="T19" fmla="*/ 808 h 815"/>
                <a:gd name="T20" fmla="*/ 397 w 613"/>
                <a:gd name="T21" fmla="*/ 472 h 815"/>
                <a:gd name="T22" fmla="*/ 595 w 613"/>
                <a:gd name="T23" fmla="*/ 240 h 815"/>
                <a:gd name="T24" fmla="*/ 296 w 613"/>
                <a:gd name="T25" fmla="*/ 0 h 815"/>
                <a:gd name="T26" fmla="*/ 9 w 613"/>
                <a:gd name="T27" fmla="*/ 0 h 815"/>
                <a:gd name="T28" fmla="*/ 8 w 613"/>
                <a:gd name="T29" fmla="*/ 0 h 815"/>
                <a:gd name="T30" fmla="*/ 1 w 613"/>
                <a:gd name="T31" fmla="*/ 8 h 815"/>
                <a:gd name="T32" fmla="*/ 1 w 613"/>
                <a:gd name="T33" fmla="*/ 806 h 815"/>
                <a:gd name="T34" fmla="*/ 1 w 613"/>
                <a:gd name="T35" fmla="*/ 807 h 815"/>
                <a:gd name="T36" fmla="*/ 9 w 613"/>
                <a:gd name="T37" fmla="*/ 815 h 815"/>
                <a:gd name="T38" fmla="*/ 103 w 613"/>
                <a:gd name="T39" fmla="*/ 815 h 815"/>
                <a:gd name="T40" fmla="*/ 103 w 613"/>
                <a:gd name="T41" fmla="*/ 815 h 815"/>
                <a:gd name="T42" fmla="*/ 111 w 613"/>
                <a:gd name="T43" fmla="*/ 806 h 815"/>
                <a:gd name="T44" fmla="*/ 111 w 613"/>
                <a:gd name="T45" fmla="*/ 482 h 815"/>
                <a:gd name="T46" fmla="*/ 282 w 613"/>
                <a:gd name="T47" fmla="*/ 482 h 815"/>
                <a:gd name="T48" fmla="*/ 485 w 613"/>
                <a:gd name="T49" fmla="*/ 808 h 815"/>
                <a:gd name="T50" fmla="*/ 497 w 613"/>
                <a:gd name="T51" fmla="*/ 815 h 815"/>
                <a:gd name="T52" fmla="*/ 608 w 613"/>
                <a:gd name="T53" fmla="*/ 815 h 815"/>
                <a:gd name="T54" fmla="*/ 611 w 613"/>
                <a:gd name="T55" fmla="*/ 814 h 815"/>
                <a:gd name="T56" fmla="*/ 611 w 613"/>
                <a:gd name="T57" fmla="*/ 80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3" h="815">
                  <a:moveTo>
                    <a:pt x="111" y="397"/>
                  </a:moveTo>
                  <a:lnTo>
                    <a:pt x="111" y="397"/>
                  </a:lnTo>
                  <a:lnTo>
                    <a:pt x="111" y="86"/>
                  </a:lnTo>
                  <a:lnTo>
                    <a:pt x="302" y="86"/>
                  </a:lnTo>
                  <a:lnTo>
                    <a:pt x="302" y="86"/>
                  </a:lnTo>
                  <a:cubicBezTo>
                    <a:pt x="417" y="86"/>
                    <a:pt x="486" y="139"/>
                    <a:pt x="486" y="242"/>
                  </a:cubicBezTo>
                  <a:cubicBezTo>
                    <a:pt x="486" y="351"/>
                    <a:pt x="411" y="397"/>
                    <a:pt x="304" y="397"/>
                  </a:cubicBezTo>
                  <a:lnTo>
                    <a:pt x="111" y="397"/>
                  </a:lnTo>
                  <a:close/>
                  <a:moveTo>
                    <a:pt x="611" y="808"/>
                  </a:moveTo>
                  <a:lnTo>
                    <a:pt x="611" y="808"/>
                  </a:lnTo>
                  <a:lnTo>
                    <a:pt x="397" y="472"/>
                  </a:lnTo>
                  <a:cubicBezTo>
                    <a:pt x="519" y="447"/>
                    <a:pt x="595" y="370"/>
                    <a:pt x="595" y="240"/>
                  </a:cubicBezTo>
                  <a:cubicBezTo>
                    <a:pt x="595" y="80"/>
                    <a:pt x="481" y="0"/>
                    <a:pt x="296" y="0"/>
                  </a:cubicBezTo>
                  <a:lnTo>
                    <a:pt x="9" y="0"/>
                  </a:lnTo>
                  <a:cubicBezTo>
                    <a:pt x="9" y="0"/>
                    <a:pt x="8" y="0"/>
                    <a:pt x="8" y="0"/>
                  </a:cubicBezTo>
                  <a:cubicBezTo>
                    <a:pt x="4" y="0"/>
                    <a:pt x="0" y="4"/>
                    <a:pt x="1" y="8"/>
                  </a:cubicBezTo>
                  <a:lnTo>
                    <a:pt x="1" y="806"/>
                  </a:lnTo>
                  <a:cubicBezTo>
                    <a:pt x="1" y="807"/>
                    <a:pt x="1" y="807"/>
                    <a:pt x="1" y="807"/>
                  </a:cubicBezTo>
                  <a:cubicBezTo>
                    <a:pt x="1" y="811"/>
                    <a:pt x="4" y="815"/>
                    <a:pt x="9" y="815"/>
                  </a:cubicBezTo>
                  <a:lnTo>
                    <a:pt x="103" y="815"/>
                  </a:lnTo>
                  <a:cubicBezTo>
                    <a:pt x="103" y="815"/>
                    <a:pt x="103" y="815"/>
                    <a:pt x="103" y="815"/>
                  </a:cubicBezTo>
                  <a:cubicBezTo>
                    <a:pt x="108" y="814"/>
                    <a:pt x="111" y="811"/>
                    <a:pt x="111" y="806"/>
                  </a:cubicBezTo>
                  <a:lnTo>
                    <a:pt x="111" y="482"/>
                  </a:lnTo>
                  <a:lnTo>
                    <a:pt x="282" y="482"/>
                  </a:lnTo>
                  <a:lnTo>
                    <a:pt x="485" y="808"/>
                  </a:lnTo>
                  <a:cubicBezTo>
                    <a:pt x="488" y="811"/>
                    <a:pt x="493" y="815"/>
                    <a:pt x="497" y="815"/>
                  </a:cubicBezTo>
                  <a:lnTo>
                    <a:pt x="608" y="815"/>
                  </a:lnTo>
                  <a:cubicBezTo>
                    <a:pt x="609" y="815"/>
                    <a:pt x="610" y="814"/>
                    <a:pt x="611" y="814"/>
                  </a:cubicBezTo>
                  <a:cubicBezTo>
                    <a:pt x="613" y="812"/>
                    <a:pt x="613" y="809"/>
                    <a:pt x="611" y="808"/>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1842624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76319" y="2103488"/>
            <a:ext cx="8187357" cy="2439938"/>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a:extLst>
              <a:ext uri="{FF2B5EF4-FFF2-40B4-BE49-F238E27FC236}">
                <a16:creationId xmlns:a16="http://schemas.microsoft.com/office/drawing/2014/main" id="{AAB45641-9D80-EAC6-E389-366425EAC338}"/>
              </a:ext>
            </a:extLst>
          </p:cNvPr>
          <p:cNvSpPr>
            <a:spLocks noGrp="1"/>
          </p:cNvSpPr>
          <p:nvPr>
            <p:ph type="body" idx="1" hasCustomPrompt="1"/>
          </p:nvPr>
        </p:nvSpPr>
        <p:spPr>
          <a:xfrm>
            <a:off x="469900" y="1095376"/>
            <a:ext cx="8193776"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Please make the main copy box below, taller if text is only on one or two lines.</a:t>
            </a:r>
          </a:p>
        </p:txBody>
      </p:sp>
    </p:spTree>
    <p:extLst>
      <p:ext uri="{BB962C8B-B14F-4D97-AF65-F5344CB8AC3E}">
        <p14:creationId xmlns:p14="http://schemas.microsoft.com/office/powerpoint/2010/main" val="29367194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Featur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8" name="Content Placeholder 2">
            <a:extLst>
              <a:ext uri="{FF2B5EF4-FFF2-40B4-BE49-F238E27FC236}">
                <a16:creationId xmlns:a16="http://schemas.microsoft.com/office/drawing/2014/main" id="{CB86B82D-51B6-5D08-376F-FA7F4EE7AFB8}"/>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3581497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Content Slide, Dark BG">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2520" cy="496800"/>
          </a:xfrm>
          <a:prstGeom prst="rect">
            <a:avLst/>
          </a:prstGeom>
        </p:spPr>
        <p:txBody>
          <a:bodyPr lIns="0" tIns="0" rIns="0" bIns="0" anchor="t"/>
          <a:lstStyle>
            <a:lvl1pPr>
              <a:defRPr sz="2800">
                <a:solidFill>
                  <a:schemeClr val="bg2"/>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C244185-6EBB-06BF-A960-D689E5FD8D7A}"/>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341165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Content Slide, Dark BG, with intro copy">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2520" cy="496800"/>
          </a:xfrm>
          <a:prstGeom prst="rect">
            <a:avLst/>
          </a:prstGeom>
        </p:spPr>
        <p:txBody>
          <a:bodyPr lIns="0" tIns="0" rIns="0" bIns="0" anchor="t"/>
          <a:lstStyle>
            <a:lvl1pPr>
              <a:defRPr sz="2800">
                <a:solidFill>
                  <a:schemeClr val="bg2"/>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C244185-6EBB-06BF-A960-D689E5FD8D7A}"/>
              </a:ext>
            </a:extLst>
          </p:cNvPr>
          <p:cNvSpPr>
            <a:spLocks noGrp="1"/>
          </p:cNvSpPr>
          <p:nvPr>
            <p:ph idx="14" hasCustomPrompt="1"/>
          </p:nvPr>
        </p:nvSpPr>
        <p:spPr>
          <a:xfrm>
            <a:off x="476319" y="2101963"/>
            <a:ext cx="8187357" cy="244146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081CAB46-1573-C0ED-EFAA-AA627144F0CB}"/>
              </a:ext>
            </a:extLst>
          </p:cNvPr>
          <p:cNvSpPr>
            <a:spLocks noGrp="1"/>
          </p:cNvSpPr>
          <p:nvPr>
            <p:ph type="body" idx="1" hasCustomPrompt="1"/>
          </p:nvPr>
        </p:nvSpPr>
        <p:spPr>
          <a:xfrm>
            <a:off x="469900" y="1095376"/>
            <a:ext cx="8193776" cy="828302"/>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Please make the main copy box below, taller if text is only on one or two lines.</a:t>
            </a:r>
          </a:p>
        </p:txBody>
      </p:sp>
    </p:spTree>
    <p:extLst>
      <p:ext uri="{BB962C8B-B14F-4D97-AF65-F5344CB8AC3E}">
        <p14:creationId xmlns:p14="http://schemas.microsoft.com/office/powerpoint/2010/main" val="51159914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eft, Image 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50292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6502400" y="0"/>
            <a:ext cx="2641600" cy="5020022"/>
          </a:xfrm>
          <a:prstGeom prst="rect">
            <a:avLst/>
          </a:prstGeom>
          <a:solidFill>
            <a:schemeClr val="tx1"/>
          </a:solidFill>
        </p:spPr>
        <p:txBody>
          <a:bodyPr/>
          <a:lstStyle/>
          <a:p>
            <a:r>
              <a:rPr lang="en-US"/>
              <a:t>Click icon to add picture</a:t>
            </a:r>
            <a:endParaRPr lang="en-GB"/>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5" name="Picture 4">
            <a:extLst>
              <a:ext uri="{FF2B5EF4-FFF2-40B4-BE49-F238E27FC236}">
                <a16:creationId xmlns:a16="http://schemas.microsoft.com/office/drawing/2014/main" id="{C83CCD8C-B26C-A412-BC51-33A5E69E609C}"/>
              </a:ext>
            </a:extLst>
          </p:cNvPr>
          <p:cNvPicPr>
            <a:picLocks noChangeAspect="1"/>
          </p:cNvPicPr>
          <p:nvPr userDrawn="1"/>
        </p:nvPicPr>
        <p:blipFill>
          <a:blip r:embed="rId2">
            <a:alphaModFix amt="75000"/>
          </a:blip>
          <a:stretch>
            <a:fillRect/>
          </a:stretch>
        </p:blipFill>
        <p:spPr>
          <a:xfrm>
            <a:off x="5867400" y="152400"/>
            <a:ext cx="261938" cy="261938"/>
          </a:xfrm>
          <a:prstGeom prst="rect">
            <a:avLst/>
          </a:prstGeom>
        </p:spPr>
      </p:pic>
      <p:sp>
        <p:nvSpPr>
          <p:cNvPr id="3" name="Content Placeholder 2">
            <a:extLst>
              <a:ext uri="{FF2B5EF4-FFF2-40B4-BE49-F238E27FC236}">
                <a16:creationId xmlns:a16="http://schemas.microsoft.com/office/drawing/2014/main" id="{917D9A6F-63FB-B0F7-61BB-341017AD4D3F}"/>
              </a:ext>
            </a:extLst>
          </p:cNvPr>
          <p:cNvSpPr>
            <a:spLocks noGrp="1"/>
          </p:cNvSpPr>
          <p:nvPr>
            <p:ph idx="15" hasCustomPrompt="1"/>
          </p:nvPr>
        </p:nvSpPr>
        <p:spPr>
          <a:xfrm>
            <a:off x="476319" y="1095376"/>
            <a:ext cx="5653019"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1160725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eft, Image Righ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50292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6502400" y="0"/>
            <a:ext cx="2641600" cy="5020022"/>
          </a:xfrm>
          <a:prstGeom prst="rect">
            <a:avLst/>
          </a:prstGeom>
          <a:solidFill>
            <a:schemeClr val="tx1"/>
          </a:solidFill>
        </p:spPr>
        <p:txBody>
          <a:bodyPr/>
          <a:lstStyle/>
          <a:p>
            <a:r>
              <a:rPr lang="en-US"/>
              <a:t>Click icon to add picture</a:t>
            </a:r>
            <a:endParaRPr lang="en-GB"/>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5" name="Picture 4">
            <a:extLst>
              <a:ext uri="{FF2B5EF4-FFF2-40B4-BE49-F238E27FC236}">
                <a16:creationId xmlns:a16="http://schemas.microsoft.com/office/drawing/2014/main" id="{C83CCD8C-B26C-A412-BC51-33A5E69E609C}"/>
              </a:ext>
            </a:extLst>
          </p:cNvPr>
          <p:cNvPicPr>
            <a:picLocks noChangeAspect="1"/>
          </p:cNvPicPr>
          <p:nvPr userDrawn="1"/>
        </p:nvPicPr>
        <p:blipFill>
          <a:blip r:embed="rId2">
            <a:alphaModFix amt="75000"/>
          </a:blip>
          <a:stretch>
            <a:fillRect/>
          </a:stretch>
        </p:blipFill>
        <p:spPr>
          <a:xfrm>
            <a:off x="5867400" y="152400"/>
            <a:ext cx="261938" cy="261938"/>
          </a:xfrm>
          <a:prstGeom prst="rect">
            <a:avLst/>
          </a:prstGeom>
        </p:spPr>
      </p:pic>
      <p:sp>
        <p:nvSpPr>
          <p:cNvPr id="3" name="Content Placeholder 2">
            <a:extLst>
              <a:ext uri="{FF2B5EF4-FFF2-40B4-BE49-F238E27FC236}">
                <a16:creationId xmlns:a16="http://schemas.microsoft.com/office/drawing/2014/main" id="{917D9A6F-63FB-B0F7-61BB-341017AD4D3F}"/>
              </a:ext>
            </a:extLst>
          </p:cNvPr>
          <p:cNvSpPr>
            <a:spLocks noGrp="1"/>
          </p:cNvSpPr>
          <p:nvPr>
            <p:ph idx="15" hasCustomPrompt="1"/>
          </p:nvPr>
        </p:nvSpPr>
        <p:spPr>
          <a:xfrm>
            <a:off x="476319" y="2101963"/>
            <a:ext cx="5653019" cy="2441463"/>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AC622B3C-1846-BFFC-641C-BE744B048104}"/>
              </a:ext>
            </a:extLst>
          </p:cNvPr>
          <p:cNvSpPr>
            <a:spLocks noGrp="1"/>
          </p:cNvSpPr>
          <p:nvPr>
            <p:ph type="body" idx="1" hasCustomPrompt="1"/>
          </p:nvPr>
        </p:nvSpPr>
        <p:spPr>
          <a:xfrm>
            <a:off x="469900" y="1095376"/>
            <a:ext cx="5659438"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Adjust main copy height taller if intro is short.</a:t>
            </a:r>
          </a:p>
        </p:txBody>
      </p:sp>
    </p:spTree>
    <p:extLst>
      <p:ext uri="{BB962C8B-B14F-4D97-AF65-F5344CB8AC3E}">
        <p14:creationId xmlns:p14="http://schemas.microsoft.com/office/powerpoint/2010/main" val="20404689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Content 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9900" y="420291"/>
            <a:ext cx="53467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0" y="0"/>
            <a:ext cx="2641600" cy="5020022"/>
          </a:xfrm>
          <a:prstGeom prst="rect">
            <a:avLst/>
          </a:prstGeom>
          <a:solidFill>
            <a:schemeClr val="tx1"/>
          </a:solidFill>
        </p:spPr>
        <p:txBody>
          <a:bodyPr/>
          <a:lstStyle/>
          <a:p>
            <a:r>
              <a:rPr lang="en-US"/>
              <a:t>Click icon to add picture</a:t>
            </a:r>
            <a:endParaRPr lang="en-GB"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74E538FD-8577-FF69-3C12-657DD1B0723E}"/>
              </a:ext>
            </a:extLst>
          </p:cNvPr>
          <p:cNvSpPr>
            <a:spLocks noGrp="1"/>
          </p:cNvSpPr>
          <p:nvPr>
            <p:ph idx="15" hasCustomPrompt="1"/>
          </p:nvPr>
        </p:nvSpPr>
        <p:spPr>
          <a:xfrm>
            <a:off x="3004238" y="1095376"/>
            <a:ext cx="5659438"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28141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eft, Content righ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9900" y="420291"/>
            <a:ext cx="53467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0" y="0"/>
            <a:ext cx="2641600" cy="5020022"/>
          </a:xfrm>
          <a:prstGeom prst="rect">
            <a:avLst/>
          </a:prstGeom>
          <a:solidFill>
            <a:schemeClr val="tx1"/>
          </a:solidFill>
        </p:spPr>
        <p:txBody>
          <a:bodyPr/>
          <a:lstStyle/>
          <a:p>
            <a:r>
              <a:rPr lang="en-US"/>
              <a:t>Click icon to add picture</a:t>
            </a:r>
            <a:endParaRPr lang="en-GB"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74E538FD-8577-FF69-3C12-657DD1B0723E}"/>
              </a:ext>
            </a:extLst>
          </p:cNvPr>
          <p:cNvSpPr>
            <a:spLocks noGrp="1"/>
          </p:cNvSpPr>
          <p:nvPr>
            <p:ph idx="15" hasCustomPrompt="1"/>
          </p:nvPr>
        </p:nvSpPr>
        <p:spPr>
          <a:xfrm>
            <a:off x="3004238" y="2101963"/>
            <a:ext cx="5659438" cy="244146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AutoShape 3">
            <a:extLst>
              <a:ext uri="{FF2B5EF4-FFF2-40B4-BE49-F238E27FC236}">
                <a16:creationId xmlns:a16="http://schemas.microsoft.com/office/drawing/2014/main" id="{FCA4F25C-4722-7EA5-3FAE-380A86C9243B}"/>
              </a:ext>
            </a:extLst>
          </p:cNvPr>
          <p:cNvSpPr>
            <a:spLocks noChangeAspect="1" noChangeArrowheads="1" noTextEdit="1"/>
          </p:cNvSpPr>
          <p:nvPr userDrawn="1"/>
        </p:nvSpPr>
        <p:spPr bwMode="auto">
          <a:xfrm>
            <a:off x="7920372" y="2596316"/>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Text Placeholder 2">
            <a:extLst>
              <a:ext uri="{FF2B5EF4-FFF2-40B4-BE49-F238E27FC236}">
                <a16:creationId xmlns:a16="http://schemas.microsoft.com/office/drawing/2014/main" id="{BCF71FB8-0C65-857B-BAF7-FBBDCB8B7EB3}"/>
              </a:ext>
            </a:extLst>
          </p:cNvPr>
          <p:cNvSpPr>
            <a:spLocks noGrp="1"/>
          </p:cNvSpPr>
          <p:nvPr>
            <p:ph type="body" idx="1" hasCustomPrompt="1"/>
          </p:nvPr>
        </p:nvSpPr>
        <p:spPr>
          <a:xfrm>
            <a:off x="3004238" y="1095376"/>
            <a:ext cx="5659438"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Adjust main copy height taller if intro is short.</a:t>
            </a:r>
          </a:p>
        </p:txBody>
      </p:sp>
    </p:spTree>
    <p:extLst>
      <p:ext uri="{BB962C8B-B14F-4D97-AF65-F5344CB8AC3E}">
        <p14:creationId xmlns:p14="http://schemas.microsoft.com/office/powerpoint/2010/main" val="4239986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left, Picture right">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pic>
        <p:nvPicPr>
          <p:cNvPr id="2" name="Picture 1">
            <a:extLst>
              <a:ext uri="{FF2B5EF4-FFF2-40B4-BE49-F238E27FC236}">
                <a16:creationId xmlns:a16="http://schemas.microsoft.com/office/drawing/2014/main" id="{01F3380C-1000-346D-4091-09DC46A9A8DE}"/>
              </a:ext>
            </a:extLst>
          </p:cNvPr>
          <p:cNvPicPr>
            <a:picLocks noChangeAspect="1"/>
          </p:cNvPicPr>
          <p:nvPr userDrawn="1"/>
        </p:nvPicPr>
        <p:blipFill>
          <a:blip r:embed="rId2">
            <a:alphaModFix amt="75000"/>
          </a:blip>
          <a:stretch>
            <a:fillRect/>
          </a:stretch>
        </p:blipFill>
        <p:spPr>
          <a:xfrm>
            <a:off x="3962400" y="158353"/>
            <a:ext cx="261938" cy="261938"/>
          </a:xfrm>
          <a:prstGeom prst="rect">
            <a:avLst/>
          </a:prstGeom>
        </p:spPr>
      </p:pic>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tx1"/>
          </a:solidFill>
        </p:spPr>
        <p:txBody>
          <a:bodyPr/>
          <a:lstStyle>
            <a:lvl1pPr marL="0" indent="0">
              <a:buNone/>
              <a:defRPr b="0"/>
            </a:lvl1pPr>
          </a:lstStyle>
          <a:p>
            <a:r>
              <a:rPr lang="en-US"/>
              <a:t>Click icon to add picture</a:t>
            </a:r>
            <a:endParaRPr lang="en-GB"/>
          </a:p>
        </p:txBody>
      </p:sp>
      <p:sp>
        <p:nvSpPr>
          <p:cNvPr id="7" name="Rectangle 6">
            <a:extLst>
              <a:ext uri="{FF2B5EF4-FFF2-40B4-BE49-F238E27FC236}">
                <a16:creationId xmlns:a16="http://schemas.microsoft.com/office/drawing/2014/main" id="{86FE850C-62DF-B4FE-049D-8A0B2CA4EF9B}"/>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3F79D341-25C8-DF4C-A15A-6E129BE919D7}"/>
              </a:ext>
            </a:extLst>
          </p:cNvPr>
          <p:cNvSpPr>
            <a:spLocks noGrp="1"/>
          </p:cNvSpPr>
          <p:nvPr>
            <p:ph idx="15" hasCustomPrompt="1"/>
          </p:nvPr>
        </p:nvSpPr>
        <p:spPr>
          <a:xfrm>
            <a:off x="476320" y="1095376"/>
            <a:ext cx="3748018"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5091351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left, Picture right, with intro copy">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pic>
        <p:nvPicPr>
          <p:cNvPr id="2" name="Picture 1">
            <a:extLst>
              <a:ext uri="{FF2B5EF4-FFF2-40B4-BE49-F238E27FC236}">
                <a16:creationId xmlns:a16="http://schemas.microsoft.com/office/drawing/2014/main" id="{01F3380C-1000-346D-4091-09DC46A9A8DE}"/>
              </a:ext>
            </a:extLst>
          </p:cNvPr>
          <p:cNvPicPr>
            <a:picLocks noChangeAspect="1"/>
          </p:cNvPicPr>
          <p:nvPr userDrawn="1"/>
        </p:nvPicPr>
        <p:blipFill>
          <a:blip r:embed="rId2">
            <a:alphaModFix amt="75000"/>
          </a:blip>
          <a:stretch>
            <a:fillRect/>
          </a:stretch>
        </p:blipFill>
        <p:spPr>
          <a:xfrm>
            <a:off x="3962400" y="158353"/>
            <a:ext cx="261938" cy="261938"/>
          </a:xfrm>
          <a:prstGeom prst="rect">
            <a:avLst/>
          </a:prstGeom>
        </p:spPr>
      </p:pic>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tx1"/>
          </a:solidFill>
        </p:spPr>
        <p:txBody>
          <a:bodyPr/>
          <a:lstStyle>
            <a:lvl1pPr marL="0" indent="0">
              <a:buNone/>
              <a:defRPr b="0"/>
            </a:lvl1pPr>
          </a:lstStyle>
          <a:p>
            <a:r>
              <a:rPr lang="en-US"/>
              <a:t>Click icon to add picture</a:t>
            </a:r>
            <a:endParaRPr lang="en-GB" dirty="0"/>
          </a:p>
        </p:txBody>
      </p:sp>
      <p:sp>
        <p:nvSpPr>
          <p:cNvPr id="7" name="Rectangle 6">
            <a:extLst>
              <a:ext uri="{FF2B5EF4-FFF2-40B4-BE49-F238E27FC236}">
                <a16:creationId xmlns:a16="http://schemas.microsoft.com/office/drawing/2014/main" id="{86FE850C-62DF-B4FE-049D-8A0B2CA4EF9B}"/>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3F79D341-25C8-DF4C-A15A-6E129BE919D7}"/>
              </a:ext>
            </a:extLst>
          </p:cNvPr>
          <p:cNvSpPr>
            <a:spLocks noGrp="1"/>
          </p:cNvSpPr>
          <p:nvPr>
            <p:ph idx="15" hasCustomPrompt="1"/>
          </p:nvPr>
        </p:nvSpPr>
        <p:spPr>
          <a:xfrm>
            <a:off x="476320" y="2247504"/>
            <a:ext cx="3748018" cy="229592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
            <a:extLst>
              <a:ext uri="{FF2B5EF4-FFF2-40B4-BE49-F238E27FC236}">
                <a16:creationId xmlns:a16="http://schemas.microsoft.com/office/drawing/2014/main" id="{5CC3ED07-10D4-02D4-046B-B5223212DFD4}"/>
              </a:ext>
            </a:extLst>
          </p:cNvPr>
          <p:cNvSpPr>
            <a:spLocks noGrp="1"/>
          </p:cNvSpPr>
          <p:nvPr>
            <p:ph type="body" idx="1" hasCustomPrompt="1"/>
          </p:nvPr>
        </p:nvSpPr>
        <p:spPr>
          <a:xfrm>
            <a:off x="482234" y="1095376"/>
            <a:ext cx="3742104" cy="972318"/>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Intro copy here, with enough space for two to four lines. Adjust main copy height taller if intro is short.</a:t>
            </a:r>
          </a:p>
        </p:txBody>
      </p:sp>
    </p:spTree>
    <p:extLst>
      <p:ext uri="{BB962C8B-B14F-4D97-AF65-F5344CB8AC3E}">
        <p14:creationId xmlns:p14="http://schemas.microsoft.com/office/powerpoint/2010/main" val="31462650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ark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5"/>
                </a:solidFill>
              </a:defRPr>
            </a:lvl1pPr>
          </a:lstStyle>
          <a:p>
            <a:r>
              <a:rPr lang="en-GB" dirty="0"/>
              <a:t>Section title</a:t>
            </a:r>
            <a:endParaRPr lang="en-US" dirty="0"/>
          </a:p>
        </p:txBody>
      </p:sp>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6"/>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20" name="SLR Icon">
            <a:extLst>
              <a:ext uri="{FF2B5EF4-FFF2-40B4-BE49-F238E27FC236}">
                <a16:creationId xmlns:a16="http://schemas.microsoft.com/office/drawing/2014/main" id="{C21FBF3C-9571-9432-A2F6-50E38B0016DA}"/>
              </a:ext>
            </a:extLst>
          </p:cNvPr>
          <p:cNvPicPr>
            <a:picLocks noChangeAspect="1"/>
          </p:cNvPicPr>
          <p:nvPr userDrawn="1"/>
        </p:nvPicPr>
        <p:blipFill>
          <a:blip r:embed="rId3"/>
          <a:stretch>
            <a:fillRect/>
          </a:stretch>
        </p:blipFill>
        <p:spPr>
          <a:xfrm>
            <a:off x="152400" y="152400"/>
            <a:ext cx="266700" cy="266700"/>
          </a:xfrm>
          <a:prstGeom prst="rect">
            <a:avLst/>
          </a:prstGeom>
        </p:spPr>
      </p:pic>
      <p:grpSp>
        <p:nvGrpSpPr>
          <p:cNvPr id="3" name="Group 2">
            <a:extLst>
              <a:ext uri="{FF2B5EF4-FFF2-40B4-BE49-F238E27FC236}">
                <a16:creationId xmlns:a16="http://schemas.microsoft.com/office/drawing/2014/main" id="{E7B924C0-EFD2-9347-47C0-1D0220DCD482}"/>
              </a:ext>
            </a:extLst>
          </p:cNvPr>
          <p:cNvGrpSpPr/>
          <p:nvPr userDrawn="1"/>
        </p:nvGrpSpPr>
        <p:grpSpPr>
          <a:xfrm flipH="1" flipV="1">
            <a:off x="0" y="0"/>
            <a:ext cx="2324100" cy="3740907"/>
            <a:chOff x="7137400" y="-315623"/>
            <a:chExt cx="2324100" cy="3740907"/>
          </a:xfrm>
        </p:grpSpPr>
        <p:cxnSp>
          <p:nvCxnSpPr>
            <p:cNvPr id="5" name="Straight Connector 4">
              <a:extLst>
                <a:ext uri="{FF2B5EF4-FFF2-40B4-BE49-F238E27FC236}">
                  <a16:creationId xmlns:a16="http://schemas.microsoft.com/office/drawing/2014/main" id="{FE500728-4C24-D308-6B07-2874507DFBE8}"/>
                </a:ext>
              </a:extLst>
            </p:cNvPr>
            <p:cNvCxnSpPr>
              <a:cxnSpLocks/>
            </p:cNvCxnSpPr>
            <p:nvPr userDrawn="1"/>
          </p:nvCxnSpPr>
          <p:spPr>
            <a:xfrm flipH="1">
              <a:off x="8674849" y="466725"/>
              <a:ext cx="0" cy="29585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FA62F-FE8E-9B6E-23E3-42301217BA9C}"/>
                </a:ext>
              </a:extLst>
            </p:cNvPr>
            <p:cNvCxnSpPr>
              <a:cxnSpLocks/>
            </p:cNvCxnSpPr>
            <p:nvPr userDrawn="1"/>
          </p:nvCxnSpPr>
          <p:spPr>
            <a:xfrm flipH="1" flipV="1">
              <a:off x="7137400" y="466725"/>
              <a:ext cx="15374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BB176D-A534-6519-70B4-A46140B0453C}"/>
                </a:ext>
              </a:extLst>
            </p:cNvPr>
            <p:cNvCxnSpPr>
              <a:cxnSpLocks/>
            </p:cNvCxnSpPr>
            <p:nvPr userDrawn="1"/>
          </p:nvCxnSpPr>
          <p:spPr>
            <a:xfrm flipH="1">
              <a:off x="8674100" y="-315623"/>
              <a:ext cx="787400" cy="78234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931962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left, Picture right, Dark BG">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59271"/>
          </a:xfrm>
          <a:prstGeom prst="rect">
            <a:avLst/>
          </a:prstGeom>
        </p:spPr>
        <p:txBody>
          <a:bodyPr lIns="0" tIns="0" rIns="0" bIns="0" anchor="t"/>
          <a:lstStyle>
            <a:lvl1pPr>
              <a:defRPr sz="2800">
                <a:solidFill>
                  <a:schemeClr val="tx2"/>
                </a:solidFill>
              </a:defRPr>
            </a:lvl1pPr>
          </a:lstStyle>
          <a:p>
            <a:r>
              <a:rPr lang="en-GB" dirty="0"/>
              <a:t>Slide title</a:t>
            </a:r>
            <a:endParaRPr lang="en-US" dirty="0"/>
          </a:p>
        </p:txBody>
      </p:sp>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bg1"/>
          </a:solidFill>
        </p:spPr>
        <p:txBody>
          <a:bodyPr/>
          <a:lstStyle>
            <a:lvl1pPr marL="0" indent="0">
              <a:buNone/>
              <a:defRPr b="0">
                <a:solidFill>
                  <a:srgbClr val="F6F6F2"/>
                </a:solidFill>
              </a:defRPr>
            </a:lvl1pPr>
          </a:lstStyle>
          <a:p>
            <a:r>
              <a:rPr lang="en-US"/>
              <a:t>Click icon to add picture</a:t>
            </a:r>
            <a:endParaRPr lang="en-GB"/>
          </a:p>
        </p:txBody>
      </p:sp>
      <p:pic>
        <p:nvPicPr>
          <p:cNvPr id="3" name="Picture 2">
            <a:extLst>
              <a:ext uri="{FF2B5EF4-FFF2-40B4-BE49-F238E27FC236}">
                <a16:creationId xmlns:a16="http://schemas.microsoft.com/office/drawing/2014/main" id="{B8D592AE-A302-1EAB-C4D1-C9B903150DE3}"/>
              </a:ext>
            </a:extLst>
          </p:cNvPr>
          <p:cNvPicPr>
            <a:picLocks noChangeAspect="1"/>
          </p:cNvPicPr>
          <p:nvPr userDrawn="1"/>
        </p:nvPicPr>
        <p:blipFill>
          <a:blip r:embed="rId2"/>
          <a:stretch>
            <a:fillRect/>
          </a:stretch>
        </p:blipFill>
        <p:spPr>
          <a:xfrm>
            <a:off x="3962400" y="153591"/>
            <a:ext cx="266700" cy="266700"/>
          </a:xfrm>
          <a:prstGeom prst="rect">
            <a:avLst/>
          </a:prstGeom>
        </p:spPr>
      </p:pic>
      <p:sp>
        <p:nvSpPr>
          <p:cNvPr id="7" name="Rectangle 6">
            <a:extLst>
              <a:ext uri="{FF2B5EF4-FFF2-40B4-BE49-F238E27FC236}">
                <a16:creationId xmlns:a16="http://schemas.microsoft.com/office/drawing/2014/main" id="{B0A4D8ED-BD6B-B2C4-9B11-6578E0C5C85A}"/>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E1EBAA95-5BA7-A606-7BF5-50ECDB73CAAB}"/>
              </a:ext>
            </a:extLst>
          </p:cNvPr>
          <p:cNvSpPr>
            <a:spLocks noGrp="1"/>
          </p:cNvSpPr>
          <p:nvPr>
            <p:ph idx="15" hasCustomPrompt="1"/>
          </p:nvPr>
        </p:nvSpPr>
        <p:spPr>
          <a:xfrm>
            <a:off x="476319" y="1095376"/>
            <a:ext cx="3746431"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6554483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left, Picture right, Dark BG, with intro copy">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bg1"/>
          </a:solidFill>
        </p:spPr>
        <p:txBody>
          <a:bodyPr/>
          <a:lstStyle>
            <a:lvl1pPr marL="0" indent="0">
              <a:buNone/>
              <a:defRPr b="0">
                <a:solidFill>
                  <a:srgbClr val="F6F6F2"/>
                </a:solidFill>
              </a:defRPr>
            </a:lvl1pPr>
          </a:lstStyle>
          <a:p>
            <a:r>
              <a:rPr lang="en-US"/>
              <a:t>Click icon to add picture</a:t>
            </a:r>
            <a:endParaRPr lang="en-GB"/>
          </a:p>
        </p:txBody>
      </p:sp>
      <p:pic>
        <p:nvPicPr>
          <p:cNvPr id="3" name="Picture 2">
            <a:extLst>
              <a:ext uri="{FF2B5EF4-FFF2-40B4-BE49-F238E27FC236}">
                <a16:creationId xmlns:a16="http://schemas.microsoft.com/office/drawing/2014/main" id="{B8D592AE-A302-1EAB-C4D1-C9B903150DE3}"/>
              </a:ext>
            </a:extLst>
          </p:cNvPr>
          <p:cNvPicPr>
            <a:picLocks noChangeAspect="1"/>
          </p:cNvPicPr>
          <p:nvPr userDrawn="1"/>
        </p:nvPicPr>
        <p:blipFill>
          <a:blip r:embed="rId2"/>
          <a:stretch>
            <a:fillRect/>
          </a:stretch>
        </p:blipFill>
        <p:spPr>
          <a:xfrm>
            <a:off x="3962400" y="153591"/>
            <a:ext cx="266700" cy="266700"/>
          </a:xfrm>
          <a:prstGeom prst="rect">
            <a:avLst/>
          </a:prstGeom>
        </p:spPr>
      </p:pic>
      <p:sp>
        <p:nvSpPr>
          <p:cNvPr id="7" name="Rectangle 6">
            <a:extLst>
              <a:ext uri="{FF2B5EF4-FFF2-40B4-BE49-F238E27FC236}">
                <a16:creationId xmlns:a16="http://schemas.microsoft.com/office/drawing/2014/main" id="{B0A4D8ED-BD6B-B2C4-9B11-6578E0C5C85A}"/>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E1EBAA95-5BA7-A606-7BF5-50ECDB73CAAB}"/>
              </a:ext>
            </a:extLst>
          </p:cNvPr>
          <p:cNvSpPr>
            <a:spLocks noGrp="1"/>
          </p:cNvSpPr>
          <p:nvPr>
            <p:ph idx="15" hasCustomPrompt="1"/>
          </p:nvPr>
        </p:nvSpPr>
        <p:spPr>
          <a:xfrm>
            <a:off x="476319" y="2247504"/>
            <a:ext cx="3746431" cy="229592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a:extLst>
              <a:ext uri="{FF2B5EF4-FFF2-40B4-BE49-F238E27FC236}">
                <a16:creationId xmlns:a16="http://schemas.microsoft.com/office/drawing/2014/main" id="{352E1357-512A-A78D-05E2-B5E0CCEEE57A}"/>
              </a:ext>
            </a:extLst>
          </p:cNvPr>
          <p:cNvSpPr>
            <a:spLocks noGrp="1"/>
          </p:cNvSpPr>
          <p:nvPr>
            <p:ph type="title" hasCustomPrompt="1"/>
          </p:nvPr>
        </p:nvSpPr>
        <p:spPr>
          <a:xfrm>
            <a:off x="469900" y="420291"/>
            <a:ext cx="3418024" cy="459271"/>
          </a:xfrm>
          <a:prstGeom prst="rect">
            <a:avLst/>
          </a:prstGeom>
        </p:spPr>
        <p:txBody>
          <a:bodyPr lIns="0" tIns="0" rIns="0" bIns="0" anchor="t"/>
          <a:lstStyle>
            <a:lvl1pPr>
              <a:defRPr sz="2800">
                <a:solidFill>
                  <a:schemeClr val="tx2"/>
                </a:solidFill>
              </a:defRPr>
            </a:lvl1pPr>
          </a:lstStyle>
          <a:p>
            <a:r>
              <a:rPr lang="en-GB" dirty="0"/>
              <a:t>Slide title</a:t>
            </a:r>
            <a:endParaRPr lang="en-US" dirty="0"/>
          </a:p>
        </p:txBody>
      </p:sp>
      <p:sp>
        <p:nvSpPr>
          <p:cNvPr id="9" name="Text Placeholder 2">
            <a:extLst>
              <a:ext uri="{FF2B5EF4-FFF2-40B4-BE49-F238E27FC236}">
                <a16:creationId xmlns:a16="http://schemas.microsoft.com/office/drawing/2014/main" id="{AF60CBEC-5D16-EAC0-5F34-E23020386881}"/>
              </a:ext>
            </a:extLst>
          </p:cNvPr>
          <p:cNvSpPr>
            <a:spLocks noGrp="1"/>
          </p:cNvSpPr>
          <p:nvPr>
            <p:ph type="body" idx="1" hasCustomPrompt="1"/>
          </p:nvPr>
        </p:nvSpPr>
        <p:spPr>
          <a:xfrm>
            <a:off x="482234" y="1095376"/>
            <a:ext cx="3742104" cy="972318"/>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Intro copy here, with enough space for two to four lines. Adjust main copy height taller if intro is short.</a:t>
            </a:r>
          </a:p>
        </p:txBody>
      </p:sp>
    </p:spTree>
    <p:extLst>
      <p:ext uri="{BB962C8B-B14F-4D97-AF65-F5344CB8AC3E}">
        <p14:creationId xmlns:p14="http://schemas.microsoft.com/office/powerpoint/2010/main" val="329858190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A734D88F-ADC7-D43C-B9FD-031C89AF1971}"/>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0" name="Picture 9">
            <a:extLst>
              <a:ext uri="{FF2B5EF4-FFF2-40B4-BE49-F238E27FC236}">
                <a16:creationId xmlns:a16="http://schemas.microsoft.com/office/drawing/2014/main" id="{589A62FD-75E0-C0F6-F8E5-439B439DE112}"/>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2FC56F9E-4C70-9BCF-AABD-E82042D717F6}"/>
              </a:ext>
            </a:extLst>
          </p:cNvPr>
          <p:cNvSpPr>
            <a:spLocks noGrp="1"/>
          </p:cNvSpPr>
          <p:nvPr>
            <p:ph idx="14" hasCustomPrompt="1"/>
          </p:nvPr>
        </p:nvSpPr>
        <p:spPr>
          <a:xfrm>
            <a:off x="476320" y="1095376"/>
            <a:ext cx="3752782" cy="3537346"/>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4C527AFE-79DF-95E0-2ACE-F243C3DE70CC}"/>
              </a:ext>
            </a:extLst>
          </p:cNvPr>
          <p:cNvSpPr>
            <a:spLocks noGrp="1"/>
          </p:cNvSpPr>
          <p:nvPr>
            <p:ph idx="15"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tx1"/>
                </a:solidFill>
                <a:latin typeface="+mn-lt"/>
              </a:defRPr>
            </a:lvl1pPr>
            <a:lvl2pPr marL="504000" indent="-252000">
              <a:spcBef>
                <a:spcPts val="300"/>
              </a:spcBef>
              <a:spcAft>
                <a:spcPts val="600"/>
              </a:spcAft>
              <a:buClr>
                <a:schemeClr val="accent1"/>
              </a:buClr>
              <a:buFont typeface="+mj-lt"/>
              <a:buAutoNum type="alphaLcPeriod"/>
              <a:defRPr sz="1600" b="0" i="0">
                <a:solidFill>
                  <a:srgbClr val="717568"/>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tx1"/>
                </a:solidFill>
                <a:latin typeface="+mn-lt"/>
                <a:ea typeface="+mn-ea"/>
                <a:cs typeface="+mn-cs"/>
              </a:defRPr>
            </a:lvl3pPr>
            <a:lvl4pPr marL="1008000" indent="-252000">
              <a:spcBef>
                <a:spcPts val="300"/>
              </a:spcBef>
              <a:spcAft>
                <a:spcPts val="300"/>
              </a:spcAft>
              <a:buClr>
                <a:srgbClr val="717568"/>
              </a:buClr>
              <a:buFont typeface="+mj-lt"/>
              <a:buAutoNum type="arabicParenR"/>
              <a:defRPr sz="1400" b="0" i="0">
                <a:solidFill>
                  <a:srgbClr val="717568"/>
                </a:solidFill>
                <a:latin typeface="+mn-lt"/>
              </a:defRPr>
            </a:lvl4pPr>
            <a:lvl5pPr marL="1260000" indent="-252000">
              <a:spcBef>
                <a:spcPts val="300"/>
              </a:spcBef>
              <a:spcAft>
                <a:spcPts val="300"/>
              </a:spcAft>
              <a:buClr>
                <a:schemeClr val="accent2"/>
              </a:buClr>
              <a:buFont typeface="+mj-lt"/>
              <a:buAutoNum type="alphaLcParen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468547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 Content, Feature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A734D88F-ADC7-D43C-B9FD-031C89AF1971}"/>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0" name="Picture 9">
            <a:extLst>
              <a:ext uri="{FF2B5EF4-FFF2-40B4-BE49-F238E27FC236}">
                <a16:creationId xmlns:a16="http://schemas.microsoft.com/office/drawing/2014/main" id="{589A62FD-75E0-C0F6-F8E5-439B439DE112}"/>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24045A5A-49FF-CAAC-BCEC-70EDC06DD2A9}"/>
              </a:ext>
            </a:extLst>
          </p:cNvPr>
          <p:cNvSpPr>
            <a:spLocks noGrp="1"/>
          </p:cNvSpPr>
          <p:nvPr>
            <p:ph idx="14" hasCustomPrompt="1"/>
          </p:nvPr>
        </p:nvSpPr>
        <p:spPr>
          <a:xfrm>
            <a:off x="476320" y="1095376"/>
            <a:ext cx="3752782" cy="3537346"/>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205F270C-E1E9-1EC7-A1C4-55207DC3F8F4}"/>
              </a:ext>
            </a:extLst>
          </p:cNvPr>
          <p:cNvSpPr>
            <a:spLocks noGrp="1"/>
          </p:cNvSpPr>
          <p:nvPr>
            <p:ph idx="15"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tx1"/>
                </a:solidFill>
                <a:latin typeface="+mn-lt"/>
              </a:defRPr>
            </a:lvl1pPr>
            <a:lvl2pPr marL="504000" indent="-252000">
              <a:spcBef>
                <a:spcPts val="300"/>
              </a:spcBef>
              <a:spcAft>
                <a:spcPts val="600"/>
              </a:spcAft>
              <a:buClr>
                <a:schemeClr val="accent1"/>
              </a:buClr>
              <a:buFont typeface="+mj-lt"/>
              <a:buAutoNum type="alphaLcPeriod"/>
              <a:defRPr sz="1600" b="0" i="0">
                <a:solidFill>
                  <a:srgbClr val="717568"/>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tx1"/>
                </a:solidFill>
                <a:latin typeface="+mn-lt"/>
                <a:ea typeface="+mn-ea"/>
                <a:cs typeface="+mn-cs"/>
              </a:defRPr>
            </a:lvl3pPr>
            <a:lvl4pPr marL="1008000" indent="-252000">
              <a:spcBef>
                <a:spcPts val="300"/>
              </a:spcBef>
              <a:spcAft>
                <a:spcPts val="300"/>
              </a:spcAft>
              <a:buClr>
                <a:srgbClr val="717568"/>
              </a:buClr>
              <a:buFont typeface="+mj-lt"/>
              <a:buAutoNum type="arabicParenR"/>
              <a:defRPr sz="1400" b="0" i="0">
                <a:solidFill>
                  <a:srgbClr val="717568"/>
                </a:solidFill>
                <a:latin typeface="+mn-lt"/>
              </a:defRPr>
            </a:lvl4pPr>
            <a:lvl5pPr marL="1260000" indent="-252000">
              <a:spcBef>
                <a:spcPts val="300"/>
              </a:spcBef>
              <a:spcAft>
                <a:spcPts val="300"/>
              </a:spcAft>
              <a:buClr>
                <a:schemeClr val="accent2"/>
              </a:buClr>
              <a:buFont typeface="+mj-lt"/>
              <a:buAutoNum type="alphaLcParen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6067435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 Content, Dark BG">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bg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6525E0A-B30C-0FA1-840C-1319B46E0A01}"/>
              </a:ext>
            </a:extLst>
          </p:cNvPr>
          <p:cNvSpPr>
            <a:spLocks noGrp="1"/>
          </p:cNvSpPr>
          <p:nvPr>
            <p:ph idx="15" hasCustomPrompt="1"/>
          </p:nvPr>
        </p:nvSpPr>
        <p:spPr>
          <a:xfrm>
            <a:off x="476319" y="1095375"/>
            <a:ext cx="3803582" cy="3443425"/>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FB4772EA-0E6A-656C-C407-8E67CE861ABD}"/>
              </a:ext>
            </a:extLst>
          </p:cNvPr>
          <p:cNvSpPr>
            <a:spLocks noGrp="1"/>
          </p:cNvSpPr>
          <p:nvPr>
            <p:ph idx="16"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bg1"/>
                </a:solidFill>
                <a:latin typeface="+mn-lt"/>
              </a:defRPr>
            </a:lvl1pPr>
            <a:lvl2pPr marL="504000" indent="-252000">
              <a:spcBef>
                <a:spcPts val="300"/>
              </a:spcBef>
              <a:spcAft>
                <a:spcPts val="600"/>
              </a:spcAft>
              <a:buClr>
                <a:schemeClr val="accent6"/>
              </a:buClr>
              <a:buFont typeface="+mj-lt"/>
              <a:buAutoNum type="alphaLcPeriod"/>
              <a:defRPr sz="1600" b="0" i="0">
                <a:solidFill>
                  <a:schemeClr val="accent6"/>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bg1"/>
                </a:solidFill>
                <a:latin typeface="+mn-lt"/>
                <a:ea typeface="+mn-ea"/>
                <a:cs typeface="+mn-cs"/>
              </a:defRPr>
            </a:lvl3pPr>
            <a:lvl4pPr marL="1008000" indent="-252000">
              <a:spcBef>
                <a:spcPts val="300"/>
              </a:spcBef>
              <a:spcAft>
                <a:spcPts val="300"/>
              </a:spcAft>
              <a:buClr>
                <a:schemeClr val="accent6"/>
              </a:buClr>
              <a:buFont typeface="+mj-lt"/>
              <a:buAutoNum type="arabicParenR"/>
              <a:defRPr sz="1400" b="0" i="0">
                <a:solidFill>
                  <a:schemeClr val="accent6"/>
                </a:solidFill>
                <a:latin typeface="+mn-lt"/>
              </a:defRPr>
            </a:lvl4pPr>
            <a:lvl5pPr marL="1260000" indent="-252000">
              <a:spcBef>
                <a:spcPts val="300"/>
              </a:spcBef>
              <a:spcAft>
                <a:spcPts val="300"/>
              </a:spcAft>
              <a:buClr>
                <a:schemeClr val="accent2"/>
              </a:buClr>
              <a:buFont typeface="+mj-lt"/>
              <a:buAutoNum type="alphaLcParenR"/>
              <a:defRPr sz="14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2942730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 Comparison">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6250" y="1098707"/>
            <a:ext cx="3803650" cy="582612"/>
          </a:xfrm>
          <a:prstGeom prst="rect">
            <a:avLst/>
          </a:prstGeom>
        </p:spPr>
        <p:txBody>
          <a:bodyPr lIns="0" tIns="0" rIns="0" bIns="0" anchor="t"/>
          <a:lstStyle>
            <a:lvl1pPr marL="0" indent="0">
              <a:lnSpc>
                <a:spcPct val="100000"/>
              </a:lnSpc>
              <a:buFont typeface="Arial" panose="020B0604020202020204" pitchFamily="34" charset="0"/>
              <a:buNone/>
              <a:defRPr sz="1800" b="0" i="0">
                <a:solidFill>
                  <a:schemeClr val="accent3"/>
                </a:solidFill>
                <a:latin typeface="Figtree SemiBold"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74471" y="1098707"/>
            <a:ext cx="3805200" cy="582612"/>
          </a:xfrm>
          <a:prstGeom prst="rect">
            <a:avLst/>
          </a:prstGeom>
        </p:spPr>
        <p:txBody>
          <a:bodyPr lIns="0" tIns="0" rIns="0" bIns="0" anchor="t"/>
          <a:lstStyle>
            <a:lvl1pPr marL="0" indent="0">
              <a:lnSpc>
                <a:spcPct val="100000"/>
              </a:lnSpc>
              <a:buFont typeface="Arial" panose="020B0604020202020204" pitchFamily="34" charset="0"/>
              <a:buNone/>
              <a:defRPr lang="en-GB" sz="1800" b="0" i="0" kern="1200" dirty="0">
                <a:solidFill>
                  <a:schemeClr val="accent3"/>
                </a:solidFill>
                <a:latin typeface="Figtree SemiBold" pitchFamily="2" charset="0"/>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p:txBody>
      </p:sp>
      <p:sp>
        <p:nvSpPr>
          <p:cNvPr id="10" name="Title 1">
            <a:extLst>
              <a:ext uri="{FF2B5EF4-FFF2-40B4-BE49-F238E27FC236}">
                <a16:creationId xmlns:a16="http://schemas.microsoft.com/office/drawing/2014/main" id="{01863D7D-D357-EDF2-53FF-657996BE90CF}"/>
              </a:ext>
            </a:extLst>
          </p:cNvPr>
          <p:cNvSpPr>
            <a:spLocks noGrp="1"/>
          </p:cNvSpPr>
          <p:nvPr>
            <p:ph type="title" hasCustomPrompt="1"/>
          </p:nvPr>
        </p:nvSpPr>
        <p:spPr>
          <a:xfrm>
            <a:off x="469900" y="420291"/>
            <a:ext cx="7569200" cy="439262"/>
          </a:xfrm>
          <a:prstGeom prst="rect">
            <a:avLst/>
          </a:prstGeom>
        </p:spPr>
        <p:txBody>
          <a:bodyPr lIns="0" tIns="0" rIns="0" bIns="0" anchor="t"/>
          <a:lstStyle>
            <a:lvl1pPr>
              <a:defRPr sz="2800" b="0" i="0">
                <a:solidFill>
                  <a:schemeClr val="accent1"/>
                </a:solidFill>
                <a:latin typeface="Albra Light" panose="02000400000000000000" pitchFamily="2" charset="0"/>
              </a:defRPr>
            </a:lvl1pPr>
          </a:lstStyle>
          <a:p>
            <a:r>
              <a:rPr lang="en-GB" dirty="0"/>
              <a:t>Slide title</a:t>
            </a:r>
            <a:endParaRPr lang="en-US" dirty="0"/>
          </a:p>
        </p:txBody>
      </p:sp>
      <p:sp>
        <p:nvSpPr>
          <p:cNvPr id="11" name="Rectangle 10">
            <a:extLst>
              <a:ext uri="{FF2B5EF4-FFF2-40B4-BE49-F238E27FC236}">
                <a16:creationId xmlns:a16="http://schemas.microsoft.com/office/drawing/2014/main" id="{3D9577BD-6FE8-C00B-3623-FD677EE53FCD}"/>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7" name="Picture 6">
            <a:extLst>
              <a:ext uri="{FF2B5EF4-FFF2-40B4-BE49-F238E27FC236}">
                <a16:creationId xmlns:a16="http://schemas.microsoft.com/office/drawing/2014/main" id="{D679A1BD-CF56-FE9A-A540-3484299E32F8}"/>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2" name="Content Placeholder 2">
            <a:extLst>
              <a:ext uri="{FF2B5EF4-FFF2-40B4-BE49-F238E27FC236}">
                <a16:creationId xmlns:a16="http://schemas.microsoft.com/office/drawing/2014/main" id="{32508F0E-F30E-CDF4-0560-44BC27278359}"/>
              </a:ext>
            </a:extLst>
          </p:cNvPr>
          <p:cNvSpPr>
            <a:spLocks noGrp="1"/>
          </p:cNvSpPr>
          <p:nvPr>
            <p:ph idx="15" hasCustomPrompt="1"/>
          </p:nvPr>
        </p:nvSpPr>
        <p:spPr>
          <a:xfrm>
            <a:off x="476320" y="1754644"/>
            <a:ext cx="3803580" cy="287660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38ECE449-3CAA-12E5-A4A3-B2EB22BFBCB4}"/>
              </a:ext>
            </a:extLst>
          </p:cNvPr>
          <p:cNvSpPr>
            <a:spLocks noGrp="1"/>
          </p:cNvSpPr>
          <p:nvPr>
            <p:ph idx="17" hasCustomPrompt="1"/>
          </p:nvPr>
        </p:nvSpPr>
        <p:spPr>
          <a:xfrm>
            <a:off x="4876090" y="1754644"/>
            <a:ext cx="3803580" cy="287660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Courier New" panose="02070309020205020404" pitchFamily="49" charset="0"/>
              <a:buChar char="o"/>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3754664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Profiles x6">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D7BE8FD-4762-16F6-523A-D86AA4C4E13E}"/>
              </a:ext>
            </a:extLst>
          </p:cNvPr>
          <p:cNvSpPr/>
          <p:nvPr userDrawn="1"/>
        </p:nvSpPr>
        <p:spPr>
          <a:xfrm>
            <a:off x="1857118"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9222704-6996-A0C7-E1C5-872AAC99FE51}"/>
              </a:ext>
            </a:extLst>
          </p:cNvPr>
          <p:cNvSpPr/>
          <p:nvPr userDrawn="1"/>
        </p:nvSpPr>
        <p:spPr>
          <a:xfrm>
            <a:off x="3237917"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C8E40487-C9F7-C6D9-5240-FD951D32465B}"/>
              </a:ext>
            </a:extLst>
          </p:cNvPr>
          <p:cNvSpPr/>
          <p:nvPr userDrawn="1"/>
        </p:nvSpPr>
        <p:spPr>
          <a:xfrm>
            <a:off x="4618716"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0D96DB66-598D-669F-6F71-29E11038F71E}"/>
              </a:ext>
            </a:extLst>
          </p:cNvPr>
          <p:cNvSpPr/>
          <p:nvPr userDrawn="1"/>
        </p:nvSpPr>
        <p:spPr>
          <a:xfrm>
            <a:off x="5999515"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49E22103-F601-21F4-E0C7-5AD73BD750AB}"/>
              </a:ext>
            </a:extLst>
          </p:cNvPr>
          <p:cNvSpPr/>
          <p:nvPr userDrawn="1"/>
        </p:nvSpPr>
        <p:spPr>
          <a:xfrm>
            <a:off x="7380312"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26" name="Text Placeholder 25">
            <a:extLst>
              <a:ext uri="{FF2B5EF4-FFF2-40B4-BE49-F238E27FC236}">
                <a16:creationId xmlns:a16="http://schemas.microsoft.com/office/drawing/2014/main" id="{D6D801D4-7B7A-25F3-379D-9ADFAD7D4EE2}"/>
              </a:ext>
            </a:extLst>
          </p:cNvPr>
          <p:cNvSpPr>
            <a:spLocks noGrp="1"/>
          </p:cNvSpPr>
          <p:nvPr>
            <p:ph type="body" sz="quarter" idx="15" hasCustomPrompt="1"/>
          </p:nvPr>
        </p:nvSpPr>
        <p:spPr>
          <a:xfrm>
            <a:off x="1940769"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7" name="Text Placeholder 25">
            <a:extLst>
              <a:ext uri="{FF2B5EF4-FFF2-40B4-BE49-F238E27FC236}">
                <a16:creationId xmlns:a16="http://schemas.microsoft.com/office/drawing/2014/main" id="{2FA851D3-C5CC-F287-6E44-3D5F17FB5B9A}"/>
              </a:ext>
            </a:extLst>
          </p:cNvPr>
          <p:cNvSpPr>
            <a:spLocks noGrp="1"/>
          </p:cNvSpPr>
          <p:nvPr>
            <p:ph type="body" sz="quarter" idx="16" hasCustomPrompt="1"/>
          </p:nvPr>
        </p:nvSpPr>
        <p:spPr>
          <a:xfrm>
            <a:off x="1940769"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28" name="Text Placeholder 25">
            <a:extLst>
              <a:ext uri="{FF2B5EF4-FFF2-40B4-BE49-F238E27FC236}">
                <a16:creationId xmlns:a16="http://schemas.microsoft.com/office/drawing/2014/main" id="{681940C8-166D-E0AB-BFF7-83DD22629B69}"/>
              </a:ext>
            </a:extLst>
          </p:cNvPr>
          <p:cNvSpPr>
            <a:spLocks noGrp="1"/>
          </p:cNvSpPr>
          <p:nvPr>
            <p:ph type="body" sz="quarter" idx="17" hasCustomPrompt="1"/>
          </p:nvPr>
        </p:nvSpPr>
        <p:spPr>
          <a:xfrm>
            <a:off x="1940769"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30" name="Picture Placeholder 29">
            <a:extLst>
              <a:ext uri="{FF2B5EF4-FFF2-40B4-BE49-F238E27FC236}">
                <a16:creationId xmlns:a16="http://schemas.microsoft.com/office/drawing/2014/main" id="{C5E7233F-B09D-BE10-EDE0-33D4E4FBCD77}"/>
              </a:ext>
            </a:extLst>
          </p:cNvPr>
          <p:cNvSpPr>
            <a:spLocks noGrp="1"/>
          </p:cNvSpPr>
          <p:nvPr>
            <p:ph type="pic" sz="quarter" idx="18" hasCustomPrompt="1"/>
          </p:nvPr>
        </p:nvSpPr>
        <p:spPr>
          <a:xfrm>
            <a:off x="2100752"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2" name="Straight Connector 31">
            <a:extLst>
              <a:ext uri="{FF2B5EF4-FFF2-40B4-BE49-F238E27FC236}">
                <a16:creationId xmlns:a16="http://schemas.microsoft.com/office/drawing/2014/main" id="{67517CCF-E1F9-2F75-162B-5C3EE9E4D59A}"/>
              </a:ext>
            </a:extLst>
          </p:cNvPr>
          <p:cNvCxnSpPr>
            <a:cxnSpLocks/>
          </p:cNvCxnSpPr>
          <p:nvPr userDrawn="1"/>
        </p:nvCxnSpPr>
        <p:spPr>
          <a:xfrm>
            <a:off x="2417647"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59970"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59970"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59970"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719953"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036848"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Text Placeholder 25">
            <a:extLst>
              <a:ext uri="{FF2B5EF4-FFF2-40B4-BE49-F238E27FC236}">
                <a16:creationId xmlns:a16="http://schemas.microsoft.com/office/drawing/2014/main" id="{EAD4F8DB-D8EE-C530-70D4-7425ACDA9A1C}"/>
              </a:ext>
            </a:extLst>
          </p:cNvPr>
          <p:cNvSpPr>
            <a:spLocks noGrp="1"/>
          </p:cNvSpPr>
          <p:nvPr>
            <p:ph type="body" sz="quarter" idx="23" hasCustomPrompt="1"/>
          </p:nvPr>
        </p:nvSpPr>
        <p:spPr>
          <a:xfrm>
            <a:off x="4702367"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42" name="Text Placeholder 25">
            <a:extLst>
              <a:ext uri="{FF2B5EF4-FFF2-40B4-BE49-F238E27FC236}">
                <a16:creationId xmlns:a16="http://schemas.microsoft.com/office/drawing/2014/main" id="{14E6E0AF-0EEE-B2D0-E848-F8AF10704D76}"/>
              </a:ext>
            </a:extLst>
          </p:cNvPr>
          <p:cNvSpPr>
            <a:spLocks noGrp="1"/>
          </p:cNvSpPr>
          <p:nvPr>
            <p:ph type="body" sz="quarter" idx="24" hasCustomPrompt="1"/>
          </p:nvPr>
        </p:nvSpPr>
        <p:spPr>
          <a:xfrm>
            <a:off x="4702367"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43" name="Text Placeholder 25">
            <a:extLst>
              <a:ext uri="{FF2B5EF4-FFF2-40B4-BE49-F238E27FC236}">
                <a16:creationId xmlns:a16="http://schemas.microsoft.com/office/drawing/2014/main" id="{1E5EB115-D019-EBE8-69C5-A8005CA81F82}"/>
              </a:ext>
            </a:extLst>
          </p:cNvPr>
          <p:cNvSpPr>
            <a:spLocks noGrp="1"/>
          </p:cNvSpPr>
          <p:nvPr>
            <p:ph type="body" sz="quarter" idx="25" hasCustomPrompt="1"/>
          </p:nvPr>
        </p:nvSpPr>
        <p:spPr>
          <a:xfrm>
            <a:off x="4702367"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44" name="Picture Placeholder 29">
            <a:extLst>
              <a:ext uri="{FF2B5EF4-FFF2-40B4-BE49-F238E27FC236}">
                <a16:creationId xmlns:a16="http://schemas.microsoft.com/office/drawing/2014/main" id="{CE068A7E-2554-13AF-7FD3-DE04ACFB23E8}"/>
              </a:ext>
            </a:extLst>
          </p:cNvPr>
          <p:cNvSpPr>
            <a:spLocks noGrp="1"/>
          </p:cNvSpPr>
          <p:nvPr>
            <p:ph type="pic" sz="quarter" idx="26" hasCustomPrompt="1"/>
          </p:nvPr>
        </p:nvSpPr>
        <p:spPr>
          <a:xfrm>
            <a:off x="4862350"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45" name="Straight Connector 44">
            <a:extLst>
              <a:ext uri="{FF2B5EF4-FFF2-40B4-BE49-F238E27FC236}">
                <a16:creationId xmlns:a16="http://schemas.microsoft.com/office/drawing/2014/main" id="{BCD9CD3C-97CE-455C-8E0B-1FE631EAE0BD}"/>
              </a:ext>
            </a:extLst>
          </p:cNvPr>
          <p:cNvCxnSpPr>
            <a:cxnSpLocks/>
          </p:cNvCxnSpPr>
          <p:nvPr userDrawn="1"/>
        </p:nvCxnSpPr>
        <p:spPr>
          <a:xfrm>
            <a:off x="5179245"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Text Placeholder 25">
            <a:extLst>
              <a:ext uri="{FF2B5EF4-FFF2-40B4-BE49-F238E27FC236}">
                <a16:creationId xmlns:a16="http://schemas.microsoft.com/office/drawing/2014/main" id="{E71E3EA1-C47E-ABC7-1BCC-607F95035ED2}"/>
              </a:ext>
            </a:extLst>
          </p:cNvPr>
          <p:cNvSpPr>
            <a:spLocks noGrp="1"/>
          </p:cNvSpPr>
          <p:nvPr>
            <p:ph type="body" sz="quarter" idx="27" hasCustomPrompt="1"/>
          </p:nvPr>
        </p:nvSpPr>
        <p:spPr>
          <a:xfrm>
            <a:off x="3321568"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47" name="Text Placeholder 25">
            <a:extLst>
              <a:ext uri="{FF2B5EF4-FFF2-40B4-BE49-F238E27FC236}">
                <a16:creationId xmlns:a16="http://schemas.microsoft.com/office/drawing/2014/main" id="{3AB105FE-54AA-561E-DFE6-E0E12D552951}"/>
              </a:ext>
            </a:extLst>
          </p:cNvPr>
          <p:cNvSpPr>
            <a:spLocks noGrp="1"/>
          </p:cNvSpPr>
          <p:nvPr>
            <p:ph type="body" sz="quarter" idx="28" hasCustomPrompt="1"/>
          </p:nvPr>
        </p:nvSpPr>
        <p:spPr>
          <a:xfrm>
            <a:off x="3321568"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48" name="Text Placeholder 25">
            <a:extLst>
              <a:ext uri="{FF2B5EF4-FFF2-40B4-BE49-F238E27FC236}">
                <a16:creationId xmlns:a16="http://schemas.microsoft.com/office/drawing/2014/main" id="{A6AFDA99-1D20-1ECB-AF32-A5C565895AF1}"/>
              </a:ext>
            </a:extLst>
          </p:cNvPr>
          <p:cNvSpPr>
            <a:spLocks noGrp="1"/>
          </p:cNvSpPr>
          <p:nvPr>
            <p:ph type="body" sz="quarter" idx="29" hasCustomPrompt="1"/>
          </p:nvPr>
        </p:nvSpPr>
        <p:spPr>
          <a:xfrm>
            <a:off x="3321568"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49" name="Picture Placeholder 29">
            <a:extLst>
              <a:ext uri="{FF2B5EF4-FFF2-40B4-BE49-F238E27FC236}">
                <a16:creationId xmlns:a16="http://schemas.microsoft.com/office/drawing/2014/main" id="{EBF530C4-1A60-E7D7-50D4-70811B437747}"/>
              </a:ext>
            </a:extLst>
          </p:cNvPr>
          <p:cNvSpPr>
            <a:spLocks noGrp="1"/>
          </p:cNvSpPr>
          <p:nvPr>
            <p:ph type="pic" sz="quarter" idx="30" hasCustomPrompt="1"/>
          </p:nvPr>
        </p:nvSpPr>
        <p:spPr>
          <a:xfrm>
            <a:off x="3481551"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50" name="Straight Connector 49">
            <a:extLst>
              <a:ext uri="{FF2B5EF4-FFF2-40B4-BE49-F238E27FC236}">
                <a16:creationId xmlns:a16="http://schemas.microsoft.com/office/drawing/2014/main" id="{3D1D1892-7D6B-C896-40AE-8C7F4E7A9776}"/>
              </a:ext>
            </a:extLst>
          </p:cNvPr>
          <p:cNvCxnSpPr>
            <a:cxnSpLocks/>
          </p:cNvCxnSpPr>
          <p:nvPr userDrawn="1"/>
        </p:nvCxnSpPr>
        <p:spPr>
          <a:xfrm>
            <a:off x="3798446"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 Placeholder 25">
            <a:extLst>
              <a:ext uri="{FF2B5EF4-FFF2-40B4-BE49-F238E27FC236}">
                <a16:creationId xmlns:a16="http://schemas.microsoft.com/office/drawing/2014/main" id="{CF7C356A-B452-C280-D0AD-DA0439DEA28B}"/>
              </a:ext>
            </a:extLst>
          </p:cNvPr>
          <p:cNvSpPr>
            <a:spLocks noGrp="1"/>
          </p:cNvSpPr>
          <p:nvPr>
            <p:ph type="body" sz="quarter" idx="31" hasCustomPrompt="1"/>
          </p:nvPr>
        </p:nvSpPr>
        <p:spPr>
          <a:xfrm>
            <a:off x="7463963"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4" name="Text Placeholder 25">
            <a:extLst>
              <a:ext uri="{FF2B5EF4-FFF2-40B4-BE49-F238E27FC236}">
                <a16:creationId xmlns:a16="http://schemas.microsoft.com/office/drawing/2014/main" id="{D4363D53-BDD8-AE5B-42E7-D6E7C4D5FCAC}"/>
              </a:ext>
            </a:extLst>
          </p:cNvPr>
          <p:cNvSpPr>
            <a:spLocks noGrp="1"/>
          </p:cNvSpPr>
          <p:nvPr>
            <p:ph type="body" sz="quarter" idx="32" hasCustomPrompt="1"/>
          </p:nvPr>
        </p:nvSpPr>
        <p:spPr>
          <a:xfrm>
            <a:off x="7463963"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55" name="Text Placeholder 25">
            <a:extLst>
              <a:ext uri="{FF2B5EF4-FFF2-40B4-BE49-F238E27FC236}">
                <a16:creationId xmlns:a16="http://schemas.microsoft.com/office/drawing/2014/main" id="{33BADFE3-9476-5C00-0A20-985D7E0D0682}"/>
              </a:ext>
            </a:extLst>
          </p:cNvPr>
          <p:cNvSpPr>
            <a:spLocks noGrp="1"/>
          </p:cNvSpPr>
          <p:nvPr>
            <p:ph type="body" sz="quarter" idx="33" hasCustomPrompt="1"/>
          </p:nvPr>
        </p:nvSpPr>
        <p:spPr>
          <a:xfrm>
            <a:off x="7463963"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56" name="Picture Placeholder 29">
            <a:extLst>
              <a:ext uri="{FF2B5EF4-FFF2-40B4-BE49-F238E27FC236}">
                <a16:creationId xmlns:a16="http://schemas.microsoft.com/office/drawing/2014/main" id="{E82A099A-94D1-8413-F709-C482ED7C364C}"/>
              </a:ext>
            </a:extLst>
          </p:cNvPr>
          <p:cNvSpPr>
            <a:spLocks noGrp="1"/>
          </p:cNvSpPr>
          <p:nvPr>
            <p:ph type="pic" sz="quarter" idx="34" hasCustomPrompt="1"/>
          </p:nvPr>
        </p:nvSpPr>
        <p:spPr>
          <a:xfrm>
            <a:off x="7623946"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57" name="Straight Connector 56">
            <a:extLst>
              <a:ext uri="{FF2B5EF4-FFF2-40B4-BE49-F238E27FC236}">
                <a16:creationId xmlns:a16="http://schemas.microsoft.com/office/drawing/2014/main" id="{CE06A90A-FB16-BDF1-3124-667F5AEAF3F0}"/>
              </a:ext>
            </a:extLst>
          </p:cNvPr>
          <p:cNvCxnSpPr>
            <a:cxnSpLocks/>
          </p:cNvCxnSpPr>
          <p:nvPr userDrawn="1"/>
        </p:nvCxnSpPr>
        <p:spPr>
          <a:xfrm>
            <a:off x="7940841"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Text Placeholder 25">
            <a:extLst>
              <a:ext uri="{FF2B5EF4-FFF2-40B4-BE49-F238E27FC236}">
                <a16:creationId xmlns:a16="http://schemas.microsoft.com/office/drawing/2014/main" id="{46397BFA-2C30-753E-A596-C0B7CA7DBCA1}"/>
              </a:ext>
            </a:extLst>
          </p:cNvPr>
          <p:cNvSpPr>
            <a:spLocks noGrp="1"/>
          </p:cNvSpPr>
          <p:nvPr>
            <p:ph type="body" sz="quarter" idx="35" hasCustomPrompt="1"/>
          </p:nvPr>
        </p:nvSpPr>
        <p:spPr>
          <a:xfrm>
            <a:off x="6083166"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9" name="Text Placeholder 25">
            <a:extLst>
              <a:ext uri="{FF2B5EF4-FFF2-40B4-BE49-F238E27FC236}">
                <a16:creationId xmlns:a16="http://schemas.microsoft.com/office/drawing/2014/main" id="{2E260027-0388-B1CC-F6BD-4B60A61F9CB1}"/>
              </a:ext>
            </a:extLst>
          </p:cNvPr>
          <p:cNvSpPr>
            <a:spLocks noGrp="1"/>
          </p:cNvSpPr>
          <p:nvPr>
            <p:ph type="body" sz="quarter" idx="36" hasCustomPrompt="1"/>
          </p:nvPr>
        </p:nvSpPr>
        <p:spPr>
          <a:xfrm>
            <a:off x="6083166"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60" name="Text Placeholder 25">
            <a:extLst>
              <a:ext uri="{FF2B5EF4-FFF2-40B4-BE49-F238E27FC236}">
                <a16:creationId xmlns:a16="http://schemas.microsoft.com/office/drawing/2014/main" id="{DC4C0CBD-9BDB-6BEA-2691-980C418A7C6E}"/>
              </a:ext>
            </a:extLst>
          </p:cNvPr>
          <p:cNvSpPr>
            <a:spLocks noGrp="1"/>
          </p:cNvSpPr>
          <p:nvPr>
            <p:ph type="body" sz="quarter" idx="37" hasCustomPrompt="1"/>
          </p:nvPr>
        </p:nvSpPr>
        <p:spPr>
          <a:xfrm>
            <a:off x="6083166"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61" name="Picture Placeholder 29">
            <a:extLst>
              <a:ext uri="{FF2B5EF4-FFF2-40B4-BE49-F238E27FC236}">
                <a16:creationId xmlns:a16="http://schemas.microsoft.com/office/drawing/2014/main" id="{304CB713-CD7F-786F-3DDF-2FEE677B5C54}"/>
              </a:ext>
            </a:extLst>
          </p:cNvPr>
          <p:cNvSpPr>
            <a:spLocks noGrp="1"/>
          </p:cNvSpPr>
          <p:nvPr>
            <p:ph type="pic" sz="quarter" idx="38" hasCustomPrompt="1"/>
          </p:nvPr>
        </p:nvSpPr>
        <p:spPr>
          <a:xfrm>
            <a:off x="624314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2" name="Straight Connector 61">
            <a:extLst>
              <a:ext uri="{FF2B5EF4-FFF2-40B4-BE49-F238E27FC236}">
                <a16:creationId xmlns:a16="http://schemas.microsoft.com/office/drawing/2014/main" id="{1AD7B8AC-FB19-B228-7646-1FB98F73EC25}"/>
              </a:ext>
            </a:extLst>
          </p:cNvPr>
          <p:cNvCxnSpPr>
            <a:cxnSpLocks/>
          </p:cNvCxnSpPr>
          <p:nvPr userDrawn="1"/>
        </p:nvCxnSpPr>
        <p:spPr>
          <a:xfrm>
            <a:off x="6560044"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44688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Profiles x5">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78686"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78686"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78686"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832644"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049294"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66A5E3-2F25-7245-E2DE-5153C5E36530}"/>
              </a:ext>
            </a:extLst>
          </p:cNvPr>
          <p:cNvSpPr/>
          <p:nvPr userDrawn="1"/>
        </p:nvSpPr>
        <p:spPr>
          <a:xfrm>
            <a:off x="2148977"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6ACE45F-2627-DD61-68DF-6208B73AE80F}"/>
              </a:ext>
            </a:extLst>
          </p:cNvPr>
          <p:cNvSpPr/>
          <p:nvPr userDrawn="1"/>
        </p:nvSpPr>
        <p:spPr>
          <a:xfrm>
            <a:off x="3821635"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BD95EC2-8B0B-1F96-95AC-DBE37B951F4A}"/>
              </a:ext>
            </a:extLst>
          </p:cNvPr>
          <p:cNvSpPr/>
          <p:nvPr userDrawn="1"/>
        </p:nvSpPr>
        <p:spPr>
          <a:xfrm>
            <a:off x="5494293"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32D3CB60-4C5C-4BA8-F714-5E94496BB7D3}"/>
              </a:ext>
            </a:extLst>
          </p:cNvPr>
          <p:cNvSpPr/>
          <p:nvPr userDrawn="1"/>
        </p:nvSpPr>
        <p:spPr>
          <a:xfrm>
            <a:off x="7166951"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9" name="Text Placeholder 25">
            <a:extLst>
              <a:ext uri="{FF2B5EF4-FFF2-40B4-BE49-F238E27FC236}">
                <a16:creationId xmlns:a16="http://schemas.microsoft.com/office/drawing/2014/main" id="{FE02847D-2394-3B38-04B5-1F9E24EE10A5}"/>
              </a:ext>
            </a:extLst>
          </p:cNvPr>
          <p:cNvSpPr>
            <a:spLocks noGrp="1"/>
          </p:cNvSpPr>
          <p:nvPr>
            <p:ph type="body" sz="quarter" idx="23" hasCustomPrompt="1"/>
          </p:nvPr>
        </p:nvSpPr>
        <p:spPr>
          <a:xfrm>
            <a:off x="2247299"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0" name="Text Placeholder 25">
            <a:extLst>
              <a:ext uri="{FF2B5EF4-FFF2-40B4-BE49-F238E27FC236}">
                <a16:creationId xmlns:a16="http://schemas.microsoft.com/office/drawing/2014/main" id="{583206AE-6A98-CEF5-3A67-6B47C2B11FCF}"/>
              </a:ext>
            </a:extLst>
          </p:cNvPr>
          <p:cNvSpPr>
            <a:spLocks noGrp="1"/>
          </p:cNvSpPr>
          <p:nvPr>
            <p:ph type="body" sz="quarter" idx="24" hasCustomPrompt="1"/>
          </p:nvPr>
        </p:nvSpPr>
        <p:spPr>
          <a:xfrm>
            <a:off x="2247299"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22" name="Text Placeholder 25">
            <a:extLst>
              <a:ext uri="{FF2B5EF4-FFF2-40B4-BE49-F238E27FC236}">
                <a16:creationId xmlns:a16="http://schemas.microsoft.com/office/drawing/2014/main" id="{1D41C260-8A97-B038-2846-1D13EFC7E131}"/>
              </a:ext>
            </a:extLst>
          </p:cNvPr>
          <p:cNvSpPr>
            <a:spLocks noGrp="1"/>
          </p:cNvSpPr>
          <p:nvPr>
            <p:ph type="body" sz="quarter" idx="25" hasCustomPrompt="1"/>
          </p:nvPr>
        </p:nvSpPr>
        <p:spPr>
          <a:xfrm>
            <a:off x="2247299"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23" name="Picture Placeholder 29">
            <a:extLst>
              <a:ext uri="{FF2B5EF4-FFF2-40B4-BE49-F238E27FC236}">
                <a16:creationId xmlns:a16="http://schemas.microsoft.com/office/drawing/2014/main" id="{3E6EFC97-D81E-AD0F-E489-F041BF54B63A}"/>
              </a:ext>
            </a:extLst>
          </p:cNvPr>
          <p:cNvSpPr>
            <a:spLocks noGrp="1"/>
          </p:cNvSpPr>
          <p:nvPr>
            <p:ph type="pic" sz="quarter" idx="26" hasCustomPrompt="1"/>
          </p:nvPr>
        </p:nvSpPr>
        <p:spPr>
          <a:xfrm>
            <a:off x="2501257"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24" name="Straight Connector 23">
            <a:extLst>
              <a:ext uri="{FF2B5EF4-FFF2-40B4-BE49-F238E27FC236}">
                <a16:creationId xmlns:a16="http://schemas.microsoft.com/office/drawing/2014/main" id="{9BB6B384-B845-9E78-F451-F33ED04E4166}"/>
              </a:ext>
            </a:extLst>
          </p:cNvPr>
          <p:cNvCxnSpPr>
            <a:cxnSpLocks/>
          </p:cNvCxnSpPr>
          <p:nvPr userDrawn="1"/>
        </p:nvCxnSpPr>
        <p:spPr>
          <a:xfrm>
            <a:off x="2717907"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 Placeholder 25">
            <a:extLst>
              <a:ext uri="{FF2B5EF4-FFF2-40B4-BE49-F238E27FC236}">
                <a16:creationId xmlns:a16="http://schemas.microsoft.com/office/drawing/2014/main" id="{C61FFECD-51A7-E96C-8403-36948D94DEE1}"/>
              </a:ext>
            </a:extLst>
          </p:cNvPr>
          <p:cNvSpPr>
            <a:spLocks noGrp="1"/>
          </p:cNvSpPr>
          <p:nvPr>
            <p:ph type="body" sz="quarter" idx="27" hasCustomPrompt="1"/>
          </p:nvPr>
        </p:nvSpPr>
        <p:spPr>
          <a:xfrm>
            <a:off x="3929261"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9" name="Text Placeholder 25">
            <a:extLst>
              <a:ext uri="{FF2B5EF4-FFF2-40B4-BE49-F238E27FC236}">
                <a16:creationId xmlns:a16="http://schemas.microsoft.com/office/drawing/2014/main" id="{64FD8DC1-D3E9-D743-8D53-A38E68E0988D}"/>
              </a:ext>
            </a:extLst>
          </p:cNvPr>
          <p:cNvSpPr>
            <a:spLocks noGrp="1"/>
          </p:cNvSpPr>
          <p:nvPr>
            <p:ph type="body" sz="quarter" idx="28" hasCustomPrompt="1"/>
          </p:nvPr>
        </p:nvSpPr>
        <p:spPr>
          <a:xfrm>
            <a:off x="3929261"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31" name="Text Placeholder 25">
            <a:extLst>
              <a:ext uri="{FF2B5EF4-FFF2-40B4-BE49-F238E27FC236}">
                <a16:creationId xmlns:a16="http://schemas.microsoft.com/office/drawing/2014/main" id="{A5CFCD6C-B538-AA21-FE6B-438AB8D158EF}"/>
              </a:ext>
            </a:extLst>
          </p:cNvPr>
          <p:cNvSpPr>
            <a:spLocks noGrp="1"/>
          </p:cNvSpPr>
          <p:nvPr>
            <p:ph type="body" sz="quarter" idx="29" hasCustomPrompt="1"/>
          </p:nvPr>
        </p:nvSpPr>
        <p:spPr>
          <a:xfrm>
            <a:off x="3929261"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33" name="Picture Placeholder 29">
            <a:extLst>
              <a:ext uri="{FF2B5EF4-FFF2-40B4-BE49-F238E27FC236}">
                <a16:creationId xmlns:a16="http://schemas.microsoft.com/office/drawing/2014/main" id="{61DE2DC0-52D8-E568-7D6C-778421F56B90}"/>
              </a:ext>
            </a:extLst>
          </p:cNvPr>
          <p:cNvSpPr>
            <a:spLocks noGrp="1"/>
          </p:cNvSpPr>
          <p:nvPr>
            <p:ph type="pic" sz="quarter" idx="30" hasCustomPrompt="1"/>
          </p:nvPr>
        </p:nvSpPr>
        <p:spPr>
          <a:xfrm>
            <a:off x="418321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9" name="Straight Connector 38">
            <a:extLst>
              <a:ext uri="{FF2B5EF4-FFF2-40B4-BE49-F238E27FC236}">
                <a16:creationId xmlns:a16="http://schemas.microsoft.com/office/drawing/2014/main" id="{F3CEF3D7-92C8-503D-8619-9EFC9A4E3A45}"/>
              </a:ext>
            </a:extLst>
          </p:cNvPr>
          <p:cNvCxnSpPr>
            <a:cxnSpLocks/>
          </p:cNvCxnSpPr>
          <p:nvPr userDrawn="1"/>
        </p:nvCxnSpPr>
        <p:spPr>
          <a:xfrm>
            <a:off x="439986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B0F9538-6966-3096-5583-38342B134CD9}"/>
              </a:ext>
            </a:extLst>
          </p:cNvPr>
          <p:cNvSpPr>
            <a:spLocks noGrp="1"/>
          </p:cNvSpPr>
          <p:nvPr>
            <p:ph type="body" sz="quarter" idx="31" hasCustomPrompt="1"/>
          </p:nvPr>
        </p:nvSpPr>
        <p:spPr>
          <a:xfrm>
            <a:off x="5591981"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1" name="Text Placeholder 25">
            <a:extLst>
              <a:ext uri="{FF2B5EF4-FFF2-40B4-BE49-F238E27FC236}">
                <a16:creationId xmlns:a16="http://schemas.microsoft.com/office/drawing/2014/main" id="{42C9DD9C-4D9F-CD1C-6696-FD734AD2D1BF}"/>
              </a:ext>
            </a:extLst>
          </p:cNvPr>
          <p:cNvSpPr>
            <a:spLocks noGrp="1"/>
          </p:cNvSpPr>
          <p:nvPr>
            <p:ph type="body" sz="quarter" idx="32" hasCustomPrompt="1"/>
          </p:nvPr>
        </p:nvSpPr>
        <p:spPr>
          <a:xfrm>
            <a:off x="5591981"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52" name="Text Placeholder 25">
            <a:extLst>
              <a:ext uri="{FF2B5EF4-FFF2-40B4-BE49-F238E27FC236}">
                <a16:creationId xmlns:a16="http://schemas.microsoft.com/office/drawing/2014/main" id="{80C3330D-3452-4B89-9902-EBDE5CFD3F8B}"/>
              </a:ext>
            </a:extLst>
          </p:cNvPr>
          <p:cNvSpPr>
            <a:spLocks noGrp="1"/>
          </p:cNvSpPr>
          <p:nvPr>
            <p:ph type="body" sz="quarter" idx="33" hasCustomPrompt="1"/>
          </p:nvPr>
        </p:nvSpPr>
        <p:spPr>
          <a:xfrm>
            <a:off x="5591981"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63" name="Picture Placeholder 29">
            <a:extLst>
              <a:ext uri="{FF2B5EF4-FFF2-40B4-BE49-F238E27FC236}">
                <a16:creationId xmlns:a16="http://schemas.microsoft.com/office/drawing/2014/main" id="{BFF1C70C-C1F7-DF4E-31A3-9D5E61419D31}"/>
              </a:ext>
            </a:extLst>
          </p:cNvPr>
          <p:cNvSpPr>
            <a:spLocks noGrp="1"/>
          </p:cNvSpPr>
          <p:nvPr>
            <p:ph type="pic" sz="quarter" idx="34" hasCustomPrompt="1"/>
          </p:nvPr>
        </p:nvSpPr>
        <p:spPr>
          <a:xfrm>
            <a:off x="584593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4" name="Straight Connector 63">
            <a:extLst>
              <a:ext uri="{FF2B5EF4-FFF2-40B4-BE49-F238E27FC236}">
                <a16:creationId xmlns:a16="http://schemas.microsoft.com/office/drawing/2014/main" id="{7F7A8237-2A6F-F0E5-7764-6E4D728C5F21}"/>
              </a:ext>
            </a:extLst>
          </p:cNvPr>
          <p:cNvCxnSpPr>
            <a:cxnSpLocks/>
          </p:cNvCxnSpPr>
          <p:nvPr userDrawn="1"/>
        </p:nvCxnSpPr>
        <p:spPr>
          <a:xfrm>
            <a:off x="606258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352F1DA9-2042-9A47-98BD-B3643ACD9702}"/>
              </a:ext>
            </a:extLst>
          </p:cNvPr>
          <p:cNvSpPr>
            <a:spLocks noGrp="1"/>
          </p:cNvSpPr>
          <p:nvPr>
            <p:ph type="body" sz="quarter" idx="35" hasCustomPrompt="1"/>
          </p:nvPr>
        </p:nvSpPr>
        <p:spPr>
          <a:xfrm>
            <a:off x="7260594"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66" name="Text Placeholder 25">
            <a:extLst>
              <a:ext uri="{FF2B5EF4-FFF2-40B4-BE49-F238E27FC236}">
                <a16:creationId xmlns:a16="http://schemas.microsoft.com/office/drawing/2014/main" id="{A006DA90-A64A-E9AA-7651-6502DBBBCCBE}"/>
              </a:ext>
            </a:extLst>
          </p:cNvPr>
          <p:cNvSpPr>
            <a:spLocks noGrp="1"/>
          </p:cNvSpPr>
          <p:nvPr>
            <p:ph type="body" sz="quarter" idx="36" hasCustomPrompt="1"/>
          </p:nvPr>
        </p:nvSpPr>
        <p:spPr>
          <a:xfrm>
            <a:off x="7260594"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67" name="Text Placeholder 25">
            <a:extLst>
              <a:ext uri="{FF2B5EF4-FFF2-40B4-BE49-F238E27FC236}">
                <a16:creationId xmlns:a16="http://schemas.microsoft.com/office/drawing/2014/main" id="{231D638E-EBCE-1C49-24C1-DE11711AD097}"/>
              </a:ext>
            </a:extLst>
          </p:cNvPr>
          <p:cNvSpPr>
            <a:spLocks noGrp="1"/>
          </p:cNvSpPr>
          <p:nvPr>
            <p:ph type="body" sz="quarter" idx="37" hasCustomPrompt="1"/>
          </p:nvPr>
        </p:nvSpPr>
        <p:spPr>
          <a:xfrm>
            <a:off x="7260594"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68" name="Picture Placeholder 29">
            <a:extLst>
              <a:ext uri="{FF2B5EF4-FFF2-40B4-BE49-F238E27FC236}">
                <a16:creationId xmlns:a16="http://schemas.microsoft.com/office/drawing/2014/main" id="{ED6F909B-94BE-BBB9-2E6E-CCEDA1EEB860}"/>
              </a:ext>
            </a:extLst>
          </p:cNvPr>
          <p:cNvSpPr>
            <a:spLocks noGrp="1"/>
          </p:cNvSpPr>
          <p:nvPr>
            <p:ph type="pic" sz="quarter" idx="38" hasCustomPrompt="1"/>
          </p:nvPr>
        </p:nvSpPr>
        <p:spPr>
          <a:xfrm>
            <a:off x="7514552"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9" name="Straight Connector 68">
            <a:extLst>
              <a:ext uri="{FF2B5EF4-FFF2-40B4-BE49-F238E27FC236}">
                <a16:creationId xmlns:a16="http://schemas.microsoft.com/office/drawing/2014/main" id="{42948AE1-DEC5-AB30-6721-068ABB1463AD}"/>
              </a:ext>
            </a:extLst>
          </p:cNvPr>
          <p:cNvCxnSpPr>
            <a:cxnSpLocks/>
          </p:cNvCxnSpPr>
          <p:nvPr userDrawn="1"/>
        </p:nvCxnSpPr>
        <p:spPr>
          <a:xfrm>
            <a:off x="7731202"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81839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rofiles x4">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70756"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70756"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70756"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958176"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26063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E45E6E79-45D2-4200-C9E7-F657B7C93969}"/>
              </a:ext>
            </a:extLst>
          </p:cNvPr>
          <p:cNvSpPr/>
          <p:nvPr userDrawn="1"/>
        </p:nvSpPr>
        <p:spPr>
          <a:xfrm>
            <a:off x="2562514"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F00A8257-CAB7-0BFB-5A63-C41B1ECCF303}"/>
              </a:ext>
            </a:extLst>
          </p:cNvPr>
          <p:cNvSpPr/>
          <p:nvPr userDrawn="1"/>
        </p:nvSpPr>
        <p:spPr>
          <a:xfrm>
            <a:off x="4648709"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 name="Rectangle 56">
            <a:extLst>
              <a:ext uri="{FF2B5EF4-FFF2-40B4-BE49-F238E27FC236}">
                <a16:creationId xmlns:a16="http://schemas.microsoft.com/office/drawing/2014/main" id="{E43EE595-C08C-9AAE-EEFB-4C7834B048F2}"/>
              </a:ext>
            </a:extLst>
          </p:cNvPr>
          <p:cNvSpPr/>
          <p:nvPr userDrawn="1"/>
        </p:nvSpPr>
        <p:spPr>
          <a:xfrm>
            <a:off x="6734903"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 name="Text Placeholder 25">
            <a:extLst>
              <a:ext uri="{FF2B5EF4-FFF2-40B4-BE49-F238E27FC236}">
                <a16:creationId xmlns:a16="http://schemas.microsoft.com/office/drawing/2014/main" id="{15A3A1F4-4E92-BF7F-BF07-99432EFF2D84}"/>
              </a:ext>
            </a:extLst>
          </p:cNvPr>
          <p:cNvSpPr>
            <a:spLocks noGrp="1"/>
          </p:cNvSpPr>
          <p:nvPr>
            <p:ph type="body" sz="quarter" idx="23" hasCustomPrompt="1"/>
          </p:nvPr>
        </p:nvSpPr>
        <p:spPr>
          <a:xfrm>
            <a:off x="2656951"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59" name="Text Placeholder 25">
            <a:extLst>
              <a:ext uri="{FF2B5EF4-FFF2-40B4-BE49-F238E27FC236}">
                <a16:creationId xmlns:a16="http://schemas.microsoft.com/office/drawing/2014/main" id="{7EC0A32F-D185-3BC1-D506-F2743B73AF20}"/>
              </a:ext>
            </a:extLst>
          </p:cNvPr>
          <p:cNvSpPr>
            <a:spLocks noGrp="1"/>
          </p:cNvSpPr>
          <p:nvPr>
            <p:ph type="body" sz="quarter" idx="24" hasCustomPrompt="1"/>
          </p:nvPr>
        </p:nvSpPr>
        <p:spPr>
          <a:xfrm>
            <a:off x="2656951"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60" name="Text Placeholder 25">
            <a:extLst>
              <a:ext uri="{FF2B5EF4-FFF2-40B4-BE49-F238E27FC236}">
                <a16:creationId xmlns:a16="http://schemas.microsoft.com/office/drawing/2014/main" id="{BF90AE87-0FAE-04E5-5610-73A95C812DC5}"/>
              </a:ext>
            </a:extLst>
          </p:cNvPr>
          <p:cNvSpPr>
            <a:spLocks noGrp="1"/>
          </p:cNvSpPr>
          <p:nvPr>
            <p:ph type="body" sz="quarter" idx="25" hasCustomPrompt="1"/>
          </p:nvPr>
        </p:nvSpPr>
        <p:spPr>
          <a:xfrm>
            <a:off x="2656951"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61" name="Picture Placeholder 29">
            <a:extLst>
              <a:ext uri="{FF2B5EF4-FFF2-40B4-BE49-F238E27FC236}">
                <a16:creationId xmlns:a16="http://schemas.microsoft.com/office/drawing/2014/main" id="{37F6FF31-1301-1E83-A4E5-E0EDFE9A7353}"/>
              </a:ext>
            </a:extLst>
          </p:cNvPr>
          <p:cNvSpPr>
            <a:spLocks noGrp="1"/>
          </p:cNvSpPr>
          <p:nvPr>
            <p:ph type="pic" sz="quarter" idx="26" hasCustomPrompt="1"/>
          </p:nvPr>
        </p:nvSpPr>
        <p:spPr>
          <a:xfrm>
            <a:off x="3044371"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2" name="Straight Connector 61">
            <a:extLst>
              <a:ext uri="{FF2B5EF4-FFF2-40B4-BE49-F238E27FC236}">
                <a16:creationId xmlns:a16="http://schemas.microsoft.com/office/drawing/2014/main" id="{961CA126-C4B1-6FCF-90F1-31C2DA16D3A9}"/>
              </a:ext>
            </a:extLst>
          </p:cNvPr>
          <p:cNvCxnSpPr>
            <a:cxnSpLocks/>
          </p:cNvCxnSpPr>
          <p:nvPr userDrawn="1"/>
        </p:nvCxnSpPr>
        <p:spPr>
          <a:xfrm>
            <a:off x="3346834"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0" name="Text Placeholder 25">
            <a:extLst>
              <a:ext uri="{FF2B5EF4-FFF2-40B4-BE49-F238E27FC236}">
                <a16:creationId xmlns:a16="http://schemas.microsoft.com/office/drawing/2014/main" id="{B12B853E-D729-3D75-93CC-4B4E93AA0674}"/>
              </a:ext>
            </a:extLst>
          </p:cNvPr>
          <p:cNvSpPr>
            <a:spLocks noGrp="1"/>
          </p:cNvSpPr>
          <p:nvPr>
            <p:ph type="body" sz="quarter" idx="27" hasCustomPrompt="1"/>
          </p:nvPr>
        </p:nvSpPr>
        <p:spPr>
          <a:xfrm>
            <a:off x="4743146"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1" name="Text Placeholder 25">
            <a:extLst>
              <a:ext uri="{FF2B5EF4-FFF2-40B4-BE49-F238E27FC236}">
                <a16:creationId xmlns:a16="http://schemas.microsoft.com/office/drawing/2014/main" id="{C55747D3-C775-E61E-F2A3-6D32389535A5}"/>
              </a:ext>
            </a:extLst>
          </p:cNvPr>
          <p:cNvSpPr>
            <a:spLocks noGrp="1"/>
          </p:cNvSpPr>
          <p:nvPr>
            <p:ph type="body" sz="quarter" idx="28" hasCustomPrompt="1"/>
          </p:nvPr>
        </p:nvSpPr>
        <p:spPr>
          <a:xfrm>
            <a:off x="4743146"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72" name="Text Placeholder 25">
            <a:extLst>
              <a:ext uri="{FF2B5EF4-FFF2-40B4-BE49-F238E27FC236}">
                <a16:creationId xmlns:a16="http://schemas.microsoft.com/office/drawing/2014/main" id="{80C07DBE-5A86-A097-1DFD-DF79B56DD881}"/>
              </a:ext>
            </a:extLst>
          </p:cNvPr>
          <p:cNvSpPr>
            <a:spLocks noGrp="1"/>
          </p:cNvSpPr>
          <p:nvPr>
            <p:ph type="body" sz="quarter" idx="29" hasCustomPrompt="1"/>
          </p:nvPr>
        </p:nvSpPr>
        <p:spPr>
          <a:xfrm>
            <a:off x="4743146"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73" name="Picture Placeholder 29">
            <a:extLst>
              <a:ext uri="{FF2B5EF4-FFF2-40B4-BE49-F238E27FC236}">
                <a16:creationId xmlns:a16="http://schemas.microsoft.com/office/drawing/2014/main" id="{6C851945-D84C-9D0E-4C98-969627C1BAF1}"/>
              </a:ext>
            </a:extLst>
          </p:cNvPr>
          <p:cNvSpPr>
            <a:spLocks noGrp="1"/>
          </p:cNvSpPr>
          <p:nvPr>
            <p:ph type="pic" sz="quarter" idx="30" hasCustomPrompt="1"/>
          </p:nvPr>
        </p:nvSpPr>
        <p:spPr>
          <a:xfrm>
            <a:off x="5130566"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74" name="Straight Connector 73">
            <a:extLst>
              <a:ext uri="{FF2B5EF4-FFF2-40B4-BE49-F238E27FC236}">
                <a16:creationId xmlns:a16="http://schemas.microsoft.com/office/drawing/2014/main" id="{90A50C24-84ED-5711-43E8-E283777BE208}"/>
              </a:ext>
            </a:extLst>
          </p:cNvPr>
          <p:cNvCxnSpPr>
            <a:cxnSpLocks/>
          </p:cNvCxnSpPr>
          <p:nvPr userDrawn="1"/>
        </p:nvCxnSpPr>
        <p:spPr>
          <a:xfrm>
            <a:off x="543302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5" name="Text Placeholder 25">
            <a:extLst>
              <a:ext uri="{FF2B5EF4-FFF2-40B4-BE49-F238E27FC236}">
                <a16:creationId xmlns:a16="http://schemas.microsoft.com/office/drawing/2014/main" id="{51A6ACF3-FBE5-2696-3EAC-55F61545C014}"/>
              </a:ext>
            </a:extLst>
          </p:cNvPr>
          <p:cNvSpPr>
            <a:spLocks noGrp="1"/>
          </p:cNvSpPr>
          <p:nvPr>
            <p:ph type="body" sz="quarter" idx="31" hasCustomPrompt="1"/>
          </p:nvPr>
        </p:nvSpPr>
        <p:spPr>
          <a:xfrm>
            <a:off x="6829340"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6" name="Text Placeholder 25">
            <a:extLst>
              <a:ext uri="{FF2B5EF4-FFF2-40B4-BE49-F238E27FC236}">
                <a16:creationId xmlns:a16="http://schemas.microsoft.com/office/drawing/2014/main" id="{6BD745B2-CFFA-5DFD-0B38-868F98DB127F}"/>
              </a:ext>
            </a:extLst>
          </p:cNvPr>
          <p:cNvSpPr>
            <a:spLocks noGrp="1"/>
          </p:cNvSpPr>
          <p:nvPr>
            <p:ph type="body" sz="quarter" idx="32" hasCustomPrompt="1"/>
          </p:nvPr>
        </p:nvSpPr>
        <p:spPr>
          <a:xfrm>
            <a:off x="6829340"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77" name="Text Placeholder 25">
            <a:extLst>
              <a:ext uri="{FF2B5EF4-FFF2-40B4-BE49-F238E27FC236}">
                <a16:creationId xmlns:a16="http://schemas.microsoft.com/office/drawing/2014/main" id="{ED4E89C5-BEF3-AACC-1F4C-9871D998000C}"/>
              </a:ext>
            </a:extLst>
          </p:cNvPr>
          <p:cNvSpPr>
            <a:spLocks noGrp="1"/>
          </p:cNvSpPr>
          <p:nvPr>
            <p:ph type="body" sz="quarter" idx="33" hasCustomPrompt="1"/>
          </p:nvPr>
        </p:nvSpPr>
        <p:spPr>
          <a:xfrm>
            <a:off x="6829340"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78" name="Picture Placeholder 29">
            <a:extLst>
              <a:ext uri="{FF2B5EF4-FFF2-40B4-BE49-F238E27FC236}">
                <a16:creationId xmlns:a16="http://schemas.microsoft.com/office/drawing/2014/main" id="{8EFD2825-C618-D6E4-D153-EDAF9A2F230D}"/>
              </a:ext>
            </a:extLst>
          </p:cNvPr>
          <p:cNvSpPr>
            <a:spLocks noGrp="1"/>
          </p:cNvSpPr>
          <p:nvPr>
            <p:ph type="pic" sz="quarter" idx="34" hasCustomPrompt="1"/>
          </p:nvPr>
        </p:nvSpPr>
        <p:spPr>
          <a:xfrm>
            <a:off x="7216760"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79" name="Straight Connector 78">
            <a:extLst>
              <a:ext uri="{FF2B5EF4-FFF2-40B4-BE49-F238E27FC236}">
                <a16:creationId xmlns:a16="http://schemas.microsoft.com/office/drawing/2014/main" id="{BF3F3096-33E4-717E-45A2-AAC117032B55}"/>
              </a:ext>
            </a:extLst>
          </p:cNvPr>
          <p:cNvCxnSpPr>
            <a:cxnSpLocks/>
          </p:cNvCxnSpPr>
          <p:nvPr userDrawn="1"/>
        </p:nvCxnSpPr>
        <p:spPr>
          <a:xfrm>
            <a:off x="7519223"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29116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Profiles x3">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689521"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1728670"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1728670"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808747"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598557"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728670"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9978B95-0485-3D34-9068-29AC95A16860}"/>
              </a:ext>
            </a:extLst>
          </p:cNvPr>
          <p:cNvSpPr/>
          <p:nvPr userDrawn="1"/>
        </p:nvSpPr>
        <p:spPr>
          <a:xfrm>
            <a:off x="6023942"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 name="Text Placeholder 25">
            <a:extLst>
              <a:ext uri="{FF2B5EF4-FFF2-40B4-BE49-F238E27FC236}">
                <a16:creationId xmlns:a16="http://schemas.microsoft.com/office/drawing/2014/main" id="{CFCE9CCD-2816-473E-995C-36CEA70BFABF}"/>
              </a:ext>
            </a:extLst>
          </p:cNvPr>
          <p:cNvSpPr>
            <a:spLocks noGrp="1"/>
          </p:cNvSpPr>
          <p:nvPr>
            <p:ph type="body" sz="quarter" idx="23" hasCustomPrompt="1"/>
          </p:nvPr>
        </p:nvSpPr>
        <p:spPr>
          <a:xfrm>
            <a:off x="7063091"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 name="Text Placeholder 25">
            <a:extLst>
              <a:ext uri="{FF2B5EF4-FFF2-40B4-BE49-F238E27FC236}">
                <a16:creationId xmlns:a16="http://schemas.microsoft.com/office/drawing/2014/main" id="{7BCC1218-8ABD-9A14-58F0-802794D97A5F}"/>
              </a:ext>
            </a:extLst>
          </p:cNvPr>
          <p:cNvSpPr>
            <a:spLocks noGrp="1"/>
          </p:cNvSpPr>
          <p:nvPr>
            <p:ph type="body" sz="quarter" idx="24" hasCustomPrompt="1"/>
          </p:nvPr>
        </p:nvSpPr>
        <p:spPr>
          <a:xfrm>
            <a:off x="7063091"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8" name="Text Placeholder 25">
            <a:extLst>
              <a:ext uri="{FF2B5EF4-FFF2-40B4-BE49-F238E27FC236}">
                <a16:creationId xmlns:a16="http://schemas.microsoft.com/office/drawing/2014/main" id="{CA56F9E6-8DCD-B8BB-1B9E-C8887586194F}"/>
              </a:ext>
            </a:extLst>
          </p:cNvPr>
          <p:cNvSpPr>
            <a:spLocks noGrp="1"/>
          </p:cNvSpPr>
          <p:nvPr>
            <p:ph type="body" sz="quarter" idx="25" hasCustomPrompt="1"/>
          </p:nvPr>
        </p:nvSpPr>
        <p:spPr>
          <a:xfrm>
            <a:off x="6143168"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9" name="Picture Placeholder 29">
            <a:extLst>
              <a:ext uri="{FF2B5EF4-FFF2-40B4-BE49-F238E27FC236}">
                <a16:creationId xmlns:a16="http://schemas.microsoft.com/office/drawing/2014/main" id="{CE633819-AFB2-E10A-0E75-59D2B093D40C}"/>
              </a:ext>
            </a:extLst>
          </p:cNvPr>
          <p:cNvSpPr>
            <a:spLocks noGrp="1"/>
          </p:cNvSpPr>
          <p:nvPr>
            <p:ph type="pic" sz="quarter" idx="26" hasCustomPrompt="1"/>
          </p:nvPr>
        </p:nvSpPr>
        <p:spPr>
          <a:xfrm>
            <a:off x="5932978"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10" name="Straight Connector 9">
            <a:extLst>
              <a:ext uri="{FF2B5EF4-FFF2-40B4-BE49-F238E27FC236}">
                <a16:creationId xmlns:a16="http://schemas.microsoft.com/office/drawing/2014/main" id="{0E31876B-3299-3E0B-EC99-D0B217215EBC}"/>
              </a:ext>
            </a:extLst>
          </p:cNvPr>
          <p:cNvCxnSpPr>
            <a:cxnSpLocks/>
          </p:cNvCxnSpPr>
          <p:nvPr userDrawn="1"/>
        </p:nvCxnSpPr>
        <p:spPr>
          <a:xfrm>
            <a:off x="7063091"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5336CED-D81B-DD36-143B-AFF91287A343}"/>
              </a:ext>
            </a:extLst>
          </p:cNvPr>
          <p:cNvSpPr/>
          <p:nvPr userDrawn="1"/>
        </p:nvSpPr>
        <p:spPr>
          <a:xfrm>
            <a:off x="3312581"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3" name="Text Placeholder 25">
            <a:extLst>
              <a:ext uri="{FF2B5EF4-FFF2-40B4-BE49-F238E27FC236}">
                <a16:creationId xmlns:a16="http://schemas.microsoft.com/office/drawing/2014/main" id="{49231E70-36D7-1660-D180-00CA3336306E}"/>
              </a:ext>
            </a:extLst>
          </p:cNvPr>
          <p:cNvSpPr>
            <a:spLocks noGrp="1"/>
          </p:cNvSpPr>
          <p:nvPr>
            <p:ph type="body" sz="quarter" idx="27" hasCustomPrompt="1"/>
          </p:nvPr>
        </p:nvSpPr>
        <p:spPr>
          <a:xfrm>
            <a:off x="4351730"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14" name="Text Placeholder 25">
            <a:extLst>
              <a:ext uri="{FF2B5EF4-FFF2-40B4-BE49-F238E27FC236}">
                <a16:creationId xmlns:a16="http://schemas.microsoft.com/office/drawing/2014/main" id="{19EDBCCE-E6B4-3C3F-9357-8B5E95DBC363}"/>
              </a:ext>
            </a:extLst>
          </p:cNvPr>
          <p:cNvSpPr>
            <a:spLocks noGrp="1"/>
          </p:cNvSpPr>
          <p:nvPr>
            <p:ph type="body" sz="quarter" idx="28" hasCustomPrompt="1"/>
          </p:nvPr>
        </p:nvSpPr>
        <p:spPr>
          <a:xfrm>
            <a:off x="4351730"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15" name="Text Placeholder 25">
            <a:extLst>
              <a:ext uri="{FF2B5EF4-FFF2-40B4-BE49-F238E27FC236}">
                <a16:creationId xmlns:a16="http://schemas.microsoft.com/office/drawing/2014/main" id="{A2CFD28A-51CA-888B-AF35-DD6530EEE884}"/>
              </a:ext>
            </a:extLst>
          </p:cNvPr>
          <p:cNvSpPr>
            <a:spLocks noGrp="1"/>
          </p:cNvSpPr>
          <p:nvPr>
            <p:ph type="body" sz="quarter" idx="29" hasCustomPrompt="1"/>
          </p:nvPr>
        </p:nvSpPr>
        <p:spPr>
          <a:xfrm>
            <a:off x="3431807"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16" name="Picture Placeholder 29">
            <a:extLst>
              <a:ext uri="{FF2B5EF4-FFF2-40B4-BE49-F238E27FC236}">
                <a16:creationId xmlns:a16="http://schemas.microsoft.com/office/drawing/2014/main" id="{AC41BCB0-FF80-2D22-ED80-E1166CBD363F}"/>
              </a:ext>
            </a:extLst>
          </p:cNvPr>
          <p:cNvSpPr>
            <a:spLocks noGrp="1"/>
          </p:cNvSpPr>
          <p:nvPr>
            <p:ph type="pic" sz="quarter" idx="30" hasCustomPrompt="1"/>
          </p:nvPr>
        </p:nvSpPr>
        <p:spPr>
          <a:xfrm>
            <a:off x="3221617"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17" name="Straight Connector 16">
            <a:extLst>
              <a:ext uri="{FF2B5EF4-FFF2-40B4-BE49-F238E27FC236}">
                <a16:creationId xmlns:a16="http://schemas.microsoft.com/office/drawing/2014/main" id="{2C41E34A-4FC6-5461-E56A-6C11C5D6CB57}"/>
              </a:ext>
            </a:extLst>
          </p:cNvPr>
          <p:cNvCxnSpPr>
            <a:cxnSpLocks/>
          </p:cNvCxnSpPr>
          <p:nvPr userDrawn="1"/>
        </p:nvCxnSpPr>
        <p:spPr>
          <a:xfrm>
            <a:off x="4351730"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4311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ime Green">
    <p:bg>
      <p:bgPr>
        <a:solidFill>
          <a:schemeClr val="accent5"/>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8" name="Title 1">
            <a:extLst>
              <a:ext uri="{FF2B5EF4-FFF2-40B4-BE49-F238E27FC236}">
                <a16:creationId xmlns:a16="http://schemas.microsoft.com/office/drawing/2014/main" id="{08FE0AFA-B7B4-73DB-AA6E-818114159C7E}"/>
              </a:ext>
            </a:extLst>
          </p:cNvPr>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1"/>
                </a:solidFill>
              </a:defRPr>
            </a:lvl1pPr>
          </a:lstStyle>
          <a:p>
            <a:r>
              <a:rPr lang="en-GB" dirty="0"/>
              <a:t>Section title</a:t>
            </a:r>
            <a:endParaRPr lang="en-US" dirty="0"/>
          </a:p>
        </p:txBody>
      </p:sp>
      <p:sp>
        <p:nvSpPr>
          <p:cNvPr id="9" name="Text Placeholder 2">
            <a:extLst>
              <a:ext uri="{FF2B5EF4-FFF2-40B4-BE49-F238E27FC236}">
                <a16:creationId xmlns:a16="http://schemas.microsoft.com/office/drawing/2014/main" id="{3232E3DD-6ADF-66EB-0F1E-EE64E23DA38B}"/>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10" name="SLR Icon">
            <a:extLst>
              <a:ext uri="{FF2B5EF4-FFF2-40B4-BE49-F238E27FC236}">
                <a16:creationId xmlns:a16="http://schemas.microsoft.com/office/drawing/2014/main" id="{B95FB1E7-4C67-CCC0-9BCB-166E4653014F}"/>
              </a:ext>
            </a:extLst>
          </p:cNvPr>
          <p:cNvPicPr>
            <a:picLocks noChangeAspect="1"/>
          </p:cNvPicPr>
          <p:nvPr userDrawn="1"/>
        </p:nvPicPr>
        <p:blipFill>
          <a:blip r:embed="rId3">
            <a:alphaModFix amt="75000"/>
          </a:blip>
          <a:stretch>
            <a:fillRect/>
          </a:stretch>
        </p:blipFill>
        <p:spPr>
          <a:xfrm>
            <a:off x="157162" y="152400"/>
            <a:ext cx="261938" cy="261938"/>
          </a:xfrm>
          <a:prstGeom prst="rect">
            <a:avLst/>
          </a:prstGeom>
        </p:spPr>
      </p:pic>
      <p:grpSp>
        <p:nvGrpSpPr>
          <p:cNvPr id="11" name="Group 10">
            <a:extLst>
              <a:ext uri="{FF2B5EF4-FFF2-40B4-BE49-F238E27FC236}">
                <a16:creationId xmlns:a16="http://schemas.microsoft.com/office/drawing/2014/main" id="{C9FFF47D-4F9E-CCDF-C248-8841BFF91DAB}"/>
              </a:ext>
            </a:extLst>
          </p:cNvPr>
          <p:cNvGrpSpPr/>
          <p:nvPr userDrawn="1"/>
        </p:nvGrpSpPr>
        <p:grpSpPr>
          <a:xfrm flipH="1" flipV="1">
            <a:off x="-19097" y="0"/>
            <a:ext cx="2343197" cy="3759882"/>
            <a:chOff x="7137400" y="-334598"/>
            <a:chExt cx="2343197" cy="3759882"/>
          </a:xfrm>
        </p:grpSpPr>
        <p:cxnSp>
          <p:nvCxnSpPr>
            <p:cNvPr id="12" name="Straight Connector 11">
              <a:extLst>
                <a:ext uri="{FF2B5EF4-FFF2-40B4-BE49-F238E27FC236}">
                  <a16:creationId xmlns:a16="http://schemas.microsoft.com/office/drawing/2014/main" id="{425E499F-2801-23A3-CD42-BDA73992D3A1}"/>
                </a:ext>
              </a:extLst>
            </p:cNvPr>
            <p:cNvCxnSpPr>
              <a:cxnSpLocks/>
            </p:cNvCxnSpPr>
            <p:nvPr userDrawn="1"/>
          </p:nvCxnSpPr>
          <p:spPr>
            <a:xfrm flipH="1">
              <a:off x="8674849" y="466725"/>
              <a:ext cx="0" cy="29585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28B4FE-AD73-A1AB-35C9-4612D92CA521}"/>
                </a:ext>
              </a:extLst>
            </p:cNvPr>
            <p:cNvCxnSpPr>
              <a:cxnSpLocks/>
            </p:cNvCxnSpPr>
            <p:nvPr userDrawn="1"/>
          </p:nvCxnSpPr>
          <p:spPr>
            <a:xfrm flipH="1" flipV="1">
              <a:off x="7137400" y="466725"/>
              <a:ext cx="153744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7929F3-9076-CF43-460D-2D22EC395E99}"/>
                </a:ext>
              </a:extLst>
            </p:cNvPr>
            <p:cNvCxnSpPr>
              <a:cxnSpLocks/>
            </p:cNvCxnSpPr>
            <p:nvPr userDrawn="1"/>
          </p:nvCxnSpPr>
          <p:spPr>
            <a:xfrm flipH="1">
              <a:off x="8674100" y="-334598"/>
              <a:ext cx="806497" cy="80132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78197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 Image with minimal copy">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DEE9C-F115-B794-374F-D8B1D845C001}"/>
              </a:ext>
            </a:extLst>
          </p:cNvPr>
          <p:cNvSpPr/>
          <p:nvPr userDrawn="1"/>
        </p:nvSpPr>
        <p:spPr>
          <a:xfrm>
            <a:off x="-1" y="0"/>
            <a:ext cx="26924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Content Placeholder 2">
            <a:extLst>
              <a:ext uri="{FF2B5EF4-FFF2-40B4-BE49-F238E27FC236}">
                <a16:creationId xmlns:a16="http://schemas.microsoft.com/office/drawing/2014/main" id="{4B55B249-8275-E179-8192-3FBCE75E79DF}"/>
              </a:ext>
            </a:extLst>
          </p:cNvPr>
          <p:cNvSpPr>
            <a:spLocks noGrp="1"/>
          </p:cNvSpPr>
          <p:nvPr>
            <p:ph idx="16" hasCustomPrompt="1"/>
          </p:nvPr>
        </p:nvSpPr>
        <p:spPr>
          <a:xfrm>
            <a:off x="476320" y="1997075"/>
            <a:ext cx="1847780" cy="2162913"/>
          </a:xfrm>
          <a:prstGeom prst="rect">
            <a:avLst/>
          </a:prstGeom>
        </p:spPr>
        <p:txBody>
          <a:bodyPr lIns="0" tIns="0" rIns="0" bIns="0">
            <a:normAutofit/>
          </a:bodyPr>
          <a:lstStyle>
            <a:lvl1pPr marL="0" indent="0">
              <a:spcBef>
                <a:spcPts val="300"/>
              </a:spcBef>
              <a:spcAft>
                <a:spcPts val="600"/>
              </a:spcAft>
              <a:buClr>
                <a:schemeClr val="accent2"/>
              </a:buClr>
              <a:buFont typeface="Wingdings" panose="05000000000000000000" pitchFamily="2" charset="2"/>
              <a:buNone/>
              <a:defRPr sz="1600" b="0" i="0">
                <a:solidFill>
                  <a:schemeClr val="bg2"/>
                </a:solidFill>
                <a:latin typeface="+mn-lt"/>
              </a:defRPr>
            </a:lvl1pPr>
            <a:lvl2pPr marL="180000" indent="0">
              <a:spcBef>
                <a:spcPts val="300"/>
              </a:spcBef>
              <a:spcAft>
                <a:spcPts val="600"/>
              </a:spcAft>
              <a:buClr>
                <a:schemeClr val="accent1"/>
              </a:buClr>
              <a:buFont typeface="Wingdings" panose="05000000000000000000" pitchFamily="2" charset="2"/>
              <a:buNone/>
              <a:defRPr sz="1600" b="0" i="0">
                <a:solidFill>
                  <a:schemeClr val="bg2"/>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600" b="0" i="0" kern="1200" dirty="0">
                <a:solidFill>
                  <a:schemeClr val="bg2"/>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400" b="0" i="0">
                <a:solidFill>
                  <a:schemeClr val="bg2"/>
                </a:solidFill>
                <a:latin typeface="+mn-lt"/>
              </a:defRPr>
            </a:lvl4pPr>
            <a:lvl5pPr marL="720000" indent="0">
              <a:spcBef>
                <a:spcPts val="300"/>
              </a:spcBef>
              <a:spcAft>
                <a:spcPts val="300"/>
              </a:spcAft>
              <a:buClr>
                <a:schemeClr val="accent2"/>
              </a:buClr>
              <a:buFont typeface="Courier New" panose="02070309020205020404" pitchFamily="49" charset="0"/>
              <a:buNone/>
              <a:defRPr sz="1400" b="0" i="0">
                <a:solidFill>
                  <a:schemeClr val="bg2"/>
                </a:solidFill>
                <a:latin typeface="+mn-lt"/>
              </a:defRPr>
            </a:lvl5pPr>
          </a:lstStyle>
          <a:p>
            <a:r>
              <a:rPr lang="en-US" dirty="0">
                <a:solidFill>
                  <a:schemeClr val="bg1"/>
                </a:solidFill>
              </a:rPr>
              <a:t>Copy here or delete if not required.</a:t>
            </a:r>
          </a:p>
        </p:txBody>
      </p:sp>
      <p:sp>
        <p:nvSpPr>
          <p:cNvPr id="16" name="Picture Placeholder 10">
            <a:extLst>
              <a:ext uri="{FF2B5EF4-FFF2-40B4-BE49-F238E27FC236}">
                <a16:creationId xmlns:a16="http://schemas.microsoft.com/office/drawing/2014/main" id="{9B12F3AB-B884-4C31-F7E2-DAE35B074F50}"/>
              </a:ext>
            </a:extLst>
          </p:cNvPr>
          <p:cNvSpPr>
            <a:spLocks noGrp="1"/>
          </p:cNvSpPr>
          <p:nvPr>
            <p:ph type="pic" sz="quarter" idx="10" hasCustomPrompt="1"/>
          </p:nvPr>
        </p:nvSpPr>
        <p:spPr>
          <a:xfrm>
            <a:off x="2692400" y="0"/>
            <a:ext cx="6451600" cy="5143500"/>
          </a:xfrm>
          <a:prstGeom prst="rect">
            <a:avLst/>
          </a:prstGeom>
          <a:noFill/>
        </p:spPr>
        <p:txBody>
          <a:bodyPr/>
          <a:lstStyle>
            <a:lvl1pPr>
              <a:defRPr>
                <a:solidFill>
                  <a:schemeClr val="tx1"/>
                </a:solidFill>
              </a:defRPr>
            </a:lvl1pPr>
          </a:lstStyle>
          <a:p>
            <a:r>
              <a:rPr lang="en-AU" dirty="0"/>
              <a:t>Insert picture by clicking on the icon below</a:t>
            </a:r>
          </a:p>
        </p:txBody>
      </p:sp>
      <p:sp>
        <p:nvSpPr>
          <p:cNvPr id="19" name="Title 1">
            <a:extLst>
              <a:ext uri="{FF2B5EF4-FFF2-40B4-BE49-F238E27FC236}">
                <a16:creationId xmlns:a16="http://schemas.microsoft.com/office/drawing/2014/main" id="{0234C98E-87F8-0863-C054-6A0AC5DD8484}"/>
              </a:ext>
            </a:extLst>
          </p:cNvPr>
          <p:cNvSpPr>
            <a:spLocks noGrp="1"/>
          </p:cNvSpPr>
          <p:nvPr>
            <p:ph type="title" hasCustomPrompt="1"/>
          </p:nvPr>
        </p:nvSpPr>
        <p:spPr>
          <a:xfrm>
            <a:off x="476320" y="706363"/>
            <a:ext cx="1768376" cy="1044116"/>
          </a:xfrm>
          <a:prstGeom prst="rect">
            <a:avLst/>
          </a:prstGeom>
        </p:spPr>
        <p:txBody>
          <a:bodyPr lIns="0" tIns="0" rIns="0" bIns="0" anchor="b">
            <a:normAutofit/>
          </a:bodyPr>
          <a:lstStyle>
            <a:lvl1pPr>
              <a:defRPr sz="2200" b="0" cap="none" spc="0">
                <a:ln>
                  <a:noFill/>
                </a:ln>
                <a:solidFill>
                  <a:schemeClr val="bg2"/>
                </a:solidFill>
                <a:effectLst/>
              </a:defRPr>
            </a:lvl1pPr>
          </a:lstStyle>
          <a:p>
            <a:r>
              <a:rPr lang="en-US" dirty="0"/>
              <a:t>Slide title on content here</a:t>
            </a:r>
          </a:p>
        </p:txBody>
      </p:sp>
    </p:spTree>
    <p:extLst>
      <p:ext uri="{BB962C8B-B14F-4D97-AF65-F5344CB8AC3E}">
        <p14:creationId xmlns:p14="http://schemas.microsoft.com/office/powerpoint/2010/main" val="218622574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ature Client Quot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chemeClr val="accent4"/>
                </a:solidFill>
              </a:rPr>
              <a:t>CLIENT QUOTE</a:t>
            </a:r>
            <a:endParaRPr lang="en-AU" sz="800" dirty="0">
              <a:solidFill>
                <a:schemeClr val="accent4"/>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bg2"/>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buNone/>
              <a:defRPr sz="1050">
                <a:solidFill>
                  <a:schemeClr val="accent5"/>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5"/>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625205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eature Client Quote, Lime Green">
    <p:bg>
      <p:bgPr>
        <a:solidFill>
          <a:schemeClr val="accent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chemeClr val="accent5"/>
                </a:solidFill>
              </a:rPr>
              <a:t>CLIENT QUOTE</a:t>
            </a:r>
            <a:endParaRPr lang="en-AU" sz="800" dirty="0">
              <a:solidFill>
                <a:schemeClr val="accent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109362605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ature Client Quote, Blue">
    <p:bg>
      <p:bgPr>
        <a:solidFill>
          <a:srgbClr val="92B2F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rgbClr val="92B2F5"/>
                </a:solidFill>
              </a:rPr>
              <a:t>CLIENT QUOTE</a:t>
            </a:r>
            <a:endParaRPr lang="en-AU" sz="800" dirty="0">
              <a:solidFill>
                <a:srgbClr val="92B2F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78522314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eature Client Quote, Lilac">
    <p:bg>
      <p:bgPr>
        <a:solidFill>
          <a:srgbClr val="D993F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rgbClr val="D993F5"/>
                </a:solidFill>
              </a:rPr>
              <a:t>CLIENT QUOTE</a:t>
            </a:r>
            <a:endParaRPr lang="en-AU" sz="800" dirty="0">
              <a:solidFill>
                <a:srgbClr val="D993F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437970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 Client Quote, Tangerine">
    <p:bg>
      <p:bgPr>
        <a:solidFill>
          <a:srgbClr val="F5A29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rgbClr val="F5A293"/>
                </a:solidFill>
              </a:rPr>
              <a:t>CLIENT QUOTE</a:t>
            </a:r>
            <a:endParaRPr lang="en-AU" sz="800" dirty="0">
              <a:solidFill>
                <a:srgbClr val="F5A293"/>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3393040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ase Details">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a:spLocks noGrp="1" noRot="1" noMove="1" noResize="1" noEditPoints="1" noAdjustHandles="1" noChangeArrowheads="1" noChangeShapeType="1"/>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Grp="1" noRot="1" noChangeAspect="1" noMove="1" noResize="1" noEditPoints="1" noAdjustHandles="1" noChangeArrowheads="1" noChangeShapeType="1" noCrop="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612499" y="1597200"/>
            <a:ext cx="4051175" cy="292144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AEC8CAE4-960F-3DF0-290B-E3E298049F4F}"/>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a:stretch/>
        </p:blipFill>
        <p:spPr>
          <a:xfrm>
            <a:off x="3475574" y="0"/>
            <a:ext cx="469900" cy="5143500"/>
          </a:xfrm>
          <a:prstGeom prst="rect">
            <a:avLst/>
          </a:prstGeom>
        </p:spPr>
      </p:pic>
      <p:sp>
        <p:nvSpPr>
          <p:cNvPr id="5" name="Rectangle 4">
            <a:extLst>
              <a:ext uri="{FF2B5EF4-FFF2-40B4-BE49-F238E27FC236}">
                <a16:creationId xmlns:a16="http://schemas.microsoft.com/office/drawing/2014/main" id="{045DEE9C-F115-B794-374F-D8B1D845C001}"/>
              </a:ext>
            </a:extLst>
          </p:cNvPr>
          <p:cNvSpPr>
            <a:spLocks noGrp="1" noRot="1" noMove="1" noResize="1" noEditPoints="1" noAdjustHandles="1" noChangeArrowheads="1" noChangeShapeType="1"/>
          </p:cNvSpPr>
          <p:nvPr userDrawn="1"/>
        </p:nvSpPr>
        <p:spPr>
          <a:xfrm>
            <a:off x="-1" y="0"/>
            <a:ext cx="348614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attern-01" descr="Background pattern&#10;&#10;Description automatically generated">
            <a:extLst>
              <a:ext uri="{FF2B5EF4-FFF2-40B4-BE49-F238E27FC236}">
                <a16:creationId xmlns:a16="http://schemas.microsoft.com/office/drawing/2014/main" id="{A395CDCA-34E2-5326-5989-D6C0D4A8ACEB}"/>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3486148" cy="5143500"/>
          </a:xfrm>
          <a:prstGeom prst="rect">
            <a:avLst/>
          </a:prstGeom>
        </p:spPr>
      </p:pic>
      <p:grpSp>
        <p:nvGrpSpPr>
          <p:cNvPr id="10" name="Group 9">
            <a:extLst>
              <a:ext uri="{FF2B5EF4-FFF2-40B4-BE49-F238E27FC236}">
                <a16:creationId xmlns:a16="http://schemas.microsoft.com/office/drawing/2014/main" id="{E16257A8-F406-E509-0FFB-9CB44EA71F04}"/>
              </a:ext>
            </a:extLst>
          </p:cNvPr>
          <p:cNvGrpSpPr>
            <a:grpSpLocks noGrp="1" noUngrp="1" noRot="1" noMove="1" noResize="1"/>
          </p:cNvGrpSpPr>
          <p:nvPr userDrawn="1"/>
        </p:nvGrpSpPr>
        <p:grpSpPr>
          <a:xfrm flipH="1">
            <a:off x="-173078" y="1599528"/>
            <a:ext cx="2763669" cy="3543972"/>
            <a:chOff x="79782" y="-52388"/>
            <a:chExt cx="2763669" cy="3543972"/>
          </a:xfrm>
        </p:grpSpPr>
        <p:cxnSp>
          <p:nvCxnSpPr>
            <p:cNvPr id="11" name="Straight Connector 10">
              <a:extLst>
                <a:ext uri="{FF2B5EF4-FFF2-40B4-BE49-F238E27FC236}">
                  <a16:creationId xmlns:a16="http://schemas.microsoft.com/office/drawing/2014/main" id="{92421013-D063-8EF7-27D9-00FCBBD8EB0B}"/>
                </a:ext>
              </a:extLst>
            </p:cNvPr>
            <p:cNvCxnSpPr>
              <a:cxnSpLocks noGrp="1" noRot="1" noMove="1" noResize="1" noEditPoints="1" noAdjustHandles="1" noChangeArrowheads="1" noChangeShapeType="1"/>
            </p:cNvCxnSpPr>
            <p:nvPr/>
          </p:nvCxnSpPr>
          <p:spPr>
            <a:xfrm flipH="1">
              <a:off x="2373550" y="414338"/>
              <a:ext cx="0" cy="30772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AE49D4-79AB-5BBE-F327-250AC034F306}"/>
                </a:ext>
              </a:extLst>
            </p:cNvPr>
            <p:cNvCxnSpPr>
              <a:cxnSpLocks noGrp="1" noRot="1" noMove="1" noResize="1" noEditPoints="1" noAdjustHandles="1" noChangeArrowheads="1" noChangeShapeType="1"/>
            </p:cNvCxnSpPr>
            <p:nvPr/>
          </p:nvCxnSpPr>
          <p:spPr>
            <a:xfrm flipH="1">
              <a:off x="79782" y="414338"/>
              <a:ext cx="229376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3BE193-523F-E373-7455-F2E5324AB005}"/>
                </a:ext>
              </a:extLst>
            </p:cNvPr>
            <p:cNvCxnSpPr>
              <a:cxnSpLocks noGrp="1" noRot="1" noMove="1" noResize="1" noEditPoints="1" noAdjustHandles="1" noChangeArrowheads="1" noChangeShapeType="1"/>
            </p:cNvCxnSpPr>
            <p:nvPr/>
          </p:nvCxnSpPr>
          <p:spPr>
            <a:xfrm flipH="1">
              <a:off x="2376725" y="-52388"/>
              <a:ext cx="466726" cy="4667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579488" y="1267206"/>
            <a:ext cx="2293768" cy="495275"/>
          </a:xfrm>
          <a:prstGeom prst="rect">
            <a:avLst/>
          </a:prstGeom>
        </p:spPr>
        <p:txBody>
          <a:bodyPr lIns="0" tIns="0" rIns="0" bIns="0" anchor="t">
            <a:normAutofit/>
          </a:bodyPr>
          <a:lstStyle>
            <a:lvl1pPr>
              <a:defRPr sz="3600" b="0" cap="none" spc="0">
                <a:ln>
                  <a:noFill/>
                </a:ln>
                <a:solidFill>
                  <a:schemeClr val="accent5"/>
                </a:solidFill>
                <a:effectLst/>
              </a:defRPr>
            </a:lvl1pPr>
          </a:lstStyle>
          <a:p>
            <a:r>
              <a:rPr lang="en-GB" dirty="0"/>
              <a:t>Phase</a:t>
            </a:r>
            <a:endParaRPr lang="en-US" dirty="0"/>
          </a:p>
        </p:txBody>
      </p:sp>
      <p:sp>
        <p:nvSpPr>
          <p:cNvPr id="21" name="Text Placeholder 20">
            <a:extLst>
              <a:ext uri="{FF2B5EF4-FFF2-40B4-BE49-F238E27FC236}">
                <a16:creationId xmlns:a16="http://schemas.microsoft.com/office/drawing/2014/main" id="{5D84AD75-1B7F-8A6F-70DC-C12F198F95B3}"/>
              </a:ext>
            </a:extLst>
          </p:cNvPr>
          <p:cNvSpPr>
            <a:spLocks noGrp="1" noChangeAspect="1"/>
          </p:cNvSpPr>
          <p:nvPr>
            <p:ph type="body" sz="quarter" idx="15" hasCustomPrompt="1"/>
          </p:nvPr>
        </p:nvSpPr>
        <p:spPr>
          <a:xfrm>
            <a:off x="3095919" y="1131590"/>
            <a:ext cx="756001" cy="756000"/>
          </a:xfrm>
          <a:prstGeom prst="ellipse">
            <a:avLst/>
          </a:prstGeom>
          <a:solidFill>
            <a:schemeClr val="accent5"/>
          </a:solidFill>
        </p:spPr>
        <p:txBody>
          <a:bodyPr lIns="36000" tIns="36000" rIns="36000" bIns="36000" anchor="ctr"/>
          <a:lstStyle>
            <a:lvl1pPr marL="0" indent="0" algn="ctr">
              <a:spcBef>
                <a:spcPts val="0"/>
              </a:spcBef>
              <a:buNone/>
              <a:defRPr sz="2800" b="0">
                <a:solidFill>
                  <a:schemeClr val="accent4"/>
                </a:solidFill>
                <a:latin typeface="+mn-lt"/>
              </a:defRPr>
            </a:lvl1pPr>
            <a:lvl2pPr marL="342900" indent="0" algn="ctr">
              <a:buNone/>
              <a:defRPr b="0">
                <a:latin typeface="+mn-lt"/>
              </a:defRPr>
            </a:lvl2pPr>
            <a:lvl3pPr marL="685800" indent="0" algn="ctr">
              <a:buNone/>
              <a:defRPr b="0">
                <a:latin typeface="+mn-lt"/>
              </a:defRPr>
            </a:lvl3pPr>
            <a:lvl4pPr marL="1028700" indent="0" algn="ctr">
              <a:buNone/>
              <a:defRPr b="0">
                <a:latin typeface="+mn-lt"/>
              </a:defRPr>
            </a:lvl4pPr>
            <a:lvl5pPr marL="1371600" indent="0" algn="ctr">
              <a:buNone/>
              <a:defRPr b="0">
                <a:latin typeface="+mn-lt"/>
              </a:defRPr>
            </a:lvl5pPr>
          </a:lstStyle>
          <a:p>
            <a:pPr lvl="0"/>
            <a:r>
              <a:rPr lang="en-US" dirty="0"/>
              <a:t>01</a:t>
            </a:r>
            <a:endParaRPr lang="en-AU" dirty="0"/>
          </a:p>
        </p:txBody>
      </p:sp>
      <p:sp>
        <p:nvSpPr>
          <p:cNvPr id="22" name="Content Placeholder 2">
            <a:extLst>
              <a:ext uri="{FF2B5EF4-FFF2-40B4-BE49-F238E27FC236}">
                <a16:creationId xmlns:a16="http://schemas.microsoft.com/office/drawing/2014/main" id="{4B55B249-8275-E179-8192-3FBCE75E79DF}"/>
              </a:ext>
            </a:extLst>
          </p:cNvPr>
          <p:cNvSpPr>
            <a:spLocks noGrp="1"/>
          </p:cNvSpPr>
          <p:nvPr>
            <p:ph idx="16" hasCustomPrompt="1"/>
          </p:nvPr>
        </p:nvSpPr>
        <p:spPr>
          <a:xfrm>
            <a:off x="644914" y="2355726"/>
            <a:ext cx="2329054" cy="2162913"/>
          </a:xfrm>
          <a:prstGeom prst="rect">
            <a:avLst/>
          </a:prstGeom>
        </p:spPr>
        <p:txBody>
          <a:bodyPr lIns="0" tIns="0" rIns="0" bIns="0"/>
          <a:lstStyle>
            <a:lvl1pPr marL="0" indent="0">
              <a:spcBef>
                <a:spcPts val="300"/>
              </a:spcBef>
              <a:spcAft>
                <a:spcPts val="600"/>
              </a:spcAft>
              <a:buClr>
                <a:schemeClr val="accent2"/>
              </a:buClr>
              <a:buFont typeface="Wingdings" panose="05000000000000000000" pitchFamily="2" charset="2"/>
              <a:buNone/>
              <a:defRPr sz="1800" b="0" i="0">
                <a:solidFill>
                  <a:schemeClr val="bg2"/>
                </a:solidFill>
                <a:latin typeface="+mn-lt"/>
              </a:defRPr>
            </a:lvl1pPr>
            <a:lvl2pPr marL="180000" indent="0">
              <a:spcBef>
                <a:spcPts val="300"/>
              </a:spcBef>
              <a:spcAft>
                <a:spcPts val="600"/>
              </a:spcAft>
              <a:buClr>
                <a:schemeClr val="accent1"/>
              </a:buClr>
              <a:buFont typeface="Wingdings" panose="05000000000000000000" pitchFamily="2" charset="2"/>
              <a:buNone/>
              <a:defRPr sz="1600" b="0" i="0">
                <a:solidFill>
                  <a:schemeClr val="bg2"/>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600" b="0" i="0" kern="1200" dirty="0">
                <a:solidFill>
                  <a:schemeClr val="bg2"/>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400" b="0" i="0">
                <a:solidFill>
                  <a:schemeClr val="bg2"/>
                </a:solidFill>
                <a:latin typeface="+mn-lt"/>
              </a:defRPr>
            </a:lvl4pPr>
            <a:lvl5pPr marL="720000" indent="0">
              <a:spcBef>
                <a:spcPts val="300"/>
              </a:spcBef>
              <a:spcAft>
                <a:spcPts val="300"/>
              </a:spcAft>
              <a:buClr>
                <a:schemeClr val="accent2"/>
              </a:buClr>
              <a:buFont typeface="Courier New" panose="02070309020205020404" pitchFamily="49" charset="0"/>
              <a:buNone/>
              <a:defRPr sz="1400" b="0" i="0">
                <a:solidFill>
                  <a:schemeClr val="bg2"/>
                </a:solidFill>
                <a:latin typeface="+mn-lt"/>
              </a:defRPr>
            </a:lvl5pPr>
          </a:lstStyle>
          <a:p>
            <a:r>
              <a:rPr lang="en-US" dirty="0">
                <a:solidFill>
                  <a:schemeClr val="bg1"/>
                </a:solidFill>
              </a:rPr>
              <a:t>Click to add topic of the phase i.e. Information review, scoping and </a:t>
            </a:r>
            <a:br>
              <a:rPr lang="en-US" dirty="0">
                <a:solidFill>
                  <a:schemeClr val="bg1"/>
                </a:solidFill>
              </a:rPr>
            </a:br>
            <a:r>
              <a:rPr lang="en-US" dirty="0">
                <a:solidFill>
                  <a:schemeClr val="bg1"/>
                </a:solidFill>
              </a:rPr>
              <a:t>project definition</a:t>
            </a:r>
          </a:p>
        </p:txBody>
      </p:sp>
    </p:spTree>
    <p:extLst>
      <p:ext uri="{BB962C8B-B14F-4D97-AF65-F5344CB8AC3E}">
        <p14:creationId xmlns:p14="http://schemas.microsoft.com/office/powerpoint/2010/main" val="48096635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Layout Option A">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84699E-8D38-0B35-2026-12133E8A4623}"/>
              </a:ext>
            </a:extLst>
          </p:cNvPr>
          <p:cNvSpPr/>
          <p:nvPr userDrawn="1"/>
        </p:nvSpPr>
        <p:spPr>
          <a:xfrm>
            <a:off x="0" y="0"/>
            <a:ext cx="2996008" cy="50200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545628" y="736665"/>
            <a:ext cx="1768376" cy="1044116"/>
          </a:xfrm>
          <a:prstGeom prst="rect">
            <a:avLst/>
          </a:prstGeom>
        </p:spPr>
        <p:txBody>
          <a:bodyPr lIns="0" tIns="0" rIns="0" bIns="0" anchor="b">
            <a:normAutofit/>
          </a:bodyPr>
          <a:lstStyle>
            <a:lvl1pPr>
              <a:defRPr sz="2200" b="0" cap="none" spc="0">
                <a:ln>
                  <a:noFill/>
                </a:ln>
                <a:solidFill>
                  <a:schemeClr val="accent1"/>
                </a:solidFill>
                <a:effectLst/>
              </a:defRPr>
            </a:lvl1pPr>
          </a:lstStyle>
          <a:p>
            <a:r>
              <a:rPr lang="en-GB" dirty="0"/>
              <a:t>Project name goes here, but keep it short</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cxnSp>
        <p:nvCxnSpPr>
          <p:cNvPr id="10" name="Straight Connector 9">
            <a:extLst>
              <a:ext uri="{FF2B5EF4-FFF2-40B4-BE49-F238E27FC236}">
                <a16:creationId xmlns:a16="http://schemas.microsoft.com/office/drawing/2014/main" id="{C4946981-2E26-F1D7-3FEA-F25FCE5C1E2E}"/>
              </a:ext>
            </a:extLst>
          </p:cNvPr>
          <p:cNvCxnSpPr>
            <a:cxnSpLocks noGrp="1" noRot="1" noMove="1" noResize="1" noEditPoints="1" noAdjustHandles="1" noChangeArrowheads="1" noChangeShapeType="1"/>
          </p:cNvCxnSpPr>
          <p:nvPr userDrawn="1"/>
        </p:nvCxnSpPr>
        <p:spPr>
          <a:xfrm flipH="1">
            <a:off x="1727684" y="411168"/>
            <a:ext cx="1268324" cy="0"/>
          </a:xfrm>
          <a:prstGeom prst="line">
            <a:avLst/>
          </a:prstGeom>
          <a:ln w="6350">
            <a:solidFill>
              <a:srgbClr val="71756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41A1EC-6B07-2D30-DF29-994E6FED17EA}"/>
              </a:ext>
            </a:extLst>
          </p:cNvPr>
          <p:cNvSpPr txBox="1">
            <a:spLocks noGrp="1" noRot="1" noMove="1" noResize="1" noEditPoints="1" noAdjustHandles="1" noChangeArrowheads="1" noChangeShapeType="1"/>
          </p:cNvSpPr>
          <p:nvPr userDrawn="1"/>
        </p:nvSpPr>
        <p:spPr>
          <a:xfrm>
            <a:off x="554228" y="349612"/>
            <a:ext cx="1339817" cy="123111"/>
          </a:xfrm>
          <a:prstGeom prst="rect">
            <a:avLst/>
          </a:prstGeom>
          <a:noFill/>
        </p:spPr>
        <p:txBody>
          <a:bodyPr wrap="square" lIns="0" tIns="0" rIns="0" bIns="0" rtlCol="0">
            <a:spAutoFit/>
          </a:bodyPr>
          <a:lstStyle/>
          <a:p>
            <a:r>
              <a:rPr lang="en-AU" sz="800" spc="120" dirty="0">
                <a:solidFill>
                  <a:srgbClr val="717568"/>
                </a:solidFill>
              </a:rPr>
              <a:t>PROJECT PROFILE</a:t>
            </a: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6588224" y="765472"/>
            <a:ext cx="2075452" cy="3777954"/>
          </a:xfrm>
          <a:prstGeom prst="rect">
            <a:avLst/>
          </a:prstGeom>
        </p:spPr>
        <p:txBody>
          <a:bodyPr lIns="0" tIns="0" rIns="0" bIns="0"/>
          <a:lstStyle>
            <a:lvl1pPr marL="144000" indent="-144000">
              <a:spcBef>
                <a:spcPts val="300"/>
              </a:spcBef>
              <a:spcAft>
                <a:spcPts val="300"/>
              </a:spcAft>
              <a:buClr>
                <a:schemeClr val="accent2"/>
              </a:buClr>
              <a:buFont typeface="Wingdings" panose="05000000000000000000" pitchFamily="2" charset="2"/>
              <a:buChar char="§"/>
              <a:defRPr sz="14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2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2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1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1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DA6D8BD3-EEC4-4E4F-3A69-8E3D5E126563}"/>
              </a:ext>
            </a:extLst>
          </p:cNvPr>
          <p:cNvSpPr/>
          <p:nvPr userDrawn="1"/>
        </p:nvSpPr>
        <p:spPr>
          <a:xfrm>
            <a:off x="545628" y="2161861"/>
            <a:ext cx="576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4"/>
                </a:solidFill>
              </a:rPr>
              <a:t>CLIENT</a:t>
            </a:r>
            <a:endParaRPr lang="en-AU" sz="800" dirty="0">
              <a:solidFill>
                <a:schemeClr val="accent4"/>
              </a:solidFill>
            </a:endParaRPr>
          </a:p>
        </p:txBody>
      </p:sp>
      <p:sp>
        <p:nvSpPr>
          <p:cNvPr id="9" name="Rectangle 8">
            <a:extLst>
              <a:ext uri="{FF2B5EF4-FFF2-40B4-BE49-F238E27FC236}">
                <a16:creationId xmlns:a16="http://schemas.microsoft.com/office/drawing/2014/main" id="{21C2D3D4-7256-FD76-8CF4-6D059568A4D3}"/>
              </a:ext>
            </a:extLst>
          </p:cNvPr>
          <p:cNvSpPr/>
          <p:nvPr userDrawn="1"/>
        </p:nvSpPr>
        <p:spPr>
          <a:xfrm>
            <a:off x="545628" y="3215373"/>
            <a:ext cx="720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4"/>
                </a:solidFill>
              </a:rPr>
              <a:t>SERVICES</a:t>
            </a:r>
            <a:endParaRPr lang="en-AU" sz="800" dirty="0">
              <a:solidFill>
                <a:schemeClr val="accent4"/>
              </a:solidFill>
            </a:endParaRPr>
          </a:p>
        </p:txBody>
      </p:sp>
      <p:sp>
        <p:nvSpPr>
          <p:cNvPr id="16" name="Content Placeholder 2">
            <a:extLst>
              <a:ext uri="{FF2B5EF4-FFF2-40B4-BE49-F238E27FC236}">
                <a16:creationId xmlns:a16="http://schemas.microsoft.com/office/drawing/2014/main" id="{AA21D14E-566B-28A7-3158-6605905900F5}"/>
              </a:ext>
            </a:extLst>
          </p:cNvPr>
          <p:cNvSpPr>
            <a:spLocks noGrp="1"/>
          </p:cNvSpPr>
          <p:nvPr>
            <p:ph idx="15" hasCustomPrompt="1"/>
          </p:nvPr>
        </p:nvSpPr>
        <p:spPr>
          <a:xfrm>
            <a:off x="545627" y="2449810"/>
            <a:ext cx="2177830" cy="202495"/>
          </a:xfrm>
          <a:prstGeom prst="rect">
            <a:avLst/>
          </a:prstGeom>
        </p:spPr>
        <p:txBody>
          <a:bodyPr lIns="0" tIns="0" rIns="0" bIns="0" anchor="b"/>
          <a:lstStyle>
            <a:lvl1pPr marL="0" indent="0">
              <a:spcBef>
                <a:spcPts val="0"/>
              </a:spcBef>
              <a:spcAft>
                <a:spcPts val="200"/>
              </a:spcAft>
              <a:buClr>
                <a:schemeClr val="accent2"/>
              </a:buClr>
              <a:buFont typeface="Wingdings" panose="05000000000000000000" pitchFamily="2" charset="2"/>
              <a:buNone/>
              <a:defRPr sz="1100" b="0" i="0">
                <a:solidFill>
                  <a:schemeClr val="accent1"/>
                </a:solidFill>
                <a:latin typeface="Figtree ExtraBold" pitchFamily="2" charset="0"/>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Client Name</a:t>
            </a:r>
          </a:p>
        </p:txBody>
      </p:sp>
      <p:sp>
        <p:nvSpPr>
          <p:cNvPr id="17" name="Content Placeholder 2">
            <a:extLst>
              <a:ext uri="{FF2B5EF4-FFF2-40B4-BE49-F238E27FC236}">
                <a16:creationId xmlns:a16="http://schemas.microsoft.com/office/drawing/2014/main" id="{EF327F94-509E-7E37-5FDD-C2CBC63BB581}"/>
              </a:ext>
            </a:extLst>
          </p:cNvPr>
          <p:cNvSpPr>
            <a:spLocks noGrp="1"/>
          </p:cNvSpPr>
          <p:nvPr>
            <p:ph idx="16" hasCustomPrompt="1"/>
          </p:nvPr>
        </p:nvSpPr>
        <p:spPr>
          <a:xfrm>
            <a:off x="545627" y="2679762"/>
            <a:ext cx="2177830" cy="412785"/>
          </a:xfrm>
          <a:prstGeom prst="rect">
            <a:avLst/>
          </a:prstGeom>
        </p:spPr>
        <p:txBody>
          <a:bodyPr lIns="0" tIns="0" rIns="0" bIns="0"/>
          <a:lstStyle>
            <a:lvl1pPr marL="0" indent="0">
              <a:spcBef>
                <a:spcPts val="0"/>
              </a:spcBef>
              <a:spcAft>
                <a:spcPts val="200"/>
              </a:spcAft>
              <a:buClr>
                <a:schemeClr val="accent2"/>
              </a:buClr>
              <a:buFont typeface="Wingdings" panose="05000000000000000000" pitchFamily="2" charset="2"/>
              <a:buNone/>
              <a:defRPr sz="1100" b="0" i="0">
                <a:solidFill>
                  <a:schemeClr val="accent1"/>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Regional Area</a:t>
            </a:r>
          </a:p>
          <a:p>
            <a:pPr lvl="0"/>
            <a:r>
              <a:rPr lang="en-GB" dirty="0"/>
              <a:t>Country</a:t>
            </a:r>
          </a:p>
        </p:txBody>
      </p:sp>
      <p:sp>
        <p:nvSpPr>
          <p:cNvPr id="19" name="Picture Placeholder 18">
            <a:extLst>
              <a:ext uri="{FF2B5EF4-FFF2-40B4-BE49-F238E27FC236}">
                <a16:creationId xmlns:a16="http://schemas.microsoft.com/office/drawing/2014/main" id="{E88259F9-C4BF-C85B-CA2C-DDE219FF476B}"/>
              </a:ext>
            </a:extLst>
          </p:cNvPr>
          <p:cNvSpPr>
            <a:spLocks noGrp="1"/>
          </p:cNvSpPr>
          <p:nvPr>
            <p:ph type="pic" sz="quarter" idx="17"/>
          </p:nvPr>
        </p:nvSpPr>
        <p:spPr>
          <a:xfrm>
            <a:off x="2995613" y="0"/>
            <a:ext cx="3138487" cy="5020021"/>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20" name="Content Placeholder 2">
            <a:extLst>
              <a:ext uri="{FF2B5EF4-FFF2-40B4-BE49-F238E27FC236}">
                <a16:creationId xmlns:a16="http://schemas.microsoft.com/office/drawing/2014/main" id="{11A161C8-C67D-5A7B-44A3-F152FA46E360}"/>
              </a:ext>
            </a:extLst>
          </p:cNvPr>
          <p:cNvSpPr>
            <a:spLocks noGrp="1"/>
          </p:cNvSpPr>
          <p:nvPr>
            <p:ph idx="18" hasCustomPrompt="1"/>
          </p:nvPr>
        </p:nvSpPr>
        <p:spPr>
          <a:xfrm>
            <a:off x="545627" y="3529725"/>
            <a:ext cx="2177830" cy="1050055"/>
          </a:xfrm>
          <a:prstGeom prst="rect">
            <a:avLst/>
          </a:prstGeom>
        </p:spPr>
        <p:txBody>
          <a:bodyPr lIns="0" tIns="0" rIns="0" bIns="0"/>
          <a:lstStyle>
            <a:lvl1pPr marL="144000" indent="-144000">
              <a:spcBef>
                <a:spcPts val="0"/>
              </a:spcBef>
              <a:spcAft>
                <a:spcPts val="300"/>
              </a:spcAft>
              <a:buClr>
                <a:schemeClr val="accent2"/>
              </a:buClr>
              <a:buFont typeface="Wingdings" panose="05000000000000000000" pitchFamily="2" charset="2"/>
              <a:buChar char="§"/>
              <a:defRPr sz="1100" b="0" i="0">
                <a:solidFill>
                  <a:schemeClr val="accent4"/>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Service 1</a:t>
            </a:r>
          </a:p>
          <a:p>
            <a:pPr lvl="0"/>
            <a:r>
              <a:rPr lang="en-GB" dirty="0"/>
              <a:t>Service 2</a:t>
            </a:r>
          </a:p>
          <a:p>
            <a:pPr lvl="0"/>
            <a:r>
              <a:rPr lang="en-GB" dirty="0"/>
              <a:t>Service 3</a:t>
            </a:r>
          </a:p>
          <a:p>
            <a:pPr lvl="0"/>
            <a:r>
              <a:rPr lang="en-GB" dirty="0"/>
              <a:t>Service 4</a:t>
            </a:r>
          </a:p>
          <a:p>
            <a:pPr lvl="0"/>
            <a:r>
              <a:rPr lang="en-GB" dirty="0"/>
              <a:t>Service 5</a:t>
            </a:r>
          </a:p>
        </p:txBody>
      </p:sp>
    </p:spTree>
    <p:extLst>
      <p:ext uri="{BB962C8B-B14F-4D97-AF65-F5344CB8AC3E}">
        <p14:creationId xmlns:p14="http://schemas.microsoft.com/office/powerpoint/2010/main" val="222897373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se Study Layout Option B">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B1F2E6-577A-49A9-DCB4-281D3DC709A6}"/>
              </a:ext>
            </a:extLst>
          </p:cNvPr>
          <p:cNvSpPr/>
          <p:nvPr userDrawn="1"/>
        </p:nvSpPr>
        <p:spPr>
          <a:xfrm>
            <a:off x="-4336" y="0"/>
            <a:ext cx="3004679" cy="2163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 name="Straight Connector 2">
            <a:extLst>
              <a:ext uri="{FF2B5EF4-FFF2-40B4-BE49-F238E27FC236}">
                <a16:creationId xmlns:a16="http://schemas.microsoft.com/office/drawing/2014/main" id="{A764A1BA-8751-D29C-0946-DDDDDE35D76B}"/>
              </a:ext>
            </a:extLst>
          </p:cNvPr>
          <p:cNvCxnSpPr>
            <a:cxnSpLocks noGrp="1" noRot="1" noMove="1" noResize="1" noEditPoints="1" noAdjustHandles="1" noChangeArrowheads="1" noChangeShapeType="1"/>
          </p:cNvCxnSpPr>
          <p:nvPr userDrawn="1"/>
        </p:nvCxnSpPr>
        <p:spPr>
          <a:xfrm flipH="1">
            <a:off x="1727684" y="411168"/>
            <a:ext cx="126398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CBC53B-A8CE-07E3-6278-57D794B10B70}"/>
              </a:ext>
            </a:extLst>
          </p:cNvPr>
          <p:cNvSpPr txBox="1">
            <a:spLocks noGrp="1" noRot="1" noMove="1" noResize="1" noEditPoints="1" noAdjustHandles="1" noChangeArrowheads="1" noChangeShapeType="1"/>
          </p:cNvSpPr>
          <p:nvPr userDrawn="1"/>
        </p:nvSpPr>
        <p:spPr>
          <a:xfrm>
            <a:off x="549891" y="349612"/>
            <a:ext cx="1339817" cy="123111"/>
          </a:xfrm>
          <a:prstGeom prst="rect">
            <a:avLst/>
          </a:prstGeom>
          <a:noFill/>
        </p:spPr>
        <p:txBody>
          <a:bodyPr wrap="square" lIns="0" tIns="0" rIns="0" bIns="0" rtlCol="0">
            <a:spAutoFit/>
          </a:bodyPr>
          <a:lstStyle/>
          <a:p>
            <a:r>
              <a:rPr lang="en-AU" sz="800" spc="120" dirty="0">
                <a:solidFill>
                  <a:schemeClr val="accent5"/>
                </a:solidFill>
              </a:rPr>
              <a:t>PROJECT PROFILE</a:t>
            </a:r>
          </a:p>
        </p:txBody>
      </p:sp>
      <p:sp>
        <p:nvSpPr>
          <p:cNvPr id="19" name="Picture Placeholder 18">
            <a:extLst>
              <a:ext uri="{FF2B5EF4-FFF2-40B4-BE49-F238E27FC236}">
                <a16:creationId xmlns:a16="http://schemas.microsoft.com/office/drawing/2014/main" id="{E88259F9-C4BF-C85B-CA2C-DDE219FF476B}"/>
              </a:ext>
            </a:extLst>
          </p:cNvPr>
          <p:cNvSpPr>
            <a:spLocks noGrp="1"/>
          </p:cNvSpPr>
          <p:nvPr>
            <p:ph type="pic" sz="quarter" idx="17"/>
          </p:nvPr>
        </p:nvSpPr>
        <p:spPr>
          <a:xfrm>
            <a:off x="2995613" y="-1"/>
            <a:ext cx="3529840" cy="2163615"/>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37" name="Picture Placeholder 18">
            <a:extLst>
              <a:ext uri="{FF2B5EF4-FFF2-40B4-BE49-F238E27FC236}">
                <a16:creationId xmlns:a16="http://schemas.microsoft.com/office/drawing/2014/main" id="{2226F5C6-410C-31E1-26EE-44E87BB0F08F}"/>
              </a:ext>
            </a:extLst>
          </p:cNvPr>
          <p:cNvSpPr>
            <a:spLocks noGrp="1"/>
          </p:cNvSpPr>
          <p:nvPr>
            <p:ph type="pic" sz="quarter" idx="19"/>
          </p:nvPr>
        </p:nvSpPr>
        <p:spPr>
          <a:xfrm>
            <a:off x="7054080" y="-1"/>
            <a:ext cx="2089919" cy="2163615"/>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32" name="Rectangle 31">
            <a:extLst>
              <a:ext uri="{FF2B5EF4-FFF2-40B4-BE49-F238E27FC236}">
                <a16:creationId xmlns:a16="http://schemas.microsoft.com/office/drawing/2014/main" id="{29566C5C-803F-E9B4-CA88-8A9C4CAFF9AB}"/>
              </a:ext>
            </a:extLst>
          </p:cNvPr>
          <p:cNvSpPr/>
          <p:nvPr userDrawn="1"/>
        </p:nvSpPr>
        <p:spPr>
          <a:xfrm>
            <a:off x="6525453" y="-1"/>
            <a:ext cx="103293" cy="21636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89C53D09-DABB-6A1F-B24D-DDAA98F417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4181" y="-1"/>
            <a:ext cx="469900" cy="2163615"/>
          </a:xfrm>
          <a:prstGeom prst="rect">
            <a:avLst/>
          </a:prstGeom>
        </p:spPr>
      </p:pic>
      <p:sp>
        <p:nvSpPr>
          <p:cNvPr id="2" name="Title 1"/>
          <p:cNvSpPr>
            <a:spLocks noGrp="1"/>
          </p:cNvSpPr>
          <p:nvPr>
            <p:ph type="title" hasCustomPrompt="1"/>
          </p:nvPr>
        </p:nvSpPr>
        <p:spPr>
          <a:xfrm>
            <a:off x="545628" y="736665"/>
            <a:ext cx="1768376" cy="1044116"/>
          </a:xfrm>
          <a:prstGeom prst="rect">
            <a:avLst/>
          </a:prstGeom>
        </p:spPr>
        <p:txBody>
          <a:bodyPr lIns="0" tIns="0" rIns="0" bIns="0" anchor="b">
            <a:normAutofit/>
          </a:bodyPr>
          <a:lstStyle>
            <a:lvl1pPr>
              <a:defRPr sz="2200" b="0" cap="none" spc="0">
                <a:ln>
                  <a:noFill/>
                </a:ln>
                <a:solidFill>
                  <a:schemeClr val="bg2"/>
                </a:solidFill>
                <a:effectLst/>
              </a:defRPr>
            </a:lvl1pPr>
          </a:lstStyle>
          <a:p>
            <a:r>
              <a:rPr lang="en-GB" dirty="0"/>
              <a:t>Project name goes here, but keep it short</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3">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3451539" y="2556420"/>
            <a:ext cx="5212137" cy="1987006"/>
          </a:xfrm>
          <a:prstGeom prst="rect">
            <a:avLst/>
          </a:prstGeom>
        </p:spPr>
        <p:txBody>
          <a:bodyPr lIns="0" tIns="0" rIns="0" bIns="0"/>
          <a:lstStyle>
            <a:lvl1pPr marL="144000" indent="-144000">
              <a:spcBef>
                <a:spcPts val="0"/>
              </a:spcBef>
              <a:spcAft>
                <a:spcPts val="600"/>
              </a:spcAft>
              <a:buClr>
                <a:schemeClr val="accent2"/>
              </a:buClr>
              <a:buFont typeface="Wingdings" panose="05000000000000000000" pitchFamily="2" charset="2"/>
              <a:buChar char="§"/>
              <a:defRPr sz="1400" b="0" i="0">
                <a:solidFill>
                  <a:schemeClr val="tx1"/>
                </a:solidFill>
                <a:latin typeface="+mn-lt"/>
              </a:defRPr>
            </a:lvl1pPr>
            <a:lvl2pPr marL="360000" indent="-180000">
              <a:spcBef>
                <a:spcPts val="0"/>
              </a:spcBef>
              <a:spcAft>
                <a:spcPts val="600"/>
              </a:spcAft>
              <a:buClr>
                <a:schemeClr val="accent1"/>
              </a:buClr>
              <a:buFont typeface="Wingdings" panose="05000000000000000000" pitchFamily="2" charset="2"/>
              <a:buChar char="§"/>
              <a:defRPr sz="1200" b="0" i="0">
                <a:solidFill>
                  <a:srgbClr val="717568"/>
                </a:solidFill>
                <a:latin typeface="+mn-lt"/>
              </a:defRPr>
            </a:lvl2pPr>
            <a:lvl3pPr marL="540000" indent="-180000">
              <a:spcBef>
                <a:spcPts val="0"/>
              </a:spcBef>
              <a:spcAft>
                <a:spcPts val="600"/>
              </a:spcAft>
              <a:buClr>
                <a:schemeClr val="accent2"/>
              </a:buClr>
              <a:buSzPct val="100000"/>
              <a:buFont typeface="Arial" panose="020B0604020202020204" pitchFamily="34" charset="0"/>
              <a:buChar char="•"/>
              <a:defRPr lang="en-GB" sz="1200" b="0" i="0" kern="1200" dirty="0">
                <a:solidFill>
                  <a:schemeClr val="tx1"/>
                </a:solidFill>
                <a:latin typeface="+mn-lt"/>
                <a:ea typeface="+mn-ea"/>
                <a:cs typeface="+mn-cs"/>
              </a:defRPr>
            </a:lvl3pPr>
            <a:lvl4pPr marL="720000" indent="-180000">
              <a:spcBef>
                <a:spcPts val="0"/>
              </a:spcBef>
              <a:spcAft>
                <a:spcPts val="600"/>
              </a:spcAft>
              <a:buClr>
                <a:srgbClr val="717568"/>
              </a:buClr>
              <a:buFont typeface="Arial" panose="020B0604020202020204" pitchFamily="34" charset="0"/>
              <a:buChar char="•"/>
              <a:defRPr sz="1100" b="0" i="0">
                <a:solidFill>
                  <a:srgbClr val="717568"/>
                </a:solidFill>
                <a:latin typeface="+mn-lt"/>
              </a:defRPr>
            </a:lvl4pPr>
            <a:lvl5pPr marL="900000" indent="-180000">
              <a:spcBef>
                <a:spcPts val="0"/>
              </a:spcBef>
              <a:spcAft>
                <a:spcPts val="600"/>
              </a:spcAft>
              <a:buClr>
                <a:schemeClr val="accent2"/>
              </a:buClr>
              <a:buFont typeface="Arial" panose="020B0604020202020204" pitchFamily="34" charset="0"/>
              <a:buChar char="•"/>
              <a:defRPr sz="11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3962468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F57C0-0E61-34B7-4F85-D24F132612EB}"/>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Tree>
    <p:extLst>
      <p:ext uri="{BB962C8B-B14F-4D97-AF65-F5344CB8AC3E}">
        <p14:creationId xmlns:p14="http://schemas.microsoft.com/office/powerpoint/2010/main" val="250824214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5"/>
                </a:solidFill>
              </a:defRPr>
            </a:lvl1pPr>
          </a:lstStyle>
          <a:p>
            <a:r>
              <a:rPr lang="en-GB" dirty="0"/>
              <a:t>Section title</a:t>
            </a:r>
            <a:endParaRPr lang="en-US" dirty="0"/>
          </a:p>
        </p:txBody>
      </p:sp>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6"/>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20" name="SLR Icon">
            <a:extLst>
              <a:ext uri="{FF2B5EF4-FFF2-40B4-BE49-F238E27FC236}">
                <a16:creationId xmlns:a16="http://schemas.microsoft.com/office/drawing/2014/main" id="{C21FBF3C-9571-9432-A2F6-50E38B0016DA}"/>
              </a:ext>
            </a:extLst>
          </p:cNvPr>
          <p:cNvPicPr>
            <a:picLocks noChangeAspect="1"/>
          </p:cNvPicPr>
          <p:nvPr userDrawn="1"/>
        </p:nvPicPr>
        <p:blipFill>
          <a:blip r:embed="rId3"/>
          <a:stretch>
            <a:fillRect/>
          </a:stretch>
        </p:blipFill>
        <p:spPr>
          <a:xfrm>
            <a:off x="152400" y="152400"/>
            <a:ext cx="266700" cy="266700"/>
          </a:xfrm>
          <a:prstGeom prst="rect">
            <a:avLst/>
          </a:prstGeom>
        </p:spPr>
      </p:pic>
      <p:grpSp>
        <p:nvGrpSpPr>
          <p:cNvPr id="3" name="Group 2">
            <a:extLst>
              <a:ext uri="{FF2B5EF4-FFF2-40B4-BE49-F238E27FC236}">
                <a16:creationId xmlns:a16="http://schemas.microsoft.com/office/drawing/2014/main" id="{E7B924C0-EFD2-9347-47C0-1D0220DCD482}"/>
              </a:ext>
            </a:extLst>
          </p:cNvPr>
          <p:cNvGrpSpPr/>
          <p:nvPr userDrawn="1"/>
        </p:nvGrpSpPr>
        <p:grpSpPr>
          <a:xfrm flipH="1" flipV="1">
            <a:off x="0" y="0"/>
            <a:ext cx="2324100" cy="3740907"/>
            <a:chOff x="7137400" y="-315623"/>
            <a:chExt cx="2324100" cy="3740907"/>
          </a:xfrm>
        </p:grpSpPr>
        <p:cxnSp>
          <p:nvCxnSpPr>
            <p:cNvPr id="5" name="Straight Connector 4">
              <a:extLst>
                <a:ext uri="{FF2B5EF4-FFF2-40B4-BE49-F238E27FC236}">
                  <a16:creationId xmlns:a16="http://schemas.microsoft.com/office/drawing/2014/main" id="{FE500728-4C24-D308-6B07-2874507DFBE8}"/>
                </a:ext>
              </a:extLst>
            </p:cNvPr>
            <p:cNvCxnSpPr>
              <a:cxnSpLocks/>
            </p:cNvCxnSpPr>
            <p:nvPr userDrawn="1"/>
          </p:nvCxnSpPr>
          <p:spPr>
            <a:xfrm flipH="1">
              <a:off x="8674849" y="466725"/>
              <a:ext cx="0" cy="29585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FA62F-FE8E-9B6E-23E3-42301217BA9C}"/>
                </a:ext>
              </a:extLst>
            </p:cNvPr>
            <p:cNvCxnSpPr>
              <a:cxnSpLocks/>
            </p:cNvCxnSpPr>
            <p:nvPr userDrawn="1"/>
          </p:nvCxnSpPr>
          <p:spPr>
            <a:xfrm flipH="1" flipV="1">
              <a:off x="7137400" y="466725"/>
              <a:ext cx="15374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BB176D-A534-6519-70B4-A46140B0453C}"/>
                </a:ext>
              </a:extLst>
            </p:cNvPr>
            <p:cNvCxnSpPr>
              <a:cxnSpLocks/>
            </p:cNvCxnSpPr>
            <p:nvPr userDrawn="1"/>
          </p:nvCxnSpPr>
          <p:spPr>
            <a:xfrm flipH="1">
              <a:off x="8674100" y="-315623"/>
              <a:ext cx="787400" cy="78234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73711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Dark BG">
    <p:bg>
      <p:bgPr>
        <a:solidFill>
          <a:srgbClr val="3C533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0F96A-7014-C0B4-38BF-8FD0676B68D8}"/>
              </a:ext>
            </a:extLst>
          </p:cNvPr>
          <p:cNvPicPr>
            <a:picLocks noChangeAspect="1"/>
          </p:cNvPicPr>
          <p:nvPr userDrawn="1"/>
        </p:nvPicPr>
        <p:blipFill>
          <a:blip r:embed="rId2"/>
          <a:stretch>
            <a:fillRect/>
          </a:stretch>
        </p:blipFill>
        <p:spPr>
          <a:xfrm>
            <a:off x="8724900" y="152400"/>
            <a:ext cx="266700" cy="266700"/>
          </a:xfrm>
          <a:prstGeom prst="rect">
            <a:avLst/>
          </a:prstGeom>
        </p:spPr>
      </p:pic>
    </p:spTree>
    <p:extLst>
      <p:ext uri="{BB962C8B-B14F-4D97-AF65-F5344CB8AC3E}">
        <p14:creationId xmlns:p14="http://schemas.microsoft.com/office/powerpoint/2010/main" val="68326832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Green">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56C42-E69E-C032-ECEF-98F33B273CFC}"/>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9" name="Pattern-01" descr="Background pattern&#10;&#10;Description automatically generated">
            <a:extLst>
              <a:ext uri="{FF2B5EF4-FFF2-40B4-BE49-F238E27FC236}">
                <a16:creationId xmlns:a16="http://schemas.microsoft.com/office/drawing/2014/main" id="{09519A37-0CA5-877C-85E1-221FE7F5F862}"/>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7D894F8E-2521-7996-9F2C-12E210F8B22B}"/>
              </a:ext>
            </a:extLst>
          </p:cNvPr>
          <p:cNvSpPr>
            <a:spLocks/>
          </p:cNvSpPr>
          <p:nvPr userDrawn="1"/>
        </p:nvSpPr>
        <p:spPr>
          <a:xfrm>
            <a:off x="0" y="0"/>
            <a:ext cx="9144000" cy="5143500"/>
          </a:xfrm>
          <a:prstGeom prst="rect">
            <a:avLst/>
          </a:prstGeom>
          <a:gradFill flip="none" rotWithShape="1">
            <a:gsLst>
              <a:gs pos="0">
                <a:schemeClr val="tx2">
                  <a:alpha val="0"/>
                </a:schemeClr>
              </a:gs>
              <a:gs pos="30000">
                <a:schemeClr val="tx2">
                  <a:alpha val="90000"/>
                </a:schemeClr>
              </a:gs>
              <a:gs pos="8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35" name="Picture 834">
            <a:extLst>
              <a:ext uri="{FF2B5EF4-FFF2-40B4-BE49-F238E27FC236}">
                <a16:creationId xmlns:a16="http://schemas.microsoft.com/office/drawing/2014/main" id="{AD16022B-3FDC-9257-64A1-1D9EB5F8586B}"/>
              </a:ext>
            </a:extLst>
          </p:cNvPr>
          <p:cNvPicPr>
            <a:picLocks noChangeAspect="1"/>
          </p:cNvPicPr>
          <p:nvPr userDrawn="1"/>
        </p:nvPicPr>
        <p:blipFill>
          <a:blip r:embed="rId4"/>
          <a:stretch>
            <a:fillRect/>
          </a:stretch>
        </p:blipFill>
        <p:spPr>
          <a:xfrm>
            <a:off x="2123728" y="1910814"/>
            <a:ext cx="1291208" cy="1291208"/>
          </a:xfrm>
          <a:prstGeom prst="rect">
            <a:avLst/>
          </a:prstGeom>
        </p:spPr>
      </p:pic>
      <p:sp>
        <p:nvSpPr>
          <p:cNvPr id="3" name="TextBox 2">
            <a:extLst>
              <a:ext uri="{FF2B5EF4-FFF2-40B4-BE49-F238E27FC236}">
                <a16:creationId xmlns:a16="http://schemas.microsoft.com/office/drawing/2014/main" id="{59AD35AA-E7E0-3A88-E3A4-A1D87A7791AA}"/>
              </a:ext>
            </a:extLst>
          </p:cNvPr>
          <p:cNvSpPr txBox="1"/>
          <p:nvPr userDrawn="1"/>
        </p:nvSpPr>
        <p:spPr>
          <a:xfrm>
            <a:off x="4355976" y="1694587"/>
            <a:ext cx="4608512" cy="1754326"/>
          </a:xfrm>
          <a:prstGeom prst="rect">
            <a:avLst/>
          </a:prstGeom>
          <a:noFill/>
        </p:spPr>
        <p:txBody>
          <a:bodyPr wrap="square" rtlCol="0">
            <a:spAutoFit/>
          </a:bodyPr>
          <a:lstStyle/>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Making </a:t>
            </a:r>
          </a:p>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Sustainability </a:t>
            </a:r>
          </a:p>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Happen</a:t>
            </a:r>
            <a:endParaRPr lang="en-AU" sz="2800" dirty="0">
              <a:solidFill>
                <a:schemeClr val="bg2"/>
              </a:solidFill>
            </a:endParaRPr>
          </a:p>
        </p:txBody>
      </p:sp>
    </p:spTree>
    <p:extLst>
      <p:ext uri="{BB962C8B-B14F-4D97-AF65-F5344CB8AC3E}">
        <p14:creationId xmlns:p14="http://schemas.microsoft.com/office/powerpoint/2010/main" val="225081424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Light">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4427984" y="1694587"/>
            <a:ext cx="4608512" cy="1754326"/>
          </a:xfrm>
          <a:prstGeom prst="rect">
            <a:avLst/>
          </a:prstGeom>
          <a:noFill/>
        </p:spPr>
        <p:txBody>
          <a:bodyPr wrap="square" rtlCol="0">
            <a:spAutoFit/>
          </a:bodyPr>
          <a:lstStyle/>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a:t>
            </a:r>
          </a:p>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Sustainability </a:t>
            </a:r>
          </a:p>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Happen</a:t>
            </a:r>
            <a:endParaRPr lang="en-AU" sz="28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2195513" y="1900237"/>
            <a:ext cx="1317626" cy="1317626"/>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9610569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resenter Profil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991319" y="1997075"/>
            <a:ext cx="2196244" cy="1080120"/>
          </a:xfrm>
          <a:prstGeom prst="rect">
            <a:avLst/>
          </a:prstGeom>
          <a:noFill/>
        </p:spPr>
        <p:txBody>
          <a:bodyPr wrap="square" rtlCol="0">
            <a:spAutoFit/>
          </a:bodyPr>
          <a:lstStyle/>
          <a:p>
            <a:pPr>
              <a:lnSpc>
                <a:spcPct val="90000"/>
              </a:lnSpc>
            </a:pPr>
            <a:r>
              <a:rPr kumimoji="0" lang="en-GB" sz="24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Sustainability Happen</a:t>
            </a:r>
            <a:endParaRPr lang="en-AU" sz="16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1115616" y="784113"/>
            <a:ext cx="959545" cy="959545"/>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 name="Group 3">
            <a:extLst>
              <a:ext uri="{FF2B5EF4-FFF2-40B4-BE49-F238E27FC236}">
                <a16:creationId xmlns:a16="http://schemas.microsoft.com/office/drawing/2014/main" id="{182821F9-50BC-1E9D-E323-98F0B34B5E68}"/>
              </a:ext>
            </a:extLst>
          </p:cNvPr>
          <p:cNvGrpSpPr/>
          <p:nvPr userDrawn="1"/>
        </p:nvGrpSpPr>
        <p:grpSpPr>
          <a:xfrm flipV="1">
            <a:off x="2692400" y="0"/>
            <a:ext cx="1908031" cy="5159677"/>
            <a:chOff x="7770001" y="-530766"/>
            <a:chExt cx="1908031" cy="5159677"/>
          </a:xfrm>
        </p:grpSpPr>
        <p:cxnSp>
          <p:nvCxnSpPr>
            <p:cNvPr id="5" name="Straight Connector 4">
              <a:extLst>
                <a:ext uri="{FF2B5EF4-FFF2-40B4-BE49-F238E27FC236}">
                  <a16:creationId xmlns:a16="http://schemas.microsoft.com/office/drawing/2014/main" id="{493DE99F-84BC-0D14-8DDC-E3809EF0669C}"/>
                </a:ext>
              </a:extLst>
            </p:cNvPr>
            <p:cNvCxnSpPr>
              <a:cxnSpLocks/>
            </p:cNvCxnSpPr>
            <p:nvPr userDrawn="1"/>
          </p:nvCxnSpPr>
          <p:spPr>
            <a:xfrm>
              <a:off x="8674849" y="466725"/>
              <a:ext cx="0" cy="41621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6EE756-A1A7-1182-42E8-C1E707ACD7EC}"/>
                </a:ext>
              </a:extLst>
            </p:cNvPr>
            <p:cNvCxnSpPr>
              <a:cxnSpLocks/>
            </p:cNvCxnSpPr>
            <p:nvPr userDrawn="1"/>
          </p:nvCxnSpPr>
          <p:spPr>
            <a:xfrm flipH="1" flipV="1">
              <a:off x="7770001" y="466725"/>
              <a:ext cx="90484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BB35AC-CBDE-7010-A37C-9FEF0990BF16}"/>
                </a:ext>
              </a:extLst>
            </p:cNvPr>
            <p:cNvCxnSpPr>
              <a:cxnSpLocks/>
            </p:cNvCxnSpPr>
            <p:nvPr userDrawn="1"/>
          </p:nvCxnSpPr>
          <p:spPr>
            <a:xfrm flipH="1">
              <a:off x="8674100" y="-530766"/>
              <a:ext cx="1003932" cy="9974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Picture Placeholder 11">
            <a:extLst>
              <a:ext uri="{FF2B5EF4-FFF2-40B4-BE49-F238E27FC236}">
                <a16:creationId xmlns:a16="http://schemas.microsoft.com/office/drawing/2014/main" id="{A5E691BD-84CD-7AE6-C022-6C52D278BE2F}"/>
              </a:ext>
            </a:extLst>
          </p:cNvPr>
          <p:cNvSpPr>
            <a:spLocks noGrp="1"/>
          </p:cNvSpPr>
          <p:nvPr userDrawn="1">
            <p:ph type="pic" sz="quarter" idx="10" hasCustomPrompt="1"/>
          </p:nvPr>
        </p:nvSpPr>
        <p:spPr>
          <a:xfrm>
            <a:off x="5523105" y="731958"/>
            <a:ext cx="1583167" cy="1584437"/>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4" name="Content Placeholder 2">
            <a:extLst>
              <a:ext uri="{FF2B5EF4-FFF2-40B4-BE49-F238E27FC236}">
                <a16:creationId xmlns:a16="http://schemas.microsoft.com/office/drawing/2014/main" id="{2689255F-A0AB-3484-BD7E-E3003E72F7D5}"/>
              </a:ext>
            </a:extLst>
          </p:cNvPr>
          <p:cNvSpPr>
            <a:spLocks noGrp="1"/>
          </p:cNvSpPr>
          <p:nvPr userDrawn="1">
            <p:ph idx="13" hasCustomPrompt="1"/>
          </p:nvPr>
        </p:nvSpPr>
        <p:spPr>
          <a:xfrm>
            <a:off x="4492701" y="2632076"/>
            <a:ext cx="3643975" cy="328412"/>
          </a:xfrm>
          <a:prstGeom prst="rect">
            <a:avLst/>
          </a:prstGeom>
        </p:spPr>
        <p:txBody>
          <a:bodyPr lIns="0" tIns="0" rIns="0" bIns="0"/>
          <a:lstStyle>
            <a:lvl1pPr marL="0" indent="0" algn="ctr">
              <a:lnSpc>
                <a:spcPct val="100000"/>
              </a:lnSpc>
              <a:spcBef>
                <a:spcPts val="0"/>
              </a:spcBef>
              <a:spcAft>
                <a:spcPts val="0"/>
              </a:spcAft>
              <a:buNone/>
              <a:defRPr sz="1600" b="1"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marL="0" marR="0" lvl="0" indent="0" algn="ctr"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dirty="0" err="1"/>
              <a:t>Firstname</a:t>
            </a:r>
            <a:r>
              <a:rPr lang="en-GB" dirty="0"/>
              <a:t> </a:t>
            </a:r>
            <a:r>
              <a:rPr lang="en-GB" dirty="0" err="1"/>
              <a:t>Lastname</a:t>
            </a:r>
            <a:endParaRPr lang="en-GB" dirty="0"/>
          </a:p>
        </p:txBody>
      </p:sp>
      <p:sp>
        <p:nvSpPr>
          <p:cNvPr id="18" name="TextBox 17">
            <a:extLst>
              <a:ext uri="{FF2B5EF4-FFF2-40B4-BE49-F238E27FC236}">
                <a16:creationId xmlns:a16="http://schemas.microsoft.com/office/drawing/2014/main" id="{2F30EF36-9DE0-6273-9B62-D1510B255727}"/>
              </a:ext>
            </a:extLst>
          </p:cNvPr>
          <p:cNvSpPr txBox="1"/>
          <p:nvPr userDrawn="1"/>
        </p:nvSpPr>
        <p:spPr>
          <a:xfrm>
            <a:off x="1104900" y="4093190"/>
            <a:ext cx="186943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sp>
        <p:nvSpPr>
          <p:cNvPr id="15" name="Content Placeholder 2">
            <a:extLst>
              <a:ext uri="{FF2B5EF4-FFF2-40B4-BE49-F238E27FC236}">
                <a16:creationId xmlns:a16="http://schemas.microsoft.com/office/drawing/2014/main" id="{1288E8FB-6F47-B153-B513-AFCB0582A5F3}"/>
              </a:ext>
            </a:extLst>
          </p:cNvPr>
          <p:cNvSpPr>
            <a:spLocks noGrp="1"/>
          </p:cNvSpPr>
          <p:nvPr>
            <p:ph idx="14" hasCustomPrompt="1"/>
          </p:nvPr>
        </p:nvSpPr>
        <p:spPr>
          <a:xfrm>
            <a:off x="4492701" y="2960488"/>
            <a:ext cx="3643975" cy="489248"/>
          </a:xfrm>
          <a:prstGeom prst="rect">
            <a:avLst/>
          </a:prstGeom>
        </p:spPr>
        <p:txBody>
          <a:bodyPr lIns="0" tIns="0" rIns="0" bIns="0"/>
          <a:lstStyle>
            <a:lvl1pPr marL="0" indent="0" algn="ctr">
              <a:lnSpc>
                <a:spcPct val="100000"/>
              </a:lnSpc>
              <a:spcBef>
                <a:spcPts val="0"/>
              </a:spcBef>
              <a:spcAft>
                <a:spcPts val="0"/>
              </a:spcAft>
              <a:buNone/>
              <a:defRPr sz="14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6" name="Content Placeholder 2">
            <a:extLst>
              <a:ext uri="{FF2B5EF4-FFF2-40B4-BE49-F238E27FC236}">
                <a16:creationId xmlns:a16="http://schemas.microsoft.com/office/drawing/2014/main" id="{EF820AD1-122E-AEF5-31DC-316995E85C38}"/>
              </a:ext>
            </a:extLst>
          </p:cNvPr>
          <p:cNvSpPr>
            <a:spLocks noGrp="1"/>
          </p:cNvSpPr>
          <p:nvPr>
            <p:ph idx="15" hasCustomPrompt="1"/>
          </p:nvPr>
        </p:nvSpPr>
        <p:spPr>
          <a:xfrm>
            <a:off x="4492701" y="3271839"/>
            <a:ext cx="3643975" cy="684212"/>
          </a:xfrm>
          <a:prstGeom prst="rect">
            <a:avLst/>
          </a:prstGeom>
        </p:spPr>
        <p:txBody>
          <a:bodyPr lIns="0" tIns="0" rIns="0" bIns="0"/>
          <a:lstStyle>
            <a:lvl1pPr marL="0" indent="0" algn="ctr">
              <a:lnSpc>
                <a:spcPct val="100000"/>
              </a:lnSpc>
              <a:spcBef>
                <a:spcPts val="0"/>
              </a:spcBef>
              <a:spcAft>
                <a:spcPts val="0"/>
              </a:spcAft>
              <a:buNone/>
              <a:defRPr sz="14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Tree>
    <p:extLst>
      <p:ext uri="{BB962C8B-B14F-4D97-AF65-F5344CB8AC3E}">
        <p14:creationId xmlns:p14="http://schemas.microsoft.com/office/powerpoint/2010/main" val="362936597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2 Presenter Profil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991319" y="1997075"/>
            <a:ext cx="2196244" cy="1080120"/>
          </a:xfrm>
          <a:prstGeom prst="rect">
            <a:avLst/>
          </a:prstGeom>
          <a:noFill/>
        </p:spPr>
        <p:txBody>
          <a:bodyPr wrap="square" rtlCol="0">
            <a:spAutoFit/>
          </a:bodyPr>
          <a:lstStyle/>
          <a:p>
            <a:pPr>
              <a:lnSpc>
                <a:spcPct val="90000"/>
              </a:lnSpc>
            </a:pPr>
            <a:r>
              <a:rPr kumimoji="0" lang="en-GB" sz="24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Sustainability Happen</a:t>
            </a:r>
            <a:endParaRPr lang="en-AU" sz="16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1115616" y="784113"/>
            <a:ext cx="959545" cy="959545"/>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 name="Group 3">
            <a:extLst>
              <a:ext uri="{FF2B5EF4-FFF2-40B4-BE49-F238E27FC236}">
                <a16:creationId xmlns:a16="http://schemas.microsoft.com/office/drawing/2014/main" id="{182821F9-50BC-1E9D-E323-98F0B34B5E68}"/>
              </a:ext>
            </a:extLst>
          </p:cNvPr>
          <p:cNvGrpSpPr/>
          <p:nvPr userDrawn="1"/>
        </p:nvGrpSpPr>
        <p:grpSpPr>
          <a:xfrm flipV="1">
            <a:off x="2692400" y="0"/>
            <a:ext cx="1908031" cy="5159677"/>
            <a:chOff x="7770001" y="-530766"/>
            <a:chExt cx="1908031" cy="5159677"/>
          </a:xfrm>
        </p:grpSpPr>
        <p:cxnSp>
          <p:nvCxnSpPr>
            <p:cNvPr id="5" name="Straight Connector 4">
              <a:extLst>
                <a:ext uri="{FF2B5EF4-FFF2-40B4-BE49-F238E27FC236}">
                  <a16:creationId xmlns:a16="http://schemas.microsoft.com/office/drawing/2014/main" id="{493DE99F-84BC-0D14-8DDC-E3809EF0669C}"/>
                </a:ext>
              </a:extLst>
            </p:cNvPr>
            <p:cNvCxnSpPr>
              <a:cxnSpLocks/>
            </p:cNvCxnSpPr>
            <p:nvPr userDrawn="1"/>
          </p:nvCxnSpPr>
          <p:spPr>
            <a:xfrm>
              <a:off x="8674849" y="466725"/>
              <a:ext cx="0" cy="41621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6EE756-A1A7-1182-42E8-C1E707ACD7EC}"/>
                </a:ext>
              </a:extLst>
            </p:cNvPr>
            <p:cNvCxnSpPr>
              <a:cxnSpLocks/>
            </p:cNvCxnSpPr>
            <p:nvPr userDrawn="1"/>
          </p:nvCxnSpPr>
          <p:spPr>
            <a:xfrm flipH="1" flipV="1">
              <a:off x="7770001" y="466725"/>
              <a:ext cx="90484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BB35AC-CBDE-7010-A37C-9FEF0990BF16}"/>
                </a:ext>
              </a:extLst>
            </p:cNvPr>
            <p:cNvCxnSpPr>
              <a:cxnSpLocks/>
            </p:cNvCxnSpPr>
            <p:nvPr userDrawn="1"/>
          </p:nvCxnSpPr>
          <p:spPr>
            <a:xfrm flipH="1">
              <a:off x="8674100" y="-530766"/>
              <a:ext cx="1003932" cy="9974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Picture Placeholder 11">
            <a:extLst>
              <a:ext uri="{FF2B5EF4-FFF2-40B4-BE49-F238E27FC236}">
                <a16:creationId xmlns:a16="http://schemas.microsoft.com/office/drawing/2014/main" id="{A5E691BD-84CD-7AE6-C022-6C52D278BE2F}"/>
              </a:ext>
            </a:extLst>
          </p:cNvPr>
          <p:cNvSpPr>
            <a:spLocks noGrp="1"/>
          </p:cNvSpPr>
          <p:nvPr userDrawn="1">
            <p:ph type="pic" sz="quarter" idx="10" hasCustomPrompt="1"/>
          </p:nvPr>
        </p:nvSpPr>
        <p:spPr>
          <a:xfrm>
            <a:off x="4220159" y="784113"/>
            <a:ext cx="1390593" cy="1391709"/>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8" name="TextBox 17">
            <a:extLst>
              <a:ext uri="{FF2B5EF4-FFF2-40B4-BE49-F238E27FC236}">
                <a16:creationId xmlns:a16="http://schemas.microsoft.com/office/drawing/2014/main" id="{2F30EF36-9DE0-6273-9B62-D1510B255727}"/>
              </a:ext>
            </a:extLst>
          </p:cNvPr>
          <p:cNvSpPr txBox="1"/>
          <p:nvPr userDrawn="1"/>
        </p:nvSpPr>
        <p:spPr>
          <a:xfrm>
            <a:off x="1104900" y="4093190"/>
            <a:ext cx="186943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sp>
        <p:nvSpPr>
          <p:cNvPr id="15" name="Content Placeholder 2">
            <a:extLst>
              <a:ext uri="{FF2B5EF4-FFF2-40B4-BE49-F238E27FC236}">
                <a16:creationId xmlns:a16="http://schemas.microsoft.com/office/drawing/2014/main" id="{1288E8FB-6F47-B153-B513-AFCB0582A5F3}"/>
              </a:ext>
            </a:extLst>
          </p:cNvPr>
          <p:cNvSpPr>
            <a:spLocks noGrp="1"/>
          </p:cNvSpPr>
          <p:nvPr>
            <p:ph idx="14" hasCustomPrompt="1"/>
          </p:nvPr>
        </p:nvSpPr>
        <p:spPr>
          <a:xfrm>
            <a:off x="5822661" y="1204321"/>
            <a:ext cx="2673775" cy="489248"/>
          </a:xfrm>
          <a:prstGeom prst="rect">
            <a:avLst/>
          </a:prstGeom>
        </p:spPr>
        <p:txBody>
          <a:bodyPr lIns="0" tIns="0" rIns="0" bIns="0">
            <a:normAutofit/>
          </a:bodyPr>
          <a:lstStyle>
            <a:lvl1pPr marL="0" indent="0" algn="l">
              <a:lnSpc>
                <a:spcPct val="100000"/>
              </a:lnSpc>
              <a:spcBef>
                <a:spcPts val="0"/>
              </a:spcBef>
              <a:spcAft>
                <a:spcPts val="0"/>
              </a:spcAft>
              <a:buNone/>
              <a:defRPr sz="12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6" name="Content Placeholder 2">
            <a:extLst>
              <a:ext uri="{FF2B5EF4-FFF2-40B4-BE49-F238E27FC236}">
                <a16:creationId xmlns:a16="http://schemas.microsoft.com/office/drawing/2014/main" id="{EF820AD1-122E-AEF5-31DC-316995E85C38}"/>
              </a:ext>
            </a:extLst>
          </p:cNvPr>
          <p:cNvSpPr>
            <a:spLocks noGrp="1"/>
          </p:cNvSpPr>
          <p:nvPr>
            <p:ph idx="15" hasCustomPrompt="1"/>
          </p:nvPr>
        </p:nvSpPr>
        <p:spPr>
          <a:xfrm>
            <a:off x="5822661" y="1474832"/>
            <a:ext cx="2673775" cy="591103"/>
          </a:xfrm>
          <a:prstGeom prst="rect">
            <a:avLst/>
          </a:prstGeom>
        </p:spPr>
        <p:txBody>
          <a:bodyPr lIns="0" tIns="0" rIns="0" bIns="0"/>
          <a:lstStyle>
            <a:lvl1pPr marL="0" indent="0" algn="l">
              <a:lnSpc>
                <a:spcPct val="100000"/>
              </a:lnSpc>
              <a:spcBef>
                <a:spcPts val="0"/>
              </a:spcBef>
              <a:spcAft>
                <a:spcPts val="0"/>
              </a:spcAft>
              <a:buNone/>
              <a:defRPr sz="12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
        <p:nvSpPr>
          <p:cNvPr id="2" name="Content Placeholder 2">
            <a:extLst>
              <a:ext uri="{FF2B5EF4-FFF2-40B4-BE49-F238E27FC236}">
                <a16:creationId xmlns:a16="http://schemas.microsoft.com/office/drawing/2014/main" id="{D5A33F06-F85A-49F6-6B8D-C3480CD34DC4}"/>
              </a:ext>
            </a:extLst>
          </p:cNvPr>
          <p:cNvSpPr>
            <a:spLocks noGrp="1"/>
          </p:cNvSpPr>
          <p:nvPr>
            <p:ph idx="16" hasCustomPrompt="1"/>
          </p:nvPr>
        </p:nvSpPr>
        <p:spPr>
          <a:xfrm>
            <a:off x="5822661" y="922622"/>
            <a:ext cx="2673775" cy="299516"/>
          </a:xfrm>
          <a:prstGeom prst="rect">
            <a:avLst/>
          </a:prstGeom>
        </p:spPr>
        <p:txBody>
          <a:bodyPr lIns="0" tIns="0" rIns="0" bIns="0">
            <a:normAutofit/>
          </a:bodyPr>
          <a:lstStyle>
            <a:lvl1pPr marL="0" indent="0" algn="l">
              <a:lnSpc>
                <a:spcPct val="100000"/>
              </a:lnSpc>
              <a:spcBef>
                <a:spcPts val="0"/>
              </a:spcBef>
              <a:spcAft>
                <a:spcPts val="0"/>
              </a:spcAft>
              <a:buNone/>
              <a:defRPr sz="1400" b="1" i="0">
                <a:solidFill>
                  <a:schemeClr val="tx2"/>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err="1"/>
              <a:t>Firstname</a:t>
            </a:r>
            <a:r>
              <a:rPr lang="en-GB" dirty="0"/>
              <a:t> </a:t>
            </a:r>
            <a:r>
              <a:rPr lang="en-GB" dirty="0" err="1"/>
              <a:t>Lastname</a:t>
            </a:r>
            <a:endParaRPr lang="en-GB" dirty="0"/>
          </a:p>
        </p:txBody>
      </p:sp>
      <p:sp>
        <p:nvSpPr>
          <p:cNvPr id="10" name="Picture Placeholder 11">
            <a:extLst>
              <a:ext uri="{FF2B5EF4-FFF2-40B4-BE49-F238E27FC236}">
                <a16:creationId xmlns:a16="http://schemas.microsoft.com/office/drawing/2014/main" id="{B0186032-1925-A0DB-EEE6-D32722BFD082}"/>
              </a:ext>
            </a:extLst>
          </p:cNvPr>
          <p:cNvSpPr>
            <a:spLocks noGrp="1"/>
          </p:cNvSpPr>
          <p:nvPr>
            <p:ph type="pic" sz="quarter" idx="17" hasCustomPrompt="1"/>
          </p:nvPr>
        </p:nvSpPr>
        <p:spPr>
          <a:xfrm>
            <a:off x="4220159" y="2476279"/>
            <a:ext cx="1390593" cy="1391709"/>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3" name="Content Placeholder 2">
            <a:extLst>
              <a:ext uri="{FF2B5EF4-FFF2-40B4-BE49-F238E27FC236}">
                <a16:creationId xmlns:a16="http://schemas.microsoft.com/office/drawing/2014/main" id="{1392EE1B-4AC9-DF48-177B-9238BEDB3D3B}"/>
              </a:ext>
            </a:extLst>
          </p:cNvPr>
          <p:cNvSpPr>
            <a:spLocks noGrp="1"/>
          </p:cNvSpPr>
          <p:nvPr>
            <p:ph idx="18" hasCustomPrompt="1"/>
          </p:nvPr>
        </p:nvSpPr>
        <p:spPr>
          <a:xfrm>
            <a:off x="5822661" y="2896487"/>
            <a:ext cx="2673775" cy="489248"/>
          </a:xfrm>
          <a:prstGeom prst="rect">
            <a:avLst/>
          </a:prstGeom>
        </p:spPr>
        <p:txBody>
          <a:bodyPr lIns="0" tIns="0" rIns="0" bIns="0">
            <a:normAutofit/>
          </a:bodyPr>
          <a:lstStyle>
            <a:lvl1pPr marL="0" indent="0" algn="l">
              <a:lnSpc>
                <a:spcPct val="100000"/>
              </a:lnSpc>
              <a:spcBef>
                <a:spcPts val="0"/>
              </a:spcBef>
              <a:spcAft>
                <a:spcPts val="0"/>
              </a:spcAft>
              <a:buNone/>
              <a:defRPr sz="12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7" name="Content Placeholder 2">
            <a:extLst>
              <a:ext uri="{FF2B5EF4-FFF2-40B4-BE49-F238E27FC236}">
                <a16:creationId xmlns:a16="http://schemas.microsoft.com/office/drawing/2014/main" id="{1E6C62D6-6560-861E-6AFB-431620AE3CAD}"/>
              </a:ext>
            </a:extLst>
          </p:cNvPr>
          <p:cNvSpPr>
            <a:spLocks noGrp="1"/>
          </p:cNvSpPr>
          <p:nvPr>
            <p:ph idx="19" hasCustomPrompt="1"/>
          </p:nvPr>
        </p:nvSpPr>
        <p:spPr>
          <a:xfrm>
            <a:off x="5822661" y="3166998"/>
            <a:ext cx="2673775" cy="591103"/>
          </a:xfrm>
          <a:prstGeom prst="rect">
            <a:avLst/>
          </a:prstGeom>
        </p:spPr>
        <p:txBody>
          <a:bodyPr lIns="0" tIns="0" rIns="0" bIns="0"/>
          <a:lstStyle>
            <a:lvl1pPr marL="0" indent="0" algn="l">
              <a:lnSpc>
                <a:spcPct val="100000"/>
              </a:lnSpc>
              <a:spcBef>
                <a:spcPts val="0"/>
              </a:spcBef>
              <a:spcAft>
                <a:spcPts val="0"/>
              </a:spcAft>
              <a:buNone/>
              <a:defRPr sz="12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
        <p:nvSpPr>
          <p:cNvPr id="19" name="Content Placeholder 2">
            <a:extLst>
              <a:ext uri="{FF2B5EF4-FFF2-40B4-BE49-F238E27FC236}">
                <a16:creationId xmlns:a16="http://schemas.microsoft.com/office/drawing/2014/main" id="{A65F5CA5-8618-2695-9B08-60BE6AD8D75E}"/>
              </a:ext>
            </a:extLst>
          </p:cNvPr>
          <p:cNvSpPr>
            <a:spLocks noGrp="1"/>
          </p:cNvSpPr>
          <p:nvPr>
            <p:ph idx="20" hasCustomPrompt="1"/>
          </p:nvPr>
        </p:nvSpPr>
        <p:spPr>
          <a:xfrm>
            <a:off x="5822661" y="2614788"/>
            <a:ext cx="2673775" cy="299516"/>
          </a:xfrm>
          <a:prstGeom prst="rect">
            <a:avLst/>
          </a:prstGeom>
        </p:spPr>
        <p:txBody>
          <a:bodyPr lIns="0" tIns="0" rIns="0" bIns="0">
            <a:normAutofit/>
          </a:bodyPr>
          <a:lstStyle>
            <a:lvl1pPr marL="0" indent="0" algn="l">
              <a:lnSpc>
                <a:spcPct val="100000"/>
              </a:lnSpc>
              <a:spcBef>
                <a:spcPts val="0"/>
              </a:spcBef>
              <a:spcAft>
                <a:spcPts val="0"/>
              </a:spcAft>
              <a:buNone/>
              <a:defRPr sz="1400" b="1" i="0">
                <a:solidFill>
                  <a:schemeClr val="tx2"/>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err="1"/>
              <a:t>Firstname</a:t>
            </a:r>
            <a:r>
              <a:rPr lang="en-GB" dirty="0"/>
              <a:t> </a:t>
            </a:r>
            <a:r>
              <a:rPr lang="en-GB" dirty="0" err="1"/>
              <a:t>Lastname</a:t>
            </a:r>
            <a:endParaRPr lang="en-GB" dirty="0"/>
          </a:p>
        </p:txBody>
      </p:sp>
    </p:spTree>
    <p:extLst>
      <p:ext uri="{BB962C8B-B14F-4D97-AF65-F5344CB8AC3E}">
        <p14:creationId xmlns:p14="http://schemas.microsoft.com/office/powerpoint/2010/main" val="401489970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Gri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9838F59-598F-17DF-1563-DA82FC10FDDE}"/>
              </a:ext>
            </a:extLst>
          </p:cNvPr>
          <p:cNvGrpSpPr/>
          <p:nvPr userDrawn="1"/>
        </p:nvGrpSpPr>
        <p:grpSpPr>
          <a:xfrm>
            <a:off x="152400" y="148629"/>
            <a:ext cx="8843033" cy="4715092"/>
            <a:chOff x="152400" y="148629"/>
            <a:chExt cx="8843033" cy="4715092"/>
          </a:xfrm>
          <a:solidFill>
            <a:srgbClr val="717568">
              <a:alpha val="50980"/>
            </a:srgbClr>
          </a:solidFill>
        </p:grpSpPr>
        <p:grpSp>
          <p:nvGrpSpPr>
            <p:cNvPr id="400" name="Group 399">
              <a:extLst>
                <a:ext uri="{FF2B5EF4-FFF2-40B4-BE49-F238E27FC236}">
                  <a16:creationId xmlns:a16="http://schemas.microsoft.com/office/drawing/2014/main" id="{C5EFD9DA-C30E-52E2-B559-59C05419707F}"/>
                </a:ext>
              </a:extLst>
            </p:cNvPr>
            <p:cNvGrpSpPr/>
            <p:nvPr userDrawn="1"/>
          </p:nvGrpSpPr>
          <p:grpSpPr>
            <a:xfrm>
              <a:off x="152400" y="148629"/>
              <a:ext cx="8843033" cy="270471"/>
              <a:chOff x="152400" y="148629"/>
              <a:chExt cx="8843033" cy="270471"/>
            </a:xfrm>
            <a:grpFill/>
          </p:grpSpPr>
          <p:sp>
            <p:nvSpPr>
              <p:cNvPr id="807" name="Rectangle 806">
                <a:extLst>
                  <a:ext uri="{FF2B5EF4-FFF2-40B4-BE49-F238E27FC236}">
                    <a16:creationId xmlns:a16="http://schemas.microsoft.com/office/drawing/2014/main" id="{ACC5F63A-3658-7429-4E8A-E28FD25C72B4}"/>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8" name="Rectangle 807">
                <a:extLst>
                  <a:ext uri="{FF2B5EF4-FFF2-40B4-BE49-F238E27FC236}">
                    <a16:creationId xmlns:a16="http://schemas.microsoft.com/office/drawing/2014/main" id="{EABA5058-C082-7F45-8262-2408B98E961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9" name="Rectangle 808">
                <a:extLst>
                  <a:ext uri="{FF2B5EF4-FFF2-40B4-BE49-F238E27FC236}">
                    <a16:creationId xmlns:a16="http://schemas.microsoft.com/office/drawing/2014/main" id="{1DF66E04-4BEB-C5DD-1BD7-C0C99CD10BB2}"/>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0" name="Rectangle 809">
                <a:extLst>
                  <a:ext uri="{FF2B5EF4-FFF2-40B4-BE49-F238E27FC236}">
                    <a16:creationId xmlns:a16="http://schemas.microsoft.com/office/drawing/2014/main" id="{AB6EFE77-F65B-7935-EDF5-49CFB6C7E300}"/>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1" name="Rectangle 810">
                <a:extLst>
                  <a:ext uri="{FF2B5EF4-FFF2-40B4-BE49-F238E27FC236}">
                    <a16:creationId xmlns:a16="http://schemas.microsoft.com/office/drawing/2014/main" id="{C0EE8847-D628-BF4D-733A-C6A460776224}"/>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2" name="Rectangle 811">
                <a:extLst>
                  <a:ext uri="{FF2B5EF4-FFF2-40B4-BE49-F238E27FC236}">
                    <a16:creationId xmlns:a16="http://schemas.microsoft.com/office/drawing/2014/main" id="{C90ABECD-FFAE-78AF-5FB3-22933E2BBE17}"/>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3" name="Rectangle 812">
                <a:extLst>
                  <a:ext uri="{FF2B5EF4-FFF2-40B4-BE49-F238E27FC236}">
                    <a16:creationId xmlns:a16="http://schemas.microsoft.com/office/drawing/2014/main" id="{95653C6F-CCB1-2443-8BAD-374601B19F56}"/>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4" name="Rectangle 813">
                <a:extLst>
                  <a:ext uri="{FF2B5EF4-FFF2-40B4-BE49-F238E27FC236}">
                    <a16:creationId xmlns:a16="http://schemas.microsoft.com/office/drawing/2014/main" id="{52B0E970-ABC4-F4C9-A97E-B4613212B6DC}"/>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5" name="Rectangle 814">
                <a:extLst>
                  <a:ext uri="{FF2B5EF4-FFF2-40B4-BE49-F238E27FC236}">
                    <a16:creationId xmlns:a16="http://schemas.microsoft.com/office/drawing/2014/main" id="{151D0952-A2E1-52CC-A2DF-43B917602B83}"/>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6" name="Rectangle 815">
                <a:extLst>
                  <a:ext uri="{FF2B5EF4-FFF2-40B4-BE49-F238E27FC236}">
                    <a16:creationId xmlns:a16="http://schemas.microsoft.com/office/drawing/2014/main" id="{7E6D52D5-F338-8BAE-EA9A-497751F2AA8B}"/>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7" name="Rectangle 816">
                <a:extLst>
                  <a:ext uri="{FF2B5EF4-FFF2-40B4-BE49-F238E27FC236}">
                    <a16:creationId xmlns:a16="http://schemas.microsoft.com/office/drawing/2014/main" id="{33AFE397-326A-C986-7267-D466BF70D57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8" name="Rectangle 817">
                <a:extLst>
                  <a:ext uri="{FF2B5EF4-FFF2-40B4-BE49-F238E27FC236}">
                    <a16:creationId xmlns:a16="http://schemas.microsoft.com/office/drawing/2014/main" id="{99DF4CF5-9A3B-CED4-0803-BACED0D83A18}"/>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9" name="Rectangle 818">
                <a:extLst>
                  <a:ext uri="{FF2B5EF4-FFF2-40B4-BE49-F238E27FC236}">
                    <a16:creationId xmlns:a16="http://schemas.microsoft.com/office/drawing/2014/main" id="{2C8F19A1-EB15-16CB-7C7A-F4B663BDE0B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0" name="Rectangle 819">
                <a:extLst>
                  <a:ext uri="{FF2B5EF4-FFF2-40B4-BE49-F238E27FC236}">
                    <a16:creationId xmlns:a16="http://schemas.microsoft.com/office/drawing/2014/main" id="{F8404B0E-2514-8E8D-31A1-31790ED35E59}"/>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1" name="Rectangle 820">
                <a:extLst>
                  <a:ext uri="{FF2B5EF4-FFF2-40B4-BE49-F238E27FC236}">
                    <a16:creationId xmlns:a16="http://schemas.microsoft.com/office/drawing/2014/main" id="{A322F0BB-4A4D-A92B-3A72-24A36842BED4}"/>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2" name="Rectangle 821">
                <a:extLst>
                  <a:ext uri="{FF2B5EF4-FFF2-40B4-BE49-F238E27FC236}">
                    <a16:creationId xmlns:a16="http://schemas.microsoft.com/office/drawing/2014/main" id="{085747E5-24F9-F40B-F673-31E3FBA52057}"/>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3" name="Rectangle 822">
                <a:extLst>
                  <a:ext uri="{FF2B5EF4-FFF2-40B4-BE49-F238E27FC236}">
                    <a16:creationId xmlns:a16="http://schemas.microsoft.com/office/drawing/2014/main" id="{60549F57-B498-4E69-72FA-8019D8434434}"/>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4" name="Rectangle 823">
                <a:extLst>
                  <a:ext uri="{FF2B5EF4-FFF2-40B4-BE49-F238E27FC236}">
                    <a16:creationId xmlns:a16="http://schemas.microsoft.com/office/drawing/2014/main" id="{4BC2067E-F83E-99EE-3DC6-E213A1C0C4F9}"/>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5" name="Rectangle 824">
                <a:extLst>
                  <a:ext uri="{FF2B5EF4-FFF2-40B4-BE49-F238E27FC236}">
                    <a16:creationId xmlns:a16="http://schemas.microsoft.com/office/drawing/2014/main" id="{521428BC-B32D-57F2-99FC-21A726CDE138}"/>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6" name="Rectangle 825">
                <a:extLst>
                  <a:ext uri="{FF2B5EF4-FFF2-40B4-BE49-F238E27FC236}">
                    <a16:creationId xmlns:a16="http://schemas.microsoft.com/office/drawing/2014/main" id="{15820A97-63EC-214C-0709-C1F75C77287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7" name="Rectangle 826">
                <a:extLst>
                  <a:ext uri="{FF2B5EF4-FFF2-40B4-BE49-F238E27FC236}">
                    <a16:creationId xmlns:a16="http://schemas.microsoft.com/office/drawing/2014/main" id="{9C57E827-4EF3-064E-05F5-FEFDC559F405}"/>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8" name="Rectangle 827">
                <a:extLst>
                  <a:ext uri="{FF2B5EF4-FFF2-40B4-BE49-F238E27FC236}">
                    <a16:creationId xmlns:a16="http://schemas.microsoft.com/office/drawing/2014/main" id="{810FE083-5154-7803-1DC0-EE0BCA953100}"/>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9" name="Rectangle 828">
                <a:extLst>
                  <a:ext uri="{FF2B5EF4-FFF2-40B4-BE49-F238E27FC236}">
                    <a16:creationId xmlns:a16="http://schemas.microsoft.com/office/drawing/2014/main" id="{C2E1FAF0-89D4-FFDD-02C7-B3C5330704B1}"/>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0" name="Rectangle 829">
                <a:extLst>
                  <a:ext uri="{FF2B5EF4-FFF2-40B4-BE49-F238E27FC236}">
                    <a16:creationId xmlns:a16="http://schemas.microsoft.com/office/drawing/2014/main" id="{020AC286-BC2E-16B6-CFFB-3FDE131886E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1" name="Rectangle 830">
                <a:extLst>
                  <a:ext uri="{FF2B5EF4-FFF2-40B4-BE49-F238E27FC236}">
                    <a16:creationId xmlns:a16="http://schemas.microsoft.com/office/drawing/2014/main" id="{51A431E0-4E5F-216A-B60C-04FFD570A544}"/>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2" name="Rectangle 831">
                <a:extLst>
                  <a:ext uri="{FF2B5EF4-FFF2-40B4-BE49-F238E27FC236}">
                    <a16:creationId xmlns:a16="http://schemas.microsoft.com/office/drawing/2014/main" id="{115E22A0-B927-3747-F95E-18F83AB29670}"/>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3" name="Rectangle 832">
                <a:extLst>
                  <a:ext uri="{FF2B5EF4-FFF2-40B4-BE49-F238E27FC236}">
                    <a16:creationId xmlns:a16="http://schemas.microsoft.com/office/drawing/2014/main" id="{32542463-F409-AEE9-2BF9-8E20AF25F783}"/>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4" name="Rectangle 833">
                <a:extLst>
                  <a:ext uri="{FF2B5EF4-FFF2-40B4-BE49-F238E27FC236}">
                    <a16:creationId xmlns:a16="http://schemas.microsoft.com/office/drawing/2014/main" id="{E3A80847-FBFB-F165-2959-C1840EDDBCCA}"/>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1" name="Group 400">
              <a:extLst>
                <a:ext uri="{FF2B5EF4-FFF2-40B4-BE49-F238E27FC236}">
                  <a16:creationId xmlns:a16="http://schemas.microsoft.com/office/drawing/2014/main" id="{0BE6509A-EEB7-5724-27E1-593129659F00}"/>
                </a:ext>
              </a:extLst>
            </p:cNvPr>
            <p:cNvGrpSpPr/>
            <p:nvPr userDrawn="1"/>
          </p:nvGrpSpPr>
          <p:grpSpPr>
            <a:xfrm>
              <a:off x="152400" y="466102"/>
              <a:ext cx="8843033" cy="270471"/>
              <a:chOff x="152400" y="148629"/>
              <a:chExt cx="8843033" cy="270471"/>
            </a:xfrm>
            <a:grpFill/>
          </p:grpSpPr>
          <p:sp>
            <p:nvSpPr>
              <p:cNvPr id="779" name="Rectangle 778">
                <a:extLst>
                  <a:ext uri="{FF2B5EF4-FFF2-40B4-BE49-F238E27FC236}">
                    <a16:creationId xmlns:a16="http://schemas.microsoft.com/office/drawing/2014/main" id="{8C6FF6BE-0B79-14A7-1C7E-3C229E839FE0}"/>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0" name="Rectangle 779">
                <a:extLst>
                  <a:ext uri="{FF2B5EF4-FFF2-40B4-BE49-F238E27FC236}">
                    <a16:creationId xmlns:a16="http://schemas.microsoft.com/office/drawing/2014/main" id="{9892A629-34F2-C399-CF63-BF6B8666020E}"/>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1" name="Rectangle 780">
                <a:extLst>
                  <a:ext uri="{FF2B5EF4-FFF2-40B4-BE49-F238E27FC236}">
                    <a16:creationId xmlns:a16="http://schemas.microsoft.com/office/drawing/2014/main" id="{94BD36D2-D8C5-2E61-36EC-AE50C70DDE3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2" name="Rectangle 781">
                <a:extLst>
                  <a:ext uri="{FF2B5EF4-FFF2-40B4-BE49-F238E27FC236}">
                    <a16:creationId xmlns:a16="http://schemas.microsoft.com/office/drawing/2014/main" id="{B176083D-B318-F758-E818-4184B86436A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3" name="Rectangle 782">
                <a:extLst>
                  <a:ext uri="{FF2B5EF4-FFF2-40B4-BE49-F238E27FC236}">
                    <a16:creationId xmlns:a16="http://schemas.microsoft.com/office/drawing/2014/main" id="{5B2B93A8-078D-E88D-4C06-BC5BAC2160E3}"/>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4" name="Rectangle 783">
                <a:extLst>
                  <a:ext uri="{FF2B5EF4-FFF2-40B4-BE49-F238E27FC236}">
                    <a16:creationId xmlns:a16="http://schemas.microsoft.com/office/drawing/2014/main" id="{B9D2B1E1-B4B9-663D-4CE4-2C8E7D936BAB}"/>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5" name="Rectangle 784">
                <a:extLst>
                  <a:ext uri="{FF2B5EF4-FFF2-40B4-BE49-F238E27FC236}">
                    <a16:creationId xmlns:a16="http://schemas.microsoft.com/office/drawing/2014/main" id="{EBA40A5E-E940-3B70-3899-3F2BAA5D6385}"/>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6" name="Rectangle 785">
                <a:extLst>
                  <a:ext uri="{FF2B5EF4-FFF2-40B4-BE49-F238E27FC236}">
                    <a16:creationId xmlns:a16="http://schemas.microsoft.com/office/drawing/2014/main" id="{68139474-2B12-36A0-0C7D-9E28EB5E574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7" name="Rectangle 786">
                <a:extLst>
                  <a:ext uri="{FF2B5EF4-FFF2-40B4-BE49-F238E27FC236}">
                    <a16:creationId xmlns:a16="http://schemas.microsoft.com/office/drawing/2014/main" id="{DF27C413-AED1-F792-8EDA-EB335372A93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8" name="Rectangle 787">
                <a:extLst>
                  <a:ext uri="{FF2B5EF4-FFF2-40B4-BE49-F238E27FC236}">
                    <a16:creationId xmlns:a16="http://schemas.microsoft.com/office/drawing/2014/main" id="{F792172C-DC8F-E083-A0DA-8CDDACF376E0}"/>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9" name="Rectangle 788">
                <a:extLst>
                  <a:ext uri="{FF2B5EF4-FFF2-40B4-BE49-F238E27FC236}">
                    <a16:creationId xmlns:a16="http://schemas.microsoft.com/office/drawing/2014/main" id="{24473528-79C4-9092-CFA4-78FFE042708E}"/>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0" name="Rectangle 789">
                <a:extLst>
                  <a:ext uri="{FF2B5EF4-FFF2-40B4-BE49-F238E27FC236}">
                    <a16:creationId xmlns:a16="http://schemas.microsoft.com/office/drawing/2014/main" id="{2BD335C4-3D44-503F-DDA1-C6FC4C6438C3}"/>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1" name="Rectangle 790">
                <a:extLst>
                  <a:ext uri="{FF2B5EF4-FFF2-40B4-BE49-F238E27FC236}">
                    <a16:creationId xmlns:a16="http://schemas.microsoft.com/office/drawing/2014/main" id="{8BCA994F-1721-2A1E-0129-0C73EA1B8D6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2" name="Rectangle 791">
                <a:extLst>
                  <a:ext uri="{FF2B5EF4-FFF2-40B4-BE49-F238E27FC236}">
                    <a16:creationId xmlns:a16="http://schemas.microsoft.com/office/drawing/2014/main" id="{07FAB272-5396-A031-3266-DE2D91157C24}"/>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3" name="Rectangle 792">
                <a:extLst>
                  <a:ext uri="{FF2B5EF4-FFF2-40B4-BE49-F238E27FC236}">
                    <a16:creationId xmlns:a16="http://schemas.microsoft.com/office/drawing/2014/main" id="{3FA78CC9-C48C-DC63-D2BC-E952EE836FDD}"/>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4" name="Rectangle 793">
                <a:extLst>
                  <a:ext uri="{FF2B5EF4-FFF2-40B4-BE49-F238E27FC236}">
                    <a16:creationId xmlns:a16="http://schemas.microsoft.com/office/drawing/2014/main" id="{D45C7F72-84C9-1314-C6EC-A076CCEDAD6F}"/>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5" name="Rectangle 794">
                <a:extLst>
                  <a:ext uri="{FF2B5EF4-FFF2-40B4-BE49-F238E27FC236}">
                    <a16:creationId xmlns:a16="http://schemas.microsoft.com/office/drawing/2014/main" id="{68F8B566-4C40-165B-C606-04A9A59DC532}"/>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6" name="Rectangle 795">
                <a:extLst>
                  <a:ext uri="{FF2B5EF4-FFF2-40B4-BE49-F238E27FC236}">
                    <a16:creationId xmlns:a16="http://schemas.microsoft.com/office/drawing/2014/main" id="{742B962C-1BB8-A163-36A7-B3BB946EE814}"/>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7" name="Rectangle 796">
                <a:extLst>
                  <a:ext uri="{FF2B5EF4-FFF2-40B4-BE49-F238E27FC236}">
                    <a16:creationId xmlns:a16="http://schemas.microsoft.com/office/drawing/2014/main" id="{D6D4FF07-1FE0-2DB6-1CAF-2F335580BE44}"/>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8" name="Rectangle 797">
                <a:extLst>
                  <a:ext uri="{FF2B5EF4-FFF2-40B4-BE49-F238E27FC236}">
                    <a16:creationId xmlns:a16="http://schemas.microsoft.com/office/drawing/2014/main" id="{FF08DF2C-BB74-A03B-CE80-9F09E32DB613}"/>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9" name="Rectangle 798">
                <a:extLst>
                  <a:ext uri="{FF2B5EF4-FFF2-40B4-BE49-F238E27FC236}">
                    <a16:creationId xmlns:a16="http://schemas.microsoft.com/office/drawing/2014/main" id="{762B71F7-B9EE-188E-4F7C-828D1A1A5E9C}"/>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0" name="Rectangle 799">
                <a:extLst>
                  <a:ext uri="{FF2B5EF4-FFF2-40B4-BE49-F238E27FC236}">
                    <a16:creationId xmlns:a16="http://schemas.microsoft.com/office/drawing/2014/main" id="{DF30C5AB-080E-289E-3503-66A0CF4B1DBC}"/>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1" name="Rectangle 800">
                <a:extLst>
                  <a:ext uri="{FF2B5EF4-FFF2-40B4-BE49-F238E27FC236}">
                    <a16:creationId xmlns:a16="http://schemas.microsoft.com/office/drawing/2014/main" id="{27D2FC06-30B1-9D93-3C23-0C7EA9078119}"/>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2" name="Rectangle 801">
                <a:extLst>
                  <a:ext uri="{FF2B5EF4-FFF2-40B4-BE49-F238E27FC236}">
                    <a16:creationId xmlns:a16="http://schemas.microsoft.com/office/drawing/2014/main" id="{F2018280-859A-F131-B50E-63E1A6D2FC44}"/>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3" name="Rectangle 802">
                <a:extLst>
                  <a:ext uri="{FF2B5EF4-FFF2-40B4-BE49-F238E27FC236}">
                    <a16:creationId xmlns:a16="http://schemas.microsoft.com/office/drawing/2014/main" id="{F3F37353-4B9E-9846-16B8-DFAB7E11F8D2}"/>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4" name="Rectangle 803">
                <a:extLst>
                  <a:ext uri="{FF2B5EF4-FFF2-40B4-BE49-F238E27FC236}">
                    <a16:creationId xmlns:a16="http://schemas.microsoft.com/office/drawing/2014/main" id="{F661117D-AF82-BA29-1CD8-C7E5FA1004FA}"/>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5" name="Rectangle 804">
                <a:extLst>
                  <a:ext uri="{FF2B5EF4-FFF2-40B4-BE49-F238E27FC236}">
                    <a16:creationId xmlns:a16="http://schemas.microsoft.com/office/drawing/2014/main" id="{76E61CEB-E6DD-B1C7-8D12-AD3C42B88B1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6" name="Rectangle 805">
                <a:extLst>
                  <a:ext uri="{FF2B5EF4-FFF2-40B4-BE49-F238E27FC236}">
                    <a16:creationId xmlns:a16="http://schemas.microsoft.com/office/drawing/2014/main" id="{C6F833E3-BEC8-98D2-6126-10CD3EC02034}"/>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2" name="Group 401">
              <a:extLst>
                <a:ext uri="{FF2B5EF4-FFF2-40B4-BE49-F238E27FC236}">
                  <a16:creationId xmlns:a16="http://schemas.microsoft.com/office/drawing/2014/main" id="{65C4F382-3203-DD14-35B0-A107FFF6CA90}"/>
                </a:ext>
              </a:extLst>
            </p:cNvPr>
            <p:cNvGrpSpPr/>
            <p:nvPr userDrawn="1"/>
          </p:nvGrpSpPr>
          <p:grpSpPr>
            <a:xfrm>
              <a:off x="152400" y="4593250"/>
              <a:ext cx="8843033" cy="270471"/>
              <a:chOff x="152400" y="148629"/>
              <a:chExt cx="8843033" cy="270471"/>
            </a:xfrm>
            <a:grpFill/>
          </p:grpSpPr>
          <p:sp>
            <p:nvSpPr>
              <p:cNvPr id="751" name="Rectangle 750">
                <a:extLst>
                  <a:ext uri="{FF2B5EF4-FFF2-40B4-BE49-F238E27FC236}">
                    <a16:creationId xmlns:a16="http://schemas.microsoft.com/office/drawing/2014/main" id="{525B1426-C942-B5EE-00B8-11B165EE7288}"/>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2" name="Rectangle 751">
                <a:extLst>
                  <a:ext uri="{FF2B5EF4-FFF2-40B4-BE49-F238E27FC236}">
                    <a16:creationId xmlns:a16="http://schemas.microsoft.com/office/drawing/2014/main" id="{3DAE38D7-0EA0-4883-EF5B-02E2A1B51F21}"/>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3" name="Rectangle 752">
                <a:extLst>
                  <a:ext uri="{FF2B5EF4-FFF2-40B4-BE49-F238E27FC236}">
                    <a16:creationId xmlns:a16="http://schemas.microsoft.com/office/drawing/2014/main" id="{1C517CD0-6467-DA08-A1C7-9CD77B62313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4" name="Rectangle 753">
                <a:extLst>
                  <a:ext uri="{FF2B5EF4-FFF2-40B4-BE49-F238E27FC236}">
                    <a16:creationId xmlns:a16="http://schemas.microsoft.com/office/drawing/2014/main" id="{DCD86C3C-E118-7DF1-B2C3-50180EDDC39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5" name="Rectangle 754">
                <a:extLst>
                  <a:ext uri="{FF2B5EF4-FFF2-40B4-BE49-F238E27FC236}">
                    <a16:creationId xmlns:a16="http://schemas.microsoft.com/office/drawing/2014/main" id="{A384565E-D59E-8760-A5E6-CDCCAEEECCC2}"/>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6" name="Rectangle 755">
                <a:extLst>
                  <a:ext uri="{FF2B5EF4-FFF2-40B4-BE49-F238E27FC236}">
                    <a16:creationId xmlns:a16="http://schemas.microsoft.com/office/drawing/2014/main" id="{6C620386-0C60-2743-6BAD-496969897D9B}"/>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7" name="Rectangle 756">
                <a:extLst>
                  <a:ext uri="{FF2B5EF4-FFF2-40B4-BE49-F238E27FC236}">
                    <a16:creationId xmlns:a16="http://schemas.microsoft.com/office/drawing/2014/main" id="{53ECE3FE-B10F-FAFD-97A9-6571353E70B7}"/>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8" name="Rectangle 757">
                <a:extLst>
                  <a:ext uri="{FF2B5EF4-FFF2-40B4-BE49-F238E27FC236}">
                    <a16:creationId xmlns:a16="http://schemas.microsoft.com/office/drawing/2014/main" id="{9EC01AC3-6E6B-04F0-7F08-2ECED9B0E087}"/>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9" name="Rectangle 758">
                <a:extLst>
                  <a:ext uri="{FF2B5EF4-FFF2-40B4-BE49-F238E27FC236}">
                    <a16:creationId xmlns:a16="http://schemas.microsoft.com/office/drawing/2014/main" id="{741D4AC8-5DBD-04C5-EE52-34281BE17031}"/>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0" name="Rectangle 759">
                <a:extLst>
                  <a:ext uri="{FF2B5EF4-FFF2-40B4-BE49-F238E27FC236}">
                    <a16:creationId xmlns:a16="http://schemas.microsoft.com/office/drawing/2014/main" id="{3640C6AA-98D8-B60A-0856-BFD19E9E48F5}"/>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1" name="Rectangle 760">
                <a:extLst>
                  <a:ext uri="{FF2B5EF4-FFF2-40B4-BE49-F238E27FC236}">
                    <a16:creationId xmlns:a16="http://schemas.microsoft.com/office/drawing/2014/main" id="{FA8804E2-DB13-22E9-D6F0-B014FCE9C3A5}"/>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2" name="Rectangle 761">
                <a:extLst>
                  <a:ext uri="{FF2B5EF4-FFF2-40B4-BE49-F238E27FC236}">
                    <a16:creationId xmlns:a16="http://schemas.microsoft.com/office/drawing/2014/main" id="{234498BE-CAA8-EBAA-BCAC-EDADC5174820}"/>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3" name="Rectangle 762">
                <a:extLst>
                  <a:ext uri="{FF2B5EF4-FFF2-40B4-BE49-F238E27FC236}">
                    <a16:creationId xmlns:a16="http://schemas.microsoft.com/office/drawing/2014/main" id="{EDEFA8D0-E743-DCFF-61EC-4F1D532EDA60}"/>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4" name="Rectangle 763">
                <a:extLst>
                  <a:ext uri="{FF2B5EF4-FFF2-40B4-BE49-F238E27FC236}">
                    <a16:creationId xmlns:a16="http://schemas.microsoft.com/office/drawing/2014/main" id="{3516A973-A2E3-4D8B-303D-7B1FF3E375D6}"/>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5" name="Rectangle 764">
                <a:extLst>
                  <a:ext uri="{FF2B5EF4-FFF2-40B4-BE49-F238E27FC236}">
                    <a16:creationId xmlns:a16="http://schemas.microsoft.com/office/drawing/2014/main" id="{C04BBC53-DF14-768A-D8FB-983308B42073}"/>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6" name="Rectangle 765">
                <a:extLst>
                  <a:ext uri="{FF2B5EF4-FFF2-40B4-BE49-F238E27FC236}">
                    <a16:creationId xmlns:a16="http://schemas.microsoft.com/office/drawing/2014/main" id="{1CBE921B-45F2-3688-1FCC-59A7E4DF7A70}"/>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7" name="Rectangle 766">
                <a:extLst>
                  <a:ext uri="{FF2B5EF4-FFF2-40B4-BE49-F238E27FC236}">
                    <a16:creationId xmlns:a16="http://schemas.microsoft.com/office/drawing/2014/main" id="{1FF6A31A-03F6-EFE2-A45D-368515A07417}"/>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8" name="Rectangle 767">
                <a:extLst>
                  <a:ext uri="{FF2B5EF4-FFF2-40B4-BE49-F238E27FC236}">
                    <a16:creationId xmlns:a16="http://schemas.microsoft.com/office/drawing/2014/main" id="{FA938398-85A3-99B3-A7FB-E9F61C60F723}"/>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9" name="Rectangle 768">
                <a:extLst>
                  <a:ext uri="{FF2B5EF4-FFF2-40B4-BE49-F238E27FC236}">
                    <a16:creationId xmlns:a16="http://schemas.microsoft.com/office/drawing/2014/main" id="{BC591A8A-6775-F15E-B08C-AC727719374D}"/>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0" name="Rectangle 769">
                <a:extLst>
                  <a:ext uri="{FF2B5EF4-FFF2-40B4-BE49-F238E27FC236}">
                    <a16:creationId xmlns:a16="http://schemas.microsoft.com/office/drawing/2014/main" id="{26EE1686-DF46-189E-23B7-EE82DD6E1AC0}"/>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1" name="Rectangle 770">
                <a:extLst>
                  <a:ext uri="{FF2B5EF4-FFF2-40B4-BE49-F238E27FC236}">
                    <a16:creationId xmlns:a16="http://schemas.microsoft.com/office/drawing/2014/main" id="{61B9D1A9-BD24-8313-7B6C-7D66DF131A9C}"/>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2" name="Rectangle 771">
                <a:extLst>
                  <a:ext uri="{FF2B5EF4-FFF2-40B4-BE49-F238E27FC236}">
                    <a16:creationId xmlns:a16="http://schemas.microsoft.com/office/drawing/2014/main" id="{9A853162-1923-30A4-7C4C-8AAE474F6281}"/>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3" name="Rectangle 772">
                <a:extLst>
                  <a:ext uri="{FF2B5EF4-FFF2-40B4-BE49-F238E27FC236}">
                    <a16:creationId xmlns:a16="http://schemas.microsoft.com/office/drawing/2014/main" id="{332124BA-2D4B-1AC1-54C3-CB42981881F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4" name="Rectangle 773">
                <a:extLst>
                  <a:ext uri="{FF2B5EF4-FFF2-40B4-BE49-F238E27FC236}">
                    <a16:creationId xmlns:a16="http://schemas.microsoft.com/office/drawing/2014/main" id="{519548D3-3E62-6D56-0ABD-2CEFDBAF9C57}"/>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5" name="Rectangle 774">
                <a:extLst>
                  <a:ext uri="{FF2B5EF4-FFF2-40B4-BE49-F238E27FC236}">
                    <a16:creationId xmlns:a16="http://schemas.microsoft.com/office/drawing/2014/main" id="{FC1D99EF-340B-3E3B-93BA-AEFBC4322156}"/>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6" name="Rectangle 775">
                <a:extLst>
                  <a:ext uri="{FF2B5EF4-FFF2-40B4-BE49-F238E27FC236}">
                    <a16:creationId xmlns:a16="http://schemas.microsoft.com/office/drawing/2014/main" id="{A06DC6C5-CF10-E288-529F-D724CD7AB717}"/>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7" name="Rectangle 776">
                <a:extLst>
                  <a:ext uri="{FF2B5EF4-FFF2-40B4-BE49-F238E27FC236}">
                    <a16:creationId xmlns:a16="http://schemas.microsoft.com/office/drawing/2014/main" id="{C30B421B-13FF-D851-4995-4302514ADF41}"/>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8" name="Rectangle 777">
                <a:extLst>
                  <a:ext uri="{FF2B5EF4-FFF2-40B4-BE49-F238E27FC236}">
                    <a16:creationId xmlns:a16="http://schemas.microsoft.com/office/drawing/2014/main" id="{ACB863DE-E2C5-D394-5818-26815688D941}"/>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3" name="Group 402">
              <a:extLst>
                <a:ext uri="{FF2B5EF4-FFF2-40B4-BE49-F238E27FC236}">
                  <a16:creationId xmlns:a16="http://schemas.microsoft.com/office/drawing/2014/main" id="{F2163B90-3535-075E-D679-B16DD83B7544}"/>
                </a:ext>
              </a:extLst>
            </p:cNvPr>
            <p:cNvGrpSpPr/>
            <p:nvPr userDrawn="1"/>
          </p:nvGrpSpPr>
          <p:grpSpPr>
            <a:xfrm>
              <a:off x="152400" y="4275778"/>
              <a:ext cx="8843033" cy="270471"/>
              <a:chOff x="152400" y="148629"/>
              <a:chExt cx="8843033" cy="270471"/>
            </a:xfrm>
            <a:grpFill/>
          </p:grpSpPr>
          <p:sp>
            <p:nvSpPr>
              <p:cNvPr id="723" name="Rectangle 722">
                <a:extLst>
                  <a:ext uri="{FF2B5EF4-FFF2-40B4-BE49-F238E27FC236}">
                    <a16:creationId xmlns:a16="http://schemas.microsoft.com/office/drawing/2014/main" id="{C15980D0-F76A-B8C6-1A77-91CCBCAE3329}"/>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4" name="Rectangle 723">
                <a:extLst>
                  <a:ext uri="{FF2B5EF4-FFF2-40B4-BE49-F238E27FC236}">
                    <a16:creationId xmlns:a16="http://schemas.microsoft.com/office/drawing/2014/main" id="{9DB0E508-C182-0571-29A8-E1B1258607F8}"/>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5" name="Rectangle 724">
                <a:extLst>
                  <a:ext uri="{FF2B5EF4-FFF2-40B4-BE49-F238E27FC236}">
                    <a16:creationId xmlns:a16="http://schemas.microsoft.com/office/drawing/2014/main" id="{578625F4-2A47-C735-F4FD-F60951F979E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6" name="Rectangle 725">
                <a:extLst>
                  <a:ext uri="{FF2B5EF4-FFF2-40B4-BE49-F238E27FC236}">
                    <a16:creationId xmlns:a16="http://schemas.microsoft.com/office/drawing/2014/main" id="{33C020A5-971D-B74D-4C8A-BB518C3CC22C}"/>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7" name="Rectangle 726">
                <a:extLst>
                  <a:ext uri="{FF2B5EF4-FFF2-40B4-BE49-F238E27FC236}">
                    <a16:creationId xmlns:a16="http://schemas.microsoft.com/office/drawing/2014/main" id="{895779B8-48D2-63A0-3214-9DEDDCC0BD4D}"/>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8" name="Rectangle 727">
                <a:extLst>
                  <a:ext uri="{FF2B5EF4-FFF2-40B4-BE49-F238E27FC236}">
                    <a16:creationId xmlns:a16="http://schemas.microsoft.com/office/drawing/2014/main" id="{F1EB325C-464D-0E32-4DDB-79457777F7D3}"/>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9" name="Rectangle 728">
                <a:extLst>
                  <a:ext uri="{FF2B5EF4-FFF2-40B4-BE49-F238E27FC236}">
                    <a16:creationId xmlns:a16="http://schemas.microsoft.com/office/drawing/2014/main" id="{EF6AEBB4-4D5D-ABD7-B5F1-79D52EEB5EBA}"/>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0" name="Rectangle 729">
                <a:extLst>
                  <a:ext uri="{FF2B5EF4-FFF2-40B4-BE49-F238E27FC236}">
                    <a16:creationId xmlns:a16="http://schemas.microsoft.com/office/drawing/2014/main" id="{1EEC89C6-2748-E753-3FE7-487D1BAA9BED}"/>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1" name="Rectangle 730">
                <a:extLst>
                  <a:ext uri="{FF2B5EF4-FFF2-40B4-BE49-F238E27FC236}">
                    <a16:creationId xmlns:a16="http://schemas.microsoft.com/office/drawing/2014/main" id="{C0C0D1CD-5609-3B7D-A294-CF0642FC8CAA}"/>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2" name="Rectangle 731">
                <a:extLst>
                  <a:ext uri="{FF2B5EF4-FFF2-40B4-BE49-F238E27FC236}">
                    <a16:creationId xmlns:a16="http://schemas.microsoft.com/office/drawing/2014/main" id="{81029ECC-5F24-9CA1-B805-ACC2E5CB8A2A}"/>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3" name="Rectangle 732">
                <a:extLst>
                  <a:ext uri="{FF2B5EF4-FFF2-40B4-BE49-F238E27FC236}">
                    <a16:creationId xmlns:a16="http://schemas.microsoft.com/office/drawing/2014/main" id="{D1D3DC30-0501-66A7-5B90-31E8003E5A6F}"/>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4" name="Rectangle 733">
                <a:extLst>
                  <a:ext uri="{FF2B5EF4-FFF2-40B4-BE49-F238E27FC236}">
                    <a16:creationId xmlns:a16="http://schemas.microsoft.com/office/drawing/2014/main" id="{D472F22D-3129-9D0C-AD5E-2E978236296A}"/>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5" name="Rectangle 734">
                <a:extLst>
                  <a:ext uri="{FF2B5EF4-FFF2-40B4-BE49-F238E27FC236}">
                    <a16:creationId xmlns:a16="http://schemas.microsoft.com/office/drawing/2014/main" id="{6AE364A7-3D34-0960-6EEE-DE0C20B0CF84}"/>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6" name="Rectangle 735">
                <a:extLst>
                  <a:ext uri="{FF2B5EF4-FFF2-40B4-BE49-F238E27FC236}">
                    <a16:creationId xmlns:a16="http://schemas.microsoft.com/office/drawing/2014/main" id="{A5549F64-1CB0-12F6-4B79-90593C8787DA}"/>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7" name="Rectangle 736">
                <a:extLst>
                  <a:ext uri="{FF2B5EF4-FFF2-40B4-BE49-F238E27FC236}">
                    <a16:creationId xmlns:a16="http://schemas.microsoft.com/office/drawing/2014/main" id="{8E7F6545-E0D6-01E7-FCE8-F13CAFC7AABA}"/>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8" name="Rectangle 737">
                <a:extLst>
                  <a:ext uri="{FF2B5EF4-FFF2-40B4-BE49-F238E27FC236}">
                    <a16:creationId xmlns:a16="http://schemas.microsoft.com/office/drawing/2014/main" id="{10EB3E53-8C88-B55E-72B5-539176869B63}"/>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9" name="Rectangle 738">
                <a:extLst>
                  <a:ext uri="{FF2B5EF4-FFF2-40B4-BE49-F238E27FC236}">
                    <a16:creationId xmlns:a16="http://schemas.microsoft.com/office/drawing/2014/main" id="{5A519291-3304-75F8-389B-2E97774C5A52}"/>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0" name="Rectangle 739">
                <a:extLst>
                  <a:ext uri="{FF2B5EF4-FFF2-40B4-BE49-F238E27FC236}">
                    <a16:creationId xmlns:a16="http://schemas.microsoft.com/office/drawing/2014/main" id="{242AC871-0D9A-6F2D-9701-90D78F59395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1" name="Rectangle 740">
                <a:extLst>
                  <a:ext uri="{FF2B5EF4-FFF2-40B4-BE49-F238E27FC236}">
                    <a16:creationId xmlns:a16="http://schemas.microsoft.com/office/drawing/2014/main" id="{5269D91C-C079-648F-0CE9-EE83DA0A00E3}"/>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2" name="Rectangle 741">
                <a:extLst>
                  <a:ext uri="{FF2B5EF4-FFF2-40B4-BE49-F238E27FC236}">
                    <a16:creationId xmlns:a16="http://schemas.microsoft.com/office/drawing/2014/main" id="{9936462C-2BCF-085B-1062-EAC734BEA4B8}"/>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3" name="Rectangle 742">
                <a:extLst>
                  <a:ext uri="{FF2B5EF4-FFF2-40B4-BE49-F238E27FC236}">
                    <a16:creationId xmlns:a16="http://schemas.microsoft.com/office/drawing/2014/main" id="{999BEB33-92AB-ADEC-5886-98E5C814FDB6}"/>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4" name="Rectangle 743">
                <a:extLst>
                  <a:ext uri="{FF2B5EF4-FFF2-40B4-BE49-F238E27FC236}">
                    <a16:creationId xmlns:a16="http://schemas.microsoft.com/office/drawing/2014/main" id="{73F414B7-F78E-AB0F-3C0A-DAC25FABC07D}"/>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5" name="Rectangle 744">
                <a:extLst>
                  <a:ext uri="{FF2B5EF4-FFF2-40B4-BE49-F238E27FC236}">
                    <a16:creationId xmlns:a16="http://schemas.microsoft.com/office/drawing/2014/main" id="{1E5EB1BE-BFAE-FB36-A476-C663CEE4AF02}"/>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6" name="Rectangle 745">
                <a:extLst>
                  <a:ext uri="{FF2B5EF4-FFF2-40B4-BE49-F238E27FC236}">
                    <a16:creationId xmlns:a16="http://schemas.microsoft.com/office/drawing/2014/main" id="{D571980D-8A4B-1D1B-CB33-D35BEEE8C49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7" name="Rectangle 746">
                <a:extLst>
                  <a:ext uri="{FF2B5EF4-FFF2-40B4-BE49-F238E27FC236}">
                    <a16:creationId xmlns:a16="http://schemas.microsoft.com/office/drawing/2014/main" id="{0162531C-CBC8-6D40-27FD-2087EC6427B5}"/>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8" name="Rectangle 747">
                <a:extLst>
                  <a:ext uri="{FF2B5EF4-FFF2-40B4-BE49-F238E27FC236}">
                    <a16:creationId xmlns:a16="http://schemas.microsoft.com/office/drawing/2014/main" id="{7E66E588-A329-9192-D1EF-850999F6414D}"/>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9" name="Rectangle 748">
                <a:extLst>
                  <a:ext uri="{FF2B5EF4-FFF2-40B4-BE49-F238E27FC236}">
                    <a16:creationId xmlns:a16="http://schemas.microsoft.com/office/drawing/2014/main" id="{88B0A923-8A6E-EAE6-F477-E556827177BB}"/>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0" name="Rectangle 749">
                <a:extLst>
                  <a:ext uri="{FF2B5EF4-FFF2-40B4-BE49-F238E27FC236}">
                    <a16:creationId xmlns:a16="http://schemas.microsoft.com/office/drawing/2014/main" id="{EC9E3FAF-7D5D-6E70-6D87-847A93D3EA8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4" name="Group 403">
              <a:extLst>
                <a:ext uri="{FF2B5EF4-FFF2-40B4-BE49-F238E27FC236}">
                  <a16:creationId xmlns:a16="http://schemas.microsoft.com/office/drawing/2014/main" id="{EDADD354-A2CD-F0D6-BC32-0BA2590AF2E7}"/>
                </a:ext>
              </a:extLst>
            </p:cNvPr>
            <p:cNvGrpSpPr/>
            <p:nvPr userDrawn="1"/>
          </p:nvGrpSpPr>
          <p:grpSpPr>
            <a:xfrm>
              <a:off x="152400" y="3958305"/>
              <a:ext cx="8843033" cy="270471"/>
              <a:chOff x="152400" y="148629"/>
              <a:chExt cx="8843033" cy="270471"/>
            </a:xfrm>
            <a:grpFill/>
          </p:grpSpPr>
          <p:sp>
            <p:nvSpPr>
              <p:cNvPr id="695" name="Rectangle 694">
                <a:extLst>
                  <a:ext uri="{FF2B5EF4-FFF2-40B4-BE49-F238E27FC236}">
                    <a16:creationId xmlns:a16="http://schemas.microsoft.com/office/drawing/2014/main" id="{0083141D-058C-1EF9-A70A-61E08C852659}"/>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6" name="Rectangle 695">
                <a:extLst>
                  <a:ext uri="{FF2B5EF4-FFF2-40B4-BE49-F238E27FC236}">
                    <a16:creationId xmlns:a16="http://schemas.microsoft.com/office/drawing/2014/main" id="{F62896DF-7F55-1C82-7831-70151A3B43D6}"/>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7" name="Rectangle 696">
                <a:extLst>
                  <a:ext uri="{FF2B5EF4-FFF2-40B4-BE49-F238E27FC236}">
                    <a16:creationId xmlns:a16="http://schemas.microsoft.com/office/drawing/2014/main" id="{F21B6A24-F332-EDE8-E79B-63BC0C3367A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8" name="Rectangle 697">
                <a:extLst>
                  <a:ext uri="{FF2B5EF4-FFF2-40B4-BE49-F238E27FC236}">
                    <a16:creationId xmlns:a16="http://schemas.microsoft.com/office/drawing/2014/main" id="{476371E9-D0B6-1E74-4AC6-AE107BE37EA2}"/>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9" name="Rectangle 698">
                <a:extLst>
                  <a:ext uri="{FF2B5EF4-FFF2-40B4-BE49-F238E27FC236}">
                    <a16:creationId xmlns:a16="http://schemas.microsoft.com/office/drawing/2014/main" id="{0A64CCFD-602E-CDA1-7647-6826885DA73E}"/>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0" name="Rectangle 699">
                <a:extLst>
                  <a:ext uri="{FF2B5EF4-FFF2-40B4-BE49-F238E27FC236}">
                    <a16:creationId xmlns:a16="http://schemas.microsoft.com/office/drawing/2014/main" id="{103E3619-B08B-3F17-4490-A0A751271049}"/>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1" name="Rectangle 700">
                <a:extLst>
                  <a:ext uri="{FF2B5EF4-FFF2-40B4-BE49-F238E27FC236}">
                    <a16:creationId xmlns:a16="http://schemas.microsoft.com/office/drawing/2014/main" id="{9F587051-AC60-0C6B-2FF3-7E20E238B1B4}"/>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2" name="Rectangle 701">
                <a:extLst>
                  <a:ext uri="{FF2B5EF4-FFF2-40B4-BE49-F238E27FC236}">
                    <a16:creationId xmlns:a16="http://schemas.microsoft.com/office/drawing/2014/main" id="{05272CCB-7C32-841D-3F6D-AD17D5A452C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3" name="Rectangle 702">
                <a:extLst>
                  <a:ext uri="{FF2B5EF4-FFF2-40B4-BE49-F238E27FC236}">
                    <a16:creationId xmlns:a16="http://schemas.microsoft.com/office/drawing/2014/main" id="{43D0A5EE-56BC-4074-E5DF-9BCD169E8D5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4" name="Rectangle 703">
                <a:extLst>
                  <a:ext uri="{FF2B5EF4-FFF2-40B4-BE49-F238E27FC236}">
                    <a16:creationId xmlns:a16="http://schemas.microsoft.com/office/drawing/2014/main" id="{52636176-AA3C-6C93-26A5-087BE6BE3EEE}"/>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5" name="Rectangle 704">
                <a:extLst>
                  <a:ext uri="{FF2B5EF4-FFF2-40B4-BE49-F238E27FC236}">
                    <a16:creationId xmlns:a16="http://schemas.microsoft.com/office/drawing/2014/main" id="{50A88DC5-22A4-2C98-61F2-A0E88A802DA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6" name="Rectangle 705">
                <a:extLst>
                  <a:ext uri="{FF2B5EF4-FFF2-40B4-BE49-F238E27FC236}">
                    <a16:creationId xmlns:a16="http://schemas.microsoft.com/office/drawing/2014/main" id="{C63CDC1A-B155-BAD0-12C1-AB0B8E802AAC}"/>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7" name="Rectangle 706">
                <a:extLst>
                  <a:ext uri="{FF2B5EF4-FFF2-40B4-BE49-F238E27FC236}">
                    <a16:creationId xmlns:a16="http://schemas.microsoft.com/office/drawing/2014/main" id="{4B0A284D-44E5-7A49-C3EB-4A090EBB29AB}"/>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8" name="Rectangle 707">
                <a:extLst>
                  <a:ext uri="{FF2B5EF4-FFF2-40B4-BE49-F238E27FC236}">
                    <a16:creationId xmlns:a16="http://schemas.microsoft.com/office/drawing/2014/main" id="{0D10C1A2-BE70-7F7F-FBA2-27158D4CF1F7}"/>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9" name="Rectangle 708">
                <a:extLst>
                  <a:ext uri="{FF2B5EF4-FFF2-40B4-BE49-F238E27FC236}">
                    <a16:creationId xmlns:a16="http://schemas.microsoft.com/office/drawing/2014/main" id="{8CF60714-3C2C-B408-C1EF-0D4E66A69B8B}"/>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0" name="Rectangle 709">
                <a:extLst>
                  <a:ext uri="{FF2B5EF4-FFF2-40B4-BE49-F238E27FC236}">
                    <a16:creationId xmlns:a16="http://schemas.microsoft.com/office/drawing/2014/main" id="{81CF922A-BD06-671B-2CDA-842A17B5CF64}"/>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1" name="Rectangle 710">
                <a:extLst>
                  <a:ext uri="{FF2B5EF4-FFF2-40B4-BE49-F238E27FC236}">
                    <a16:creationId xmlns:a16="http://schemas.microsoft.com/office/drawing/2014/main" id="{73E4B8B3-EFB3-1399-7B14-A626317A15D3}"/>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2" name="Rectangle 711">
                <a:extLst>
                  <a:ext uri="{FF2B5EF4-FFF2-40B4-BE49-F238E27FC236}">
                    <a16:creationId xmlns:a16="http://schemas.microsoft.com/office/drawing/2014/main" id="{5A2F5EC8-7D53-6289-2A14-9DA5DDEE42A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3" name="Rectangle 712">
                <a:extLst>
                  <a:ext uri="{FF2B5EF4-FFF2-40B4-BE49-F238E27FC236}">
                    <a16:creationId xmlns:a16="http://schemas.microsoft.com/office/drawing/2014/main" id="{3D34D1EF-FF9D-9509-F2C8-C3EF630D027F}"/>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4" name="Rectangle 713">
                <a:extLst>
                  <a:ext uri="{FF2B5EF4-FFF2-40B4-BE49-F238E27FC236}">
                    <a16:creationId xmlns:a16="http://schemas.microsoft.com/office/drawing/2014/main" id="{BD14CE07-D040-C640-00A6-3A8E10E9AF5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5" name="Rectangle 714">
                <a:extLst>
                  <a:ext uri="{FF2B5EF4-FFF2-40B4-BE49-F238E27FC236}">
                    <a16:creationId xmlns:a16="http://schemas.microsoft.com/office/drawing/2014/main" id="{61B975C3-E2F2-CC6C-8DDE-EA9BA9DDCBED}"/>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 name="Rectangle 715">
                <a:extLst>
                  <a:ext uri="{FF2B5EF4-FFF2-40B4-BE49-F238E27FC236}">
                    <a16:creationId xmlns:a16="http://schemas.microsoft.com/office/drawing/2014/main" id="{F5557D98-5B30-FEF6-2A43-287519C182FA}"/>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7" name="Rectangle 716">
                <a:extLst>
                  <a:ext uri="{FF2B5EF4-FFF2-40B4-BE49-F238E27FC236}">
                    <a16:creationId xmlns:a16="http://schemas.microsoft.com/office/drawing/2014/main" id="{8EBF01C3-3F18-7457-2E85-AFD108295893}"/>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Rectangle 717">
                <a:extLst>
                  <a:ext uri="{FF2B5EF4-FFF2-40B4-BE49-F238E27FC236}">
                    <a16:creationId xmlns:a16="http://schemas.microsoft.com/office/drawing/2014/main" id="{73A6C77E-83F0-E9E1-1640-1F2AD7271D8D}"/>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9" name="Rectangle 718">
                <a:extLst>
                  <a:ext uri="{FF2B5EF4-FFF2-40B4-BE49-F238E27FC236}">
                    <a16:creationId xmlns:a16="http://schemas.microsoft.com/office/drawing/2014/main" id="{BD861AEF-545C-74C1-8693-71F659B1D93F}"/>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0" name="Rectangle 719">
                <a:extLst>
                  <a:ext uri="{FF2B5EF4-FFF2-40B4-BE49-F238E27FC236}">
                    <a16:creationId xmlns:a16="http://schemas.microsoft.com/office/drawing/2014/main" id="{FD391DD6-E432-94CE-F0F6-91C4A088240E}"/>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1" name="Rectangle 720">
                <a:extLst>
                  <a:ext uri="{FF2B5EF4-FFF2-40B4-BE49-F238E27FC236}">
                    <a16:creationId xmlns:a16="http://schemas.microsoft.com/office/drawing/2014/main" id="{0D6AD8E9-A424-636F-ABDD-64AB1326C02A}"/>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2" name="Rectangle 721">
                <a:extLst>
                  <a:ext uri="{FF2B5EF4-FFF2-40B4-BE49-F238E27FC236}">
                    <a16:creationId xmlns:a16="http://schemas.microsoft.com/office/drawing/2014/main" id="{5E6F16C9-494B-818B-1357-9DD664FF4ABF}"/>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5" name="Group 404">
              <a:extLst>
                <a:ext uri="{FF2B5EF4-FFF2-40B4-BE49-F238E27FC236}">
                  <a16:creationId xmlns:a16="http://schemas.microsoft.com/office/drawing/2014/main" id="{3BB7CD32-0FF1-9E31-B3ED-B88EC65FBF11}"/>
                </a:ext>
              </a:extLst>
            </p:cNvPr>
            <p:cNvGrpSpPr/>
            <p:nvPr userDrawn="1"/>
          </p:nvGrpSpPr>
          <p:grpSpPr>
            <a:xfrm>
              <a:off x="152400" y="3640832"/>
              <a:ext cx="8843033" cy="270471"/>
              <a:chOff x="152400" y="148629"/>
              <a:chExt cx="8843033" cy="270471"/>
            </a:xfrm>
            <a:grpFill/>
          </p:grpSpPr>
          <p:sp>
            <p:nvSpPr>
              <p:cNvPr id="667" name="Rectangle 666">
                <a:extLst>
                  <a:ext uri="{FF2B5EF4-FFF2-40B4-BE49-F238E27FC236}">
                    <a16:creationId xmlns:a16="http://schemas.microsoft.com/office/drawing/2014/main" id="{3B2B7356-E862-AFD9-BEB0-E425099E849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8" name="Rectangle 667">
                <a:extLst>
                  <a:ext uri="{FF2B5EF4-FFF2-40B4-BE49-F238E27FC236}">
                    <a16:creationId xmlns:a16="http://schemas.microsoft.com/office/drawing/2014/main" id="{E943C34A-71DF-FF20-34A2-865BFBE68DA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9" name="Rectangle 668">
                <a:extLst>
                  <a:ext uri="{FF2B5EF4-FFF2-40B4-BE49-F238E27FC236}">
                    <a16:creationId xmlns:a16="http://schemas.microsoft.com/office/drawing/2014/main" id="{DA86DCFC-CC7F-C54D-509A-64A818AD8EA5}"/>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0" name="Rectangle 669">
                <a:extLst>
                  <a:ext uri="{FF2B5EF4-FFF2-40B4-BE49-F238E27FC236}">
                    <a16:creationId xmlns:a16="http://schemas.microsoft.com/office/drawing/2014/main" id="{C13DD34A-5277-BC05-DDAE-8B6D570071CD}"/>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1" name="Rectangle 670">
                <a:extLst>
                  <a:ext uri="{FF2B5EF4-FFF2-40B4-BE49-F238E27FC236}">
                    <a16:creationId xmlns:a16="http://schemas.microsoft.com/office/drawing/2014/main" id="{0B29ECFA-F725-006F-6917-36FFA3513ED1}"/>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2" name="Rectangle 671">
                <a:extLst>
                  <a:ext uri="{FF2B5EF4-FFF2-40B4-BE49-F238E27FC236}">
                    <a16:creationId xmlns:a16="http://schemas.microsoft.com/office/drawing/2014/main" id="{8DF3D6EE-1CD4-ECBD-8110-B7AF2EE5C8F5}"/>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3" name="Rectangle 672">
                <a:extLst>
                  <a:ext uri="{FF2B5EF4-FFF2-40B4-BE49-F238E27FC236}">
                    <a16:creationId xmlns:a16="http://schemas.microsoft.com/office/drawing/2014/main" id="{9314F85D-E1E0-02C4-4D4A-0B6C1F88AEF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4" name="Rectangle 673">
                <a:extLst>
                  <a:ext uri="{FF2B5EF4-FFF2-40B4-BE49-F238E27FC236}">
                    <a16:creationId xmlns:a16="http://schemas.microsoft.com/office/drawing/2014/main" id="{33ADBC5C-BDF3-162D-E0CF-87190F89944B}"/>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5" name="Rectangle 674">
                <a:extLst>
                  <a:ext uri="{FF2B5EF4-FFF2-40B4-BE49-F238E27FC236}">
                    <a16:creationId xmlns:a16="http://schemas.microsoft.com/office/drawing/2014/main" id="{2D29AE3C-80CB-2587-16F7-A90991632824}"/>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6" name="Rectangle 675">
                <a:extLst>
                  <a:ext uri="{FF2B5EF4-FFF2-40B4-BE49-F238E27FC236}">
                    <a16:creationId xmlns:a16="http://schemas.microsoft.com/office/drawing/2014/main" id="{9D168C45-A702-E026-AFC7-91BCC62799BD}"/>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7" name="Rectangle 676">
                <a:extLst>
                  <a:ext uri="{FF2B5EF4-FFF2-40B4-BE49-F238E27FC236}">
                    <a16:creationId xmlns:a16="http://schemas.microsoft.com/office/drawing/2014/main" id="{A62601F0-C870-6229-3ECD-CC836A44311C}"/>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8" name="Rectangle 677">
                <a:extLst>
                  <a:ext uri="{FF2B5EF4-FFF2-40B4-BE49-F238E27FC236}">
                    <a16:creationId xmlns:a16="http://schemas.microsoft.com/office/drawing/2014/main" id="{CF098A13-012A-15E9-59A4-198DE44D7741}"/>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9" name="Rectangle 678">
                <a:extLst>
                  <a:ext uri="{FF2B5EF4-FFF2-40B4-BE49-F238E27FC236}">
                    <a16:creationId xmlns:a16="http://schemas.microsoft.com/office/drawing/2014/main" id="{1CA7BC2A-756D-0DBF-F907-C09EF6DA9132}"/>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0" name="Rectangle 679">
                <a:extLst>
                  <a:ext uri="{FF2B5EF4-FFF2-40B4-BE49-F238E27FC236}">
                    <a16:creationId xmlns:a16="http://schemas.microsoft.com/office/drawing/2014/main" id="{543416B7-84FB-9AF3-8A9F-1DB21C8257D0}"/>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1" name="Rectangle 680">
                <a:extLst>
                  <a:ext uri="{FF2B5EF4-FFF2-40B4-BE49-F238E27FC236}">
                    <a16:creationId xmlns:a16="http://schemas.microsoft.com/office/drawing/2014/main" id="{962C69F1-466C-EF09-8FC7-CE7B39360DF7}"/>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2" name="Rectangle 681">
                <a:extLst>
                  <a:ext uri="{FF2B5EF4-FFF2-40B4-BE49-F238E27FC236}">
                    <a16:creationId xmlns:a16="http://schemas.microsoft.com/office/drawing/2014/main" id="{545CB986-2E43-7DAA-A57E-6CCF258D14C7}"/>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3" name="Rectangle 682">
                <a:extLst>
                  <a:ext uri="{FF2B5EF4-FFF2-40B4-BE49-F238E27FC236}">
                    <a16:creationId xmlns:a16="http://schemas.microsoft.com/office/drawing/2014/main" id="{D567AEDE-A83B-5F98-4D37-931B8EB7559E}"/>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4" name="Rectangle 683">
                <a:extLst>
                  <a:ext uri="{FF2B5EF4-FFF2-40B4-BE49-F238E27FC236}">
                    <a16:creationId xmlns:a16="http://schemas.microsoft.com/office/drawing/2014/main" id="{A6C73FC8-426A-A403-35D9-61457223559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5" name="Rectangle 684">
                <a:extLst>
                  <a:ext uri="{FF2B5EF4-FFF2-40B4-BE49-F238E27FC236}">
                    <a16:creationId xmlns:a16="http://schemas.microsoft.com/office/drawing/2014/main" id="{8CC3FAF8-44CA-B048-0104-5B6C75A7419C}"/>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6" name="Rectangle 685">
                <a:extLst>
                  <a:ext uri="{FF2B5EF4-FFF2-40B4-BE49-F238E27FC236}">
                    <a16:creationId xmlns:a16="http://schemas.microsoft.com/office/drawing/2014/main" id="{69027263-5176-4F9A-4EF4-79F70CB45F2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7" name="Rectangle 686">
                <a:extLst>
                  <a:ext uri="{FF2B5EF4-FFF2-40B4-BE49-F238E27FC236}">
                    <a16:creationId xmlns:a16="http://schemas.microsoft.com/office/drawing/2014/main" id="{0EF7CB7D-0378-727C-B22B-10DD8606F5DD}"/>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8" name="Rectangle 687">
                <a:extLst>
                  <a:ext uri="{FF2B5EF4-FFF2-40B4-BE49-F238E27FC236}">
                    <a16:creationId xmlns:a16="http://schemas.microsoft.com/office/drawing/2014/main" id="{122F9B80-FD25-78ED-E25D-DE5E6E4EFEAB}"/>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9" name="Rectangle 688">
                <a:extLst>
                  <a:ext uri="{FF2B5EF4-FFF2-40B4-BE49-F238E27FC236}">
                    <a16:creationId xmlns:a16="http://schemas.microsoft.com/office/drawing/2014/main" id="{4760E6D1-EA2D-6801-7568-91A96A28B67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0" name="Rectangle 689">
                <a:extLst>
                  <a:ext uri="{FF2B5EF4-FFF2-40B4-BE49-F238E27FC236}">
                    <a16:creationId xmlns:a16="http://schemas.microsoft.com/office/drawing/2014/main" id="{F5A00026-9504-B26F-3EF4-FD959793DE3B}"/>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1" name="Rectangle 690">
                <a:extLst>
                  <a:ext uri="{FF2B5EF4-FFF2-40B4-BE49-F238E27FC236}">
                    <a16:creationId xmlns:a16="http://schemas.microsoft.com/office/drawing/2014/main" id="{8EE919C8-39F5-9E3D-3CD8-E035C9F08B19}"/>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2" name="Rectangle 691">
                <a:extLst>
                  <a:ext uri="{FF2B5EF4-FFF2-40B4-BE49-F238E27FC236}">
                    <a16:creationId xmlns:a16="http://schemas.microsoft.com/office/drawing/2014/main" id="{FD9F2468-5320-F8E8-01BE-04945E513288}"/>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3" name="Rectangle 692">
                <a:extLst>
                  <a:ext uri="{FF2B5EF4-FFF2-40B4-BE49-F238E27FC236}">
                    <a16:creationId xmlns:a16="http://schemas.microsoft.com/office/drawing/2014/main" id="{322A9C79-435E-39E0-E15A-81A6BA56DC8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4" name="Rectangle 693">
                <a:extLst>
                  <a:ext uri="{FF2B5EF4-FFF2-40B4-BE49-F238E27FC236}">
                    <a16:creationId xmlns:a16="http://schemas.microsoft.com/office/drawing/2014/main" id="{D6A7C9DD-C688-35DB-7032-23C5ED96A842}"/>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6" name="Group 405">
              <a:extLst>
                <a:ext uri="{FF2B5EF4-FFF2-40B4-BE49-F238E27FC236}">
                  <a16:creationId xmlns:a16="http://schemas.microsoft.com/office/drawing/2014/main" id="{C42E49E3-7854-EC7A-7283-F46F2CD1B699}"/>
                </a:ext>
              </a:extLst>
            </p:cNvPr>
            <p:cNvGrpSpPr/>
            <p:nvPr userDrawn="1"/>
          </p:nvGrpSpPr>
          <p:grpSpPr>
            <a:xfrm>
              <a:off x="152400" y="3323359"/>
              <a:ext cx="8843033" cy="270471"/>
              <a:chOff x="152400" y="148629"/>
              <a:chExt cx="8843033" cy="270471"/>
            </a:xfrm>
            <a:grpFill/>
          </p:grpSpPr>
          <p:sp>
            <p:nvSpPr>
              <p:cNvPr id="639" name="Rectangle 638">
                <a:extLst>
                  <a:ext uri="{FF2B5EF4-FFF2-40B4-BE49-F238E27FC236}">
                    <a16:creationId xmlns:a16="http://schemas.microsoft.com/office/drawing/2014/main" id="{8DE57E53-26A2-4484-660B-4933490DB77E}"/>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0" name="Rectangle 639">
                <a:extLst>
                  <a:ext uri="{FF2B5EF4-FFF2-40B4-BE49-F238E27FC236}">
                    <a16:creationId xmlns:a16="http://schemas.microsoft.com/office/drawing/2014/main" id="{571F3A1A-65FF-5EC0-4828-1BBD5B90E063}"/>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1" name="Rectangle 640">
                <a:extLst>
                  <a:ext uri="{FF2B5EF4-FFF2-40B4-BE49-F238E27FC236}">
                    <a16:creationId xmlns:a16="http://schemas.microsoft.com/office/drawing/2014/main" id="{26270F1E-39B2-2049-33A6-A14C36D0669A}"/>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2" name="Rectangle 641">
                <a:extLst>
                  <a:ext uri="{FF2B5EF4-FFF2-40B4-BE49-F238E27FC236}">
                    <a16:creationId xmlns:a16="http://schemas.microsoft.com/office/drawing/2014/main" id="{EE3D1BB0-1FD7-C572-2B95-292FC56C3D1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3" name="Rectangle 642">
                <a:extLst>
                  <a:ext uri="{FF2B5EF4-FFF2-40B4-BE49-F238E27FC236}">
                    <a16:creationId xmlns:a16="http://schemas.microsoft.com/office/drawing/2014/main" id="{CF1512D6-83BD-E8AF-9E80-16A7E83447FC}"/>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4" name="Rectangle 643">
                <a:extLst>
                  <a:ext uri="{FF2B5EF4-FFF2-40B4-BE49-F238E27FC236}">
                    <a16:creationId xmlns:a16="http://schemas.microsoft.com/office/drawing/2014/main" id="{04AF46C5-F2AF-2E87-FCA9-F1B60891CACF}"/>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5" name="Rectangle 644">
                <a:extLst>
                  <a:ext uri="{FF2B5EF4-FFF2-40B4-BE49-F238E27FC236}">
                    <a16:creationId xmlns:a16="http://schemas.microsoft.com/office/drawing/2014/main" id="{C0C81A57-91B1-A7EF-8EC9-8B1700393963}"/>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6" name="Rectangle 645">
                <a:extLst>
                  <a:ext uri="{FF2B5EF4-FFF2-40B4-BE49-F238E27FC236}">
                    <a16:creationId xmlns:a16="http://schemas.microsoft.com/office/drawing/2014/main" id="{176ED4D3-9F16-474A-706B-EC9B23B66947}"/>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7" name="Rectangle 646">
                <a:extLst>
                  <a:ext uri="{FF2B5EF4-FFF2-40B4-BE49-F238E27FC236}">
                    <a16:creationId xmlns:a16="http://schemas.microsoft.com/office/drawing/2014/main" id="{1B015749-E53F-B4D5-AEFB-3A6488F00CD3}"/>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8" name="Rectangle 647">
                <a:extLst>
                  <a:ext uri="{FF2B5EF4-FFF2-40B4-BE49-F238E27FC236}">
                    <a16:creationId xmlns:a16="http://schemas.microsoft.com/office/drawing/2014/main" id="{BC76CD71-3DA2-1072-4196-FA532F4EA528}"/>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9" name="Rectangle 648">
                <a:extLst>
                  <a:ext uri="{FF2B5EF4-FFF2-40B4-BE49-F238E27FC236}">
                    <a16:creationId xmlns:a16="http://schemas.microsoft.com/office/drawing/2014/main" id="{413B4D37-BAB7-BCEC-B55F-6E3D291CBC20}"/>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0" name="Rectangle 649">
                <a:extLst>
                  <a:ext uri="{FF2B5EF4-FFF2-40B4-BE49-F238E27FC236}">
                    <a16:creationId xmlns:a16="http://schemas.microsoft.com/office/drawing/2014/main" id="{0DE9EB55-2107-3BFA-EBF3-D7F0D4A8C414}"/>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1" name="Rectangle 650">
                <a:extLst>
                  <a:ext uri="{FF2B5EF4-FFF2-40B4-BE49-F238E27FC236}">
                    <a16:creationId xmlns:a16="http://schemas.microsoft.com/office/drawing/2014/main" id="{BE7E119A-BC65-2824-F0EA-754D674D9F1A}"/>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2" name="Rectangle 651">
                <a:extLst>
                  <a:ext uri="{FF2B5EF4-FFF2-40B4-BE49-F238E27FC236}">
                    <a16:creationId xmlns:a16="http://schemas.microsoft.com/office/drawing/2014/main" id="{6463E222-E94C-95F8-11C7-6895ECDD5EC5}"/>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3" name="Rectangle 652">
                <a:extLst>
                  <a:ext uri="{FF2B5EF4-FFF2-40B4-BE49-F238E27FC236}">
                    <a16:creationId xmlns:a16="http://schemas.microsoft.com/office/drawing/2014/main" id="{5EE7FF85-A99A-E5AD-AA9B-55C7F6FBA2B2}"/>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4" name="Rectangle 653">
                <a:extLst>
                  <a:ext uri="{FF2B5EF4-FFF2-40B4-BE49-F238E27FC236}">
                    <a16:creationId xmlns:a16="http://schemas.microsoft.com/office/drawing/2014/main" id="{0CDE38A3-14E8-8ED1-45E6-59AC2AEAC749}"/>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5" name="Rectangle 654">
                <a:extLst>
                  <a:ext uri="{FF2B5EF4-FFF2-40B4-BE49-F238E27FC236}">
                    <a16:creationId xmlns:a16="http://schemas.microsoft.com/office/drawing/2014/main" id="{B042C9A3-93DD-52B6-158E-05AE4757D85A}"/>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6" name="Rectangle 655">
                <a:extLst>
                  <a:ext uri="{FF2B5EF4-FFF2-40B4-BE49-F238E27FC236}">
                    <a16:creationId xmlns:a16="http://schemas.microsoft.com/office/drawing/2014/main" id="{925E6D95-0997-61D1-DC0B-55ED63AB857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7" name="Rectangle 656">
                <a:extLst>
                  <a:ext uri="{FF2B5EF4-FFF2-40B4-BE49-F238E27FC236}">
                    <a16:creationId xmlns:a16="http://schemas.microsoft.com/office/drawing/2014/main" id="{56506A13-4535-6A99-71F7-38AEEED7D5D0}"/>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8" name="Rectangle 657">
                <a:extLst>
                  <a:ext uri="{FF2B5EF4-FFF2-40B4-BE49-F238E27FC236}">
                    <a16:creationId xmlns:a16="http://schemas.microsoft.com/office/drawing/2014/main" id="{44B6CEA5-8430-ECE5-F67B-DF592D210C0E}"/>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9" name="Rectangle 658">
                <a:extLst>
                  <a:ext uri="{FF2B5EF4-FFF2-40B4-BE49-F238E27FC236}">
                    <a16:creationId xmlns:a16="http://schemas.microsoft.com/office/drawing/2014/main" id="{6A05D2CA-F482-4B6B-F40A-3FC5CE67E021}"/>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0" name="Rectangle 659">
                <a:extLst>
                  <a:ext uri="{FF2B5EF4-FFF2-40B4-BE49-F238E27FC236}">
                    <a16:creationId xmlns:a16="http://schemas.microsoft.com/office/drawing/2014/main" id="{A4BFFF67-3CBB-0296-F36C-503F6C0B0617}"/>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1" name="Rectangle 660">
                <a:extLst>
                  <a:ext uri="{FF2B5EF4-FFF2-40B4-BE49-F238E27FC236}">
                    <a16:creationId xmlns:a16="http://schemas.microsoft.com/office/drawing/2014/main" id="{8680E514-3B16-1834-2B4D-263A4195F045}"/>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2" name="Rectangle 661">
                <a:extLst>
                  <a:ext uri="{FF2B5EF4-FFF2-40B4-BE49-F238E27FC236}">
                    <a16:creationId xmlns:a16="http://schemas.microsoft.com/office/drawing/2014/main" id="{39E51736-9F3A-B32D-48D0-4456BFB5C736}"/>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3" name="Rectangle 662">
                <a:extLst>
                  <a:ext uri="{FF2B5EF4-FFF2-40B4-BE49-F238E27FC236}">
                    <a16:creationId xmlns:a16="http://schemas.microsoft.com/office/drawing/2014/main" id="{BCD754F3-D786-9EC3-95BD-2BFAFB7F678C}"/>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4" name="Rectangle 663">
                <a:extLst>
                  <a:ext uri="{FF2B5EF4-FFF2-40B4-BE49-F238E27FC236}">
                    <a16:creationId xmlns:a16="http://schemas.microsoft.com/office/drawing/2014/main" id="{39937340-7EBD-C063-09E3-EAB09BA67D7D}"/>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5" name="Rectangle 664">
                <a:extLst>
                  <a:ext uri="{FF2B5EF4-FFF2-40B4-BE49-F238E27FC236}">
                    <a16:creationId xmlns:a16="http://schemas.microsoft.com/office/drawing/2014/main" id="{ACE023A5-F6BB-49F4-6367-ADC737098A5E}"/>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6" name="Rectangle 665">
                <a:extLst>
                  <a:ext uri="{FF2B5EF4-FFF2-40B4-BE49-F238E27FC236}">
                    <a16:creationId xmlns:a16="http://schemas.microsoft.com/office/drawing/2014/main" id="{70C0A687-BD15-C6C9-F5F1-F988283EED5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7" name="Group 406">
              <a:extLst>
                <a:ext uri="{FF2B5EF4-FFF2-40B4-BE49-F238E27FC236}">
                  <a16:creationId xmlns:a16="http://schemas.microsoft.com/office/drawing/2014/main" id="{EC16D647-9492-8B43-4179-9F2CBF405FE3}"/>
                </a:ext>
              </a:extLst>
            </p:cNvPr>
            <p:cNvGrpSpPr/>
            <p:nvPr userDrawn="1"/>
          </p:nvGrpSpPr>
          <p:grpSpPr>
            <a:xfrm>
              <a:off x="152400" y="3005886"/>
              <a:ext cx="8843033" cy="270471"/>
              <a:chOff x="152400" y="148629"/>
              <a:chExt cx="8843033" cy="270471"/>
            </a:xfrm>
            <a:grpFill/>
          </p:grpSpPr>
          <p:sp>
            <p:nvSpPr>
              <p:cNvPr id="611" name="Rectangle 610">
                <a:extLst>
                  <a:ext uri="{FF2B5EF4-FFF2-40B4-BE49-F238E27FC236}">
                    <a16:creationId xmlns:a16="http://schemas.microsoft.com/office/drawing/2014/main" id="{51D9348E-DD2E-78B0-616D-75976AE5F411}"/>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2" name="Rectangle 611">
                <a:extLst>
                  <a:ext uri="{FF2B5EF4-FFF2-40B4-BE49-F238E27FC236}">
                    <a16:creationId xmlns:a16="http://schemas.microsoft.com/office/drawing/2014/main" id="{64173D05-0258-9D52-BCB6-8DB6CC42488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3" name="Rectangle 612">
                <a:extLst>
                  <a:ext uri="{FF2B5EF4-FFF2-40B4-BE49-F238E27FC236}">
                    <a16:creationId xmlns:a16="http://schemas.microsoft.com/office/drawing/2014/main" id="{B504CF76-B73D-B40F-133A-79005C47DA1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4" name="Rectangle 613">
                <a:extLst>
                  <a:ext uri="{FF2B5EF4-FFF2-40B4-BE49-F238E27FC236}">
                    <a16:creationId xmlns:a16="http://schemas.microsoft.com/office/drawing/2014/main" id="{76376201-B928-3C6E-94F6-FF91D96AB40F}"/>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5" name="Rectangle 614">
                <a:extLst>
                  <a:ext uri="{FF2B5EF4-FFF2-40B4-BE49-F238E27FC236}">
                    <a16:creationId xmlns:a16="http://schemas.microsoft.com/office/drawing/2014/main" id="{88E6E847-BC1B-4304-8E8D-B3D05835B7D9}"/>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6" name="Rectangle 615">
                <a:extLst>
                  <a:ext uri="{FF2B5EF4-FFF2-40B4-BE49-F238E27FC236}">
                    <a16:creationId xmlns:a16="http://schemas.microsoft.com/office/drawing/2014/main" id="{FFED0DA4-8574-CDCC-0088-DB5115AE9CF8}"/>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7" name="Rectangle 616">
                <a:extLst>
                  <a:ext uri="{FF2B5EF4-FFF2-40B4-BE49-F238E27FC236}">
                    <a16:creationId xmlns:a16="http://schemas.microsoft.com/office/drawing/2014/main" id="{026A83E6-9ADF-80E8-B47C-6F746D5AC835}"/>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8" name="Rectangle 617">
                <a:extLst>
                  <a:ext uri="{FF2B5EF4-FFF2-40B4-BE49-F238E27FC236}">
                    <a16:creationId xmlns:a16="http://schemas.microsoft.com/office/drawing/2014/main" id="{11F23C0F-DBE2-DA65-9865-480C0EE0616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E000697B-61A7-3585-6A89-38ED15456DAC}"/>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0" name="Rectangle 619">
                <a:extLst>
                  <a:ext uri="{FF2B5EF4-FFF2-40B4-BE49-F238E27FC236}">
                    <a16:creationId xmlns:a16="http://schemas.microsoft.com/office/drawing/2014/main" id="{E6D1547B-F3FD-DCA5-62C8-C11C6C78FDC5}"/>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1" name="Rectangle 620">
                <a:extLst>
                  <a:ext uri="{FF2B5EF4-FFF2-40B4-BE49-F238E27FC236}">
                    <a16:creationId xmlns:a16="http://schemas.microsoft.com/office/drawing/2014/main" id="{1A1F71B2-B61D-C4FC-2B6E-FCCB9E9B83D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2" name="Rectangle 621">
                <a:extLst>
                  <a:ext uri="{FF2B5EF4-FFF2-40B4-BE49-F238E27FC236}">
                    <a16:creationId xmlns:a16="http://schemas.microsoft.com/office/drawing/2014/main" id="{AF24EE60-A4A9-1F4A-6AAA-F9B882400D38}"/>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3" name="Rectangle 622">
                <a:extLst>
                  <a:ext uri="{FF2B5EF4-FFF2-40B4-BE49-F238E27FC236}">
                    <a16:creationId xmlns:a16="http://schemas.microsoft.com/office/drawing/2014/main" id="{D8FBC2BA-8AC5-9FCF-4714-724A20533721}"/>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4" name="Rectangle 623">
                <a:extLst>
                  <a:ext uri="{FF2B5EF4-FFF2-40B4-BE49-F238E27FC236}">
                    <a16:creationId xmlns:a16="http://schemas.microsoft.com/office/drawing/2014/main" id="{CB477FA5-C11C-4A87-6430-C259F78015E6}"/>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5" name="Rectangle 624">
                <a:extLst>
                  <a:ext uri="{FF2B5EF4-FFF2-40B4-BE49-F238E27FC236}">
                    <a16:creationId xmlns:a16="http://schemas.microsoft.com/office/drawing/2014/main" id="{3EE2ADF7-A707-0393-524D-77B46A978E9E}"/>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6" name="Rectangle 625">
                <a:extLst>
                  <a:ext uri="{FF2B5EF4-FFF2-40B4-BE49-F238E27FC236}">
                    <a16:creationId xmlns:a16="http://schemas.microsoft.com/office/drawing/2014/main" id="{F2ABCFBB-C2A7-02DC-E137-B7AAF9861481}"/>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7" name="Rectangle 626">
                <a:extLst>
                  <a:ext uri="{FF2B5EF4-FFF2-40B4-BE49-F238E27FC236}">
                    <a16:creationId xmlns:a16="http://schemas.microsoft.com/office/drawing/2014/main" id="{3D550CD6-D08C-7F61-4259-8C6343D2734D}"/>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8" name="Rectangle 627">
                <a:extLst>
                  <a:ext uri="{FF2B5EF4-FFF2-40B4-BE49-F238E27FC236}">
                    <a16:creationId xmlns:a16="http://schemas.microsoft.com/office/drawing/2014/main" id="{3D246EB4-E25F-1DFB-075C-32F4D3AA4A5C}"/>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9" name="Rectangle 628">
                <a:extLst>
                  <a:ext uri="{FF2B5EF4-FFF2-40B4-BE49-F238E27FC236}">
                    <a16:creationId xmlns:a16="http://schemas.microsoft.com/office/drawing/2014/main" id="{19BA57FB-505B-0964-BD95-DF1A709A769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0" name="Rectangle 629">
                <a:extLst>
                  <a:ext uri="{FF2B5EF4-FFF2-40B4-BE49-F238E27FC236}">
                    <a16:creationId xmlns:a16="http://schemas.microsoft.com/office/drawing/2014/main" id="{75E99A11-3959-1AE9-F45C-FBC952485A80}"/>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1" name="Rectangle 630">
                <a:extLst>
                  <a:ext uri="{FF2B5EF4-FFF2-40B4-BE49-F238E27FC236}">
                    <a16:creationId xmlns:a16="http://schemas.microsoft.com/office/drawing/2014/main" id="{45CC213F-9C60-7077-DE6F-9CA2DE3E7304}"/>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2" name="Rectangle 631">
                <a:extLst>
                  <a:ext uri="{FF2B5EF4-FFF2-40B4-BE49-F238E27FC236}">
                    <a16:creationId xmlns:a16="http://schemas.microsoft.com/office/drawing/2014/main" id="{E5D65673-C1CF-471E-CEEC-9E19756F6069}"/>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3" name="Rectangle 632">
                <a:extLst>
                  <a:ext uri="{FF2B5EF4-FFF2-40B4-BE49-F238E27FC236}">
                    <a16:creationId xmlns:a16="http://schemas.microsoft.com/office/drawing/2014/main" id="{971F8472-5C79-57F7-ADEF-DD47EDA4FBF5}"/>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4" name="Rectangle 633">
                <a:extLst>
                  <a:ext uri="{FF2B5EF4-FFF2-40B4-BE49-F238E27FC236}">
                    <a16:creationId xmlns:a16="http://schemas.microsoft.com/office/drawing/2014/main" id="{E75ECABD-7869-C87D-1D7E-F01F7F7433C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5" name="Rectangle 634">
                <a:extLst>
                  <a:ext uri="{FF2B5EF4-FFF2-40B4-BE49-F238E27FC236}">
                    <a16:creationId xmlns:a16="http://schemas.microsoft.com/office/drawing/2014/main" id="{296D5687-4DEB-CE47-0D62-833C46D26FCA}"/>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6" name="Rectangle 635">
                <a:extLst>
                  <a:ext uri="{FF2B5EF4-FFF2-40B4-BE49-F238E27FC236}">
                    <a16:creationId xmlns:a16="http://schemas.microsoft.com/office/drawing/2014/main" id="{673A7FD4-4754-DDD9-D17A-E9EDC370CF15}"/>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7" name="Rectangle 636">
                <a:extLst>
                  <a:ext uri="{FF2B5EF4-FFF2-40B4-BE49-F238E27FC236}">
                    <a16:creationId xmlns:a16="http://schemas.microsoft.com/office/drawing/2014/main" id="{2C17C4CB-F9A0-ED44-C9F9-C910AA38926E}"/>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8" name="Rectangle 637">
                <a:extLst>
                  <a:ext uri="{FF2B5EF4-FFF2-40B4-BE49-F238E27FC236}">
                    <a16:creationId xmlns:a16="http://schemas.microsoft.com/office/drawing/2014/main" id="{86A9A695-9440-B481-B57B-7EB2FA534463}"/>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8" name="Group 407">
              <a:extLst>
                <a:ext uri="{FF2B5EF4-FFF2-40B4-BE49-F238E27FC236}">
                  <a16:creationId xmlns:a16="http://schemas.microsoft.com/office/drawing/2014/main" id="{C3B5067B-2D03-CA59-8817-B6EE22F96247}"/>
                </a:ext>
              </a:extLst>
            </p:cNvPr>
            <p:cNvGrpSpPr/>
            <p:nvPr userDrawn="1"/>
          </p:nvGrpSpPr>
          <p:grpSpPr>
            <a:xfrm>
              <a:off x="152400" y="2688413"/>
              <a:ext cx="8843033" cy="270471"/>
              <a:chOff x="152400" y="148629"/>
              <a:chExt cx="8843033" cy="270471"/>
            </a:xfrm>
            <a:grpFill/>
          </p:grpSpPr>
          <p:sp>
            <p:nvSpPr>
              <p:cNvPr id="583" name="Rectangle 582">
                <a:extLst>
                  <a:ext uri="{FF2B5EF4-FFF2-40B4-BE49-F238E27FC236}">
                    <a16:creationId xmlns:a16="http://schemas.microsoft.com/office/drawing/2014/main" id="{2C7E1B9A-CA18-CD5A-574E-ABA7A8072224}"/>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4" name="Rectangle 583">
                <a:extLst>
                  <a:ext uri="{FF2B5EF4-FFF2-40B4-BE49-F238E27FC236}">
                    <a16:creationId xmlns:a16="http://schemas.microsoft.com/office/drawing/2014/main" id="{0C39AF10-AA74-A1EF-4D49-C90E7724BD79}"/>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5" name="Rectangle 584">
                <a:extLst>
                  <a:ext uri="{FF2B5EF4-FFF2-40B4-BE49-F238E27FC236}">
                    <a16:creationId xmlns:a16="http://schemas.microsoft.com/office/drawing/2014/main" id="{125F3D81-85E7-E01D-768F-46BE9117926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6" name="Rectangle 585">
                <a:extLst>
                  <a:ext uri="{FF2B5EF4-FFF2-40B4-BE49-F238E27FC236}">
                    <a16:creationId xmlns:a16="http://schemas.microsoft.com/office/drawing/2014/main" id="{FFEF79D8-BDDE-1B30-E400-3C6A36B9BFBB}"/>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7" name="Rectangle 586">
                <a:extLst>
                  <a:ext uri="{FF2B5EF4-FFF2-40B4-BE49-F238E27FC236}">
                    <a16:creationId xmlns:a16="http://schemas.microsoft.com/office/drawing/2014/main" id="{CA4F15AA-1D3A-A24D-60A5-D5EA3AAA9B69}"/>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8" name="Rectangle 587">
                <a:extLst>
                  <a:ext uri="{FF2B5EF4-FFF2-40B4-BE49-F238E27FC236}">
                    <a16:creationId xmlns:a16="http://schemas.microsoft.com/office/drawing/2014/main" id="{64B2C5AD-C81C-A3EB-835B-A091A79EA9D6}"/>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9" name="Rectangle 588">
                <a:extLst>
                  <a:ext uri="{FF2B5EF4-FFF2-40B4-BE49-F238E27FC236}">
                    <a16:creationId xmlns:a16="http://schemas.microsoft.com/office/drawing/2014/main" id="{FA90FE1C-CB27-22AE-3BF4-06DD6EFCCEC2}"/>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0" name="Rectangle 589">
                <a:extLst>
                  <a:ext uri="{FF2B5EF4-FFF2-40B4-BE49-F238E27FC236}">
                    <a16:creationId xmlns:a16="http://schemas.microsoft.com/office/drawing/2014/main" id="{371FB7EA-78C5-0EDE-75DD-79C3FAB3F15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1" name="Rectangle 590">
                <a:extLst>
                  <a:ext uri="{FF2B5EF4-FFF2-40B4-BE49-F238E27FC236}">
                    <a16:creationId xmlns:a16="http://schemas.microsoft.com/office/drawing/2014/main" id="{1A65CDE5-B065-C988-DA5A-AD7F2A09559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2" name="Rectangle 591">
                <a:extLst>
                  <a:ext uri="{FF2B5EF4-FFF2-40B4-BE49-F238E27FC236}">
                    <a16:creationId xmlns:a16="http://schemas.microsoft.com/office/drawing/2014/main" id="{8ED79452-A39B-0793-A986-FC6423E27899}"/>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3" name="Rectangle 592">
                <a:extLst>
                  <a:ext uri="{FF2B5EF4-FFF2-40B4-BE49-F238E27FC236}">
                    <a16:creationId xmlns:a16="http://schemas.microsoft.com/office/drawing/2014/main" id="{4D3104CE-DDDF-A1FD-13A2-3A945DF18651}"/>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4" name="Rectangle 593">
                <a:extLst>
                  <a:ext uri="{FF2B5EF4-FFF2-40B4-BE49-F238E27FC236}">
                    <a16:creationId xmlns:a16="http://schemas.microsoft.com/office/drawing/2014/main" id="{9416F779-9B55-4609-0325-90A8622702A9}"/>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5" name="Rectangle 594">
                <a:extLst>
                  <a:ext uri="{FF2B5EF4-FFF2-40B4-BE49-F238E27FC236}">
                    <a16:creationId xmlns:a16="http://schemas.microsoft.com/office/drawing/2014/main" id="{5B00A279-DB2F-0B37-ECC6-2BA7A321D3D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6" name="Rectangle 595">
                <a:extLst>
                  <a:ext uri="{FF2B5EF4-FFF2-40B4-BE49-F238E27FC236}">
                    <a16:creationId xmlns:a16="http://schemas.microsoft.com/office/drawing/2014/main" id="{1BE10C57-E243-1D0B-558B-7C4D984E8018}"/>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7" name="Rectangle 596">
                <a:extLst>
                  <a:ext uri="{FF2B5EF4-FFF2-40B4-BE49-F238E27FC236}">
                    <a16:creationId xmlns:a16="http://schemas.microsoft.com/office/drawing/2014/main" id="{14DC3475-2FE9-ACF6-C5D0-37C336D9946F}"/>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8" name="Rectangle 597">
                <a:extLst>
                  <a:ext uri="{FF2B5EF4-FFF2-40B4-BE49-F238E27FC236}">
                    <a16:creationId xmlns:a16="http://schemas.microsoft.com/office/drawing/2014/main" id="{365B421C-F7E2-8803-AF38-FC07A3E894F6}"/>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9" name="Rectangle 598">
                <a:extLst>
                  <a:ext uri="{FF2B5EF4-FFF2-40B4-BE49-F238E27FC236}">
                    <a16:creationId xmlns:a16="http://schemas.microsoft.com/office/drawing/2014/main" id="{B760E758-E3EF-B83B-C309-1307FA7B2C24}"/>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0" name="Rectangle 599">
                <a:extLst>
                  <a:ext uri="{FF2B5EF4-FFF2-40B4-BE49-F238E27FC236}">
                    <a16:creationId xmlns:a16="http://schemas.microsoft.com/office/drawing/2014/main" id="{90911571-E3EA-034A-CDC3-50443D102B3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1" name="Rectangle 600">
                <a:extLst>
                  <a:ext uri="{FF2B5EF4-FFF2-40B4-BE49-F238E27FC236}">
                    <a16:creationId xmlns:a16="http://schemas.microsoft.com/office/drawing/2014/main" id="{DC388767-3F14-67F2-710E-7CBE283F54AC}"/>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2" name="Rectangle 601">
                <a:extLst>
                  <a:ext uri="{FF2B5EF4-FFF2-40B4-BE49-F238E27FC236}">
                    <a16:creationId xmlns:a16="http://schemas.microsoft.com/office/drawing/2014/main" id="{931F21B0-61DC-DAA3-D188-78A809DFFF7C}"/>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3" name="Rectangle 602">
                <a:extLst>
                  <a:ext uri="{FF2B5EF4-FFF2-40B4-BE49-F238E27FC236}">
                    <a16:creationId xmlns:a16="http://schemas.microsoft.com/office/drawing/2014/main" id="{87801DC7-9191-9BCA-DDFF-E3CF7C30CE2A}"/>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4" name="Rectangle 603">
                <a:extLst>
                  <a:ext uri="{FF2B5EF4-FFF2-40B4-BE49-F238E27FC236}">
                    <a16:creationId xmlns:a16="http://schemas.microsoft.com/office/drawing/2014/main" id="{437FCA5F-1502-44DE-F541-930FA1231ACF}"/>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5" name="Rectangle 604">
                <a:extLst>
                  <a:ext uri="{FF2B5EF4-FFF2-40B4-BE49-F238E27FC236}">
                    <a16:creationId xmlns:a16="http://schemas.microsoft.com/office/drawing/2014/main" id="{E3ABEF7E-AD25-BBCB-F781-435BA2E67368}"/>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6" name="Rectangle 605">
                <a:extLst>
                  <a:ext uri="{FF2B5EF4-FFF2-40B4-BE49-F238E27FC236}">
                    <a16:creationId xmlns:a16="http://schemas.microsoft.com/office/drawing/2014/main" id="{4CFC7465-D43C-3B40-FA09-DB847F633B7B}"/>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7" name="Rectangle 606">
                <a:extLst>
                  <a:ext uri="{FF2B5EF4-FFF2-40B4-BE49-F238E27FC236}">
                    <a16:creationId xmlns:a16="http://schemas.microsoft.com/office/drawing/2014/main" id="{5AFE92FE-435F-E332-EC06-3F901B6554E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8" name="Rectangle 607">
                <a:extLst>
                  <a:ext uri="{FF2B5EF4-FFF2-40B4-BE49-F238E27FC236}">
                    <a16:creationId xmlns:a16="http://schemas.microsoft.com/office/drawing/2014/main" id="{207431C2-E2D9-FD74-6D31-A8D0C773D398}"/>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9" name="Rectangle 608">
                <a:extLst>
                  <a:ext uri="{FF2B5EF4-FFF2-40B4-BE49-F238E27FC236}">
                    <a16:creationId xmlns:a16="http://schemas.microsoft.com/office/drawing/2014/main" id="{3DE07F2E-4A25-4E0D-4240-066D1764BA6A}"/>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0" name="Rectangle 609">
                <a:extLst>
                  <a:ext uri="{FF2B5EF4-FFF2-40B4-BE49-F238E27FC236}">
                    <a16:creationId xmlns:a16="http://schemas.microsoft.com/office/drawing/2014/main" id="{A6160768-58CC-83E7-A3B6-C3141486B385}"/>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9" name="Group 408">
              <a:extLst>
                <a:ext uri="{FF2B5EF4-FFF2-40B4-BE49-F238E27FC236}">
                  <a16:creationId xmlns:a16="http://schemas.microsoft.com/office/drawing/2014/main" id="{D02E84AA-F896-C058-00E5-2636EB6C3360}"/>
                </a:ext>
              </a:extLst>
            </p:cNvPr>
            <p:cNvGrpSpPr/>
            <p:nvPr userDrawn="1"/>
          </p:nvGrpSpPr>
          <p:grpSpPr>
            <a:xfrm>
              <a:off x="152400" y="2370940"/>
              <a:ext cx="8843033" cy="270471"/>
              <a:chOff x="152400" y="148629"/>
              <a:chExt cx="8843033" cy="270471"/>
            </a:xfrm>
            <a:grpFill/>
          </p:grpSpPr>
          <p:sp>
            <p:nvSpPr>
              <p:cNvPr id="555" name="Rectangle 554">
                <a:extLst>
                  <a:ext uri="{FF2B5EF4-FFF2-40B4-BE49-F238E27FC236}">
                    <a16:creationId xmlns:a16="http://schemas.microsoft.com/office/drawing/2014/main" id="{4C724FD3-DBA2-C8C6-7CFD-DD8917D5B61D}"/>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6" name="Rectangle 555">
                <a:extLst>
                  <a:ext uri="{FF2B5EF4-FFF2-40B4-BE49-F238E27FC236}">
                    <a16:creationId xmlns:a16="http://schemas.microsoft.com/office/drawing/2014/main" id="{37D40500-687A-2A29-97DD-39CDAC6D248A}"/>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7" name="Rectangle 556">
                <a:extLst>
                  <a:ext uri="{FF2B5EF4-FFF2-40B4-BE49-F238E27FC236}">
                    <a16:creationId xmlns:a16="http://schemas.microsoft.com/office/drawing/2014/main" id="{74050519-3CB0-BDF3-0C19-DEC7E3190495}"/>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8" name="Rectangle 557">
                <a:extLst>
                  <a:ext uri="{FF2B5EF4-FFF2-40B4-BE49-F238E27FC236}">
                    <a16:creationId xmlns:a16="http://schemas.microsoft.com/office/drawing/2014/main" id="{E8361F23-EA7C-BBEB-78F8-AA1E0A747F86}"/>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9" name="Rectangle 558">
                <a:extLst>
                  <a:ext uri="{FF2B5EF4-FFF2-40B4-BE49-F238E27FC236}">
                    <a16:creationId xmlns:a16="http://schemas.microsoft.com/office/drawing/2014/main" id="{EE757A94-03BD-471B-FFC6-1049C0E61430}"/>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0" name="Rectangle 559">
                <a:extLst>
                  <a:ext uri="{FF2B5EF4-FFF2-40B4-BE49-F238E27FC236}">
                    <a16:creationId xmlns:a16="http://schemas.microsoft.com/office/drawing/2014/main" id="{A9D0634B-7021-311A-88A0-4804CD760541}"/>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1" name="Rectangle 560">
                <a:extLst>
                  <a:ext uri="{FF2B5EF4-FFF2-40B4-BE49-F238E27FC236}">
                    <a16:creationId xmlns:a16="http://schemas.microsoft.com/office/drawing/2014/main" id="{48501225-D211-E44B-4ACC-9AF2E336325B}"/>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2" name="Rectangle 561">
                <a:extLst>
                  <a:ext uri="{FF2B5EF4-FFF2-40B4-BE49-F238E27FC236}">
                    <a16:creationId xmlns:a16="http://schemas.microsoft.com/office/drawing/2014/main" id="{4A13F1DB-DA35-59C0-3450-D984D93706AC}"/>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3" name="Rectangle 562">
                <a:extLst>
                  <a:ext uri="{FF2B5EF4-FFF2-40B4-BE49-F238E27FC236}">
                    <a16:creationId xmlns:a16="http://schemas.microsoft.com/office/drawing/2014/main" id="{480C5F5B-6479-DD98-292B-749665787EA7}"/>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4" name="Rectangle 563">
                <a:extLst>
                  <a:ext uri="{FF2B5EF4-FFF2-40B4-BE49-F238E27FC236}">
                    <a16:creationId xmlns:a16="http://schemas.microsoft.com/office/drawing/2014/main" id="{F493B74E-109B-BA24-8235-FCA0B3E23FE6}"/>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5" name="Rectangle 564">
                <a:extLst>
                  <a:ext uri="{FF2B5EF4-FFF2-40B4-BE49-F238E27FC236}">
                    <a16:creationId xmlns:a16="http://schemas.microsoft.com/office/drawing/2014/main" id="{09C52EE0-17C3-04B4-C862-E432DE17795A}"/>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6" name="Rectangle 565">
                <a:extLst>
                  <a:ext uri="{FF2B5EF4-FFF2-40B4-BE49-F238E27FC236}">
                    <a16:creationId xmlns:a16="http://schemas.microsoft.com/office/drawing/2014/main" id="{23F93883-C9D8-EB92-BA85-B1A012AFC59D}"/>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7" name="Rectangle 566">
                <a:extLst>
                  <a:ext uri="{FF2B5EF4-FFF2-40B4-BE49-F238E27FC236}">
                    <a16:creationId xmlns:a16="http://schemas.microsoft.com/office/drawing/2014/main" id="{3F4734EB-C31D-E326-9383-24265B65DF83}"/>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8" name="Rectangle 567">
                <a:extLst>
                  <a:ext uri="{FF2B5EF4-FFF2-40B4-BE49-F238E27FC236}">
                    <a16:creationId xmlns:a16="http://schemas.microsoft.com/office/drawing/2014/main" id="{3786194D-FE28-7083-393B-E5089D70603D}"/>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9" name="Rectangle 568">
                <a:extLst>
                  <a:ext uri="{FF2B5EF4-FFF2-40B4-BE49-F238E27FC236}">
                    <a16:creationId xmlns:a16="http://schemas.microsoft.com/office/drawing/2014/main" id="{31A127B8-0A79-5FDA-FCA2-876DA06F4369}"/>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0" name="Rectangle 569">
                <a:extLst>
                  <a:ext uri="{FF2B5EF4-FFF2-40B4-BE49-F238E27FC236}">
                    <a16:creationId xmlns:a16="http://schemas.microsoft.com/office/drawing/2014/main" id="{289DE0D9-AE19-4765-C1A1-C203EE9180CC}"/>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1" name="Rectangle 570">
                <a:extLst>
                  <a:ext uri="{FF2B5EF4-FFF2-40B4-BE49-F238E27FC236}">
                    <a16:creationId xmlns:a16="http://schemas.microsoft.com/office/drawing/2014/main" id="{0B631A86-E920-CB61-33D4-1E2A1935887F}"/>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2" name="Rectangle 571">
                <a:extLst>
                  <a:ext uri="{FF2B5EF4-FFF2-40B4-BE49-F238E27FC236}">
                    <a16:creationId xmlns:a16="http://schemas.microsoft.com/office/drawing/2014/main" id="{5BD7ECC0-1787-D667-3CC5-7783053A859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3" name="Rectangle 572">
                <a:extLst>
                  <a:ext uri="{FF2B5EF4-FFF2-40B4-BE49-F238E27FC236}">
                    <a16:creationId xmlns:a16="http://schemas.microsoft.com/office/drawing/2014/main" id="{BAD6134D-12EA-DD49-AA9F-A52FDCCCAB24}"/>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4" name="Rectangle 573">
                <a:extLst>
                  <a:ext uri="{FF2B5EF4-FFF2-40B4-BE49-F238E27FC236}">
                    <a16:creationId xmlns:a16="http://schemas.microsoft.com/office/drawing/2014/main" id="{AFEF18A4-3AE1-3FAB-6769-901087BB9D18}"/>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5" name="Rectangle 574">
                <a:extLst>
                  <a:ext uri="{FF2B5EF4-FFF2-40B4-BE49-F238E27FC236}">
                    <a16:creationId xmlns:a16="http://schemas.microsoft.com/office/drawing/2014/main" id="{6FA623F8-1CC6-D3DE-861B-FA104BD65D44}"/>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6" name="Rectangle 575">
                <a:extLst>
                  <a:ext uri="{FF2B5EF4-FFF2-40B4-BE49-F238E27FC236}">
                    <a16:creationId xmlns:a16="http://schemas.microsoft.com/office/drawing/2014/main" id="{9544666D-7290-232B-B8BE-3CF299AFFBB6}"/>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7" name="Rectangle 576">
                <a:extLst>
                  <a:ext uri="{FF2B5EF4-FFF2-40B4-BE49-F238E27FC236}">
                    <a16:creationId xmlns:a16="http://schemas.microsoft.com/office/drawing/2014/main" id="{9879B38A-ECE6-AFDC-448A-1B0C997EB2DE}"/>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8" name="Rectangle 577">
                <a:extLst>
                  <a:ext uri="{FF2B5EF4-FFF2-40B4-BE49-F238E27FC236}">
                    <a16:creationId xmlns:a16="http://schemas.microsoft.com/office/drawing/2014/main" id="{48CFA880-AB55-2E6E-1D33-EF39C6D073BD}"/>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9" name="Rectangle 578">
                <a:extLst>
                  <a:ext uri="{FF2B5EF4-FFF2-40B4-BE49-F238E27FC236}">
                    <a16:creationId xmlns:a16="http://schemas.microsoft.com/office/drawing/2014/main" id="{42B8B6A3-DA32-2505-155A-6BAD9E3A345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0" name="Rectangle 579">
                <a:extLst>
                  <a:ext uri="{FF2B5EF4-FFF2-40B4-BE49-F238E27FC236}">
                    <a16:creationId xmlns:a16="http://schemas.microsoft.com/office/drawing/2014/main" id="{C9EE7A3A-59D7-95CE-B517-5D06032CF629}"/>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1" name="Rectangle 580">
                <a:extLst>
                  <a:ext uri="{FF2B5EF4-FFF2-40B4-BE49-F238E27FC236}">
                    <a16:creationId xmlns:a16="http://schemas.microsoft.com/office/drawing/2014/main" id="{6F063D25-3784-D32A-399B-6C3CEE04F2BC}"/>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2" name="Rectangle 581">
                <a:extLst>
                  <a:ext uri="{FF2B5EF4-FFF2-40B4-BE49-F238E27FC236}">
                    <a16:creationId xmlns:a16="http://schemas.microsoft.com/office/drawing/2014/main" id="{67B4EEDA-5C3C-6767-DACD-4A6822D71779}"/>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0" name="Group 409">
              <a:extLst>
                <a:ext uri="{FF2B5EF4-FFF2-40B4-BE49-F238E27FC236}">
                  <a16:creationId xmlns:a16="http://schemas.microsoft.com/office/drawing/2014/main" id="{DE0A92EA-9FE5-8ED4-C116-EAB5C9181BAF}"/>
                </a:ext>
              </a:extLst>
            </p:cNvPr>
            <p:cNvGrpSpPr/>
            <p:nvPr userDrawn="1"/>
          </p:nvGrpSpPr>
          <p:grpSpPr>
            <a:xfrm>
              <a:off x="152400" y="2053467"/>
              <a:ext cx="8843033" cy="270471"/>
              <a:chOff x="152400" y="148629"/>
              <a:chExt cx="8843033" cy="270471"/>
            </a:xfrm>
            <a:grpFill/>
          </p:grpSpPr>
          <p:sp>
            <p:nvSpPr>
              <p:cNvPr id="527" name="Rectangle 526">
                <a:extLst>
                  <a:ext uri="{FF2B5EF4-FFF2-40B4-BE49-F238E27FC236}">
                    <a16:creationId xmlns:a16="http://schemas.microsoft.com/office/drawing/2014/main" id="{11292967-10D9-B0A6-F8A1-DF39F00BEDF0}"/>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8" name="Rectangle 527">
                <a:extLst>
                  <a:ext uri="{FF2B5EF4-FFF2-40B4-BE49-F238E27FC236}">
                    <a16:creationId xmlns:a16="http://schemas.microsoft.com/office/drawing/2014/main" id="{3BA6E4E6-35FB-1880-23A5-8FA51F90FB5A}"/>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9" name="Rectangle 528">
                <a:extLst>
                  <a:ext uri="{FF2B5EF4-FFF2-40B4-BE49-F238E27FC236}">
                    <a16:creationId xmlns:a16="http://schemas.microsoft.com/office/drawing/2014/main" id="{BB3A5DC3-6F30-9EB5-E321-166ADECD9737}"/>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0" name="Rectangle 529">
                <a:extLst>
                  <a:ext uri="{FF2B5EF4-FFF2-40B4-BE49-F238E27FC236}">
                    <a16:creationId xmlns:a16="http://schemas.microsoft.com/office/drawing/2014/main" id="{113A9A0C-B979-7992-639C-E5E5C2A2A97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1" name="Rectangle 530">
                <a:extLst>
                  <a:ext uri="{FF2B5EF4-FFF2-40B4-BE49-F238E27FC236}">
                    <a16:creationId xmlns:a16="http://schemas.microsoft.com/office/drawing/2014/main" id="{69EE3E55-4089-5EAE-92E5-CCA2E4648495}"/>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2" name="Rectangle 531">
                <a:extLst>
                  <a:ext uri="{FF2B5EF4-FFF2-40B4-BE49-F238E27FC236}">
                    <a16:creationId xmlns:a16="http://schemas.microsoft.com/office/drawing/2014/main" id="{D23BD588-9FAE-D250-A612-C0E1E7C5C0EC}"/>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3" name="Rectangle 532">
                <a:extLst>
                  <a:ext uri="{FF2B5EF4-FFF2-40B4-BE49-F238E27FC236}">
                    <a16:creationId xmlns:a16="http://schemas.microsoft.com/office/drawing/2014/main" id="{FC5111D6-99BB-7D5D-132A-923D39DA7D60}"/>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4" name="Rectangle 533">
                <a:extLst>
                  <a:ext uri="{FF2B5EF4-FFF2-40B4-BE49-F238E27FC236}">
                    <a16:creationId xmlns:a16="http://schemas.microsoft.com/office/drawing/2014/main" id="{B2EB5745-E141-10CE-63D8-40F1F32217A1}"/>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5" name="Rectangle 534">
                <a:extLst>
                  <a:ext uri="{FF2B5EF4-FFF2-40B4-BE49-F238E27FC236}">
                    <a16:creationId xmlns:a16="http://schemas.microsoft.com/office/drawing/2014/main" id="{A11DBF11-6B25-8697-7005-13EC8192842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6" name="Rectangle 535">
                <a:extLst>
                  <a:ext uri="{FF2B5EF4-FFF2-40B4-BE49-F238E27FC236}">
                    <a16:creationId xmlns:a16="http://schemas.microsoft.com/office/drawing/2014/main" id="{53E02709-4E48-87F4-32CD-5C49F9994E6C}"/>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7" name="Rectangle 536">
                <a:extLst>
                  <a:ext uri="{FF2B5EF4-FFF2-40B4-BE49-F238E27FC236}">
                    <a16:creationId xmlns:a16="http://schemas.microsoft.com/office/drawing/2014/main" id="{5C2AE177-2F94-207F-5673-FB83878F38BE}"/>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8" name="Rectangle 537">
                <a:extLst>
                  <a:ext uri="{FF2B5EF4-FFF2-40B4-BE49-F238E27FC236}">
                    <a16:creationId xmlns:a16="http://schemas.microsoft.com/office/drawing/2014/main" id="{B442BE6B-F4B1-9BAA-97BF-CC3F698B475E}"/>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9" name="Rectangle 538">
                <a:extLst>
                  <a:ext uri="{FF2B5EF4-FFF2-40B4-BE49-F238E27FC236}">
                    <a16:creationId xmlns:a16="http://schemas.microsoft.com/office/drawing/2014/main" id="{2CA18110-2202-4B07-2F67-B21D528CC1B8}"/>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0" name="Rectangle 539">
                <a:extLst>
                  <a:ext uri="{FF2B5EF4-FFF2-40B4-BE49-F238E27FC236}">
                    <a16:creationId xmlns:a16="http://schemas.microsoft.com/office/drawing/2014/main" id="{0D268BE2-E89C-41B1-F08C-D9FE457E1412}"/>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1" name="Rectangle 540">
                <a:extLst>
                  <a:ext uri="{FF2B5EF4-FFF2-40B4-BE49-F238E27FC236}">
                    <a16:creationId xmlns:a16="http://schemas.microsoft.com/office/drawing/2014/main" id="{C7F2CA68-2BB8-D106-D190-2BC8AF36D8F2}"/>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2" name="Rectangle 541">
                <a:extLst>
                  <a:ext uri="{FF2B5EF4-FFF2-40B4-BE49-F238E27FC236}">
                    <a16:creationId xmlns:a16="http://schemas.microsoft.com/office/drawing/2014/main" id="{B8A783A2-3EB9-83B2-EC21-FAABEA5E6D04}"/>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3" name="Rectangle 542">
                <a:extLst>
                  <a:ext uri="{FF2B5EF4-FFF2-40B4-BE49-F238E27FC236}">
                    <a16:creationId xmlns:a16="http://schemas.microsoft.com/office/drawing/2014/main" id="{D6A0914A-27F2-2D92-D6FF-FE24BB505CE0}"/>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4" name="Rectangle 543">
                <a:extLst>
                  <a:ext uri="{FF2B5EF4-FFF2-40B4-BE49-F238E27FC236}">
                    <a16:creationId xmlns:a16="http://schemas.microsoft.com/office/drawing/2014/main" id="{26C8A52E-1B63-2AD9-8ABB-92F915E6D34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5" name="Rectangle 544">
                <a:extLst>
                  <a:ext uri="{FF2B5EF4-FFF2-40B4-BE49-F238E27FC236}">
                    <a16:creationId xmlns:a16="http://schemas.microsoft.com/office/drawing/2014/main" id="{55AC2D9C-0EA4-D54E-704B-5DAB5B5EB29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6" name="Rectangle 545">
                <a:extLst>
                  <a:ext uri="{FF2B5EF4-FFF2-40B4-BE49-F238E27FC236}">
                    <a16:creationId xmlns:a16="http://schemas.microsoft.com/office/drawing/2014/main" id="{D0C9CAEE-7B89-7C2E-2054-85FBCEB8D092}"/>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7" name="Rectangle 546">
                <a:extLst>
                  <a:ext uri="{FF2B5EF4-FFF2-40B4-BE49-F238E27FC236}">
                    <a16:creationId xmlns:a16="http://schemas.microsoft.com/office/drawing/2014/main" id="{10209DE2-F42F-DBBB-D429-6FF5A209B02F}"/>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8" name="Rectangle 547">
                <a:extLst>
                  <a:ext uri="{FF2B5EF4-FFF2-40B4-BE49-F238E27FC236}">
                    <a16:creationId xmlns:a16="http://schemas.microsoft.com/office/drawing/2014/main" id="{88A1FE37-EA49-68E2-66BC-BD773CEDA0E5}"/>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9" name="Rectangle 548">
                <a:extLst>
                  <a:ext uri="{FF2B5EF4-FFF2-40B4-BE49-F238E27FC236}">
                    <a16:creationId xmlns:a16="http://schemas.microsoft.com/office/drawing/2014/main" id="{51CDFB57-36C8-BC37-82AA-75B71A850B47}"/>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0" name="Rectangle 549">
                <a:extLst>
                  <a:ext uri="{FF2B5EF4-FFF2-40B4-BE49-F238E27FC236}">
                    <a16:creationId xmlns:a16="http://schemas.microsoft.com/office/drawing/2014/main" id="{5C6DBD2C-5E9D-BF8B-F947-50BBF1AADAA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1" name="Rectangle 550">
                <a:extLst>
                  <a:ext uri="{FF2B5EF4-FFF2-40B4-BE49-F238E27FC236}">
                    <a16:creationId xmlns:a16="http://schemas.microsoft.com/office/drawing/2014/main" id="{1F95D52F-2D57-BCAE-441E-8B216021D266}"/>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2" name="Rectangle 551">
                <a:extLst>
                  <a:ext uri="{FF2B5EF4-FFF2-40B4-BE49-F238E27FC236}">
                    <a16:creationId xmlns:a16="http://schemas.microsoft.com/office/drawing/2014/main" id="{10229FF4-8A72-2173-AB81-570EBD923837}"/>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3" name="Rectangle 552">
                <a:extLst>
                  <a:ext uri="{FF2B5EF4-FFF2-40B4-BE49-F238E27FC236}">
                    <a16:creationId xmlns:a16="http://schemas.microsoft.com/office/drawing/2014/main" id="{D7BC1FBE-69C2-DF27-94E2-E764CC027B6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4" name="Rectangle 553">
                <a:extLst>
                  <a:ext uri="{FF2B5EF4-FFF2-40B4-BE49-F238E27FC236}">
                    <a16:creationId xmlns:a16="http://schemas.microsoft.com/office/drawing/2014/main" id="{9C6B300A-1359-C915-BD90-462AFBE27FCA}"/>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1" name="Group 410">
              <a:extLst>
                <a:ext uri="{FF2B5EF4-FFF2-40B4-BE49-F238E27FC236}">
                  <a16:creationId xmlns:a16="http://schemas.microsoft.com/office/drawing/2014/main" id="{953672F2-B2B5-4888-3FAB-C88051AF2B66}"/>
                </a:ext>
              </a:extLst>
            </p:cNvPr>
            <p:cNvGrpSpPr/>
            <p:nvPr userDrawn="1"/>
          </p:nvGrpSpPr>
          <p:grpSpPr>
            <a:xfrm>
              <a:off x="152400" y="1735994"/>
              <a:ext cx="8843033" cy="270471"/>
              <a:chOff x="152400" y="148629"/>
              <a:chExt cx="8843033" cy="270471"/>
            </a:xfrm>
            <a:grpFill/>
          </p:grpSpPr>
          <p:sp>
            <p:nvSpPr>
              <p:cNvPr id="499" name="Rectangle 498">
                <a:extLst>
                  <a:ext uri="{FF2B5EF4-FFF2-40B4-BE49-F238E27FC236}">
                    <a16:creationId xmlns:a16="http://schemas.microsoft.com/office/drawing/2014/main" id="{7919FDD9-8845-9357-6E96-C1838A2172E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0" name="Rectangle 499">
                <a:extLst>
                  <a:ext uri="{FF2B5EF4-FFF2-40B4-BE49-F238E27FC236}">
                    <a16:creationId xmlns:a16="http://schemas.microsoft.com/office/drawing/2014/main" id="{C138B37F-A35D-8D98-131E-58802B710602}"/>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1" name="Rectangle 500">
                <a:extLst>
                  <a:ext uri="{FF2B5EF4-FFF2-40B4-BE49-F238E27FC236}">
                    <a16:creationId xmlns:a16="http://schemas.microsoft.com/office/drawing/2014/main" id="{75D5E62F-B88D-1B50-4075-E87BBDE04834}"/>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2" name="Rectangle 501">
                <a:extLst>
                  <a:ext uri="{FF2B5EF4-FFF2-40B4-BE49-F238E27FC236}">
                    <a16:creationId xmlns:a16="http://schemas.microsoft.com/office/drawing/2014/main" id="{E68B5759-A0B4-43C5-0EB4-91B8A756032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3" name="Rectangle 502">
                <a:extLst>
                  <a:ext uri="{FF2B5EF4-FFF2-40B4-BE49-F238E27FC236}">
                    <a16:creationId xmlns:a16="http://schemas.microsoft.com/office/drawing/2014/main" id="{0C00A51B-CE9D-4370-E2E7-0B5DCC057CB2}"/>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4" name="Rectangle 503">
                <a:extLst>
                  <a:ext uri="{FF2B5EF4-FFF2-40B4-BE49-F238E27FC236}">
                    <a16:creationId xmlns:a16="http://schemas.microsoft.com/office/drawing/2014/main" id="{013CA7D1-0C1F-0C97-12C2-0C73036FA586}"/>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5" name="Rectangle 504">
                <a:extLst>
                  <a:ext uri="{FF2B5EF4-FFF2-40B4-BE49-F238E27FC236}">
                    <a16:creationId xmlns:a16="http://schemas.microsoft.com/office/drawing/2014/main" id="{D71E2E30-0014-3411-F866-F26A4B35310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6" name="Rectangle 505">
                <a:extLst>
                  <a:ext uri="{FF2B5EF4-FFF2-40B4-BE49-F238E27FC236}">
                    <a16:creationId xmlns:a16="http://schemas.microsoft.com/office/drawing/2014/main" id="{0D9F7BAB-F4D4-0CA1-35B1-7A25DA9C958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7" name="Rectangle 506">
                <a:extLst>
                  <a:ext uri="{FF2B5EF4-FFF2-40B4-BE49-F238E27FC236}">
                    <a16:creationId xmlns:a16="http://schemas.microsoft.com/office/drawing/2014/main" id="{717EC67C-EC26-EAFB-C0EF-A1A38C6B910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8" name="Rectangle 507">
                <a:extLst>
                  <a:ext uri="{FF2B5EF4-FFF2-40B4-BE49-F238E27FC236}">
                    <a16:creationId xmlns:a16="http://schemas.microsoft.com/office/drawing/2014/main" id="{7C3DC737-5519-0F48-04AA-1AB3FABA6D5B}"/>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9" name="Rectangle 508">
                <a:extLst>
                  <a:ext uri="{FF2B5EF4-FFF2-40B4-BE49-F238E27FC236}">
                    <a16:creationId xmlns:a16="http://schemas.microsoft.com/office/drawing/2014/main" id="{2B2C895F-038F-DEC3-6714-FAA3B4F3AC46}"/>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0" name="Rectangle 509">
                <a:extLst>
                  <a:ext uri="{FF2B5EF4-FFF2-40B4-BE49-F238E27FC236}">
                    <a16:creationId xmlns:a16="http://schemas.microsoft.com/office/drawing/2014/main" id="{2586E2CB-B970-AB71-A198-D691BAE432B2}"/>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1" name="Rectangle 510">
                <a:extLst>
                  <a:ext uri="{FF2B5EF4-FFF2-40B4-BE49-F238E27FC236}">
                    <a16:creationId xmlns:a16="http://schemas.microsoft.com/office/drawing/2014/main" id="{4E820070-0530-317E-E40C-8ECD5D4B304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2" name="Rectangle 511">
                <a:extLst>
                  <a:ext uri="{FF2B5EF4-FFF2-40B4-BE49-F238E27FC236}">
                    <a16:creationId xmlns:a16="http://schemas.microsoft.com/office/drawing/2014/main" id="{F8BD4E27-BD02-2AE9-7B07-49ADAA9DEA2E}"/>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3" name="Rectangle 512">
                <a:extLst>
                  <a:ext uri="{FF2B5EF4-FFF2-40B4-BE49-F238E27FC236}">
                    <a16:creationId xmlns:a16="http://schemas.microsoft.com/office/drawing/2014/main" id="{55AE485A-05F8-A8B8-34D4-4D1790FD4385}"/>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4" name="Rectangle 513">
                <a:extLst>
                  <a:ext uri="{FF2B5EF4-FFF2-40B4-BE49-F238E27FC236}">
                    <a16:creationId xmlns:a16="http://schemas.microsoft.com/office/drawing/2014/main" id="{AAE60E5A-C413-169C-B666-EC9DB23300FF}"/>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5" name="Rectangle 514">
                <a:extLst>
                  <a:ext uri="{FF2B5EF4-FFF2-40B4-BE49-F238E27FC236}">
                    <a16:creationId xmlns:a16="http://schemas.microsoft.com/office/drawing/2014/main" id="{5BCB0F40-8E0E-FD78-05C5-C19BE5F89086}"/>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6" name="Rectangle 515">
                <a:extLst>
                  <a:ext uri="{FF2B5EF4-FFF2-40B4-BE49-F238E27FC236}">
                    <a16:creationId xmlns:a16="http://schemas.microsoft.com/office/drawing/2014/main" id="{84419C38-73D7-7409-E9C3-2FB1B07214FA}"/>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7" name="Rectangle 516">
                <a:extLst>
                  <a:ext uri="{FF2B5EF4-FFF2-40B4-BE49-F238E27FC236}">
                    <a16:creationId xmlns:a16="http://schemas.microsoft.com/office/drawing/2014/main" id="{34652CE8-1561-1036-E36F-8D38B63C30BD}"/>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8" name="Rectangle 517">
                <a:extLst>
                  <a:ext uri="{FF2B5EF4-FFF2-40B4-BE49-F238E27FC236}">
                    <a16:creationId xmlns:a16="http://schemas.microsoft.com/office/drawing/2014/main" id="{0C9038AB-6401-1E44-E061-C32C1EE5CF1D}"/>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9" name="Rectangle 518">
                <a:extLst>
                  <a:ext uri="{FF2B5EF4-FFF2-40B4-BE49-F238E27FC236}">
                    <a16:creationId xmlns:a16="http://schemas.microsoft.com/office/drawing/2014/main" id="{5E7DC48B-B0A5-0568-2EEE-E0A8EC282F20}"/>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0" name="Rectangle 519">
                <a:extLst>
                  <a:ext uri="{FF2B5EF4-FFF2-40B4-BE49-F238E27FC236}">
                    <a16:creationId xmlns:a16="http://schemas.microsoft.com/office/drawing/2014/main" id="{DDFE317C-E1E3-0F62-78E7-3AC03EBF410A}"/>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1" name="Rectangle 520">
                <a:extLst>
                  <a:ext uri="{FF2B5EF4-FFF2-40B4-BE49-F238E27FC236}">
                    <a16:creationId xmlns:a16="http://schemas.microsoft.com/office/drawing/2014/main" id="{4BB3D93D-07DD-7F04-CEBA-632C3EAD4ADC}"/>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2" name="Rectangle 521">
                <a:extLst>
                  <a:ext uri="{FF2B5EF4-FFF2-40B4-BE49-F238E27FC236}">
                    <a16:creationId xmlns:a16="http://schemas.microsoft.com/office/drawing/2014/main" id="{9F825645-9D69-2362-C3D8-44B48694675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3" name="Rectangle 522">
                <a:extLst>
                  <a:ext uri="{FF2B5EF4-FFF2-40B4-BE49-F238E27FC236}">
                    <a16:creationId xmlns:a16="http://schemas.microsoft.com/office/drawing/2014/main" id="{A319D982-3E6E-C6E2-2DA2-75026D25529E}"/>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4" name="Rectangle 523">
                <a:extLst>
                  <a:ext uri="{FF2B5EF4-FFF2-40B4-BE49-F238E27FC236}">
                    <a16:creationId xmlns:a16="http://schemas.microsoft.com/office/drawing/2014/main" id="{C6BA8ACF-1167-E284-818D-E0CFE5EF0F31}"/>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5" name="Rectangle 524">
                <a:extLst>
                  <a:ext uri="{FF2B5EF4-FFF2-40B4-BE49-F238E27FC236}">
                    <a16:creationId xmlns:a16="http://schemas.microsoft.com/office/drawing/2014/main" id="{5C5E16AE-7501-A213-E5CD-A854D42E2DB0}"/>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6" name="Rectangle 525">
                <a:extLst>
                  <a:ext uri="{FF2B5EF4-FFF2-40B4-BE49-F238E27FC236}">
                    <a16:creationId xmlns:a16="http://schemas.microsoft.com/office/drawing/2014/main" id="{A85128BF-9068-77C4-D8D3-7DD9F5C59E18}"/>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2" name="Group 411">
              <a:extLst>
                <a:ext uri="{FF2B5EF4-FFF2-40B4-BE49-F238E27FC236}">
                  <a16:creationId xmlns:a16="http://schemas.microsoft.com/office/drawing/2014/main" id="{4E0469F4-0157-33A4-AB31-6158E4F36324}"/>
                </a:ext>
              </a:extLst>
            </p:cNvPr>
            <p:cNvGrpSpPr/>
            <p:nvPr userDrawn="1"/>
          </p:nvGrpSpPr>
          <p:grpSpPr>
            <a:xfrm>
              <a:off x="152400" y="1418521"/>
              <a:ext cx="8843033" cy="270471"/>
              <a:chOff x="152400" y="148629"/>
              <a:chExt cx="8843033" cy="270471"/>
            </a:xfrm>
            <a:grpFill/>
          </p:grpSpPr>
          <p:sp>
            <p:nvSpPr>
              <p:cNvPr id="471" name="Rectangle 470">
                <a:extLst>
                  <a:ext uri="{FF2B5EF4-FFF2-40B4-BE49-F238E27FC236}">
                    <a16:creationId xmlns:a16="http://schemas.microsoft.com/office/drawing/2014/main" id="{A8C69781-5369-F227-91DE-C2566345BC78}"/>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2" name="Rectangle 471">
                <a:extLst>
                  <a:ext uri="{FF2B5EF4-FFF2-40B4-BE49-F238E27FC236}">
                    <a16:creationId xmlns:a16="http://schemas.microsoft.com/office/drawing/2014/main" id="{84D0DDC3-AAAF-9216-3EAC-F793A8C9F3C7}"/>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3" name="Rectangle 472">
                <a:extLst>
                  <a:ext uri="{FF2B5EF4-FFF2-40B4-BE49-F238E27FC236}">
                    <a16:creationId xmlns:a16="http://schemas.microsoft.com/office/drawing/2014/main" id="{948D261A-8842-5DD6-2D00-760229F35242}"/>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7FC02D86-6A69-45DD-2FD8-DD6DEA84C3C3}"/>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E85F36A6-34BB-2098-5CF1-C1912C73D0E1}"/>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6" name="Rectangle 475">
                <a:extLst>
                  <a:ext uri="{FF2B5EF4-FFF2-40B4-BE49-F238E27FC236}">
                    <a16:creationId xmlns:a16="http://schemas.microsoft.com/office/drawing/2014/main" id="{B721E1F5-D161-7257-7239-8A74A86B5D09}"/>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7" name="Rectangle 476">
                <a:extLst>
                  <a:ext uri="{FF2B5EF4-FFF2-40B4-BE49-F238E27FC236}">
                    <a16:creationId xmlns:a16="http://schemas.microsoft.com/office/drawing/2014/main" id="{30D4B430-BB13-8A3F-FEC5-CACAF6DB061D}"/>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8" name="Rectangle 477">
                <a:extLst>
                  <a:ext uri="{FF2B5EF4-FFF2-40B4-BE49-F238E27FC236}">
                    <a16:creationId xmlns:a16="http://schemas.microsoft.com/office/drawing/2014/main" id="{94A7E5BD-EB8E-4BA1-E7B3-A92682AEFD0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9" name="Rectangle 478">
                <a:extLst>
                  <a:ext uri="{FF2B5EF4-FFF2-40B4-BE49-F238E27FC236}">
                    <a16:creationId xmlns:a16="http://schemas.microsoft.com/office/drawing/2014/main" id="{92BFF24A-30AD-0830-93D4-F4034F5D3FE1}"/>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0" name="Rectangle 479">
                <a:extLst>
                  <a:ext uri="{FF2B5EF4-FFF2-40B4-BE49-F238E27FC236}">
                    <a16:creationId xmlns:a16="http://schemas.microsoft.com/office/drawing/2014/main" id="{FC837CDC-813B-BC7F-4E6B-B67D762B7CCF}"/>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1" name="Rectangle 480">
                <a:extLst>
                  <a:ext uri="{FF2B5EF4-FFF2-40B4-BE49-F238E27FC236}">
                    <a16:creationId xmlns:a16="http://schemas.microsoft.com/office/drawing/2014/main" id="{FA60D10F-B0EE-FDCC-1CEC-B482DBE6D741}"/>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2" name="Rectangle 481">
                <a:extLst>
                  <a:ext uri="{FF2B5EF4-FFF2-40B4-BE49-F238E27FC236}">
                    <a16:creationId xmlns:a16="http://schemas.microsoft.com/office/drawing/2014/main" id="{8FEE62EF-78BD-B4A0-64EE-0223D012C35F}"/>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3" name="Rectangle 482">
                <a:extLst>
                  <a:ext uri="{FF2B5EF4-FFF2-40B4-BE49-F238E27FC236}">
                    <a16:creationId xmlns:a16="http://schemas.microsoft.com/office/drawing/2014/main" id="{F241F474-24DD-F4FA-375D-28BAC0094F16}"/>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4" name="Rectangle 483">
                <a:extLst>
                  <a:ext uri="{FF2B5EF4-FFF2-40B4-BE49-F238E27FC236}">
                    <a16:creationId xmlns:a16="http://schemas.microsoft.com/office/drawing/2014/main" id="{05EDF605-4C8D-0051-40ED-6D1D859A0F57}"/>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5" name="Rectangle 484">
                <a:extLst>
                  <a:ext uri="{FF2B5EF4-FFF2-40B4-BE49-F238E27FC236}">
                    <a16:creationId xmlns:a16="http://schemas.microsoft.com/office/drawing/2014/main" id="{BBBF427B-AB93-AA88-1C86-2FF922F8C21F}"/>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6" name="Rectangle 485">
                <a:extLst>
                  <a:ext uri="{FF2B5EF4-FFF2-40B4-BE49-F238E27FC236}">
                    <a16:creationId xmlns:a16="http://schemas.microsoft.com/office/drawing/2014/main" id="{FB26C324-3785-E0D6-63BD-51FA8C73E91D}"/>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7" name="Rectangle 486">
                <a:extLst>
                  <a:ext uri="{FF2B5EF4-FFF2-40B4-BE49-F238E27FC236}">
                    <a16:creationId xmlns:a16="http://schemas.microsoft.com/office/drawing/2014/main" id="{D4D02332-F550-08E6-9E1B-DAC3EDA85095}"/>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8" name="Rectangle 487">
                <a:extLst>
                  <a:ext uri="{FF2B5EF4-FFF2-40B4-BE49-F238E27FC236}">
                    <a16:creationId xmlns:a16="http://schemas.microsoft.com/office/drawing/2014/main" id="{7F2B475B-E7CD-775C-266A-D75576F3457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9" name="Rectangle 488">
                <a:extLst>
                  <a:ext uri="{FF2B5EF4-FFF2-40B4-BE49-F238E27FC236}">
                    <a16:creationId xmlns:a16="http://schemas.microsoft.com/office/drawing/2014/main" id="{BFAD2A84-715B-A71C-EB03-645B108EC42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0" name="Rectangle 489">
                <a:extLst>
                  <a:ext uri="{FF2B5EF4-FFF2-40B4-BE49-F238E27FC236}">
                    <a16:creationId xmlns:a16="http://schemas.microsoft.com/office/drawing/2014/main" id="{D4962112-C4F7-5EAA-8056-654BBB1601AB}"/>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1" name="Rectangle 490">
                <a:extLst>
                  <a:ext uri="{FF2B5EF4-FFF2-40B4-BE49-F238E27FC236}">
                    <a16:creationId xmlns:a16="http://schemas.microsoft.com/office/drawing/2014/main" id="{FD47C5A7-32EE-5804-B7E5-44AA21590FF3}"/>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2" name="Rectangle 491">
                <a:extLst>
                  <a:ext uri="{FF2B5EF4-FFF2-40B4-BE49-F238E27FC236}">
                    <a16:creationId xmlns:a16="http://schemas.microsoft.com/office/drawing/2014/main" id="{C9FDBB93-4BE3-F368-75A6-E398C1A6DC13}"/>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3" name="Rectangle 492">
                <a:extLst>
                  <a:ext uri="{FF2B5EF4-FFF2-40B4-BE49-F238E27FC236}">
                    <a16:creationId xmlns:a16="http://schemas.microsoft.com/office/drawing/2014/main" id="{AF5F72AE-F922-4550-60F3-A04F17CEA12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4" name="Rectangle 493">
                <a:extLst>
                  <a:ext uri="{FF2B5EF4-FFF2-40B4-BE49-F238E27FC236}">
                    <a16:creationId xmlns:a16="http://schemas.microsoft.com/office/drawing/2014/main" id="{7586380E-F971-57DA-F912-3D6F161EC22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5" name="Rectangle 494">
                <a:extLst>
                  <a:ext uri="{FF2B5EF4-FFF2-40B4-BE49-F238E27FC236}">
                    <a16:creationId xmlns:a16="http://schemas.microsoft.com/office/drawing/2014/main" id="{29D2DC49-3A04-F07F-F48A-70D625BF5FC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6" name="Rectangle 495">
                <a:extLst>
                  <a:ext uri="{FF2B5EF4-FFF2-40B4-BE49-F238E27FC236}">
                    <a16:creationId xmlns:a16="http://schemas.microsoft.com/office/drawing/2014/main" id="{C01B1795-7417-D7F3-4FB7-5A85B013A291}"/>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7" name="Rectangle 496">
                <a:extLst>
                  <a:ext uri="{FF2B5EF4-FFF2-40B4-BE49-F238E27FC236}">
                    <a16:creationId xmlns:a16="http://schemas.microsoft.com/office/drawing/2014/main" id="{8838BFA1-5898-267E-F261-80EAC1E65385}"/>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8" name="Rectangle 497">
                <a:extLst>
                  <a:ext uri="{FF2B5EF4-FFF2-40B4-BE49-F238E27FC236}">
                    <a16:creationId xmlns:a16="http://schemas.microsoft.com/office/drawing/2014/main" id="{105F92E4-1DA7-C4F3-7141-74D80386AF49}"/>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3" name="Group 412">
              <a:extLst>
                <a:ext uri="{FF2B5EF4-FFF2-40B4-BE49-F238E27FC236}">
                  <a16:creationId xmlns:a16="http://schemas.microsoft.com/office/drawing/2014/main" id="{6F4BDA7F-E768-5599-3737-A9DDE7BE2146}"/>
                </a:ext>
              </a:extLst>
            </p:cNvPr>
            <p:cNvGrpSpPr/>
            <p:nvPr userDrawn="1"/>
          </p:nvGrpSpPr>
          <p:grpSpPr>
            <a:xfrm>
              <a:off x="152400" y="1101048"/>
              <a:ext cx="8843033" cy="270471"/>
              <a:chOff x="152400" y="148629"/>
              <a:chExt cx="8843033" cy="270471"/>
            </a:xfrm>
            <a:grpFill/>
          </p:grpSpPr>
          <p:sp>
            <p:nvSpPr>
              <p:cNvPr id="443" name="Rectangle 442">
                <a:extLst>
                  <a:ext uri="{FF2B5EF4-FFF2-40B4-BE49-F238E27FC236}">
                    <a16:creationId xmlns:a16="http://schemas.microsoft.com/office/drawing/2014/main" id="{DECECA2C-9427-1A54-8A4D-13529D59C53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4" name="Rectangle 443">
                <a:extLst>
                  <a:ext uri="{FF2B5EF4-FFF2-40B4-BE49-F238E27FC236}">
                    <a16:creationId xmlns:a16="http://schemas.microsoft.com/office/drawing/2014/main" id="{A62C28FF-E6C7-4193-A603-7EDAD34BB547}"/>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5" name="Rectangle 444">
                <a:extLst>
                  <a:ext uri="{FF2B5EF4-FFF2-40B4-BE49-F238E27FC236}">
                    <a16:creationId xmlns:a16="http://schemas.microsoft.com/office/drawing/2014/main" id="{BE58B7A4-1FA6-05B1-2236-C3BEB81152E8}"/>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6" name="Rectangle 445">
                <a:extLst>
                  <a:ext uri="{FF2B5EF4-FFF2-40B4-BE49-F238E27FC236}">
                    <a16:creationId xmlns:a16="http://schemas.microsoft.com/office/drawing/2014/main" id="{AAC46B6D-D64E-8106-21D1-C6071BDDFFE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7" name="Rectangle 446">
                <a:extLst>
                  <a:ext uri="{FF2B5EF4-FFF2-40B4-BE49-F238E27FC236}">
                    <a16:creationId xmlns:a16="http://schemas.microsoft.com/office/drawing/2014/main" id="{4FC1D9F3-43DB-8F7B-F7F5-3F6D7B348393}"/>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8" name="Rectangle 447">
                <a:extLst>
                  <a:ext uri="{FF2B5EF4-FFF2-40B4-BE49-F238E27FC236}">
                    <a16:creationId xmlns:a16="http://schemas.microsoft.com/office/drawing/2014/main" id="{251F60A6-BC52-615E-5E67-402D915E42A2}"/>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9" name="Rectangle 448">
                <a:extLst>
                  <a:ext uri="{FF2B5EF4-FFF2-40B4-BE49-F238E27FC236}">
                    <a16:creationId xmlns:a16="http://schemas.microsoft.com/office/drawing/2014/main" id="{DBE7FE58-71A6-5B22-6729-5FE06F57E14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0" name="Rectangle 449">
                <a:extLst>
                  <a:ext uri="{FF2B5EF4-FFF2-40B4-BE49-F238E27FC236}">
                    <a16:creationId xmlns:a16="http://schemas.microsoft.com/office/drawing/2014/main" id="{7341A15E-B978-FF41-088B-69633E7046CD}"/>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1" name="Rectangle 450">
                <a:extLst>
                  <a:ext uri="{FF2B5EF4-FFF2-40B4-BE49-F238E27FC236}">
                    <a16:creationId xmlns:a16="http://schemas.microsoft.com/office/drawing/2014/main" id="{F524300D-59BD-DF8E-D6E7-07B46827FD4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2" name="Rectangle 451">
                <a:extLst>
                  <a:ext uri="{FF2B5EF4-FFF2-40B4-BE49-F238E27FC236}">
                    <a16:creationId xmlns:a16="http://schemas.microsoft.com/office/drawing/2014/main" id="{9F0C68D8-E241-90AB-C2CC-BE7FF1DDDF6F}"/>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3" name="Rectangle 452">
                <a:extLst>
                  <a:ext uri="{FF2B5EF4-FFF2-40B4-BE49-F238E27FC236}">
                    <a16:creationId xmlns:a16="http://schemas.microsoft.com/office/drawing/2014/main" id="{F3F8D29D-C9D6-EB75-2854-417B0AF87589}"/>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4" name="Rectangle 453">
                <a:extLst>
                  <a:ext uri="{FF2B5EF4-FFF2-40B4-BE49-F238E27FC236}">
                    <a16:creationId xmlns:a16="http://schemas.microsoft.com/office/drawing/2014/main" id="{373C8224-D9FB-B403-F9C7-13A8E386D80B}"/>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5" name="Rectangle 454">
                <a:extLst>
                  <a:ext uri="{FF2B5EF4-FFF2-40B4-BE49-F238E27FC236}">
                    <a16:creationId xmlns:a16="http://schemas.microsoft.com/office/drawing/2014/main" id="{675E0399-0997-DB79-1061-370753BB2F2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6" name="Rectangle 455">
                <a:extLst>
                  <a:ext uri="{FF2B5EF4-FFF2-40B4-BE49-F238E27FC236}">
                    <a16:creationId xmlns:a16="http://schemas.microsoft.com/office/drawing/2014/main" id="{D4BC7D00-91B5-4B51-D3B8-391BA2C238AD}"/>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7" name="Rectangle 456">
                <a:extLst>
                  <a:ext uri="{FF2B5EF4-FFF2-40B4-BE49-F238E27FC236}">
                    <a16:creationId xmlns:a16="http://schemas.microsoft.com/office/drawing/2014/main" id="{99C05C49-C720-63B1-7CF4-177141F5FB6B}"/>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8" name="Rectangle 457">
                <a:extLst>
                  <a:ext uri="{FF2B5EF4-FFF2-40B4-BE49-F238E27FC236}">
                    <a16:creationId xmlns:a16="http://schemas.microsoft.com/office/drawing/2014/main" id="{2FDF2EB6-74F7-04F2-059A-35233D92E74A}"/>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9" name="Rectangle 458">
                <a:extLst>
                  <a:ext uri="{FF2B5EF4-FFF2-40B4-BE49-F238E27FC236}">
                    <a16:creationId xmlns:a16="http://schemas.microsoft.com/office/drawing/2014/main" id="{569EF436-952D-7CCB-F3CE-CF04C1AB87DD}"/>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0" name="Rectangle 459">
                <a:extLst>
                  <a:ext uri="{FF2B5EF4-FFF2-40B4-BE49-F238E27FC236}">
                    <a16:creationId xmlns:a16="http://schemas.microsoft.com/office/drawing/2014/main" id="{9C895C4D-A5DE-C327-DE37-08F1197860C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1" name="Rectangle 460">
                <a:extLst>
                  <a:ext uri="{FF2B5EF4-FFF2-40B4-BE49-F238E27FC236}">
                    <a16:creationId xmlns:a16="http://schemas.microsoft.com/office/drawing/2014/main" id="{8BB0A2FB-9A31-22A5-3E6A-C455DB646EAF}"/>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2" name="Rectangle 461">
                <a:extLst>
                  <a:ext uri="{FF2B5EF4-FFF2-40B4-BE49-F238E27FC236}">
                    <a16:creationId xmlns:a16="http://schemas.microsoft.com/office/drawing/2014/main" id="{BC011511-0273-6ADA-99ED-9566D505973D}"/>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3" name="Rectangle 462">
                <a:extLst>
                  <a:ext uri="{FF2B5EF4-FFF2-40B4-BE49-F238E27FC236}">
                    <a16:creationId xmlns:a16="http://schemas.microsoft.com/office/drawing/2014/main" id="{D8F65DF9-90E9-AC13-9827-8B801D500D90}"/>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4" name="Rectangle 463">
                <a:extLst>
                  <a:ext uri="{FF2B5EF4-FFF2-40B4-BE49-F238E27FC236}">
                    <a16:creationId xmlns:a16="http://schemas.microsoft.com/office/drawing/2014/main" id="{06C8CDF7-8554-B807-94AC-623325DB9108}"/>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5" name="Rectangle 464">
                <a:extLst>
                  <a:ext uri="{FF2B5EF4-FFF2-40B4-BE49-F238E27FC236}">
                    <a16:creationId xmlns:a16="http://schemas.microsoft.com/office/drawing/2014/main" id="{3160DF9A-E870-71FD-B1C4-08C5DF758A0F}"/>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6" name="Rectangle 465">
                <a:extLst>
                  <a:ext uri="{FF2B5EF4-FFF2-40B4-BE49-F238E27FC236}">
                    <a16:creationId xmlns:a16="http://schemas.microsoft.com/office/drawing/2014/main" id="{061C8893-67D1-EAD1-C87C-5271ABF84B04}"/>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7" name="Rectangle 466">
                <a:extLst>
                  <a:ext uri="{FF2B5EF4-FFF2-40B4-BE49-F238E27FC236}">
                    <a16:creationId xmlns:a16="http://schemas.microsoft.com/office/drawing/2014/main" id="{63ABA346-A0A7-2183-4ECB-123C439C7CC2}"/>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8" name="Rectangle 467">
                <a:extLst>
                  <a:ext uri="{FF2B5EF4-FFF2-40B4-BE49-F238E27FC236}">
                    <a16:creationId xmlns:a16="http://schemas.microsoft.com/office/drawing/2014/main" id="{02806981-AE5E-C49D-1942-D8A5E66A6A74}"/>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9" name="Rectangle 468">
                <a:extLst>
                  <a:ext uri="{FF2B5EF4-FFF2-40B4-BE49-F238E27FC236}">
                    <a16:creationId xmlns:a16="http://schemas.microsoft.com/office/drawing/2014/main" id="{B6270BAE-F24E-BE8D-9537-BBDDD51CB35F}"/>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0" name="Rectangle 469">
                <a:extLst>
                  <a:ext uri="{FF2B5EF4-FFF2-40B4-BE49-F238E27FC236}">
                    <a16:creationId xmlns:a16="http://schemas.microsoft.com/office/drawing/2014/main" id="{CBDB9359-A0AA-7AB2-1BD4-AD79CED19AD6}"/>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4" name="Group 413">
              <a:extLst>
                <a:ext uri="{FF2B5EF4-FFF2-40B4-BE49-F238E27FC236}">
                  <a16:creationId xmlns:a16="http://schemas.microsoft.com/office/drawing/2014/main" id="{8AD8E8EF-599B-5D52-9190-41BA23433E7F}"/>
                </a:ext>
              </a:extLst>
            </p:cNvPr>
            <p:cNvGrpSpPr/>
            <p:nvPr userDrawn="1"/>
          </p:nvGrpSpPr>
          <p:grpSpPr>
            <a:xfrm>
              <a:off x="152400" y="783575"/>
              <a:ext cx="8843033" cy="270471"/>
              <a:chOff x="152400" y="148629"/>
              <a:chExt cx="8843033" cy="270471"/>
            </a:xfrm>
            <a:grpFill/>
          </p:grpSpPr>
          <p:sp>
            <p:nvSpPr>
              <p:cNvPr id="415" name="Rectangle 414">
                <a:extLst>
                  <a:ext uri="{FF2B5EF4-FFF2-40B4-BE49-F238E27FC236}">
                    <a16:creationId xmlns:a16="http://schemas.microsoft.com/office/drawing/2014/main" id="{95420D5C-B6C4-8E83-BAA1-2ED0A5833697}"/>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6" name="Rectangle 415">
                <a:extLst>
                  <a:ext uri="{FF2B5EF4-FFF2-40B4-BE49-F238E27FC236}">
                    <a16:creationId xmlns:a16="http://schemas.microsoft.com/office/drawing/2014/main" id="{D43DB8EB-6FD1-B65B-ED52-BD4FD6415AF6}"/>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7" name="Rectangle 416">
                <a:extLst>
                  <a:ext uri="{FF2B5EF4-FFF2-40B4-BE49-F238E27FC236}">
                    <a16:creationId xmlns:a16="http://schemas.microsoft.com/office/drawing/2014/main" id="{40A5C103-A86F-FD19-9672-C1EE89D01196}"/>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8" name="Rectangle 417">
                <a:extLst>
                  <a:ext uri="{FF2B5EF4-FFF2-40B4-BE49-F238E27FC236}">
                    <a16:creationId xmlns:a16="http://schemas.microsoft.com/office/drawing/2014/main" id="{9D317251-B697-F836-A683-98885850209B}"/>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9" name="Rectangle 418">
                <a:extLst>
                  <a:ext uri="{FF2B5EF4-FFF2-40B4-BE49-F238E27FC236}">
                    <a16:creationId xmlns:a16="http://schemas.microsoft.com/office/drawing/2014/main" id="{E4660085-2EB6-4A73-1DE5-24C6981EB865}"/>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0" name="Rectangle 419">
                <a:extLst>
                  <a:ext uri="{FF2B5EF4-FFF2-40B4-BE49-F238E27FC236}">
                    <a16:creationId xmlns:a16="http://schemas.microsoft.com/office/drawing/2014/main" id="{86B87798-4828-180A-C691-D2B07565315C}"/>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1" name="Rectangle 420">
                <a:extLst>
                  <a:ext uri="{FF2B5EF4-FFF2-40B4-BE49-F238E27FC236}">
                    <a16:creationId xmlns:a16="http://schemas.microsoft.com/office/drawing/2014/main" id="{83399A6E-799D-99B0-D251-2043274A37A4}"/>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2" name="Rectangle 421">
                <a:extLst>
                  <a:ext uri="{FF2B5EF4-FFF2-40B4-BE49-F238E27FC236}">
                    <a16:creationId xmlns:a16="http://schemas.microsoft.com/office/drawing/2014/main" id="{FBE9C9F8-C39C-F6D1-0E2A-C3D569ACC689}"/>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3" name="Rectangle 422">
                <a:extLst>
                  <a:ext uri="{FF2B5EF4-FFF2-40B4-BE49-F238E27FC236}">
                    <a16:creationId xmlns:a16="http://schemas.microsoft.com/office/drawing/2014/main" id="{C6D38048-AE6C-4A5A-774F-5099DB6AE285}"/>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4" name="Rectangle 423">
                <a:extLst>
                  <a:ext uri="{FF2B5EF4-FFF2-40B4-BE49-F238E27FC236}">
                    <a16:creationId xmlns:a16="http://schemas.microsoft.com/office/drawing/2014/main" id="{D66CC598-EBFD-E42C-733F-B068833024B3}"/>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5" name="Rectangle 424">
                <a:extLst>
                  <a:ext uri="{FF2B5EF4-FFF2-40B4-BE49-F238E27FC236}">
                    <a16:creationId xmlns:a16="http://schemas.microsoft.com/office/drawing/2014/main" id="{958E0FE3-6642-ED72-12B8-55A01008B08B}"/>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6" name="Rectangle 425">
                <a:extLst>
                  <a:ext uri="{FF2B5EF4-FFF2-40B4-BE49-F238E27FC236}">
                    <a16:creationId xmlns:a16="http://schemas.microsoft.com/office/drawing/2014/main" id="{2A04E5DE-7749-6525-18A0-9106E9A133AC}"/>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7" name="Rectangle 426">
                <a:extLst>
                  <a:ext uri="{FF2B5EF4-FFF2-40B4-BE49-F238E27FC236}">
                    <a16:creationId xmlns:a16="http://schemas.microsoft.com/office/drawing/2014/main" id="{80A8751A-0EB9-D4FB-D274-4B9F64AAF10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8" name="Rectangle 427">
                <a:extLst>
                  <a:ext uri="{FF2B5EF4-FFF2-40B4-BE49-F238E27FC236}">
                    <a16:creationId xmlns:a16="http://schemas.microsoft.com/office/drawing/2014/main" id="{3E0D91AD-0740-5267-3A0D-A757AD1DCE00}"/>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9" name="Rectangle 428">
                <a:extLst>
                  <a:ext uri="{FF2B5EF4-FFF2-40B4-BE49-F238E27FC236}">
                    <a16:creationId xmlns:a16="http://schemas.microsoft.com/office/drawing/2014/main" id="{10FAE1E7-7ABE-91D0-DFA7-F4937DA83134}"/>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0" name="Rectangle 429">
                <a:extLst>
                  <a:ext uri="{FF2B5EF4-FFF2-40B4-BE49-F238E27FC236}">
                    <a16:creationId xmlns:a16="http://schemas.microsoft.com/office/drawing/2014/main" id="{C596C2A7-F53F-7BCC-50CF-D437BF8E1A95}"/>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1" name="Rectangle 430">
                <a:extLst>
                  <a:ext uri="{FF2B5EF4-FFF2-40B4-BE49-F238E27FC236}">
                    <a16:creationId xmlns:a16="http://schemas.microsoft.com/office/drawing/2014/main" id="{7417A62B-869E-4395-07E0-A2B5CE98B4AF}"/>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2" name="Rectangle 431">
                <a:extLst>
                  <a:ext uri="{FF2B5EF4-FFF2-40B4-BE49-F238E27FC236}">
                    <a16:creationId xmlns:a16="http://schemas.microsoft.com/office/drawing/2014/main" id="{6AAFB75F-175D-DD1A-B2C6-C538643E5E7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3" name="Rectangle 432">
                <a:extLst>
                  <a:ext uri="{FF2B5EF4-FFF2-40B4-BE49-F238E27FC236}">
                    <a16:creationId xmlns:a16="http://schemas.microsoft.com/office/drawing/2014/main" id="{04BB11FA-1CDE-2769-F34E-72C59E8FD2A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4" name="Rectangle 433">
                <a:extLst>
                  <a:ext uri="{FF2B5EF4-FFF2-40B4-BE49-F238E27FC236}">
                    <a16:creationId xmlns:a16="http://schemas.microsoft.com/office/drawing/2014/main" id="{2AE72368-2081-6421-E32F-9E7787E57DA2}"/>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5" name="Rectangle 434">
                <a:extLst>
                  <a:ext uri="{FF2B5EF4-FFF2-40B4-BE49-F238E27FC236}">
                    <a16:creationId xmlns:a16="http://schemas.microsoft.com/office/drawing/2014/main" id="{9DEDE8B6-AB00-57BF-BC4C-DF6372C54851}"/>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6" name="Rectangle 435">
                <a:extLst>
                  <a:ext uri="{FF2B5EF4-FFF2-40B4-BE49-F238E27FC236}">
                    <a16:creationId xmlns:a16="http://schemas.microsoft.com/office/drawing/2014/main" id="{92D19392-CD31-8B91-8151-98C074BD3CC0}"/>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7" name="Rectangle 436">
                <a:extLst>
                  <a:ext uri="{FF2B5EF4-FFF2-40B4-BE49-F238E27FC236}">
                    <a16:creationId xmlns:a16="http://schemas.microsoft.com/office/drawing/2014/main" id="{5485735C-BA6E-FFD5-7C7E-33E10A4B4EE0}"/>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8" name="Rectangle 437">
                <a:extLst>
                  <a:ext uri="{FF2B5EF4-FFF2-40B4-BE49-F238E27FC236}">
                    <a16:creationId xmlns:a16="http://schemas.microsoft.com/office/drawing/2014/main" id="{B8902D41-9A0A-12AA-0E37-BAEC6CB0FECE}"/>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9" name="Rectangle 438">
                <a:extLst>
                  <a:ext uri="{FF2B5EF4-FFF2-40B4-BE49-F238E27FC236}">
                    <a16:creationId xmlns:a16="http://schemas.microsoft.com/office/drawing/2014/main" id="{D83A21F2-33CD-33B0-C6FC-C0F62B95C37F}"/>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0" name="Rectangle 439">
                <a:extLst>
                  <a:ext uri="{FF2B5EF4-FFF2-40B4-BE49-F238E27FC236}">
                    <a16:creationId xmlns:a16="http://schemas.microsoft.com/office/drawing/2014/main" id="{1D94DD6D-FED8-BB70-CA82-B549D740E1D2}"/>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1" name="Rectangle 440">
                <a:extLst>
                  <a:ext uri="{FF2B5EF4-FFF2-40B4-BE49-F238E27FC236}">
                    <a16:creationId xmlns:a16="http://schemas.microsoft.com/office/drawing/2014/main" id="{AE195E72-8629-673B-1B00-F1B7162A5077}"/>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2" name="Rectangle 441">
                <a:extLst>
                  <a:ext uri="{FF2B5EF4-FFF2-40B4-BE49-F238E27FC236}">
                    <a16:creationId xmlns:a16="http://schemas.microsoft.com/office/drawing/2014/main" id="{B604F12F-D95E-42FF-49EA-AC3E8081ED6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 name="Group 6">
            <a:extLst>
              <a:ext uri="{FF2B5EF4-FFF2-40B4-BE49-F238E27FC236}">
                <a16:creationId xmlns:a16="http://schemas.microsoft.com/office/drawing/2014/main" id="{F1D49AF4-3641-3DCF-A064-54B2C70A1707}"/>
              </a:ext>
            </a:extLst>
          </p:cNvPr>
          <p:cNvGrpSpPr/>
          <p:nvPr/>
        </p:nvGrpSpPr>
        <p:grpSpPr>
          <a:xfrm>
            <a:off x="417513" y="415130"/>
            <a:ext cx="8308974" cy="4181520"/>
            <a:chOff x="417513" y="415130"/>
            <a:chExt cx="8308974" cy="4181520"/>
          </a:xfrm>
        </p:grpSpPr>
        <p:grpSp>
          <p:nvGrpSpPr>
            <p:cNvPr id="8" name="Group 7">
              <a:extLst>
                <a:ext uri="{FF2B5EF4-FFF2-40B4-BE49-F238E27FC236}">
                  <a16:creationId xmlns:a16="http://schemas.microsoft.com/office/drawing/2014/main" id="{93179B4C-20CC-D28D-343D-8C33301BE485}"/>
                </a:ext>
              </a:extLst>
            </p:cNvPr>
            <p:cNvGrpSpPr/>
            <p:nvPr/>
          </p:nvGrpSpPr>
          <p:grpSpPr>
            <a:xfrm>
              <a:off x="417513" y="415130"/>
              <a:ext cx="8308974" cy="50800"/>
              <a:chOff x="417513" y="415130"/>
              <a:chExt cx="8308974" cy="50800"/>
            </a:xfrm>
          </p:grpSpPr>
          <p:sp>
            <p:nvSpPr>
              <p:cNvPr id="373" name="Rectangle 372">
                <a:extLst>
                  <a:ext uri="{FF2B5EF4-FFF2-40B4-BE49-F238E27FC236}">
                    <a16:creationId xmlns:a16="http://schemas.microsoft.com/office/drawing/2014/main" id="{9E98F91A-0A44-CE00-2379-27CB51AB6EDD}"/>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373">
                <a:extLst>
                  <a:ext uri="{FF2B5EF4-FFF2-40B4-BE49-F238E27FC236}">
                    <a16:creationId xmlns:a16="http://schemas.microsoft.com/office/drawing/2014/main" id="{E0C1220D-A102-1A46-7618-8CAA328D37EC}"/>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B7A6DF90-4BE7-358F-DA45-7F84D71AE8D7}"/>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26FA6FCE-C83C-3427-BBCB-C09C0C22EFD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Rectangle 376">
                <a:extLst>
                  <a:ext uri="{FF2B5EF4-FFF2-40B4-BE49-F238E27FC236}">
                    <a16:creationId xmlns:a16="http://schemas.microsoft.com/office/drawing/2014/main" id="{62599256-9694-054E-2B33-C760F13F2614}"/>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9A230627-1BA1-0988-50BA-F3CD39DD4E47}"/>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0FA315DF-473C-C59E-51A2-8CCA93716BDA}"/>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7538928D-6924-39D8-0663-2D7B8F427895}"/>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04BAEDF4-1874-08B5-0D84-470031F3F79D}"/>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Rectangle 381">
                <a:extLst>
                  <a:ext uri="{FF2B5EF4-FFF2-40B4-BE49-F238E27FC236}">
                    <a16:creationId xmlns:a16="http://schemas.microsoft.com/office/drawing/2014/main" id="{FA3F6409-A4FA-8601-969F-ECFADE9239BD}"/>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Rectangle 382">
                <a:extLst>
                  <a:ext uri="{FF2B5EF4-FFF2-40B4-BE49-F238E27FC236}">
                    <a16:creationId xmlns:a16="http://schemas.microsoft.com/office/drawing/2014/main" id="{401A7CFC-4693-6A8E-59B1-2484201FA703}"/>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Rectangle 383">
                <a:extLst>
                  <a:ext uri="{FF2B5EF4-FFF2-40B4-BE49-F238E27FC236}">
                    <a16:creationId xmlns:a16="http://schemas.microsoft.com/office/drawing/2014/main" id="{A57AB01D-A075-8552-2CF6-DB092FE34ED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Rectangle 384">
                <a:extLst>
                  <a:ext uri="{FF2B5EF4-FFF2-40B4-BE49-F238E27FC236}">
                    <a16:creationId xmlns:a16="http://schemas.microsoft.com/office/drawing/2014/main" id="{F1D65110-183F-F6C9-A1A7-931BA7104C9E}"/>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Rectangle 385">
                <a:extLst>
                  <a:ext uri="{FF2B5EF4-FFF2-40B4-BE49-F238E27FC236}">
                    <a16:creationId xmlns:a16="http://schemas.microsoft.com/office/drawing/2014/main" id="{D4ADFD44-47F2-C908-CF47-E23AB3FF0642}"/>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Rectangle 386">
                <a:extLst>
                  <a:ext uri="{FF2B5EF4-FFF2-40B4-BE49-F238E27FC236}">
                    <a16:creationId xmlns:a16="http://schemas.microsoft.com/office/drawing/2014/main" id="{0CDEB239-F1DC-4F24-93E7-9AC54A9E7BC5}"/>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Rectangle 387">
                <a:extLst>
                  <a:ext uri="{FF2B5EF4-FFF2-40B4-BE49-F238E27FC236}">
                    <a16:creationId xmlns:a16="http://schemas.microsoft.com/office/drawing/2014/main" id="{853A01C8-D5BD-9945-6F16-172D9626FCD9}"/>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Rectangle 388">
                <a:extLst>
                  <a:ext uri="{FF2B5EF4-FFF2-40B4-BE49-F238E27FC236}">
                    <a16:creationId xmlns:a16="http://schemas.microsoft.com/office/drawing/2014/main" id="{1DF7289C-AE11-AFFD-5D67-233FED58D75F}"/>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Rectangle 389">
                <a:extLst>
                  <a:ext uri="{FF2B5EF4-FFF2-40B4-BE49-F238E27FC236}">
                    <a16:creationId xmlns:a16="http://schemas.microsoft.com/office/drawing/2014/main" id="{9AE977AA-C6CC-6F97-4DFA-2F65935F091A}"/>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4BE56C8E-6F77-2068-2CEF-020A2606BB69}"/>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Rectangle 391">
                <a:extLst>
                  <a:ext uri="{FF2B5EF4-FFF2-40B4-BE49-F238E27FC236}">
                    <a16:creationId xmlns:a16="http://schemas.microsoft.com/office/drawing/2014/main" id="{BFF4A3FD-97AA-6111-0C27-F2803684005C}"/>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Rectangle 392">
                <a:extLst>
                  <a:ext uri="{FF2B5EF4-FFF2-40B4-BE49-F238E27FC236}">
                    <a16:creationId xmlns:a16="http://schemas.microsoft.com/office/drawing/2014/main" id="{08A961C4-7E48-DF08-D6A4-B6A08405FE6D}"/>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8C10BE37-4A14-2A18-3405-7198FE130F2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Rectangle 394">
                <a:extLst>
                  <a:ext uri="{FF2B5EF4-FFF2-40B4-BE49-F238E27FC236}">
                    <a16:creationId xmlns:a16="http://schemas.microsoft.com/office/drawing/2014/main" id="{2BEA3E5A-CF8C-EFAD-89A6-28E7F65E42C8}"/>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Rectangle 395">
                <a:extLst>
                  <a:ext uri="{FF2B5EF4-FFF2-40B4-BE49-F238E27FC236}">
                    <a16:creationId xmlns:a16="http://schemas.microsoft.com/office/drawing/2014/main" id="{512788DA-9B9F-136A-7D99-20A33121CC08}"/>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7A72A3F7-5E2C-8D13-37D6-953FC67FB71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Rectangle 397">
                <a:extLst>
                  <a:ext uri="{FF2B5EF4-FFF2-40B4-BE49-F238E27FC236}">
                    <a16:creationId xmlns:a16="http://schemas.microsoft.com/office/drawing/2014/main" id="{43A53C65-6497-644D-1194-3B9518CF24A8}"/>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Rectangle 398">
                <a:extLst>
                  <a:ext uri="{FF2B5EF4-FFF2-40B4-BE49-F238E27FC236}">
                    <a16:creationId xmlns:a16="http://schemas.microsoft.com/office/drawing/2014/main" id="{44D8702A-FE14-74BA-0FAA-D84CD203ADD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95CCB47-DCC9-4F6C-C646-926F1CF74521}"/>
                </a:ext>
              </a:extLst>
            </p:cNvPr>
            <p:cNvGrpSpPr/>
            <p:nvPr/>
          </p:nvGrpSpPr>
          <p:grpSpPr>
            <a:xfrm>
              <a:off x="417513" y="732878"/>
              <a:ext cx="8308974" cy="50800"/>
              <a:chOff x="417513" y="415130"/>
              <a:chExt cx="8308974" cy="50800"/>
            </a:xfrm>
          </p:grpSpPr>
          <p:sp>
            <p:nvSpPr>
              <p:cNvPr id="346" name="Rectangle 345">
                <a:extLst>
                  <a:ext uri="{FF2B5EF4-FFF2-40B4-BE49-F238E27FC236}">
                    <a16:creationId xmlns:a16="http://schemas.microsoft.com/office/drawing/2014/main" id="{51D23F02-73D7-8F35-7613-75B0735B5127}"/>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Rectangle 346">
                <a:extLst>
                  <a:ext uri="{FF2B5EF4-FFF2-40B4-BE49-F238E27FC236}">
                    <a16:creationId xmlns:a16="http://schemas.microsoft.com/office/drawing/2014/main" id="{A7C7B7C6-14A4-7C99-2555-3F00123A9031}"/>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Rectangle 347">
                <a:extLst>
                  <a:ext uri="{FF2B5EF4-FFF2-40B4-BE49-F238E27FC236}">
                    <a16:creationId xmlns:a16="http://schemas.microsoft.com/office/drawing/2014/main" id="{FFD9A28E-818E-3EE8-6B3D-698ED54BE49A}"/>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357E8C65-A963-F1C6-F2AF-9E949DFC84A1}"/>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9EBBBA50-5CB3-15A4-04A7-172DBF3F3D49}"/>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Rectangle 350">
                <a:extLst>
                  <a:ext uri="{FF2B5EF4-FFF2-40B4-BE49-F238E27FC236}">
                    <a16:creationId xmlns:a16="http://schemas.microsoft.com/office/drawing/2014/main" id="{7E955D50-3817-9C18-26D4-DF579E51A2AC}"/>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Rectangle 351">
                <a:extLst>
                  <a:ext uri="{FF2B5EF4-FFF2-40B4-BE49-F238E27FC236}">
                    <a16:creationId xmlns:a16="http://schemas.microsoft.com/office/drawing/2014/main" id="{C1BCB6EE-BECE-56CE-1DBF-016208290355}"/>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5EF0F90B-0F1C-7752-D98D-9CD85EC22A36}"/>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Rectangle 353">
                <a:extLst>
                  <a:ext uri="{FF2B5EF4-FFF2-40B4-BE49-F238E27FC236}">
                    <a16:creationId xmlns:a16="http://schemas.microsoft.com/office/drawing/2014/main" id="{DC48A5AF-1022-117D-04C0-2FD3CBD0A0A2}"/>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EF8A53D0-A0F7-10A2-14AA-BABBA636F4C8}"/>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3528222F-E1A1-2089-BBAC-B0199A94C26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Rectangle 356">
                <a:extLst>
                  <a:ext uri="{FF2B5EF4-FFF2-40B4-BE49-F238E27FC236}">
                    <a16:creationId xmlns:a16="http://schemas.microsoft.com/office/drawing/2014/main" id="{BE3629AE-1278-DBDC-905C-168587A0104B}"/>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Rectangle 357">
                <a:extLst>
                  <a:ext uri="{FF2B5EF4-FFF2-40B4-BE49-F238E27FC236}">
                    <a16:creationId xmlns:a16="http://schemas.microsoft.com/office/drawing/2014/main" id="{1686B1D2-5CA9-06E2-EFDD-7DD0FDB64674}"/>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Rectangle 358">
                <a:extLst>
                  <a:ext uri="{FF2B5EF4-FFF2-40B4-BE49-F238E27FC236}">
                    <a16:creationId xmlns:a16="http://schemas.microsoft.com/office/drawing/2014/main" id="{42E8C8EA-8CA7-B0C7-1E02-2790392EBA9B}"/>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9F6F5BBB-7B88-F1FC-09DA-6FB6726CE9D5}"/>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C25AFF5A-2A09-450C-4FF3-9B0E9221D78D}"/>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Rectangle 361">
                <a:extLst>
                  <a:ext uri="{FF2B5EF4-FFF2-40B4-BE49-F238E27FC236}">
                    <a16:creationId xmlns:a16="http://schemas.microsoft.com/office/drawing/2014/main" id="{B51C4BC6-E4F5-3A78-6D27-DEFC4A56B13E}"/>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Rectangle 362">
                <a:extLst>
                  <a:ext uri="{FF2B5EF4-FFF2-40B4-BE49-F238E27FC236}">
                    <a16:creationId xmlns:a16="http://schemas.microsoft.com/office/drawing/2014/main" id="{6BC6697C-A55A-B993-A66A-E8F6E5664EE4}"/>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Rectangle 363">
                <a:extLst>
                  <a:ext uri="{FF2B5EF4-FFF2-40B4-BE49-F238E27FC236}">
                    <a16:creationId xmlns:a16="http://schemas.microsoft.com/office/drawing/2014/main" id="{57DCDA63-D527-467B-2907-A9AC64C63512}"/>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Rectangle 364">
                <a:extLst>
                  <a:ext uri="{FF2B5EF4-FFF2-40B4-BE49-F238E27FC236}">
                    <a16:creationId xmlns:a16="http://schemas.microsoft.com/office/drawing/2014/main" id="{EE76A53A-CA22-4AE1-D84A-34F13B4206F3}"/>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5998409C-3A4D-D742-3571-5B310F909246}"/>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D6AA0148-6BF7-B172-3C85-8306D788361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Rectangle 367">
                <a:extLst>
                  <a:ext uri="{FF2B5EF4-FFF2-40B4-BE49-F238E27FC236}">
                    <a16:creationId xmlns:a16="http://schemas.microsoft.com/office/drawing/2014/main" id="{B3AAC28F-CD13-934B-5210-91ED19684B63}"/>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E707817A-CC67-9CC7-C0C9-49B8837711CA}"/>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Rectangle 369">
                <a:extLst>
                  <a:ext uri="{FF2B5EF4-FFF2-40B4-BE49-F238E27FC236}">
                    <a16:creationId xmlns:a16="http://schemas.microsoft.com/office/drawing/2014/main" id="{86E0AF0D-59A9-84F9-4C0F-1577EE54F78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Rectangle 370">
                <a:extLst>
                  <a:ext uri="{FF2B5EF4-FFF2-40B4-BE49-F238E27FC236}">
                    <a16:creationId xmlns:a16="http://schemas.microsoft.com/office/drawing/2014/main" id="{59D7C2AA-A743-CBE7-C6CE-75B5D51FF1C0}"/>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Rectangle 371">
                <a:extLst>
                  <a:ext uri="{FF2B5EF4-FFF2-40B4-BE49-F238E27FC236}">
                    <a16:creationId xmlns:a16="http://schemas.microsoft.com/office/drawing/2014/main" id="{76EB54C2-33BE-E681-31C9-782029539802}"/>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D8E87119-E1B5-A4E6-FA16-B50C9F84DE10}"/>
                </a:ext>
              </a:extLst>
            </p:cNvPr>
            <p:cNvGrpSpPr/>
            <p:nvPr/>
          </p:nvGrpSpPr>
          <p:grpSpPr>
            <a:xfrm>
              <a:off x="417513" y="1050626"/>
              <a:ext cx="8308974" cy="50800"/>
              <a:chOff x="417513" y="415130"/>
              <a:chExt cx="8308974" cy="50800"/>
            </a:xfrm>
          </p:grpSpPr>
          <p:sp>
            <p:nvSpPr>
              <p:cNvPr id="319" name="Rectangle 318">
                <a:extLst>
                  <a:ext uri="{FF2B5EF4-FFF2-40B4-BE49-F238E27FC236}">
                    <a16:creationId xmlns:a16="http://schemas.microsoft.com/office/drawing/2014/main" id="{DA2D7244-C593-85F4-4430-D5CC203761CB}"/>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Rectangle 319">
                <a:extLst>
                  <a:ext uri="{FF2B5EF4-FFF2-40B4-BE49-F238E27FC236}">
                    <a16:creationId xmlns:a16="http://schemas.microsoft.com/office/drawing/2014/main" id="{9551058E-3969-7B5D-A674-D59160AD6D4F}"/>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8F959220-0FFC-0B59-7916-EDDEC5AFB14D}"/>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Rectangle 321">
                <a:extLst>
                  <a:ext uri="{FF2B5EF4-FFF2-40B4-BE49-F238E27FC236}">
                    <a16:creationId xmlns:a16="http://schemas.microsoft.com/office/drawing/2014/main" id="{B476F1B5-4124-7982-5AA2-F1579078B4E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Rectangle 322">
                <a:extLst>
                  <a:ext uri="{FF2B5EF4-FFF2-40B4-BE49-F238E27FC236}">
                    <a16:creationId xmlns:a16="http://schemas.microsoft.com/office/drawing/2014/main" id="{6818EA3C-BD85-A77C-6ECD-C9752E829BD9}"/>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BBA9BE82-CCC3-6AB6-7929-780B671093F0}"/>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Rectangle 324">
                <a:extLst>
                  <a:ext uri="{FF2B5EF4-FFF2-40B4-BE49-F238E27FC236}">
                    <a16:creationId xmlns:a16="http://schemas.microsoft.com/office/drawing/2014/main" id="{CABA57E6-3B78-AC8E-CCFD-0C5E48B1BBD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Rectangle 325">
                <a:extLst>
                  <a:ext uri="{FF2B5EF4-FFF2-40B4-BE49-F238E27FC236}">
                    <a16:creationId xmlns:a16="http://schemas.microsoft.com/office/drawing/2014/main" id="{37BFEFA4-DED8-55F3-4476-07AF3503CE80}"/>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76C4C892-B6D9-0204-FCAB-D00C02E19076}"/>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Rectangle 327">
                <a:extLst>
                  <a:ext uri="{FF2B5EF4-FFF2-40B4-BE49-F238E27FC236}">
                    <a16:creationId xmlns:a16="http://schemas.microsoft.com/office/drawing/2014/main" id="{C7B6BB9F-2D0E-1BD3-6E75-66950146FC99}"/>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Rectangle 328">
                <a:extLst>
                  <a:ext uri="{FF2B5EF4-FFF2-40B4-BE49-F238E27FC236}">
                    <a16:creationId xmlns:a16="http://schemas.microsoft.com/office/drawing/2014/main" id="{4E999F2E-B1F8-612B-C0B5-096012FE8142}"/>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Rectangle 329">
                <a:extLst>
                  <a:ext uri="{FF2B5EF4-FFF2-40B4-BE49-F238E27FC236}">
                    <a16:creationId xmlns:a16="http://schemas.microsoft.com/office/drawing/2014/main" id="{699DC5EB-CDBF-8008-5248-3ADB000B9EAD}"/>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Rectangle 330">
                <a:extLst>
                  <a:ext uri="{FF2B5EF4-FFF2-40B4-BE49-F238E27FC236}">
                    <a16:creationId xmlns:a16="http://schemas.microsoft.com/office/drawing/2014/main" id="{A8203B90-F7E6-7170-5162-699B91DEEFCB}"/>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4A18916E-19FA-2D7F-ED2A-1BCDB382D9A6}"/>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Rectangle 332">
                <a:extLst>
                  <a:ext uri="{FF2B5EF4-FFF2-40B4-BE49-F238E27FC236}">
                    <a16:creationId xmlns:a16="http://schemas.microsoft.com/office/drawing/2014/main" id="{B339AFCB-C19B-765D-6A92-946F3258ED99}"/>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Rectangle 333">
                <a:extLst>
                  <a:ext uri="{FF2B5EF4-FFF2-40B4-BE49-F238E27FC236}">
                    <a16:creationId xmlns:a16="http://schemas.microsoft.com/office/drawing/2014/main" id="{4E4516FD-572D-35C9-E788-4816DF502DA1}"/>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Rectangle 334">
                <a:extLst>
                  <a:ext uri="{FF2B5EF4-FFF2-40B4-BE49-F238E27FC236}">
                    <a16:creationId xmlns:a16="http://schemas.microsoft.com/office/drawing/2014/main" id="{2DD06E3C-61B5-AF56-1DB3-53420ADEED01}"/>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Rectangle 335">
                <a:extLst>
                  <a:ext uri="{FF2B5EF4-FFF2-40B4-BE49-F238E27FC236}">
                    <a16:creationId xmlns:a16="http://schemas.microsoft.com/office/drawing/2014/main" id="{BC68B535-34E2-A5E6-541C-ED90AF3E835D}"/>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D716E484-32A7-7D57-7966-72AC63E740B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Rectangle 337">
                <a:extLst>
                  <a:ext uri="{FF2B5EF4-FFF2-40B4-BE49-F238E27FC236}">
                    <a16:creationId xmlns:a16="http://schemas.microsoft.com/office/drawing/2014/main" id="{704DF315-063B-2178-B732-38570DA67AF3}"/>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A15826BC-626B-229A-2AB4-2A40918A1C6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C1461575-A13B-4463-C1D1-7B82AC8121A9}"/>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58261E72-FA34-0128-C78F-C3F650F26844}"/>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12C56725-72AA-A731-D7DD-4B2F6D12BEF1}"/>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7C71EDB9-D3B7-D067-3460-7291CFA332D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87AD1552-39EB-4259-9615-21AAB45E59D1}"/>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792D8868-5F0B-CB63-A5C5-88409C4A6078}"/>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A679F132-4BCA-E790-24A3-B126528A700A}"/>
                </a:ext>
              </a:extLst>
            </p:cNvPr>
            <p:cNvGrpSpPr/>
            <p:nvPr/>
          </p:nvGrpSpPr>
          <p:grpSpPr>
            <a:xfrm>
              <a:off x="417513" y="1368374"/>
              <a:ext cx="8308974" cy="50800"/>
              <a:chOff x="417513" y="415130"/>
              <a:chExt cx="8308974" cy="50800"/>
            </a:xfrm>
          </p:grpSpPr>
          <p:sp>
            <p:nvSpPr>
              <p:cNvPr id="292" name="Rectangle 291">
                <a:extLst>
                  <a:ext uri="{FF2B5EF4-FFF2-40B4-BE49-F238E27FC236}">
                    <a16:creationId xmlns:a16="http://schemas.microsoft.com/office/drawing/2014/main" id="{ABED41AE-7A39-0558-5B2C-8A4808B3F41B}"/>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292">
                <a:extLst>
                  <a:ext uri="{FF2B5EF4-FFF2-40B4-BE49-F238E27FC236}">
                    <a16:creationId xmlns:a16="http://schemas.microsoft.com/office/drawing/2014/main" id="{23986314-0221-3324-7444-E8FA79CD4DC9}"/>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Rectangle 293">
                <a:extLst>
                  <a:ext uri="{FF2B5EF4-FFF2-40B4-BE49-F238E27FC236}">
                    <a16:creationId xmlns:a16="http://schemas.microsoft.com/office/drawing/2014/main" id="{B24A33FF-F84C-FED4-0D57-9C55005C3B36}"/>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EA3A30F4-0F19-4E84-66A7-209397C9A6A5}"/>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B4659D8A-1719-A783-9D40-DAE433381E32}"/>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Rectangle 296">
                <a:extLst>
                  <a:ext uri="{FF2B5EF4-FFF2-40B4-BE49-F238E27FC236}">
                    <a16:creationId xmlns:a16="http://schemas.microsoft.com/office/drawing/2014/main" id="{5A4E907F-4BD1-67D3-4BC8-1364110F1F8D}"/>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Rectangle 297">
                <a:extLst>
                  <a:ext uri="{FF2B5EF4-FFF2-40B4-BE49-F238E27FC236}">
                    <a16:creationId xmlns:a16="http://schemas.microsoft.com/office/drawing/2014/main" id="{AFCA498B-B2EC-145C-BB84-CA923796438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Rectangle 298">
                <a:extLst>
                  <a:ext uri="{FF2B5EF4-FFF2-40B4-BE49-F238E27FC236}">
                    <a16:creationId xmlns:a16="http://schemas.microsoft.com/office/drawing/2014/main" id="{3CC99A2A-083B-EF97-8FD7-13435718ED79}"/>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299">
                <a:extLst>
                  <a:ext uri="{FF2B5EF4-FFF2-40B4-BE49-F238E27FC236}">
                    <a16:creationId xmlns:a16="http://schemas.microsoft.com/office/drawing/2014/main" id="{D160DA58-842A-F13C-45C3-05C1EDAC073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Rectangle 300">
                <a:extLst>
                  <a:ext uri="{FF2B5EF4-FFF2-40B4-BE49-F238E27FC236}">
                    <a16:creationId xmlns:a16="http://schemas.microsoft.com/office/drawing/2014/main" id="{F371872B-8354-9D21-BC65-303793B93F74}"/>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Rectangle 301">
                <a:extLst>
                  <a:ext uri="{FF2B5EF4-FFF2-40B4-BE49-F238E27FC236}">
                    <a16:creationId xmlns:a16="http://schemas.microsoft.com/office/drawing/2014/main" id="{02C8789C-1A9D-BB2B-1B02-F116EBE64C0D}"/>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Rectangle 302">
                <a:extLst>
                  <a:ext uri="{FF2B5EF4-FFF2-40B4-BE49-F238E27FC236}">
                    <a16:creationId xmlns:a16="http://schemas.microsoft.com/office/drawing/2014/main" id="{BEBC8E09-3EEB-C66B-7BA5-EC5827C0C1E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Rectangle 303">
                <a:extLst>
                  <a:ext uri="{FF2B5EF4-FFF2-40B4-BE49-F238E27FC236}">
                    <a16:creationId xmlns:a16="http://schemas.microsoft.com/office/drawing/2014/main" id="{C74D5CA9-A0A3-C530-F71C-64524CC8933A}"/>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948A2AB4-AC89-216F-D333-4E541FD72D36}"/>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Rectangle 305">
                <a:extLst>
                  <a:ext uri="{FF2B5EF4-FFF2-40B4-BE49-F238E27FC236}">
                    <a16:creationId xmlns:a16="http://schemas.microsoft.com/office/drawing/2014/main" id="{686054FB-E28D-DDF0-7ABF-EF899916169D}"/>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Rectangle 306">
                <a:extLst>
                  <a:ext uri="{FF2B5EF4-FFF2-40B4-BE49-F238E27FC236}">
                    <a16:creationId xmlns:a16="http://schemas.microsoft.com/office/drawing/2014/main" id="{98E01800-8C9C-3E8D-5471-26345C38D9CC}"/>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307">
                <a:extLst>
                  <a:ext uri="{FF2B5EF4-FFF2-40B4-BE49-F238E27FC236}">
                    <a16:creationId xmlns:a16="http://schemas.microsoft.com/office/drawing/2014/main" id="{60FCB0DE-0C84-876C-CFEA-A1ACC2C11B09}"/>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Rectangle 308">
                <a:extLst>
                  <a:ext uri="{FF2B5EF4-FFF2-40B4-BE49-F238E27FC236}">
                    <a16:creationId xmlns:a16="http://schemas.microsoft.com/office/drawing/2014/main" id="{061BB1AB-D483-726C-BFF9-657371169106}"/>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Rectangle 309">
                <a:extLst>
                  <a:ext uri="{FF2B5EF4-FFF2-40B4-BE49-F238E27FC236}">
                    <a16:creationId xmlns:a16="http://schemas.microsoft.com/office/drawing/2014/main" id="{C34E5AED-5217-7614-B7DA-CB3D08DC8BA7}"/>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Rectangle 310">
                <a:extLst>
                  <a:ext uri="{FF2B5EF4-FFF2-40B4-BE49-F238E27FC236}">
                    <a16:creationId xmlns:a16="http://schemas.microsoft.com/office/drawing/2014/main" id="{0B5BF96A-CF7C-B8DC-C8FA-41DAA10A5B7A}"/>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Rectangle 311">
                <a:extLst>
                  <a:ext uri="{FF2B5EF4-FFF2-40B4-BE49-F238E27FC236}">
                    <a16:creationId xmlns:a16="http://schemas.microsoft.com/office/drawing/2014/main" id="{201C9A30-E6E2-BAE9-F245-7B8E647E188E}"/>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Rectangle 312">
                <a:extLst>
                  <a:ext uri="{FF2B5EF4-FFF2-40B4-BE49-F238E27FC236}">
                    <a16:creationId xmlns:a16="http://schemas.microsoft.com/office/drawing/2014/main" id="{333430B4-F6B6-D8D9-C94E-5EAF1D3B18EB}"/>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Rectangle 313">
                <a:extLst>
                  <a:ext uri="{FF2B5EF4-FFF2-40B4-BE49-F238E27FC236}">
                    <a16:creationId xmlns:a16="http://schemas.microsoft.com/office/drawing/2014/main" id="{F9DEB21C-C197-754B-6BFF-6F83CDD09E1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Rectangle 314">
                <a:extLst>
                  <a:ext uri="{FF2B5EF4-FFF2-40B4-BE49-F238E27FC236}">
                    <a16:creationId xmlns:a16="http://schemas.microsoft.com/office/drawing/2014/main" id="{64131546-6EF6-249A-836F-ADA5715AFC75}"/>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Rectangle 315">
                <a:extLst>
                  <a:ext uri="{FF2B5EF4-FFF2-40B4-BE49-F238E27FC236}">
                    <a16:creationId xmlns:a16="http://schemas.microsoft.com/office/drawing/2014/main" id="{F8A49376-C1B4-682B-1269-ACD5ADD66E7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Rectangle 316">
                <a:extLst>
                  <a:ext uri="{FF2B5EF4-FFF2-40B4-BE49-F238E27FC236}">
                    <a16:creationId xmlns:a16="http://schemas.microsoft.com/office/drawing/2014/main" id="{3BDD0C80-1C32-0407-F1E8-56A6E6058187}"/>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Rectangle 317">
                <a:extLst>
                  <a:ext uri="{FF2B5EF4-FFF2-40B4-BE49-F238E27FC236}">
                    <a16:creationId xmlns:a16="http://schemas.microsoft.com/office/drawing/2014/main" id="{0ED67403-5AF3-10C6-4F72-341F5951705A}"/>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0D436BBA-784C-4BC1-1BCE-7F0A1341A105}"/>
                </a:ext>
              </a:extLst>
            </p:cNvPr>
            <p:cNvGrpSpPr/>
            <p:nvPr/>
          </p:nvGrpSpPr>
          <p:grpSpPr>
            <a:xfrm>
              <a:off x="417513" y="1686122"/>
              <a:ext cx="8308974" cy="50800"/>
              <a:chOff x="417513" y="415130"/>
              <a:chExt cx="8308974" cy="50800"/>
            </a:xfrm>
          </p:grpSpPr>
          <p:sp>
            <p:nvSpPr>
              <p:cNvPr id="265" name="Rectangle 264">
                <a:extLst>
                  <a:ext uri="{FF2B5EF4-FFF2-40B4-BE49-F238E27FC236}">
                    <a16:creationId xmlns:a16="http://schemas.microsoft.com/office/drawing/2014/main" id="{AFE5FA86-2859-E638-2288-F1C85E783501}"/>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Rectangle 265">
                <a:extLst>
                  <a:ext uri="{FF2B5EF4-FFF2-40B4-BE49-F238E27FC236}">
                    <a16:creationId xmlns:a16="http://schemas.microsoft.com/office/drawing/2014/main" id="{9A4D220E-D5C6-299D-3E5A-D97297921380}"/>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Rectangle 266">
                <a:extLst>
                  <a:ext uri="{FF2B5EF4-FFF2-40B4-BE49-F238E27FC236}">
                    <a16:creationId xmlns:a16="http://schemas.microsoft.com/office/drawing/2014/main" id="{7B485918-3355-6315-1792-622823832A3C}"/>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49E8B67B-4E70-EB7A-29C5-7BB5CE0D40B5}"/>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Rectangle 268">
                <a:extLst>
                  <a:ext uri="{FF2B5EF4-FFF2-40B4-BE49-F238E27FC236}">
                    <a16:creationId xmlns:a16="http://schemas.microsoft.com/office/drawing/2014/main" id="{6FCD43C8-5FE0-8F20-9865-0BBDD7E14CB2}"/>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Rectangle 269">
                <a:extLst>
                  <a:ext uri="{FF2B5EF4-FFF2-40B4-BE49-F238E27FC236}">
                    <a16:creationId xmlns:a16="http://schemas.microsoft.com/office/drawing/2014/main" id="{85555642-8817-6522-5073-A6A00B2FCEBA}"/>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Rectangle 270">
                <a:extLst>
                  <a:ext uri="{FF2B5EF4-FFF2-40B4-BE49-F238E27FC236}">
                    <a16:creationId xmlns:a16="http://schemas.microsoft.com/office/drawing/2014/main" id="{AF4BCCDE-936B-05D1-92AC-7958DB1B5120}"/>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Rectangle 271">
                <a:extLst>
                  <a:ext uri="{FF2B5EF4-FFF2-40B4-BE49-F238E27FC236}">
                    <a16:creationId xmlns:a16="http://schemas.microsoft.com/office/drawing/2014/main" id="{94FC3D6B-C977-53B1-CBEA-1ACC3B291591}"/>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Rectangle 272">
                <a:extLst>
                  <a:ext uri="{FF2B5EF4-FFF2-40B4-BE49-F238E27FC236}">
                    <a16:creationId xmlns:a16="http://schemas.microsoft.com/office/drawing/2014/main" id="{6DFC21E0-3E0F-EF6C-78C9-A462C41CB99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C1810C58-6B03-74A3-0CC5-FA153F1B776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Rectangle 274">
                <a:extLst>
                  <a:ext uri="{FF2B5EF4-FFF2-40B4-BE49-F238E27FC236}">
                    <a16:creationId xmlns:a16="http://schemas.microsoft.com/office/drawing/2014/main" id="{3208B232-B371-C7A1-FEFE-83C94312C0F7}"/>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Rectangle 275">
                <a:extLst>
                  <a:ext uri="{FF2B5EF4-FFF2-40B4-BE49-F238E27FC236}">
                    <a16:creationId xmlns:a16="http://schemas.microsoft.com/office/drawing/2014/main" id="{63ECCBED-B79E-6D93-EEE5-C72611911DE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C8EEEBBB-F548-BC59-A150-FA77B6367336}"/>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C81F3A7E-0A6F-9498-4915-0A4215F93D72}"/>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10F53D50-8690-1322-C3E5-83FC3D01B824}"/>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7196AC06-1365-7867-4D35-696A5E19D9A4}"/>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31823199-39DE-F974-FD70-8755DEEE54D3}"/>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Rectangle 281">
                <a:extLst>
                  <a:ext uri="{FF2B5EF4-FFF2-40B4-BE49-F238E27FC236}">
                    <a16:creationId xmlns:a16="http://schemas.microsoft.com/office/drawing/2014/main" id="{470787DE-E722-A051-4845-DE4B35581384}"/>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DF857701-F3DE-81DC-0565-24EF88542908}"/>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Rectangle 283">
                <a:extLst>
                  <a:ext uri="{FF2B5EF4-FFF2-40B4-BE49-F238E27FC236}">
                    <a16:creationId xmlns:a16="http://schemas.microsoft.com/office/drawing/2014/main" id="{34860675-12BE-D798-A3A1-FA82BEE800A0}"/>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Rectangle 284">
                <a:extLst>
                  <a:ext uri="{FF2B5EF4-FFF2-40B4-BE49-F238E27FC236}">
                    <a16:creationId xmlns:a16="http://schemas.microsoft.com/office/drawing/2014/main" id="{779CD97D-AD68-F4C0-64A3-B9595C2D9041}"/>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500271BA-99B5-91FA-BFA7-7A9A366191A3}"/>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Rectangle 286">
                <a:extLst>
                  <a:ext uri="{FF2B5EF4-FFF2-40B4-BE49-F238E27FC236}">
                    <a16:creationId xmlns:a16="http://schemas.microsoft.com/office/drawing/2014/main" id="{D43E3DE5-9C8E-390A-BFE4-297D5CE95723}"/>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Rectangle 287">
                <a:extLst>
                  <a:ext uri="{FF2B5EF4-FFF2-40B4-BE49-F238E27FC236}">
                    <a16:creationId xmlns:a16="http://schemas.microsoft.com/office/drawing/2014/main" id="{5A059843-F673-63E2-B57A-03026968F833}"/>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Rectangle 288">
                <a:extLst>
                  <a:ext uri="{FF2B5EF4-FFF2-40B4-BE49-F238E27FC236}">
                    <a16:creationId xmlns:a16="http://schemas.microsoft.com/office/drawing/2014/main" id="{C37C662F-3335-7D6E-8975-FFF37651088C}"/>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Rectangle 289">
                <a:extLst>
                  <a:ext uri="{FF2B5EF4-FFF2-40B4-BE49-F238E27FC236}">
                    <a16:creationId xmlns:a16="http://schemas.microsoft.com/office/drawing/2014/main" id="{128F56F2-F802-CAC6-5F05-E6A9C3D906F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Rectangle 290">
                <a:extLst>
                  <a:ext uri="{FF2B5EF4-FFF2-40B4-BE49-F238E27FC236}">
                    <a16:creationId xmlns:a16="http://schemas.microsoft.com/office/drawing/2014/main" id="{9AA1706F-170E-D05C-98FA-8E9D9F3D8FFC}"/>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DCE92068-BB71-ECAD-FC91-85A9F65C9083}"/>
                </a:ext>
              </a:extLst>
            </p:cNvPr>
            <p:cNvGrpSpPr/>
            <p:nvPr/>
          </p:nvGrpSpPr>
          <p:grpSpPr>
            <a:xfrm>
              <a:off x="417513" y="2003870"/>
              <a:ext cx="8308974" cy="50800"/>
              <a:chOff x="417513" y="415130"/>
              <a:chExt cx="8308974" cy="50800"/>
            </a:xfrm>
          </p:grpSpPr>
          <p:sp>
            <p:nvSpPr>
              <p:cNvPr id="238" name="Rectangle 237">
                <a:extLst>
                  <a:ext uri="{FF2B5EF4-FFF2-40B4-BE49-F238E27FC236}">
                    <a16:creationId xmlns:a16="http://schemas.microsoft.com/office/drawing/2014/main" id="{0E9D34D7-E4DA-C0D8-A95B-7F3E9BAE7DD1}"/>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Rectangle 238">
                <a:extLst>
                  <a:ext uri="{FF2B5EF4-FFF2-40B4-BE49-F238E27FC236}">
                    <a16:creationId xmlns:a16="http://schemas.microsoft.com/office/drawing/2014/main" id="{3C867575-F36B-14A3-B717-E63573F2928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29791182-9BC7-7378-E6D1-3E4A23F7C84B}"/>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AD15FE2E-C967-C1E8-CE64-F68667CEB374}"/>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Rectangle 241">
                <a:extLst>
                  <a:ext uri="{FF2B5EF4-FFF2-40B4-BE49-F238E27FC236}">
                    <a16:creationId xmlns:a16="http://schemas.microsoft.com/office/drawing/2014/main" id="{8C93ECC5-C670-E5C9-4109-86DB03457FF5}"/>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C31320E5-4C4F-05BE-8A7C-B1184E454C7A}"/>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4E297775-F09A-AB97-1603-9CFD47C97592}"/>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1BD98E5A-5644-B6D8-C45A-342087956187}"/>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C4402643-1573-8F90-F211-3E6DB9F70ACF}"/>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BF8294D8-33D7-FC9E-B55D-628B90895546}"/>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Rectangle 247">
                <a:extLst>
                  <a:ext uri="{FF2B5EF4-FFF2-40B4-BE49-F238E27FC236}">
                    <a16:creationId xmlns:a16="http://schemas.microsoft.com/office/drawing/2014/main" id="{6DE0D83F-0615-6141-586D-59B1E011886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Rectangle 248">
                <a:extLst>
                  <a:ext uri="{FF2B5EF4-FFF2-40B4-BE49-F238E27FC236}">
                    <a16:creationId xmlns:a16="http://schemas.microsoft.com/office/drawing/2014/main" id="{861EB17B-19D7-52E3-0FBE-DAC3E9BEA74C}"/>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920E7482-1DE7-3D6B-95D3-A27B3347A9D0}"/>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Rectangle 250">
                <a:extLst>
                  <a:ext uri="{FF2B5EF4-FFF2-40B4-BE49-F238E27FC236}">
                    <a16:creationId xmlns:a16="http://schemas.microsoft.com/office/drawing/2014/main" id="{E9AB3AC8-E6FD-E4AB-EE11-6202E725D035}"/>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Rectangle 251">
                <a:extLst>
                  <a:ext uri="{FF2B5EF4-FFF2-40B4-BE49-F238E27FC236}">
                    <a16:creationId xmlns:a16="http://schemas.microsoft.com/office/drawing/2014/main" id="{80F3B113-9D58-F9A1-CD9B-83E011B84F91}"/>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Rectangle 252">
                <a:extLst>
                  <a:ext uri="{FF2B5EF4-FFF2-40B4-BE49-F238E27FC236}">
                    <a16:creationId xmlns:a16="http://schemas.microsoft.com/office/drawing/2014/main" id="{79246630-15E8-BB68-527D-A908FFA4C5F1}"/>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E2B7F205-C1DD-DAF7-C44F-C4C7E13779C3}"/>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Rectangle 254">
                <a:extLst>
                  <a:ext uri="{FF2B5EF4-FFF2-40B4-BE49-F238E27FC236}">
                    <a16:creationId xmlns:a16="http://schemas.microsoft.com/office/drawing/2014/main" id="{F7EF19B1-1A49-B8CD-AED9-18B299F16902}"/>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Rectangle 255">
                <a:extLst>
                  <a:ext uri="{FF2B5EF4-FFF2-40B4-BE49-F238E27FC236}">
                    <a16:creationId xmlns:a16="http://schemas.microsoft.com/office/drawing/2014/main" id="{45EEF850-5B0A-BC95-9F28-7C4AA2D720FF}"/>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Rectangle 256">
                <a:extLst>
                  <a:ext uri="{FF2B5EF4-FFF2-40B4-BE49-F238E27FC236}">
                    <a16:creationId xmlns:a16="http://schemas.microsoft.com/office/drawing/2014/main" id="{A6F2E07D-CB22-428D-27EC-BE99AD7F3369}"/>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Rectangle 257">
                <a:extLst>
                  <a:ext uri="{FF2B5EF4-FFF2-40B4-BE49-F238E27FC236}">
                    <a16:creationId xmlns:a16="http://schemas.microsoft.com/office/drawing/2014/main" id="{9777877D-9E75-1CBC-8F81-88F6828E2A0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Rectangle 258">
                <a:extLst>
                  <a:ext uri="{FF2B5EF4-FFF2-40B4-BE49-F238E27FC236}">
                    <a16:creationId xmlns:a16="http://schemas.microsoft.com/office/drawing/2014/main" id="{4F043975-78DC-2657-394B-0120D156D35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Rectangle 259">
                <a:extLst>
                  <a:ext uri="{FF2B5EF4-FFF2-40B4-BE49-F238E27FC236}">
                    <a16:creationId xmlns:a16="http://schemas.microsoft.com/office/drawing/2014/main" id="{DF6B0ABC-3C64-68CF-985C-9ACB6E04137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Rectangle 260">
                <a:extLst>
                  <a:ext uri="{FF2B5EF4-FFF2-40B4-BE49-F238E27FC236}">
                    <a16:creationId xmlns:a16="http://schemas.microsoft.com/office/drawing/2014/main" id="{6E316F9C-8D89-E55E-73A4-97E1FF55A9AD}"/>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Rectangle 261">
                <a:extLst>
                  <a:ext uri="{FF2B5EF4-FFF2-40B4-BE49-F238E27FC236}">
                    <a16:creationId xmlns:a16="http://schemas.microsoft.com/office/drawing/2014/main" id="{3E48751D-AFAE-0977-163A-310B77085E91}"/>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Rectangle 262">
                <a:extLst>
                  <a:ext uri="{FF2B5EF4-FFF2-40B4-BE49-F238E27FC236}">
                    <a16:creationId xmlns:a16="http://schemas.microsoft.com/office/drawing/2014/main" id="{8A1737B8-4880-50D6-B97C-BC7365190462}"/>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Rectangle 263">
                <a:extLst>
                  <a:ext uri="{FF2B5EF4-FFF2-40B4-BE49-F238E27FC236}">
                    <a16:creationId xmlns:a16="http://schemas.microsoft.com/office/drawing/2014/main" id="{5044F895-0496-98CD-0BAC-F09528CD3DC8}"/>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1FA2F2A6-ED67-91E1-2806-A4448589B791}"/>
                </a:ext>
              </a:extLst>
            </p:cNvPr>
            <p:cNvGrpSpPr/>
            <p:nvPr/>
          </p:nvGrpSpPr>
          <p:grpSpPr>
            <a:xfrm>
              <a:off x="417513" y="2321618"/>
              <a:ext cx="8308974" cy="50800"/>
              <a:chOff x="417513" y="415130"/>
              <a:chExt cx="8308974" cy="50800"/>
            </a:xfrm>
          </p:grpSpPr>
          <p:sp>
            <p:nvSpPr>
              <p:cNvPr id="211" name="Rectangle 210">
                <a:extLst>
                  <a:ext uri="{FF2B5EF4-FFF2-40B4-BE49-F238E27FC236}">
                    <a16:creationId xmlns:a16="http://schemas.microsoft.com/office/drawing/2014/main" id="{35AB31E7-3453-44A0-62C9-A9195BC8904A}"/>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36B26BE1-6486-EA38-7A47-44151BEDE275}"/>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D736E39-CB3A-DD5D-A2D7-BA2C0A8476B1}"/>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8E481443-0E80-AA1F-DA83-830BFB9BDAE9}"/>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68C6BF6-1B70-0105-61DF-EF03B4990AA7}"/>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9F6E68B1-F67E-CBAA-EC2E-A4009069E0B5}"/>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C10627C4-F99B-EE35-64ED-1E593DB147CC}"/>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2AD9F66D-8FDE-3B7D-E146-6DD23D0BE58B}"/>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E7A6C8F-3B52-D3A9-ECEC-D20877A65BE3}"/>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0DDDBD1-1AF5-26E9-D714-ADEAE7066824}"/>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5FC5A9D-C6A4-490A-10E3-0865D872FD5F}"/>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48774D67-EC9A-37C7-6233-6A1F1645A2EA}"/>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F69846C-1201-A052-A3B0-7FCFF2847921}"/>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24BAD8DE-4B3D-130F-E785-D4564D9192A5}"/>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9FE51A6-4BBA-494F-F337-FBEDF5BEF622}"/>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BCE1959-E8AB-CE87-130A-D7F99CE18E96}"/>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82AD819-0FE5-6135-236D-51B0F81A44A0}"/>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E3F29F4-21D4-4A7B-C6A1-23DBEE6B7193}"/>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F73DA841-793D-C643-EF2F-FA8B4C345385}"/>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64C6D462-9B89-6575-4D1E-03437A2D12D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D3BBAF5-B631-AD36-17A4-89F76EF18C6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ACE784BF-9726-7CF6-B3E3-1C6FFDC95D0C}"/>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C8CED054-70E3-FB6B-71B1-A0BEE0D0522D}"/>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0849D9FB-7A9A-5799-B091-18EC3A3DBA75}"/>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Rectangle 234">
                <a:extLst>
                  <a:ext uri="{FF2B5EF4-FFF2-40B4-BE49-F238E27FC236}">
                    <a16:creationId xmlns:a16="http://schemas.microsoft.com/office/drawing/2014/main" id="{18D52BAA-2D5F-C2DA-D733-EFD2A0EDC37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2040279D-27BC-2126-FBD9-F5889CB245B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9E5AEE9E-24F5-F80E-AAD1-86BB4F846E0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251ACB71-BB33-DD86-2F66-9AB94CDB66A0}"/>
                </a:ext>
              </a:extLst>
            </p:cNvPr>
            <p:cNvGrpSpPr/>
            <p:nvPr/>
          </p:nvGrpSpPr>
          <p:grpSpPr>
            <a:xfrm>
              <a:off x="417513" y="2639366"/>
              <a:ext cx="8308974" cy="50800"/>
              <a:chOff x="417513" y="415130"/>
              <a:chExt cx="8308974" cy="50800"/>
            </a:xfrm>
          </p:grpSpPr>
          <p:sp>
            <p:nvSpPr>
              <p:cNvPr id="184" name="Rectangle 183">
                <a:extLst>
                  <a:ext uri="{FF2B5EF4-FFF2-40B4-BE49-F238E27FC236}">
                    <a16:creationId xmlns:a16="http://schemas.microsoft.com/office/drawing/2014/main" id="{CD337ECF-E4ED-6597-7D3F-2FCC56F81A43}"/>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19E7CEBA-148D-4402-B92C-8ED1F83DCBD0}"/>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9BAC7E2-ABE9-6D33-E72E-770C59A3F369}"/>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F5A62C38-9F1A-604E-DBBB-02CC84DA44C7}"/>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51C0BCB-6BAA-A64E-FD0F-012EF9E58317}"/>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0B2BA394-2A51-20B0-A1F1-3059FCAB9682}"/>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A61B109-0996-55C2-3273-3E7D40E9B95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5321F23C-79EC-C170-E3F1-73F08BE10E3A}"/>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63A3974-4A0F-23F2-11DB-5C84394E337D}"/>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12B59687-1CCD-79C7-0E56-52699DD59FD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69803190-BFDB-4EED-E350-6E922D795924}"/>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9A52B004-EE10-4215-A0BF-33E504971473}"/>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1B8CD2F-46C7-5E7B-67F1-B9114AB7C882}"/>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93CBC9D7-CB49-A6DB-5564-F0191BF3C5ED}"/>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1B1889D-7DA1-41A2-6673-4B9862956321}"/>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FD93210-3D8F-6479-697C-C16285763145}"/>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B2648E9-4E5C-CA35-B4CB-A6BB6DB0D7FB}"/>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48F0FCDE-2B03-D2F8-4D68-AAF0F4FDD60B}"/>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82787AD3-BA80-DA79-FA56-E7BA7ADD903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81F19BFC-3862-6714-1F78-FB1DFDCD0788}"/>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CD13769-3011-E031-D290-2753AFFC242E}"/>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1EEB231-8095-6162-F2CB-9D8C14A10552}"/>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DC69E575-C58E-1F3E-81DE-D30EA43EE77D}"/>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E0F8B656-814A-482E-D310-A011BF64E34A}"/>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B33AF891-B4F8-3E85-11F4-E55008E3578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B0FB36F6-4DFA-BCB7-FFE1-58C1E7D08B2C}"/>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8E5D2D0-2633-68E4-EE4E-02058091FAFE}"/>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D68A-FC36-54DC-7DB5-9B8FC1F9C8DB}"/>
                </a:ext>
              </a:extLst>
            </p:cNvPr>
            <p:cNvGrpSpPr/>
            <p:nvPr/>
          </p:nvGrpSpPr>
          <p:grpSpPr>
            <a:xfrm>
              <a:off x="417513" y="2957114"/>
              <a:ext cx="8308974" cy="50800"/>
              <a:chOff x="417513" y="415130"/>
              <a:chExt cx="8308974" cy="50800"/>
            </a:xfrm>
          </p:grpSpPr>
          <p:sp>
            <p:nvSpPr>
              <p:cNvPr id="157" name="Rectangle 156">
                <a:extLst>
                  <a:ext uri="{FF2B5EF4-FFF2-40B4-BE49-F238E27FC236}">
                    <a16:creationId xmlns:a16="http://schemas.microsoft.com/office/drawing/2014/main" id="{A582E092-2655-2379-C3E6-B3A7E09D1308}"/>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C1543BDA-CE98-4D9F-FE6A-66B46C5EDBF3}"/>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9E2D835-CD7A-48E0-3475-54D0C591DBDF}"/>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687CE5CB-11A9-0DB6-202F-6BCACD396801}"/>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AE5D9784-56B7-5E75-5B44-F6A52C26A35F}"/>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4EB697C-74D3-1BC3-A4AC-62E6D42F68EF}"/>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38856F99-7F5C-C9B9-401D-0D44621E6A34}"/>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1CBDF58D-02A5-FAD0-9D8E-8FAC1EB9D4C3}"/>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F63FC2E-DD84-AE28-C119-D7CA1A5B33C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70030D7E-250D-D651-8ED2-FE1B99D41176}"/>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0293231C-38D3-A92B-8335-22A47B850FA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8FF9FF1-B668-4D31-4AD9-743E67A000F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156CF764-1C9F-E336-C0F0-302B695376D3}"/>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9D5C1CDE-D48B-13BA-3C82-9B8EF259C49F}"/>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E916F37-F9E0-E0DB-10ED-3D9071E6134E}"/>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F111D5B-9CC3-F796-209C-F7EE6C6C226F}"/>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C27F2C6-A1B0-E6A7-B67C-3534CF5577E5}"/>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1AC622E-AC41-BFBC-72FC-6344B4086F03}"/>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622392C-0166-88D4-AC78-EBF217541072}"/>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C05A73E7-4CF2-F44E-0288-323FA2CB035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4286E18-C465-6F66-F16D-3A7D1A343C94}"/>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A4CF07A4-3CDC-33CC-2809-1C3B988EDADB}"/>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B022F377-22EF-1181-A29E-C7223489C7DA}"/>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BF1ECA2D-8349-FF47-523C-E3E1FB44642E}"/>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A495C10-849A-8C2A-0F1D-FE110AE8799A}"/>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907C2D3-12BC-C232-07E3-E8FC78F48CF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06F026C-AD93-679D-C712-AE0D2045889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AE315C7F-198B-3738-E571-6993436E2971}"/>
                </a:ext>
              </a:extLst>
            </p:cNvPr>
            <p:cNvGrpSpPr/>
            <p:nvPr/>
          </p:nvGrpSpPr>
          <p:grpSpPr>
            <a:xfrm>
              <a:off x="417513" y="3274862"/>
              <a:ext cx="8308974" cy="50800"/>
              <a:chOff x="417513" y="415130"/>
              <a:chExt cx="8308974" cy="50800"/>
            </a:xfrm>
          </p:grpSpPr>
          <p:sp>
            <p:nvSpPr>
              <p:cNvPr id="130" name="Rectangle 129">
                <a:extLst>
                  <a:ext uri="{FF2B5EF4-FFF2-40B4-BE49-F238E27FC236}">
                    <a16:creationId xmlns:a16="http://schemas.microsoft.com/office/drawing/2014/main" id="{C7223D93-B7F1-0DF7-4B2D-41A927520E3E}"/>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7DB6D24A-0296-4AA0-A05A-90C879F6E47D}"/>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01FDC25-10D1-080D-044A-57DFDCFADE7F}"/>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EAD949-C063-DA6C-F78F-8C7EA233CE8D}"/>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005531FE-F1E3-3DFF-1F02-A849CEFDF541}"/>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E324479B-99DA-767B-CC26-ED186019982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FE472C0-AF58-1E5B-8771-F5D349D5FA1E}"/>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DF616BE-2F67-F6DE-982E-7EABD713DEC8}"/>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5509588-248D-0AAB-5750-CD0F78EBDCA1}"/>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88C9E1F2-702A-F19A-0255-63BF576FF0B7}"/>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4BD1891D-40D9-5B5C-F4CC-37A38A3240AC}"/>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873A66A3-F6A0-0D63-A691-DD1033E27DF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F32755F9-B84C-FFC3-D98B-CAD40526CA81}"/>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4335181B-067D-E796-F88F-F326256A3098}"/>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08448456-05FF-2A1C-05C7-E42FF8179437}"/>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2A8FBB8-EDB2-928B-6517-FE4F5F028350}"/>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834C8C6-B2C2-3D2D-4A3E-80C2E0BCC537}"/>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EBCB4848-80F7-4309-F8E1-37FE1DEDF5F5}"/>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C979AEE-CB4D-67EB-2D67-7BD3CD45E2F5}"/>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30F3D053-66E8-3634-BCEE-8542C8DA512B}"/>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85F6AC1C-C8B0-7E18-8980-A40934E6A95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7BB3F262-F289-D678-0084-E5F31296D9C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B026E89-C2CD-810F-5207-E79206090866}"/>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88D3F29-7939-BFF2-BA03-73084E723C20}"/>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CF254D9-716C-7590-421E-6AD3215F2484}"/>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D4F5B19-3D80-50A7-801D-2D9E4177A445}"/>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8FCED2B8-2E34-02BA-390A-56388A950F96}"/>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C2B1E30-B586-1669-09CB-D2CD08586B33}"/>
                </a:ext>
              </a:extLst>
            </p:cNvPr>
            <p:cNvGrpSpPr/>
            <p:nvPr/>
          </p:nvGrpSpPr>
          <p:grpSpPr>
            <a:xfrm>
              <a:off x="417513" y="3592610"/>
              <a:ext cx="8308974" cy="50800"/>
              <a:chOff x="417513" y="415130"/>
              <a:chExt cx="8308974" cy="50800"/>
            </a:xfrm>
          </p:grpSpPr>
          <p:sp>
            <p:nvSpPr>
              <p:cNvPr id="103" name="Rectangle 102">
                <a:extLst>
                  <a:ext uri="{FF2B5EF4-FFF2-40B4-BE49-F238E27FC236}">
                    <a16:creationId xmlns:a16="http://schemas.microsoft.com/office/drawing/2014/main" id="{FC23F00A-850F-EA1E-8F63-3BE794DC7A37}"/>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801A7785-DD65-6112-4ACD-AEEF257D682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35D27CA1-089A-4812-2935-DD72F44228AA}"/>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2BA76E10-0BDE-881F-B9F9-0ADE2A45464F}"/>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9AB9896-78AF-F99D-9B47-F794AC6AD8E4}"/>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371A6A65-1CEF-8A3B-A603-03C171D9954D}"/>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21E3E170-F62A-8FA6-6021-58541834341F}"/>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B460364E-D513-794A-FEAF-30709D65E1CF}"/>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C90BFD2-4344-D199-0B72-5A4D7F017345}"/>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BFE8F1F5-76F0-2EB0-A588-F29840714F69}"/>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859530CE-07C7-27B6-4319-4FE6177E1006}"/>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3C7A59BF-905C-3B22-31CE-15ECA6B2E2A6}"/>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EB1D5C0F-0121-78C4-5530-5E9C021A21DC}"/>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B457CE1F-0EF0-BD78-D83A-04707A5FECEC}"/>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E2BA8787-AECF-E620-8BED-FE9D0B059B43}"/>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BC9C6E2F-9257-5B74-C93F-C451AEFCB7D5}"/>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7991E7D-D8E5-2C9D-9B73-3475E866B28E}"/>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CB02DAFE-EAD2-27C9-3704-50EE5181047C}"/>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63FB6CAA-FB22-6F4B-4C50-BCD030FB3D9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B5BC7F3F-B240-A251-9A11-C44530D63792}"/>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697F585F-EE98-140E-49F8-140F8162D454}"/>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481D7471-1BC6-B4C4-AA3F-AD80F4C1EE1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8A675025-26BB-7466-DF72-5E4C956D76C2}"/>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82C068BF-6343-A704-800F-7341C3AD3DDF}"/>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4B1DFF3C-2B3F-9F4A-B149-040538A1A45C}"/>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4A801E34-24A0-1948-2EE4-70BD76227CA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B114503-4EA0-6B07-E661-58C613BDF6A5}"/>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D79950E-1885-E9BD-A00A-1C34F918D7F2}"/>
                </a:ext>
              </a:extLst>
            </p:cNvPr>
            <p:cNvGrpSpPr/>
            <p:nvPr/>
          </p:nvGrpSpPr>
          <p:grpSpPr>
            <a:xfrm>
              <a:off x="417513" y="3910358"/>
              <a:ext cx="8308974" cy="50800"/>
              <a:chOff x="417513" y="415130"/>
              <a:chExt cx="8308974" cy="50800"/>
            </a:xfrm>
          </p:grpSpPr>
          <p:sp>
            <p:nvSpPr>
              <p:cNvPr id="76" name="Rectangle 75">
                <a:extLst>
                  <a:ext uri="{FF2B5EF4-FFF2-40B4-BE49-F238E27FC236}">
                    <a16:creationId xmlns:a16="http://schemas.microsoft.com/office/drawing/2014/main" id="{3DADDE08-CF41-401A-B5FA-28057BC21619}"/>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6ED71A08-9BDC-C773-CF42-71B7EA2E1EB5}"/>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2097F66-449A-6F59-5A8D-DB5F3402EE22}"/>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89418347-0877-2406-7210-71043434989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DA64BAFB-E7CD-B450-B93A-7F066331E98E}"/>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8EF44958-DF81-D092-43CC-BA2FD5A12D5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DF33231-5D66-9F8A-6E45-9313D51971E1}"/>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B47BBB23-90FC-8121-677D-824EDC16DC77}"/>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AD7A1CF1-5B2F-213C-004F-073B72A102CF}"/>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B9DEA8CA-3847-C6C6-5F0A-1AAA5D7AB902}"/>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3D0F47E3-E4B8-A912-8C20-B13AC42C5C46}"/>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C41098DB-9C70-CBEC-C5CD-033C8EBD2840}"/>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0F68D568-8CF8-E34B-20F8-160BD222C326}"/>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BB6A68A5-7184-8EB3-0E6C-AD83449899C3}"/>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B76A1252-85AF-2B72-94D1-DC157573DB1B}"/>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E99DBEA0-8409-5ABF-22C2-71C97B415BA3}"/>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90A76D7F-D60F-C192-2A5F-B1F144945EF9}"/>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24D4F426-F14A-ED28-22C2-6F92372CF8B8}"/>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FA53DC27-4BFC-D655-0819-45DE48E5E004}"/>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0E1AFF41-C834-B657-AD0D-D7001E9C1071}"/>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B587035D-3BC6-0FC8-CA59-7B8EE4D95F5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290E13DD-4BA9-7873-B0B1-7BFD665D5933}"/>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1DE35551-3F16-C2D3-5418-309019199BCB}"/>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862FCB3F-79BA-57C3-4688-DD3F91532BE3}"/>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ECC2281-E4A1-DB7D-EE47-F7AF805C20BB}"/>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20CF8973-55AC-7EE9-7DCF-6CC093A3DCE9}"/>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48956F07-BB8F-820C-86F2-2B8E07663527}"/>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FC14B61B-77EE-6DA0-13E3-460419701A52}"/>
                </a:ext>
              </a:extLst>
            </p:cNvPr>
            <p:cNvGrpSpPr/>
            <p:nvPr/>
          </p:nvGrpSpPr>
          <p:grpSpPr>
            <a:xfrm>
              <a:off x="417513" y="4228106"/>
              <a:ext cx="8308974" cy="50800"/>
              <a:chOff x="417513" y="415130"/>
              <a:chExt cx="8308974" cy="50800"/>
            </a:xfrm>
          </p:grpSpPr>
          <p:sp>
            <p:nvSpPr>
              <p:cNvPr id="49" name="Rectangle 48">
                <a:extLst>
                  <a:ext uri="{FF2B5EF4-FFF2-40B4-BE49-F238E27FC236}">
                    <a16:creationId xmlns:a16="http://schemas.microsoft.com/office/drawing/2014/main" id="{B919B87E-1FE6-3D83-01F7-4D7CD6C51143}"/>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AA888718-5071-06B4-7307-FF4553A333D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A7CC1BA-1810-3589-120D-B9256885DDB7}"/>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7ACFAC1-5AAC-67CF-6DBE-CA89E464E98E}"/>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D695968-C078-DB36-8418-6B4E29258E01}"/>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E43E9BAD-4899-F013-CE97-44BFFAAA1E9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2164FA17-5CBD-AFFA-9BD9-B2B0FE79217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34D9CCD-899B-7458-BA63-B5662C645423}"/>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B0D4B1B-758C-9378-ACAD-7AD58AA9DFA6}"/>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E5665093-697A-70D1-4A85-269813D3DF9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F6B2955-C444-B31D-0448-37C54BF3191D}"/>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B941F4B-661C-EB4B-9BC8-E10EEFFC1DEF}"/>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51C20A18-A7D5-5BB2-0353-A13546E56C29}"/>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E8FC594-4543-318C-CD1B-38CCC216FD94}"/>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C8819F5-6CFD-E871-5110-047D129B4D64}"/>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9BCEB95-747D-940B-2597-FAB69A962F87}"/>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5399860F-DD96-7D2F-89BB-0CBAD8B6AFDA}"/>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F0717DD-3803-03DD-742C-CD188C59F0CB}"/>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5E093F21-9DD7-602E-A121-8478EDE913CE}"/>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AA69A95-ACCF-9C95-BB65-F96496D91E8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4076DA65-C165-A288-9154-FCCD3249A19B}"/>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285AED08-C738-8921-E242-434A897BA60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5A18F3A-2DA0-459A-1DD1-2A082912F04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3CF5B5AE-485E-7ADA-6122-2935BC4AD342}"/>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C4EBC8B-A66F-4E8F-9FA4-3C0AC86EB970}"/>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9219CCFA-1315-F2A7-E918-0857A9F3D414}"/>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A2B3D56E-54D8-C86D-779A-AA2F24E64D11}"/>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F54B4BDD-6259-99EF-5E34-382DA5D5F200}"/>
                </a:ext>
              </a:extLst>
            </p:cNvPr>
            <p:cNvGrpSpPr/>
            <p:nvPr/>
          </p:nvGrpSpPr>
          <p:grpSpPr>
            <a:xfrm>
              <a:off x="417513" y="4545850"/>
              <a:ext cx="8308974" cy="50800"/>
              <a:chOff x="417513" y="415130"/>
              <a:chExt cx="8308974" cy="50800"/>
            </a:xfrm>
          </p:grpSpPr>
          <p:sp>
            <p:nvSpPr>
              <p:cNvPr id="22" name="Rectangle 21">
                <a:extLst>
                  <a:ext uri="{FF2B5EF4-FFF2-40B4-BE49-F238E27FC236}">
                    <a16:creationId xmlns:a16="http://schemas.microsoft.com/office/drawing/2014/main" id="{C0C5567F-8851-8213-A218-605B2E94CD04}"/>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012F73E-AAC4-5660-3B4D-87AB727A1DAE}"/>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3BC8DC1-FE0D-990D-8D32-48F2B185BA6E}"/>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2E11840-7C85-AAC8-8820-7A3AB8E39758}"/>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8CE9089-6DA9-18D7-4243-35ACF209575C}"/>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9C51A37-8B1A-4F6F-C3BB-4B8C884CF0D4}"/>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6E08FF4-1D8A-F58C-1B89-15E7B691054E}"/>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9BE2AC8-D612-5146-6FB9-AB14ECC9B851}"/>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5D349E71-37AB-9B85-BE3C-5FD101BA3462}"/>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048AE37-A781-F026-24EC-7A1869574BE5}"/>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AD7C31D-B5AE-C15D-1F66-0DE8E7729238}"/>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F382B4F-812F-BD13-904F-8BC8E87E4B36}"/>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8EEF9A1-2732-A825-DE23-73D605ED755F}"/>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3033E4A-78BF-8216-1BA0-A453FFE19C34}"/>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9979652-D202-74F1-F495-65C949C58F4A}"/>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3BE3677-A2DE-5A62-25D9-A523F77F20B3}"/>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4581A38-5E05-BDE7-0A2C-676443613DE8}"/>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0D4E3-8E6F-467A-0758-C229C1565619}"/>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2D23132-D02B-3AE8-39F9-FC27CA0BCAB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261C3E1-F509-8B6C-AFCC-0CA2135C7661}"/>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4E0643A-B619-8012-62EE-CCD22924363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FF2F8B2-D036-E96D-EE4B-739C40F73CF8}"/>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D338A29-CB54-C24F-243C-56B8B2BDBBE8}"/>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209E95A-E753-6534-5DFB-37DE922F7166}"/>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2EBFC40-E364-9FE7-42CA-6A56A4E49602}"/>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F383DFB0-328D-7F26-1DA6-C3B1401C5EE1}"/>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CEA6BA05-A173-328D-5170-F46B909D74EC}"/>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9047312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48E02-1BDC-3EB1-E7EF-EBCA77607834}"/>
              </a:ext>
            </a:extLst>
          </p:cNvPr>
          <p:cNvSpPr>
            <a:spLocks noGrp="1"/>
          </p:cNvSpPr>
          <p:nvPr>
            <p:ph type="dt" sz="half" idx="10"/>
          </p:nvPr>
        </p:nvSpPr>
        <p:spPr/>
        <p:txBody>
          <a:bodyPr/>
          <a:lstStyle/>
          <a:p>
            <a:fld id="{7225C687-E192-43E5-8F7A-81B42BFF23EF}" type="datetimeFigureOut">
              <a:rPr lang="en-ZA" smtClean="0"/>
              <a:t>2024/03/05</a:t>
            </a:fld>
            <a:endParaRPr lang="en-ZA"/>
          </a:p>
        </p:txBody>
      </p:sp>
      <p:sp>
        <p:nvSpPr>
          <p:cNvPr id="3" name="Footer Placeholder 2">
            <a:extLst>
              <a:ext uri="{FF2B5EF4-FFF2-40B4-BE49-F238E27FC236}">
                <a16:creationId xmlns:a16="http://schemas.microsoft.com/office/drawing/2014/main" id="{7B10A487-6373-0D59-D961-1034AB68C8F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6CFDA08-67DF-86E6-6E15-986415CD5B0F}"/>
              </a:ext>
            </a:extLst>
          </p:cNvPr>
          <p:cNvSpPr>
            <a:spLocks noGrp="1"/>
          </p:cNvSpPr>
          <p:nvPr>
            <p:ph type="sldNum" sz="quarter" idx="12"/>
          </p:nvPr>
        </p:nvSpPr>
        <p:spPr/>
        <p:txBody>
          <a:bodyPr/>
          <a:lstStyle/>
          <a:p>
            <a:fld id="{F3BFD555-8314-48F6-81C1-0CC946254490}" type="slidenum">
              <a:rPr lang="en-ZA" smtClean="0"/>
              <a:t>‹#›</a:t>
            </a:fld>
            <a:endParaRPr lang="en-ZA"/>
          </a:p>
        </p:txBody>
      </p:sp>
    </p:spTree>
    <p:extLst>
      <p:ext uri="{BB962C8B-B14F-4D97-AF65-F5344CB8AC3E}">
        <p14:creationId xmlns:p14="http://schemas.microsoft.com/office/powerpoint/2010/main" val="198144896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0"/>
        <p:cNvGrpSpPr/>
        <p:nvPr/>
      </p:nvGrpSpPr>
      <p:grpSpPr>
        <a:xfrm>
          <a:off x="0" y="0"/>
          <a:ext cx="0" cy="0"/>
          <a:chOff x="0" y="0"/>
          <a:chExt cx="0" cy="0"/>
        </a:xfrm>
      </p:grpSpPr>
      <p:sp>
        <p:nvSpPr>
          <p:cNvPr id="12" name="Google Shape;12;p65"/>
          <p:cNvSpPr txBox="1">
            <a:spLocks noGrp="1"/>
          </p:cNvSpPr>
          <p:nvPr>
            <p:ph type="ctrTitle"/>
          </p:nvPr>
        </p:nvSpPr>
        <p:spPr>
          <a:xfrm>
            <a:off x="272389" y="3552874"/>
            <a:ext cx="5506641" cy="883661"/>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6000"/>
              <a:buFont typeface="Century Gothic"/>
              <a:buNone/>
              <a:defRPr sz="2700" b="0" i="0" u="none" strike="noStrike" cap="none">
                <a:solidFill>
                  <a:srgbClr val="FBB72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dirty="0"/>
          </a:p>
        </p:txBody>
      </p:sp>
      <p:pic>
        <p:nvPicPr>
          <p:cNvPr id="13" name="Google Shape;13;p65" descr="Text,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897091" y="137751"/>
            <a:ext cx="1111826" cy="430233"/>
          </a:xfrm>
          <a:prstGeom prst="rect">
            <a:avLst/>
          </a:prstGeom>
          <a:noFill/>
          <a:ln>
            <a:noFill/>
          </a:ln>
        </p:spPr>
      </p:pic>
      <p:sp>
        <p:nvSpPr>
          <p:cNvPr id="15" name="Google Shape;15;p65"/>
          <p:cNvSpPr>
            <a:spLocks noGrp="1"/>
          </p:cNvSpPr>
          <p:nvPr>
            <p:ph type="pic" idx="2"/>
          </p:nvPr>
        </p:nvSpPr>
        <p:spPr>
          <a:xfrm>
            <a:off x="0" y="0"/>
            <a:ext cx="9144000" cy="3300413"/>
          </a:xfrm>
          <a:prstGeom prst="rect">
            <a:avLst/>
          </a:prstGeom>
          <a:noFill/>
          <a:ln>
            <a:noFill/>
          </a:ln>
          <a:effectLst>
            <a:outerShdw blurRad="348891" dist="38100" dir="5580000" algn="tl" rotWithShape="0">
              <a:prstClr val="black">
                <a:alpha val="51000"/>
              </a:prstClr>
            </a:outerShdw>
          </a:effectLst>
        </p:spPr>
      </p:sp>
      <p:sp>
        <p:nvSpPr>
          <p:cNvPr id="16" name="Google Shape;16;p65"/>
          <p:cNvSpPr txBox="1">
            <a:spLocks noGrp="1"/>
          </p:cNvSpPr>
          <p:nvPr>
            <p:ph type="body" idx="1"/>
          </p:nvPr>
        </p:nvSpPr>
        <p:spPr>
          <a:xfrm>
            <a:off x="272389" y="4584951"/>
            <a:ext cx="5506641" cy="366758"/>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600"/>
              <a:buFont typeface="Arial"/>
              <a:buNone/>
              <a:defRPr sz="1200" b="0" i="0" u="none" strike="noStrike" cap="none">
                <a:solidFill>
                  <a:srgbClr val="3C3C3B"/>
                </a:solidFill>
                <a:latin typeface="Century Gothic"/>
                <a:ea typeface="Century Gothic"/>
                <a:cs typeface="Century Gothic"/>
                <a:sym typeface="Century Gothic"/>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63194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3981-45B4-590F-0163-A2C0739D672B}"/>
              </a:ext>
            </a:extLst>
          </p:cNvPr>
          <p:cNvSpPr>
            <a:spLocks noGrp="1"/>
          </p:cNvSpPr>
          <p:nvPr>
            <p:ph type="ctrTitle"/>
          </p:nvPr>
        </p:nvSpPr>
        <p:spPr>
          <a:xfrm>
            <a:off x="1143000" y="841772"/>
            <a:ext cx="6858000" cy="1790700"/>
          </a:xfrm>
        </p:spPr>
        <p:txBody>
          <a:bodyPr anchor="b"/>
          <a:lstStyle>
            <a:lvl1pPr algn="ctr">
              <a:defRPr sz="2700">
                <a:latin typeface="Century Gothic" panose="020B0502020202020204" pitchFamily="34" charset="0"/>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3E4457A8-4901-6C0D-F71A-EA4D8F8D9616}"/>
              </a:ext>
            </a:extLst>
          </p:cNvPr>
          <p:cNvSpPr>
            <a:spLocks noGrp="1"/>
          </p:cNvSpPr>
          <p:nvPr>
            <p:ph type="subTitle" idx="1"/>
          </p:nvPr>
        </p:nvSpPr>
        <p:spPr>
          <a:xfrm>
            <a:off x="1143000" y="2701528"/>
            <a:ext cx="6858000" cy="1241822"/>
          </a:xfrm>
        </p:spPr>
        <p:txBody>
          <a:bodyPr/>
          <a:lstStyle>
            <a:lvl1pPr marL="0" indent="0" algn="ctr">
              <a:buNone/>
              <a:defRPr sz="135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ZA" dirty="0"/>
          </a:p>
        </p:txBody>
      </p:sp>
    </p:spTree>
    <p:extLst>
      <p:ext uri="{BB962C8B-B14F-4D97-AF65-F5344CB8AC3E}">
        <p14:creationId xmlns:p14="http://schemas.microsoft.com/office/powerpoint/2010/main" val="2256651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pic>
        <p:nvPicPr>
          <p:cNvPr id="8" name="Google Shape;94;p68">
            <a:extLst>
              <a:ext uri="{FF2B5EF4-FFF2-40B4-BE49-F238E27FC236}">
                <a16:creationId xmlns:a16="http://schemas.microsoft.com/office/drawing/2014/main" id="{723BB8D6-A32A-374F-BFFD-8950CBE192D3}"/>
              </a:ext>
            </a:extLst>
          </p:cNvPr>
          <p:cNvPicPr preferRelativeResize="0"/>
          <p:nvPr userDrawn="1"/>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0" y="1201993"/>
            <a:ext cx="9144000" cy="3941507"/>
          </a:xfrm>
          <a:prstGeom prst="rect">
            <a:avLst/>
          </a:prstGeom>
          <a:noFill/>
          <a:ln>
            <a:noFill/>
          </a:ln>
        </p:spPr>
      </p:pic>
      <p:pic>
        <p:nvPicPr>
          <p:cNvPr id="95" name="Google Shape;95;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63224" y="181124"/>
            <a:ext cx="1213534" cy="404511"/>
          </a:xfrm>
          <a:prstGeom prst="rect">
            <a:avLst/>
          </a:prstGeom>
          <a:noFill/>
          <a:ln>
            <a:noFill/>
          </a:ln>
        </p:spPr>
      </p:pic>
      <p:sp>
        <p:nvSpPr>
          <p:cNvPr id="96" name="Google Shape;96;p68"/>
          <p:cNvSpPr/>
          <p:nvPr/>
        </p:nvSpPr>
        <p:spPr>
          <a:xfrm>
            <a:off x="0" y="248901"/>
            <a:ext cx="5137485" cy="653172"/>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97" name="Google Shape;97;p68"/>
          <p:cNvSpPr txBox="1">
            <a:spLocks noGrp="1"/>
          </p:cNvSpPr>
          <p:nvPr>
            <p:ph type="ctrTitle"/>
          </p:nvPr>
        </p:nvSpPr>
        <p:spPr>
          <a:xfrm>
            <a:off x="184743" y="248901"/>
            <a:ext cx="4767999" cy="64094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Century Gothic"/>
              <a:buNone/>
              <a:defRPr sz="27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98" name="Google Shape;98;p68"/>
          <p:cNvSpPr/>
          <p:nvPr/>
        </p:nvSpPr>
        <p:spPr>
          <a:xfrm>
            <a:off x="282797" y="3501197"/>
            <a:ext cx="631658" cy="505326"/>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B4B96208-0CFE-8F4A-95D6-33986DB299CD}"/>
              </a:ext>
            </a:extLst>
          </p:cNvPr>
          <p:cNvSpPr/>
          <p:nvPr userDrawn="1"/>
        </p:nvSpPr>
        <p:spPr>
          <a:xfrm>
            <a:off x="460209" y="3501196"/>
            <a:ext cx="276836" cy="415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1261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Grey">
    <p:bg>
      <p:bgPr>
        <a:solidFill>
          <a:srgbClr val="71756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8" name="Title 1">
            <a:extLst>
              <a:ext uri="{FF2B5EF4-FFF2-40B4-BE49-F238E27FC236}">
                <a16:creationId xmlns:a16="http://schemas.microsoft.com/office/drawing/2014/main" id="{08FE0AFA-B7B4-73DB-AA6E-818114159C7E}"/>
              </a:ext>
            </a:extLst>
          </p:cNvPr>
          <p:cNvSpPr>
            <a:spLocks noGrp="1"/>
          </p:cNvSpPr>
          <p:nvPr>
            <p:ph type="title" hasCustomPrompt="1"/>
          </p:nvPr>
        </p:nvSpPr>
        <p:spPr>
          <a:xfrm>
            <a:off x="1475655" y="1414463"/>
            <a:ext cx="5610944" cy="1372447"/>
          </a:xfrm>
          <a:prstGeom prst="rect">
            <a:avLst/>
          </a:prstGeom>
        </p:spPr>
        <p:txBody>
          <a:bodyPr lIns="0" tIns="0" rIns="0" bIns="0" anchor="b"/>
          <a:lstStyle>
            <a:lvl1pPr algn="l">
              <a:defRPr sz="4500">
                <a:solidFill>
                  <a:schemeClr val="tx2"/>
                </a:solidFill>
              </a:defRPr>
            </a:lvl1pPr>
          </a:lstStyle>
          <a:p>
            <a:r>
              <a:rPr lang="en-GB" dirty="0"/>
              <a:t>Section title</a:t>
            </a:r>
            <a:endParaRPr lang="en-US" dirty="0"/>
          </a:p>
        </p:txBody>
      </p:sp>
      <p:sp>
        <p:nvSpPr>
          <p:cNvPr id="9" name="Text Placeholder 2">
            <a:extLst>
              <a:ext uri="{FF2B5EF4-FFF2-40B4-BE49-F238E27FC236}">
                <a16:creationId xmlns:a16="http://schemas.microsoft.com/office/drawing/2014/main" id="{3232E3DD-6ADF-66EB-0F1E-EE64E23DA38B}"/>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grpSp>
        <p:nvGrpSpPr>
          <p:cNvPr id="11" name="Group 10">
            <a:extLst>
              <a:ext uri="{FF2B5EF4-FFF2-40B4-BE49-F238E27FC236}">
                <a16:creationId xmlns:a16="http://schemas.microsoft.com/office/drawing/2014/main" id="{C9FFF47D-4F9E-CCDF-C248-8841BFF91DAB}"/>
              </a:ext>
            </a:extLst>
          </p:cNvPr>
          <p:cNvGrpSpPr/>
          <p:nvPr userDrawn="1"/>
        </p:nvGrpSpPr>
        <p:grpSpPr>
          <a:xfrm flipH="1" flipV="1">
            <a:off x="-19097" y="0"/>
            <a:ext cx="2343197" cy="3759882"/>
            <a:chOff x="7137400" y="-334598"/>
            <a:chExt cx="2343197" cy="3759882"/>
          </a:xfrm>
        </p:grpSpPr>
        <p:cxnSp>
          <p:nvCxnSpPr>
            <p:cNvPr id="12" name="Straight Connector 11">
              <a:extLst>
                <a:ext uri="{FF2B5EF4-FFF2-40B4-BE49-F238E27FC236}">
                  <a16:creationId xmlns:a16="http://schemas.microsoft.com/office/drawing/2014/main" id="{425E499F-2801-23A3-CD42-BDA73992D3A1}"/>
                </a:ext>
              </a:extLst>
            </p:cNvPr>
            <p:cNvCxnSpPr>
              <a:cxnSpLocks/>
            </p:cNvCxnSpPr>
            <p:nvPr userDrawn="1"/>
          </p:nvCxnSpPr>
          <p:spPr>
            <a:xfrm flipH="1">
              <a:off x="8674849" y="466725"/>
              <a:ext cx="0" cy="295855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28B4FE-AD73-A1AB-35C9-4612D92CA521}"/>
                </a:ext>
              </a:extLst>
            </p:cNvPr>
            <p:cNvCxnSpPr>
              <a:cxnSpLocks/>
            </p:cNvCxnSpPr>
            <p:nvPr userDrawn="1"/>
          </p:nvCxnSpPr>
          <p:spPr>
            <a:xfrm flipH="1" flipV="1">
              <a:off x="7137400" y="466725"/>
              <a:ext cx="153744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7929F3-9076-CF43-460D-2D22EC395E99}"/>
                </a:ext>
              </a:extLst>
            </p:cNvPr>
            <p:cNvCxnSpPr>
              <a:cxnSpLocks/>
            </p:cNvCxnSpPr>
            <p:nvPr userDrawn="1"/>
          </p:nvCxnSpPr>
          <p:spPr>
            <a:xfrm flipH="1">
              <a:off x="8674100" y="-334598"/>
              <a:ext cx="806497" cy="80132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SLR Icon">
            <a:extLst>
              <a:ext uri="{FF2B5EF4-FFF2-40B4-BE49-F238E27FC236}">
                <a16:creationId xmlns:a16="http://schemas.microsoft.com/office/drawing/2014/main" id="{2A6BDBC0-092B-22F8-85C1-C0D8B407AF67}"/>
              </a:ext>
            </a:extLst>
          </p:cNvPr>
          <p:cNvPicPr>
            <a:picLocks noChangeAspect="1"/>
          </p:cNvPicPr>
          <p:nvPr userDrawn="1"/>
        </p:nvPicPr>
        <p:blipFill>
          <a:blip r:embed="rId3"/>
          <a:stretch>
            <a:fillRect/>
          </a:stretch>
        </p:blipFill>
        <p:spPr>
          <a:xfrm>
            <a:off x="152400" y="152400"/>
            <a:ext cx="266700" cy="266700"/>
          </a:xfrm>
          <a:prstGeom prst="rect">
            <a:avLst/>
          </a:prstGeom>
        </p:spPr>
      </p:pic>
    </p:spTree>
    <p:extLst>
      <p:ext uri="{BB962C8B-B14F-4D97-AF65-F5344CB8AC3E}">
        <p14:creationId xmlns:p14="http://schemas.microsoft.com/office/powerpoint/2010/main" val="328835738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1"/>
        <p:cNvGrpSpPr/>
        <p:nvPr/>
      </p:nvGrpSpPr>
      <p:grpSpPr>
        <a:xfrm>
          <a:off x="0" y="0"/>
          <a:ext cx="0" cy="0"/>
          <a:chOff x="0" y="0"/>
          <a:chExt cx="0" cy="0"/>
        </a:xfrm>
      </p:grpSpPr>
      <p:pic>
        <p:nvPicPr>
          <p:cNvPr id="8" name="Google Shape;161;p82" descr="A picture containing outdoor object, honeycomb&#10;&#10;Description automatically generated">
            <a:extLst>
              <a:ext uri="{FF2B5EF4-FFF2-40B4-BE49-F238E27FC236}">
                <a16:creationId xmlns:a16="http://schemas.microsoft.com/office/drawing/2014/main" id="{177FA292-2CF3-DCD3-5612-FF83980B22FB}"/>
              </a:ext>
            </a:extLst>
          </p:cNvPr>
          <p:cNvPicPr preferRelativeResize="0"/>
          <p:nvPr userDrawn="1"/>
        </p:nvPicPr>
        <p:blipFill rotWithShape="1">
          <a:blip r:embed="rId2" cstate="emai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4265742" y="1"/>
            <a:ext cx="4878258" cy="3217982"/>
          </a:xfrm>
          <a:prstGeom prst="rect">
            <a:avLst/>
          </a:prstGeom>
          <a:noFill/>
          <a:ln>
            <a:noFill/>
          </a:ln>
        </p:spPr>
      </p:pic>
      <p:sp>
        <p:nvSpPr>
          <p:cNvPr id="43" name="Google Shape;43;p74"/>
          <p:cNvSpPr txBox="1">
            <a:spLocks noGrp="1"/>
          </p:cNvSpPr>
          <p:nvPr>
            <p:ph type="ctrTitle"/>
          </p:nvPr>
        </p:nvSpPr>
        <p:spPr>
          <a:xfrm>
            <a:off x="282569" y="434638"/>
            <a:ext cx="4767999" cy="64094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BB72B"/>
              </a:buClr>
              <a:buSzPts val="3600"/>
              <a:buFont typeface="Century Gothic"/>
              <a:buNone/>
              <a:defRPr sz="2700" b="0" i="0" u="none" strike="noStrike" cap="none">
                <a:solidFill>
                  <a:srgbClr val="FBB72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44" name="Google Shape;44;p74"/>
          <p:cNvSpPr>
            <a:spLocks noGrp="1"/>
          </p:cNvSpPr>
          <p:nvPr>
            <p:ph type="pic" idx="2"/>
          </p:nvPr>
        </p:nvSpPr>
        <p:spPr>
          <a:xfrm>
            <a:off x="4572000" y="1612232"/>
            <a:ext cx="2078182" cy="3110916"/>
          </a:xfrm>
          <a:prstGeom prst="rect">
            <a:avLst/>
          </a:prstGeom>
          <a:noFill/>
          <a:ln>
            <a:noFill/>
          </a:ln>
          <a:effectLst>
            <a:outerShdw blurRad="254000" dist="127000" dir="2700000" algn="tl" rotWithShape="0">
              <a:srgbClr val="000000">
                <a:alpha val="64313"/>
              </a:srgbClr>
            </a:outerShdw>
          </a:effectLst>
        </p:spPr>
      </p:sp>
      <p:pic>
        <p:nvPicPr>
          <p:cNvPr id="45" name="Google Shape;45;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63224" y="181124"/>
            <a:ext cx="1213534" cy="404511"/>
          </a:xfrm>
          <a:prstGeom prst="rect">
            <a:avLst/>
          </a:prstGeom>
          <a:noFill/>
          <a:ln>
            <a:noFill/>
          </a:ln>
        </p:spPr>
      </p:pic>
      <p:sp>
        <p:nvSpPr>
          <p:cNvPr id="47" name="Google Shape;47;p74"/>
          <p:cNvSpPr txBox="1">
            <a:spLocks noGrp="1"/>
          </p:cNvSpPr>
          <p:nvPr>
            <p:ph type="body" idx="1"/>
          </p:nvPr>
        </p:nvSpPr>
        <p:spPr>
          <a:xfrm>
            <a:off x="282568" y="1612232"/>
            <a:ext cx="3971717" cy="311091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3C3C3B"/>
              </a:buClr>
              <a:buSzPts val="1100"/>
              <a:buFont typeface="Arial"/>
              <a:buNone/>
              <a:defRPr sz="825" b="0" i="0" u="none" strike="noStrike" cap="none">
                <a:solidFill>
                  <a:srgbClr val="3C3C3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 name="Google Shape;25;p18">
            <a:extLst>
              <a:ext uri="{FF2B5EF4-FFF2-40B4-BE49-F238E27FC236}">
                <a16:creationId xmlns:a16="http://schemas.microsoft.com/office/drawing/2014/main" id="{A034BF03-B66E-53C5-0B4B-665D0A4A578C}"/>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3C3C3B"/>
                </a:solidFill>
                <a:latin typeface="Century Gothic"/>
                <a:ea typeface="Century Gothic"/>
                <a:cs typeface="Century Gothic"/>
                <a:sym typeface="Century Gothic"/>
              </a:rPr>
              <a:t>HIVEENERGY.CO.UK</a:t>
            </a:r>
            <a:endParaRPr sz="900" b="0" i="0" u="none" strike="noStrike" cap="none" spc="225" dirty="0">
              <a:solidFill>
                <a:srgbClr val="3C3C3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67764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5_Custom Layout">
  <p:cSld name="5_Custom Layout">
    <p:spTree>
      <p:nvGrpSpPr>
        <p:cNvPr id="1" name="Shape 27"/>
        <p:cNvGrpSpPr/>
        <p:nvPr/>
      </p:nvGrpSpPr>
      <p:grpSpPr>
        <a:xfrm>
          <a:off x="0" y="0"/>
          <a:ext cx="0" cy="0"/>
          <a:chOff x="0" y="0"/>
          <a:chExt cx="0" cy="0"/>
        </a:xfrm>
      </p:grpSpPr>
      <p:sp>
        <p:nvSpPr>
          <p:cNvPr id="30" name="Google Shape;30;p69"/>
          <p:cNvSpPr txBox="1">
            <a:spLocks noGrp="1"/>
          </p:cNvSpPr>
          <p:nvPr>
            <p:ph type="ctrTitle"/>
          </p:nvPr>
        </p:nvSpPr>
        <p:spPr>
          <a:xfrm>
            <a:off x="507507" y="1139781"/>
            <a:ext cx="4480130" cy="111563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600"/>
              <a:buFont typeface="Century Gothic"/>
              <a:buNone/>
              <a:defRPr sz="2700" b="0" i="0" u="none" strike="noStrike" cap="none">
                <a:solidFill>
                  <a:srgbClr val="3C3C3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dirty="0"/>
          </a:p>
        </p:txBody>
      </p:sp>
      <p:sp>
        <p:nvSpPr>
          <p:cNvPr id="31" name="Google Shape;31;p69"/>
          <p:cNvSpPr>
            <a:spLocks noGrp="1"/>
          </p:cNvSpPr>
          <p:nvPr>
            <p:ph type="pic" idx="2"/>
          </p:nvPr>
        </p:nvSpPr>
        <p:spPr>
          <a:xfrm>
            <a:off x="5971679" y="1614849"/>
            <a:ext cx="2815828" cy="2565797"/>
          </a:xfrm>
          <a:prstGeom prst="rect">
            <a:avLst/>
          </a:prstGeom>
          <a:noFill/>
          <a:ln>
            <a:noFill/>
          </a:ln>
          <a:effectLst>
            <a:outerShdw blurRad="254000" dist="127000" dir="2700000" algn="ctr" rotWithShape="0">
              <a:schemeClr val="dk1">
                <a:alpha val="64313"/>
              </a:schemeClr>
            </a:outerShdw>
          </a:effectLst>
        </p:spPr>
      </p:sp>
      <p:pic>
        <p:nvPicPr>
          <p:cNvPr id="32" name="Google Shape;32;p69" descr="Text,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897091" y="137751"/>
            <a:ext cx="1111826" cy="430233"/>
          </a:xfrm>
          <a:prstGeom prst="rect">
            <a:avLst/>
          </a:prstGeom>
          <a:noFill/>
          <a:ln>
            <a:noFill/>
          </a:ln>
        </p:spPr>
      </p:pic>
      <p:sp>
        <p:nvSpPr>
          <p:cNvPr id="34" name="Google Shape;34;p69"/>
          <p:cNvSpPr txBox="1">
            <a:spLocks noGrp="1"/>
          </p:cNvSpPr>
          <p:nvPr>
            <p:ph type="body" idx="1"/>
          </p:nvPr>
        </p:nvSpPr>
        <p:spPr>
          <a:xfrm>
            <a:off x="507507" y="2571750"/>
            <a:ext cx="4967270" cy="1608896"/>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3C3C3B"/>
              </a:buClr>
              <a:buSzPts val="1100"/>
              <a:buFont typeface="Arial"/>
              <a:buNone/>
              <a:defRPr sz="825" b="0" i="0" u="none" strike="noStrike" cap="none">
                <a:solidFill>
                  <a:srgbClr val="3C3C3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25;p18">
            <a:extLst>
              <a:ext uri="{FF2B5EF4-FFF2-40B4-BE49-F238E27FC236}">
                <a16:creationId xmlns:a16="http://schemas.microsoft.com/office/drawing/2014/main" id="{54C19D67-D0AA-6766-1546-F5B493FE6343}"/>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FFFFFF"/>
                </a:solidFill>
                <a:latin typeface="Century Gothic"/>
                <a:ea typeface="Century Gothic"/>
                <a:cs typeface="Century Gothic"/>
                <a:sym typeface="Century Gothic"/>
              </a:rPr>
              <a:t>HIVEENERGY.CO.UK</a:t>
            </a:r>
            <a:endParaRPr sz="900" b="0" i="0" u="none" strike="noStrike" cap="none" spc="225"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0891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35"/>
        <p:cNvGrpSpPr/>
        <p:nvPr/>
      </p:nvGrpSpPr>
      <p:grpSpPr>
        <a:xfrm>
          <a:off x="0" y="0"/>
          <a:ext cx="0" cy="0"/>
          <a:chOff x="0" y="0"/>
          <a:chExt cx="0" cy="0"/>
        </a:xfrm>
      </p:grpSpPr>
      <p:sp>
        <p:nvSpPr>
          <p:cNvPr id="38" name="Google Shape;38;p73"/>
          <p:cNvSpPr txBox="1">
            <a:spLocks noGrp="1"/>
          </p:cNvSpPr>
          <p:nvPr>
            <p:ph type="ctrTitle"/>
          </p:nvPr>
        </p:nvSpPr>
        <p:spPr>
          <a:xfrm>
            <a:off x="507507" y="1139781"/>
            <a:ext cx="3607294" cy="71759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600"/>
              <a:buFont typeface="Century Gothic"/>
              <a:buNone/>
              <a:defRPr sz="27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39" name="Google Shape;39;p73"/>
          <p:cNvSpPr>
            <a:spLocks noGrp="1"/>
          </p:cNvSpPr>
          <p:nvPr>
            <p:ph type="pic" idx="2"/>
          </p:nvPr>
        </p:nvSpPr>
        <p:spPr>
          <a:xfrm>
            <a:off x="5619749" y="0"/>
            <a:ext cx="3524250" cy="5143500"/>
          </a:xfrm>
          <a:prstGeom prst="rect">
            <a:avLst/>
          </a:prstGeom>
          <a:noFill/>
          <a:ln>
            <a:noFill/>
          </a:ln>
          <a:effectLst>
            <a:outerShdw blurRad="254000" dist="127000" dir="2700000" algn="tl" rotWithShape="0">
              <a:srgbClr val="000000">
                <a:alpha val="64313"/>
              </a:srgbClr>
            </a:outerShdw>
          </a:effectLst>
        </p:spPr>
      </p:sp>
      <p:sp>
        <p:nvSpPr>
          <p:cNvPr id="40" name="Google Shape;40;p73"/>
          <p:cNvSpPr txBox="1">
            <a:spLocks noGrp="1"/>
          </p:cNvSpPr>
          <p:nvPr>
            <p:ph type="body" idx="1"/>
          </p:nvPr>
        </p:nvSpPr>
        <p:spPr>
          <a:xfrm>
            <a:off x="507507" y="2032118"/>
            <a:ext cx="4234975" cy="2536007"/>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lt1"/>
              </a:buClr>
              <a:buSzPts val="1100"/>
              <a:buFont typeface="Arial"/>
              <a:buNone/>
              <a:defRPr sz="825" b="0" i="0" u="none" strike="noStrike" cap="none">
                <a:solidFill>
                  <a:schemeClr val="lt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98284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56"/>
        <p:cNvGrpSpPr/>
        <p:nvPr/>
      </p:nvGrpSpPr>
      <p:grpSpPr>
        <a:xfrm>
          <a:off x="0" y="0"/>
          <a:ext cx="0" cy="0"/>
          <a:chOff x="0" y="0"/>
          <a:chExt cx="0" cy="0"/>
        </a:xfrm>
      </p:grpSpPr>
      <p:sp>
        <p:nvSpPr>
          <p:cNvPr id="60" name="Google Shape;60;p19"/>
          <p:cNvSpPr txBox="1">
            <a:spLocks noGrp="1"/>
          </p:cNvSpPr>
          <p:nvPr>
            <p:ph type="ctrTitle"/>
          </p:nvPr>
        </p:nvSpPr>
        <p:spPr>
          <a:xfrm>
            <a:off x="507507" y="1139781"/>
            <a:ext cx="4480130" cy="111563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600"/>
              <a:buFont typeface="Century Gothic"/>
              <a:buNone/>
              <a:defRPr sz="27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61" name="Google Shape;61;p19"/>
          <p:cNvSpPr>
            <a:spLocks noGrp="1"/>
          </p:cNvSpPr>
          <p:nvPr>
            <p:ph type="pic" idx="2"/>
          </p:nvPr>
        </p:nvSpPr>
        <p:spPr>
          <a:xfrm>
            <a:off x="5971679" y="1614849"/>
            <a:ext cx="2815828" cy="2565797"/>
          </a:xfrm>
          <a:prstGeom prst="rect">
            <a:avLst/>
          </a:prstGeom>
          <a:noFill/>
          <a:ln>
            <a:noFill/>
          </a:ln>
          <a:effectLst>
            <a:outerShdw blurRad="254000" dist="127000" dir="2700000" algn="ctr" rotWithShape="0">
              <a:schemeClr val="dk1">
                <a:alpha val="64313"/>
              </a:schemeClr>
            </a:outerShdw>
          </a:effectLst>
        </p:spPr>
      </p:sp>
      <p:pic>
        <p:nvPicPr>
          <p:cNvPr id="62" name="Google Shape;62;p19" descr="Text,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897091" y="137751"/>
            <a:ext cx="1111826" cy="430233"/>
          </a:xfrm>
          <a:prstGeom prst="rect">
            <a:avLst/>
          </a:prstGeom>
          <a:noFill/>
          <a:ln>
            <a:noFill/>
          </a:ln>
        </p:spPr>
      </p:pic>
      <p:sp>
        <p:nvSpPr>
          <p:cNvPr id="64" name="Google Shape;64;p19"/>
          <p:cNvSpPr txBox="1">
            <a:spLocks noGrp="1"/>
          </p:cNvSpPr>
          <p:nvPr>
            <p:ph type="body" idx="1"/>
          </p:nvPr>
        </p:nvSpPr>
        <p:spPr>
          <a:xfrm>
            <a:off x="507507" y="2484660"/>
            <a:ext cx="5107679" cy="1897486"/>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lt1"/>
              </a:buClr>
              <a:buSzPts val="1100"/>
              <a:buFont typeface="Arial"/>
              <a:buNone/>
              <a:defRPr sz="825" b="0" i="0" u="none" strike="noStrike" cap="none">
                <a:solidFill>
                  <a:schemeClr val="lt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25;p18">
            <a:extLst>
              <a:ext uri="{FF2B5EF4-FFF2-40B4-BE49-F238E27FC236}">
                <a16:creationId xmlns:a16="http://schemas.microsoft.com/office/drawing/2014/main" id="{536ED8B4-A326-5D80-52D9-F83A65960298}"/>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3C3C3B"/>
                </a:solidFill>
                <a:latin typeface="Century Gothic"/>
                <a:ea typeface="Century Gothic"/>
                <a:cs typeface="Century Gothic"/>
                <a:sym typeface="Century Gothic"/>
              </a:rPr>
              <a:t>HIVEENERGY.CO.UK</a:t>
            </a:r>
            <a:endParaRPr sz="900" b="0" i="0" u="none" strike="noStrike" cap="none" spc="225" dirty="0">
              <a:solidFill>
                <a:srgbClr val="3C3C3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557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3981-45B4-590F-0163-A2C0739D672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3E4457A8-4901-6C0D-F71A-EA4D8F8D961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4769679-10EC-CA52-E511-8DF8F07A1B0A}"/>
              </a:ext>
            </a:extLst>
          </p:cNvPr>
          <p:cNvSpPr>
            <a:spLocks noGrp="1"/>
          </p:cNvSpPr>
          <p:nvPr>
            <p:ph type="dt" sz="half" idx="10"/>
          </p:nvPr>
        </p:nvSpPr>
        <p:spPr/>
        <p:txBody>
          <a:bodyPr/>
          <a:lstStyle/>
          <a:p>
            <a:fld id="{EC509055-0345-432B-9516-C4CE75BB4A3D}" type="datetimeFigureOut">
              <a:rPr lang="en-ZA" smtClean="0"/>
              <a:t>2024/03/05</a:t>
            </a:fld>
            <a:endParaRPr lang="en-ZA"/>
          </a:p>
        </p:txBody>
      </p:sp>
      <p:sp>
        <p:nvSpPr>
          <p:cNvPr id="5" name="Footer Placeholder 4">
            <a:extLst>
              <a:ext uri="{FF2B5EF4-FFF2-40B4-BE49-F238E27FC236}">
                <a16:creationId xmlns:a16="http://schemas.microsoft.com/office/drawing/2014/main" id="{12EF35D2-42D4-131C-1E2A-0745AE27D6E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4B1AF53-190F-DFE4-4F91-6A15B328F10A}"/>
              </a:ext>
            </a:extLst>
          </p:cNvPr>
          <p:cNvSpPr>
            <a:spLocks noGrp="1"/>
          </p:cNvSpPr>
          <p:nvPr>
            <p:ph type="sldNum" sz="quarter" idx="12"/>
          </p:nvPr>
        </p:nvSpPr>
        <p:spPr/>
        <p:txBody>
          <a:bodyPr/>
          <a:lstStyle/>
          <a:p>
            <a:fld id="{BD2DC0B1-4108-47AD-B40B-D2F8EA62076A}" type="slidenum">
              <a:rPr lang="en-ZA" smtClean="0"/>
              <a:t>‹#›</a:t>
            </a:fld>
            <a:endParaRPr lang="en-ZA"/>
          </a:p>
        </p:txBody>
      </p:sp>
    </p:spTree>
    <p:extLst>
      <p:ext uri="{BB962C8B-B14F-4D97-AF65-F5344CB8AC3E}">
        <p14:creationId xmlns:p14="http://schemas.microsoft.com/office/powerpoint/2010/main" val="516559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pic>
        <p:nvPicPr>
          <p:cNvPr id="8" name="Google Shape;94;p68">
            <a:extLst>
              <a:ext uri="{FF2B5EF4-FFF2-40B4-BE49-F238E27FC236}">
                <a16:creationId xmlns:a16="http://schemas.microsoft.com/office/drawing/2014/main" id="{723BB8D6-A32A-374F-BFFD-8950CBE192D3}"/>
              </a:ext>
            </a:extLst>
          </p:cNvPr>
          <p:cNvPicPr preferRelativeResize="0"/>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0" y="1201993"/>
            <a:ext cx="9144000" cy="3941507"/>
          </a:xfrm>
          <a:prstGeom prst="rect">
            <a:avLst/>
          </a:prstGeom>
          <a:noFill/>
          <a:ln>
            <a:noFill/>
          </a:ln>
        </p:spPr>
      </p:pic>
      <p:pic>
        <p:nvPicPr>
          <p:cNvPr id="95" name="Google Shape;95;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63224" y="181124"/>
            <a:ext cx="1213534" cy="404511"/>
          </a:xfrm>
          <a:prstGeom prst="rect">
            <a:avLst/>
          </a:prstGeom>
          <a:noFill/>
          <a:ln>
            <a:noFill/>
          </a:ln>
        </p:spPr>
      </p:pic>
      <p:sp>
        <p:nvSpPr>
          <p:cNvPr id="97" name="Google Shape;97;p68"/>
          <p:cNvSpPr txBox="1">
            <a:spLocks noGrp="1"/>
          </p:cNvSpPr>
          <p:nvPr>
            <p:ph type="ctrTitle"/>
          </p:nvPr>
        </p:nvSpPr>
        <p:spPr>
          <a:xfrm>
            <a:off x="184743" y="248901"/>
            <a:ext cx="4767999" cy="64094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Century Gothic"/>
              <a:buNone/>
              <a:defRPr sz="27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98" name="Google Shape;98;p68"/>
          <p:cNvSpPr/>
          <p:nvPr/>
        </p:nvSpPr>
        <p:spPr>
          <a:xfrm>
            <a:off x="282797" y="3501197"/>
            <a:ext cx="631658" cy="505326"/>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B4B96208-0CFE-8F4A-95D6-33986DB299CD}"/>
              </a:ext>
            </a:extLst>
          </p:cNvPr>
          <p:cNvSpPr/>
          <p:nvPr userDrawn="1"/>
        </p:nvSpPr>
        <p:spPr>
          <a:xfrm>
            <a:off x="460209" y="3501196"/>
            <a:ext cx="276836" cy="415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09666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1"/>
        <p:cNvGrpSpPr/>
        <p:nvPr/>
      </p:nvGrpSpPr>
      <p:grpSpPr>
        <a:xfrm>
          <a:off x="0" y="0"/>
          <a:ext cx="0" cy="0"/>
          <a:chOff x="0" y="0"/>
          <a:chExt cx="0" cy="0"/>
        </a:xfrm>
      </p:grpSpPr>
      <p:pic>
        <p:nvPicPr>
          <p:cNvPr id="8" name="Google Shape;161;p82" descr="A picture containing outdoor object, honeycomb&#10;&#10;Description automatically generated">
            <a:extLst>
              <a:ext uri="{FF2B5EF4-FFF2-40B4-BE49-F238E27FC236}">
                <a16:creationId xmlns:a16="http://schemas.microsoft.com/office/drawing/2014/main" id="{177FA292-2CF3-DCD3-5612-FF83980B22FB}"/>
              </a:ext>
            </a:extLst>
          </p:cNvPr>
          <p:cNvPicPr preferRelativeResize="0"/>
          <p:nvPr userDrawn="1"/>
        </p:nvPicPr>
        <p:blipFill rotWithShape="1">
          <a:blip r:embed="rId2" cstate="screen">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36937" r="2260"/>
          <a:stretch/>
        </p:blipFill>
        <p:spPr>
          <a:xfrm>
            <a:off x="4389839" y="0"/>
            <a:ext cx="4767999" cy="2029343"/>
          </a:xfrm>
          <a:prstGeom prst="rect">
            <a:avLst/>
          </a:prstGeom>
          <a:noFill/>
          <a:ln>
            <a:noFill/>
          </a:ln>
        </p:spPr>
      </p:pic>
      <p:sp>
        <p:nvSpPr>
          <p:cNvPr id="43" name="Google Shape;43;p74"/>
          <p:cNvSpPr txBox="1">
            <a:spLocks noGrp="1"/>
          </p:cNvSpPr>
          <p:nvPr>
            <p:ph type="ctrTitle"/>
          </p:nvPr>
        </p:nvSpPr>
        <p:spPr>
          <a:xfrm>
            <a:off x="282569" y="434638"/>
            <a:ext cx="4767999" cy="64094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BB72B"/>
              </a:buClr>
              <a:buSzPts val="3600"/>
              <a:buFont typeface="Century Gothic"/>
              <a:buNone/>
              <a:defRPr sz="2700" b="0" i="0" u="none" strike="noStrike" cap="none">
                <a:solidFill>
                  <a:srgbClr val="FBB72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44" name="Google Shape;44;p74"/>
          <p:cNvSpPr>
            <a:spLocks noGrp="1"/>
          </p:cNvSpPr>
          <p:nvPr>
            <p:ph type="pic" idx="2"/>
          </p:nvPr>
        </p:nvSpPr>
        <p:spPr>
          <a:xfrm>
            <a:off x="4572000" y="1612232"/>
            <a:ext cx="2078182" cy="3110916"/>
          </a:xfrm>
          <a:prstGeom prst="rect">
            <a:avLst/>
          </a:prstGeom>
          <a:noFill/>
          <a:ln>
            <a:noFill/>
          </a:ln>
          <a:effectLst>
            <a:outerShdw blurRad="254000" dist="127000" dir="2700000" algn="tl" rotWithShape="0">
              <a:srgbClr val="000000">
                <a:alpha val="64313"/>
              </a:srgbClr>
            </a:outerShdw>
          </a:effectLst>
        </p:spPr>
      </p:sp>
      <p:sp>
        <p:nvSpPr>
          <p:cNvPr id="47" name="Google Shape;47;p74"/>
          <p:cNvSpPr txBox="1">
            <a:spLocks noGrp="1"/>
          </p:cNvSpPr>
          <p:nvPr>
            <p:ph type="body" idx="1"/>
          </p:nvPr>
        </p:nvSpPr>
        <p:spPr>
          <a:xfrm>
            <a:off x="282568" y="1612232"/>
            <a:ext cx="3971717" cy="311091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3C3C3B"/>
              </a:buClr>
              <a:buSzPts val="1100"/>
              <a:buFont typeface="Arial"/>
              <a:buNone/>
              <a:defRPr sz="825" b="0" i="0" u="none" strike="noStrike" cap="none">
                <a:solidFill>
                  <a:srgbClr val="3C3C3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654746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179"/>
        <p:cNvGrpSpPr/>
        <p:nvPr/>
      </p:nvGrpSpPr>
      <p:grpSpPr>
        <a:xfrm>
          <a:off x="0" y="0"/>
          <a:ext cx="0" cy="0"/>
          <a:chOff x="0" y="0"/>
          <a:chExt cx="0" cy="0"/>
        </a:xfrm>
      </p:grpSpPr>
      <p:sp>
        <p:nvSpPr>
          <p:cNvPr id="180" name="Google Shape;180;p81"/>
          <p:cNvSpPr/>
          <p:nvPr/>
        </p:nvSpPr>
        <p:spPr>
          <a:xfrm>
            <a:off x="1" y="0"/>
            <a:ext cx="9144000" cy="5143500"/>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pic>
        <p:nvPicPr>
          <p:cNvPr id="181" name="Google Shape;181;p81" descr="A picture containing outdoor object, honeycomb, dark, indoor&#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171" t="14366" r="18975"/>
          <a:stretch/>
        </p:blipFill>
        <p:spPr>
          <a:xfrm>
            <a:off x="2437914" y="0"/>
            <a:ext cx="6718639" cy="5005749"/>
          </a:xfrm>
          <a:prstGeom prst="rect">
            <a:avLst/>
          </a:prstGeom>
          <a:noFill/>
          <a:ln>
            <a:noFill/>
          </a:ln>
        </p:spPr>
      </p:pic>
      <p:sp>
        <p:nvSpPr>
          <p:cNvPr id="182" name="Google Shape;182;p81"/>
          <p:cNvSpPr/>
          <p:nvPr/>
        </p:nvSpPr>
        <p:spPr>
          <a:xfrm>
            <a:off x="6772275" y="0"/>
            <a:ext cx="2384278" cy="5143500"/>
          </a:xfrm>
          <a:prstGeom prst="rect">
            <a:avLst/>
          </a:prstGeom>
          <a:solidFill>
            <a:srgbClr val="FBB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83" name="Google Shape;183;p81"/>
          <p:cNvSpPr/>
          <p:nvPr/>
        </p:nvSpPr>
        <p:spPr>
          <a:xfrm>
            <a:off x="4792959" y="2647076"/>
            <a:ext cx="4363594" cy="925728"/>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84" name="Google Shape;184;p81"/>
          <p:cNvSpPr txBox="1">
            <a:spLocks noGrp="1"/>
          </p:cNvSpPr>
          <p:nvPr>
            <p:ph type="ctrTitle"/>
          </p:nvPr>
        </p:nvSpPr>
        <p:spPr>
          <a:xfrm>
            <a:off x="4869710" y="2705100"/>
            <a:ext cx="4200524" cy="809681"/>
          </a:xfrm>
          <a:prstGeom prst="rect">
            <a:avLst/>
          </a:prstGeom>
          <a:noFill/>
          <a:ln>
            <a:noFill/>
          </a:ln>
        </p:spPr>
        <p:txBody>
          <a:bodyPr spcFirstLastPara="1" wrap="square" lIns="91425" tIns="45700" rIns="91425" bIns="45700" anchor="ctr" anchorCtr="0">
            <a:noAutofit/>
          </a:bodyPr>
          <a:lstStyle>
            <a:lvl1pPr marR="0" lvl="0" algn="r" rtl="0">
              <a:lnSpc>
                <a:spcPct val="90000"/>
              </a:lnSpc>
              <a:spcBef>
                <a:spcPts val="0"/>
              </a:spcBef>
              <a:spcAft>
                <a:spcPts val="0"/>
              </a:spcAft>
              <a:buClr>
                <a:srgbClr val="FBB72B"/>
              </a:buClr>
              <a:buSzPts val="3600"/>
              <a:buFont typeface="Century Gothic"/>
              <a:buNone/>
              <a:defRPr sz="2700" b="0" i="0" u="none" strike="noStrike" cap="none">
                <a:solidFill>
                  <a:srgbClr val="FBB72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pic>
        <p:nvPicPr>
          <p:cNvPr id="185" name="Google Shape;185;p81" descr="Text,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97091" y="137751"/>
            <a:ext cx="1111826" cy="430233"/>
          </a:xfrm>
          <a:prstGeom prst="rect">
            <a:avLst/>
          </a:prstGeom>
          <a:noFill/>
          <a:ln>
            <a:noFill/>
          </a:ln>
        </p:spPr>
      </p:pic>
      <p:sp>
        <p:nvSpPr>
          <p:cNvPr id="187" name="Google Shape;187;p81"/>
          <p:cNvSpPr txBox="1">
            <a:spLocks noGrp="1"/>
          </p:cNvSpPr>
          <p:nvPr>
            <p:ph type="body" idx="1"/>
          </p:nvPr>
        </p:nvSpPr>
        <p:spPr>
          <a:xfrm>
            <a:off x="777811" y="1256530"/>
            <a:ext cx="2639566" cy="263044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FBB72B"/>
              </a:buClr>
              <a:buSzPts val="1600"/>
              <a:buFont typeface="Arial"/>
              <a:buNone/>
              <a:defRPr sz="1200" b="0" i="0" u="none" strike="noStrike" cap="none">
                <a:solidFill>
                  <a:srgbClr val="FBB72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25;p18">
            <a:extLst>
              <a:ext uri="{FF2B5EF4-FFF2-40B4-BE49-F238E27FC236}">
                <a16:creationId xmlns:a16="http://schemas.microsoft.com/office/drawing/2014/main" id="{348AAAA5-C834-E539-FB97-DA7074905547}"/>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3C3C3B"/>
                </a:solidFill>
                <a:latin typeface="Century Gothic"/>
                <a:ea typeface="Century Gothic"/>
                <a:cs typeface="Century Gothic"/>
                <a:sym typeface="Century Gothic"/>
              </a:rPr>
              <a:t>HIVEENERGY.CO.UK</a:t>
            </a:r>
            <a:endParaRPr sz="900" b="0" i="0" u="none" strike="noStrike" cap="none" spc="225" dirty="0">
              <a:solidFill>
                <a:srgbClr val="3C3C3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84597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8"/>
        <p:cNvGrpSpPr/>
        <p:nvPr/>
      </p:nvGrpSpPr>
      <p:grpSpPr>
        <a:xfrm>
          <a:off x="0" y="0"/>
          <a:ext cx="0" cy="0"/>
          <a:chOff x="0" y="0"/>
          <a:chExt cx="0" cy="0"/>
        </a:xfrm>
      </p:grpSpPr>
      <p:sp>
        <p:nvSpPr>
          <p:cNvPr id="49" name="Google Shape;49;p75"/>
          <p:cNvSpPr/>
          <p:nvPr/>
        </p:nvSpPr>
        <p:spPr>
          <a:xfrm>
            <a:off x="6168928" y="0"/>
            <a:ext cx="2975073" cy="5143500"/>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50" name="Google Shape;50;p75"/>
          <p:cNvSpPr txBox="1">
            <a:spLocks noGrp="1"/>
          </p:cNvSpPr>
          <p:nvPr>
            <p:ph type="ctrTitle"/>
          </p:nvPr>
        </p:nvSpPr>
        <p:spPr>
          <a:xfrm>
            <a:off x="325341" y="411119"/>
            <a:ext cx="2975072" cy="136194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3C3C3B"/>
              </a:buClr>
              <a:buSzPts val="3600"/>
              <a:buFont typeface="Century Gothic"/>
              <a:buNone/>
              <a:defRPr sz="2700" b="0" i="0" u="none" strike="noStrike" cap="none">
                <a:solidFill>
                  <a:srgbClr val="3C3C3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51" name="Google Shape;51;p75"/>
          <p:cNvSpPr>
            <a:spLocks noGrp="1"/>
          </p:cNvSpPr>
          <p:nvPr>
            <p:ph type="pic" idx="2"/>
          </p:nvPr>
        </p:nvSpPr>
        <p:spPr>
          <a:xfrm>
            <a:off x="6534773" y="1210729"/>
            <a:ext cx="2319391" cy="1615192"/>
          </a:xfrm>
          <a:prstGeom prst="rect">
            <a:avLst/>
          </a:prstGeom>
          <a:noFill/>
          <a:ln>
            <a:noFill/>
          </a:ln>
          <a:effectLst>
            <a:outerShdw blurRad="254000" dist="127000" dir="2700000" algn="tl" rotWithShape="0">
              <a:srgbClr val="000000">
                <a:alpha val="64313"/>
              </a:srgbClr>
            </a:outerShdw>
          </a:effectLst>
        </p:spPr>
      </p:sp>
      <p:sp>
        <p:nvSpPr>
          <p:cNvPr id="52" name="Google Shape;52;p75"/>
          <p:cNvSpPr>
            <a:spLocks noGrp="1"/>
          </p:cNvSpPr>
          <p:nvPr>
            <p:ph type="pic" idx="3"/>
          </p:nvPr>
        </p:nvSpPr>
        <p:spPr>
          <a:xfrm>
            <a:off x="6534773" y="3029545"/>
            <a:ext cx="2319391" cy="1615192"/>
          </a:xfrm>
          <a:prstGeom prst="rect">
            <a:avLst/>
          </a:prstGeom>
          <a:noFill/>
          <a:ln>
            <a:noFill/>
          </a:ln>
          <a:effectLst>
            <a:outerShdw blurRad="254000" dist="127000" dir="2700000" algn="tl" rotWithShape="0">
              <a:srgbClr val="000000">
                <a:alpha val="64313"/>
              </a:srgbClr>
            </a:outerShdw>
          </a:effectLst>
        </p:spPr>
      </p:sp>
      <p:sp>
        <p:nvSpPr>
          <p:cNvPr id="54" name="Google Shape;54;p75"/>
          <p:cNvSpPr txBox="1"/>
          <p:nvPr/>
        </p:nvSpPr>
        <p:spPr>
          <a:xfrm>
            <a:off x="7698347" y="4886629"/>
            <a:ext cx="1312029" cy="167008"/>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dirty="0">
                <a:solidFill>
                  <a:srgbClr val="3C3C3B"/>
                </a:solidFill>
                <a:latin typeface="Century Gothic"/>
                <a:ea typeface="Century Gothic"/>
                <a:cs typeface="Century Gothic"/>
                <a:sym typeface="Century Gothic"/>
              </a:rPr>
              <a:t>HIVEENERGY.CO.UK</a:t>
            </a:r>
            <a:endParaRPr sz="900" b="0" i="0" u="none" strike="noStrike" cap="none" dirty="0">
              <a:solidFill>
                <a:srgbClr val="3C3C3B"/>
              </a:solidFill>
              <a:latin typeface="Century Gothic"/>
              <a:ea typeface="Century Gothic"/>
              <a:cs typeface="Century Gothic"/>
              <a:sym typeface="Century Gothic"/>
            </a:endParaRPr>
          </a:p>
        </p:txBody>
      </p:sp>
      <p:sp>
        <p:nvSpPr>
          <p:cNvPr id="55" name="Google Shape;55;p75"/>
          <p:cNvSpPr txBox="1">
            <a:spLocks noGrp="1"/>
          </p:cNvSpPr>
          <p:nvPr>
            <p:ph type="body" idx="1"/>
          </p:nvPr>
        </p:nvSpPr>
        <p:spPr>
          <a:xfrm>
            <a:off x="325340" y="1950281"/>
            <a:ext cx="3987063" cy="269445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3C3C3B"/>
              </a:buClr>
              <a:buSzPts val="1100"/>
              <a:buFont typeface="Arial"/>
              <a:buNone/>
              <a:defRPr sz="825" b="0" i="0" u="none" strike="noStrike" cap="none">
                <a:solidFill>
                  <a:srgbClr val="3C3C3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 name="Google Shape;25;p18">
            <a:extLst>
              <a:ext uri="{FF2B5EF4-FFF2-40B4-BE49-F238E27FC236}">
                <a16:creationId xmlns:a16="http://schemas.microsoft.com/office/drawing/2014/main" id="{073B46A5-4190-728D-EC09-73B214F8DA1C}"/>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FBB72B"/>
                </a:solidFill>
                <a:latin typeface="Century Gothic"/>
                <a:ea typeface="Century Gothic"/>
                <a:cs typeface="Century Gothic"/>
                <a:sym typeface="Century Gothic"/>
              </a:rPr>
              <a:t>HIVEENERGY.CO.UK</a:t>
            </a:r>
            <a:endParaRPr sz="900" b="0" i="0" u="none" strike="noStrike" cap="none" spc="225" dirty="0">
              <a:solidFill>
                <a:srgbClr val="FBB72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04397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79"/>
        <p:cNvGrpSpPr/>
        <p:nvPr/>
      </p:nvGrpSpPr>
      <p:grpSpPr>
        <a:xfrm>
          <a:off x="0" y="0"/>
          <a:ext cx="0" cy="0"/>
          <a:chOff x="0" y="0"/>
          <a:chExt cx="0" cy="0"/>
        </a:xfrm>
      </p:grpSpPr>
      <p:sp>
        <p:nvSpPr>
          <p:cNvPr id="180" name="Google Shape;180;p81"/>
          <p:cNvSpPr/>
          <p:nvPr/>
        </p:nvSpPr>
        <p:spPr>
          <a:xfrm>
            <a:off x="1" y="0"/>
            <a:ext cx="9144000" cy="5143500"/>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pic>
        <p:nvPicPr>
          <p:cNvPr id="181" name="Google Shape;181;p81" descr="A picture containing outdoor object, honeycomb, dark, indoor&#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171" t="14366" r="18975"/>
          <a:stretch/>
        </p:blipFill>
        <p:spPr>
          <a:xfrm>
            <a:off x="2437914" y="0"/>
            <a:ext cx="6718639" cy="5005749"/>
          </a:xfrm>
          <a:prstGeom prst="rect">
            <a:avLst/>
          </a:prstGeom>
          <a:noFill/>
          <a:ln>
            <a:noFill/>
          </a:ln>
        </p:spPr>
      </p:pic>
      <p:sp>
        <p:nvSpPr>
          <p:cNvPr id="182" name="Google Shape;182;p81"/>
          <p:cNvSpPr/>
          <p:nvPr/>
        </p:nvSpPr>
        <p:spPr>
          <a:xfrm>
            <a:off x="6772275" y="0"/>
            <a:ext cx="2384278" cy="5143500"/>
          </a:xfrm>
          <a:prstGeom prst="rect">
            <a:avLst/>
          </a:prstGeom>
          <a:solidFill>
            <a:srgbClr val="FBB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83" name="Google Shape;183;p81"/>
          <p:cNvSpPr/>
          <p:nvPr/>
        </p:nvSpPr>
        <p:spPr>
          <a:xfrm>
            <a:off x="4792959" y="2647076"/>
            <a:ext cx="4363594" cy="925728"/>
          </a:xfrm>
          <a:prstGeom prst="rect">
            <a:avLst/>
          </a:prstGeom>
          <a:solidFill>
            <a:srgbClr val="3C3C3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84" name="Google Shape;184;p81"/>
          <p:cNvSpPr txBox="1">
            <a:spLocks noGrp="1"/>
          </p:cNvSpPr>
          <p:nvPr>
            <p:ph type="ctrTitle"/>
          </p:nvPr>
        </p:nvSpPr>
        <p:spPr>
          <a:xfrm>
            <a:off x="4869710" y="2705100"/>
            <a:ext cx="4200524" cy="809681"/>
          </a:xfrm>
          <a:prstGeom prst="rect">
            <a:avLst/>
          </a:prstGeom>
          <a:noFill/>
          <a:ln>
            <a:noFill/>
          </a:ln>
        </p:spPr>
        <p:txBody>
          <a:bodyPr spcFirstLastPara="1" wrap="square" lIns="91425" tIns="45700" rIns="91425" bIns="45700" anchor="ctr" anchorCtr="0">
            <a:noAutofit/>
          </a:bodyPr>
          <a:lstStyle>
            <a:lvl1pPr marR="0" lvl="0" algn="r" rtl="0">
              <a:lnSpc>
                <a:spcPct val="90000"/>
              </a:lnSpc>
              <a:spcBef>
                <a:spcPts val="0"/>
              </a:spcBef>
              <a:spcAft>
                <a:spcPts val="0"/>
              </a:spcAft>
              <a:buClr>
                <a:srgbClr val="FBB72B"/>
              </a:buClr>
              <a:buSzPts val="3600"/>
              <a:buFont typeface="Century Gothic"/>
              <a:buNone/>
              <a:defRPr sz="2700" b="0" i="0" u="none" strike="noStrike" cap="none">
                <a:solidFill>
                  <a:srgbClr val="FBB72B"/>
                </a:solidFill>
                <a:latin typeface="Century Gothic"/>
                <a:ea typeface="Century Gothic"/>
                <a:cs typeface="Century Gothic"/>
                <a:sym typeface="Century Gothic"/>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pic>
        <p:nvPicPr>
          <p:cNvPr id="185" name="Google Shape;185;p81" descr="Text,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97091" y="137751"/>
            <a:ext cx="1111826" cy="430233"/>
          </a:xfrm>
          <a:prstGeom prst="rect">
            <a:avLst/>
          </a:prstGeom>
          <a:noFill/>
          <a:ln>
            <a:noFill/>
          </a:ln>
        </p:spPr>
      </p:pic>
      <p:sp>
        <p:nvSpPr>
          <p:cNvPr id="187" name="Google Shape;187;p81"/>
          <p:cNvSpPr txBox="1">
            <a:spLocks noGrp="1"/>
          </p:cNvSpPr>
          <p:nvPr>
            <p:ph type="body" idx="1"/>
          </p:nvPr>
        </p:nvSpPr>
        <p:spPr>
          <a:xfrm>
            <a:off x="777811" y="1256530"/>
            <a:ext cx="2639566" cy="263044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FBB72B"/>
              </a:buClr>
              <a:buSzPts val="1600"/>
              <a:buFont typeface="Arial"/>
              <a:buNone/>
              <a:defRPr sz="1200" b="0" i="0" u="none" strike="noStrike" cap="none">
                <a:solidFill>
                  <a:srgbClr val="FBB72B"/>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25;p18">
            <a:extLst>
              <a:ext uri="{FF2B5EF4-FFF2-40B4-BE49-F238E27FC236}">
                <a16:creationId xmlns:a16="http://schemas.microsoft.com/office/drawing/2014/main" id="{348AAAA5-C834-E539-FB97-DA7074905547}"/>
              </a:ext>
            </a:extLst>
          </p:cNvPr>
          <p:cNvSpPr txBox="1"/>
          <p:nvPr userDrawn="1"/>
        </p:nvSpPr>
        <p:spPr>
          <a:xfrm>
            <a:off x="7302321" y="4886629"/>
            <a:ext cx="1708055" cy="119120"/>
          </a:xfrm>
          <a:prstGeom prst="rect">
            <a:avLst/>
          </a:prstGeom>
          <a:noFill/>
          <a:ln>
            <a:noFill/>
          </a:ln>
        </p:spPr>
        <p:txBody>
          <a:bodyPr spcFirstLastPara="1" wrap="square" lIns="68569" tIns="34275" rIns="68569" bIns="34275" anchor="b" anchorCtr="0">
            <a:noAutofit/>
          </a:bodyPr>
          <a:lstStyle/>
          <a:p>
            <a:pPr marL="0" marR="0" lvl="0" indent="0" algn="l" rtl="0">
              <a:lnSpc>
                <a:spcPct val="90000"/>
              </a:lnSpc>
              <a:spcBef>
                <a:spcPts val="0"/>
              </a:spcBef>
              <a:spcAft>
                <a:spcPts val="0"/>
              </a:spcAft>
              <a:buClr>
                <a:srgbClr val="FBB72B"/>
              </a:buClr>
              <a:buSzPts val="1200"/>
              <a:buFont typeface="Montserrat"/>
              <a:buNone/>
            </a:pPr>
            <a:r>
              <a:rPr lang="en-GB" sz="900" b="0" i="0" u="none" strike="noStrike" cap="none" spc="225" dirty="0">
                <a:solidFill>
                  <a:srgbClr val="3C3C3B"/>
                </a:solidFill>
                <a:latin typeface="Century Gothic"/>
                <a:ea typeface="Century Gothic"/>
                <a:cs typeface="Century Gothic"/>
                <a:sym typeface="Century Gothic"/>
              </a:rPr>
              <a:t>HIVEENERGY.CO.UK</a:t>
            </a:r>
            <a:endParaRPr sz="900" b="0" i="0" u="none" strike="noStrike" cap="none" spc="225" dirty="0">
              <a:solidFill>
                <a:srgbClr val="3C3C3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2435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tx2"/>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4"/>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a:t>
            </a:r>
            <a:br>
              <a:rPr lang="en-GB" dirty="0"/>
            </a:br>
            <a:r>
              <a:rPr lang="en-GB" dirty="0"/>
              <a:t>Delete if not needed</a:t>
            </a:r>
          </a:p>
        </p:txBody>
      </p:sp>
      <p:sp>
        <p:nvSpPr>
          <p:cNvPr id="7" name="Rectangle 6">
            <a:extLst>
              <a:ext uri="{FF2B5EF4-FFF2-40B4-BE49-F238E27FC236}">
                <a16:creationId xmlns:a16="http://schemas.microsoft.com/office/drawing/2014/main" id="{961AC5F4-BAC6-DC02-7EA1-470589E40B44}"/>
              </a:ext>
            </a:extLst>
          </p:cNvPr>
          <p:cNvSpPr/>
          <p:nvPr userDrawn="1"/>
        </p:nvSpPr>
        <p:spPr>
          <a:xfrm>
            <a:off x="4357886" y="-9225"/>
            <a:ext cx="108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bg1"/>
          </a:solidFill>
        </p:spPr>
        <p:txBody>
          <a:bodyPr/>
          <a:lstStyle>
            <a:lvl1pPr>
              <a:defRPr>
                <a:solidFill>
                  <a:schemeClr val="tx1"/>
                </a:solidFill>
              </a:defRPr>
            </a:lvl1pPr>
          </a:lstStyle>
          <a:p>
            <a:r>
              <a:rPr lang="en-AU" dirty="0"/>
              <a:t>Insert picture by clicking on the icon below</a:t>
            </a:r>
          </a:p>
        </p:txBody>
      </p:sp>
      <p:grpSp>
        <p:nvGrpSpPr>
          <p:cNvPr id="4" name="Group 3">
            <a:extLst>
              <a:ext uri="{FF2B5EF4-FFF2-40B4-BE49-F238E27FC236}">
                <a16:creationId xmlns:a16="http://schemas.microsoft.com/office/drawing/2014/main" id="{3863495F-E5DA-0CF4-C1F4-01EC42DE5966}"/>
              </a:ext>
            </a:extLst>
          </p:cNvPr>
          <p:cNvGrpSpPr/>
          <p:nvPr userDrawn="1"/>
        </p:nvGrpSpPr>
        <p:grpSpPr>
          <a:xfrm>
            <a:off x="152400" y="152400"/>
            <a:ext cx="266701" cy="266701"/>
            <a:chOff x="7920372" y="2594728"/>
            <a:chExt cx="266701" cy="266701"/>
          </a:xfrm>
          <a:solidFill>
            <a:schemeClr val="accent5"/>
          </a:solidFill>
        </p:grpSpPr>
        <p:sp>
          <p:nvSpPr>
            <p:cNvPr id="6" name="Freeform 5">
              <a:extLst>
                <a:ext uri="{FF2B5EF4-FFF2-40B4-BE49-F238E27FC236}">
                  <a16:creationId xmlns:a16="http://schemas.microsoft.com/office/drawing/2014/main" id="{7BBD5FD7-95E4-19D8-6A46-37072D1305A5}"/>
                </a:ext>
              </a:extLst>
            </p:cNvPr>
            <p:cNvSpPr>
              <a:spLocks/>
            </p:cNvSpPr>
            <p:nvPr userDrawn="1"/>
          </p:nvSpPr>
          <p:spPr bwMode="auto">
            <a:xfrm>
              <a:off x="8110872" y="2594728"/>
              <a:ext cx="76200" cy="76200"/>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6">
              <a:extLst>
                <a:ext uri="{FF2B5EF4-FFF2-40B4-BE49-F238E27FC236}">
                  <a16:creationId xmlns:a16="http://schemas.microsoft.com/office/drawing/2014/main" id="{B6796FD5-1D4D-64EF-019F-C57615AE0641}"/>
                </a:ext>
              </a:extLst>
            </p:cNvPr>
            <p:cNvSpPr>
              <a:spLocks/>
            </p:cNvSpPr>
            <p:nvPr userDrawn="1"/>
          </p:nvSpPr>
          <p:spPr bwMode="auto">
            <a:xfrm>
              <a:off x="7920372" y="2594728"/>
              <a:ext cx="266701" cy="266701"/>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736908587"/>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79D7-0C99-7FA3-63C0-68FA8D4549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BE9372D3-AC85-6317-B0C3-7F259E31823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838A9EE-E333-F9E0-EBEC-54A319BEDBE2}"/>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70AC8BA9-E56D-370B-8B44-EE49A317329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6467E89-0D32-6A63-FE3D-0B19864C5426}"/>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3814519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689A-AD7F-3A7F-7528-70EE9FF1015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9D95E3D-4081-AA9A-801E-9183670EE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B212A64-D608-1EB7-B408-413787249065}"/>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BFE691F2-C408-5DBE-537A-1A2DCC5961B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EE69BF0-BDF6-6DF6-2007-74894BDDD96E}"/>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1693601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1F6E-9E64-A3B0-EDE2-4AB132B0BA7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0C04AB9-8B3F-E5D3-9E79-9EFB06AD611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79747-641B-54CB-D760-A559E08372F6}"/>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3DC0A143-F6D6-2EF8-F835-E221BACF139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7E283F7-9D4A-FA1B-04DE-01FA0AE39754}"/>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1044664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8D56-0094-F4C0-4090-4ADA77AFDA2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B735B2A-BB8B-14E0-946C-156619376D1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E18FCE9-8AED-3DF6-CC53-9A37311D3B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A6B25C4-E1C0-DA3F-178D-EF6823A285A1}"/>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6" name="Footer Placeholder 5">
            <a:extLst>
              <a:ext uri="{FF2B5EF4-FFF2-40B4-BE49-F238E27FC236}">
                <a16:creationId xmlns:a16="http://schemas.microsoft.com/office/drawing/2014/main" id="{713560AE-6EC5-2BF9-6E69-8FEAAFDCCA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FE355A8-74A8-769A-2799-0E1EBD3772BA}"/>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2409398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68BA-854E-8AB3-D05D-4187DA56E889}"/>
              </a:ext>
            </a:extLst>
          </p:cNvPr>
          <p:cNvSpPr>
            <a:spLocks noGrp="1"/>
          </p:cNvSpPr>
          <p:nvPr>
            <p:ph type="title"/>
          </p:nvPr>
        </p:nvSpPr>
        <p:spPr>
          <a:xfrm>
            <a:off x="629841" y="273844"/>
            <a:ext cx="7886700" cy="994172"/>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C4AB95F-17AC-0229-0D6D-A1B85BDB25C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DFBFFC5-C1B9-7AFA-5A49-3083B2B3C8B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6FC6CBD-D5D0-B72E-A74B-1580029B5F4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90253B-7CDB-2E21-2512-500F2140833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961DFBE-3677-A998-5D4B-2E03804FA54B}"/>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8" name="Footer Placeholder 7">
            <a:extLst>
              <a:ext uri="{FF2B5EF4-FFF2-40B4-BE49-F238E27FC236}">
                <a16:creationId xmlns:a16="http://schemas.microsoft.com/office/drawing/2014/main" id="{5AC88DC5-A7DB-B018-0463-55D47B48A9C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028A7B11-DB46-A152-A19F-86CA362E85E5}"/>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2464185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06E2-1B60-A1AD-A384-32E4B5F2F6A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BDB4A2-EB1D-F898-883E-DF253C1955A3}"/>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4" name="Footer Placeholder 3">
            <a:extLst>
              <a:ext uri="{FF2B5EF4-FFF2-40B4-BE49-F238E27FC236}">
                <a16:creationId xmlns:a16="http://schemas.microsoft.com/office/drawing/2014/main" id="{1C81A095-0C03-8D83-F2C2-08EC577ED72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A77FEC8-FC5E-0EF3-0A1C-83CADEC20DDF}"/>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30584729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43A3BA-3FD8-A3C6-9A2C-5BFBEB0A4896}"/>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3" name="Footer Placeholder 2">
            <a:extLst>
              <a:ext uri="{FF2B5EF4-FFF2-40B4-BE49-F238E27FC236}">
                <a16:creationId xmlns:a16="http://schemas.microsoft.com/office/drawing/2014/main" id="{667EE2F5-FDD4-AABC-6D37-745007D79C4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AE28DA0-438C-48E1-E027-0F24FBF40D91}"/>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2892722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0EF7-A649-B10F-965F-F3F5B39326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4C7818B-D7CC-3E14-C0CE-09505E6C69D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BEB181E-43A3-1B85-311B-C5AE1ADE361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1648AE-E72D-2F65-F12B-ED66652AEFAC}"/>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6" name="Footer Placeholder 5">
            <a:extLst>
              <a:ext uri="{FF2B5EF4-FFF2-40B4-BE49-F238E27FC236}">
                <a16:creationId xmlns:a16="http://schemas.microsoft.com/office/drawing/2014/main" id="{D85EB3CB-E6A7-D5FA-9D12-FCC53362B0C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2E1B9E-34C4-6E6C-30B2-985D80FEAABD}"/>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3639458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73EE-B194-064B-287E-F7B577F767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7ED1FB-5702-103E-F723-668C6744F7C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ZA"/>
          </a:p>
        </p:txBody>
      </p:sp>
      <p:sp>
        <p:nvSpPr>
          <p:cNvPr id="4" name="Text Placeholder 3">
            <a:extLst>
              <a:ext uri="{FF2B5EF4-FFF2-40B4-BE49-F238E27FC236}">
                <a16:creationId xmlns:a16="http://schemas.microsoft.com/office/drawing/2014/main" id="{DB1A316B-6058-75E8-74C6-622AB666A51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E4607D-B7AA-3B28-6DFE-54FA81672970}"/>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6" name="Footer Placeholder 5">
            <a:extLst>
              <a:ext uri="{FF2B5EF4-FFF2-40B4-BE49-F238E27FC236}">
                <a16:creationId xmlns:a16="http://schemas.microsoft.com/office/drawing/2014/main" id="{FF6DCC04-7366-AB20-61DF-FB180A2AD3E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B1A5F45-B054-A4EF-2700-1CE67C29B8E4}"/>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3664670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6A97-D7FE-DD11-1405-08994F4A0BE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648B636-4593-04E5-508D-9678DB37F5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143B6E8-679D-39EE-98C1-28F2DB7E4A12}"/>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DAE7C44B-BF76-5C33-1150-343788A4E0F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200C7A-E650-1896-B5CE-D42A40D6AB61}"/>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125333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action Header, Indigo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6"/>
            <a:ext cx="3238003" cy="1656185"/>
          </a:xfrm>
          <a:prstGeom prst="rect">
            <a:avLst/>
          </a:prstGeom>
        </p:spPr>
        <p:txBody>
          <a:bodyPr lIns="0" tIns="0" rIns="0" bIns="0" anchor="b">
            <a:normAutofit/>
          </a:bodyPr>
          <a:lstStyle>
            <a:lvl1pPr>
              <a:defRPr sz="3600">
                <a:solidFill>
                  <a:schemeClr val="accent1"/>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717568"/>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610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63C081B-D742-4C64-D2E7-0BF1F45E5677}"/>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297896891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8F5C94-8360-7E92-AC28-76352FF28E3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78BCABB-95F7-8F3A-9C13-931854209C0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36D172B-5386-075D-9514-6191E3679398}"/>
              </a:ext>
            </a:extLst>
          </p:cNvPr>
          <p:cNvSpPr>
            <a:spLocks noGrp="1"/>
          </p:cNvSpPr>
          <p:nvPr>
            <p:ph type="dt" sz="half" idx="10"/>
          </p:nvPr>
        </p:nvSpPr>
        <p:spPr/>
        <p:txBody>
          <a:body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222955F3-8917-3AE3-0C15-E50B7AC0435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19503EC-C21D-1882-F2A8-DBA092928961}"/>
              </a:ext>
            </a:extLst>
          </p:cNvPr>
          <p:cNvSpPr>
            <a:spLocks noGrp="1"/>
          </p:cNvSpPr>
          <p:nvPr>
            <p:ph type="sldNum" sz="quarter" idx="12"/>
          </p:nvPr>
        </p:nvSpPr>
        <p:spPr/>
        <p:txBody>
          <a:bodyPr/>
          <a:lstStyle/>
          <a:p>
            <a:fld id="{377326C3-919C-49A2-A466-2977C8BD8795}" type="slidenum">
              <a:rPr lang="en-ZA" smtClean="0"/>
              <a:t>‹#›</a:t>
            </a:fld>
            <a:endParaRPr lang="en-ZA"/>
          </a:p>
        </p:txBody>
      </p:sp>
    </p:spTree>
    <p:extLst>
      <p:ext uri="{BB962C8B-B14F-4D97-AF65-F5344CB8AC3E}">
        <p14:creationId xmlns:p14="http://schemas.microsoft.com/office/powerpoint/2010/main" val="123490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action Header, Lime Gree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chemeClr val="accent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610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142395257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3.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7CE3C88B-13CD-F9F6-1902-4E382CF8D0C3}"/>
              </a:ext>
            </a:extLst>
          </p:cNvPr>
          <p:cNvSpPr>
            <a:spLocks noGrp="1"/>
          </p:cNvSpPr>
          <p:nvPr>
            <p:ph type="title"/>
          </p:nvPr>
        </p:nvSpPr>
        <p:spPr>
          <a:xfrm>
            <a:off x="469900" y="420289"/>
            <a:ext cx="7886700" cy="63857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2" name="Text Placeholder 1">
            <a:extLst>
              <a:ext uri="{FF2B5EF4-FFF2-40B4-BE49-F238E27FC236}">
                <a16:creationId xmlns:a16="http://schemas.microsoft.com/office/drawing/2014/main" id="{BE33553A-3B44-78B3-F6FA-6F5A310B8192}"/>
              </a:ext>
            </a:extLst>
          </p:cNvPr>
          <p:cNvSpPr>
            <a:spLocks noGrp="1"/>
          </p:cNvSpPr>
          <p:nvPr>
            <p:ph type="body" idx="1"/>
          </p:nvPr>
        </p:nvSpPr>
        <p:spPr>
          <a:xfrm>
            <a:off x="476318" y="1370013"/>
            <a:ext cx="8187356" cy="3353198"/>
          </a:xfrm>
          <a:prstGeom prst="rect">
            <a:avLst/>
          </a:prstGeom>
        </p:spPr>
        <p:txBody>
          <a:bodyPr vert="horz" lIns="0" tIns="0" rIns="0" bIns="0" rtlCol="0">
            <a:norm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1480585"/>
      </p:ext>
    </p:extLst>
  </p:cSld>
  <p:clrMap bg1="dk1" tx1="lt1" bg2="dk2" tx2="lt2" accent1="accent1" accent2="accent2" accent3="accent3" accent4="accent4" accent5="accent5" accent6="accent6" hlink="hlink" folHlink="folHlink"/>
  <p:sldLayoutIdLst>
    <p:sldLayoutId id="2147483733" r:id="rId1"/>
    <p:sldLayoutId id="2147483673" r:id="rId2"/>
    <p:sldLayoutId id="2147483696" r:id="rId3"/>
    <p:sldLayoutId id="2147483757" r:id="rId4"/>
    <p:sldLayoutId id="2147483758" r:id="rId5"/>
    <p:sldLayoutId id="2147483759" r:id="rId6"/>
    <p:sldLayoutId id="2147483714" r:id="rId7"/>
    <p:sldLayoutId id="2147483712" r:id="rId8"/>
    <p:sldLayoutId id="2147483750" r:id="rId9"/>
    <p:sldLayoutId id="2147483735" r:id="rId10"/>
    <p:sldLayoutId id="2147483749" r:id="rId11"/>
    <p:sldLayoutId id="2147483736" r:id="rId12"/>
    <p:sldLayoutId id="2147483676" r:id="rId13"/>
    <p:sldLayoutId id="2147483663" r:id="rId14"/>
    <p:sldLayoutId id="2147483751" r:id="rId15"/>
    <p:sldLayoutId id="2147483742" r:id="rId16"/>
    <p:sldLayoutId id="2147483740" r:id="rId17"/>
    <p:sldLayoutId id="2147483738" r:id="rId18"/>
    <p:sldLayoutId id="2147483705" r:id="rId19"/>
    <p:sldLayoutId id="2147483719" r:id="rId20"/>
    <p:sldLayoutId id="2147483701" r:id="rId21"/>
    <p:sldLayoutId id="2147483666" r:id="rId22"/>
    <p:sldLayoutId id="2147483720" r:id="rId23"/>
    <p:sldLayoutId id="2147483662" r:id="rId24"/>
    <p:sldLayoutId id="2147483721" r:id="rId25"/>
    <p:sldLayoutId id="2147483675" r:id="rId26"/>
    <p:sldLayoutId id="2147483722" r:id="rId27"/>
    <p:sldLayoutId id="2147483679" r:id="rId28"/>
    <p:sldLayoutId id="2147483723" r:id="rId29"/>
    <p:sldLayoutId id="2147483686" r:id="rId30"/>
    <p:sldLayoutId id="2147483724" r:id="rId31"/>
    <p:sldLayoutId id="2147483664" r:id="rId32"/>
    <p:sldLayoutId id="2147483706" r:id="rId33"/>
    <p:sldLayoutId id="2147483702" r:id="rId34"/>
    <p:sldLayoutId id="2147483665" r:id="rId35"/>
    <p:sldLayoutId id="2147483760" r:id="rId36"/>
    <p:sldLayoutId id="2147483761" r:id="rId37"/>
    <p:sldLayoutId id="2147483762" r:id="rId38"/>
    <p:sldLayoutId id="2147483763" r:id="rId39"/>
    <p:sldLayoutId id="2147483729" r:id="rId40"/>
    <p:sldLayoutId id="2147483725" r:id="rId41"/>
    <p:sldLayoutId id="2147483754" r:id="rId42"/>
    <p:sldLayoutId id="2147483744" r:id="rId43"/>
    <p:sldLayoutId id="2147483752" r:id="rId44"/>
    <p:sldLayoutId id="2147483753" r:id="rId45"/>
    <p:sldLayoutId id="2147483726" r:id="rId46"/>
    <p:sldLayoutId id="2147483727" r:id="rId47"/>
    <p:sldLayoutId id="2147483728" r:id="rId48"/>
    <p:sldLayoutId id="2147483672" r:id="rId49"/>
    <p:sldLayoutId id="2147483680" r:id="rId50"/>
    <p:sldLayoutId id="2147483681" r:id="rId51"/>
    <p:sldLayoutId id="2147483703" r:id="rId52"/>
    <p:sldLayoutId id="2147483704" r:id="rId53"/>
    <p:sldLayoutId id="2147483755" r:id="rId54"/>
    <p:sldLayoutId id="2147483677" r:id="rId55"/>
    <p:sldLayoutId id="2147483765" r:id="rId56"/>
  </p:sldLayoutIdLst>
  <p:hf hdr="0" ftr="0" dt="0"/>
  <p:txStyles>
    <p:titleStyle>
      <a:lvl1pPr algn="l" defTabSz="685800" rtl="0" eaLnBrk="1" latinLnBrk="0" hangingPunct="1">
        <a:lnSpc>
          <a:spcPct val="100000"/>
        </a:lnSpc>
        <a:spcBef>
          <a:spcPct val="0"/>
        </a:spcBef>
        <a:buNone/>
        <a:defRPr sz="2800" b="0" i="0" kern="1200">
          <a:solidFill>
            <a:schemeClr val="accent1"/>
          </a:solidFill>
          <a:latin typeface="Albra Light" panose="02000400000000000000" pitchFamily="2" charset="0"/>
          <a:ea typeface="+mj-ea"/>
          <a:cs typeface="+mj-cs"/>
        </a:defRPr>
      </a:lvl1pPr>
    </p:titleStyle>
    <p:bodyStyle>
      <a:lvl1pPr marL="0" indent="-180000" algn="l" defTabSz="685800" rtl="0" eaLnBrk="1" latinLnBrk="0" hangingPunct="1">
        <a:lnSpc>
          <a:spcPct val="100000"/>
        </a:lnSpc>
        <a:spcBef>
          <a:spcPts val="300"/>
        </a:spcBef>
        <a:spcAft>
          <a:spcPts val="600"/>
        </a:spcAft>
        <a:buClr>
          <a:schemeClr val="accent2"/>
        </a:buClr>
        <a:buFont typeface="Wingdings" panose="05000000000000000000" pitchFamily="2" charset="2"/>
        <a:buChar char="§"/>
        <a:defRPr sz="1800" b="0" i="0" kern="1200">
          <a:solidFill>
            <a:schemeClr val="bg1"/>
          </a:solidFill>
          <a:latin typeface="+mn-lt"/>
          <a:ea typeface="+mn-ea"/>
          <a:cs typeface="+mn-cs"/>
        </a:defRPr>
      </a:lvl1pPr>
      <a:lvl2pPr marL="360000" indent="-180000" algn="l" defTabSz="685800" rtl="0" eaLnBrk="1" latinLnBrk="0" hangingPunct="1">
        <a:lnSpc>
          <a:spcPct val="100000"/>
        </a:lnSpc>
        <a:spcBef>
          <a:spcPts val="300"/>
        </a:spcBef>
        <a:spcAft>
          <a:spcPts val="600"/>
        </a:spcAft>
        <a:buClr>
          <a:schemeClr val="accent1"/>
        </a:buClr>
        <a:buFont typeface="Wingdings" panose="05000000000000000000" pitchFamily="2" charset="2"/>
        <a:buChar char="§"/>
        <a:defRPr sz="1600" b="0" kern="1200">
          <a:solidFill>
            <a:schemeClr val="bg1">
              <a:lumMod val="75000"/>
              <a:lumOff val="25000"/>
            </a:schemeClr>
          </a:solidFill>
          <a:latin typeface="+mn-lt"/>
          <a:ea typeface="+mn-ea"/>
          <a:cs typeface="+mn-cs"/>
        </a:defRPr>
      </a:lvl2pPr>
      <a:lvl3pPr marL="54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600" b="0" kern="1200">
          <a:solidFill>
            <a:schemeClr val="bg1"/>
          </a:solidFill>
          <a:latin typeface="+mn-lt"/>
          <a:ea typeface="+mn-ea"/>
          <a:cs typeface="+mn-cs"/>
        </a:defRPr>
      </a:lvl3pPr>
      <a:lvl4pPr marL="720000" indent="-180000" algn="l" defTabSz="685800" rtl="0" eaLnBrk="1" latinLnBrk="0" hangingPunct="1">
        <a:lnSpc>
          <a:spcPct val="100000"/>
        </a:lnSpc>
        <a:spcBef>
          <a:spcPts val="300"/>
        </a:spcBef>
        <a:spcAft>
          <a:spcPts val="300"/>
        </a:spcAft>
        <a:buClr>
          <a:schemeClr val="bg1">
            <a:lumMod val="75000"/>
            <a:lumOff val="25000"/>
          </a:schemeClr>
        </a:buClr>
        <a:buFont typeface="Arial" panose="020B0604020202020204" pitchFamily="34" charset="0"/>
        <a:buChar char="•"/>
        <a:defRPr sz="1400" b="0" kern="1200">
          <a:solidFill>
            <a:schemeClr val="bg1">
              <a:lumMod val="75000"/>
              <a:lumOff val="25000"/>
            </a:schemeClr>
          </a:solidFill>
          <a:latin typeface="+mn-lt"/>
          <a:ea typeface="+mn-ea"/>
          <a:cs typeface="+mn-cs"/>
        </a:defRPr>
      </a:lvl4pPr>
      <a:lvl5pPr marL="90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400" b="0" i="0" kern="1200">
          <a:solidFill>
            <a:schemeClr val="bg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64">
          <p15:clr>
            <a:srgbClr val="F26B43"/>
          </p15:clr>
        </p15:guide>
        <p15:guide id="2" orient="horz" pos="3064">
          <p15:clr>
            <a:srgbClr val="F26B43"/>
          </p15:clr>
        </p15:guide>
        <p15:guide id="3" pos="264">
          <p15:clr>
            <a:srgbClr val="547EBF"/>
          </p15:clr>
        </p15:guide>
        <p15:guide id="4" pos="96">
          <p15:clr>
            <a:srgbClr val="F26B43"/>
          </p15:clr>
        </p15:guide>
        <p15:guide id="5" orient="horz" pos="96">
          <p15:clr>
            <a:srgbClr val="F26B43"/>
          </p15:clr>
        </p15:guide>
        <p15:guide id="6" orient="horz" pos="261">
          <p15:clr>
            <a:srgbClr val="5ACBF0"/>
          </p15:clr>
        </p15:guide>
        <p15:guide id="7" orient="horz" pos="290" userDrawn="1">
          <p15:clr>
            <a:srgbClr val="5ACBF0"/>
          </p15:clr>
        </p15:guide>
        <p15:guide id="8" orient="horz" pos="494" userDrawn="1">
          <p15:clr>
            <a:srgbClr val="5ACBF0"/>
          </p15:clr>
        </p15:guide>
        <p15:guide id="10" orient="horz" pos="667" userDrawn="1">
          <p15:clr>
            <a:srgbClr val="5ACBF0"/>
          </p15:clr>
        </p15:guide>
        <p15:guide id="11" orient="horz" pos="690" userDrawn="1">
          <p15:clr>
            <a:srgbClr val="5ACBF0"/>
          </p15:clr>
        </p15:guide>
        <p15:guide id="12" orient="horz" pos="858">
          <p15:clr>
            <a:srgbClr val="5ACBF0"/>
          </p15:clr>
        </p15:guide>
        <p15:guide id="13" orient="horz" pos="891">
          <p15:clr>
            <a:srgbClr val="5ACBF0"/>
          </p15:clr>
        </p15:guide>
        <p15:guide id="15" orient="horz" pos="1091">
          <p15:clr>
            <a:srgbClr val="5ACBF0"/>
          </p15:clr>
        </p15:guide>
        <p15:guide id="16" orient="horz" pos="1258">
          <p15:clr>
            <a:srgbClr val="5ACBF0"/>
          </p15:clr>
        </p15:guide>
        <p15:guide id="17" orient="horz" pos="1291">
          <p15:clr>
            <a:srgbClr val="5ACBF0"/>
          </p15:clr>
        </p15:guide>
        <p15:guide id="18" orient="horz" pos="1458">
          <p15:clr>
            <a:srgbClr val="5ACBF0"/>
          </p15:clr>
        </p15:guide>
        <p15:guide id="19" orient="horz" pos="1492">
          <p15:clr>
            <a:srgbClr val="5ACBF0"/>
          </p15:clr>
        </p15:guide>
        <p15:guide id="20" orient="horz" pos="1658">
          <p15:clr>
            <a:srgbClr val="5ACBF0"/>
          </p15:clr>
        </p15:guide>
        <p15:guide id="21" orient="horz" pos="1692">
          <p15:clr>
            <a:srgbClr val="5ACBF0"/>
          </p15:clr>
        </p15:guide>
        <p15:guide id="22" orient="horz" pos="1864">
          <p15:clr>
            <a:srgbClr val="5ACBF0"/>
          </p15:clr>
        </p15:guide>
        <p15:guide id="23" orient="horz" pos="1892">
          <p15:clr>
            <a:srgbClr val="5ACBF0"/>
          </p15:clr>
        </p15:guide>
        <p15:guide id="24" orient="horz" pos="2061">
          <p15:clr>
            <a:srgbClr val="5ACBF0"/>
          </p15:clr>
        </p15:guide>
        <p15:guide id="25" orient="horz" pos="2092">
          <p15:clr>
            <a:srgbClr val="5ACBF0"/>
          </p15:clr>
        </p15:guide>
        <p15:guide id="26" orient="horz" pos="2259">
          <p15:clr>
            <a:srgbClr val="5ACBF0"/>
          </p15:clr>
        </p15:guide>
        <p15:guide id="27" orient="horz" pos="2292">
          <p15:clr>
            <a:srgbClr val="5ACBF0"/>
          </p15:clr>
        </p15:guide>
        <p15:guide id="29" orient="horz" pos="2492">
          <p15:clr>
            <a:srgbClr val="5ACBF0"/>
          </p15:clr>
        </p15:guide>
        <p15:guide id="30" orient="horz" pos="2662">
          <p15:clr>
            <a:srgbClr val="5ACBF0"/>
          </p15:clr>
        </p15:guide>
        <p15:guide id="31" orient="horz" pos="2692">
          <p15:clr>
            <a:srgbClr val="5ACBF0"/>
          </p15:clr>
        </p15:guide>
        <p15:guide id="32" orient="horz" pos="2862">
          <p15:clr>
            <a:srgbClr val="5ACBF0"/>
          </p15:clr>
        </p15:guide>
        <p15:guide id="33" orient="horz" pos="2892">
          <p15:clr>
            <a:srgbClr val="5ACBF0"/>
          </p15:clr>
        </p15:guide>
        <p15:guide id="34" pos="296">
          <p15:clr>
            <a:srgbClr val="547EBF"/>
          </p15:clr>
        </p15:guide>
        <p15:guide id="35" pos="464">
          <p15:clr>
            <a:srgbClr val="547EBF"/>
          </p15:clr>
        </p15:guide>
        <p15:guide id="36" pos="496">
          <p15:clr>
            <a:srgbClr val="547EBF"/>
          </p15:clr>
        </p15:guide>
        <p15:guide id="37" pos="664">
          <p15:clr>
            <a:srgbClr val="547EBF"/>
          </p15:clr>
        </p15:guide>
        <p15:guide id="38" pos="696">
          <p15:clr>
            <a:srgbClr val="547EBF"/>
          </p15:clr>
        </p15:guide>
        <p15:guide id="39" pos="864">
          <p15:clr>
            <a:srgbClr val="547EBF"/>
          </p15:clr>
        </p15:guide>
        <p15:guide id="40" pos="896">
          <p15:clr>
            <a:srgbClr val="547EBF"/>
          </p15:clr>
        </p15:guide>
        <p15:guide id="41" pos="1064">
          <p15:clr>
            <a:srgbClr val="547EBF"/>
          </p15:clr>
        </p15:guide>
        <p15:guide id="42" pos="1096">
          <p15:clr>
            <a:srgbClr val="547EBF"/>
          </p15:clr>
        </p15:guide>
        <p15:guide id="43" pos="1264">
          <p15:clr>
            <a:srgbClr val="547EBF"/>
          </p15:clr>
        </p15:guide>
        <p15:guide id="44" pos="1296">
          <p15:clr>
            <a:srgbClr val="547EBF"/>
          </p15:clr>
        </p15:guide>
        <p15:guide id="45" pos="1464">
          <p15:clr>
            <a:srgbClr val="547EBF"/>
          </p15:clr>
        </p15:guide>
        <p15:guide id="46" pos="1496">
          <p15:clr>
            <a:srgbClr val="547EBF"/>
          </p15:clr>
        </p15:guide>
        <p15:guide id="47" pos="1664">
          <p15:clr>
            <a:srgbClr val="547EBF"/>
          </p15:clr>
        </p15:guide>
        <p15:guide id="48" pos="1696">
          <p15:clr>
            <a:srgbClr val="547EBF"/>
          </p15:clr>
        </p15:guide>
        <p15:guide id="49" pos="1864">
          <p15:clr>
            <a:srgbClr val="547EBF"/>
          </p15:clr>
        </p15:guide>
        <p15:guide id="50" pos="1896">
          <p15:clr>
            <a:srgbClr val="547EBF"/>
          </p15:clr>
        </p15:guide>
        <p15:guide id="51" pos="2064">
          <p15:clr>
            <a:srgbClr val="547EBF"/>
          </p15:clr>
        </p15:guide>
        <p15:guide id="52" pos="2096">
          <p15:clr>
            <a:srgbClr val="547EBF"/>
          </p15:clr>
        </p15:guide>
        <p15:guide id="53" pos="2264">
          <p15:clr>
            <a:srgbClr val="547EBF"/>
          </p15:clr>
        </p15:guide>
        <p15:guide id="54" pos="2296">
          <p15:clr>
            <a:srgbClr val="547EBF"/>
          </p15:clr>
        </p15:guide>
        <p15:guide id="55" pos="2464">
          <p15:clr>
            <a:srgbClr val="547EBF"/>
          </p15:clr>
        </p15:guide>
        <p15:guide id="56" pos="2494" userDrawn="1">
          <p15:clr>
            <a:srgbClr val="547EBF"/>
          </p15:clr>
        </p15:guide>
        <p15:guide id="57" pos="2664">
          <p15:clr>
            <a:srgbClr val="547EBF"/>
          </p15:clr>
        </p15:guide>
        <p15:guide id="58" pos="2696">
          <p15:clr>
            <a:srgbClr val="547EBF"/>
          </p15:clr>
        </p15:guide>
        <p15:guide id="59" pos="2867">
          <p15:clr>
            <a:srgbClr val="547EBF"/>
          </p15:clr>
        </p15:guide>
        <p15:guide id="60" pos="2896">
          <p15:clr>
            <a:srgbClr val="547EBF"/>
          </p15:clr>
        </p15:guide>
        <p15:guide id="61" pos="3064">
          <p15:clr>
            <a:srgbClr val="547EBF"/>
          </p15:clr>
        </p15:guide>
        <p15:guide id="62" pos="3096">
          <p15:clr>
            <a:srgbClr val="547EBF"/>
          </p15:clr>
        </p15:guide>
        <p15:guide id="63" pos="3264">
          <p15:clr>
            <a:srgbClr val="547EBF"/>
          </p15:clr>
        </p15:guide>
        <p15:guide id="64" pos="3296">
          <p15:clr>
            <a:srgbClr val="547EBF"/>
          </p15:clr>
        </p15:guide>
        <p15:guide id="65" pos="3464">
          <p15:clr>
            <a:srgbClr val="547EBF"/>
          </p15:clr>
        </p15:guide>
        <p15:guide id="66" pos="3496">
          <p15:clr>
            <a:srgbClr val="547EBF"/>
          </p15:clr>
        </p15:guide>
        <p15:guide id="67" pos="3664">
          <p15:clr>
            <a:srgbClr val="547EBF"/>
          </p15:clr>
        </p15:guide>
        <p15:guide id="68" pos="3696" userDrawn="1">
          <p15:clr>
            <a:srgbClr val="547EBF"/>
          </p15:clr>
        </p15:guide>
        <p15:guide id="69" pos="3864">
          <p15:clr>
            <a:srgbClr val="547EBF"/>
          </p15:clr>
        </p15:guide>
        <p15:guide id="70" pos="3896">
          <p15:clr>
            <a:srgbClr val="547EBF"/>
          </p15:clr>
        </p15:guide>
        <p15:guide id="71" pos="4064">
          <p15:clr>
            <a:srgbClr val="547EBF"/>
          </p15:clr>
        </p15:guide>
        <p15:guide id="72" pos="4096">
          <p15:clr>
            <a:srgbClr val="547EBF"/>
          </p15:clr>
        </p15:guide>
        <p15:guide id="73" pos="4264">
          <p15:clr>
            <a:srgbClr val="547EBF"/>
          </p15:clr>
        </p15:guide>
        <p15:guide id="74" pos="4296">
          <p15:clr>
            <a:srgbClr val="547EBF"/>
          </p15:clr>
        </p15:guide>
        <p15:guide id="75" pos="4464">
          <p15:clr>
            <a:srgbClr val="547EBF"/>
          </p15:clr>
        </p15:guide>
        <p15:guide id="76" pos="4496">
          <p15:clr>
            <a:srgbClr val="547EBF"/>
          </p15:clr>
        </p15:guide>
        <p15:guide id="77" pos="4658">
          <p15:clr>
            <a:srgbClr val="547EBF"/>
          </p15:clr>
        </p15:guide>
        <p15:guide id="78" pos="4696">
          <p15:clr>
            <a:srgbClr val="547EBF"/>
          </p15:clr>
        </p15:guide>
        <p15:guide id="79" pos="4864">
          <p15:clr>
            <a:srgbClr val="547EBF"/>
          </p15:clr>
        </p15:guide>
        <p15:guide id="80" pos="4896">
          <p15:clr>
            <a:srgbClr val="547EBF"/>
          </p15:clr>
        </p15:guide>
        <p15:guide id="81" pos="5064">
          <p15:clr>
            <a:srgbClr val="547EBF"/>
          </p15:clr>
        </p15:guide>
        <p15:guide id="82" pos="5096">
          <p15:clr>
            <a:srgbClr val="547EBF"/>
          </p15:clr>
        </p15:guide>
        <p15:guide id="83" pos="5264">
          <p15:clr>
            <a:srgbClr val="547EBF"/>
          </p15:clr>
        </p15:guide>
        <p15:guide id="84" pos="5296">
          <p15:clr>
            <a:srgbClr val="547EBF"/>
          </p15:clr>
        </p15:guide>
        <p15:guide id="85" pos="5464">
          <p15:clr>
            <a:srgbClr val="547EBF"/>
          </p15:clr>
        </p15:guide>
        <p15:guide id="86" pos="5496">
          <p15:clr>
            <a:srgbClr val="547EBF"/>
          </p15:clr>
        </p15:guide>
        <p15:guide id="87" orient="horz" pos="2459">
          <p15:clr>
            <a:srgbClr val="5ACBF0"/>
          </p15:clr>
        </p15:guide>
        <p15:guide id="88" orient="horz" pos="462" userDrawn="1">
          <p15:clr>
            <a:srgbClr val="5ACBF0"/>
          </p15:clr>
        </p15:guide>
        <p15:guide id="89" orient="horz" pos="105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869896716"/>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270891650"/>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62940474"/>
      </p:ext>
    </p:extLst>
  </p:cSld>
  <p:clrMap bg1="lt1" tx1="dk1" bg2="dk2" tx2="lt2" accent1="accent1" accent2="accent2" accent3="accent3" accent4="accent4" accent5="accent5" accent6="accent6" hlink="hlink" folHlink="folHlink"/>
  <p:sldLayoutIdLst>
    <p:sldLayoutId id="214748379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AC738-30CA-46FA-3DEA-0E1D5CEF133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E5189F2-1937-DE46-C18E-6C11FD9B2C4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5B324E5-0C32-8A1A-E6DD-C459FE5D4CC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A6252ADE-203C-4412-B0EE-6953A55FBA92}" type="datetimeFigureOut">
              <a:rPr lang="en-ZA" smtClean="0"/>
              <a:t>2024/03/05</a:t>
            </a:fld>
            <a:endParaRPr lang="en-ZA"/>
          </a:p>
        </p:txBody>
      </p:sp>
      <p:sp>
        <p:nvSpPr>
          <p:cNvPr id="5" name="Footer Placeholder 4">
            <a:extLst>
              <a:ext uri="{FF2B5EF4-FFF2-40B4-BE49-F238E27FC236}">
                <a16:creationId xmlns:a16="http://schemas.microsoft.com/office/drawing/2014/main" id="{38ED1CB1-1440-F1E5-B803-2B5B01CFB2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A580FEC9-76C5-E8AF-300F-753303129C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77326C3-919C-49A2-A466-2977C8BD8795}" type="slidenum">
              <a:rPr lang="en-ZA" smtClean="0"/>
              <a:t>‹#›</a:t>
            </a:fld>
            <a:endParaRPr lang="en-ZA"/>
          </a:p>
        </p:txBody>
      </p:sp>
    </p:spTree>
    <p:extLst>
      <p:ext uri="{BB962C8B-B14F-4D97-AF65-F5344CB8AC3E}">
        <p14:creationId xmlns:p14="http://schemas.microsoft.com/office/powerpoint/2010/main" val="426500419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jpe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5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57.xml"/><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4.png"/><Relationship Id="rId1" Type="http://schemas.openxmlformats.org/officeDocument/2006/relationships/slideLayout" Target="../slideLayouts/slideLayout57.xml"/><Relationship Id="rId5" Type="http://schemas.openxmlformats.org/officeDocument/2006/relationships/image" Target="../media/image72.jpe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Layout" Target="../slideLayouts/slideLayout57.xml"/><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68.xml"/><Relationship Id="rId6" Type="http://schemas.openxmlformats.org/officeDocument/2006/relationships/image" Target="../media/image78.jpeg"/><Relationship Id="rId5" Type="http://schemas.microsoft.com/office/2007/relationships/hdphoto" Target="../media/hdphoto10.wdp"/><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6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54.png"/><Relationship Id="rId4" Type="http://schemas.openxmlformats.org/officeDocument/2006/relationships/image" Target="../media/image84.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hyperlink" Target="https://www.h-tec.com/en/products/detail/h-tec-pem-electrolyser-me450/me45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svg"/><Relationship Id="rId7" Type="http://schemas.openxmlformats.org/officeDocument/2006/relationships/image" Target="../media/image106.sv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105.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11.pn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53.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58.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7.wdp"/><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60.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6.png"/><Relationship Id="rId4" Type="http://schemas.microsoft.com/office/2007/relationships/hdphoto" Target="../media/hdphoto4.wdp"/><Relationship Id="rId9" Type="http://schemas.openxmlformats.org/officeDocument/2006/relationships/image" Target="../media/image45.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74142EF4-A36D-DF5E-173B-415550CE7947}"/>
              </a:ext>
            </a:extLst>
          </p:cNvPr>
          <p:cNvSpPr>
            <a:spLocks noGrp="1"/>
          </p:cNvSpPr>
          <p:nvPr>
            <p:ph type="subTitle" idx="1"/>
          </p:nvPr>
        </p:nvSpPr>
        <p:spPr>
          <a:xfrm>
            <a:off x="4644008" y="771550"/>
            <a:ext cx="4072241" cy="900113"/>
          </a:xfrm>
        </p:spPr>
        <p:txBody>
          <a:bodyPr>
            <a:normAutofit/>
          </a:bodyPr>
          <a:lstStyle/>
          <a:p>
            <a:r>
              <a:rPr lang="en-AU" dirty="0" err="1"/>
              <a:t>Coega</a:t>
            </a:r>
            <a:r>
              <a:rPr lang="en-AU" dirty="0"/>
              <a:t> Green Ammonia (Pty) Ltd</a:t>
            </a:r>
          </a:p>
        </p:txBody>
      </p:sp>
      <p:sp>
        <p:nvSpPr>
          <p:cNvPr id="13" name="Text Placeholder 12">
            <a:extLst>
              <a:ext uri="{FF2B5EF4-FFF2-40B4-BE49-F238E27FC236}">
                <a16:creationId xmlns:a16="http://schemas.microsoft.com/office/drawing/2014/main" id="{06FF13D7-21F7-20F9-50DD-CDC74FEE806E}"/>
              </a:ext>
            </a:extLst>
          </p:cNvPr>
          <p:cNvSpPr>
            <a:spLocks noGrp="1"/>
          </p:cNvSpPr>
          <p:nvPr>
            <p:ph type="body" sz="quarter" idx="12"/>
          </p:nvPr>
        </p:nvSpPr>
        <p:spPr/>
        <p:txBody>
          <a:bodyPr/>
          <a:lstStyle/>
          <a:p>
            <a:r>
              <a:rPr lang="en-AU" dirty="0"/>
              <a:t>March 2024</a:t>
            </a:r>
          </a:p>
        </p:txBody>
      </p:sp>
      <p:sp>
        <p:nvSpPr>
          <p:cNvPr id="4" name="Title 3">
            <a:extLst>
              <a:ext uri="{FF2B5EF4-FFF2-40B4-BE49-F238E27FC236}">
                <a16:creationId xmlns:a16="http://schemas.microsoft.com/office/drawing/2014/main" id="{73EC3422-71D9-7834-27FC-D6F10286C46E}"/>
              </a:ext>
            </a:extLst>
          </p:cNvPr>
          <p:cNvSpPr>
            <a:spLocks noGrp="1"/>
          </p:cNvSpPr>
          <p:nvPr>
            <p:ph type="ctrTitle"/>
          </p:nvPr>
        </p:nvSpPr>
        <p:spPr>
          <a:xfrm>
            <a:off x="4601859" y="1709199"/>
            <a:ext cx="4072241" cy="1366607"/>
          </a:xfrm>
        </p:spPr>
        <p:txBody>
          <a:bodyPr>
            <a:normAutofit fontScale="90000"/>
          </a:bodyPr>
          <a:lstStyle/>
          <a:p>
            <a:r>
              <a:rPr lang="en-GB" dirty="0"/>
              <a:t>Proposed Green Ammonia Project in the </a:t>
            </a:r>
            <a:r>
              <a:rPr lang="en-GB" dirty="0" err="1"/>
              <a:t>Coega</a:t>
            </a:r>
            <a:r>
              <a:rPr lang="en-GB" dirty="0"/>
              <a:t> SEZ</a:t>
            </a:r>
          </a:p>
        </p:txBody>
      </p:sp>
      <p:sp>
        <p:nvSpPr>
          <p:cNvPr id="2" name="Rectangle 1">
            <a:extLst>
              <a:ext uri="{FF2B5EF4-FFF2-40B4-BE49-F238E27FC236}">
                <a16:creationId xmlns:a16="http://schemas.microsoft.com/office/drawing/2014/main" id="{506835A7-CF75-FEC3-6813-309AA23BA8ED}"/>
              </a:ext>
            </a:extLst>
          </p:cNvPr>
          <p:cNvSpPr>
            <a:spLocks noGrp="1" noRot="1" noMove="1" noResize="1" noEditPoints="1" noAdjustHandles="1" noChangeArrowheads="1" noChangeShapeType="1"/>
          </p:cNvSpPr>
          <p:nvPr/>
        </p:nvSpPr>
        <p:spPr>
          <a:xfrm>
            <a:off x="-1" y="-1"/>
            <a:ext cx="3911594" cy="5143501"/>
          </a:xfrm>
          <a:prstGeom prst="rect">
            <a:avLst/>
          </a:prstGeom>
          <a:blipFill>
            <a:blip r:embed="rId3">
              <a:alphaModFix amt="8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6B1D2E4F-9627-ED5E-CE80-BF564508C2DB}"/>
              </a:ext>
            </a:extLst>
          </p:cNvPr>
          <p:cNvPicPr>
            <a:picLocks noGrp="1" noRot="1" noChangeAspect="1" noMove="1" noResize="1" noEditPoints="1" noAdjustHandles="1" noChangeArrowheads="1" noChangeShapeType="1" noCrop="1"/>
          </p:cNvPicPr>
          <p:nvPr/>
        </p:nvPicPr>
        <p:blipFill rotWithShape="1">
          <a:blip r:embed="rId4"/>
          <a:srcRect l="50000" t="-1039" r="193" b="-1039"/>
          <a:stretch/>
        </p:blipFill>
        <p:spPr>
          <a:xfrm>
            <a:off x="0" y="1090387"/>
            <a:ext cx="1475656" cy="3024336"/>
          </a:xfrm>
          <a:prstGeom prst="rect">
            <a:avLst/>
          </a:prstGeom>
        </p:spPr>
      </p:pic>
      <p:sp>
        <p:nvSpPr>
          <p:cNvPr id="6" name="Subtitle 9">
            <a:extLst>
              <a:ext uri="{FF2B5EF4-FFF2-40B4-BE49-F238E27FC236}">
                <a16:creationId xmlns:a16="http://schemas.microsoft.com/office/drawing/2014/main" id="{FD636BB7-3165-4B75-3317-81E6DE854CFA}"/>
              </a:ext>
            </a:extLst>
          </p:cNvPr>
          <p:cNvSpPr txBox="1">
            <a:spLocks/>
          </p:cNvSpPr>
          <p:nvPr/>
        </p:nvSpPr>
        <p:spPr>
          <a:xfrm>
            <a:off x="4644007" y="3377863"/>
            <a:ext cx="4072241" cy="900113"/>
          </a:xfrm>
          <a:prstGeom prst="rect">
            <a:avLst/>
          </a:prstGeom>
        </p:spPr>
        <p:txBody>
          <a:bodyPr vert="horz" lIns="0" tIns="0" rIns="0" bIns="0" rtlCol="0">
            <a:normAutofit/>
          </a:bodyPr>
          <a:lstStyle>
            <a:lvl1pPr marL="0" indent="0" algn="l" defTabSz="685800" rtl="0" eaLnBrk="1" latinLnBrk="0" hangingPunct="1">
              <a:lnSpc>
                <a:spcPct val="100000"/>
              </a:lnSpc>
              <a:spcBef>
                <a:spcPts val="300"/>
              </a:spcBef>
              <a:spcAft>
                <a:spcPts val="600"/>
              </a:spcAft>
              <a:buClr>
                <a:schemeClr val="accent2"/>
              </a:buClr>
              <a:buFont typeface="Wingdings" panose="05000000000000000000" pitchFamily="2" charset="2"/>
              <a:buNone/>
              <a:defRPr sz="1800" b="0" i="0" kern="1200">
                <a:solidFill>
                  <a:schemeClr val="tx1"/>
                </a:solidFill>
                <a:latin typeface="Figtree" pitchFamily="2" charset="0"/>
                <a:ea typeface="+mn-ea"/>
                <a:cs typeface="+mn-cs"/>
              </a:defRPr>
            </a:lvl1pPr>
            <a:lvl2pPr marL="342900" indent="0" algn="ctr" defTabSz="685800" rtl="0" eaLnBrk="1" latinLnBrk="0" hangingPunct="1">
              <a:lnSpc>
                <a:spcPct val="100000"/>
              </a:lnSpc>
              <a:spcBef>
                <a:spcPts val="300"/>
              </a:spcBef>
              <a:spcAft>
                <a:spcPts val="600"/>
              </a:spcAft>
              <a:buClr>
                <a:schemeClr val="accent1"/>
              </a:buClr>
              <a:buFont typeface="Wingdings" panose="05000000000000000000" pitchFamily="2" charset="2"/>
              <a:buNone/>
              <a:defRPr sz="1500" b="0" kern="1200">
                <a:solidFill>
                  <a:schemeClr val="bg1">
                    <a:lumMod val="75000"/>
                    <a:lumOff val="25000"/>
                  </a:schemeClr>
                </a:solidFill>
                <a:latin typeface="+mn-lt"/>
                <a:ea typeface="+mn-ea"/>
                <a:cs typeface="+mn-cs"/>
              </a:defRPr>
            </a:lvl2pPr>
            <a:lvl3pPr marL="685800" indent="0" algn="ctr" defTabSz="685800" rtl="0" eaLnBrk="1" latinLnBrk="0" hangingPunct="1">
              <a:lnSpc>
                <a:spcPct val="100000"/>
              </a:lnSpc>
              <a:spcBef>
                <a:spcPts val="300"/>
              </a:spcBef>
              <a:spcAft>
                <a:spcPts val="300"/>
              </a:spcAft>
              <a:buClr>
                <a:schemeClr val="accent2"/>
              </a:buClr>
              <a:buFont typeface="Arial" panose="020B0604020202020204" pitchFamily="34" charset="0"/>
              <a:buNone/>
              <a:defRPr sz="1350" b="0" kern="1200">
                <a:solidFill>
                  <a:schemeClr val="bg1"/>
                </a:solidFill>
                <a:latin typeface="+mn-lt"/>
                <a:ea typeface="+mn-ea"/>
                <a:cs typeface="+mn-cs"/>
              </a:defRPr>
            </a:lvl3pPr>
            <a:lvl4pPr marL="1028700" indent="0" algn="ctr" defTabSz="685800" rtl="0" eaLnBrk="1" latinLnBrk="0" hangingPunct="1">
              <a:lnSpc>
                <a:spcPct val="100000"/>
              </a:lnSpc>
              <a:spcBef>
                <a:spcPts val="300"/>
              </a:spcBef>
              <a:spcAft>
                <a:spcPts val="300"/>
              </a:spcAft>
              <a:buClr>
                <a:schemeClr val="bg1">
                  <a:lumMod val="75000"/>
                  <a:lumOff val="25000"/>
                </a:schemeClr>
              </a:buClr>
              <a:buFont typeface="Arial" panose="020B0604020202020204" pitchFamily="34" charset="0"/>
              <a:buNone/>
              <a:defRPr sz="1200" b="0" kern="1200">
                <a:solidFill>
                  <a:schemeClr val="bg1">
                    <a:lumMod val="75000"/>
                    <a:lumOff val="25000"/>
                  </a:schemeClr>
                </a:solidFill>
                <a:latin typeface="+mn-lt"/>
                <a:ea typeface="+mn-ea"/>
                <a:cs typeface="+mn-cs"/>
              </a:defRPr>
            </a:lvl4pPr>
            <a:lvl5pPr marL="1371600" indent="0" algn="ctr" defTabSz="685800" rtl="0" eaLnBrk="1" latinLnBrk="0" hangingPunct="1">
              <a:lnSpc>
                <a:spcPct val="100000"/>
              </a:lnSpc>
              <a:spcBef>
                <a:spcPts val="300"/>
              </a:spcBef>
              <a:spcAft>
                <a:spcPts val="300"/>
              </a:spcAft>
              <a:buClr>
                <a:schemeClr val="accent2"/>
              </a:buClr>
              <a:buFont typeface="Arial" panose="020B0604020202020204" pitchFamily="34" charset="0"/>
              <a:buNone/>
              <a:defRPr sz="1200" b="0" i="0" kern="1200">
                <a:solidFill>
                  <a:schemeClr val="bg1">
                    <a:lumMod val="75000"/>
                    <a:lumOff val="2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AU" dirty="0"/>
              <a:t>Public Information-Sharing Meeting</a:t>
            </a:r>
          </a:p>
        </p:txBody>
      </p:sp>
    </p:spTree>
    <p:extLst>
      <p:ext uri="{BB962C8B-B14F-4D97-AF65-F5344CB8AC3E}">
        <p14:creationId xmlns:p14="http://schemas.microsoft.com/office/powerpoint/2010/main" val="3351818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DBB6FD-3D4A-8AA6-F0D1-E3AD1C1E59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 y="0"/>
            <a:ext cx="8979409" cy="5143500"/>
          </a:xfrm>
          <a:prstGeom prst="rect">
            <a:avLst/>
          </a:prstGeom>
        </p:spPr>
      </p:pic>
    </p:spTree>
    <p:extLst>
      <p:ext uri="{BB962C8B-B14F-4D97-AF65-F5344CB8AC3E}">
        <p14:creationId xmlns:p14="http://schemas.microsoft.com/office/powerpoint/2010/main" val="279833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5" name="Picture 4">
            <a:extLst>
              <a:ext uri="{FF2B5EF4-FFF2-40B4-BE49-F238E27FC236}">
                <a16:creationId xmlns:a16="http://schemas.microsoft.com/office/drawing/2014/main" id="{FFAC42B6-61B8-1995-529F-E2DFA35606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78821" y="743554"/>
            <a:ext cx="6629984" cy="3202291"/>
          </a:xfrm>
          <a:prstGeom prst="rect">
            <a:avLst/>
          </a:prstGeom>
          <a:ln>
            <a:noFill/>
          </a:ln>
        </p:spPr>
      </p:pic>
      <p:sp>
        <p:nvSpPr>
          <p:cNvPr id="4" name="TextBox 3">
            <a:extLst>
              <a:ext uri="{FF2B5EF4-FFF2-40B4-BE49-F238E27FC236}">
                <a16:creationId xmlns:a16="http://schemas.microsoft.com/office/drawing/2014/main" id="{4B547343-D261-1A69-DB03-A09DBBE53949}"/>
              </a:ext>
            </a:extLst>
          </p:cNvPr>
          <p:cNvSpPr txBox="1"/>
          <p:nvPr/>
        </p:nvSpPr>
        <p:spPr>
          <a:xfrm>
            <a:off x="323528" y="2756271"/>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latin typeface="Century Gothic" panose="020B0502020202020204" pitchFamily="34" charset="0"/>
                <a:sym typeface="Arial"/>
              </a:rPr>
              <a:t>Step 1:</a:t>
            </a:r>
            <a:endParaRPr lang="en-ZA" sz="825" b="1" kern="0" cap="small" dirty="0">
              <a:solidFill>
                <a:srgbClr val="000000"/>
              </a:solidFill>
              <a:latin typeface="Century Gothic" panose="020B0502020202020204" pitchFamily="34" charset="0"/>
              <a:sym typeface="Arial"/>
            </a:endParaRPr>
          </a:p>
        </p:txBody>
      </p:sp>
      <p:sp>
        <p:nvSpPr>
          <p:cNvPr id="6" name="TextBox 5">
            <a:extLst>
              <a:ext uri="{FF2B5EF4-FFF2-40B4-BE49-F238E27FC236}">
                <a16:creationId xmlns:a16="http://schemas.microsoft.com/office/drawing/2014/main" id="{2243D599-7973-64A8-D3DB-23930101D8FC}"/>
              </a:ext>
            </a:extLst>
          </p:cNvPr>
          <p:cNvSpPr txBox="1"/>
          <p:nvPr/>
        </p:nvSpPr>
        <p:spPr>
          <a:xfrm>
            <a:off x="4867416" y="195486"/>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latin typeface="Century Gothic" panose="020B0502020202020204" pitchFamily="34" charset="0"/>
                <a:sym typeface="Arial"/>
              </a:rPr>
              <a:t>Step 3:</a:t>
            </a:r>
            <a:endParaRPr lang="en-ZA" sz="825" b="1" kern="0" cap="small" dirty="0">
              <a:solidFill>
                <a:srgbClr val="000000"/>
              </a:solidFill>
              <a:latin typeface="Century Gothic" panose="020B0502020202020204" pitchFamily="34" charset="0"/>
              <a:sym typeface="Arial"/>
            </a:endParaRPr>
          </a:p>
        </p:txBody>
      </p:sp>
      <p:sp>
        <p:nvSpPr>
          <p:cNvPr id="7" name="TextBox 6">
            <a:extLst>
              <a:ext uri="{FF2B5EF4-FFF2-40B4-BE49-F238E27FC236}">
                <a16:creationId xmlns:a16="http://schemas.microsoft.com/office/drawing/2014/main" id="{B13041F3-C04B-F764-AFBD-06276F934B18}"/>
              </a:ext>
            </a:extLst>
          </p:cNvPr>
          <p:cNvSpPr txBox="1"/>
          <p:nvPr/>
        </p:nvSpPr>
        <p:spPr>
          <a:xfrm>
            <a:off x="5588816" y="1633311"/>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latin typeface="Century Gothic" panose="020B0502020202020204" pitchFamily="34" charset="0"/>
                <a:sym typeface="Arial"/>
              </a:rPr>
              <a:t>Step 4:</a:t>
            </a:r>
            <a:endParaRPr lang="en-ZA" sz="825" b="1" kern="0" cap="small" dirty="0">
              <a:solidFill>
                <a:srgbClr val="000000"/>
              </a:solidFill>
              <a:latin typeface="Century Gothic" panose="020B0502020202020204" pitchFamily="34" charset="0"/>
              <a:sym typeface="Arial"/>
            </a:endParaRPr>
          </a:p>
        </p:txBody>
      </p:sp>
      <p:sp>
        <p:nvSpPr>
          <p:cNvPr id="8" name="TextBox 7">
            <a:extLst>
              <a:ext uri="{FF2B5EF4-FFF2-40B4-BE49-F238E27FC236}">
                <a16:creationId xmlns:a16="http://schemas.microsoft.com/office/drawing/2014/main" id="{1010CB20-E47A-C440-8F4D-7533AEECF371}"/>
              </a:ext>
            </a:extLst>
          </p:cNvPr>
          <p:cNvSpPr txBox="1"/>
          <p:nvPr/>
        </p:nvSpPr>
        <p:spPr>
          <a:xfrm>
            <a:off x="4259818" y="3722692"/>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latin typeface="Century Gothic" panose="020B0502020202020204" pitchFamily="34" charset="0"/>
                <a:sym typeface="Arial"/>
              </a:rPr>
              <a:t>Step 5:</a:t>
            </a:r>
            <a:endParaRPr lang="en-ZA" sz="825" b="1" kern="0" cap="small" dirty="0">
              <a:solidFill>
                <a:srgbClr val="000000"/>
              </a:solidFill>
              <a:latin typeface="Century Gothic" panose="020B0502020202020204" pitchFamily="34" charset="0"/>
              <a:sym typeface="Arial"/>
            </a:endParaRPr>
          </a:p>
        </p:txBody>
      </p:sp>
      <p:sp>
        <p:nvSpPr>
          <p:cNvPr id="9" name="TextBox 8">
            <a:extLst>
              <a:ext uri="{FF2B5EF4-FFF2-40B4-BE49-F238E27FC236}">
                <a16:creationId xmlns:a16="http://schemas.microsoft.com/office/drawing/2014/main" id="{E0CFE2CE-688D-381A-56AF-45A749241B4F}"/>
              </a:ext>
            </a:extLst>
          </p:cNvPr>
          <p:cNvSpPr txBox="1"/>
          <p:nvPr/>
        </p:nvSpPr>
        <p:spPr>
          <a:xfrm>
            <a:off x="5436837" y="3504600"/>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sym typeface="Arial"/>
              </a:rPr>
              <a:t>Step 6:</a:t>
            </a:r>
            <a:endParaRPr lang="en-ZA" sz="825" b="1" kern="0" cap="small" dirty="0">
              <a:solidFill>
                <a:srgbClr val="000000"/>
              </a:solidFill>
              <a:sym typeface="Arial"/>
            </a:endParaRPr>
          </a:p>
        </p:txBody>
      </p:sp>
      <p:sp>
        <p:nvSpPr>
          <p:cNvPr id="10" name="TextBox 9">
            <a:extLst>
              <a:ext uri="{FF2B5EF4-FFF2-40B4-BE49-F238E27FC236}">
                <a16:creationId xmlns:a16="http://schemas.microsoft.com/office/drawing/2014/main" id="{4925B3DB-FC06-6AB5-84EE-99F3DB97678B}"/>
              </a:ext>
            </a:extLst>
          </p:cNvPr>
          <p:cNvSpPr txBox="1"/>
          <p:nvPr/>
        </p:nvSpPr>
        <p:spPr>
          <a:xfrm>
            <a:off x="6609958" y="3500997"/>
            <a:ext cx="503104"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sym typeface="Arial"/>
              </a:rPr>
              <a:t>Step 7:</a:t>
            </a:r>
            <a:endParaRPr lang="en-ZA" sz="825" b="1" kern="0" cap="small" dirty="0">
              <a:solidFill>
                <a:srgbClr val="000000"/>
              </a:solidFill>
              <a:sym typeface="Arial"/>
            </a:endParaRPr>
          </a:p>
        </p:txBody>
      </p:sp>
      <p:sp>
        <p:nvSpPr>
          <p:cNvPr id="11" name="TextBox 10">
            <a:extLst>
              <a:ext uri="{FF2B5EF4-FFF2-40B4-BE49-F238E27FC236}">
                <a16:creationId xmlns:a16="http://schemas.microsoft.com/office/drawing/2014/main" id="{C5792BEB-EFCD-1F9F-44FA-C0873658C7CF}"/>
              </a:ext>
            </a:extLst>
          </p:cNvPr>
          <p:cNvSpPr txBox="1"/>
          <p:nvPr/>
        </p:nvSpPr>
        <p:spPr>
          <a:xfrm>
            <a:off x="7574406" y="3504600"/>
            <a:ext cx="557053" cy="155191"/>
          </a:xfrm>
          <a:prstGeom prst="rect">
            <a:avLst/>
          </a:prstGeom>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sym typeface="Arial"/>
              </a:rPr>
              <a:t>Step 8:</a:t>
            </a:r>
            <a:endParaRPr lang="en-ZA" sz="825" b="1" kern="0" cap="small" dirty="0">
              <a:solidFill>
                <a:srgbClr val="000000"/>
              </a:solidFill>
              <a:sym typeface="Arial"/>
            </a:endParaRPr>
          </a:p>
        </p:txBody>
      </p:sp>
      <p:sp>
        <p:nvSpPr>
          <p:cNvPr id="13" name="TextBox 12">
            <a:extLst>
              <a:ext uri="{FF2B5EF4-FFF2-40B4-BE49-F238E27FC236}">
                <a16:creationId xmlns:a16="http://schemas.microsoft.com/office/drawing/2014/main" id="{A59EB8F5-AD3E-E750-84F9-DE6A8E5E54CA}"/>
              </a:ext>
            </a:extLst>
          </p:cNvPr>
          <p:cNvSpPr txBox="1"/>
          <p:nvPr/>
        </p:nvSpPr>
        <p:spPr>
          <a:xfrm>
            <a:off x="5118968" y="350677"/>
            <a:ext cx="2403490" cy="461665"/>
          </a:xfrm>
          <a:prstGeom prst="rect">
            <a:avLst/>
          </a:prstGeom>
          <a:solidFill>
            <a:schemeClr val="bg1">
              <a:lumMod val="95000"/>
            </a:schemeClr>
          </a:solidFill>
        </p:spPr>
        <p:txBody>
          <a:bodyPr wrap="square">
            <a:spAutoFit/>
          </a:bodyPr>
          <a:lstStyle/>
          <a:p>
            <a:pPr algn="just" defTabSz="685800">
              <a:buClr>
                <a:srgbClr val="000000"/>
              </a:buClr>
            </a:pPr>
            <a:r>
              <a:rPr lang="en-US" sz="800" kern="0" dirty="0">
                <a:solidFill>
                  <a:srgbClr val="000000"/>
                </a:solidFill>
                <a:latin typeface="Century Gothic" panose="020B0502020202020204" pitchFamily="34" charset="0"/>
                <a:cs typeface="Arial"/>
                <a:sym typeface="Arial"/>
              </a:rPr>
              <a:t>Seawater is desalinated (at Cerebos) to produce potable quality water for the Electrolysis Process</a:t>
            </a:r>
          </a:p>
        </p:txBody>
      </p:sp>
      <p:sp>
        <p:nvSpPr>
          <p:cNvPr id="14" name="TextBox 13">
            <a:extLst>
              <a:ext uri="{FF2B5EF4-FFF2-40B4-BE49-F238E27FC236}">
                <a16:creationId xmlns:a16="http://schemas.microsoft.com/office/drawing/2014/main" id="{595771EB-BAD0-3C24-B9EE-4A145148C807}"/>
              </a:ext>
            </a:extLst>
          </p:cNvPr>
          <p:cNvSpPr txBox="1"/>
          <p:nvPr/>
        </p:nvSpPr>
        <p:spPr>
          <a:xfrm>
            <a:off x="7512437" y="3708558"/>
            <a:ext cx="803979" cy="830997"/>
          </a:xfrm>
          <a:prstGeom prst="rect">
            <a:avLst/>
          </a:prstGeom>
          <a:solidFill>
            <a:schemeClr val="bg1">
              <a:lumMod val="95000"/>
            </a:schemeClr>
          </a:solidFill>
        </p:spPr>
        <p:txBody>
          <a:bodyPr wrap="square">
            <a:spAutoFit/>
          </a:bodyPr>
          <a:lstStyle/>
          <a:p>
            <a:pPr algn="just" defTabSz="685800">
              <a:buClr>
                <a:srgbClr val="000000"/>
              </a:buClr>
            </a:pPr>
            <a:r>
              <a:rPr lang="en-US" sz="800" kern="0" dirty="0">
                <a:solidFill>
                  <a:srgbClr val="000000"/>
                </a:solidFill>
                <a:latin typeface="Century Gothic" panose="020B0502020202020204" pitchFamily="34" charset="0"/>
                <a:cs typeface="Arial"/>
                <a:sym typeface="Arial"/>
              </a:rPr>
              <a:t>The NH</a:t>
            </a:r>
            <a:r>
              <a:rPr lang="en-US" sz="800" kern="0" baseline="-25000" dirty="0">
                <a:solidFill>
                  <a:srgbClr val="000000"/>
                </a:solidFill>
                <a:latin typeface="Century Gothic" panose="020B0502020202020204" pitchFamily="34" charset="0"/>
                <a:cs typeface="Arial"/>
                <a:sym typeface="Arial"/>
              </a:rPr>
              <a:t>3</a:t>
            </a:r>
            <a:r>
              <a:rPr lang="en-US" sz="800" kern="0" dirty="0">
                <a:solidFill>
                  <a:srgbClr val="000000"/>
                </a:solidFill>
                <a:latin typeface="Century Gothic" panose="020B0502020202020204" pitchFamily="34" charset="0"/>
                <a:cs typeface="Arial"/>
                <a:sym typeface="Arial"/>
              </a:rPr>
              <a:t> is pumped to the waiting vessels for delivery to the Client</a:t>
            </a:r>
          </a:p>
        </p:txBody>
      </p:sp>
      <p:sp>
        <p:nvSpPr>
          <p:cNvPr id="15" name="TextBox 14">
            <a:extLst>
              <a:ext uri="{FF2B5EF4-FFF2-40B4-BE49-F238E27FC236}">
                <a16:creationId xmlns:a16="http://schemas.microsoft.com/office/drawing/2014/main" id="{D999461C-0AA6-C297-20EC-6ED2D06FBD07}"/>
              </a:ext>
            </a:extLst>
          </p:cNvPr>
          <p:cNvSpPr txBox="1"/>
          <p:nvPr/>
        </p:nvSpPr>
        <p:spPr>
          <a:xfrm>
            <a:off x="5986655" y="1623231"/>
            <a:ext cx="1815200" cy="338554"/>
          </a:xfrm>
          <a:prstGeom prst="rect">
            <a:avLst/>
          </a:prstGeom>
          <a:solidFill>
            <a:schemeClr val="bg1">
              <a:lumMod val="95000"/>
            </a:schemeClr>
          </a:solidFill>
        </p:spPr>
        <p:txBody>
          <a:bodyPr wrap="square">
            <a:spAutoFit/>
          </a:bodyPr>
          <a:lstStyle/>
          <a:p>
            <a:pPr algn="just" defTabSz="685800">
              <a:buClr>
                <a:srgbClr val="000000"/>
              </a:buClr>
            </a:pPr>
            <a:r>
              <a:rPr lang="en-US" sz="800" kern="0" dirty="0">
                <a:solidFill>
                  <a:srgbClr val="000000"/>
                </a:solidFill>
                <a:latin typeface="Century Gothic" panose="020B0502020202020204" pitchFamily="34" charset="0"/>
                <a:cs typeface="Arial"/>
                <a:sym typeface="Arial"/>
              </a:rPr>
              <a:t>Water molecules are split into Oxygen (O</a:t>
            </a:r>
            <a:r>
              <a:rPr lang="en-US" sz="800" kern="0" baseline="-25000" dirty="0">
                <a:solidFill>
                  <a:srgbClr val="000000"/>
                </a:solidFill>
                <a:latin typeface="Century Gothic" panose="020B0502020202020204" pitchFamily="34" charset="0"/>
                <a:cs typeface="Arial"/>
                <a:sym typeface="Arial"/>
              </a:rPr>
              <a:t>2</a:t>
            </a:r>
            <a:r>
              <a:rPr lang="en-US" sz="800" kern="0" dirty="0">
                <a:solidFill>
                  <a:srgbClr val="000000"/>
                </a:solidFill>
                <a:latin typeface="Century Gothic" panose="020B0502020202020204" pitchFamily="34" charset="0"/>
                <a:cs typeface="Arial"/>
                <a:sym typeface="Arial"/>
              </a:rPr>
              <a:t>)  and Hydrogen (H</a:t>
            </a:r>
            <a:r>
              <a:rPr lang="en-US" sz="800" kern="0" baseline="-25000" dirty="0">
                <a:solidFill>
                  <a:srgbClr val="000000"/>
                </a:solidFill>
                <a:latin typeface="Century Gothic" panose="020B0502020202020204" pitchFamily="34" charset="0"/>
                <a:cs typeface="Arial"/>
                <a:sym typeface="Arial"/>
              </a:rPr>
              <a:t>2</a:t>
            </a:r>
            <a:r>
              <a:rPr lang="en-US" sz="800" kern="0" dirty="0">
                <a:solidFill>
                  <a:srgbClr val="000000"/>
                </a:solidFill>
                <a:latin typeface="Century Gothic" panose="020B0502020202020204" pitchFamily="34" charset="0"/>
                <a:cs typeface="Arial"/>
                <a:sym typeface="Arial"/>
              </a:rPr>
              <a:t>)</a:t>
            </a:r>
          </a:p>
        </p:txBody>
      </p:sp>
      <p:sp>
        <p:nvSpPr>
          <p:cNvPr id="17" name="TextBox 16">
            <a:extLst>
              <a:ext uri="{FF2B5EF4-FFF2-40B4-BE49-F238E27FC236}">
                <a16:creationId xmlns:a16="http://schemas.microsoft.com/office/drawing/2014/main" id="{AC564E33-93BD-7DDF-7147-CB8CE717FDF9}"/>
              </a:ext>
            </a:extLst>
          </p:cNvPr>
          <p:cNvSpPr txBox="1"/>
          <p:nvPr/>
        </p:nvSpPr>
        <p:spPr>
          <a:xfrm>
            <a:off x="5401703" y="3659790"/>
            <a:ext cx="965139" cy="1200329"/>
          </a:xfrm>
          <a:prstGeom prst="rect">
            <a:avLst/>
          </a:prstGeom>
          <a:solidFill>
            <a:schemeClr val="bg1">
              <a:lumMod val="95000"/>
            </a:schemeClr>
          </a:solidFill>
        </p:spPr>
        <p:txBody>
          <a:bodyPr wrap="square">
            <a:spAutoFit/>
          </a:bodyPr>
          <a:lstStyle/>
          <a:p>
            <a:pPr defTabSz="685800">
              <a:buClr>
                <a:srgbClr val="000000"/>
              </a:buClr>
            </a:pPr>
            <a:r>
              <a:rPr lang="en-US" sz="800" kern="0" dirty="0">
                <a:solidFill>
                  <a:srgbClr val="000000"/>
                </a:solidFill>
                <a:latin typeface="Century Gothic" panose="020B0502020202020204" pitchFamily="34" charset="0"/>
                <a:cs typeface="Arial"/>
                <a:sym typeface="Arial"/>
              </a:rPr>
              <a:t>H</a:t>
            </a:r>
            <a:r>
              <a:rPr lang="en-US" sz="800" kern="0" baseline="-25000" dirty="0">
                <a:solidFill>
                  <a:srgbClr val="000000"/>
                </a:solidFill>
                <a:latin typeface="Century Gothic" panose="020B0502020202020204" pitchFamily="34" charset="0"/>
                <a:cs typeface="Arial"/>
                <a:sym typeface="Arial"/>
              </a:rPr>
              <a:t>2</a:t>
            </a:r>
            <a:r>
              <a:rPr lang="en-US" sz="800" kern="0" dirty="0">
                <a:solidFill>
                  <a:srgbClr val="000000"/>
                </a:solidFill>
                <a:latin typeface="Century Gothic" panose="020B0502020202020204" pitchFamily="34" charset="0"/>
                <a:cs typeface="Arial"/>
                <a:sym typeface="Arial"/>
              </a:rPr>
              <a:t> and N</a:t>
            </a:r>
            <a:r>
              <a:rPr lang="en-US" sz="800" kern="0" baseline="-25000" dirty="0">
                <a:solidFill>
                  <a:srgbClr val="000000"/>
                </a:solidFill>
                <a:latin typeface="Century Gothic" panose="020B0502020202020204" pitchFamily="34" charset="0"/>
                <a:cs typeface="Arial"/>
                <a:sym typeface="Arial"/>
              </a:rPr>
              <a:t>2</a:t>
            </a:r>
            <a:r>
              <a:rPr lang="en-US" sz="800" kern="0" dirty="0">
                <a:solidFill>
                  <a:srgbClr val="000000"/>
                </a:solidFill>
                <a:latin typeface="Century Gothic" panose="020B0502020202020204" pitchFamily="34" charset="0"/>
                <a:cs typeface="Arial"/>
                <a:sym typeface="Arial"/>
              </a:rPr>
              <a:t> is combined under high pressure and temperature through the Haber-Bosch Process to form Ammonia (NH</a:t>
            </a:r>
            <a:r>
              <a:rPr lang="en-US" sz="800" kern="0" baseline="-25000" dirty="0">
                <a:solidFill>
                  <a:srgbClr val="000000"/>
                </a:solidFill>
                <a:latin typeface="Century Gothic" panose="020B0502020202020204" pitchFamily="34" charset="0"/>
                <a:cs typeface="Arial"/>
                <a:sym typeface="Arial"/>
              </a:rPr>
              <a:t>3</a:t>
            </a:r>
            <a:r>
              <a:rPr lang="en-US" sz="800" kern="0" dirty="0">
                <a:solidFill>
                  <a:srgbClr val="000000"/>
                </a:solidFill>
                <a:latin typeface="Century Gothic" panose="020B0502020202020204" pitchFamily="34" charset="0"/>
                <a:cs typeface="Arial"/>
                <a:sym typeface="Arial"/>
              </a:rPr>
              <a:t>)</a:t>
            </a:r>
          </a:p>
        </p:txBody>
      </p:sp>
      <p:sp>
        <p:nvSpPr>
          <p:cNvPr id="18" name="TextBox 17">
            <a:extLst>
              <a:ext uri="{FF2B5EF4-FFF2-40B4-BE49-F238E27FC236}">
                <a16:creationId xmlns:a16="http://schemas.microsoft.com/office/drawing/2014/main" id="{EB21AB36-2018-E171-3DEA-6C014453BB45}"/>
              </a:ext>
            </a:extLst>
          </p:cNvPr>
          <p:cNvSpPr txBox="1"/>
          <p:nvPr/>
        </p:nvSpPr>
        <p:spPr>
          <a:xfrm>
            <a:off x="6508466" y="3696783"/>
            <a:ext cx="818342" cy="707886"/>
          </a:xfrm>
          <a:prstGeom prst="rect">
            <a:avLst/>
          </a:prstGeom>
          <a:solidFill>
            <a:schemeClr val="bg1">
              <a:lumMod val="95000"/>
            </a:schemeClr>
          </a:solidFill>
        </p:spPr>
        <p:txBody>
          <a:bodyPr wrap="square">
            <a:spAutoFit/>
          </a:bodyPr>
          <a:lstStyle/>
          <a:p>
            <a:pPr defTabSz="685800">
              <a:buClr>
                <a:srgbClr val="000000"/>
              </a:buClr>
            </a:pPr>
            <a:r>
              <a:rPr lang="en-US" sz="800" kern="0" dirty="0">
                <a:solidFill>
                  <a:srgbClr val="000000"/>
                </a:solidFill>
                <a:latin typeface="Century Gothic" panose="020B0502020202020204" pitchFamily="34" charset="0"/>
                <a:cs typeface="Arial"/>
                <a:sym typeface="Arial"/>
              </a:rPr>
              <a:t>The NH</a:t>
            </a:r>
            <a:r>
              <a:rPr lang="en-US" sz="800" kern="0" baseline="-25000" dirty="0">
                <a:solidFill>
                  <a:srgbClr val="000000"/>
                </a:solidFill>
                <a:latin typeface="Century Gothic" panose="020B0502020202020204" pitchFamily="34" charset="0"/>
                <a:cs typeface="Arial"/>
                <a:sym typeface="Arial"/>
              </a:rPr>
              <a:t>3</a:t>
            </a:r>
            <a:r>
              <a:rPr lang="en-US" sz="800" kern="0" dirty="0">
                <a:solidFill>
                  <a:srgbClr val="000000"/>
                </a:solidFill>
                <a:latin typeface="Century Gothic" panose="020B0502020202020204" pitchFamily="34" charset="0"/>
                <a:cs typeface="Arial"/>
                <a:sym typeface="Arial"/>
              </a:rPr>
              <a:t> is stored as buffer for the shipping operations</a:t>
            </a:r>
          </a:p>
        </p:txBody>
      </p:sp>
      <p:sp>
        <p:nvSpPr>
          <p:cNvPr id="21" name="TextBox 20">
            <a:extLst>
              <a:ext uri="{FF2B5EF4-FFF2-40B4-BE49-F238E27FC236}">
                <a16:creationId xmlns:a16="http://schemas.microsoft.com/office/drawing/2014/main" id="{9DFEE206-8101-ED5E-A239-72A8E6433362}"/>
              </a:ext>
            </a:extLst>
          </p:cNvPr>
          <p:cNvSpPr txBox="1"/>
          <p:nvPr/>
        </p:nvSpPr>
        <p:spPr>
          <a:xfrm>
            <a:off x="689387" y="2585072"/>
            <a:ext cx="1224108" cy="584775"/>
          </a:xfrm>
          <a:prstGeom prst="rect">
            <a:avLst/>
          </a:prstGeom>
          <a:solidFill>
            <a:schemeClr val="bg1">
              <a:lumMod val="95000"/>
            </a:schemeClr>
          </a:solidFill>
        </p:spPr>
        <p:txBody>
          <a:bodyPr wrap="square">
            <a:spAutoFit/>
          </a:bodyPr>
          <a:lstStyle/>
          <a:p>
            <a:pPr algn="just" defTabSz="685800">
              <a:buClr>
                <a:srgbClr val="000000"/>
              </a:buClr>
            </a:pPr>
            <a:r>
              <a:rPr lang="en-US" sz="800" kern="0" dirty="0">
                <a:solidFill>
                  <a:srgbClr val="000000"/>
                </a:solidFill>
                <a:latin typeface="Century Gothic" panose="020B0502020202020204" pitchFamily="34" charset="0"/>
                <a:cs typeface="Arial"/>
                <a:sym typeface="Arial"/>
              </a:rPr>
              <a:t>Renewable energy is generated from a combination of Solar PV and Wind</a:t>
            </a:r>
          </a:p>
        </p:txBody>
      </p:sp>
      <p:sp>
        <p:nvSpPr>
          <p:cNvPr id="22" name="TextBox 21">
            <a:extLst>
              <a:ext uri="{FF2B5EF4-FFF2-40B4-BE49-F238E27FC236}">
                <a16:creationId xmlns:a16="http://schemas.microsoft.com/office/drawing/2014/main" id="{CCABC646-BB94-52FA-BDC0-5B310554316C}"/>
              </a:ext>
            </a:extLst>
          </p:cNvPr>
          <p:cNvSpPr txBox="1"/>
          <p:nvPr/>
        </p:nvSpPr>
        <p:spPr>
          <a:xfrm>
            <a:off x="2425230" y="3132050"/>
            <a:ext cx="1719353" cy="584775"/>
          </a:xfrm>
          <a:prstGeom prst="rect">
            <a:avLst/>
          </a:prstGeom>
          <a:solidFill>
            <a:schemeClr val="bg1">
              <a:lumMod val="95000"/>
            </a:schemeClr>
          </a:solidFill>
          <a:ln>
            <a:noFill/>
          </a:ln>
        </p:spPr>
        <p:txBody>
          <a:bodyPr wrap="square">
            <a:spAutoFit/>
          </a:bodyPr>
          <a:lstStyle/>
          <a:p>
            <a:pPr defTabSz="685800">
              <a:buClr>
                <a:srgbClr val="000000"/>
              </a:buClr>
            </a:pPr>
            <a:r>
              <a:rPr lang="en-US" sz="800" kern="0" dirty="0">
                <a:solidFill>
                  <a:srgbClr val="000000"/>
                </a:solidFill>
                <a:latin typeface="Century Gothic" panose="020B0502020202020204" pitchFamily="34" charset="0"/>
                <a:cs typeface="Arial"/>
                <a:sym typeface="Arial"/>
              </a:rPr>
              <a:t>Transmission lines evacuate the energy to the Hydrogen and Ammonia Production Plant</a:t>
            </a:r>
          </a:p>
        </p:txBody>
      </p:sp>
      <p:sp>
        <p:nvSpPr>
          <p:cNvPr id="23" name="TextBox 22">
            <a:extLst>
              <a:ext uri="{FF2B5EF4-FFF2-40B4-BE49-F238E27FC236}">
                <a16:creationId xmlns:a16="http://schemas.microsoft.com/office/drawing/2014/main" id="{64C91524-DC0E-5162-448F-8195743602DB}"/>
              </a:ext>
            </a:extLst>
          </p:cNvPr>
          <p:cNvSpPr txBox="1"/>
          <p:nvPr/>
        </p:nvSpPr>
        <p:spPr>
          <a:xfrm>
            <a:off x="2052121" y="3427034"/>
            <a:ext cx="503104" cy="155191"/>
          </a:xfrm>
          <a:prstGeom prst="rect">
            <a:avLst/>
          </a:prstGeom>
          <a:noFill/>
          <a:ln>
            <a:noFill/>
          </a:ln>
        </p:spPr>
        <p:txBody>
          <a:bodyPr vert="horz" wrap="square" lIns="0" tIns="9525" rIns="0" bIns="0" rtlCol="0">
            <a:spAutoFit/>
          </a:bodyPr>
          <a:lstStyle>
            <a:defPPr>
              <a:defRPr kern="0"/>
            </a:defPPr>
            <a:lvl1pPr marL="12700">
              <a:lnSpc>
                <a:spcPct val="100000"/>
              </a:lnSpc>
              <a:spcBef>
                <a:spcPts val="100"/>
              </a:spcBef>
              <a:defRPr sz="1200" b="0">
                <a:latin typeface="Gill Sans MT"/>
                <a:cs typeface="Gill Sans MT"/>
              </a:defRPr>
            </a:lvl1pPr>
          </a:lstStyle>
          <a:p>
            <a:pPr marL="9525" defTabSz="685800">
              <a:spcBef>
                <a:spcPts val="75"/>
              </a:spcBef>
              <a:buClr>
                <a:srgbClr val="000000"/>
              </a:buClr>
            </a:pPr>
            <a:r>
              <a:rPr lang="en-US" sz="825" b="1" kern="0" cap="small" dirty="0">
                <a:solidFill>
                  <a:srgbClr val="000000"/>
                </a:solidFill>
                <a:latin typeface="Century Gothic" panose="020B0502020202020204" pitchFamily="34" charset="0"/>
                <a:sym typeface="Arial"/>
              </a:rPr>
              <a:t>Step 2:</a:t>
            </a:r>
            <a:endParaRPr lang="en-ZA" sz="825" b="1" kern="0" cap="small" dirty="0">
              <a:solidFill>
                <a:srgbClr val="000000"/>
              </a:solidFill>
              <a:latin typeface="Century Gothic" panose="020B0502020202020204" pitchFamily="34" charset="0"/>
              <a:sym typeface="Arial"/>
            </a:endParaRPr>
          </a:p>
        </p:txBody>
      </p:sp>
      <p:sp>
        <p:nvSpPr>
          <p:cNvPr id="24" name="TextBox 23">
            <a:extLst>
              <a:ext uri="{FF2B5EF4-FFF2-40B4-BE49-F238E27FC236}">
                <a16:creationId xmlns:a16="http://schemas.microsoft.com/office/drawing/2014/main" id="{B40A9022-938A-0451-CD9E-5462E07D0A81}"/>
              </a:ext>
            </a:extLst>
          </p:cNvPr>
          <p:cNvSpPr txBox="1"/>
          <p:nvPr/>
        </p:nvSpPr>
        <p:spPr>
          <a:xfrm>
            <a:off x="4205836" y="3922085"/>
            <a:ext cx="965139" cy="707886"/>
          </a:xfrm>
          <a:prstGeom prst="rect">
            <a:avLst/>
          </a:prstGeom>
          <a:solidFill>
            <a:schemeClr val="bg1">
              <a:lumMod val="95000"/>
            </a:schemeClr>
          </a:solidFill>
        </p:spPr>
        <p:txBody>
          <a:bodyPr wrap="square">
            <a:spAutoFit/>
          </a:bodyPr>
          <a:lstStyle/>
          <a:p>
            <a:pPr defTabSz="685800">
              <a:buClr>
                <a:srgbClr val="000000"/>
              </a:buClr>
            </a:pPr>
            <a:r>
              <a:rPr lang="en-US" sz="800" kern="0" dirty="0">
                <a:solidFill>
                  <a:srgbClr val="000000"/>
                </a:solidFill>
                <a:latin typeface="Century Gothic" panose="020B0502020202020204" pitchFamily="34" charset="0"/>
                <a:cs typeface="Arial"/>
                <a:sym typeface="Arial"/>
              </a:rPr>
              <a:t>The Air Separation Unit extracts Nitrogen (N</a:t>
            </a:r>
            <a:r>
              <a:rPr lang="en-US" sz="800" kern="0" baseline="-25000" dirty="0">
                <a:solidFill>
                  <a:srgbClr val="000000"/>
                </a:solidFill>
                <a:latin typeface="Century Gothic" panose="020B0502020202020204" pitchFamily="34" charset="0"/>
                <a:cs typeface="Arial"/>
                <a:sym typeface="Arial"/>
              </a:rPr>
              <a:t>2</a:t>
            </a:r>
            <a:r>
              <a:rPr lang="en-US" sz="800" kern="0" dirty="0">
                <a:solidFill>
                  <a:srgbClr val="000000"/>
                </a:solidFill>
                <a:latin typeface="Century Gothic" panose="020B0502020202020204" pitchFamily="34" charset="0"/>
                <a:cs typeface="Arial"/>
                <a:sym typeface="Arial"/>
              </a:rPr>
              <a:t>) from the air</a:t>
            </a:r>
          </a:p>
        </p:txBody>
      </p:sp>
      <p:sp>
        <p:nvSpPr>
          <p:cNvPr id="26" name="Title 1">
            <a:extLst>
              <a:ext uri="{FF2B5EF4-FFF2-40B4-BE49-F238E27FC236}">
                <a16:creationId xmlns:a16="http://schemas.microsoft.com/office/drawing/2014/main" id="{B0A31172-47AD-24BD-9F63-8CC84D42BAF4}"/>
              </a:ext>
            </a:extLst>
          </p:cNvPr>
          <p:cNvSpPr txBox="1">
            <a:spLocks/>
          </p:cNvSpPr>
          <p:nvPr/>
        </p:nvSpPr>
        <p:spPr>
          <a:xfrm>
            <a:off x="163306" y="35501"/>
            <a:ext cx="5822972" cy="657553"/>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dirty="0">
                <a:solidFill>
                  <a:srgbClr val="000000"/>
                </a:solidFill>
                <a:latin typeface="Century Gothic" panose="020B0502020202020204" pitchFamily="34" charset="0"/>
              </a:rPr>
              <a:t>PROJECT COMPONENTS</a:t>
            </a:r>
          </a:p>
        </p:txBody>
      </p:sp>
      <p:pic>
        <p:nvPicPr>
          <p:cNvPr id="20" name="Picture 19">
            <a:extLst>
              <a:ext uri="{FF2B5EF4-FFF2-40B4-BE49-F238E27FC236}">
                <a16:creationId xmlns:a16="http://schemas.microsoft.com/office/drawing/2014/main" id="{51ACDCD6-BE94-4887-0F3B-2B3637DE9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2931" y="271601"/>
            <a:ext cx="1315256" cy="437070"/>
          </a:xfrm>
          <a:prstGeom prst="rect">
            <a:avLst/>
          </a:prstGeom>
        </p:spPr>
      </p:pic>
      <p:sp>
        <p:nvSpPr>
          <p:cNvPr id="2" name="TextBox 1">
            <a:extLst>
              <a:ext uri="{FF2B5EF4-FFF2-40B4-BE49-F238E27FC236}">
                <a16:creationId xmlns:a16="http://schemas.microsoft.com/office/drawing/2014/main" id="{DB1604B6-FAE3-486F-57BE-AF73B7B1ECF5}"/>
              </a:ext>
            </a:extLst>
          </p:cNvPr>
          <p:cNvSpPr txBox="1"/>
          <p:nvPr/>
        </p:nvSpPr>
        <p:spPr>
          <a:xfrm>
            <a:off x="569411" y="906700"/>
            <a:ext cx="2688167" cy="507831"/>
          </a:xfrm>
          <a:prstGeom prst="rect">
            <a:avLst/>
          </a:prstGeom>
          <a:solidFill>
            <a:schemeClr val="bg1">
              <a:lumMod val="95000"/>
            </a:schemeClr>
          </a:solidFill>
        </p:spPr>
        <p:txBody>
          <a:bodyPr wrap="square">
            <a:spAutoFit/>
          </a:bodyPr>
          <a:lstStyle/>
          <a:p>
            <a:pPr marL="269875" indent="-269875" defTabSz="685800">
              <a:buClr>
                <a:srgbClr val="000000"/>
              </a:buClr>
            </a:pPr>
            <a:r>
              <a:rPr lang="en-US" sz="900" b="1" kern="0" dirty="0">
                <a:solidFill>
                  <a:srgbClr val="000000"/>
                </a:solidFill>
                <a:latin typeface="Century Gothic" panose="020B0502020202020204" pitchFamily="34" charset="0"/>
                <a:cs typeface="Arial"/>
                <a:sym typeface="Arial"/>
              </a:rPr>
              <a:t>KEY: GREEN HYDROGEN AND AMMONIA = HYDROGEN AND AMMONIA PRODUCED WITH RENEWABLE ENERGY SOURCES</a:t>
            </a:r>
          </a:p>
        </p:txBody>
      </p:sp>
      <p:pic>
        <p:nvPicPr>
          <p:cNvPr id="12" name="Picture 11">
            <a:extLst>
              <a:ext uri="{FF2B5EF4-FFF2-40B4-BE49-F238E27FC236}">
                <a16:creationId xmlns:a16="http://schemas.microsoft.com/office/drawing/2014/main" id="{BFEAFE84-47D0-76B3-CDD6-B26EB6D498DB}"/>
              </a:ext>
            </a:extLst>
          </p:cNvPr>
          <p:cNvPicPr>
            <a:picLocks noChangeAspect="1"/>
          </p:cNvPicPr>
          <p:nvPr/>
        </p:nvPicPr>
        <p:blipFill>
          <a:blip r:embed="rId5"/>
          <a:stretch>
            <a:fillRect/>
          </a:stretch>
        </p:blipFill>
        <p:spPr>
          <a:xfrm>
            <a:off x="60379" y="578455"/>
            <a:ext cx="487719" cy="507831"/>
          </a:xfrm>
          <a:prstGeom prst="rect">
            <a:avLst/>
          </a:prstGeom>
        </p:spPr>
      </p:pic>
    </p:spTree>
    <p:extLst>
      <p:ext uri="{BB962C8B-B14F-4D97-AF65-F5344CB8AC3E}">
        <p14:creationId xmlns:p14="http://schemas.microsoft.com/office/powerpoint/2010/main" val="142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BF6263-55EC-4CEC-EE58-804625A11DF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3BFD555-8314-48F6-81C1-0CC946254490}" type="slidenum">
              <a:rPr kumimoji="0" lang="en-ZA" sz="1800" b="0" i="0" u="none" strike="noStrike" kern="1200" cap="none" spc="0" normalizeH="0" baseline="0" noProof="0" smtClean="0">
                <a:ln>
                  <a:noFill/>
                </a:ln>
                <a:solidFill>
                  <a:srgbClr val="FFFFFF"/>
                </a:solidFill>
                <a:effectLst/>
                <a:uLnTx/>
                <a:uFillTx/>
                <a:latin typeface="Figtree"/>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ZA" sz="1800" b="0" i="0" u="none" strike="noStrike" kern="1200" cap="none" spc="0" normalizeH="0" baseline="0" noProof="0">
              <a:ln>
                <a:noFill/>
              </a:ln>
              <a:solidFill>
                <a:srgbClr val="FFFFFF"/>
              </a:solidFill>
              <a:effectLst/>
              <a:uLnTx/>
              <a:uFillTx/>
              <a:latin typeface="Figtree"/>
              <a:ea typeface="+mn-ea"/>
              <a:cs typeface="+mn-cs"/>
            </a:endParaRPr>
          </a:p>
        </p:txBody>
      </p:sp>
      <p:sp>
        <p:nvSpPr>
          <p:cNvPr id="4" name="TextBox 3">
            <a:extLst>
              <a:ext uri="{FF2B5EF4-FFF2-40B4-BE49-F238E27FC236}">
                <a16:creationId xmlns:a16="http://schemas.microsoft.com/office/drawing/2014/main" id="{B17C57ED-0964-6E51-F60A-E299D8640C44}"/>
              </a:ext>
            </a:extLst>
          </p:cNvPr>
          <p:cNvSpPr txBox="1"/>
          <p:nvPr/>
        </p:nvSpPr>
        <p:spPr>
          <a:xfrm>
            <a:off x="4030675" y="2176272"/>
            <a:ext cx="914400" cy="914400"/>
          </a:xfrm>
          <a:prstGeom prst="rect">
            <a:avLst/>
          </a:prstGeom>
        </p:spPr>
        <p:txBody>
          <a:bodyPr vert="horz" wrap="square" lIns="0" tIns="0" rIns="0" bIns="0" rtlCol="0">
            <a:normAutofit/>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a:ln>
                <a:noFill/>
              </a:ln>
              <a:solidFill>
                <a:srgbClr val="FFFFFF"/>
              </a:solidFill>
              <a:effectLst/>
              <a:uLnTx/>
              <a:uFillTx/>
              <a:latin typeface="Figtree"/>
              <a:ea typeface="+mn-ea"/>
              <a:cs typeface="+mn-cs"/>
            </a:endParaRPr>
          </a:p>
        </p:txBody>
      </p:sp>
      <p:sp>
        <p:nvSpPr>
          <p:cNvPr id="5" name="TextBox 4">
            <a:extLst>
              <a:ext uri="{FF2B5EF4-FFF2-40B4-BE49-F238E27FC236}">
                <a16:creationId xmlns:a16="http://schemas.microsoft.com/office/drawing/2014/main" id="{7343E8BC-63C5-BEEC-D2BC-54B22F0C75EF}"/>
              </a:ext>
            </a:extLst>
          </p:cNvPr>
          <p:cNvSpPr txBox="1"/>
          <p:nvPr/>
        </p:nvSpPr>
        <p:spPr>
          <a:xfrm>
            <a:off x="4030675" y="2176272"/>
            <a:ext cx="914400" cy="914400"/>
          </a:xfrm>
          <a:prstGeom prst="rect">
            <a:avLst/>
          </a:prstGeom>
        </p:spPr>
        <p:txBody>
          <a:bodyPr vert="horz" wrap="square" lIns="0" tIns="0" rIns="0" bIns="0" rtlCol="0">
            <a:normAutofit/>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a:ln>
                <a:noFill/>
              </a:ln>
              <a:solidFill>
                <a:srgbClr val="FFFFFF"/>
              </a:solidFill>
              <a:effectLst/>
              <a:uLnTx/>
              <a:uFillTx/>
              <a:latin typeface="Figtree"/>
              <a:ea typeface="+mn-ea"/>
              <a:cs typeface="+mn-cs"/>
            </a:endParaRPr>
          </a:p>
        </p:txBody>
      </p:sp>
      <p:pic>
        <p:nvPicPr>
          <p:cNvPr id="17" name="Picture 16">
            <a:extLst>
              <a:ext uri="{FF2B5EF4-FFF2-40B4-BE49-F238E27FC236}">
                <a16:creationId xmlns:a16="http://schemas.microsoft.com/office/drawing/2014/main" id="{12BF1A80-CD29-95C5-11E5-208ADED11EEC}"/>
              </a:ext>
            </a:extLst>
          </p:cNvPr>
          <p:cNvPicPr>
            <a:picLocks noChangeAspect="1"/>
          </p:cNvPicPr>
          <p:nvPr/>
        </p:nvPicPr>
        <p:blipFill>
          <a:blip r:embed="rId3"/>
          <a:stretch>
            <a:fillRect/>
          </a:stretch>
        </p:blipFill>
        <p:spPr>
          <a:xfrm>
            <a:off x="2339752" y="-17607"/>
            <a:ext cx="6278096" cy="5143500"/>
          </a:xfrm>
          <a:prstGeom prst="rect">
            <a:avLst/>
          </a:prstGeom>
        </p:spPr>
      </p:pic>
      <p:sp>
        <p:nvSpPr>
          <p:cNvPr id="23" name="TextBox 22">
            <a:extLst>
              <a:ext uri="{FF2B5EF4-FFF2-40B4-BE49-F238E27FC236}">
                <a16:creationId xmlns:a16="http://schemas.microsoft.com/office/drawing/2014/main" id="{572EFB61-EA4A-49DD-8443-4DBEB133C396}"/>
              </a:ext>
            </a:extLst>
          </p:cNvPr>
          <p:cNvSpPr txBox="1"/>
          <p:nvPr/>
        </p:nvSpPr>
        <p:spPr>
          <a:xfrm>
            <a:off x="35496" y="900626"/>
            <a:ext cx="3744416" cy="623184"/>
          </a:xfrm>
          <a:prstGeom prst="rect">
            <a:avLst/>
          </a:prstGeom>
          <a:noFill/>
        </p:spPr>
        <p:txBody>
          <a:bodyPr wrap="square">
            <a:spAutoFit/>
          </a:bodyPr>
          <a:lstStyle>
            <a:defPPr marR="0" lvl="0" algn="l" rtl="0">
              <a:lnSpc>
                <a:spcPct val="100000"/>
              </a:lnSpc>
              <a:spcBef>
                <a:spcPts val="0"/>
              </a:spcBef>
              <a:spcAft>
                <a:spcPts val="0"/>
              </a:spcAft>
              <a:defRPr/>
            </a:defPPr>
            <a:lvl1pPr marL="284163" indent="-284163" algn="just">
              <a:lnSpc>
                <a:spcPct val="110000"/>
              </a:lnSpc>
              <a:spcAft>
                <a:spcPts val="600"/>
              </a:spcAft>
              <a:buClr>
                <a:srgbClr val="FBB72B"/>
              </a:buClr>
              <a:buSzPts val="1200"/>
              <a:buFont typeface="Wingdings" panose="05000000000000000000" pitchFamily="2" charset="2"/>
              <a:buBlip>
                <a:blip r:embed="rId4"/>
              </a:buBlip>
              <a:defRPr sz="1200" spc="0">
                <a:solidFill>
                  <a:schemeClr val="tx1"/>
                </a:solidFill>
                <a:latin typeface="Century Gothic" panose="020B0502020202020204" pitchFamily="34" charset="0"/>
                <a:ea typeface="Century Gothic"/>
                <a:cs typeface="Century Gothic"/>
              </a:defRPr>
            </a:lvl1pPr>
          </a:lstStyle>
          <a:p>
            <a:pPr marL="284163" marR="0" lvl="0" indent="-284163" algn="l" defTabSz="457200" rtl="0" eaLnBrk="1" fontAlgn="auto" latinLnBrk="0" hangingPunct="1">
              <a:lnSpc>
                <a:spcPct val="110000"/>
              </a:lnSpc>
              <a:spcBef>
                <a:spcPts val="0"/>
              </a:spcBef>
              <a:spcAft>
                <a:spcPts val="600"/>
              </a:spcAft>
              <a:buClr>
                <a:srgbClr val="FBB72B"/>
              </a:buClr>
              <a:buSzPts val="1200"/>
              <a:buFont typeface="Wingdings" panose="05000000000000000000" pitchFamily="2" charset="2"/>
              <a:buBlip>
                <a:blip r:embed="rId4"/>
              </a:buBlip>
              <a:tabLst/>
              <a:defRPr/>
            </a:pPr>
            <a:r>
              <a:rPr kumimoji="0" lang="en-US" sz="1400" b="1" i="0" u="none" strike="noStrike" kern="1200" cap="none" spc="0" normalizeH="0" baseline="0" noProof="0" dirty="0">
                <a:ln>
                  <a:noFill/>
                </a:ln>
                <a:solidFill>
                  <a:srgbClr val="1E1E1E"/>
                </a:solidFill>
                <a:effectLst/>
                <a:uLnTx/>
                <a:uFillTx/>
                <a:latin typeface="Century Gothic" panose="020B0502020202020204" pitchFamily="34" charset="0"/>
              </a:rPr>
              <a:t>+/- 3,000 MW Wind Energy Assets</a:t>
            </a:r>
          </a:p>
          <a:p>
            <a:pPr marL="284163" marR="0" lvl="0" indent="-284163" algn="l" defTabSz="457200" rtl="0" eaLnBrk="1" fontAlgn="auto" latinLnBrk="0" hangingPunct="1">
              <a:lnSpc>
                <a:spcPct val="110000"/>
              </a:lnSpc>
              <a:spcBef>
                <a:spcPts val="0"/>
              </a:spcBef>
              <a:spcAft>
                <a:spcPts val="600"/>
              </a:spcAft>
              <a:buClr>
                <a:srgbClr val="FBB72B"/>
              </a:buClr>
              <a:buSzPts val="1200"/>
              <a:buFont typeface="Wingdings" panose="05000000000000000000" pitchFamily="2" charset="2"/>
              <a:buBlip>
                <a:blip r:embed="rId4"/>
              </a:buBlip>
              <a:tabLst/>
              <a:defRPr/>
            </a:pPr>
            <a:r>
              <a:rPr kumimoji="0" lang="en-US" sz="1400" b="1" i="0" u="none" strike="noStrike" kern="1200" cap="none" spc="0" normalizeH="0" baseline="0" noProof="0" dirty="0">
                <a:ln>
                  <a:noFill/>
                </a:ln>
                <a:solidFill>
                  <a:srgbClr val="1E1E1E"/>
                </a:solidFill>
                <a:effectLst/>
                <a:uLnTx/>
                <a:uFillTx/>
                <a:latin typeface="Century Gothic" panose="020B0502020202020204" pitchFamily="34" charset="0"/>
              </a:rPr>
              <a:t>+/- 1,250 MW Solar PV Energy Assets</a:t>
            </a:r>
          </a:p>
        </p:txBody>
      </p:sp>
      <p:sp>
        <p:nvSpPr>
          <p:cNvPr id="20" name="Title 1">
            <a:extLst>
              <a:ext uri="{FF2B5EF4-FFF2-40B4-BE49-F238E27FC236}">
                <a16:creationId xmlns:a16="http://schemas.microsoft.com/office/drawing/2014/main" id="{FC64B2B1-673D-A02A-6C74-8C200EAB881C}"/>
              </a:ext>
            </a:extLst>
          </p:cNvPr>
          <p:cNvSpPr txBox="1">
            <a:spLocks/>
          </p:cNvSpPr>
          <p:nvPr/>
        </p:nvSpPr>
        <p:spPr>
          <a:xfrm>
            <a:off x="176482" y="267494"/>
            <a:ext cx="5259614" cy="416732"/>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a:lnSpc>
                <a:spcPct val="90000"/>
              </a:lnSpc>
              <a:buClr>
                <a:srgbClr val="FBB72B"/>
              </a:buClr>
              <a:buSzPts val="3600"/>
              <a:buFont typeface="Century Gothic"/>
              <a:buNone/>
              <a:defRPr sz="3200" cap="small">
                <a:solidFill>
                  <a:schemeClr val="bg1"/>
                </a:solidFill>
                <a:latin typeface="Century Gothic"/>
                <a:ea typeface="Century Gothic"/>
                <a:cs typeface="Century Gothic"/>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457200" rtl="0" eaLnBrk="1" fontAlgn="auto" latinLnBrk="0" hangingPunct="1">
              <a:lnSpc>
                <a:spcPct val="90000"/>
              </a:lnSpc>
              <a:spcBef>
                <a:spcPts val="0"/>
              </a:spcBef>
              <a:spcAft>
                <a:spcPts val="0"/>
              </a:spcAft>
              <a:buClr>
                <a:srgbClr val="FBB72B"/>
              </a:buClr>
              <a:buSzPts val="3600"/>
              <a:buFont typeface="Century Gothic"/>
              <a:buNone/>
              <a:tabLst/>
              <a:defRPr/>
            </a:pPr>
            <a:r>
              <a:rPr lang="en-US" sz="2700" dirty="0">
                <a:solidFill>
                  <a:srgbClr val="1E1E1E"/>
                </a:solidFill>
              </a:rPr>
              <a:t>Location of Energy Sources</a:t>
            </a:r>
            <a:endParaRPr kumimoji="0" lang="en-ZA" sz="2700" b="0" i="0" u="none" strike="noStrike" kern="1200" cap="small" spc="0" normalizeH="0" baseline="0" noProof="0" dirty="0">
              <a:ln>
                <a:noFill/>
              </a:ln>
              <a:solidFill>
                <a:srgbClr val="1E1E1E"/>
              </a:solidFill>
              <a:effectLst/>
              <a:uLnTx/>
              <a:uFillTx/>
              <a:latin typeface="Century Gothic"/>
            </a:endParaRPr>
          </a:p>
        </p:txBody>
      </p:sp>
    </p:spTree>
    <p:extLst>
      <p:ext uri="{BB962C8B-B14F-4D97-AF65-F5344CB8AC3E}">
        <p14:creationId xmlns:p14="http://schemas.microsoft.com/office/powerpoint/2010/main" val="421739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4BBD89B2-C931-7218-ACDA-2481E7881692}"/>
              </a:ext>
            </a:extLst>
          </p:cNvPr>
          <p:cNvSpPr/>
          <p:nvPr/>
        </p:nvSpPr>
        <p:spPr>
          <a:xfrm>
            <a:off x="6375275" y="694163"/>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FFFFFF"/>
              </a:solidFill>
              <a:latin typeface="Arial"/>
              <a:sym typeface="Arial"/>
            </a:endParaRPr>
          </a:p>
        </p:txBody>
      </p:sp>
      <p:sp>
        <p:nvSpPr>
          <p:cNvPr id="3" name="Hexagon 2">
            <a:extLst>
              <a:ext uri="{FF2B5EF4-FFF2-40B4-BE49-F238E27FC236}">
                <a16:creationId xmlns:a16="http://schemas.microsoft.com/office/drawing/2014/main" id="{E08C4576-5C5D-53C2-AC70-D40D7552238D}"/>
              </a:ext>
            </a:extLst>
          </p:cNvPr>
          <p:cNvSpPr/>
          <p:nvPr/>
        </p:nvSpPr>
        <p:spPr>
          <a:xfrm>
            <a:off x="5219845" y="61331"/>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FFFFFF"/>
              </a:solidFill>
              <a:latin typeface="Arial"/>
              <a:sym typeface="Arial"/>
            </a:endParaRPr>
          </a:p>
        </p:txBody>
      </p:sp>
      <p:sp>
        <p:nvSpPr>
          <p:cNvPr id="2" name="Hexagon 1">
            <a:extLst>
              <a:ext uri="{FF2B5EF4-FFF2-40B4-BE49-F238E27FC236}">
                <a16:creationId xmlns:a16="http://schemas.microsoft.com/office/drawing/2014/main" id="{EE04122C-BD6F-8C8D-FA58-7207A7E681BE}"/>
              </a:ext>
            </a:extLst>
          </p:cNvPr>
          <p:cNvSpPr/>
          <p:nvPr/>
        </p:nvSpPr>
        <p:spPr>
          <a:xfrm>
            <a:off x="4031653" y="700168"/>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FFFFFF"/>
              </a:solidFill>
              <a:latin typeface="Arial"/>
              <a:sym typeface="Arial"/>
            </a:endParaRPr>
          </a:p>
        </p:txBody>
      </p:sp>
      <p:sp>
        <p:nvSpPr>
          <p:cNvPr id="5" name="TextBox 4">
            <a:extLst>
              <a:ext uri="{FF2B5EF4-FFF2-40B4-BE49-F238E27FC236}">
                <a16:creationId xmlns:a16="http://schemas.microsoft.com/office/drawing/2014/main" id="{E2067A51-663C-745E-322F-793BD0821B87}"/>
              </a:ext>
            </a:extLst>
          </p:cNvPr>
          <p:cNvSpPr txBox="1"/>
          <p:nvPr/>
        </p:nvSpPr>
        <p:spPr>
          <a:xfrm>
            <a:off x="4847376" y="1492972"/>
            <a:ext cx="4092733" cy="1044645"/>
          </a:xfrm>
          <a:prstGeom prst="rect">
            <a:avLst/>
          </a:prstGeom>
          <a:solidFill>
            <a:schemeClr val="tx2"/>
          </a:solidFill>
        </p:spPr>
        <p:txBody>
          <a:bodyPr wrap="square" rtlCol="0">
            <a:spAutoFit/>
          </a:bodyPr>
          <a:lstStyle/>
          <a:p>
            <a:pPr algn="just" defTabSz="685800">
              <a:lnSpc>
                <a:spcPct val="110000"/>
              </a:lnSpc>
              <a:spcAft>
                <a:spcPts val="450"/>
              </a:spcAft>
              <a:buClr>
                <a:srgbClr val="000000"/>
              </a:buClr>
            </a:pPr>
            <a:r>
              <a:rPr lang="en-GB" sz="975" b="1" kern="0" dirty="0">
                <a:solidFill>
                  <a:srgbClr val="000000"/>
                </a:solidFill>
                <a:latin typeface="Century Gothic" panose="020B0502020202020204" pitchFamily="34" charset="0"/>
                <a:cs typeface="Arial"/>
                <a:sym typeface="Arial"/>
              </a:rPr>
              <a:t>PHASE 1:</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000000"/>
                </a:solidFill>
                <a:latin typeface="Century Gothic" panose="020B0502020202020204" pitchFamily="34" charset="0"/>
                <a:cs typeface="Arial"/>
                <a:sym typeface="Arial"/>
              </a:rPr>
              <a:t>Green Ammonia Plant producing +/-1 million tons / year </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000000"/>
                </a:solidFill>
                <a:latin typeface="Century Gothic" panose="020B0502020202020204" pitchFamily="34" charset="0"/>
                <a:cs typeface="Arial"/>
                <a:sym typeface="Arial"/>
              </a:rPr>
              <a:t>Powered by circa 3.6 GW of renewable energy (Wind &amp; Solar)</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000000"/>
                </a:solidFill>
                <a:latin typeface="Century Gothic" panose="020B0502020202020204" pitchFamily="34" charset="0"/>
                <a:cs typeface="Arial"/>
                <a:sym typeface="Arial"/>
              </a:rPr>
              <a:t>Investment $5.7BN (R100BN)</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000000"/>
                </a:solidFill>
                <a:latin typeface="Century Gothic" panose="020B0502020202020204" pitchFamily="34" charset="0"/>
                <a:cs typeface="Arial"/>
                <a:sym typeface="Arial"/>
              </a:rPr>
              <a:t>Offtake: East Asia and Europe</a:t>
            </a:r>
            <a:endParaRPr lang="en-GB" sz="975" b="1" kern="0" dirty="0">
              <a:solidFill>
                <a:srgbClr val="FFFFFF">
                  <a:lumMod val="50000"/>
                </a:srgbClr>
              </a:solidFill>
              <a:latin typeface="Century Gothic" panose="020B0502020202020204" pitchFamily="34" charset="0"/>
              <a:cs typeface="Arial"/>
              <a:sym typeface="Arial"/>
            </a:endParaRPr>
          </a:p>
        </p:txBody>
      </p:sp>
      <p:sp>
        <p:nvSpPr>
          <p:cNvPr id="7" name="Title 1">
            <a:extLst>
              <a:ext uri="{FF2B5EF4-FFF2-40B4-BE49-F238E27FC236}">
                <a16:creationId xmlns:a16="http://schemas.microsoft.com/office/drawing/2014/main" id="{049BAC8D-F976-64BA-125D-A3614107E971}"/>
              </a:ext>
            </a:extLst>
          </p:cNvPr>
          <p:cNvSpPr txBox="1">
            <a:spLocks/>
          </p:cNvSpPr>
          <p:nvPr/>
        </p:nvSpPr>
        <p:spPr>
          <a:xfrm>
            <a:off x="384486" y="-30842"/>
            <a:ext cx="5727101" cy="1285532"/>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700" kern="0" dirty="0">
                <a:solidFill>
                  <a:srgbClr val="000000"/>
                </a:solidFill>
                <a:latin typeface="Century Gothic" panose="020B0502020202020204" pitchFamily="34" charset="0"/>
              </a:rPr>
              <a:t>PROJECT PHASES</a:t>
            </a:r>
          </a:p>
        </p:txBody>
      </p:sp>
      <p:pic>
        <p:nvPicPr>
          <p:cNvPr id="8" name="Picture 7">
            <a:extLst>
              <a:ext uri="{FF2B5EF4-FFF2-40B4-BE49-F238E27FC236}">
                <a16:creationId xmlns:a16="http://schemas.microsoft.com/office/drawing/2014/main" id="{BB1A5ECA-B4F7-7A12-5F70-254EF5672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2931" y="271601"/>
            <a:ext cx="1315256" cy="437070"/>
          </a:xfrm>
          <a:prstGeom prst="rect">
            <a:avLst/>
          </a:prstGeom>
        </p:spPr>
      </p:pic>
      <p:sp>
        <p:nvSpPr>
          <p:cNvPr id="4" name="Hexagon 3">
            <a:extLst>
              <a:ext uri="{FF2B5EF4-FFF2-40B4-BE49-F238E27FC236}">
                <a16:creationId xmlns:a16="http://schemas.microsoft.com/office/drawing/2014/main" id="{6BA44E65-6178-CF2A-E001-29E7C4982814}"/>
              </a:ext>
            </a:extLst>
          </p:cNvPr>
          <p:cNvSpPr/>
          <p:nvPr/>
        </p:nvSpPr>
        <p:spPr>
          <a:xfrm>
            <a:off x="4031653" y="-509998"/>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pic>
        <p:nvPicPr>
          <p:cNvPr id="14" name="Picture 13" descr="A black and white logo&#10;&#10;Description automatically generated with low confidence">
            <a:extLst>
              <a:ext uri="{FF2B5EF4-FFF2-40B4-BE49-F238E27FC236}">
                <a16:creationId xmlns:a16="http://schemas.microsoft.com/office/drawing/2014/main" id="{FBB1B2DB-C19E-C7E7-E265-C7C8897128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97084" y="1732109"/>
            <a:ext cx="1375875" cy="458295"/>
          </a:xfrm>
          <a:prstGeom prst="rect">
            <a:avLst/>
          </a:prstGeom>
        </p:spPr>
      </p:pic>
      <p:grpSp>
        <p:nvGrpSpPr>
          <p:cNvPr id="17" name="Group 16">
            <a:extLst>
              <a:ext uri="{FF2B5EF4-FFF2-40B4-BE49-F238E27FC236}">
                <a16:creationId xmlns:a16="http://schemas.microsoft.com/office/drawing/2014/main" id="{824E43D8-11D7-FDDD-D0E7-1FDB509A7025}"/>
              </a:ext>
            </a:extLst>
          </p:cNvPr>
          <p:cNvGrpSpPr/>
          <p:nvPr/>
        </p:nvGrpSpPr>
        <p:grpSpPr>
          <a:xfrm>
            <a:off x="204614" y="1260694"/>
            <a:ext cx="4597878" cy="3101816"/>
            <a:chOff x="204614" y="1260694"/>
            <a:chExt cx="4597878" cy="3101816"/>
          </a:xfrm>
        </p:grpSpPr>
        <p:pic>
          <p:nvPicPr>
            <p:cNvPr id="10" name="Picture 9">
              <a:extLst>
                <a:ext uri="{FF2B5EF4-FFF2-40B4-BE49-F238E27FC236}">
                  <a16:creationId xmlns:a16="http://schemas.microsoft.com/office/drawing/2014/main" id="{F899F56A-2186-814C-22F1-EA68615949B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4614" y="1260694"/>
              <a:ext cx="4597878" cy="3101816"/>
            </a:xfrm>
            <a:prstGeom prst="rect">
              <a:avLst/>
            </a:prstGeom>
          </p:spPr>
        </p:pic>
        <p:pic>
          <p:nvPicPr>
            <p:cNvPr id="6" name="Picture 5" descr="A black and white logo&#10;&#10;Description automatically generated with low confidence">
              <a:extLst>
                <a:ext uri="{FF2B5EF4-FFF2-40B4-BE49-F238E27FC236}">
                  <a16:creationId xmlns:a16="http://schemas.microsoft.com/office/drawing/2014/main" id="{B332CB0F-633E-6235-63EF-2377A6E00420}"/>
                </a:ext>
              </a:extLst>
            </p:cNvPr>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2610208" y="2661783"/>
              <a:ext cx="155852" cy="176849"/>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30B7C824-04A3-F761-E2BB-1C8A1B31424E}"/>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a:ext>
              </a:extLst>
            </a:blip>
            <a:stretch>
              <a:fillRect/>
            </a:stretch>
          </p:blipFill>
          <p:spPr>
            <a:xfrm rot="21403948">
              <a:off x="4317682" y="3806067"/>
              <a:ext cx="288146" cy="95980"/>
            </a:xfrm>
            <a:prstGeom prst="rect">
              <a:avLst/>
            </a:prstGeom>
          </p:spPr>
        </p:pic>
        <p:pic>
          <p:nvPicPr>
            <p:cNvPr id="12" name="Picture 11" descr="A black and white logo&#10;&#10;Description automatically generated with low confidence">
              <a:extLst>
                <a:ext uri="{FF2B5EF4-FFF2-40B4-BE49-F238E27FC236}">
                  <a16:creationId xmlns:a16="http://schemas.microsoft.com/office/drawing/2014/main" id="{2A43AE2F-FBD9-512D-4CB9-0CC6925B5AE0}"/>
                </a:ext>
              </a:extLst>
            </p:cNvPr>
            <p:cNvPicPr>
              <a:picLocks noChangeAspect="1"/>
            </p:cNvPicPr>
            <p:nvPr/>
          </p:nvPicPr>
          <p:blipFill>
            <a:blip r:embed="rId8" cstate="hqprint">
              <a:duotone>
                <a:schemeClr val="accent6">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a:ext>
              </a:extLst>
            </a:blip>
            <a:stretch>
              <a:fillRect/>
            </a:stretch>
          </p:blipFill>
          <p:spPr>
            <a:xfrm rot="21403948">
              <a:off x="3876681" y="3841582"/>
              <a:ext cx="252028" cy="83949"/>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6228B87D-A94E-0278-5EB1-F26FE60DD10A}"/>
                </a:ext>
              </a:extLst>
            </p:cNvPr>
            <p:cNvPicPr>
              <a:picLocks noChangeAspect="1"/>
            </p:cNvPicPr>
            <p:nvPr/>
          </p:nvPicPr>
          <p:blipFill>
            <a:blip r:embed="rId8" cstate="hqprint">
              <a:duotone>
                <a:schemeClr val="accent6">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a:ext>
              </a:extLst>
            </a:blip>
            <a:stretch>
              <a:fillRect/>
            </a:stretch>
          </p:blipFill>
          <p:spPr>
            <a:xfrm rot="21403948">
              <a:off x="3472053" y="3868205"/>
              <a:ext cx="252028" cy="83949"/>
            </a:xfrm>
            <a:prstGeom prst="rect">
              <a:avLst/>
            </a:prstGeom>
          </p:spPr>
        </p:pic>
        <p:pic>
          <p:nvPicPr>
            <p:cNvPr id="15" name="Picture 14" descr="A black and white logo&#10;&#10;Description automatically generated with low confidence">
              <a:extLst>
                <a:ext uri="{FF2B5EF4-FFF2-40B4-BE49-F238E27FC236}">
                  <a16:creationId xmlns:a16="http://schemas.microsoft.com/office/drawing/2014/main" id="{4954C1E9-82C4-543D-0B3E-ECA6ED49311D}"/>
                </a:ext>
              </a:extLst>
            </p:cNvPr>
            <p:cNvPicPr>
              <a:picLocks noChangeAspect="1"/>
            </p:cNvPicPr>
            <p:nvPr/>
          </p:nvPicPr>
          <p:blipFill rotWithShape="1">
            <a:blip r:embed="rId10"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764263" y="3959269"/>
              <a:ext cx="207577" cy="235541"/>
            </a:xfrm>
            <a:prstGeom prst="rect">
              <a:avLst/>
            </a:prstGeom>
          </p:spPr>
        </p:pic>
        <p:pic>
          <p:nvPicPr>
            <p:cNvPr id="16" name="Picture 15" descr="A black and white logo&#10;&#10;Description automatically generated with low confidence">
              <a:extLst>
                <a:ext uri="{FF2B5EF4-FFF2-40B4-BE49-F238E27FC236}">
                  <a16:creationId xmlns:a16="http://schemas.microsoft.com/office/drawing/2014/main" id="{71155E21-4D16-9316-3C03-47C4CD3C563B}"/>
                </a:ext>
              </a:extLst>
            </p:cNvPr>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877141" y="3362980"/>
              <a:ext cx="155852" cy="176849"/>
            </a:xfrm>
            <a:prstGeom prst="rect">
              <a:avLst/>
            </a:prstGeom>
          </p:spPr>
        </p:pic>
      </p:grpSp>
      <p:sp>
        <p:nvSpPr>
          <p:cNvPr id="19" name="TextBox 18">
            <a:extLst>
              <a:ext uri="{FF2B5EF4-FFF2-40B4-BE49-F238E27FC236}">
                <a16:creationId xmlns:a16="http://schemas.microsoft.com/office/drawing/2014/main" id="{D3131F63-E4A7-DBBA-AD79-A41BFE849E0E}"/>
              </a:ext>
            </a:extLst>
          </p:cNvPr>
          <p:cNvSpPr txBox="1"/>
          <p:nvPr/>
        </p:nvSpPr>
        <p:spPr>
          <a:xfrm>
            <a:off x="4827136" y="2520154"/>
            <a:ext cx="4112251" cy="663258"/>
          </a:xfrm>
          <a:prstGeom prst="rect">
            <a:avLst/>
          </a:prstGeom>
          <a:solidFill>
            <a:schemeClr val="bg1">
              <a:lumMod val="95000"/>
            </a:schemeClr>
          </a:solidFill>
        </p:spPr>
        <p:txBody>
          <a:bodyPr wrap="square">
            <a:spAutoFit/>
          </a:bodyPr>
          <a:lstStyle/>
          <a:p>
            <a:pPr algn="just" defTabSz="685800">
              <a:lnSpc>
                <a:spcPct val="110000"/>
              </a:lnSpc>
              <a:spcAft>
                <a:spcPts val="450"/>
              </a:spcAft>
              <a:buClr>
                <a:srgbClr val="000000"/>
              </a:buClr>
            </a:pPr>
            <a:r>
              <a:rPr lang="en-GB" sz="975" b="1" kern="0" dirty="0">
                <a:solidFill>
                  <a:srgbClr val="FFFFFF">
                    <a:lumMod val="65000"/>
                  </a:srgbClr>
                </a:solidFill>
                <a:latin typeface="Century Gothic" panose="020B0502020202020204" pitchFamily="34" charset="0"/>
                <a:cs typeface="Arial"/>
                <a:sym typeface="Arial"/>
              </a:rPr>
              <a:t>PHASE 2:</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FFFFFF">
                    <a:lumMod val="65000"/>
                  </a:srgbClr>
                </a:solidFill>
                <a:latin typeface="Century Gothic" panose="020B0502020202020204" pitchFamily="34" charset="0"/>
                <a:cs typeface="Arial"/>
                <a:sym typeface="Arial"/>
              </a:rPr>
              <a:t>Green Ammonia Plant producing +/-1 million tons / year </a:t>
            </a:r>
          </a:p>
          <a:p>
            <a:pPr marL="214313" indent="-214313" algn="just" defTabSz="685800">
              <a:lnSpc>
                <a:spcPct val="110000"/>
              </a:lnSpc>
              <a:spcAft>
                <a:spcPts val="225"/>
              </a:spcAft>
              <a:buClr>
                <a:srgbClr val="000000"/>
              </a:buClr>
              <a:buFont typeface="Wingdings" panose="05000000000000000000" pitchFamily="2" charset="2"/>
              <a:buChar char="q"/>
            </a:pPr>
            <a:r>
              <a:rPr lang="en-GB" sz="975" b="1" kern="0" dirty="0">
                <a:solidFill>
                  <a:srgbClr val="FFFFFF">
                    <a:lumMod val="65000"/>
                  </a:srgbClr>
                </a:solidFill>
                <a:latin typeface="Century Gothic" panose="020B0502020202020204" pitchFamily="34" charset="0"/>
                <a:cs typeface="Arial"/>
                <a:sym typeface="Arial"/>
              </a:rPr>
              <a:t>Powered by circa 3.6 GW of renewable energy (Wind &amp; Solar)</a:t>
            </a:r>
          </a:p>
        </p:txBody>
      </p:sp>
      <p:sp>
        <p:nvSpPr>
          <p:cNvPr id="23" name="TextBox 22">
            <a:extLst>
              <a:ext uri="{FF2B5EF4-FFF2-40B4-BE49-F238E27FC236}">
                <a16:creationId xmlns:a16="http://schemas.microsoft.com/office/drawing/2014/main" id="{21C08333-125B-D838-547E-55477C75D5EF}"/>
              </a:ext>
            </a:extLst>
          </p:cNvPr>
          <p:cNvSpPr txBox="1"/>
          <p:nvPr/>
        </p:nvSpPr>
        <p:spPr>
          <a:xfrm>
            <a:off x="4847376" y="1261033"/>
            <a:ext cx="4092733" cy="254942"/>
          </a:xfrm>
          <a:prstGeom prst="rect">
            <a:avLst/>
          </a:prstGeom>
          <a:solidFill>
            <a:schemeClr val="bg1">
              <a:lumMod val="75000"/>
            </a:schemeClr>
          </a:solidFill>
        </p:spPr>
        <p:txBody>
          <a:bodyPr wrap="square">
            <a:spAutoFit/>
          </a:bodyPr>
          <a:lstStyle/>
          <a:p>
            <a:pPr algn="just" defTabSz="685800">
              <a:lnSpc>
                <a:spcPct val="110000"/>
              </a:lnSpc>
              <a:buClr>
                <a:srgbClr val="000000"/>
              </a:buClr>
            </a:pPr>
            <a:r>
              <a:rPr lang="en-GB" sz="1050" b="1" kern="0" dirty="0">
                <a:solidFill>
                  <a:srgbClr val="000000"/>
                </a:solidFill>
                <a:latin typeface="Century Gothic" panose="020B0502020202020204" pitchFamily="34" charset="0"/>
                <a:cs typeface="Arial"/>
                <a:sym typeface="Arial"/>
              </a:rPr>
              <a:t>TOTAL INVESTMENT VALUE EXCEEDING $20BN </a:t>
            </a:r>
          </a:p>
        </p:txBody>
      </p:sp>
      <p:sp>
        <p:nvSpPr>
          <p:cNvPr id="24" name="TextBox 23">
            <a:extLst>
              <a:ext uri="{FF2B5EF4-FFF2-40B4-BE49-F238E27FC236}">
                <a16:creationId xmlns:a16="http://schemas.microsoft.com/office/drawing/2014/main" id="{4795E6CB-C7A7-EBD5-7847-E19790D78C24}"/>
              </a:ext>
            </a:extLst>
          </p:cNvPr>
          <p:cNvSpPr txBox="1"/>
          <p:nvPr/>
        </p:nvSpPr>
        <p:spPr>
          <a:xfrm>
            <a:off x="4842547" y="3157316"/>
            <a:ext cx="4100249" cy="637610"/>
          </a:xfrm>
          <a:prstGeom prst="rect">
            <a:avLst/>
          </a:prstGeom>
          <a:solidFill>
            <a:schemeClr val="bg1">
              <a:lumMod val="95000"/>
            </a:schemeClr>
          </a:solidFill>
        </p:spPr>
        <p:txBody>
          <a:bodyPr wrap="square">
            <a:spAutoFit/>
          </a:bodyPr>
          <a:lstStyle/>
          <a:p>
            <a:pPr algn="just" defTabSz="685800">
              <a:lnSpc>
                <a:spcPct val="110000"/>
              </a:lnSpc>
              <a:spcAft>
                <a:spcPts val="450"/>
              </a:spcAft>
              <a:buClr>
                <a:srgbClr val="000000"/>
              </a:buClr>
            </a:pPr>
            <a:r>
              <a:rPr lang="en-GB" sz="975" b="1" kern="0" dirty="0">
                <a:solidFill>
                  <a:srgbClr val="FFFFFF">
                    <a:lumMod val="65000"/>
                  </a:srgbClr>
                </a:solidFill>
                <a:latin typeface="Century Gothic" panose="020B0502020202020204" pitchFamily="34" charset="0"/>
                <a:cs typeface="Arial"/>
                <a:sym typeface="Arial"/>
              </a:rPr>
              <a:t>PHASE 3:</a:t>
            </a:r>
          </a:p>
          <a:p>
            <a:pPr marL="214313" indent="-214313" algn="just" defTabSz="685800">
              <a:lnSpc>
                <a:spcPct val="110000"/>
              </a:lnSpc>
              <a:spcAft>
                <a:spcPts val="225"/>
              </a:spcAft>
              <a:buClr>
                <a:srgbClr val="000000"/>
              </a:buClr>
              <a:buFont typeface="Wingdings" panose="05000000000000000000" pitchFamily="2" charset="2"/>
              <a:buChar char="q"/>
            </a:pPr>
            <a:r>
              <a:rPr lang="en-US" sz="975" b="1" kern="0" dirty="0">
                <a:solidFill>
                  <a:srgbClr val="FFFFFF">
                    <a:lumMod val="65000"/>
                  </a:srgbClr>
                </a:solidFill>
                <a:latin typeface="Century Gothic" panose="020B0502020202020204" pitchFamily="34" charset="0"/>
                <a:cs typeface="Arial"/>
                <a:sym typeface="Arial"/>
              </a:rPr>
              <a:t>1200MW Hydrogen </a:t>
            </a:r>
            <a:r>
              <a:rPr lang="en-US" sz="975" b="1" kern="0" dirty="0" err="1">
                <a:solidFill>
                  <a:srgbClr val="FFFFFF">
                    <a:lumMod val="65000"/>
                  </a:srgbClr>
                </a:solidFill>
                <a:latin typeface="Century Gothic" panose="020B0502020202020204" pitchFamily="34" charset="0"/>
                <a:cs typeface="Arial"/>
                <a:sym typeface="Arial"/>
              </a:rPr>
              <a:t>Electrolyser</a:t>
            </a:r>
            <a:r>
              <a:rPr lang="en-US" sz="975" b="1" kern="0" dirty="0">
                <a:solidFill>
                  <a:srgbClr val="FFFFFF">
                    <a:lumMod val="65000"/>
                  </a:srgbClr>
                </a:solidFill>
                <a:latin typeface="Century Gothic" panose="020B0502020202020204" pitchFamily="34" charset="0"/>
                <a:cs typeface="Arial"/>
                <a:sym typeface="Arial"/>
              </a:rPr>
              <a:t> with option for Green Ammonia extension or Hydrogen Production Plant</a:t>
            </a:r>
            <a:endParaRPr lang="en-GB" sz="975" b="1" kern="0" dirty="0">
              <a:solidFill>
                <a:srgbClr val="FFFFFF">
                  <a:lumMod val="65000"/>
                </a:srgbClr>
              </a:solidFill>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3107491A-3DCE-1193-DA60-68F9803EF19E}"/>
              </a:ext>
            </a:extLst>
          </p:cNvPr>
          <p:cNvSpPr txBox="1"/>
          <p:nvPr/>
        </p:nvSpPr>
        <p:spPr>
          <a:xfrm>
            <a:off x="4839582" y="3754411"/>
            <a:ext cx="4100249" cy="637610"/>
          </a:xfrm>
          <a:prstGeom prst="rect">
            <a:avLst/>
          </a:prstGeom>
          <a:solidFill>
            <a:schemeClr val="bg1">
              <a:lumMod val="95000"/>
            </a:schemeClr>
          </a:solidFill>
        </p:spPr>
        <p:txBody>
          <a:bodyPr wrap="square">
            <a:spAutoFit/>
          </a:bodyPr>
          <a:lstStyle/>
          <a:p>
            <a:pPr algn="just" defTabSz="685800">
              <a:lnSpc>
                <a:spcPct val="110000"/>
              </a:lnSpc>
              <a:spcAft>
                <a:spcPts val="450"/>
              </a:spcAft>
              <a:buClr>
                <a:srgbClr val="000000"/>
              </a:buClr>
            </a:pPr>
            <a:r>
              <a:rPr lang="en-GB" sz="975" b="1" kern="0" dirty="0">
                <a:solidFill>
                  <a:srgbClr val="FFFFFF">
                    <a:lumMod val="65000"/>
                  </a:srgbClr>
                </a:solidFill>
                <a:latin typeface="Century Gothic" panose="020B0502020202020204" pitchFamily="34" charset="0"/>
                <a:cs typeface="Arial"/>
                <a:sym typeface="Arial"/>
              </a:rPr>
              <a:t>PHASE 4:</a:t>
            </a:r>
          </a:p>
          <a:p>
            <a:pPr marL="214313" indent="-214313" algn="just" defTabSz="685800">
              <a:lnSpc>
                <a:spcPct val="110000"/>
              </a:lnSpc>
              <a:spcAft>
                <a:spcPts val="225"/>
              </a:spcAft>
              <a:buClr>
                <a:srgbClr val="000000"/>
              </a:buClr>
              <a:buFont typeface="Wingdings" panose="05000000000000000000" pitchFamily="2" charset="2"/>
              <a:buChar char="q"/>
            </a:pPr>
            <a:r>
              <a:rPr lang="en-US" sz="975" b="1" kern="0" dirty="0">
                <a:solidFill>
                  <a:srgbClr val="FFFFFF">
                    <a:lumMod val="65000"/>
                  </a:srgbClr>
                </a:solidFill>
                <a:latin typeface="Century Gothic" panose="020B0502020202020204" pitchFamily="34" charset="0"/>
                <a:cs typeface="Arial"/>
                <a:sym typeface="Arial"/>
              </a:rPr>
              <a:t>1200MW Hydrogen </a:t>
            </a:r>
            <a:r>
              <a:rPr lang="en-US" sz="975" b="1" kern="0" dirty="0" err="1">
                <a:solidFill>
                  <a:srgbClr val="FFFFFF">
                    <a:lumMod val="65000"/>
                  </a:srgbClr>
                </a:solidFill>
                <a:latin typeface="Century Gothic" panose="020B0502020202020204" pitchFamily="34" charset="0"/>
                <a:cs typeface="Arial"/>
                <a:sym typeface="Arial"/>
              </a:rPr>
              <a:t>Electrolyser</a:t>
            </a:r>
            <a:r>
              <a:rPr lang="en-US" sz="975" b="1" kern="0" dirty="0">
                <a:solidFill>
                  <a:srgbClr val="FFFFFF">
                    <a:lumMod val="65000"/>
                  </a:srgbClr>
                </a:solidFill>
                <a:latin typeface="Century Gothic" panose="020B0502020202020204" pitchFamily="34" charset="0"/>
                <a:cs typeface="Arial"/>
                <a:sym typeface="Arial"/>
              </a:rPr>
              <a:t> with option for Green Ammonia extension or Hydrogen Production Plant</a:t>
            </a:r>
            <a:endParaRPr lang="en-GB" sz="975" b="1" kern="0" dirty="0">
              <a:solidFill>
                <a:srgbClr val="FFFFFF">
                  <a:lumMod val="65000"/>
                </a:srgbClr>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32330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6EC8C5-F380-5DF8-BFA6-4646103E08D6}"/>
              </a:ext>
            </a:extLst>
          </p:cNvPr>
          <p:cNvSpPr txBox="1">
            <a:spLocks/>
          </p:cNvSpPr>
          <p:nvPr/>
        </p:nvSpPr>
        <p:spPr>
          <a:xfrm>
            <a:off x="185458" y="116120"/>
            <a:ext cx="7122846" cy="461665"/>
          </a:xfrm>
          <a:prstGeom prst="rect">
            <a:avLst/>
          </a:prstGeom>
          <a:noFill/>
        </p:spPr>
        <p:txBody>
          <a:bodyPr wrap="square" rtlCol="0">
            <a:spAutoFit/>
          </a:bodyPr>
          <a:lstStyle>
            <a:defPPr>
              <a:defRPr lang="en-NL"/>
            </a:defPPr>
            <a:lvl1pPr>
              <a:defRPr sz="2456" b="1">
                <a:latin typeface="Gill Sans MT" panose="020B0502020104020203" pitchFamily="34" charset="0"/>
                <a:cs typeface="Gill Sans" panose="020B0502020104020203" pitchFamily="34" charset="-79"/>
              </a:defRPr>
            </a:lvl1pPr>
          </a:lstStyle>
          <a:p>
            <a:pPr defTabSz="685800">
              <a:buClr>
                <a:srgbClr val="000000"/>
              </a:buClr>
            </a:pPr>
            <a:r>
              <a:rPr lang="en-US" sz="2400" b="0" kern="0" dirty="0">
                <a:solidFill>
                  <a:srgbClr val="000000"/>
                </a:solidFill>
                <a:latin typeface="Century Gothic" panose="020B0502020202020204" pitchFamily="34" charset="0"/>
                <a:sym typeface="Arial"/>
              </a:rPr>
              <a:t>STRATEGIC INTEGRATED PROJECT STATUS</a:t>
            </a:r>
            <a:endParaRPr lang="en-ZA" sz="2400" b="0" kern="0" dirty="0">
              <a:solidFill>
                <a:srgbClr val="000000"/>
              </a:solidFill>
              <a:latin typeface="Century Gothic" panose="020B0502020202020204" pitchFamily="34" charset="0"/>
              <a:sym typeface="Arial"/>
            </a:endParaRPr>
          </a:p>
        </p:txBody>
      </p:sp>
      <p:sp>
        <p:nvSpPr>
          <p:cNvPr id="8" name="TextBox 7">
            <a:extLst>
              <a:ext uri="{FF2B5EF4-FFF2-40B4-BE49-F238E27FC236}">
                <a16:creationId xmlns:a16="http://schemas.microsoft.com/office/drawing/2014/main" id="{81A383FA-3D9F-681F-6325-ED04DC7DADCE}"/>
              </a:ext>
            </a:extLst>
          </p:cNvPr>
          <p:cNvSpPr txBox="1"/>
          <p:nvPr/>
        </p:nvSpPr>
        <p:spPr>
          <a:xfrm>
            <a:off x="338364" y="3501182"/>
            <a:ext cx="5457841" cy="769441"/>
          </a:xfrm>
          <a:prstGeom prst="rect">
            <a:avLst/>
          </a:prstGeom>
          <a:noFill/>
        </p:spPr>
        <p:txBody>
          <a:bodyPr wrap="square" rtlCol="0">
            <a:spAutoFit/>
          </a:bodyPr>
          <a:lstStyle>
            <a:defPPr>
              <a:defRPr lang="en-NL"/>
            </a:defPPr>
            <a:lvl1pPr algn="just">
              <a:defRPr sz="1200" b="1">
                <a:latin typeface="Gill Sans MT" panose="020B0502020104020203" pitchFamily="34" charset="0"/>
              </a:defRPr>
            </a:lvl1pPr>
          </a:lstStyle>
          <a:p>
            <a:pPr algn="l" defTabSz="685800">
              <a:buClr>
                <a:srgbClr val="000000"/>
              </a:buClr>
            </a:pPr>
            <a:r>
              <a:rPr lang="en-US" sz="1100" b="0" kern="0" dirty="0">
                <a:solidFill>
                  <a:srgbClr val="000000"/>
                </a:solidFill>
                <a:latin typeface="Century Gothic" panose="020B0502020202020204" pitchFamily="34" charset="0"/>
                <a:cs typeface="Arial"/>
                <a:sym typeface="Arial"/>
              </a:rPr>
              <a:t>All processes relating to the implementation of SIPs, including any application for any approval, </a:t>
            </a:r>
            <a:r>
              <a:rPr lang="en-US" sz="1100" b="0" kern="0" dirty="0" err="1">
                <a:solidFill>
                  <a:srgbClr val="000000"/>
                </a:solidFill>
                <a:latin typeface="Century Gothic" panose="020B0502020202020204" pitchFamily="34" charset="0"/>
                <a:cs typeface="Arial"/>
                <a:sym typeface="Arial"/>
              </a:rPr>
              <a:t>authorisation</a:t>
            </a:r>
            <a:r>
              <a:rPr lang="en-US" sz="1100" b="0" kern="0" dirty="0">
                <a:solidFill>
                  <a:srgbClr val="000000"/>
                </a:solidFill>
                <a:latin typeface="Century Gothic" panose="020B0502020202020204" pitchFamily="34" charset="0"/>
                <a:cs typeface="Arial"/>
                <a:sym typeface="Arial"/>
              </a:rPr>
              <a:t>, license, permission or exemption and processes relating to any consultation and participation now run concurrently instead of the usual process which is sequential.</a:t>
            </a:r>
            <a:endParaRPr lang="en-ZA" sz="1100" b="0" kern="0" dirty="0">
              <a:solidFill>
                <a:srgbClr val="000000"/>
              </a:solidFill>
              <a:latin typeface="Century Gothic" panose="020B0502020202020204" pitchFamily="34" charset="0"/>
              <a:cs typeface="Arial"/>
              <a:sym typeface="Arial"/>
            </a:endParaRPr>
          </a:p>
        </p:txBody>
      </p:sp>
      <p:sp>
        <p:nvSpPr>
          <p:cNvPr id="9" name="TextBox 8">
            <a:extLst>
              <a:ext uri="{FF2B5EF4-FFF2-40B4-BE49-F238E27FC236}">
                <a16:creationId xmlns:a16="http://schemas.microsoft.com/office/drawing/2014/main" id="{0BDBC64C-8C55-7C2F-D7B7-5E0453773DB5}"/>
              </a:ext>
            </a:extLst>
          </p:cNvPr>
          <p:cNvSpPr txBox="1"/>
          <p:nvPr/>
        </p:nvSpPr>
        <p:spPr>
          <a:xfrm>
            <a:off x="290487" y="1465827"/>
            <a:ext cx="5527109" cy="416974"/>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algn="l" defTabSz="685800">
              <a:spcAft>
                <a:spcPts val="450"/>
              </a:spcAft>
            </a:pPr>
            <a:r>
              <a:rPr lang="en-US" sz="1000" kern="0" spc="0" dirty="0">
                <a:solidFill>
                  <a:srgbClr val="000000"/>
                </a:solidFill>
                <a:latin typeface="Century Gothic" panose="020B0502020202020204" pitchFamily="34" charset="0"/>
                <a:sym typeface="Arial"/>
              </a:rPr>
              <a:t>Under the SIPs, the Just Energy Transition, Green Hydrogen National Plan and the Oil &amp; Gas National Program will be fast-tracked.</a:t>
            </a:r>
          </a:p>
        </p:txBody>
      </p:sp>
      <p:sp>
        <p:nvSpPr>
          <p:cNvPr id="10" name="TextBox 9">
            <a:extLst>
              <a:ext uri="{FF2B5EF4-FFF2-40B4-BE49-F238E27FC236}">
                <a16:creationId xmlns:a16="http://schemas.microsoft.com/office/drawing/2014/main" id="{8A220F3C-AABA-273A-E4A2-E11B260205DA}"/>
              </a:ext>
            </a:extLst>
          </p:cNvPr>
          <p:cNvSpPr txBox="1"/>
          <p:nvPr/>
        </p:nvSpPr>
        <p:spPr>
          <a:xfrm>
            <a:off x="297062" y="668990"/>
            <a:ext cx="5643090" cy="262701"/>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1100" b="1" kern="0" spc="0" dirty="0">
                <a:solidFill>
                  <a:srgbClr val="000000"/>
                </a:solidFill>
                <a:latin typeface="Century Gothic" panose="020B0502020202020204" pitchFamily="34" charset="0"/>
                <a:sym typeface="Arial"/>
              </a:rPr>
              <a:t>The Coega </a:t>
            </a:r>
            <a:r>
              <a:rPr lang="en-US" sz="1100" b="1" kern="0" spc="0" dirty="0">
                <a:solidFill>
                  <a:srgbClr val="000000"/>
                </a:solidFill>
                <a:latin typeface="Century Gothic" panose="020B0502020202020204" pitchFamily="34" charset="0"/>
                <a:ea typeface="+mn-ea"/>
                <a:cs typeface="+mn-cs"/>
                <a:sym typeface="Arial"/>
              </a:rPr>
              <a:t>Green</a:t>
            </a:r>
            <a:r>
              <a:rPr lang="en-US" sz="1100" b="1" kern="0" spc="0" dirty="0">
                <a:solidFill>
                  <a:srgbClr val="000000"/>
                </a:solidFill>
                <a:latin typeface="Century Gothic" panose="020B0502020202020204" pitchFamily="34" charset="0"/>
                <a:sym typeface="Arial"/>
              </a:rPr>
              <a:t> Ammonia Project was awarded SIP status in December 2022.</a:t>
            </a:r>
          </a:p>
        </p:txBody>
      </p:sp>
      <p:sp>
        <p:nvSpPr>
          <p:cNvPr id="11" name="TextBox 10">
            <a:extLst>
              <a:ext uri="{FF2B5EF4-FFF2-40B4-BE49-F238E27FC236}">
                <a16:creationId xmlns:a16="http://schemas.microsoft.com/office/drawing/2014/main" id="{D970AFF8-2AF3-BF70-A6F7-2CF6437DAAC0}"/>
              </a:ext>
            </a:extLst>
          </p:cNvPr>
          <p:cNvSpPr txBox="1"/>
          <p:nvPr/>
        </p:nvSpPr>
        <p:spPr>
          <a:xfrm>
            <a:off x="325122" y="4259798"/>
            <a:ext cx="5457841" cy="600164"/>
          </a:xfrm>
          <a:prstGeom prst="rect">
            <a:avLst/>
          </a:prstGeom>
          <a:noFill/>
        </p:spPr>
        <p:txBody>
          <a:bodyPr wrap="square" rtlCol="0">
            <a:spAutoFit/>
          </a:bodyPr>
          <a:lstStyle>
            <a:defPPr>
              <a:defRPr lang="en-NL"/>
            </a:defPPr>
            <a:lvl1pPr algn="just">
              <a:defRPr sz="1200" b="0">
                <a:latin typeface="Gill Sans MT" panose="020B0502020104020203" pitchFamily="34" charset="0"/>
              </a:defRPr>
            </a:lvl1pPr>
          </a:lstStyle>
          <a:p>
            <a:pPr algn="l" defTabSz="685800">
              <a:spcBef>
                <a:spcPts val="450"/>
              </a:spcBef>
              <a:spcAft>
                <a:spcPts val="450"/>
              </a:spcAft>
              <a:buClr>
                <a:srgbClr val="000000"/>
              </a:buClr>
            </a:pPr>
            <a:r>
              <a:rPr lang="en-US" sz="1100" kern="0" dirty="0">
                <a:solidFill>
                  <a:srgbClr val="000000"/>
                </a:solidFill>
                <a:latin typeface="Century Gothic" panose="020B0502020202020204" pitchFamily="34" charset="0"/>
                <a:cs typeface="Arial"/>
                <a:sym typeface="Arial"/>
              </a:rPr>
              <a:t>Implementation will be prioritised and government will assist with unblocking any snags whether technical, financial, legal or administrative that have hindered infrastructure delivery for so long.</a:t>
            </a:r>
            <a:endParaRPr lang="en-ZA" sz="1100" kern="0" dirty="0">
              <a:solidFill>
                <a:srgbClr val="000000"/>
              </a:solidFill>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B8575FD1-F634-DE15-6900-E09640862DF4}"/>
              </a:ext>
            </a:extLst>
          </p:cNvPr>
          <p:cNvSpPr txBox="1"/>
          <p:nvPr/>
        </p:nvSpPr>
        <p:spPr>
          <a:xfrm>
            <a:off x="297062" y="1003974"/>
            <a:ext cx="5457840" cy="416974"/>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algn="l" defTabSz="685800">
              <a:spcAft>
                <a:spcPts val="450"/>
              </a:spcAft>
            </a:pPr>
            <a:r>
              <a:rPr lang="en-US" sz="1000" kern="0" spc="0" dirty="0">
                <a:solidFill>
                  <a:srgbClr val="000000"/>
                </a:solidFill>
                <a:latin typeface="Century Gothic" panose="020B0502020202020204" pitchFamily="34" charset="0"/>
                <a:sym typeface="Arial"/>
              </a:rPr>
              <a:t>One of 9 energy projects announced by Minister of Public Works &amp; Infrastructure Patricia de Lille, and gazette on 6 December.</a:t>
            </a:r>
          </a:p>
        </p:txBody>
      </p:sp>
      <p:sp>
        <p:nvSpPr>
          <p:cNvPr id="14" name="TextBox 13">
            <a:extLst>
              <a:ext uri="{FF2B5EF4-FFF2-40B4-BE49-F238E27FC236}">
                <a16:creationId xmlns:a16="http://schemas.microsoft.com/office/drawing/2014/main" id="{0C80316B-0836-F1B8-E17C-038318953F49}"/>
              </a:ext>
            </a:extLst>
          </p:cNvPr>
          <p:cNvSpPr txBox="1"/>
          <p:nvPr/>
        </p:nvSpPr>
        <p:spPr>
          <a:xfrm>
            <a:off x="501600" y="1865252"/>
            <a:ext cx="3207385" cy="278281"/>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b="1" kern="0" spc="0" dirty="0">
                <a:solidFill>
                  <a:srgbClr val="000000"/>
                </a:solidFill>
                <a:latin typeface="Century Gothic" panose="020B0502020202020204" pitchFamily="34" charset="0"/>
                <a:sym typeface="Arial"/>
              </a:rPr>
              <a:t>To qualify for SIP status, projects need to:</a:t>
            </a:r>
            <a:endParaRPr lang="en-ZA" b="1" kern="0" spc="0" dirty="0">
              <a:solidFill>
                <a:srgbClr val="000000"/>
              </a:solidFill>
              <a:latin typeface="Century Gothic" panose="020B0502020202020204" pitchFamily="34" charset="0"/>
              <a:sym typeface="Arial"/>
            </a:endParaRPr>
          </a:p>
        </p:txBody>
      </p:sp>
      <p:sp>
        <p:nvSpPr>
          <p:cNvPr id="15" name="TextBox 14">
            <a:extLst>
              <a:ext uri="{FF2B5EF4-FFF2-40B4-BE49-F238E27FC236}">
                <a16:creationId xmlns:a16="http://schemas.microsoft.com/office/drawing/2014/main" id="{6970117C-5312-8717-0877-EA4C24DAA03E}"/>
              </a:ext>
            </a:extLst>
          </p:cNvPr>
          <p:cNvSpPr txBox="1"/>
          <p:nvPr/>
        </p:nvSpPr>
        <p:spPr>
          <a:xfrm>
            <a:off x="487442" y="2190884"/>
            <a:ext cx="4643770" cy="255455"/>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120">
                <a:latin typeface="Gill Sans MT" panose="020B0502020104020203" pitchFamily="34" charset="0"/>
                <a:ea typeface="Century Gothic"/>
                <a:cs typeface="Century Gothic"/>
              </a:defRPr>
            </a:lvl1pPr>
          </a:lstStyle>
          <a:p>
            <a:pPr marL="213122" indent="-213122" defTabSz="685800">
              <a:spcAft>
                <a:spcPts val="450"/>
              </a:spcAft>
            </a:pPr>
            <a:r>
              <a:rPr lang="en-US" sz="1050" kern="0" spc="0" dirty="0">
                <a:solidFill>
                  <a:srgbClr val="000000"/>
                </a:solidFill>
                <a:latin typeface="Century Gothic" panose="020B0502020202020204" pitchFamily="34" charset="0"/>
                <a:sym typeface="Arial"/>
              </a:rPr>
              <a:t>be of significant economic or social importance to the Republic;</a:t>
            </a:r>
          </a:p>
        </p:txBody>
      </p:sp>
      <p:sp>
        <p:nvSpPr>
          <p:cNvPr id="16" name="TextBox 15">
            <a:extLst>
              <a:ext uri="{FF2B5EF4-FFF2-40B4-BE49-F238E27FC236}">
                <a16:creationId xmlns:a16="http://schemas.microsoft.com/office/drawing/2014/main" id="{B16B9563-8362-B4ED-5E0A-C9A2D7322E5F}"/>
              </a:ext>
            </a:extLst>
          </p:cNvPr>
          <p:cNvSpPr txBox="1"/>
          <p:nvPr/>
        </p:nvSpPr>
        <p:spPr>
          <a:xfrm>
            <a:off x="488918" y="2474616"/>
            <a:ext cx="4939705" cy="433196"/>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120">
                <a:latin typeface="Gill Sans MT" panose="020B0502020104020203" pitchFamily="34" charset="0"/>
                <a:ea typeface="Century Gothic"/>
                <a:cs typeface="Century Gothic"/>
              </a:defRPr>
            </a:lvl1pPr>
          </a:lstStyle>
          <a:p>
            <a:pPr marL="213122" indent="-213122" defTabSz="685800">
              <a:spcAft>
                <a:spcPts val="450"/>
              </a:spcAft>
            </a:pPr>
            <a:r>
              <a:rPr lang="en-US" sz="1050" kern="0" spc="0" dirty="0">
                <a:solidFill>
                  <a:srgbClr val="000000"/>
                </a:solidFill>
                <a:latin typeface="Century Gothic" panose="020B0502020202020204" pitchFamily="34" charset="0"/>
                <a:sym typeface="Arial"/>
              </a:rPr>
              <a:t>contribute substantially to any national strategy or policy relating to infrastructure development; </a:t>
            </a:r>
            <a:endParaRPr lang="en-ZA" sz="1050" kern="0" spc="0" dirty="0">
              <a:solidFill>
                <a:srgbClr val="000000"/>
              </a:solidFill>
              <a:latin typeface="Century Gothic" panose="020B0502020202020204" pitchFamily="34" charset="0"/>
              <a:sym typeface="Arial"/>
            </a:endParaRPr>
          </a:p>
        </p:txBody>
      </p:sp>
      <p:sp>
        <p:nvSpPr>
          <p:cNvPr id="17" name="TextBox 16">
            <a:extLst>
              <a:ext uri="{FF2B5EF4-FFF2-40B4-BE49-F238E27FC236}">
                <a16:creationId xmlns:a16="http://schemas.microsoft.com/office/drawing/2014/main" id="{55D84BD0-7BF2-D141-4C5A-D1809738D5A8}"/>
              </a:ext>
            </a:extLst>
          </p:cNvPr>
          <p:cNvSpPr txBox="1"/>
          <p:nvPr/>
        </p:nvSpPr>
        <p:spPr>
          <a:xfrm>
            <a:off x="499361" y="2942346"/>
            <a:ext cx="4596095" cy="255455"/>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20">
                <a:latin typeface="Gill Sans MT" panose="020B0502020104020203" pitchFamily="34" charset="0"/>
                <a:ea typeface="Century Gothic"/>
                <a:cs typeface="Century Gothic"/>
              </a:defRPr>
            </a:lvl1pPr>
          </a:lstStyle>
          <a:p>
            <a:pPr marL="213122" indent="-213122" defTabSz="685800">
              <a:spcAft>
                <a:spcPts val="450"/>
              </a:spcAft>
              <a:buFont typeface="Wingdings" panose="05000000000000000000" pitchFamily="2" charset="2"/>
              <a:buChar char="q"/>
            </a:pPr>
            <a:r>
              <a:rPr lang="en-US" sz="1050" kern="0" spc="0" dirty="0">
                <a:solidFill>
                  <a:srgbClr val="000000"/>
                </a:solidFill>
                <a:latin typeface="Century Gothic" panose="020B0502020202020204" pitchFamily="34" charset="0"/>
                <a:sym typeface="Arial"/>
              </a:rPr>
              <a:t>or be above a certain monetary value determined by the PICC</a:t>
            </a:r>
            <a:endParaRPr lang="en-ZA" sz="1050" kern="0" spc="0" dirty="0">
              <a:solidFill>
                <a:srgbClr val="000000"/>
              </a:solidFill>
              <a:latin typeface="Century Gothic" panose="020B0502020202020204" pitchFamily="34" charset="0"/>
              <a:sym typeface="Arial"/>
            </a:endParaRPr>
          </a:p>
        </p:txBody>
      </p:sp>
      <p:sp>
        <p:nvSpPr>
          <p:cNvPr id="18" name="TextBox 17">
            <a:extLst>
              <a:ext uri="{FF2B5EF4-FFF2-40B4-BE49-F238E27FC236}">
                <a16:creationId xmlns:a16="http://schemas.microsoft.com/office/drawing/2014/main" id="{636102D9-F4D9-B83F-2E94-1ABEB9F2D951}"/>
              </a:ext>
            </a:extLst>
          </p:cNvPr>
          <p:cNvSpPr txBox="1"/>
          <p:nvPr/>
        </p:nvSpPr>
        <p:spPr>
          <a:xfrm>
            <a:off x="375093" y="3261782"/>
            <a:ext cx="2417516" cy="258532"/>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90000"/>
              </a:lnSpc>
              <a:spcAft>
                <a:spcPts val="600"/>
              </a:spcAft>
              <a:buClr>
                <a:srgbClr val="FBB72B"/>
              </a:buClr>
              <a:buSzPts val="1200"/>
              <a:buFont typeface="Montserrat"/>
              <a:buNone/>
              <a:defRPr sz="1400" spc="150">
                <a:latin typeface="Gill Sans MT" panose="020B0502020104020203" pitchFamily="34" charset="0"/>
                <a:ea typeface="Century Gothic"/>
                <a:cs typeface="Century Gothic"/>
              </a:defRPr>
            </a:lvl1pPr>
          </a:lstStyle>
          <a:p>
            <a:pPr defTabSz="685800">
              <a:spcAft>
                <a:spcPts val="450"/>
              </a:spcAft>
            </a:pPr>
            <a:r>
              <a:rPr lang="en-US" sz="1200" b="1" kern="0" spc="113" dirty="0">
                <a:solidFill>
                  <a:srgbClr val="000000"/>
                </a:solidFill>
                <a:latin typeface="Century Gothic" panose="020B0502020202020204" pitchFamily="34" charset="0"/>
                <a:sym typeface="Arial"/>
              </a:rPr>
              <a:t>Advantages of SIP Status:</a:t>
            </a:r>
          </a:p>
        </p:txBody>
      </p:sp>
      <p:pic>
        <p:nvPicPr>
          <p:cNvPr id="3" name="Picture 2">
            <a:extLst>
              <a:ext uri="{FF2B5EF4-FFF2-40B4-BE49-F238E27FC236}">
                <a16:creationId xmlns:a16="http://schemas.microsoft.com/office/drawing/2014/main" id="{D034BDBD-5971-5E8D-029D-61E758C8B2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27435" y="3484739"/>
            <a:ext cx="2534736" cy="1343751"/>
          </a:xfrm>
          <a:prstGeom prst="rect">
            <a:avLst/>
          </a:prstGeom>
        </p:spPr>
      </p:pic>
      <p:sp>
        <p:nvSpPr>
          <p:cNvPr id="4" name="Hexagon 3">
            <a:extLst>
              <a:ext uri="{FF2B5EF4-FFF2-40B4-BE49-F238E27FC236}">
                <a16:creationId xmlns:a16="http://schemas.microsoft.com/office/drawing/2014/main" id="{445885EB-47FE-51F7-10A5-ACE981748883}"/>
              </a:ext>
            </a:extLst>
          </p:cNvPr>
          <p:cNvSpPr/>
          <p:nvPr/>
        </p:nvSpPr>
        <p:spPr>
          <a:xfrm>
            <a:off x="5107374" y="2378485"/>
            <a:ext cx="1378096" cy="1121054"/>
          </a:xfrm>
          <a:prstGeom prst="hexagon">
            <a:avLst/>
          </a:prstGeom>
          <a:solidFill>
            <a:srgbClr val="F2F2F2">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000000"/>
              </a:solidFill>
              <a:latin typeface="Arial"/>
              <a:sym typeface="Arial"/>
            </a:endParaRPr>
          </a:p>
        </p:txBody>
      </p:sp>
      <p:sp>
        <p:nvSpPr>
          <p:cNvPr id="12" name="Hexagon 11">
            <a:extLst>
              <a:ext uri="{FF2B5EF4-FFF2-40B4-BE49-F238E27FC236}">
                <a16:creationId xmlns:a16="http://schemas.microsoft.com/office/drawing/2014/main" id="{4C2A83F7-07A9-2CE8-1DDB-3D48A8D6D76B}"/>
              </a:ext>
            </a:extLst>
          </p:cNvPr>
          <p:cNvSpPr/>
          <p:nvPr/>
        </p:nvSpPr>
        <p:spPr>
          <a:xfrm>
            <a:off x="5085999" y="3563390"/>
            <a:ext cx="1378096" cy="1121054"/>
          </a:xfrm>
          <a:prstGeom prst="hexagon">
            <a:avLst/>
          </a:prstGeom>
          <a:solidFill>
            <a:srgbClr val="F2F2F2">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000000"/>
              </a:solidFill>
              <a:latin typeface="Arial"/>
              <a:sym typeface="Arial"/>
            </a:endParaRPr>
          </a:p>
        </p:txBody>
      </p:sp>
      <p:pic>
        <p:nvPicPr>
          <p:cNvPr id="2" name="Picture 1">
            <a:extLst>
              <a:ext uri="{FF2B5EF4-FFF2-40B4-BE49-F238E27FC236}">
                <a16:creationId xmlns:a16="http://schemas.microsoft.com/office/drawing/2014/main" id="{252AE3F5-E46F-D1F5-11DD-D361B0F274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9374" y="184643"/>
            <a:ext cx="2620832" cy="3827267"/>
          </a:xfrm>
          <a:prstGeom prst="rect">
            <a:avLst/>
          </a:prstGeom>
        </p:spPr>
      </p:pic>
    </p:spTree>
    <p:extLst>
      <p:ext uri="{BB962C8B-B14F-4D97-AF65-F5344CB8AC3E}">
        <p14:creationId xmlns:p14="http://schemas.microsoft.com/office/powerpoint/2010/main" val="258279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B085D-6DD7-0AE3-488A-C0A892C8E3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340E7F-D167-3BB5-8D00-655032121C8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82885" y="715114"/>
            <a:ext cx="5364434" cy="4269790"/>
          </a:xfrm>
          <a:prstGeom prst="rect">
            <a:avLst/>
          </a:prstGeom>
        </p:spPr>
      </p:pic>
      <p:sp>
        <p:nvSpPr>
          <p:cNvPr id="9" name="Title 1">
            <a:extLst>
              <a:ext uri="{FF2B5EF4-FFF2-40B4-BE49-F238E27FC236}">
                <a16:creationId xmlns:a16="http://schemas.microsoft.com/office/drawing/2014/main" id="{C0854A92-A989-1E33-12BB-C38F75509376}"/>
              </a:ext>
            </a:extLst>
          </p:cNvPr>
          <p:cNvSpPr txBox="1">
            <a:spLocks/>
          </p:cNvSpPr>
          <p:nvPr/>
        </p:nvSpPr>
        <p:spPr>
          <a:xfrm>
            <a:off x="163307" y="92440"/>
            <a:ext cx="3326655" cy="672119"/>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dirty="0">
                <a:solidFill>
                  <a:srgbClr val="000000"/>
                </a:solidFill>
                <a:latin typeface="Century Gothic" panose="020B0502020202020204" pitchFamily="34" charset="0"/>
              </a:rPr>
              <a:t>WHY COEGA?</a:t>
            </a:r>
          </a:p>
        </p:txBody>
      </p:sp>
      <p:pic>
        <p:nvPicPr>
          <p:cNvPr id="10" name="Picture 9">
            <a:extLst>
              <a:ext uri="{FF2B5EF4-FFF2-40B4-BE49-F238E27FC236}">
                <a16:creationId xmlns:a16="http://schemas.microsoft.com/office/drawing/2014/main" id="{1387C024-AF09-916B-5123-6E9D86A83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9138" y="197099"/>
            <a:ext cx="1315256" cy="437070"/>
          </a:xfrm>
          <a:prstGeom prst="rect">
            <a:avLst/>
          </a:prstGeom>
        </p:spPr>
      </p:pic>
      <p:pic>
        <p:nvPicPr>
          <p:cNvPr id="11" name="Picture 10">
            <a:extLst>
              <a:ext uri="{FF2B5EF4-FFF2-40B4-BE49-F238E27FC236}">
                <a16:creationId xmlns:a16="http://schemas.microsoft.com/office/drawing/2014/main" id="{9B80CF42-B0F9-225E-6DF6-E7C15B62DA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24582" y="3408719"/>
            <a:ext cx="1722737" cy="1556690"/>
          </a:xfrm>
          <a:prstGeom prst="rect">
            <a:avLst/>
          </a:prstGeom>
          <a:ln>
            <a:solidFill>
              <a:schemeClr val="tx1"/>
            </a:solidFill>
          </a:ln>
        </p:spPr>
      </p:pic>
      <p:sp>
        <p:nvSpPr>
          <p:cNvPr id="12" name="TextBox 11">
            <a:extLst>
              <a:ext uri="{FF2B5EF4-FFF2-40B4-BE49-F238E27FC236}">
                <a16:creationId xmlns:a16="http://schemas.microsoft.com/office/drawing/2014/main" id="{60E4D960-4A21-C7AE-94C8-08691E93EAC8}"/>
              </a:ext>
            </a:extLst>
          </p:cNvPr>
          <p:cNvSpPr txBox="1"/>
          <p:nvPr/>
        </p:nvSpPr>
        <p:spPr>
          <a:xfrm>
            <a:off x="7562053" y="3689203"/>
            <a:ext cx="896976" cy="253916"/>
          </a:xfrm>
          <a:prstGeom prst="rect">
            <a:avLst/>
          </a:prstGeom>
          <a:noFill/>
        </p:spPr>
        <p:txBody>
          <a:bodyPr wrap="square" rtlCol="0">
            <a:spAutoFit/>
          </a:bodyPr>
          <a:lstStyle/>
          <a:p>
            <a:pPr defTabSz="685800">
              <a:buClr>
                <a:srgbClr val="000000"/>
              </a:buClr>
            </a:pPr>
            <a:r>
              <a:rPr lang="en-ZA" sz="1050" kern="0" dirty="0">
                <a:solidFill>
                  <a:srgbClr val="000000"/>
                </a:solidFill>
                <a:latin typeface="Gill Sans MT" panose="020B0502020104020203" pitchFamily="34" charset="0"/>
                <a:cs typeface="Arial"/>
                <a:sym typeface="Arial"/>
              </a:rPr>
              <a:t>South Africa</a:t>
            </a:r>
          </a:p>
        </p:txBody>
      </p:sp>
      <p:sp>
        <p:nvSpPr>
          <p:cNvPr id="13" name="TextBox 12">
            <a:extLst>
              <a:ext uri="{FF2B5EF4-FFF2-40B4-BE49-F238E27FC236}">
                <a16:creationId xmlns:a16="http://schemas.microsoft.com/office/drawing/2014/main" id="{BA8273F4-912C-729E-63B0-7747E38DAFAB}"/>
              </a:ext>
            </a:extLst>
          </p:cNvPr>
          <p:cNvSpPr txBox="1"/>
          <p:nvPr/>
        </p:nvSpPr>
        <p:spPr>
          <a:xfrm>
            <a:off x="8196765" y="4769201"/>
            <a:ext cx="432683" cy="196208"/>
          </a:xfrm>
          <a:prstGeom prst="rect">
            <a:avLst/>
          </a:prstGeom>
          <a:noFill/>
        </p:spPr>
        <p:txBody>
          <a:bodyPr wrap="square" rtlCol="0">
            <a:spAutoFit/>
          </a:bodyPr>
          <a:lstStyle/>
          <a:p>
            <a:pPr defTabSz="685800">
              <a:buClr>
                <a:srgbClr val="000000"/>
              </a:buClr>
            </a:pPr>
            <a:r>
              <a:rPr lang="en-ZA" sz="675" kern="0" dirty="0">
                <a:solidFill>
                  <a:srgbClr val="000000"/>
                </a:solidFill>
                <a:latin typeface="Gill Sans MT" panose="020B0502020104020203" pitchFamily="34" charset="0"/>
                <a:cs typeface="Arial"/>
                <a:sym typeface="Arial"/>
              </a:rPr>
              <a:t>Coega</a:t>
            </a:r>
          </a:p>
        </p:txBody>
      </p:sp>
      <p:sp>
        <p:nvSpPr>
          <p:cNvPr id="14" name="TextBox 13">
            <a:extLst>
              <a:ext uri="{FF2B5EF4-FFF2-40B4-BE49-F238E27FC236}">
                <a16:creationId xmlns:a16="http://schemas.microsoft.com/office/drawing/2014/main" id="{C331803A-5891-651B-82B7-397DDECEC2A0}"/>
              </a:ext>
            </a:extLst>
          </p:cNvPr>
          <p:cNvSpPr txBox="1"/>
          <p:nvPr/>
        </p:nvSpPr>
        <p:spPr>
          <a:xfrm>
            <a:off x="5117567" y="1022354"/>
            <a:ext cx="806183" cy="253916"/>
          </a:xfrm>
          <a:prstGeom prst="rect">
            <a:avLst/>
          </a:prstGeom>
          <a:noFill/>
        </p:spPr>
        <p:txBody>
          <a:bodyPr wrap="square" rtlCol="0">
            <a:spAutoFit/>
          </a:bodyPr>
          <a:lstStyle/>
          <a:p>
            <a:pPr defTabSz="685800">
              <a:buClr>
                <a:srgbClr val="000000"/>
              </a:buClr>
            </a:pPr>
            <a:r>
              <a:rPr lang="en-GB" sz="1050" kern="0" dirty="0">
                <a:solidFill>
                  <a:srgbClr val="FFFFFF"/>
                </a:solidFill>
                <a:latin typeface="Century Gothic" panose="020B0502020202020204" pitchFamily="34" charset="0"/>
                <a:cs typeface="Arial"/>
                <a:sym typeface="Arial"/>
              </a:rPr>
              <a:t>765kv</a:t>
            </a:r>
          </a:p>
        </p:txBody>
      </p:sp>
      <p:sp>
        <p:nvSpPr>
          <p:cNvPr id="15" name="Star: 5 Points 14">
            <a:extLst>
              <a:ext uri="{FF2B5EF4-FFF2-40B4-BE49-F238E27FC236}">
                <a16:creationId xmlns:a16="http://schemas.microsoft.com/office/drawing/2014/main" id="{C0C5C777-BA7A-ACEE-C82B-480173A0B159}"/>
              </a:ext>
            </a:extLst>
          </p:cNvPr>
          <p:cNvSpPr/>
          <p:nvPr/>
        </p:nvSpPr>
        <p:spPr>
          <a:xfrm>
            <a:off x="8112442" y="4762306"/>
            <a:ext cx="93089" cy="1013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ZA" sz="1050" kern="0">
              <a:solidFill>
                <a:srgbClr val="FFFFFF"/>
              </a:solidFill>
              <a:latin typeface="Arial"/>
              <a:sym typeface="Arial"/>
            </a:endParaRPr>
          </a:p>
        </p:txBody>
      </p:sp>
      <p:sp>
        <p:nvSpPr>
          <p:cNvPr id="16" name="TextBox 15">
            <a:extLst>
              <a:ext uri="{FF2B5EF4-FFF2-40B4-BE49-F238E27FC236}">
                <a16:creationId xmlns:a16="http://schemas.microsoft.com/office/drawing/2014/main" id="{DC3A1642-3906-A6F3-7E0D-A8E64716B695}"/>
              </a:ext>
            </a:extLst>
          </p:cNvPr>
          <p:cNvSpPr txBox="1"/>
          <p:nvPr/>
        </p:nvSpPr>
        <p:spPr>
          <a:xfrm>
            <a:off x="0" y="1607595"/>
            <a:ext cx="3688080" cy="461665"/>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41 Ha CSEZ site secured for the hydrogen and ammonia production facility</a:t>
            </a:r>
          </a:p>
        </p:txBody>
      </p:sp>
      <p:sp>
        <p:nvSpPr>
          <p:cNvPr id="25" name="TextBox 24">
            <a:extLst>
              <a:ext uri="{FF2B5EF4-FFF2-40B4-BE49-F238E27FC236}">
                <a16:creationId xmlns:a16="http://schemas.microsoft.com/office/drawing/2014/main" id="{F426ABA5-8D43-B2CE-65AF-5A3EF11F2EBB}"/>
              </a:ext>
            </a:extLst>
          </p:cNvPr>
          <p:cNvSpPr txBox="1"/>
          <p:nvPr/>
        </p:nvSpPr>
        <p:spPr>
          <a:xfrm>
            <a:off x="0" y="1168964"/>
            <a:ext cx="3825240" cy="461665"/>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CSEZ offering industrially zoned, permitted and serviced sites</a:t>
            </a:r>
          </a:p>
        </p:txBody>
      </p:sp>
      <p:sp>
        <p:nvSpPr>
          <p:cNvPr id="27" name="TextBox 26">
            <a:extLst>
              <a:ext uri="{FF2B5EF4-FFF2-40B4-BE49-F238E27FC236}">
                <a16:creationId xmlns:a16="http://schemas.microsoft.com/office/drawing/2014/main" id="{9D1B45A9-5FB4-B709-8C80-AF7C1889F6BA}"/>
              </a:ext>
            </a:extLst>
          </p:cNvPr>
          <p:cNvSpPr txBox="1"/>
          <p:nvPr/>
        </p:nvSpPr>
        <p:spPr>
          <a:xfrm>
            <a:off x="163307" y="817277"/>
            <a:ext cx="3006090" cy="276999"/>
          </a:xfrm>
          <a:prstGeom prst="rect">
            <a:avLst/>
          </a:prstGeom>
          <a:noFill/>
        </p:spPr>
        <p:txBody>
          <a:bodyPr wrap="square">
            <a:spAutoFit/>
          </a:bodyPr>
          <a:lstStyle/>
          <a:p>
            <a:pPr defTabSz="685800">
              <a:buClr>
                <a:srgbClr val="000000"/>
              </a:buClr>
            </a:pPr>
            <a:r>
              <a:rPr lang="en-US" sz="1200" b="1" kern="0" dirty="0">
                <a:solidFill>
                  <a:srgbClr val="000000"/>
                </a:solidFill>
                <a:latin typeface="Century Gothic" panose="020B0502020202020204" pitchFamily="34" charset="0"/>
                <a:cs typeface="Arial"/>
                <a:sym typeface="Arial"/>
              </a:rPr>
              <a:t>Coega Special Economic Zone (CSEZ)</a:t>
            </a:r>
            <a:endParaRPr lang="en-ZA" sz="1200" b="1" kern="0" dirty="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A1D818B9-9669-437A-0790-A7A12E2F9E78}"/>
              </a:ext>
            </a:extLst>
          </p:cNvPr>
          <p:cNvSpPr txBox="1"/>
          <p:nvPr/>
        </p:nvSpPr>
        <p:spPr>
          <a:xfrm>
            <a:off x="-14440" y="2117734"/>
            <a:ext cx="401875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Defined and permitted servitudes</a:t>
            </a:r>
          </a:p>
        </p:txBody>
      </p:sp>
      <p:sp>
        <p:nvSpPr>
          <p:cNvPr id="2" name="TextBox 1">
            <a:extLst>
              <a:ext uri="{FF2B5EF4-FFF2-40B4-BE49-F238E27FC236}">
                <a16:creationId xmlns:a16="http://schemas.microsoft.com/office/drawing/2014/main" id="{B1D948E7-6FD8-8CB8-749C-EC0F97CE347D}"/>
              </a:ext>
            </a:extLst>
          </p:cNvPr>
          <p:cNvSpPr txBox="1"/>
          <p:nvPr/>
        </p:nvSpPr>
        <p:spPr>
          <a:xfrm>
            <a:off x="1" y="2521025"/>
            <a:ext cx="348996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Direct access to Ngqura Port</a:t>
            </a:r>
          </a:p>
        </p:txBody>
      </p:sp>
      <p:sp>
        <p:nvSpPr>
          <p:cNvPr id="3" name="Oval 2">
            <a:extLst>
              <a:ext uri="{FF2B5EF4-FFF2-40B4-BE49-F238E27FC236}">
                <a16:creationId xmlns:a16="http://schemas.microsoft.com/office/drawing/2014/main" id="{437B6E36-C6D2-ECFC-DF1A-81543A369664}"/>
              </a:ext>
            </a:extLst>
          </p:cNvPr>
          <p:cNvSpPr/>
          <p:nvPr/>
        </p:nvSpPr>
        <p:spPr>
          <a:xfrm>
            <a:off x="5508104" y="2211710"/>
            <a:ext cx="576064" cy="7200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6963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F5F3-50DD-A92E-4197-6AB87C5E1C4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32DFB98-811B-E965-7A88-E34621E04146}"/>
              </a:ext>
            </a:extLst>
          </p:cNvPr>
          <p:cNvSpPr txBox="1">
            <a:spLocks/>
          </p:cNvSpPr>
          <p:nvPr/>
        </p:nvSpPr>
        <p:spPr>
          <a:xfrm>
            <a:off x="163306" y="28218"/>
            <a:ext cx="6942242" cy="672119"/>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dirty="0">
                <a:solidFill>
                  <a:srgbClr val="000000"/>
                </a:solidFill>
                <a:latin typeface="Century Gothic" panose="020B0502020202020204" pitchFamily="34" charset="0"/>
              </a:rPr>
              <a:t>WHY COEGA?</a:t>
            </a:r>
          </a:p>
        </p:txBody>
      </p:sp>
      <p:pic>
        <p:nvPicPr>
          <p:cNvPr id="10" name="Picture 9">
            <a:extLst>
              <a:ext uri="{FF2B5EF4-FFF2-40B4-BE49-F238E27FC236}">
                <a16:creationId xmlns:a16="http://schemas.microsoft.com/office/drawing/2014/main" id="{77F30F99-3439-49D6-1841-D45973806E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9138" y="197099"/>
            <a:ext cx="1315256" cy="437070"/>
          </a:xfrm>
          <a:prstGeom prst="rect">
            <a:avLst/>
          </a:prstGeom>
        </p:spPr>
      </p:pic>
      <p:sp>
        <p:nvSpPr>
          <p:cNvPr id="14" name="TextBox 13">
            <a:extLst>
              <a:ext uri="{FF2B5EF4-FFF2-40B4-BE49-F238E27FC236}">
                <a16:creationId xmlns:a16="http://schemas.microsoft.com/office/drawing/2014/main" id="{5C777A97-BD6B-D4C8-6DF7-75637B7F2AA9}"/>
              </a:ext>
            </a:extLst>
          </p:cNvPr>
          <p:cNvSpPr txBox="1"/>
          <p:nvPr/>
        </p:nvSpPr>
        <p:spPr>
          <a:xfrm>
            <a:off x="5117567" y="1022354"/>
            <a:ext cx="806183" cy="253916"/>
          </a:xfrm>
          <a:prstGeom prst="rect">
            <a:avLst/>
          </a:prstGeom>
          <a:noFill/>
        </p:spPr>
        <p:txBody>
          <a:bodyPr wrap="square" rtlCol="0">
            <a:spAutoFit/>
          </a:bodyPr>
          <a:lstStyle/>
          <a:p>
            <a:pPr defTabSz="685800">
              <a:buClr>
                <a:srgbClr val="000000"/>
              </a:buClr>
            </a:pPr>
            <a:r>
              <a:rPr lang="en-GB" sz="1050" kern="0" dirty="0">
                <a:solidFill>
                  <a:srgbClr val="FFFFFF"/>
                </a:solidFill>
                <a:latin typeface="Century Gothic" panose="020B0502020202020204" pitchFamily="34" charset="0"/>
                <a:cs typeface="Arial"/>
                <a:sym typeface="Arial"/>
              </a:rPr>
              <a:t>765kv</a:t>
            </a:r>
          </a:p>
        </p:txBody>
      </p:sp>
      <p:sp>
        <p:nvSpPr>
          <p:cNvPr id="2" name="TextBox 1">
            <a:extLst>
              <a:ext uri="{FF2B5EF4-FFF2-40B4-BE49-F238E27FC236}">
                <a16:creationId xmlns:a16="http://schemas.microsoft.com/office/drawing/2014/main" id="{1ADDBBD1-1F37-CC7F-A308-E3C175278045}"/>
              </a:ext>
            </a:extLst>
          </p:cNvPr>
          <p:cNvSpPr txBox="1"/>
          <p:nvPr/>
        </p:nvSpPr>
        <p:spPr>
          <a:xfrm>
            <a:off x="58657" y="1169990"/>
            <a:ext cx="457200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TNPA confirmed berth availability in Ngqura Port</a:t>
            </a:r>
          </a:p>
        </p:txBody>
      </p:sp>
      <p:sp>
        <p:nvSpPr>
          <p:cNvPr id="3" name="TextBox 2">
            <a:extLst>
              <a:ext uri="{FF2B5EF4-FFF2-40B4-BE49-F238E27FC236}">
                <a16:creationId xmlns:a16="http://schemas.microsoft.com/office/drawing/2014/main" id="{935EC1FB-1CB8-0103-D17D-C17B30DD49D5}"/>
              </a:ext>
            </a:extLst>
          </p:cNvPr>
          <p:cNvSpPr txBox="1"/>
          <p:nvPr/>
        </p:nvSpPr>
        <p:spPr>
          <a:xfrm>
            <a:off x="51902" y="791553"/>
            <a:ext cx="1516380" cy="276999"/>
          </a:xfrm>
          <a:prstGeom prst="rect">
            <a:avLst/>
          </a:prstGeom>
          <a:noFill/>
        </p:spPr>
        <p:txBody>
          <a:bodyPr wrap="square">
            <a:spAutoFit/>
          </a:bodyPr>
          <a:lstStyle/>
          <a:p>
            <a:pPr marL="138113" lvl="1" defTabSz="685800">
              <a:spcBef>
                <a:spcPts val="75"/>
              </a:spcBef>
              <a:spcAft>
                <a:spcPts val="75"/>
              </a:spcAft>
              <a:buClr>
                <a:srgbClr val="F9B82A"/>
              </a:buClr>
            </a:pPr>
            <a:r>
              <a:rPr lang="en-US" sz="1200" b="1" kern="0" dirty="0">
                <a:solidFill>
                  <a:srgbClr val="000000"/>
                </a:solidFill>
                <a:latin typeface="Century Gothic" panose="020B0502020202020204" pitchFamily="34" charset="0"/>
                <a:cs typeface="Arial"/>
                <a:sym typeface="Arial"/>
              </a:rPr>
              <a:t>Ngqura Port</a:t>
            </a:r>
          </a:p>
        </p:txBody>
      </p:sp>
      <p:sp>
        <p:nvSpPr>
          <p:cNvPr id="4" name="TextBox 3">
            <a:extLst>
              <a:ext uri="{FF2B5EF4-FFF2-40B4-BE49-F238E27FC236}">
                <a16:creationId xmlns:a16="http://schemas.microsoft.com/office/drawing/2014/main" id="{AF2C9803-03AC-EAB9-8609-CA16395E68DB}"/>
              </a:ext>
            </a:extLst>
          </p:cNvPr>
          <p:cNvSpPr txBox="1"/>
          <p:nvPr/>
        </p:nvSpPr>
        <p:spPr>
          <a:xfrm>
            <a:off x="64770" y="1470431"/>
            <a:ext cx="522731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Deep Water </a:t>
            </a:r>
            <a:r>
              <a:rPr lang="en-US" sz="1200" kern="0" dirty="0" err="1">
                <a:solidFill>
                  <a:srgbClr val="000000"/>
                </a:solidFill>
                <a:cs typeface="Arial"/>
                <a:sym typeface="Arial"/>
              </a:rPr>
              <a:t>Harbour</a:t>
            </a:r>
            <a:r>
              <a:rPr lang="en-US" sz="1200" kern="0" dirty="0">
                <a:solidFill>
                  <a:srgbClr val="000000"/>
                </a:solidFill>
                <a:cs typeface="Arial"/>
                <a:sym typeface="Arial"/>
              </a:rPr>
              <a:t> allows for Very Large Ammonia Carriers</a:t>
            </a:r>
          </a:p>
        </p:txBody>
      </p:sp>
      <p:sp>
        <p:nvSpPr>
          <p:cNvPr id="6" name="TextBox 5">
            <a:extLst>
              <a:ext uri="{FF2B5EF4-FFF2-40B4-BE49-F238E27FC236}">
                <a16:creationId xmlns:a16="http://schemas.microsoft.com/office/drawing/2014/main" id="{800774FE-D10B-4897-D92D-7F22D8C790E0}"/>
              </a:ext>
            </a:extLst>
          </p:cNvPr>
          <p:cNvSpPr txBox="1"/>
          <p:nvPr/>
        </p:nvSpPr>
        <p:spPr>
          <a:xfrm>
            <a:off x="87630" y="2346929"/>
            <a:ext cx="385191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Defined and permitted servitudes</a:t>
            </a:r>
          </a:p>
        </p:txBody>
      </p:sp>
      <p:sp>
        <p:nvSpPr>
          <p:cNvPr id="7" name="TextBox 6">
            <a:extLst>
              <a:ext uri="{FF2B5EF4-FFF2-40B4-BE49-F238E27FC236}">
                <a16:creationId xmlns:a16="http://schemas.microsoft.com/office/drawing/2014/main" id="{099D0E77-52F0-C3E0-BE77-21A915D5812F}"/>
              </a:ext>
            </a:extLst>
          </p:cNvPr>
          <p:cNvSpPr txBox="1"/>
          <p:nvPr/>
        </p:nvSpPr>
        <p:spPr>
          <a:xfrm>
            <a:off x="87630" y="1773341"/>
            <a:ext cx="520445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Container Terminal (40,000+ ) – Import materials &amp; equipment</a:t>
            </a:r>
          </a:p>
        </p:txBody>
      </p:sp>
      <p:sp>
        <p:nvSpPr>
          <p:cNvPr id="8" name="TextBox 7">
            <a:extLst>
              <a:ext uri="{FF2B5EF4-FFF2-40B4-BE49-F238E27FC236}">
                <a16:creationId xmlns:a16="http://schemas.microsoft.com/office/drawing/2014/main" id="{DF2900DB-3806-52E4-31B6-F7A887D2597A}"/>
              </a:ext>
            </a:extLst>
          </p:cNvPr>
          <p:cNvSpPr txBox="1"/>
          <p:nvPr/>
        </p:nvSpPr>
        <p:spPr>
          <a:xfrm>
            <a:off x="70087" y="2056013"/>
            <a:ext cx="4861953"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Breakwater  allows for Year-round operations - Liquid Bulk</a:t>
            </a:r>
          </a:p>
        </p:txBody>
      </p:sp>
      <p:pic>
        <p:nvPicPr>
          <p:cNvPr id="18" name="Picture 17">
            <a:extLst>
              <a:ext uri="{FF2B5EF4-FFF2-40B4-BE49-F238E27FC236}">
                <a16:creationId xmlns:a16="http://schemas.microsoft.com/office/drawing/2014/main" id="{E4D6AB66-14B8-6DB3-5ECF-839DFAB7EE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46788" y="700337"/>
            <a:ext cx="3424338" cy="2072640"/>
          </a:xfrm>
          <a:prstGeom prst="rect">
            <a:avLst/>
          </a:prstGeom>
        </p:spPr>
      </p:pic>
      <p:sp>
        <p:nvSpPr>
          <p:cNvPr id="5" name="TextBox 4">
            <a:extLst>
              <a:ext uri="{FF2B5EF4-FFF2-40B4-BE49-F238E27FC236}">
                <a16:creationId xmlns:a16="http://schemas.microsoft.com/office/drawing/2014/main" id="{B1EEC031-74B1-59CC-E69C-A47B0E0D88F0}"/>
              </a:ext>
            </a:extLst>
          </p:cNvPr>
          <p:cNvSpPr txBox="1"/>
          <p:nvPr/>
        </p:nvSpPr>
        <p:spPr>
          <a:xfrm>
            <a:off x="79908" y="3523936"/>
            <a:ext cx="5356187"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Desalinated water supply through collaboration with Cerebos</a:t>
            </a:r>
          </a:p>
        </p:txBody>
      </p:sp>
      <p:sp>
        <p:nvSpPr>
          <p:cNvPr id="11" name="TextBox 10">
            <a:extLst>
              <a:ext uri="{FF2B5EF4-FFF2-40B4-BE49-F238E27FC236}">
                <a16:creationId xmlns:a16="http://schemas.microsoft.com/office/drawing/2014/main" id="{1A7A76EB-7C9D-E4EA-D6FE-0B00D8980216}"/>
              </a:ext>
            </a:extLst>
          </p:cNvPr>
          <p:cNvSpPr txBox="1"/>
          <p:nvPr/>
        </p:nvSpPr>
        <p:spPr>
          <a:xfrm>
            <a:off x="79909" y="4535616"/>
            <a:ext cx="5356186"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All brine collected in Cerebos evaporation ponds – no discharge</a:t>
            </a:r>
          </a:p>
        </p:txBody>
      </p:sp>
      <p:sp>
        <p:nvSpPr>
          <p:cNvPr id="12" name="TextBox 11">
            <a:extLst>
              <a:ext uri="{FF2B5EF4-FFF2-40B4-BE49-F238E27FC236}">
                <a16:creationId xmlns:a16="http://schemas.microsoft.com/office/drawing/2014/main" id="{4FC76B07-7E0D-E97F-28AF-1DB48799C7D4}"/>
              </a:ext>
            </a:extLst>
          </p:cNvPr>
          <p:cNvSpPr txBox="1"/>
          <p:nvPr/>
        </p:nvSpPr>
        <p:spPr>
          <a:xfrm>
            <a:off x="41640" y="3094520"/>
            <a:ext cx="1516380" cy="276999"/>
          </a:xfrm>
          <a:prstGeom prst="rect">
            <a:avLst/>
          </a:prstGeom>
          <a:noFill/>
        </p:spPr>
        <p:txBody>
          <a:bodyPr wrap="square">
            <a:spAutoFit/>
          </a:bodyPr>
          <a:lstStyle/>
          <a:p>
            <a:pPr marL="138113" lvl="1" defTabSz="685800">
              <a:spcBef>
                <a:spcPts val="75"/>
              </a:spcBef>
              <a:spcAft>
                <a:spcPts val="75"/>
              </a:spcAft>
              <a:buClr>
                <a:srgbClr val="F9B82A"/>
              </a:buClr>
            </a:pPr>
            <a:r>
              <a:rPr lang="en-US" sz="1200" b="1" kern="0" dirty="0">
                <a:solidFill>
                  <a:srgbClr val="000000"/>
                </a:solidFill>
                <a:latin typeface="Century Gothic" panose="020B0502020202020204" pitchFamily="34" charset="0"/>
                <a:cs typeface="Arial"/>
                <a:sym typeface="Arial"/>
              </a:rPr>
              <a:t>Water Supply</a:t>
            </a:r>
          </a:p>
        </p:txBody>
      </p:sp>
      <p:pic>
        <p:nvPicPr>
          <p:cNvPr id="13" name="Picture 12" descr="A picture containing outdoor, cloud, sky, aerial photography&#10;&#10;Description automatically generated">
            <a:extLst>
              <a:ext uri="{FF2B5EF4-FFF2-40B4-BE49-F238E27FC236}">
                <a16:creationId xmlns:a16="http://schemas.microsoft.com/office/drawing/2014/main" id="{4559B178-7197-A6A4-0C1B-EB3C298658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46788" y="2930584"/>
            <a:ext cx="3393288" cy="2007332"/>
          </a:xfrm>
          <a:prstGeom prst="rect">
            <a:avLst/>
          </a:prstGeom>
        </p:spPr>
      </p:pic>
      <p:sp>
        <p:nvSpPr>
          <p:cNvPr id="15" name="TextBox 14">
            <a:extLst>
              <a:ext uri="{FF2B5EF4-FFF2-40B4-BE49-F238E27FC236}">
                <a16:creationId xmlns:a16="http://schemas.microsoft.com/office/drawing/2014/main" id="{C940E6FF-70BC-F3C2-22E8-F815D576A916}"/>
              </a:ext>
            </a:extLst>
          </p:cNvPr>
          <p:cNvSpPr txBox="1"/>
          <p:nvPr/>
        </p:nvSpPr>
        <p:spPr>
          <a:xfrm>
            <a:off x="89249" y="3845351"/>
            <a:ext cx="457200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Existing servitudes and other infrastructure</a:t>
            </a:r>
          </a:p>
        </p:txBody>
      </p:sp>
      <p:sp>
        <p:nvSpPr>
          <p:cNvPr id="16" name="TextBox 15">
            <a:extLst>
              <a:ext uri="{FF2B5EF4-FFF2-40B4-BE49-F238E27FC236}">
                <a16:creationId xmlns:a16="http://schemas.microsoft.com/office/drawing/2014/main" id="{A95F3AAB-EC6D-DAA3-5A6C-48BCDE4824D5}"/>
              </a:ext>
            </a:extLst>
          </p:cNvPr>
          <p:cNvSpPr txBox="1"/>
          <p:nvPr/>
        </p:nvSpPr>
        <p:spPr>
          <a:xfrm>
            <a:off x="79909" y="4190483"/>
            <a:ext cx="457200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Active permits and licenses</a:t>
            </a:r>
          </a:p>
        </p:txBody>
      </p:sp>
      <p:sp>
        <p:nvSpPr>
          <p:cNvPr id="17" name="TextBox 16">
            <a:extLst>
              <a:ext uri="{FF2B5EF4-FFF2-40B4-BE49-F238E27FC236}">
                <a16:creationId xmlns:a16="http://schemas.microsoft.com/office/drawing/2014/main" id="{71D4F4AA-EF6D-D291-EBD0-6F6AA02385B1}"/>
              </a:ext>
            </a:extLst>
          </p:cNvPr>
          <p:cNvSpPr txBox="1"/>
          <p:nvPr/>
        </p:nvSpPr>
        <p:spPr>
          <a:xfrm>
            <a:off x="89249" y="2698032"/>
            <a:ext cx="385191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Rail link</a:t>
            </a:r>
          </a:p>
        </p:txBody>
      </p:sp>
      <p:sp>
        <p:nvSpPr>
          <p:cNvPr id="19" name="TextBox 18">
            <a:extLst>
              <a:ext uri="{FF2B5EF4-FFF2-40B4-BE49-F238E27FC236}">
                <a16:creationId xmlns:a16="http://schemas.microsoft.com/office/drawing/2014/main" id="{AF6FBCF1-40ED-54DE-B7EC-CA6D6B0ABF38}"/>
              </a:ext>
            </a:extLst>
          </p:cNvPr>
          <p:cNvSpPr txBox="1"/>
          <p:nvPr/>
        </p:nvSpPr>
        <p:spPr>
          <a:xfrm>
            <a:off x="7202004" y="4075067"/>
            <a:ext cx="1261912" cy="369332"/>
          </a:xfrm>
          <a:prstGeom prst="rect">
            <a:avLst/>
          </a:prstGeom>
          <a:noFill/>
        </p:spPr>
        <p:txBody>
          <a:bodyPr wrap="square" rtlCol="0">
            <a:spAutoFit/>
          </a:bodyPr>
          <a:lstStyle/>
          <a:p>
            <a:pPr defTabSz="685800">
              <a:buClr>
                <a:srgbClr val="000000"/>
              </a:buClr>
            </a:pPr>
            <a:r>
              <a:rPr lang="en-ZA" sz="900" kern="0" dirty="0">
                <a:solidFill>
                  <a:srgbClr val="FFFF00"/>
                </a:solidFill>
                <a:latin typeface="Century Gothic" panose="020B0502020202020204" pitchFamily="34" charset="0"/>
                <a:cs typeface="Arial"/>
                <a:sym typeface="Arial"/>
              </a:rPr>
              <a:t>Existing Cerebos Desalination Plant</a:t>
            </a:r>
          </a:p>
        </p:txBody>
      </p:sp>
      <p:sp>
        <p:nvSpPr>
          <p:cNvPr id="20" name="TextBox 19">
            <a:extLst>
              <a:ext uri="{FF2B5EF4-FFF2-40B4-BE49-F238E27FC236}">
                <a16:creationId xmlns:a16="http://schemas.microsoft.com/office/drawing/2014/main" id="{E5AEC102-A36B-427C-FED7-AA17098342C1}"/>
              </a:ext>
            </a:extLst>
          </p:cNvPr>
          <p:cNvSpPr txBox="1"/>
          <p:nvPr/>
        </p:nvSpPr>
        <p:spPr>
          <a:xfrm>
            <a:off x="6417390" y="3459170"/>
            <a:ext cx="2223017" cy="230832"/>
          </a:xfrm>
          <a:prstGeom prst="rect">
            <a:avLst/>
          </a:prstGeom>
          <a:noFill/>
        </p:spPr>
        <p:txBody>
          <a:bodyPr wrap="square" rtlCol="0">
            <a:spAutoFit/>
          </a:bodyPr>
          <a:lstStyle/>
          <a:p>
            <a:pPr defTabSz="685800">
              <a:buClr>
                <a:srgbClr val="000000"/>
              </a:buClr>
            </a:pPr>
            <a:r>
              <a:rPr lang="en-ZA" sz="900" kern="0" dirty="0">
                <a:solidFill>
                  <a:srgbClr val="FFFF00"/>
                </a:solidFill>
                <a:latin typeface="Century Gothic" panose="020B0502020202020204" pitchFamily="34" charset="0"/>
                <a:cs typeface="Arial"/>
                <a:sym typeface="Arial"/>
              </a:rPr>
              <a:t>Cerebos Evaporation Ponds</a:t>
            </a:r>
          </a:p>
        </p:txBody>
      </p:sp>
      <p:sp>
        <p:nvSpPr>
          <p:cNvPr id="21" name="TextBox 20">
            <a:extLst>
              <a:ext uri="{FF2B5EF4-FFF2-40B4-BE49-F238E27FC236}">
                <a16:creationId xmlns:a16="http://schemas.microsoft.com/office/drawing/2014/main" id="{6658AAFA-94C2-4068-F057-5D6340CE330B}"/>
              </a:ext>
            </a:extLst>
          </p:cNvPr>
          <p:cNvSpPr txBox="1"/>
          <p:nvPr/>
        </p:nvSpPr>
        <p:spPr>
          <a:xfrm>
            <a:off x="5622816" y="3953130"/>
            <a:ext cx="1103027" cy="507831"/>
          </a:xfrm>
          <a:prstGeom prst="rect">
            <a:avLst/>
          </a:prstGeom>
          <a:noFill/>
        </p:spPr>
        <p:txBody>
          <a:bodyPr wrap="square" rtlCol="0">
            <a:spAutoFit/>
          </a:bodyPr>
          <a:lstStyle/>
          <a:p>
            <a:pPr defTabSz="685800">
              <a:buClr>
                <a:srgbClr val="000000"/>
              </a:buClr>
            </a:pPr>
            <a:r>
              <a:rPr lang="en-ZA" sz="900" kern="0" dirty="0">
                <a:solidFill>
                  <a:srgbClr val="FFFF00"/>
                </a:solidFill>
                <a:latin typeface="Century Gothic" panose="020B0502020202020204" pitchFamily="34" charset="0"/>
                <a:cs typeface="Arial"/>
                <a:sym typeface="Arial"/>
              </a:rPr>
              <a:t>New GCA Desalination Plant Site</a:t>
            </a:r>
          </a:p>
        </p:txBody>
      </p:sp>
    </p:spTree>
    <p:extLst>
      <p:ext uri="{BB962C8B-B14F-4D97-AF65-F5344CB8AC3E}">
        <p14:creationId xmlns:p14="http://schemas.microsoft.com/office/powerpoint/2010/main" val="309081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D3ABD-A319-DD73-C6CF-925225F81D0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F9E3A9A-4B44-6A6E-A5DA-DA853CBBAE00}"/>
              </a:ext>
            </a:extLst>
          </p:cNvPr>
          <p:cNvSpPr txBox="1">
            <a:spLocks/>
          </p:cNvSpPr>
          <p:nvPr/>
        </p:nvSpPr>
        <p:spPr>
          <a:xfrm>
            <a:off x="163306" y="28218"/>
            <a:ext cx="4408694" cy="672119"/>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dirty="0">
                <a:solidFill>
                  <a:srgbClr val="000000"/>
                </a:solidFill>
                <a:latin typeface="Century Gothic" panose="020B0502020202020204" pitchFamily="34" charset="0"/>
              </a:rPr>
              <a:t>WHY COEGA?</a:t>
            </a:r>
          </a:p>
        </p:txBody>
      </p:sp>
      <p:pic>
        <p:nvPicPr>
          <p:cNvPr id="10" name="Picture 9">
            <a:extLst>
              <a:ext uri="{FF2B5EF4-FFF2-40B4-BE49-F238E27FC236}">
                <a16:creationId xmlns:a16="http://schemas.microsoft.com/office/drawing/2014/main" id="{188FE164-9CDC-A50B-FDE2-1F1E01EF3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9138" y="197099"/>
            <a:ext cx="1315256" cy="437070"/>
          </a:xfrm>
          <a:prstGeom prst="rect">
            <a:avLst/>
          </a:prstGeom>
        </p:spPr>
      </p:pic>
      <p:sp>
        <p:nvSpPr>
          <p:cNvPr id="16" name="TextBox 15">
            <a:extLst>
              <a:ext uri="{FF2B5EF4-FFF2-40B4-BE49-F238E27FC236}">
                <a16:creationId xmlns:a16="http://schemas.microsoft.com/office/drawing/2014/main" id="{CD5D3FD5-368F-D7DF-C633-4113B18E34E8}"/>
              </a:ext>
            </a:extLst>
          </p:cNvPr>
          <p:cNvSpPr txBox="1"/>
          <p:nvPr/>
        </p:nvSpPr>
        <p:spPr>
          <a:xfrm>
            <a:off x="87630" y="1485873"/>
            <a:ext cx="4052322" cy="276999"/>
          </a:xfrm>
          <a:prstGeom prst="rect">
            <a:avLst/>
          </a:prstGeom>
          <a:noFill/>
        </p:spPr>
        <p:txBody>
          <a:bodyPr wrap="square">
            <a:spAutoFit/>
          </a:bodyPr>
          <a:lstStyle>
            <a:defPPr marR="0" lvl="0" algn="l" rtl="0">
              <a:lnSpc>
                <a:spcPct val="100000"/>
              </a:lnSpc>
              <a:spcBef>
                <a:spcPts val="0"/>
              </a:spcBef>
              <a:spcAft>
                <a:spcPts val="0"/>
              </a:spcAft>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Chief </a:t>
            </a:r>
            <a:r>
              <a:rPr lang="en-US" sz="1200" kern="0" dirty="0" err="1">
                <a:solidFill>
                  <a:srgbClr val="000000"/>
                </a:solidFill>
                <a:cs typeface="Arial"/>
                <a:sym typeface="Arial"/>
              </a:rPr>
              <a:t>Dawid</a:t>
            </a:r>
            <a:r>
              <a:rPr lang="en-US" sz="1200" kern="0" dirty="0">
                <a:solidFill>
                  <a:srgbClr val="000000"/>
                </a:solidFill>
                <a:cs typeface="Arial"/>
                <a:sym typeface="Arial"/>
              </a:rPr>
              <a:t> Stuurman Airport 30km away</a:t>
            </a:r>
          </a:p>
        </p:txBody>
      </p:sp>
      <p:sp>
        <p:nvSpPr>
          <p:cNvPr id="19" name="TextBox 18">
            <a:extLst>
              <a:ext uri="{FF2B5EF4-FFF2-40B4-BE49-F238E27FC236}">
                <a16:creationId xmlns:a16="http://schemas.microsoft.com/office/drawing/2014/main" id="{796770CC-9D2F-8D49-99A4-AAB9C194D688}"/>
              </a:ext>
            </a:extLst>
          </p:cNvPr>
          <p:cNvSpPr txBox="1"/>
          <p:nvPr/>
        </p:nvSpPr>
        <p:spPr>
          <a:xfrm>
            <a:off x="76200" y="2497016"/>
            <a:ext cx="5071864"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Eskom confirmed Plant Load Availability at Dedisa Substation  </a:t>
            </a:r>
          </a:p>
        </p:txBody>
      </p:sp>
      <p:sp>
        <p:nvSpPr>
          <p:cNvPr id="20" name="TextBox 19">
            <a:extLst>
              <a:ext uri="{FF2B5EF4-FFF2-40B4-BE49-F238E27FC236}">
                <a16:creationId xmlns:a16="http://schemas.microsoft.com/office/drawing/2014/main" id="{C9832D4B-F521-7D80-37D1-103A2436C258}"/>
              </a:ext>
            </a:extLst>
          </p:cNvPr>
          <p:cNvSpPr txBox="1"/>
          <p:nvPr/>
        </p:nvSpPr>
        <p:spPr>
          <a:xfrm>
            <a:off x="87630" y="1215304"/>
            <a:ext cx="4484369" cy="276999"/>
          </a:xfrm>
          <a:prstGeom prst="rect">
            <a:avLst/>
          </a:prstGeom>
          <a:noFill/>
        </p:spPr>
        <p:txBody>
          <a:bodyPr wrap="square">
            <a:spAutoFit/>
          </a:bodyPr>
          <a:lstStyle/>
          <a:p>
            <a:pPr marL="352426" lvl="1" indent="-214313" defTabSz="685800">
              <a:spcBef>
                <a:spcPts val="75"/>
              </a:spcBef>
              <a:spcAft>
                <a:spcPts val="75"/>
              </a:spcAft>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Direct access to national road infrastructure (N2)</a:t>
            </a:r>
          </a:p>
        </p:txBody>
      </p:sp>
      <p:sp>
        <p:nvSpPr>
          <p:cNvPr id="27" name="TextBox 26">
            <a:extLst>
              <a:ext uri="{FF2B5EF4-FFF2-40B4-BE49-F238E27FC236}">
                <a16:creationId xmlns:a16="http://schemas.microsoft.com/office/drawing/2014/main" id="{52685997-6ED6-794F-3C78-CD5C6CC54453}"/>
              </a:ext>
            </a:extLst>
          </p:cNvPr>
          <p:cNvSpPr txBox="1"/>
          <p:nvPr/>
        </p:nvSpPr>
        <p:spPr>
          <a:xfrm>
            <a:off x="156841" y="624113"/>
            <a:ext cx="2354580" cy="276999"/>
          </a:xfrm>
          <a:prstGeom prst="rect">
            <a:avLst/>
          </a:prstGeom>
          <a:noFill/>
        </p:spPr>
        <p:txBody>
          <a:bodyPr wrap="square">
            <a:spAutoFit/>
          </a:bodyPr>
          <a:lstStyle/>
          <a:p>
            <a:pPr defTabSz="685800">
              <a:buClr>
                <a:srgbClr val="000000"/>
              </a:buClr>
            </a:pPr>
            <a:r>
              <a:rPr lang="en-US" sz="1200" b="1" kern="0" dirty="0">
                <a:solidFill>
                  <a:srgbClr val="000000"/>
                </a:solidFill>
                <a:latin typeface="Century Gothic" panose="020B0502020202020204" pitchFamily="34" charset="0"/>
                <a:cs typeface="Arial"/>
                <a:sym typeface="Arial"/>
              </a:rPr>
              <a:t>Accessibility</a:t>
            </a:r>
            <a:endParaRPr lang="en-ZA" sz="1200" b="1" kern="0" dirty="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6443F88F-DB0B-4F33-8AC2-F96745B07272}"/>
              </a:ext>
            </a:extLst>
          </p:cNvPr>
          <p:cNvSpPr txBox="1"/>
          <p:nvPr/>
        </p:nvSpPr>
        <p:spPr>
          <a:xfrm>
            <a:off x="87630" y="1771682"/>
            <a:ext cx="306705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Port of Port Elizabeth 25km away</a:t>
            </a:r>
          </a:p>
        </p:txBody>
      </p:sp>
      <p:sp>
        <p:nvSpPr>
          <p:cNvPr id="2" name="TextBox 1">
            <a:extLst>
              <a:ext uri="{FF2B5EF4-FFF2-40B4-BE49-F238E27FC236}">
                <a16:creationId xmlns:a16="http://schemas.microsoft.com/office/drawing/2014/main" id="{A0599DC7-2E34-46BF-FEF4-53149C9028FA}"/>
              </a:ext>
            </a:extLst>
          </p:cNvPr>
          <p:cNvSpPr txBox="1"/>
          <p:nvPr/>
        </p:nvSpPr>
        <p:spPr>
          <a:xfrm>
            <a:off x="-32700" y="2134349"/>
            <a:ext cx="3154680" cy="276999"/>
          </a:xfrm>
          <a:prstGeom prst="rect">
            <a:avLst/>
          </a:prstGeom>
          <a:noFill/>
        </p:spPr>
        <p:txBody>
          <a:bodyPr wrap="square">
            <a:spAutoFit/>
          </a:bodyPr>
          <a:lstStyle/>
          <a:p>
            <a:pPr marL="138113" lvl="1" defTabSz="685800">
              <a:spcBef>
                <a:spcPts val="75"/>
              </a:spcBef>
              <a:spcAft>
                <a:spcPts val="75"/>
              </a:spcAft>
              <a:buClr>
                <a:srgbClr val="F9B82A"/>
              </a:buClr>
            </a:pPr>
            <a:r>
              <a:rPr lang="en-US" sz="1200" b="1" kern="0" dirty="0">
                <a:solidFill>
                  <a:srgbClr val="000000"/>
                </a:solidFill>
                <a:latin typeface="Century Gothic" panose="020B0502020202020204" pitchFamily="34" charset="0"/>
                <a:cs typeface="Arial"/>
                <a:sym typeface="Arial"/>
              </a:rPr>
              <a:t>Electrical Load Availability</a:t>
            </a:r>
          </a:p>
        </p:txBody>
      </p:sp>
      <p:sp>
        <p:nvSpPr>
          <p:cNvPr id="3" name="TextBox 2">
            <a:extLst>
              <a:ext uri="{FF2B5EF4-FFF2-40B4-BE49-F238E27FC236}">
                <a16:creationId xmlns:a16="http://schemas.microsoft.com/office/drawing/2014/main" id="{D8BBE26C-58E8-E8DB-9AF1-1739E2C6FA33}"/>
              </a:ext>
            </a:extLst>
          </p:cNvPr>
          <p:cNvSpPr txBox="1"/>
          <p:nvPr/>
        </p:nvSpPr>
        <p:spPr>
          <a:xfrm>
            <a:off x="75675" y="2800860"/>
            <a:ext cx="4928373" cy="461665"/>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The Grid Strengthening Plan will increase load availability for Gqeberha</a:t>
            </a:r>
          </a:p>
        </p:txBody>
      </p:sp>
      <p:sp>
        <p:nvSpPr>
          <p:cNvPr id="7" name="TextBox 6">
            <a:extLst>
              <a:ext uri="{FF2B5EF4-FFF2-40B4-BE49-F238E27FC236}">
                <a16:creationId xmlns:a16="http://schemas.microsoft.com/office/drawing/2014/main" id="{3F0692CA-522F-6BC1-E7DD-846A76B05254}"/>
              </a:ext>
            </a:extLst>
          </p:cNvPr>
          <p:cNvSpPr txBox="1"/>
          <p:nvPr/>
        </p:nvSpPr>
        <p:spPr>
          <a:xfrm>
            <a:off x="225527" y="976139"/>
            <a:ext cx="4572000" cy="276999"/>
          </a:xfrm>
          <a:prstGeom prst="rect">
            <a:avLst/>
          </a:prstGeom>
          <a:noFill/>
        </p:spPr>
        <p:txBody>
          <a:bodyPr wrap="square">
            <a:spAutoFit/>
          </a:bodyPr>
          <a:lstStyle/>
          <a:p>
            <a:pPr marL="214313" indent="-214313" defTabSz="685800">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1</a:t>
            </a:r>
            <a:r>
              <a:rPr lang="en-US" sz="1200" kern="0" baseline="30000" dirty="0">
                <a:solidFill>
                  <a:srgbClr val="000000"/>
                </a:solidFill>
                <a:latin typeface="Century Gothic" panose="020B0502020202020204" pitchFamily="34" charset="0"/>
                <a:cs typeface="Arial"/>
                <a:sym typeface="Arial"/>
              </a:rPr>
              <a:t>st</a:t>
            </a:r>
            <a:r>
              <a:rPr lang="en-US" sz="1200" kern="0" dirty="0">
                <a:solidFill>
                  <a:srgbClr val="000000"/>
                </a:solidFill>
                <a:latin typeface="Century Gothic" panose="020B0502020202020204" pitchFamily="34" charset="0"/>
                <a:cs typeface="Arial"/>
                <a:sym typeface="Arial"/>
              </a:rPr>
              <a:t> Class Road and Rail Infrastructure</a:t>
            </a:r>
          </a:p>
        </p:txBody>
      </p:sp>
      <p:pic>
        <p:nvPicPr>
          <p:cNvPr id="33" name="Picture 32">
            <a:extLst>
              <a:ext uri="{FF2B5EF4-FFF2-40B4-BE49-F238E27FC236}">
                <a16:creationId xmlns:a16="http://schemas.microsoft.com/office/drawing/2014/main" id="{CCBA05E4-FA00-8121-7340-DF7E078B83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03520" y="654617"/>
            <a:ext cx="3550874" cy="1472173"/>
          </a:xfrm>
          <a:prstGeom prst="rect">
            <a:avLst/>
          </a:prstGeom>
        </p:spPr>
      </p:pic>
      <p:sp>
        <p:nvSpPr>
          <p:cNvPr id="34" name="TextBox 33">
            <a:extLst>
              <a:ext uri="{FF2B5EF4-FFF2-40B4-BE49-F238E27FC236}">
                <a16:creationId xmlns:a16="http://schemas.microsoft.com/office/drawing/2014/main" id="{28EABC03-4D52-8460-B3A4-037B0BD0B319}"/>
              </a:ext>
            </a:extLst>
          </p:cNvPr>
          <p:cNvSpPr txBox="1"/>
          <p:nvPr/>
        </p:nvSpPr>
        <p:spPr>
          <a:xfrm>
            <a:off x="6842190" y="1930027"/>
            <a:ext cx="2012204" cy="346249"/>
          </a:xfrm>
          <a:prstGeom prst="rect">
            <a:avLst/>
          </a:prstGeom>
          <a:noFill/>
        </p:spPr>
        <p:txBody>
          <a:bodyPr wrap="square">
            <a:spAutoFit/>
          </a:bodyPr>
          <a:lstStyle/>
          <a:p>
            <a:pPr defTabSz="685800">
              <a:buClr>
                <a:srgbClr val="000000"/>
              </a:buClr>
            </a:pPr>
            <a:r>
              <a:rPr lang="en-US" sz="825" b="1" kern="0" dirty="0">
                <a:solidFill>
                  <a:srgbClr val="FFFFFF"/>
                </a:solidFill>
                <a:latin typeface="Century Gothic" panose="020B0502020202020204" pitchFamily="34" charset="0"/>
                <a:cs typeface="Arial"/>
                <a:sym typeface="Arial"/>
              </a:rPr>
              <a:t>Chief </a:t>
            </a:r>
            <a:r>
              <a:rPr lang="en-US" sz="825" b="1" kern="0" dirty="0" err="1">
                <a:solidFill>
                  <a:srgbClr val="FFFFFF"/>
                </a:solidFill>
                <a:latin typeface="Century Gothic" panose="020B0502020202020204" pitchFamily="34" charset="0"/>
                <a:cs typeface="Arial"/>
                <a:sym typeface="Arial"/>
              </a:rPr>
              <a:t>Dawid</a:t>
            </a:r>
            <a:r>
              <a:rPr lang="en-US" sz="825" b="1" kern="0" dirty="0">
                <a:solidFill>
                  <a:srgbClr val="FFFFFF"/>
                </a:solidFill>
                <a:latin typeface="Century Gothic" panose="020B0502020202020204" pitchFamily="34" charset="0"/>
                <a:cs typeface="Arial"/>
                <a:sym typeface="Arial"/>
              </a:rPr>
              <a:t> Stuurman International Airport</a:t>
            </a:r>
            <a:endParaRPr lang="en-ZA" sz="825" b="1" kern="0" dirty="0">
              <a:solidFill>
                <a:srgbClr val="FFFFFF"/>
              </a:solidFill>
              <a:latin typeface="Arial"/>
              <a:cs typeface="Arial"/>
              <a:sym typeface="Arial"/>
            </a:endParaRPr>
          </a:p>
        </p:txBody>
      </p:sp>
      <p:sp>
        <p:nvSpPr>
          <p:cNvPr id="35" name="TextBox 34">
            <a:extLst>
              <a:ext uri="{FF2B5EF4-FFF2-40B4-BE49-F238E27FC236}">
                <a16:creationId xmlns:a16="http://schemas.microsoft.com/office/drawing/2014/main" id="{AC237960-BA5E-A27E-A388-6CC21FF454D8}"/>
              </a:ext>
            </a:extLst>
          </p:cNvPr>
          <p:cNvSpPr txBox="1"/>
          <p:nvPr/>
        </p:nvSpPr>
        <p:spPr>
          <a:xfrm>
            <a:off x="7383780" y="4359116"/>
            <a:ext cx="1417274" cy="219291"/>
          </a:xfrm>
          <a:prstGeom prst="rect">
            <a:avLst/>
          </a:prstGeom>
          <a:noFill/>
        </p:spPr>
        <p:txBody>
          <a:bodyPr wrap="square">
            <a:spAutoFit/>
          </a:bodyPr>
          <a:lstStyle/>
          <a:p>
            <a:pPr algn="r" defTabSz="685800">
              <a:buClr>
                <a:srgbClr val="000000"/>
              </a:buClr>
            </a:pPr>
            <a:r>
              <a:rPr lang="en-US" sz="825" b="1" kern="0" dirty="0">
                <a:solidFill>
                  <a:srgbClr val="FFFFFF"/>
                </a:solidFill>
                <a:latin typeface="Century Gothic" panose="020B0502020202020204" pitchFamily="34" charset="0"/>
                <a:cs typeface="Arial"/>
                <a:sym typeface="Arial"/>
              </a:rPr>
              <a:t>Coega Human Capital</a:t>
            </a:r>
            <a:endParaRPr lang="en-ZA" sz="825" b="1" kern="0" dirty="0">
              <a:solidFill>
                <a:srgbClr val="FFFFFF"/>
              </a:solidFill>
              <a:latin typeface="Arial"/>
              <a:cs typeface="Arial"/>
              <a:sym typeface="Arial"/>
            </a:endParaRPr>
          </a:p>
        </p:txBody>
      </p:sp>
      <p:pic>
        <p:nvPicPr>
          <p:cNvPr id="39" name="Picture 38">
            <a:extLst>
              <a:ext uri="{FF2B5EF4-FFF2-40B4-BE49-F238E27FC236}">
                <a16:creationId xmlns:a16="http://schemas.microsoft.com/office/drawing/2014/main" id="{D192E60D-03BF-877F-F236-C059A8231F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3520" y="2306910"/>
            <a:ext cx="3550873" cy="2658325"/>
          </a:xfrm>
          <a:prstGeom prst="rect">
            <a:avLst/>
          </a:prstGeom>
        </p:spPr>
      </p:pic>
      <p:sp>
        <p:nvSpPr>
          <p:cNvPr id="40" name="TextBox 39">
            <a:extLst>
              <a:ext uri="{FF2B5EF4-FFF2-40B4-BE49-F238E27FC236}">
                <a16:creationId xmlns:a16="http://schemas.microsoft.com/office/drawing/2014/main" id="{11F9E8F9-302D-6760-1FF0-98899F257D52}"/>
              </a:ext>
            </a:extLst>
          </p:cNvPr>
          <p:cNvSpPr txBox="1"/>
          <p:nvPr/>
        </p:nvSpPr>
        <p:spPr>
          <a:xfrm>
            <a:off x="6842190" y="4740534"/>
            <a:ext cx="1958864" cy="219291"/>
          </a:xfrm>
          <a:prstGeom prst="rect">
            <a:avLst/>
          </a:prstGeom>
          <a:noFill/>
        </p:spPr>
        <p:txBody>
          <a:bodyPr wrap="square">
            <a:spAutoFit/>
          </a:bodyPr>
          <a:lstStyle/>
          <a:p>
            <a:pPr algn="r" defTabSz="685800">
              <a:buClr>
                <a:srgbClr val="000000"/>
              </a:buClr>
            </a:pPr>
            <a:r>
              <a:rPr lang="en-US" sz="825" b="1" kern="0" dirty="0">
                <a:solidFill>
                  <a:srgbClr val="FFFFFF"/>
                </a:solidFill>
                <a:latin typeface="Century Gothic" panose="020B0502020202020204" pitchFamily="34" charset="0"/>
                <a:cs typeface="Arial"/>
                <a:sym typeface="Arial"/>
              </a:rPr>
              <a:t>41 ha Production Plant Site</a:t>
            </a:r>
            <a:endParaRPr lang="en-ZA" sz="825" b="1" kern="0" dirty="0">
              <a:solidFill>
                <a:srgbClr val="FFFFFF"/>
              </a:solidFill>
              <a:latin typeface="Arial"/>
              <a:cs typeface="Arial"/>
              <a:sym typeface="Arial"/>
            </a:endParaRPr>
          </a:p>
        </p:txBody>
      </p:sp>
      <p:pic>
        <p:nvPicPr>
          <p:cNvPr id="41" name="Picture 40" descr="An aerial view of a factory&#10;&#10;Description automatically generated with low confidence">
            <a:extLst>
              <a:ext uri="{FF2B5EF4-FFF2-40B4-BE49-F238E27FC236}">
                <a16:creationId xmlns:a16="http://schemas.microsoft.com/office/drawing/2014/main" id="{3B5F1B21-F4AC-9255-DC67-BC9E4FC35B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9607" y="3390663"/>
            <a:ext cx="4213814" cy="1447974"/>
          </a:xfrm>
          <a:prstGeom prst="rect">
            <a:avLst/>
          </a:prstGeom>
        </p:spPr>
      </p:pic>
      <p:sp>
        <p:nvSpPr>
          <p:cNvPr id="42" name="TextBox 41">
            <a:extLst>
              <a:ext uri="{FF2B5EF4-FFF2-40B4-BE49-F238E27FC236}">
                <a16:creationId xmlns:a16="http://schemas.microsoft.com/office/drawing/2014/main" id="{C06BC7FF-C775-AF3F-10FE-77FFBC02808A}"/>
              </a:ext>
            </a:extLst>
          </p:cNvPr>
          <p:cNvSpPr txBox="1"/>
          <p:nvPr/>
        </p:nvSpPr>
        <p:spPr>
          <a:xfrm>
            <a:off x="312444" y="4579970"/>
            <a:ext cx="1958864" cy="219291"/>
          </a:xfrm>
          <a:prstGeom prst="rect">
            <a:avLst/>
          </a:prstGeom>
          <a:noFill/>
        </p:spPr>
        <p:txBody>
          <a:bodyPr wrap="square">
            <a:spAutoFit/>
          </a:bodyPr>
          <a:lstStyle/>
          <a:p>
            <a:pPr defTabSz="685800">
              <a:buClr>
                <a:srgbClr val="000000"/>
              </a:buClr>
            </a:pPr>
            <a:r>
              <a:rPr lang="en-US" sz="825" b="1" kern="0" dirty="0">
                <a:solidFill>
                  <a:srgbClr val="FFFFFF"/>
                </a:solidFill>
                <a:latin typeface="Century Gothic" panose="020B0502020202020204" pitchFamily="34" charset="0"/>
                <a:cs typeface="Arial"/>
                <a:sym typeface="Arial"/>
              </a:rPr>
              <a:t>Dedisa Substation</a:t>
            </a:r>
            <a:endParaRPr lang="en-ZA" sz="825" b="1" kern="0" dirty="0">
              <a:solidFill>
                <a:srgbClr val="FFFFFF"/>
              </a:solidFill>
              <a:latin typeface="Arial"/>
              <a:cs typeface="Arial"/>
              <a:sym typeface="Arial"/>
            </a:endParaRPr>
          </a:p>
        </p:txBody>
      </p:sp>
    </p:spTree>
    <p:extLst>
      <p:ext uri="{BB962C8B-B14F-4D97-AF65-F5344CB8AC3E}">
        <p14:creationId xmlns:p14="http://schemas.microsoft.com/office/powerpoint/2010/main" val="201713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218F-8D60-6AA0-6C62-C7D8D0B0B9A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E681831-A8DC-F911-0234-E39EAE2FFE2C}"/>
              </a:ext>
            </a:extLst>
          </p:cNvPr>
          <p:cNvSpPr txBox="1">
            <a:spLocks/>
          </p:cNvSpPr>
          <p:nvPr/>
        </p:nvSpPr>
        <p:spPr>
          <a:xfrm>
            <a:off x="163306" y="28218"/>
            <a:ext cx="4408694" cy="672119"/>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dirty="0">
                <a:solidFill>
                  <a:srgbClr val="000000"/>
                </a:solidFill>
                <a:latin typeface="Century Gothic" panose="020B0502020202020204" pitchFamily="34" charset="0"/>
              </a:rPr>
              <a:t>WHY COEGA?</a:t>
            </a:r>
          </a:p>
        </p:txBody>
      </p:sp>
      <p:pic>
        <p:nvPicPr>
          <p:cNvPr id="10" name="Picture 9">
            <a:extLst>
              <a:ext uri="{FF2B5EF4-FFF2-40B4-BE49-F238E27FC236}">
                <a16:creationId xmlns:a16="http://schemas.microsoft.com/office/drawing/2014/main" id="{9BD64E42-705E-1FC2-E5DA-302E31D3FB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9138" y="197099"/>
            <a:ext cx="1315256" cy="437070"/>
          </a:xfrm>
          <a:prstGeom prst="rect">
            <a:avLst/>
          </a:prstGeom>
        </p:spPr>
      </p:pic>
      <p:sp>
        <p:nvSpPr>
          <p:cNvPr id="21" name="TextBox 20">
            <a:extLst>
              <a:ext uri="{FF2B5EF4-FFF2-40B4-BE49-F238E27FC236}">
                <a16:creationId xmlns:a16="http://schemas.microsoft.com/office/drawing/2014/main" id="{12319D19-65D2-FEE6-C014-1EFE74BA515E}"/>
              </a:ext>
            </a:extLst>
          </p:cNvPr>
          <p:cNvSpPr txBox="1"/>
          <p:nvPr/>
        </p:nvSpPr>
        <p:spPr>
          <a:xfrm>
            <a:off x="163306" y="1304962"/>
            <a:ext cx="4912750" cy="461665"/>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Large local resource of skilled, semi-skilled and unskilled </a:t>
            </a:r>
            <a:r>
              <a:rPr lang="en-US" sz="1200" kern="0" dirty="0" err="1">
                <a:solidFill>
                  <a:srgbClr val="000000"/>
                </a:solidFill>
                <a:cs typeface="Arial"/>
                <a:sym typeface="Arial"/>
              </a:rPr>
              <a:t>labour</a:t>
            </a:r>
            <a:endParaRPr lang="en-US" sz="1200" kern="0" dirty="0">
              <a:solidFill>
                <a:srgbClr val="000000"/>
              </a:solidFill>
              <a:cs typeface="Arial"/>
              <a:sym typeface="Arial"/>
            </a:endParaRPr>
          </a:p>
        </p:txBody>
      </p:sp>
      <p:sp>
        <p:nvSpPr>
          <p:cNvPr id="32" name="TextBox 31">
            <a:extLst>
              <a:ext uri="{FF2B5EF4-FFF2-40B4-BE49-F238E27FC236}">
                <a16:creationId xmlns:a16="http://schemas.microsoft.com/office/drawing/2014/main" id="{8BFFAF19-3028-C8B6-9554-2582D1D5DA1A}"/>
              </a:ext>
            </a:extLst>
          </p:cNvPr>
          <p:cNvSpPr txBox="1"/>
          <p:nvPr/>
        </p:nvSpPr>
        <p:spPr>
          <a:xfrm>
            <a:off x="163200" y="665407"/>
            <a:ext cx="1799548" cy="276999"/>
          </a:xfrm>
          <a:prstGeom prst="rect">
            <a:avLst/>
          </a:prstGeom>
          <a:noFill/>
        </p:spPr>
        <p:txBody>
          <a:bodyPr wrap="square">
            <a:spAutoFit/>
          </a:bodyPr>
          <a:lstStyle/>
          <a:p>
            <a:pPr marL="138113" lvl="1" defTabSz="685800">
              <a:spcBef>
                <a:spcPts val="75"/>
              </a:spcBef>
              <a:spcAft>
                <a:spcPts val="75"/>
              </a:spcAft>
              <a:buClr>
                <a:srgbClr val="F9B82A"/>
              </a:buClr>
            </a:pPr>
            <a:r>
              <a:rPr lang="en-US" sz="1200" b="1" kern="0" dirty="0">
                <a:solidFill>
                  <a:srgbClr val="000000"/>
                </a:solidFill>
                <a:latin typeface="Century Gothic" panose="020B0502020202020204" pitchFamily="34" charset="0"/>
                <a:cs typeface="Arial"/>
                <a:sym typeface="Arial"/>
              </a:rPr>
              <a:t>Socio-Economic</a:t>
            </a:r>
          </a:p>
        </p:txBody>
      </p:sp>
      <p:sp>
        <p:nvSpPr>
          <p:cNvPr id="4" name="TextBox 3">
            <a:extLst>
              <a:ext uri="{FF2B5EF4-FFF2-40B4-BE49-F238E27FC236}">
                <a16:creationId xmlns:a16="http://schemas.microsoft.com/office/drawing/2014/main" id="{F026D381-2E29-2ED4-1A77-DF999F8372B7}"/>
              </a:ext>
            </a:extLst>
          </p:cNvPr>
          <p:cNvSpPr txBox="1"/>
          <p:nvPr/>
        </p:nvSpPr>
        <p:spPr>
          <a:xfrm>
            <a:off x="163306" y="1005748"/>
            <a:ext cx="4461700" cy="276999"/>
          </a:xfrm>
          <a:prstGeom prst="rect">
            <a:avLst/>
          </a:prstGeom>
          <a:noFill/>
        </p:spPr>
        <p:txBody>
          <a:bodyPr wrap="square">
            <a:spAutoFit/>
          </a:bodyPr>
          <a:lstStyle>
            <a:defPPr marR="0" lvl="0" algn="l" rtl="0">
              <a:lnSpc>
                <a:spcPct val="100000"/>
              </a:lnSpc>
              <a:spcBef>
                <a:spcPts val="0"/>
              </a:spcBef>
              <a:spcAft>
                <a:spcPts val="0"/>
              </a:spcAft>
              <a:defRPr/>
            </a:defPPr>
            <a:lvl2pPr marL="469901" indent="-285750">
              <a:spcBef>
                <a:spcPts val="100"/>
              </a:spcBef>
              <a:spcAft>
                <a:spcPts val="100"/>
              </a:spcAft>
              <a:buClr>
                <a:srgbClr val="00B050"/>
              </a:buClr>
              <a:buFont typeface="Wingdings" panose="05000000000000000000" pitchFamily="2" charset="2"/>
              <a:buChar char="ü"/>
              <a:defRPr>
                <a:solidFill>
                  <a:schemeClr val="tx1"/>
                </a:solidFill>
                <a:latin typeface="Century Gothic" panose="020B0502020202020204" pitchFamily="34" charset="0"/>
              </a:defRPr>
            </a:lvl2pPr>
          </a:lstStyle>
          <a:p>
            <a:pPr marL="352426" lvl="1" indent="-214313" defTabSz="685800">
              <a:spcBef>
                <a:spcPts val="75"/>
              </a:spcBef>
              <a:spcAft>
                <a:spcPts val="75"/>
              </a:spcAft>
            </a:pPr>
            <a:r>
              <a:rPr lang="en-US" sz="1200" kern="0" dirty="0">
                <a:solidFill>
                  <a:srgbClr val="000000"/>
                </a:solidFill>
                <a:cs typeface="Arial"/>
                <a:sym typeface="Arial"/>
              </a:rPr>
              <a:t>Established Recruitment Centre and Clinic in CSEZ</a:t>
            </a:r>
          </a:p>
        </p:txBody>
      </p:sp>
      <p:sp>
        <p:nvSpPr>
          <p:cNvPr id="22" name="TextBox 21">
            <a:extLst>
              <a:ext uri="{FF2B5EF4-FFF2-40B4-BE49-F238E27FC236}">
                <a16:creationId xmlns:a16="http://schemas.microsoft.com/office/drawing/2014/main" id="{FE37D65A-1E50-E59D-F232-3185D68FA3C5}"/>
              </a:ext>
            </a:extLst>
          </p:cNvPr>
          <p:cNvSpPr txBox="1"/>
          <p:nvPr/>
        </p:nvSpPr>
        <p:spPr>
          <a:xfrm>
            <a:off x="312204" y="1743239"/>
            <a:ext cx="4572000" cy="276999"/>
          </a:xfrm>
          <a:prstGeom prst="rect">
            <a:avLst/>
          </a:prstGeom>
          <a:noFill/>
        </p:spPr>
        <p:txBody>
          <a:bodyPr wrap="square">
            <a:spAutoFit/>
          </a:bodyPr>
          <a:lstStyle/>
          <a:p>
            <a:pPr indent="-214313" defTabSz="685800">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Skills Training Facilities at Coega Human Capital (CHC)</a:t>
            </a:r>
          </a:p>
        </p:txBody>
      </p:sp>
      <p:sp>
        <p:nvSpPr>
          <p:cNvPr id="23" name="TextBox 22">
            <a:extLst>
              <a:ext uri="{FF2B5EF4-FFF2-40B4-BE49-F238E27FC236}">
                <a16:creationId xmlns:a16="http://schemas.microsoft.com/office/drawing/2014/main" id="{3E30C8E2-65F8-6140-F46B-FDFFE3CC76CA}"/>
              </a:ext>
            </a:extLst>
          </p:cNvPr>
          <p:cNvSpPr txBox="1"/>
          <p:nvPr/>
        </p:nvSpPr>
        <p:spPr>
          <a:xfrm>
            <a:off x="332590" y="1981673"/>
            <a:ext cx="4808839" cy="334259"/>
          </a:xfrm>
          <a:prstGeom prst="rect">
            <a:avLst/>
          </a:prstGeom>
          <a:noFill/>
        </p:spPr>
        <p:txBody>
          <a:bodyPr wrap="square">
            <a:spAutoFit/>
          </a:bodyPr>
          <a:lstStyle/>
          <a:p>
            <a:pPr marL="214313" indent="-214313" defTabSz="685800">
              <a:lnSpc>
                <a:spcPct val="150000"/>
              </a:lnSpc>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Large (3000+ people) housing estate with amenities at CHC</a:t>
            </a:r>
          </a:p>
        </p:txBody>
      </p:sp>
      <p:pic>
        <p:nvPicPr>
          <p:cNvPr id="26" name="Picture 25">
            <a:extLst>
              <a:ext uri="{FF2B5EF4-FFF2-40B4-BE49-F238E27FC236}">
                <a16:creationId xmlns:a16="http://schemas.microsoft.com/office/drawing/2014/main" id="{265B0FC2-204E-AB00-AABD-822C3E3823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41430" y="750570"/>
            <a:ext cx="3712964" cy="1983573"/>
          </a:xfrm>
          <a:prstGeom prst="rect">
            <a:avLst/>
          </a:prstGeom>
        </p:spPr>
      </p:pic>
      <p:sp>
        <p:nvSpPr>
          <p:cNvPr id="35" name="TextBox 34">
            <a:extLst>
              <a:ext uri="{FF2B5EF4-FFF2-40B4-BE49-F238E27FC236}">
                <a16:creationId xmlns:a16="http://schemas.microsoft.com/office/drawing/2014/main" id="{3298212E-336F-6BBD-947A-77931AA81157}"/>
              </a:ext>
            </a:extLst>
          </p:cNvPr>
          <p:cNvSpPr txBox="1"/>
          <p:nvPr/>
        </p:nvSpPr>
        <p:spPr>
          <a:xfrm>
            <a:off x="7383780" y="2537936"/>
            <a:ext cx="1417274" cy="219291"/>
          </a:xfrm>
          <a:prstGeom prst="rect">
            <a:avLst/>
          </a:prstGeom>
          <a:noFill/>
        </p:spPr>
        <p:txBody>
          <a:bodyPr wrap="square">
            <a:spAutoFit/>
          </a:bodyPr>
          <a:lstStyle/>
          <a:p>
            <a:pPr algn="r" defTabSz="685800">
              <a:buClr>
                <a:srgbClr val="000000"/>
              </a:buClr>
            </a:pPr>
            <a:r>
              <a:rPr lang="en-US" sz="825" b="1" kern="0" dirty="0">
                <a:solidFill>
                  <a:srgbClr val="FFFFFF"/>
                </a:solidFill>
                <a:latin typeface="Century Gothic" panose="020B0502020202020204" pitchFamily="34" charset="0"/>
                <a:cs typeface="Arial"/>
                <a:sym typeface="Arial"/>
              </a:rPr>
              <a:t>Coega Human Capital</a:t>
            </a:r>
            <a:endParaRPr lang="en-ZA" sz="825" b="1" kern="0" dirty="0">
              <a:solidFill>
                <a:srgbClr val="FFFFFF"/>
              </a:solidFill>
              <a:latin typeface="Arial"/>
              <a:cs typeface="Arial"/>
              <a:sym typeface="Arial"/>
            </a:endParaRPr>
          </a:p>
        </p:txBody>
      </p:sp>
      <p:sp>
        <p:nvSpPr>
          <p:cNvPr id="5" name="TextBox 4">
            <a:extLst>
              <a:ext uri="{FF2B5EF4-FFF2-40B4-BE49-F238E27FC236}">
                <a16:creationId xmlns:a16="http://schemas.microsoft.com/office/drawing/2014/main" id="{737AC7AD-84A9-41C6-7F48-8696856FAFEB}"/>
              </a:ext>
            </a:extLst>
          </p:cNvPr>
          <p:cNvSpPr txBox="1"/>
          <p:nvPr/>
        </p:nvSpPr>
        <p:spPr>
          <a:xfrm>
            <a:off x="163306" y="2465553"/>
            <a:ext cx="2153174" cy="276999"/>
          </a:xfrm>
          <a:prstGeom prst="rect">
            <a:avLst/>
          </a:prstGeom>
          <a:noFill/>
        </p:spPr>
        <p:txBody>
          <a:bodyPr wrap="square">
            <a:spAutoFit/>
          </a:bodyPr>
          <a:lstStyle/>
          <a:p>
            <a:pPr marL="138113" lvl="1" defTabSz="685800">
              <a:spcBef>
                <a:spcPts val="75"/>
              </a:spcBef>
              <a:spcAft>
                <a:spcPts val="75"/>
              </a:spcAft>
              <a:buClr>
                <a:srgbClr val="F9B82A"/>
              </a:buClr>
            </a:pPr>
            <a:r>
              <a:rPr lang="en-US" sz="1200" b="1" kern="0" dirty="0">
                <a:solidFill>
                  <a:srgbClr val="000000"/>
                </a:solidFill>
                <a:latin typeface="Century Gothic" panose="020B0502020202020204" pitchFamily="34" charset="0"/>
                <a:cs typeface="Arial"/>
                <a:sym typeface="Arial"/>
              </a:rPr>
              <a:t>Local Business &amp; Industry</a:t>
            </a:r>
          </a:p>
        </p:txBody>
      </p:sp>
      <p:sp>
        <p:nvSpPr>
          <p:cNvPr id="6" name="TextBox 5">
            <a:extLst>
              <a:ext uri="{FF2B5EF4-FFF2-40B4-BE49-F238E27FC236}">
                <a16:creationId xmlns:a16="http://schemas.microsoft.com/office/drawing/2014/main" id="{80A337B9-94C5-0728-6F34-E21394B6DE6D}"/>
              </a:ext>
            </a:extLst>
          </p:cNvPr>
          <p:cNvSpPr txBox="1"/>
          <p:nvPr/>
        </p:nvSpPr>
        <p:spPr>
          <a:xfrm>
            <a:off x="289607" y="2823039"/>
            <a:ext cx="4572000" cy="461665"/>
          </a:xfrm>
          <a:prstGeom prst="rect">
            <a:avLst/>
          </a:prstGeom>
          <a:noFill/>
        </p:spPr>
        <p:txBody>
          <a:bodyPr wrap="square">
            <a:spAutoFit/>
          </a:bodyPr>
          <a:lstStyle/>
          <a:p>
            <a:pPr marL="214313" indent="-214313" defTabSz="685800">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Support from and collaboration with the Nelson Mandela Bay stakeholders</a:t>
            </a:r>
          </a:p>
        </p:txBody>
      </p:sp>
      <p:sp>
        <p:nvSpPr>
          <p:cNvPr id="8" name="TextBox 7">
            <a:extLst>
              <a:ext uri="{FF2B5EF4-FFF2-40B4-BE49-F238E27FC236}">
                <a16:creationId xmlns:a16="http://schemas.microsoft.com/office/drawing/2014/main" id="{69518BFF-632B-7605-AA07-A8E5A352BABD}"/>
              </a:ext>
            </a:extLst>
          </p:cNvPr>
          <p:cNvSpPr txBox="1"/>
          <p:nvPr/>
        </p:nvSpPr>
        <p:spPr>
          <a:xfrm>
            <a:off x="289606" y="3342107"/>
            <a:ext cx="2583134" cy="461665"/>
          </a:xfrm>
          <a:prstGeom prst="rect">
            <a:avLst/>
          </a:prstGeom>
          <a:noFill/>
        </p:spPr>
        <p:txBody>
          <a:bodyPr wrap="square">
            <a:spAutoFit/>
          </a:bodyPr>
          <a:lstStyle/>
          <a:p>
            <a:pPr marL="214313" indent="-214313" defTabSz="685800">
              <a:buClr>
                <a:srgbClr val="00B050"/>
              </a:buClr>
              <a:buFont typeface="Wingdings" panose="05000000000000000000" pitchFamily="2" charset="2"/>
              <a:buChar char="ü"/>
            </a:pPr>
            <a:r>
              <a:rPr lang="en-US" sz="1200" kern="0" dirty="0">
                <a:solidFill>
                  <a:srgbClr val="000000"/>
                </a:solidFill>
                <a:latin typeface="Century Gothic" panose="020B0502020202020204" pitchFamily="34" charset="0"/>
                <a:cs typeface="Arial"/>
                <a:sym typeface="Arial"/>
              </a:rPr>
              <a:t>Large pool of manufacturing capabilities in the Metropole</a:t>
            </a:r>
          </a:p>
        </p:txBody>
      </p:sp>
      <p:pic>
        <p:nvPicPr>
          <p:cNvPr id="11" name="Picture 10">
            <a:extLst>
              <a:ext uri="{FF2B5EF4-FFF2-40B4-BE49-F238E27FC236}">
                <a16:creationId xmlns:a16="http://schemas.microsoft.com/office/drawing/2014/main" id="{AD9864D6-DBC4-1A8D-CC5F-F05A7DDF1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4825" y="3116395"/>
            <a:ext cx="5646374" cy="1799651"/>
          </a:xfrm>
          <a:prstGeom prst="rect">
            <a:avLst/>
          </a:prstGeom>
        </p:spPr>
      </p:pic>
    </p:spTree>
    <p:extLst>
      <p:ext uri="{BB962C8B-B14F-4D97-AF65-F5344CB8AC3E}">
        <p14:creationId xmlns:p14="http://schemas.microsoft.com/office/powerpoint/2010/main" val="1630425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327DBF-09D9-B6B9-61F8-F921E55325CA}"/>
              </a:ext>
            </a:extLst>
          </p:cNvPr>
          <p:cNvSpPr>
            <a:spLocks noGrp="1"/>
          </p:cNvSpPr>
          <p:nvPr>
            <p:ph type="pic" idx="3"/>
          </p:nvPr>
        </p:nvSpPr>
        <p:spPr/>
        <p:txBody>
          <a:bodyPr/>
          <a:lstStyle/>
          <a:p>
            <a:endParaRPr lang="en-ZA"/>
          </a:p>
        </p:txBody>
      </p:sp>
      <p:sp>
        <p:nvSpPr>
          <p:cNvPr id="7" name="TextBox 6">
            <a:extLst>
              <a:ext uri="{FF2B5EF4-FFF2-40B4-BE49-F238E27FC236}">
                <a16:creationId xmlns:a16="http://schemas.microsoft.com/office/drawing/2014/main" id="{35E5EB69-A966-E5BF-0521-53AAB0D8BEB9}"/>
              </a:ext>
            </a:extLst>
          </p:cNvPr>
          <p:cNvSpPr txBox="1"/>
          <p:nvPr/>
        </p:nvSpPr>
        <p:spPr>
          <a:xfrm>
            <a:off x="243778" y="1369943"/>
            <a:ext cx="3849639" cy="852798"/>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213122" indent="-213122" defTabSz="685800">
              <a:spcAft>
                <a:spcPts val="450"/>
              </a:spcAft>
              <a:buBlip>
                <a:blip r:embed="rId2"/>
              </a:buBlip>
            </a:pPr>
            <a:r>
              <a:rPr lang="en-US" sz="1050" kern="0" dirty="0">
                <a:solidFill>
                  <a:srgbClr val="000000"/>
                </a:solidFill>
                <a:latin typeface="Century Gothic" panose="020B0502020202020204" pitchFamily="34" charset="0"/>
                <a:sym typeface="Arial"/>
              </a:rPr>
              <a:t>Current Global Ammonia Production is 176 million tons/year but from fossil fuels </a:t>
            </a:r>
          </a:p>
          <a:p>
            <a:pPr marL="213122" indent="-213122" defTabSz="685800">
              <a:spcAft>
                <a:spcPts val="450"/>
              </a:spcAft>
              <a:buBlip>
                <a:blip r:embed="rId2"/>
              </a:buBlip>
            </a:pPr>
            <a:r>
              <a:rPr lang="en-US" sz="1050" kern="0" dirty="0">
                <a:solidFill>
                  <a:srgbClr val="000000"/>
                </a:solidFill>
                <a:latin typeface="Century Gothic" panose="020B0502020202020204" pitchFamily="34" charset="0"/>
                <a:sym typeface="Arial"/>
              </a:rPr>
              <a:t>Changing to Green Ammonia will reduce Global Carbon Emissions by 1.8%</a:t>
            </a:r>
          </a:p>
        </p:txBody>
      </p:sp>
      <p:pic>
        <p:nvPicPr>
          <p:cNvPr id="19" name="Picture 18">
            <a:extLst>
              <a:ext uri="{FF2B5EF4-FFF2-40B4-BE49-F238E27FC236}">
                <a16:creationId xmlns:a16="http://schemas.microsoft.com/office/drawing/2014/main" id="{C70C548B-609B-C0E9-7BC8-D2866CF753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35110" y="2690492"/>
            <a:ext cx="3208463" cy="1062320"/>
          </a:xfrm>
          <a:prstGeom prst="rect">
            <a:avLst/>
          </a:prstGeom>
          <a:ln>
            <a:solidFill>
              <a:srgbClr val="00B050"/>
            </a:solidFill>
          </a:ln>
          <a:effectLst/>
        </p:spPr>
      </p:pic>
      <p:pic>
        <p:nvPicPr>
          <p:cNvPr id="21" name="Picture 20">
            <a:extLst>
              <a:ext uri="{FF2B5EF4-FFF2-40B4-BE49-F238E27FC236}">
                <a16:creationId xmlns:a16="http://schemas.microsoft.com/office/drawing/2014/main" id="{FEF4C813-347C-317D-BD5E-DE1A3D118A4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447548" y="1241462"/>
            <a:ext cx="1441073" cy="998077"/>
          </a:xfrm>
          <a:prstGeom prst="rect">
            <a:avLst/>
          </a:prstGeom>
        </p:spPr>
      </p:pic>
      <p:sp>
        <p:nvSpPr>
          <p:cNvPr id="22" name="TextBox 21">
            <a:extLst>
              <a:ext uri="{FF2B5EF4-FFF2-40B4-BE49-F238E27FC236}">
                <a16:creationId xmlns:a16="http://schemas.microsoft.com/office/drawing/2014/main" id="{B69DC3C3-740C-FF97-1D27-123DCB1C5FF7}"/>
              </a:ext>
            </a:extLst>
          </p:cNvPr>
          <p:cNvSpPr txBox="1"/>
          <p:nvPr/>
        </p:nvSpPr>
        <p:spPr>
          <a:xfrm>
            <a:off x="160930" y="970470"/>
            <a:ext cx="4889655" cy="278281"/>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0" indent="0" defTabSz="685800">
              <a:spcAft>
                <a:spcPts val="450"/>
              </a:spcAft>
              <a:buNone/>
            </a:pPr>
            <a:r>
              <a:rPr lang="en-US" b="1" kern="0" dirty="0">
                <a:solidFill>
                  <a:srgbClr val="000000"/>
                </a:solidFill>
                <a:latin typeface="Century Gothic" panose="020B0502020202020204" pitchFamily="34" charset="0"/>
                <a:sym typeface="Arial"/>
              </a:rPr>
              <a:t>Green Ammonia is produced by renewable energy sources</a:t>
            </a:r>
          </a:p>
        </p:txBody>
      </p:sp>
      <p:sp>
        <p:nvSpPr>
          <p:cNvPr id="23" name="TextBox 22">
            <a:extLst>
              <a:ext uri="{FF2B5EF4-FFF2-40B4-BE49-F238E27FC236}">
                <a16:creationId xmlns:a16="http://schemas.microsoft.com/office/drawing/2014/main" id="{7022461A-C0BB-98FD-23B3-767AE5D05251}"/>
              </a:ext>
            </a:extLst>
          </p:cNvPr>
          <p:cNvSpPr txBox="1"/>
          <p:nvPr/>
        </p:nvSpPr>
        <p:spPr>
          <a:xfrm>
            <a:off x="6271027" y="2328702"/>
            <a:ext cx="2712043" cy="536878"/>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213122" indent="-213122" defTabSz="685800">
              <a:spcAft>
                <a:spcPts val="450"/>
              </a:spcAft>
            </a:pPr>
            <a:r>
              <a:rPr lang="en-US" sz="900" kern="0" dirty="0">
                <a:solidFill>
                  <a:srgbClr val="FFFFFF"/>
                </a:solidFill>
                <a:latin typeface="Century Gothic" panose="020B0502020202020204" pitchFamily="34" charset="0"/>
                <a:sym typeface="Arial"/>
              </a:rPr>
              <a:t>Fully developed global logistics infrastructure, including 120 ports with ammonia terminals. </a:t>
            </a:r>
            <a:endParaRPr lang="en-ZA" sz="900" kern="0" dirty="0">
              <a:solidFill>
                <a:srgbClr val="FFFFFF"/>
              </a:solidFill>
              <a:latin typeface="Century Gothic" panose="020B0502020202020204" pitchFamily="34" charset="0"/>
              <a:sym typeface="Arial"/>
            </a:endParaRPr>
          </a:p>
        </p:txBody>
      </p:sp>
      <p:sp>
        <p:nvSpPr>
          <p:cNvPr id="24" name="TextBox 23">
            <a:extLst>
              <a:ext uri="{FF2B5EF4-FFF2-40B4-BE49-F238E27FC236}">
                <a16:creationId xmlns:a16="http://schemas.microsoft.com/office/drawing/2014/main" id="{A7A2929B-AD4F-0021-8C2C-B45C9A2C3474}"/>
              </a:ext>
            </a:extLst>
          </p:cNvPr>
          <p:cNvSpPr txBox="1"/>
          <p:nvPr/>
        </p:nvSpPr>
        <p:spPr>
          <a:xfrm>
            <a:off x="6303111" y="1181970"/>
            <a:ext cx="2679959" cy="536878"/>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213122" indent="-213122" defTabSz="685800">
              <a:spcAft>
                <a:spcPts val="450"/>
              </a:spcAft>
            </a:pPr>
            <a:r>
              <a:rPr lang="en-US" sz="900" kern="0" dirty="0">
                <a:solidFill>
                  <a:srgbClr val="FFFFFF"/>
                </a:solidFill>
                <a:latin typeface="Century Gothic" panose="020B0502020202020204" pitchFamily="34" charset="0"/>
                <a:sym typeface="Arial"/>
              </a:rPr>
              <a:t>Liquid hydrogen needs to be stored at</a:t>
            </a:r>
            <a:br>
              <a:rPr lang="en-US" sz="900" kern="0" dirty="0">
                <a:solidFill>
                  <a:srgbClr val="FFFFFF"/>
                </a:solidFill>
                <a:latin typeface="Century Gothic" panose="020B0502020202020204" pitchFamily="34" charset="0"/>
                <a:sym typeface="Arial"/>
              </a:rPr>
            </a:br>
            <a:r>
              <a:rPr lang="en-US" sz="900" kern="0" dirty="0">
                <a:solidFill>
                  <a:srgbClr val="FFFFFF"/>
                </a:solidFill>
                <a:latin typeface="Century Gothic" panose="020B0502020202020204" pitchFamily="34" charset="0"/>
                <a:sym typeface="Arial"/>
              </a:rPr>
              <a:t> -253 C, close to absolute zero, while ammonia needs to only be kept at -33 C. </a:t>
            </a:r>
          </a:p>
        </p:txBody>
      </p:sp>
      <p:sp>
        <p:nvSpPr>
          <p:cNvPr id="25" name="TextBox 24">
            <a:extLst>
              <a:ext uri="{FF2B5EF4-FFF2-40B4-BE49-F238E27FC236}">
                <a16:creationId xmlns:a16="http://schemas.microsoft.com/office/drawing/2014/main" id="{2B454F2D-64C7-EA85-5888-3D38005EBEC8}"/>
              </a:ext>
            </a:extLst>
          </p:cNvPr>
          <p:cNvSpPr txBox="1"/>
          <p:nvPr/>
        </p:nvSpPr>
        <p:spPr>
          <a:xfrm>
            <a:off x="6354493" y="649864"/>
            <a:ext cx="2545729" cy="585801"/>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0" indent="0" defTabSz="685800">
              <a:spcAft>
                <a:spcPts val="450"/>
              </a:spcAft>
              <a:buNone/>
            </a:pPr>
            <a:r>
              <a:rPr lang="en-US" sz="1000" b="1" kern="0" dirty="0">
                <a:solidFill>
                  <a:srgbClr val="FFFFFF"/>
                </a:solidFill>
                <a:latin typeface="Century Gothic" panose="020B0502020202020204" pitchFamily="34" charset="0"/>
                <a:sym typeface="Arial"/>
              </a:rPr>
              <a:t>Ammonia is easier to store and transport than Hydrogen and the cost is lower too...</a:t>
            </a:r>
          </a:p>
        </p:txBody>
      </p:sp>
      <p:sp>
        <p:nvSpPr>
          <p:cNvPr id="26" name="TextBox 25">
            <a:extLst>
              <a:ext uri="{FF2B5EF4-FFF2-40B4-BE49-F238E27FC236}">
                <a16:creationId xmlns:a16="http://schemas.microsoft.com/office/drawing/2014/main" id="{787EF6D9-6BF3-0B11-CFA2-37F13C66BFB3}"/>
              </a:ext>
            </a:extLst>
          </p:cNvPr>
          <p:cNvSpPr txBox="1"/>
          <p:nvPr/>
        </p:nvSpPr>
        <p:spPr>
          <a:xfrm>
            <a:off x="6272931" y="1779283"/>
            <a:ext cx="2627291" cy="384529"/>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213122" indent="-213122" defTabSz="685800">
              <a:spcAft>
                <a:spcPts val="450"/>
              </a:spcAft>
            </a:pPr>
            <a:r>
              <a:rPr lang="en-US" sz="900" kern="0" dirty="0">
                <a:solidFill>
                  <a:srgbClr val="FFFFFF"/>
                </a:solidFill>
                <a:latin typeface="Century Gothic" panose="020B0502020202020204" pitchFamily="34" charset="0"/>
                <a:sym typeface="Arial"/>
              </a:rPr>
              <a:t>Ammonia has a higher energy density than liquid hydrogen (12.7 vs 8.5 MJ/L). </a:t>
            </a:r>
          </a:p>
        </p:txBody>
      </p:sp>
      <p:sp>
        <p:nvSpPr>
          <p:cNvPr id="27" name="TextBox 26">
            <a:extLst>
              <a:ext uri="{FF2B5EF4-FFF2-40B4-BE49-F238E27FC236}">
                <a16:creationId xmlns:a16="http://schemas.microsoft.com/office/drawing/2014/main" id="{A16F1B26-26C8-BA88-AC83-495714B26A6A}"/>
              </a:ext>
            </a:extLst>
          </p:cNvPr>
          <p:cNvSpPr txBox="1"/>
          <p:nvPr/>
        </p:nvSpPr>
        <p:spPr>
          <a:xfrm>
            <a:off x="243778" y="2654517"/>
            <a:ext cx="2116370" cy="1983363"/>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213122" indent="-213122" algn="l" defTabSz="685800">
              <a:spcAft>
                <a:spcPts val="450"/>
              </a:spcAft>
              <a:buBlip>
                <a:blip r:embed="rId2"/>
              </a:buBlip>
            </a:pPr>
            <a:r>
              <a:rPr lang="en-US" sz="1050" kern="0" dirty="0">
                <a:solidFill>
                  <a:srgbClr val="000000"/>
                </a:solidFill>
                <a:latin typeface="Century Gothic" panose="020B0502020202020204" pitchFamily="34" charset="0"/>
                <a:sym typeface="Arial"/>
              </a:rPr>
              <a:t>Ideal for Coal Substitution – works with direct combustion Engine/Turbines </a:t>
            </a:r>
          </a:p>
          <a:p>
            <a:pPr marL="213122" indent="-213122" algn="l" defTabSz="685800">
              <a:spcAft>
                <a:spcPts val="450"/>
              </a:spcAft>
              <a:buBlip>
                <a:blip r:embed="rId2"/>
              </a:buBlip>
            </a:pPr>
            <a:r>
              <a:rPr lang="en-US" sz="1050" kern="0" dirty="0">
                <a:solidFill>
                  <a:srgbClr val="000000"/>
                </a:solidFill>
                <a:latin typeface="Century Gothic" panose="020B0502020202020204" pitchFamily="34" charset="0"/>
                <a:sym typeface="Arial"/>
              </a:rPr>
              <a:t>Changing to Green Ammonia will reduce Global Carbon Emissions by 1.8%</a:t>
            </a:r>
          </a:p>
          <a:p>
            <a:pPr marL="213122" indent="-213122" algn="l" defTabSz="685800">
              <a:spcAft>
                <a:spcPts val="450"/>
              </a:spcAft>
              <a:buBlip>
                <a:blip r:embed="rId2"/>
              </a:buBlip>
            </a:pPr>
            <a:r>
              <a:rPr lang="en-US" sz="1050" kern="0" dirty="0">
                <a:solidFill>
                  <a:srgbClr val="000000"/>
                </a:solidFill>
                <a:latin typeface="Century Gothic" panose="020B0502020202020204" pitchFamily="34" charset="0"/>
                <a:sym typeface="Arial"/>
              </a:rPr>
              <a:t>In PEM Fuel Cell (After cracking)</a:t>
            </a:r>
          </a:p>
        </p:txBody>
      </p:sp>
      <p:sp>
        <p:nvSpPr>
          <p:cNvPr id="28" name="TextBox 27">
            <a:extLst>
              <a:ext uri="{FF2B5EF4-FFF2-40B4-BE49-F238E27FC236}">
                <a16:creationId xmlns:a16="http://schemas.microsoft.com/office/drawing/2014/main" id="{15BAB2BB-3FA1-9F8C-71BA-9522054D2178}"/>
              </a:ext>
            </a:extLst>
          </p:cNvPr>
          <p:cNvSpPr txBox="1"/>
          <p:nvPr/>
        </p:nvSpPr>
        <p:spPr>
          <a:xfrm>
            <a:off x="245888" y="2373409"/>
            <a:ext cx="2131152" cy="258532"/>
          </a:xfrm>
          <a:prstGeom prst="rect">
            <a:avLst/>
          </a:prstGeom>
          <a:noFill/>
        </p:spPr>
        <p:txBody>
          <a:bodyPr wrap="square">
            <a:spAutoFit/>
          </a:bodyPr>
          <a:lstStyle>
            <a:defPPr marR="0" lvl="0" algn="l" rtl="0">
              <a:lnSpc>
                <a:spcPct val="100000"/>
              </a:lnSpc>
              <a:spcBef>
                <a:spcPts val="0"/>
              </a:spcBef>
              <a:spcAft>
                <a:spcPts val="0"/>
              </a:spcAft>
              <a:defRPr lang="en-NL"/>
            </a:defPPr>
            <a:lvl1pPr indent="0">
              <a:lnSpc>
                <a:spcPct val="90000"/>
              </a:lnSpc>
              <a:buClr>
                <a:srgbClr val="FBB72B"/>
              </a:buClr>
              <a:buSzPts val="1200"/>
              <a:buFont typeface="Montserrat"/>
              <a:buNone/>
              <a:defRPr sz="1600" b="1" spc="0">
                <a:latin typeface="Gill Sans MT" panose="020B0502020104020203" pitchFamily="34" charset="0"/>
                <a:ea typeface="Century Gothic"/>
                <a:cs typeface="Century Gothic"/>
              </a:defRPr>
            </a:lvl1pPr>
          </a:lstStyle>
          <a:p>
            <a:pPr defTabSz="685800"/>
            <a:r>
              <a:rPr lang="en-GB" sz="1200" kern="0" dirty="0">
                <a:solidFill>
                  <a:srgbClr val="000000"/>
                </a:solidFill>
                <a:latin typeface="Century Gothic" panose="020B0502020202020204" pitchFamily="34" charset="0"/>
                <a:sym typeface="Century Gothic"/>
              </a:rPr>
              <a:t>Zero-carbon Fuel</a:t>
            </a:r>
            <a:endParaRPr lang="en-ZA" sz="1200" kern="0" dirty="0">
              <a:solidFill>
                <a:srgbClr val="000000"/>
              </a:solidFill>
              <a:latin typeface="Century Gothic" panose="020B0502020202020204" pitchFamily="34" charset="0"/>
              <a:sym typeface="Arial"/>
            </a:endParaRPr>
          </a:p>
        </p:txBody>
      </p:sp>
      <p:sp>
        <p:nvSpPr>
          <p:cNvPr id="29" name="TextBox 28">
            <a:extLst>
              <a:ext uri="{FF2B5EF4-FFF2-40B4-BE49-F238E27FC236}">
                <a16:creationId xmlns:a16="http://schemas.microsoft.com/office/drawing/2014/main" id="{54EAA9BA-C7F2-B1E5-1787-FDEFB02DE837}"/>
              </a:ext>
            </a:extLst>
          </p:cNvPr>
          <p:cNvSpPr txBox="1"/>
          <p:nvPr/>
        </p:nvSpPr>
        <p:spPr>
          <a:xfrm>
            <a:off x="2440919" y="3837140"/>
            <a:ext cx="3322059" cy="585801"/>
          </a:xfrm>
          <a:prstGeom prst="rect">
            <a:avLst/>
          </a:prstGeom>
          <a:noFill/>
        </p:spPr>
        <p:txBody>
          <a:bodyPr wrap="square">
            <a:spAutoFit/>
          </a:bodyPr>
          <a:lstStyle>
            <a:defPPr marR="0" lvl="0" algn="l" rtl="0">
              <a:lnSpc>
                <a:spcPct val="100000"/>
              </a:lnSpc>
              <a:spcBef>
                <a:spcPts val="0"/>
              </a:spcBef>
              <a:spcAft>
                <a:spcPts val="0"/>
              </a:spcAft>
              <a:defRPr lang="en-NL"/>
            </a:defPPr>
            <a:lvl1pPr marL="284163" indent="-284163" algn="just">
              <a:lnSpc>
                <a:spcPct val="110000"/>
              </a:lnSpc>
              <a:spcAft>
                <a:spcPts val="600"/>
              </a:spcAft>
              <a:buClr>
                <a:srgbClr val="FBB72B"/>
              </a:buClr>
              <a:buSzPts val="1200"/>
              <a:buFont typeface="Wingdings" panose="05000000000000000000" pitchFamily="2" charset="2"/>
              <a:buChar char="q"/>
              <a:defRPr sz="1200" spc="0">
                <a:latin typeface="Gill Sans MT" panose="020B0502020104020203" pitchFamily="34" charset="0"/>
                <a:ea typeface="Century Gothic"/>
                <a:cs typeface="Century Gothic"/>
              </a:defRPr>
            </a:lvl1pPr>
          </a:lstStyle>
          <a:p>
            <a:pPr marL="0" indent="0" defTabSz="685800">
              <a:spcAft>
                <a:spcPts val="450"/>
              </a:spcAft>
              <a:buNone/>
            </a:pPr>
            <a:r>
              <a:rPr lang="en-US" sz="1000" b="1" kern="0" dirty="0">
                <a:solidFill>
                  <a:srgbClr val="000000"/>
                </a:solidFill>
                <a:latin typeface="Century Gothic" panose="020B0502020202020204" pitchFamily="34" charset="0"/>
                <a:sym typeface="Arial"/>
              </a:rPr>
              <a:t>The maritime industry is set to be an early adopter, replacing the use of heavy fuel oil and diesel </a:t>
            </a:r>
            <a:br>
              <a:rPr lang="en-US" sz="1000" b="1" kern="0" dirty="0">
                <a:solidFill>
                  <a:srgbClr val="000000"/>
                </a:solidFill>
                <a:latin typeface="Century Gothic" panose="020B0502020202020204" pitchFamily="34" charset="0"/>
                <a:sym typeface="Arial"/>
              </a:rPr>
            </a:br>
            <a:r>
              <a:rPr lang="en-US" sz="1000" b="1" kern="0" dirty="0">
                <a:solidFill>
                  <a:srgbClr val="000000"/>
                </a:solidFill>
                <a:latin typeface="Century Gothic" panose="020B0502020202020204" pitchFamily="34" charset="0"/>
                <a:sym typeface="Arial"/>
              </a:rPr>
              <a:t>with Ammonia</a:t>
            </a:r>
          </a:p>
        </p:txBody>
      </p:sp>
      <p:pic>
        <p:nvPicPr>
          <p:cNvPr id="34" name="Picture 33">
            <a:extLst>
              <a:ext uri="{FF2B5EF4-FFF2-40B4-BE49-F238E27FC236}">
                <a16:creationId xmlns:a16="http://schemas.microsoft.com/office/drawing/2014/main" id="{F4C836E8-ADAF-1457-870E-48CF717C5F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4002" y="2888740"/>
            <a:ext cx="2529068" cy="1896801"/>
          </a:xfrm>
          <a:prstGeom prst="rect">
            <a:avLst/>
          </a:prstGeom>
        </p:spPr>
      </p:pic>
      <p:pic>
        <p:nvPicPr>
          <p:cNvPr id="3" name="Picture 2">
            <a:extLst>
              <a:ext uri="{FF2B5EF4-FFF2-40B4-BE49-F238E27FC236}">
                <a16:creationId xmlns:a16="http://schemas.microsoft.com/office/drawing/2014/main" id="{C944CC8B-BEA6-098D-49DA-3AAF876E7F59}"/>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backgroundRemoval t="6604" b="89780" l="2907" r="95988">
                        <a14:foregroundMark x1="24477" y1="8176" x2="10698" y2="9748"/>
                        <a14:foregroundMark x1="24070" y1="25629" x2="10523" y2="24843"/>
                        <a14:foregroundMark x1="24942" y1="41509" x2="11105" y2="40252"/>
                        <a14:foregroundMark x1="4244" y1="24843" x2="17151" y2="61006"/>
                        <a14:foregroundMark x1="4244" y1="25943" x2="4244" y2="25943"/>
                        <a14:foregroundMark x1="2907" y1="29560" x2="2907" y2="29560"/>
                        <a14:foregroundMark x1="15233" y1="62579" x2="15233" y2="62579"/>
                        <a14:foregroundMark x1="15814" y1="62579" x2="15814" y2="62579"/>
                        <a14:foregroundMark x1="34012" y1="6918" x2="32093" y2="6604"/>
                        <a14:foregroundMark x1="48430" y1="7704" x2="47558" y2="7704"/>
                        <a14:foregroundMark x1="56512" y1="8176" x2="57093" y2="56604"/>
                        <a14:foregroundMark x1="78779" y1="8962" x2="63837" y2="9277"/>
                        <a14:foregroundMark x1="95988" y1="10535" x2="86570" y2="10535"/>
                        <a14:foregroundMark x1="32733" y1="86321" x2="32733" y2="86321"/>
                        <a14:foregroundMark x1="41686" y1="86006" x2="41686" y2="86006"/>
                        <a14:foregroundMark x1="49012" y1="83176" x2="49012" y2="83176"/>
                        <a14:foregroundMark x1="59884" y1="85220" x2="59884" y2="85220"/>
                        <a14:foregroundMark x1="68663" y1="80818" x2="68663" y2="80818"/>
                        <a14:foregroundMark x1="76744" y1="82390" x2="76744" y2="82390"/>
                        <a14:foregroundMark x1="85872" y1="82390" x2="85872" y2="82390"/>
                        <a14:foregroundMark x1="93488" y1="82704" x2="93488" y2="82704"/>
                        <a14:foregroundMark x1="47558" y1="6604" x2="47558" y2="6604"/>
                      </a14:backgroundRemoval>
                    </a14:imgEffect>
                  </a14:imgLayer>
                </a14:imgProps>
              </a:ext>
            </a:extLst>
          </a:blip>
          <a:stretch>
            <a:fillRect/>
          </a:stretch>
        </p:blipFill>
        <p:spPr>
          <a:xfrm>
            <a:off x="7637604" y="115652"/>
            <a:ext cx="1216560" cy="449844"/>
          </a:xfrm>
          <a:prstGeom prst="rect">
            <a:avLst/>
          </a:prstGeom>
        </p:spPr>
      </p:pic>
      <p:sp>
        <p:nvSpPr>
          <p:cNvPr id="10" name="Hexagon 9">
            <a:extLst>
              <a:ext uri="{FF2B5EF4-FFF2-40B4-BE49-F238E27FC236}">
                <a16:creationId xmlns:a16="http://schemas.microsoft.com/office/drawing/2014/main" id="{05D4AAF3-A00C-941A-CBC9-BE4555401FEA}"/>
              </a:ext>
            </a:extLst>
          </p:cNvPr>
          <p:cNvSpPr/>
          <p:nvPr/>
        </p:nvSpPr>
        <p:spPr>
          <a:xfrm>
            <a:off x="961386" y="3962932"/>
            <a:ext cx="1378096" cy="1121054"/>
          </a:xfrm>
          <a:prstGeom prst="hexagon">
            <a:avLst/>
          </a:prstGeom>
          <a:solidFill>
            <a:srgbClr val="FFC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a:solidFill>
                <a:srgbClr val="FFFFFF"/>
              </a:solidFill>
              <a:latin typeface="Arial"/>
              <a:sym typeface="Arial"/>
            </a:endParaRPr>
          </a:p>
        </p:txBody>
      </p:sp>
      <p:pic>
        <p:nvPicPr>
          <p:cNvPr id="6" name="Picture 5">
            <a:extLst>
              <a:ext uri="{FF2B5EF4-FFF2-40B4-BE49-F238E27FC236}">
                <a16:creationId xmlns:a16="http://schemas.microsoft.com/office/drawing/2014/main" id="{8A51A9FC-32C4-4AB8-8CCB-8BED24EEE851}"/>
              </a:ext>
            </a:extLst>
          </p:cNvPr>
          <p:cNvPicPr>
            <a:picLocks noChangeAspect="1"/>
          </p:cNvPicPr>
          <p:nvPr/>
        </p:nvPicPr>
        <p:blipFill rotWithShape="1">
          <a:blip r:embed="rId9"/>
          <a:srcRect b="45214"/>
          <a:stretch/>
        </p:blipFill>
        <p:spPr>
          <a:xfrm>
            <a:off x="2153812" y="4532335"/>
            <a:ext cx="1376291" cy="616234"/>
          </a:xfrm>
          <a:prstGeom prst="rect">
            <a:avLst/>
          </a:prstGeom>
        </p:spPr>
      </p:pic>
      <p:pic>
        <p:nvPicPr>
          <p:cNvPr id="13" name="Picture 12">
            <a:extLst>
              <a:ext uri="{FF2B5EF4-FFF2-40B4-BE49-F238E27FC236}">
                <a16:creationId xmlns:a16="http://schemas.microsoft.com/office/drawing/2014/main" id="{47354A63-F2C2-E65B-A218-8D598ADC0D82}"/>
              </a:ext>
            </a:extLst>
          </p:cNvPr>
          <p:cNvPicPr>
            <a:picLocks noChangeAspect="1"/>
          </p:cNvPicPr>
          <p:nvPr/>
        </p:nvPicPr>
        <p:blipFill rotWithShape="1">
          <a:blip r:embed="rId10"/>
          <a:srcRect l="15773" b="51422"/>
          <a:stretch/>
        </p:blipFill>
        <p:spPr>
          <a:xfrm>
            <a:off x="-1" y="4599317"/>
            <a:ext cx="1163059" cy="544184"/>
          </a:xfrm>
          <a:prstGeom prst="rect">
            <a:avLst/>
          </a:prstGeom>
        </p:spPr>
      </p:pic>
      <p:sp>
        <p:nvSpPr>
          <p:cNvPr id="11" name="Google Shape;96;p68">
            <a:extLst>
              <a:ext uri="{FF2B5EF4-FFF2-40B4-BE49-F238E27FC236}">
                <a16:creationId xmlns:a16="http://schemas.microsoft.com/office/drawing/2014/main" id="{EF20641F-5BA7-6A19-959D-29B3639F4527}"/>
              </a:ext>
            </a:extLst>
          </p:cNvPr>
          <p:cNvSpPr/>
          <p:nvPr/>
        </p:nvSpPr>
        <p:spPr>
          <a:xfrm>
            <a:off x="0" y="270836"/>
            <a:ext cx="5532560" cy="561209"/>
          </a:xfrm>
          <a:prstGeom prst="rect">
            <a:avLst/>
          </a:prstGeom>
          <a:solidFill>
            <a:schemeClr val="accent6">
              <a:lumMod val="60000"/>
              <a:lumOff val="40000"/>
            </a:schemeClr>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entury Gothic"/>
              <a:ea typeface="Century Gothic"/>
              <a:cs typeface="Century Gothic"/>
              <a:sym typeface="Century Gothic"/>
            </a:endParaRPr>
          </a:p>
        </p:txBody>
      </p:sp>
      <p:sp>
        <p:nvSpPr>
          <p:cNvPr id="12" name="Title 1">
            <a:extLst>
              <a:ext uri="{FF2B5EF4-FFF2-40B4-BE49-F238E27FC236}">
                <a16:creationId xmlns:a16="http://schemas.microsoft.com/office/drawing/2014/main" id="{170467B1-1653-A136-591B-981141303B12}"/>
              </a:ext>
            </a:extLst>
          </p:cNvPr>
          <p:cNvSpPr txBox="1">
            <a:spLocks/>
          </p:cNvSpPr>
          <p:nvPr/>
        </p:nvSpPr>
        <p:spPr>
          <a:xfrm>
            <a:off x="169483" y="323640"/>
            <a:ext cx="5363077" cy="502912"/>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400" kern="0" cap="small" dirty="0">
                <a:solidFill>
                  <a:srgbClr val="FFFFFF"/>
                </a:solidFill>
              </a:rPr>
              <a:t>Why Green Ammonia?</a:t>
            </a:r>
            <a:endParaRPr lang="en-ZA" sz="2400" kern="0" cap="small" dirty="0">
              <a:solidFill>
                <a:srgbClr val="FFFFFF"/>
              </a:solidFill>
            </a:endParaRPr>
          </a:p>
        </p:txBody>
      </p:sp>
    </p:spTree>
    <p:extLst>
      <p:ext uri="{BB962C8B-B14F-4D97-AF65-F5344CB8AC3E}">
        <p14:creationId xmlns:p14="http://schemas.microsoft.com/office/powerpoint/2010/main" val="343214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EDD80-D0E3-4FA3-0C3C-2390CF347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6B2D0-42AF-D6F1-A3C4-DB78F6E2EB32}"/>
              </a:ext>
            </a:extLst>
          </p:cNvPr>
          <p:cNvSpPr>
            <a:spLocks noGrp="1"/>
          </p:cNvSpPr>
          <p:nvPr>
            <p:ph type="title"/>
          </p:nvPr>
        </p:nvSpPr>
        <p:spPr>
          <a:xfrm>
            <a:off x="476319" y="339502"/>
            <a:ext cx="7880281" cy="495275"/>
          </a:xfrm>
        </p:spPr>
        <p:txBody>
          <a:bodyPr>
            <a:normAutofit/>
          </a:bodyPr>
          <a:lstStyle/>
          <a:p>
            <a:r>
              <a:rPr lang="en-AU" sz="3200" dirty="0"/>
              <a:t>Introductions</a:t>
            </a:r>
          </a:p>
        </p:txBody>
      </p:sp>
      <p:sp>
        <p:nvSpPr>
          <p:cNvPr id="4" name="Content Placeholder 3">
            <a:extLst>
              <a:ext uri="{FF2B5EF4-FFF2-40B4-BE49-F238E27FC236}">
                <a16:creationId xmlns:a16="http://schemas.microsoft.com/office/drawing/2014/main" id="{CE0B7DA5-833C-016B-7128-24012FC85F7F}"/>
              </a:ext>
            </a:extLst>
          </p:cNvPr>
          <p:cNvSpPr>
            <a:spLocks noGrp="1"/>
          </p:cNvSpPr>
          <p:nvPr>
            <p:ph idx="14"/>
          </p:nvPr>
        </p:nvSpPr>
        <p:spPr>
          <a:xfrm>
            <a:off x="476319" y="991157"/>
            <a:ext cx="8187357" cy="3732052"/>
          </a:xfrm>
        </p:spPr>
        <p:txBody>
          <a:bodyPr>
            <a:normAutofit lnSpcReduction="10000"/>
          </a:bodyPr>
          <a:lstStyle/>
          <a:p>
            <a:r>
              <a:rPr lang="en-AU" sz="1600" dirty="0"/>
              <a:t>Hive Hydrogen SA / </a:t>
            </a:r>
            <a:r>
              <a:rPr lang="en-AU" sz="1600" dirty="0" err="1"/>
              <a:t>Coega</a:t>
            </a:r>
            <a:r>
              <a:rPr lang="en-AU" sz="1600" dirty="0"/>
              <a:t> Green Ammonia </a:t>
            </a:r>
          </a:p>
          <a:p>
            <a:pPr lvl="1"/>
            <a:r>
              <a:rPr lang="en-AU" sz="1400" dirty="0"/>
              <a:t>Colin Loubser – General Manager</a:t>
            </a:r>
          </a:p>
          <a:p>
            <a:pPr lvl="1"/>
            <a:r>
              <a:rPr lang="en-AU" sz="1400" dirty="0"/>
              <a:t>Trevor Donian</a:t>
            </a:r>
          </a:p>
          <a:p>
            <a:r>
              <a:rPr lang="en-AU" sz="1600" dirty="0"/>
              <a:t>SLR Consulting (South Africa) – Environmental Assessment Practitioner (EAP)</a:t>
            </a:r>
          </a:p>
          <a:p>
            <a:pPr lvl="1"/>
            <a:r>
              <a:rPr lang="en-AU" sz="1400" dirty="0"/>
              <a:t>Eloise Costandius</a:t>
            </a:r>
          </a:p>
          <a:p>
            <a:pPr lvl="1"/>
            <a:r>
              <a:rPr lang="en-AU" sz="1400" dirty="0"/>
              <a:t>Stuart Heather-Clark</a:t>
            </a:r>
          </a:p>
          <a:p>
            <a:pPr lvl="1"/>
            <a:r>
              <a:rPr lang="en-AU" sz="1400" dirty="0"/>
              <a:t>Nosipho </a:t>
            </a:r>
            <a:r>
              <a:rPr lang="en-AU" sz="1400" dirty="0" err="1"/>
              <a:t>Mbunje</a:t>
            </a:r>
            <a:endParaRPr lang="en-AU" sz="1400" dirty="0"/>
          </a:p>
          <a:p>
            <a:r>
              <a:rPr lang="en-AU" sz="1600" dirty="0"/>
              <a:t>NMA Effective Social Strategists – Independent Facilitator</a:t>
            </a:r>
          </a:p>
          <a:p>
            <a:pPr lvl="1"/>
            <a:r>
              <a:rPr lang="en-AU" sz="1400" dirty="0"/>
              <a:t>Nomi Muthialu – Facilitator</a:t>
            </a:r>
          </a:p>
          <a:p>
            <a:pPr lvl="1"/>
            <a:r>
              <a:rPr lang="en-AU" sz="1400" dirty="0"/>
              <a:t>Chris Fourie – Afrikaans Translator</a:t>
            </a:r>
          </a:p>
          <a:p>
            <a:pPr lvl="1"/>
            <a:r>
              <a:rPr lang="en-AU" sz="1400" dirty="0" err="1"/>
              <a:t>Andisiwe</a:t>
            </a:r>
            <a:r>
              <a:rPr lang="en-AU" sz="1400" dirty="0"/>
              <a:t> </a:t>
            </a:r>
            <a:r>
              <a:rPr lang="en-AU" sz="1400" dirty="0" err="1"/>
              <a:t>Xuma</a:t>
            </a:r>
            <a:r>
              <a:rPr lang="en-AU" sz="1400" dirty="0"/>
              <a:t> – isiXhosa Translator</a:t>
            </a:r>
          </a:p>
          <a:p>
            <a:pPr lvl="1"/>
            <a:r>
              <a:rPr lang="en-AU" sz="1400" dirty="0"/>
              <a:t>Julian Drew - Facilitator</a:t>
            </a:r>
          </a:p>
        </p:txBody>
      </p:sp>
      <p:pic>
        <p:nvPicPr>
          <p:cNvPr id="6" name="Picture 5">
            <a:extLst>
              <a:ext uri="{FF2B5EF4-FFF2-40B4-BE49-F238E27FC236}">
                <a16:creationId xmlns:a16="http://schemas.microsoft.com/office/drawing/2014/main" id="{4AD67F5E-3319-76C5-096D-4A9223C8B9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248" y="1059582"/>
            <a:ext cx="1948793" cy="647599"/>
          </a:xfrm>
          <a:prstGeom prst="rect">
            <a:avLst/>
          </a:prstGeom>
        </p:spPr>
      </p:pic>
      <p:pic>
        <p:nvPicPr>
          <p:cNvPr id="8" name="Picture 7">
            <a:extLst>
              <a:ext uri="{FF2B5EF4-FFF2-40B4-BE49-F238E27FC236}">
                <a16:creationId xmlns:a16="http://schemas.microsoft.com/office/drawing/2014/main" id="{A7CAC831-58D6-BEE5-99FC-B9CF1B5FF53B}"/>
              </a:ext>
            </a:extLst>
          </p:cNvPr>
          <p:cNvPicPr>
            <a:picLocks noChangeAspect="1"/>
          </p:cNvPicPr>
          <p:nvPr/>
        </p:nvPicPr>
        <p:blipFill>
          <a:blip r:embed="rId4"/>
          <a:stretch>
            <a:fillRect/>
          </a:stretch>
        </p:blipFill>
        <p:spPr>
          <a:xfrm>
            <a:off x="6875595" y="2355726"/>
            <a:ext cx="1806097" cy="701101"/>
          </a:xfrm>
          <a:prstGeom prst="rect">
            <a:avLst/>
          </a:prstGeom>
        </p:spPr>
      </p:pic>
      <p:pic>
        <p:nvPicPr>
          <p:cNvPr id="10" name="Picture 9">
            <a:extLst>
              <a:ext uri="{FF2B5EF4-FFF2-40B4-BE49-F238E27FC236}">
                <a16:creationId xmlns:a16="http://schemas.microsoft.com/office/drawing/2014/main" id="{A6A0B70C-21B1-65D4-7ABC-12A847381241}"/>
              </a:ext>
            </a:extLst>
          </p:cNvPr>
          <p:cNvPicPr>
            <a:picLocks noChangeAspect="1"/>
          </p:cNvPicPr>
          <p:nvPr/>
        </p:nvPicPr>
        <p:blipFill>
          <a:blip r:embed="rId5"/>
          <a:stretch>
            <a:fillRect/>
          </a:stretch>
        </p:blipFill>
        <p:spPr>
          <a:xfrm>
            <a:off x="7028253" y="3859815"/>
            <a:ext cx="1680106" cy="840053"/>
          </a:xfrm>
          <a:prstGeom prst="rect">
            <a:avLst/>
          </a:prstGeom>
        </p:spPr>
      </p:pic>
    </p:spTree>
    <p:extLst>
      <p:ext uri="{BB962C8B-B14F-4D97-AF65-F5344CB8AC3E}">
        <p14:creationId xmlns:p14="http://schemas.microsoft.com/office/powerpoint/2010/main" val="158892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16EC73-6FBC-4866-5349-A627AD6D1E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3070" y="1102636"/>
            <a:ext cx="514350" cy="514350"/>
          </a:xfrm>
          <a:prstGeom prst="rect">
            <a:avLst/>
          </a:prstGeom>
        </p:spPr>
      </p:pic>
      <p:pic>
        <p:nvPicPr>
          <p:cNvPr id="9" name="Picture 8">
            <a:extLst>
              <a:ext uri="{FF2B5EF4-FFF2-40B4-BE49-F238E27FC236}">
                <a16:creationId xmlns:a16="http://schemas.microsoft.com/office/drawing/2014/main" id="{2C30D83B-7D23-7DD6-D28A-7FD8DB387B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200" y="914705"/>
            <a:ext cx="400050" cy="789782"/>
          </a:xfrm>
          <a:prstGeom prst="rect">
            <a:avLst/>
          </a:prstGeom>
        </p:spPr>
      </p:pic>
      <p:pic>
        <p:nvPicPr>
          <p:cNvPr id="10" name="Picture 9">
            <a:extLst>
              <a:ext uri="{FF2B5EF4-FFF2-40B4-BE49-F238E27FC236}">
                <a16:creationId xmlns:a16="http://schemas.microsoft.com/office/drawing/2014/main" id="{8C9BE3D0-BA44-D077-081C-CC9F55B2548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7900" y="3213289"/>
            <a:ext cx="457200" cy="457200"/>
          </a:xfrm>
          <a:prstGeom prst="rect">
            <a:avLst/>
          </a:prstGeom>
        </p:spPr>
      </p:pic>
      <p:pic>
        <p:nvPicPr>
          <p:cNvPr id="11" name="Picture 10">
            <a:extLst>
              <a:ext uri="{FF2B5EF4-FFF2-40B4-BE49-F238E27FC236}">
                <a16:creationId xmlns:a16="http://schemas.microsoft.com/office/drawing/2014/main" id="{0A135506-0DC9-1585-533F-69330D91851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72200" y="2059394"/>
            <a:ext cx="400050" cy="582771"/>
          </a:xfrm>
          <a:prstGeom prst="rect">
            <a:avLst/>
          </a:prstGeom>
        </p:spPr>
      </p:pic>
      <p:pic>
        <p:nvPicPr>
          <p:cNvPr id="12" name="Picture 11">
            <a:extLst>
              <a:ext uri="{FF2B5EF4-FFF2-40B4-BE49-F238E27FC236}">
                <a16:creationId xmlns:a16="http://schemas.microsoft.com/office/drawing/2014/main" id="{773CDAB9-4738-D2FE-DB74-F457A5B769F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9575" y="2008700"/>
            <a:ext cx="514350" cy="628650"/>
          </a:xfrm>
          <a:prstGeom prst="rect">
            <a:avLst/>
          </a:prstGeom>
        </p:spPr>
      </p:pic>
      <p:pic>
        <p:nvPicPr>
          <p:cNvPr id="13" name="Picture 12">
            <a:extLst>
              <a:ext uri="{FF2B5EF4-FFF2-40B4-BE49-F238E27FC236}">
                <a16:creationId xmlns:a16="http://schemas.microsoft.com/office/drawing/2014/main" id="{9E0385F9-5F35-E5D7-5915-3BAC33ACDBB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09575" y="3142072"/>
            <a:ext cx="514350" cy="582771"/>
          </a:xfrm>
          <a:prstGeom prst="rect">
            <a:avLst/>
          </a:prstGeom>
        </p:spPr>
      </p:pic>
      <p:pic>
        <p:nvPicPr>
          <p:cNvPr id="14" name="Picture 13">
            <a:extLst>
              <a:ext uri="{FF2B5EF4-FFF2-40B4-BE49-F238E27FC236}">
                <a16:creationId xmlns:a16="http://schemas.microsoft.com/office/drawing/2014/main" id="{DB63DF6F-959D-8E52-A37E-5D162A45087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00301" y="4045855"/>
            <a:ext cx="514350" cy="582771"/>
          </a:xfrm>
          <a:prstGeom prst="rect">
            <a:avLst/>
          </a:prstGeom>
        </p:spPr>
      </p:pic>
      <p:sp>
        <p:nvSpPr>
          <p:cNvPr id="15" name="TextBox 14">
            <a:extLst>
              <a:ext uri="{FF2B5EF4-FFF2-40B4-BE49-F238E27FC236}">
                <a16:creationId xmlns:a16="http://schemas.microsoft.com/office/drawing/2014/main" id="{48ECD5A6-07F1-6B9E-CE18-86F3DC75B18B}"/>
              </a:ext>
            </a:extLst>
          </p:cNvPr>
          <p:cNvSpPr txBox="1"/>
          <p:nvPr/>
        </p:nvSpPr>
        <p:spPr>
          <a:xfrm>
            <a:off x="968968" y="1168138"/>
            <a:ext cx="3098207" cy="536878"/>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20">
                <a:latin typeface="Gill Sans MT" panose="020B0502020104020203" pitchFamily="34" charset="0"/>
                <a:ea typeface="Century Gothic"/>
                <a:cs typeface="Century Gothic"/>
              </a:defRPr>
            </a:lvl1pPr>
          </a:lstStyle>
          <a:p>
            <a:pPr defTabSz="685800">
              <a:spcAft>
                <a:spcPts val="450"/>
              </a:spcAft>
            </a:pPr>
            <a:r>
              <a:rPr lang="en-US" sz="900" kern="0" spc="90" dirty="0">
                <a:solidFill>
                  <a:srgbClr val="000000"/>
                </a:solidFill>
                <a:latin typeface="Century Gothic" panose="020B0502020202020204" pitchFamily="34" charset="0"/>
                <a:sym typeface="Arial"/>
              </a:rPr>
              <a:t>Funding &amp; building transmission lines that will bring in up to 18,000 MW of Renewable capacity to the grid.</a:t>
            </a:r>
          </a:p>
        </p:txBody>
      </p:sp>
      <p:sp>
        <p:nvSpPr>
          <p:cNvPr id="16" name="TextBox 15">
            <a:extLst>
              <a:ext uri="{FF2B5EF4-FFF2-40B4-BE49-F238E27FC236}">
                <a16:creationId xmlns:a16="http://schemas.microsoft.com/office/drawing/2014/main" id="{F5734384-0262-ED00-35BA-D36C108E557E}"/>
              </a:ext>
            </a:extLst>
          </p:cNvPr>
          <p:cNvSpPr txBox="1"/>
          <p:nvPr/>
        </p:nvSpPr>
        <p:spPr>
          <a:xfrm>
            <a:off x="991870" y="2213536"/>
            <a:ext cx="3018155" cy="384529"/>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900" kern="0" spc="75" dirty="0">
                <a:solidFill>
                  <a:srgbClr val="000000"/>
                </a:solidFill>
                <a:latin typeface="Century Gothic" panose="020B0502020202020204" pitchFamily="34" charset="0"/>
                <a:sym typeface="Arial"/>
              </a:rPr>
              <a:t>Just Energy Transition focused BEE participation at minimum 25% of Equity.</a:t>
            </a:r>
          </a:p>
        </p:txBody>
      </p:sp>
      <p:sp>
        <p:nvSpPr>
          <p:cNvPr id="17" name="TextBox 16">
            <a:extLst>
              <a:ext uri="{FF2B5EF4-FFF2-40B4-BE49-F238E27FC236}">
                <a16:creationId xmlns:a16="http://schemas.microsoft.com/office/drawing/2014/main" id="{64D46F65-6A77-5AE1-F5CD-7B03A54F56DE}"/>
              </a:ext>
            </a:extLst>
          </p:cNvPr>
          <p:cNvSpPr txBox="1"/>
          <p:nvPr/>
        </p:nvSpPr>
        <p:spPr>
          <a:xfrm>
            <a:off x="974725" y="3324949"/>
            <a:ext cx="3018155" cy="689228"/>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900" kern="0" spc="75" dirty="0">
                <a:solidFill>
                  <a:srgbClr val="000000"/>
                </a:solidFill>
                <a:latin typeface="Century Gothic" panose="020B0502020202020204" pitchFamily="34" charset="0"/>
                <a:sym typeface="Arial"/>
              </a:rPr>
              <a:t>Catalyst for material &amp; equipment suppliers to set up assembly and/or manufacturing plants in the Coega Special Economic Zone and the greater Metro area.</a:t>
            </a:r>
          </a:p>
        </p:txBody>
      </p:sp>
      <p:sp>
        <p:nvSpPr>
          <p:cNvPr id="18" name="TextBox 17">
            <a:extLst>
              <a:ext uri="{FF2B5EF4-FFF2-40B4-BE49-F238E27FC236}">
                <a16:creationId xmlns:a16="http://schemas.microsoft.com/office/drawing/2014/main" id="{D5EBE85F-F674-99B1-C009-022017C0AEC6}"/>
              </a:ext>
            </a:extLst>
          </p:cNvPr>
          <p:cNvSpPr txBox="1"/>
          <p:nvPr/>
        </p:nvSpPr>
        <p:spPr>
          <a:xfrm>
            <a:off x="3282596" y="4267120"/>
            <a:ext cx="2410008" cy="384529"/>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algn="l" defTabSz="685800">
              <a:spcAft>
                <a:spcPts val="450"/>
              </a:spcAft>
            </a:pPr>
            <a:r>
              <a:rPr lang="en-US" sz="900" kern="0" spc="75" dirty="0">
                <a:solidFill>
                  <a:srgbClr val="000000"/>
                </a:solidFill>
                <a:latin typeface="Century Gothic" panose="020B0502020202020204" pitchFamily="34" charset="0"/>
                <a:sym typeface="Arial"/>
              </a:rPr>
              <a:t>Tax contribution in excess of </a:t>
            </a:r>
            <a:br>
              <a:rPr lang="en-US" sz="900" kern="0" spc="75" dirty="0">
                <a:solidFill>
                  <a:srgbClr val="000000"/>
                </a:solidFill>
                <a:latin typeface="Century Gothic" panose="020B0502020202020204" pitchFamily="34" charset="0"/>
                <a:sym typeface="Arial"/>
              </a:rPr>
            </a:br>
            <a:r>
              <a:rPr lang="en-US" sz="900" kern="0" spc="75" dirty="0">
                <a:solidFill>
                  <a:srgbClr val="000000"/>
                </a:solidFill>
                <a:latin typeface="Century Gothic" panose="020B0502020202020204" pitchFamily="34" charset="0"/>
                <a:sym typeface="Arial"/>
              </a:rPr>
              <a:t>R200 billion.</a:t>
            </a:r>
          </a:p>
        </p:txBody>
      </p:sp>
      <p:sp>
        <p:nvSpPr>
          <p:cNvPr id="19" name="TextBox 18">
            <a:extLst>
              <a:ext uri="{FF2B5EF4-FFF2-40B4-BE49-F238E27FC236}">
                <a16:creationId xmlns:a16="http://schemas.microsoft.com/office/drawing/2014/main" id="{6004F6F0-563F-B589-4982-056C18886A54}"/>
              </a:ext>
            </a:extLst>
          </p:cNvPr>
          <p:cNvSpPr txBox="1"/>
          <p:nvPr/>
        </p:nvSpPr>
        <p:spPr>
          <a:xfrm>
            <a:off x="5692603" y="1207489"/>
            <a:ext cx="2837351" cy="536878"/>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900" kern="0" spc="75" dirty="0">
                <a:solidFill>
                  <a:srgbClr val="000000"/>
                </a:solidFill>
                <a:latin typeface="Century Gothic" panose="020B0502020202020204" pitchFamily="34" charset="0"/>
                <a:sym typeface="Arial"/>
              </a:rPr>
              <a:t>Very low environmental impact with significant net gain on reducing carbon emissions.</a:t>
            </a:r>
          </a:p>
        </p:txBody>
      </p:sp>
      <p:sp>
        <p:nvSpPr>
          <p:cNvPr id="20" name="TextBox 19">
            <a:extLst>
              <a:ext uri="{FF2B5EF4-FFF2-40B4-BE49-F238E27FC236}">
                <a16:creationId xmlns:a16="http://schemas.microsoft.com/office/drawing/2014/main" id="{C7E8A74A-D4A3-04B6-B38A-756980CF6595}"/>
              </a:ext>
            </a:extLst>
          </p:cNvPr>
          <p:cNvSpPr txBox="1"/>
          <p:nvPr/>
        </p:nvSpPr>
        <p:spPr>
          <a:xfrm>
            <a:off x="5692603" y="2227368"/>
            <a:ext cx="2837351" cy="536878"/>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900" kern="0" spc="75" dirty="0">
                <a:solidFill>
                  <a:srgbClr val="000000"/>
                </a:solidFill>
                <a:latin typeface="Century Gothic" panose="020B0502020202020204" pitchFamily="34" charset="0"/>
                <a:sym typeface="Arial"/>
              </a:rPr>
              <a:t>Strengthening energy security in the Metro, ensuring power availability for industry.</a:t>
            </a:r>
          </a:p>
        </p:txBody>
      </p:sp>
      <p:sp>
        <p:nvSpPr>
          <p:cNvPr id="21" name="TextBox 20">
            <a:extLst>
              <a:ext uri="{FF2B5EF4-FFF2-40B4-BE49-F238E27FC236}">
                <a16:creationId xmlns:a16="http://schemas.microsoft.com/office/drawing/2014/main" id="{A9EC683E-C0F3-4A23-CD10-B01E4E94B9BF}"/>
              </a:ext>
            </a:extLst>
          </p:cNvPr>
          <p:cNvSpPr txBox="1"/>
          <p:nvPr/>
        </p:nvSpPr>
        <p:spPr>
          <a:xfrm>
            <a:off x="5711776" y="3339469"/>
            <a:ext cx="2837351" cy="841577"/>
          </a:xfrm>
          <a:prstGeom prst="rect">
            <a:avLst/>
          </a:prstGeom>
          <a:noFill/>
        </p:spPr>
        <p:txBody>
          <a:bodyPr wrap="square">
            <a:spAutoFit/>
          </a:bodyPr>
          <a:lstStyle>
            <a:defPPr marR="0" lvl="0" algn="l" rtl="0">
              <a:lnSpc>
                <a:spcPct val="100000"/>
              </a:lnSpc>
              <a:spcBef>
                <a:spcPts val="0"/>
              </a:spcBef>
              <a:spcAft>
                <a:spcPts val="0"/>
              </a:spcAft>
              <a:defRPr lang="en-NL"/>
            </a:defPPr>
            <a:lvl1pPr indent="0" algn="just">
              <a:lnSpc>
                <a:spcPct val="110000"/>
              </a:lnSpc>
              <a:spcAft>
                <a:spcPts val="600"/>
              </a:spcAft>
              <a:buClr>
                <a:srgbClr val="FBB72B"/>
              </a:buClr>
              <a:buSzPts val="1200"/>
              <a:buFont typeface="Montserrat"/>
              <a:buNone/>
              <a:defRPr sz="1200" spc="100">
                <a:latin typeface="Gill Sans MT" panose="020B0502020104020203" pitchFamily="34" charset="0"/>
                <a:ea typeface="Century Gothic"/>
                <a:cs typeface="Century Gothic"/>
              </a:defRPr>
            </a:lvl1pPr>
          </a:lstStyle>
          <a:p>
            <a:pPr defTabSz="685800">
              <a:spcAft>
                <a:spcPts val="450"/>
              </a:spcAft>
            </a:pPr>
            <a:r>
              <a:rPr lang="en-US" sz="900" kern="0" spc="75" dirty="0">
                <a:solidFill>
                  <a:srgbClr val="000000"/>
                </a:solidFill>
                <a:latin typeface="Century Gothic" panose="020B0502020202020204" pitchFamily="34" charset="0"/>
                <a:sym typeface="Arial"/>
              </a:rPr>
              <a:t>Over 20,000 direct and indirect jobs to help alleviate unemployment  in phase 1 alone (15,000 construction &amp; 5,000 operation and maintenance), including renewable energy plants.</a:t>
            </a:r>
          </a:p>
        </p:txBody>
      </p:sp>
      <p:pic>
        <p:nvPicPr>
          <p:cNvPr id="22" name="Picture 21">
            <a:extLst>
              <a:ext uri="{FF2B5EF4-FFF2-40B4-BE49-F238E27FC236}">
                <a16:creationId xmlns:a16="http://schemas.microsoft.com/office/drawing/2014/main" id="{057BA666-A7C4-C51F-E08E-1C5F11F82E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9412" y="1540552"/>
            <a:ext cx="1320553" cy="1320553"/>
          </a:xfrm>
          <a:prstGeom prst="rect">
            <a:avLst/>
          </a:prstGeom>
        </p:spPr>
      </p:pic>
      <p:sp>
        <p:nvSpPr>
          <p:cNvPr id="23" name="TextBox 22">
            <a:extLst>
              <a:ext uri="{FF2B5EF4-FFF2-40B4-BE49-F238E27FC236}">
                <a16:creationId xmlns:a16="http://schemas.microsoft.com/office/drawing/2014/main" id="{E9E30AA3-B18B-1293-09B2-EA0B2E4B7E25}"/>
              </a:ext>
            </a:extLst>
          </p:cNvPr>
          <p:cNvSpPr txBox="1"/>
          <p:nvPr/>
        </p:nvSpPr>
        <p:spPr>
          <a:xfrm>
            <a:off x="968967" y="984536"/>
            <a:ext cx="2732405"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JUST ENERGY TRANSITION PROJECT</a:t>
            </a:r>
          </a:p>
        </p:txBody>
      </p:sp>
      <p:sp>
        <p:nvSpPr>
          <p:cNvPr id="24" name="TextBox 23">
            <a:extLst>
              <a:ext uri="{FF2B5EF4-FFF2-40B4-BE49-F238E27FC236}">
                <a16:creationId xmlns:a16="http://schemas.microsoft.com/office/drawing/2014/main" id="{E35E7B9C-9FEE-19EA-D4FE-AA28ABF51E77}"/>
              </a:ext>
            </a:extLst>
          </p:cNvPr>
          <p:cNvSpPr txBox="1"/>
          <p:nvPr/>
        </p:nvSpPr>
        <p:spPr>
          <a:xfrm>
            <a:off x="991869" y="2019032"/>
            <a:ext cx="2732405"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BLACK ECONOMIC EMPOWERMENT</a:t>
            </a:r>
          </a:p>
        </p:txBody>
      </p:sp>
      <p:sp>
        <p:nvSpPr>
          <p:cNvPr id="25" name="TextBox 24">
            <a:extLst>
              <a:ext uri="{FF2B5EF4-FFF2-40B4-BE49-F238E27FC236}">
                <a16:creationId xmlns:a16="http://schemas.microsoft.com/office/drawing/2014/main" id="{26BC2F33-BF03-2AF6-8E9F-8736A36B9903}"/>
              </a:ext>
            </a:extLst>
          </p:cNvPr>
          <p:cNvSpPr txBox="1"/>
          <p:nvPr/>
        </p:nvSpPr>
        <p:spPr>
          <a:xfrm>
            <a:off x="1007728" y="3121820"/>
            <a:ext cx="2732405"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STIMULATE MANUFACTURING INDUSTRY</a:t>
            </a:r>
          </a:p>
        </p:txBody>
      </p:sp>
      <p:sp>
        <p:nvSpPr>
          <p:cNvPr id="26" name="TextBox 25">
            <a:extLst>
              <a:ext uri="{FF2B5EF4-FFF2-40B4-BE49-F238E27FC236}">
                <a16:creationId xmlns:a16="http://schemas.microsoft.com/office/drawing/2014/main" id="{93F98E3B-10C1-1BED-034D-18FBAB5B5FB4}"/>
              </a:ext>
            </a:extLst>
          </p:cNvPr>
          <p:cNvSpPr txBox="1"/>
          <p:nvPr/>
        </p:nvSpPr>
        <p:spPr>
          <a:xfrm>
            <a:off x="3316248" y="4074628"/>
            <a:ext cx="2732405"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TAX REVENUES</a:t>
            </a:r>
          </a:p>
        </p:txBody>
      </p:sp>
      <p:sp>
        <p:nvSpPr>
          <p:cNvPr id="27" name="TextBox 26">
            <a:extLst>
              <a:ext uri="{FF2B5EF4-FFF2-40B4-BE49-F238E27FC236}">
                <a16:creationId xmlns:a16="http://schemas.microsoft.com/office/drawing/2014/main" id="{4A53EA1E-DA59-265A-C1E3-A0E3BCFED8EB}"/>
              </a:ext>
            </a:extLst>
          </p:cNvPr>
          <p:cNvSpPr txBox="1"/>
          <p:nvPr/>
        </p:nvSpPr>
        <p:spPr>
          <a:xfrm>
            <a:off x="5693238" y="1029510"/>
            <a:ext cx="2837351"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CLIMATE CHANGE</a:t>
            </a:r>
          </a:p>
        </p:txBody>
      </p:sp>
      <p:sp>
        <p:nvSpPr>
          <p:cNvPr id="28" name="TextBox 27">
            <a:extLst>
              <a:ext uri="{FF2B5EF4-FFF2-40B4-BE49-F238E27FC236}">
                <a16:creationId xmlns:a16="http://schemas.microsoft.com/office/drawing/2014/main" id="{571F9068-0840-204B-64CD-6BA5856E0AF0}"/>
              </a:ext>
            </a:extLst>
          </p:cNvPr>
          <p:cNvSpPr txBox="1"/>
          <p:nvPr/>
        </p:nvSpPr>
        <p:spPr>
          <a:xfrm>
            <a:off x="5702127" y="2016704"/>
            <a:ext cx="2837351"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ENERGY FOR INDUSTRY</a:t>
            </a:r>
          </a:p>
        </p:txBody>
      </p:sp>
      <p:sp>
        <p:nvSpPr>
          <p:cNvPr id="29" name="TextBox 28">
            <a:extLst>
              <a:ext uri="{FF2B5EF4-FFF2-40B4-BE49-F238E27FC236}">
                <a16:creationId xmlns:a16="http://schemas.microsoft.com/office/drawing/2014/main" id="{3A3EEED0-F8F4-4298-CC49-DE717150A2D6}"/>
              </a:ext>
            </a:extLst>
          </p:cNvPr>
          <p:cNvSpPr txBox="1"/>
          <p:nvPr/>
        </p:nvSpPr>
        <p:spPr>
          <a:xfrm>
            <a:off x="5735146" y="3128964"/>
            <a:ext cx="2837351" cy="253916"/>
          </a:xfrm>
          <a:prstGeom prst="rect">
            <a:avLst/>
          </a:prstGeom>
          <a:noFill/>
        </p:spPr>
        <p:txBody>
          <a:bodyPr wrap="square">
            <a:spAutoFit/>
          </a:bodyPr>
          <a:lstStyle/>
          <a:p>
            <a:pPr algn="just" defTabSz="685800">
              <a:buClr>
                <a:srgbClr val="000000"/>
              </a:buClr>
            </a:pPr>
            <a:r>
              <a:rPr lang="en-US" sz="1050" b="1" kern="0" dirty="0">
                <a:solidFill>
                  <a:srgbClr val="000000"/>
                </a:solidFill>
                <a:latin typeface="Century Gothic" panose="020B0502020202020204" pitchFamily="34" charset="0"/>
                <a:cs typeface="Arial"/>
                <a:sym typeface="Arial"/>
              </a:rPr>
              <a:t>JOB CREATION &amp; SKILLS DEVELOPMENT</a:t>
            </a:r>
          </a:p>
        </p:txBody>
      </p:sp>
      <p:sp>
        <p:nvSpPr>
          <p:cNvPr id="30" name="Title 1">
            <a:extLst>
              <a:ext uri="{FF2B5EF4-FFF2-40B4-BE49-F238E27FC236}">
                <a16:creationId xmlns:a16="http://schemas.microsoft.com/office/drawing/2014/main" id="{479C3E95-52E0-35AC-CBEA-EACBF5D9B4E2}"/>
              </a:ext>
            </a:extLst>
          </p:cNvPr>
          <p:cNvSpPr txBox="1">
            <a:spLocks/>
          </p:cNvSpPr>
          <p:nvPr/>
        </p:nvSpPr>
        <p:spPr>
          <a:xfrm>
            <a:off x="404762" y="-165779"/>
            <a:ext cx="5822972" cy="136194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FFFFFF"/>
              </a:buClr>
            </a:pPr>
            <a:r>
              <a:rPr lang="en-US" sz="2700" kern="0" dirty="0">
                <a:solidFill>
                  <a:srgbClr val="000000"/>
                </a:solidFill>
                <a:latin typeface="Century Gothic" panose="020B0502020202020204" pitchFamily="34" charset="0"/>
              </a:rPr>
              <a:t>FULL PROJECT IMPACT</a:t>
            </a:r>
          </a:p>
        </p:txBody>
      </p:sp>
      <p:pic>
        <p:nvPicPr>
          <p:cNvPr id="31" name="Picture 30">
            <a:extLst>
              <a:ext uri="{FF2B5EF4-FFF2-40B4-BE49-F238E27FC236}">
                <a16:creationId xmlns:a16="http://schemas.microsoft.com/office/drawing/2014/main" id="{995CBDED-AB10-4D43-DEB6-7407D32F81E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02931" y="271601"/>
            <a:ext cx="1315256" cy="437070"/>
          </a:xfrm>
          <a:prstGeom prst="rect">
            <a:avLst/>
          </a:prstGeom>
        </p:spPr>
      </p:pic>
      <p:sp>
        <p:nvSpPr>
          <p:cNvPr id="2" name="Hexagon 1">
            <a:extLst>
              <a:ext uri="{FF2B5EF4-FFF2-40B4-BE49-F238E27FC236}">
                <a16:creationId xmlns:a16="http://schemas.microsoft.com/office/drawing/2014/main" id="{84D515F7-0FED-F8DC-1B51-45DEB1FA49C5}"/>
              </a:ext>
            </a:extLst>
          </p:cNvPr>
          <p:cNvSpPr/>
          <p:nvPr/>
        </p:nvSpPr>
        <p:spPr>
          <a:xfrm>
            <a:off x="7882558" y="4634475"/>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3" name="Hexagon 2">
            <a:extLst>
              <a:ext uri="{FF2B5EF4-FFF2-40B4-BE49-F238E27FC236}">
                <a16:creationId xmlns:a16="http://schemas.microsoft.com/office/drawing/2014/main" id="{495CD1DE-9466-2AA3-F12F-1449AE3845AA}"/>
              </a:ext>
            </a:extLst>
          </p:cNvPr>
          <p:cNvSpPr/>
          <p:nvPr/>
        </p:nvSpPr>
        <p:spPr>
          <a:xfrm>
            <a:off x="6671760" y="4021458"/>
            <a:ext cx="1378096" cy="1121054"/>
          </a:xfrm>
          <a:prstGeom prst="hexagon">
            <a:avLst/>
          </a:prstGeom>
          <a:solidFill>
            <a:schemeClr val="accent6">
              <a:lumMod val="40000"/>
              <a:lumOff val="60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Century Gothic" panose="020B0502020202020204" pitchFamily="34" charset="0"/>
              <a:sym typeface="Arial"/>
            </a:endParaRPr>
          </a:p>
        </p:txBody>
      </p:sp>
    </p:spTree>
    <p:extLst>
      <p:ext uri="{BB962C8B-B14F-4D97-AF65-F5344CB8AC3E}">
        <p14:creationId xmlns:p14="http://schemas.microsoft.com/office/powerpoint/2010/main" val="3186867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2"/>
          <p:cNvSpPr txBox="1">
            <a:spLocks noGrp="1"/>
          </p:cNvSpPr>
          <p:nvPr>
            <p:ph type="ctrTitle"/>
          </p:nvPr>
        </p:nvSpPr>
        <p:spPr>
          <a:xfrm>
            <a:off x="6592208" y="2705100"/>
            <a:ext cx="2377173" cy="809681"/>
          </a:xfrm>
          <a:prstGeom prst="rect">
            <a:avLst/>
          </a:prstGeom>
          <a:noFill/>
          <a:ln>
            <a:noFill/>
          </a:ln>
        </p:spPr>
        <p:txBody>
          <a:bodyPr spcFirstLastPara="1" wrap="square" lIns="68569" tIns="34275" rIns="68569" bIns="34275" anchor="ctr" anchorCtr="0">
            <a:noAutofit/>
          </a:bodyPr>
          <a:lstStyle/>
          <a:p>
            <a:r>
              <a:rPr lang="en-GB" spc="225" dirty="0">
                <a:solidFill>
                  <a:schemeClr val="bg1"/>
                </a:solidFill>
              </a:rPr>
              <a:t>THANK YOU</a:t>
            </a:r>
            <a:endParaRPr spc="225" dirty="0">
              <a:solidFill>
                <a:schemeClr val="bg1"/>
              </a:solidFill>
            </a:endParaRPr>
          </a:p>
        </p:txBody>
      </p:sp>
      <p:sp>
        <p:nvSpPr>
          <p:cNvPr id="581" name="Google Shape;581;p62"/>
          <p:cNvSpPr txBox="1">
            <a:spLocks noGrp="1"/>
          </p:cNvSpPr>
          <p:nvPr>
            <p:ph type="body" idx="1"/>
          </p:nvPr>
        </p:nvSpPr>
        <p:spPr>
          <a:xfrm>
            <a:off x="497949" y="990600"/>
            <a:ext cx="3050794" cy="1714500"/>
          </a:xfrm>
          <a:prstGeom prst="rect">
            <a:avLst/>
          </a:prstGeom>
          <a:noFill/>
          <a:ln>
            <a:noFill/>
          </a:ln>
        </p:spPr>
        <p:txBody>
          <a:bodyPr spcFirstLastPara="1" wrap="square" lIns="68569" tIns="34275" rIns="68569" bIns="34275" anchor="t" anchorCtr="0">
            <a:noAutofit/>
          </a:bodyPr>
          <a:lstStyle/>
          <a:p>
            <a:pPr marL="0" indent="0"/>
            <a:endParaRPr sz="900" dirty="0">
              <a:solidFill>
                <a:srgbClr val="EFEFE8"/>
              </a:solidFill>
            </a:endParaRPr>
          </a:p>
          <a:p>
            <a:pPr marL="0" indent="0">
              <a:buClr>
                <a:srgbClr val="EFEFE8"/>
              </a:buClr>
            </a:pPr>
            <a:endParaRPr sz="900" u="sng" dirty="0">
              <a:solidFill>
                <a:srgbClr val="EFEFE8"/>
              </a:solidFill>
            </a:endParaRPr>
          </a:p>
        </p:txBody>
      </p:sp>
      <p:pic>
        <p:nvPicPr>
          <p:cNvPr id="6" name="Google Shape;546;p57">
            <a:extLst>
              <a:ext uri="{FF2B5EF4-FFF2-40B4-BE49-F238E27FC236}">
                <a16:creationId xmlns:a16="http://schemas.microsoft.com/office/drawing/2014/main" id="{1F3AD49F-BEE9-1B50-A7B0-1EEF8FFE8021}"/>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10413" y="2498311"/>
            <a:ext cx="2863415" cy="2645189"/>
          </a:xfrm>
          <a:prstGeom prst="rect">
            <a:avLst/>
          </a:prstGeom>
          <a:noFill/>
          <a:ln>
            <a:noFill/>
          </a:ln>
          <a:effectLst>
            <a:outerShdw blurRad="254000" dir="2700000" algn="ctr" rotWithShape="0">
              <a:schemeClr val="dk1">
                <a:alpha val="64313"/>
              </a:schemeClr>
            </a:outerShdw>
          </a:effectLst>
        </p:spPr>
      </p:pic>
      <p:sp>
        <p:nvSpPr>
          <p:cNvPr id="4" name="Rectangle 3">
            <a:extLst>
              <a:ext uri="{FF2B5EF4-FFF2-40B4-BE49-F238E27FC236}">
                <a16:creationId xmlns:a16="http://schemas.microsoft.com/office/drawing/2014/main" id="{3E160241-254D-1155-8797-BD539F3A8A50}"/>
              </a:ext>
            </a:extLst>
          </p:cNvPr>
          <p:cNvSpPr/>
          <p:nvPr/>
        </p:nvSpPr>
        <p:spPr>
          <a:xfrm>
            <a:off x="7570695" y="121024"/>
            <a:ext cx="1499540" cy="665630"/>
          </a:xfrm>
          <a:prstGeom prst="rect">
            <a:avLst/>
          </a:prstGeom>
          <a:solidFill>
            <a:srgbClr val="FB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ZA" sz="1050" kern="0" dirty="0">
              <a:solidFill>
                <a:srgbClr val="FFFFFF"/>
              </a:solidFill>
              <a:latin typeface="Arial"/>
              <a:sym typeface="Arial"/>
            </a:endParaRPr>
          </a:p>
        </p:txBody>
      </p:sp>
      <p:pic>
        <p:nvPicPr>
          <p:cNvPr id="11" name="Picture 10" descr="A black and white logo&#10;&#10;Description automatically generated with low confidence">
            <a:extLst>
              <a:ext uri="{FF2B5EF4-FFF2-40B4-BE49-F238E27FC236}">
                <a16:creationId xmlns:a16="http://schemas.microsoft.com/office/drawing/2014/main" id="{7622609C-3BCD-A8DB-CB43-479C6321BB33}"/>
              </a:ext>
            </a:extLst>
          </p:cNvPr>
          <p:cNvPicPr>
            <a:picLocks noChangeAspect="1"/>
          </p:cNvPicPr>
          <p:nvPr/>
        </p:nvPicPr>
        <p:blipFill>
          <a:blip r:embed="rId4"/>
          <a:stretch>
            <a:fillRect/>
          </a:stretch>
        </p:blipFill>
        <p:spPr>
          <a:xfrm>
            <a:off x="322652" y="337860"/>
            <a:ext cx="2238935" cy="745774"/>
          </a:xfrm>
          <a:prstGeom prst="rect">
            <a:avLst/>
          </a:prstGeom>
        </p:spPr>
      </p:pic>
      <p:sp>
        <p:nvSpPr>
          <p:cNvPr id="2" name="TextBox 1">
            <a:extLst>
              <a:ext uri="{FF2B5EF4-FFF2-40B4-BE49-F238E27FC236}">
                <a16:creationId xmlns:a16="http://schemas.microsoft.com/office/drawing/2014/main" id="{5F1FF9D7-5B64-6427-C42D-8E6427B47FC3}"/>
              </a:ext>
            </a:extLst>
          </p:cNvPr>
          <p:cNvSpPr txBox="1"/>
          <p:nvPr/>
        </p:nvSpPr>
        <p:spPr>
          <a:xfrm>
            <a:off x="497949" y="1729478"/>
            <a:ext cx="4384712" cy="461665"/>
          </a:xfrm>
          <a:prstGeom prst="rect">
            <a:avLst/>
          </a:prstGeom>
          <a:noFill/>
        </p:spPr>
        <p:txBody>
          <a:bodyPr wrap="square" rtlCol="0">
            <a:spAutoFit/>
          </a:bodyPr>
          <a:lstStyle/>
          <a:p>
            <a:pPr defTabSz="685800">
              <a:buClr>
                <a:srgbClr val="000000"/>
              </a:buClr>
            </a:pPr>
            <a:r>
              <a:rPr lang="en-US" sz="2400" kern="0" dirty="0">
                <a:solidFill>
                  <a:srgbClr val="FFFFFF"/>
                </a:solidFill>
                <a:latin typeface="Century Gothic" panose="020B0502020202020204" pitchFamily="34" charset="0"/>
                <a:cs typeface="Arial"/>
                <a:sym typeface="Arial"/>
              </a:rPr>
              <a:t>COEGA GREEN AMMONIA</a:t>
            </a:r>
            <a:endParaRPr lang="en-ZA" sz="2400" kern="0" dirty="0">
              <a:solidFill>
                <a:srgbClr val="FFFFFF"/>
              </a:solidFill>
              <a:latin typeface="Century Gothic" panose="020B0502020202020204" pitchFamily="34" charset="0"/>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CD8FC-0935-EAFF-50D9-15809CCE1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4810E-975A-3841-CEAD-5D70879A52E6}"/>
              </a:ext>
            </a:extLst>
          </p:cNvPr>
          <p:cNvSpPr>
            <a:spLocks noGrp="1"/>
          </p:cNvSpPr>
          <p:nvPr>
            <p:ph type="title"/>
          </p:nvPr>
        </p:nvSpPr>
        <p:spPr>
          <a:xfrm>
            <a:off x="1655676" y="1563638"/>
            <a:ext cx="5832648" cy="1080120"/>
          </a:xfrm>
        </p:spPr>
        <p:txBody>
          <a:bodyPr>
            <a:normAutofit/>
          </a:bodyPr>
          <a:lstStyle/>
          <a:p>
            <a:pPr algn="ctr"/>
            <a:r>
              <a:rPr lang="en-AU" sz="3100" b="1" u="sng" dirty="0"/>
              <a:t>SESSION 2:</a:t>
            </a:r>
            <a:br>
              <a:rPr lang="en-AU" sz="3100" b="1" dirty="0"/>
            </a:br>
            <a:r>
              <a:rPr lang="en-AU" sz="3100" b="1" dirty="0"/>
              <a:t>SCOPING AND EIA OVERVIEW</a:t>
            </a:r>
            <a:endParaRPr lang="en-AU" sz="2400" b="1" dirty="0"/>
          </a:p>
        </p:txBody>
      </p:sp>
    </p:spTree>
    <p:extLst>
      <p:ext uri="{BB962C8B-B14F-4D97-AF65-F5344CB8AC3E}">
        <p14:creationId xmlns:p14="http://schemas.microsoft.com/office/powerpoint/2010/main" val="1251833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C579-20D6-4AF5-F33B-5B2D151F5DA7}"/>
              </a:ext>
            </a:extLst>
          </p:cNvPr>
          <p:cNvSpPr>
            <a:spLocks noGrp="1"/>
          </p:cNvSpPr>
          <p:nvPr>
            <p:ph type="title"/>
          </p:nvPr>
        </p:nvSpPr>
        <p:spPr>
          <a:xfrm>
            <a:off x="453498" y="123478"/>
            <a:ext cx="7880281" cy="495275"/>
          </a:xfrm>
        </p:spPr>
        <p:txBody>
          <a:bodyPr/>
          <a:lstStyle/>
          <a:p>
            <a:r>
              <a:rPr lang="en-US" dirty="0"/>
              <a:t>EIA Approach - Legal Requirements</a:t>
            </a:r>
            <a:endParaRPr lang="en-ZA" dirty="0"/>
          </a:p>
        </p:txBody>
      </p:sp>
      <p:sp>
        <p:nvSpPr>
          <p:cNvPr id="3" name="Content Placeholder 2">
            <a:extLst>
              <a:ext uri="{FF2B5EF4-FFF2-40B4-BE49-F238E27FC236}">
                <a16:creationId xmlns:a16="http://schemas.microsoft.com/office/drawing/2014/main" id="{28387331-49F5-35CE-FB50-26401892B8FC}"/>
              </a:ext>
            </a:extLst>
          </p:cNvPr>
          <p:cNvSpPr>
            <a:spLocks noGrp="1"/>
          </p:cNvSpPr>
          <p:nvPr>
            <p:ph idx="14"/>
          </p:nvPr>
        </p:nvSpPr>
        <p:spPr>
          <a:xfrm>
            <a:off x="453498" y="699542"/>
            <a:ext cx="8366975" cy="4145442"/>
          </a:xfrm>
        </p:spPr>
        <p:txBody>
          <a:bodyPr>
            <a:noAutofit/>
          </a:bodyPr>
          <a:lstStyle/>
          <a:p>
            <a:pPr marL="182563" lvl="1" indent="-182563">
              <a:lnSpc>
                <a:spcPct val="120000"/>
              </a:lnSpc>
              <a:spcBef>
                <a:spcPts val="0"/>
              </a:spcBef>
              <a:buClr>
                <a:schemeClr val="accent2"/>
              </a:buClr>
            </a:pPr>
            <a:r>
              <a:rPr lang="en-US" dirty="0">
                <a:solidFill>
                  <a:schemeClr val="tx1"/>
                </a:solidFill>
              </a:rPr>
              <a:t>Activities listed under the </a:t>
            </a:r>
            <a:r>
              <a:rPr lang="en-ZA" dirty="0">
                <a:solidFill>
                  <a:schemeClr val="tx1"/>
                </a:solidFill>
              </a:rPr>
              <a:t>National Environmental Management Act</a:t>
            </a:r>
            <a:r>
              <a:rPr lang="en-US" dirty="0">
                <a:solidFill>
                  <a:schemeClr val="tx1"/>
                </a:solidFill>
              </a:rPr>
              <a:t>. 108 of 1998 (NEMA)</a:t>
            </a:r>
            <a:r>
              <a:rPr lang="en-ZA" dirty="0">
                <a:solidFill>
                  <a:schemeClr val="tx1"/>
                </a:solidFill>
              </a:rPr>
              <a:t> </a:t>
            </a:r>
          </a:p>
          <a:p>
            <a:pPr marL="541338" lvl="1" indent="-182563">
              <a:lnSpc>
                <a:spcPct val="120000"/>
              </a:lnSpc>
              <a:spcBef>
                <a:spcPts val="0"/>
              </a:spcBef>
              <a:spcAft>
                <a:spcPts val="0"/>
              </a:spcAft>
            </a:pPr>
            <a:r>
              <a:rPr lang="en-US" sz="1400" dirty="0">
                <a:solidFill>
                  <a:schemeClr val="tx1"/>
                </a:solidFill>
              </a:rPr>
              <a:t>NEMA provides for the control of certain listed activities, which are prohibited until Environmental </a:t>
            </a:r>
            <a:r>
              <a:rPr lang="en-US" sz="1400" dirty="0" err="1">
                <a:solidFill>
                  <a:schemeClr val="tx1"/>
                </a:solidFill>
              </a:rPr>
              <a:t>Authorisation</a:t>
            </a:r>
            <a:r>
              <a:rPr lang="en-US" sz="1400" dirty="0">
                <a:solidFill>
                  <a:schemeClr val="tx1"/>
                </a:solidFill>
              </a:rPr>
              <a:t> is obtained.</a:t>
            </a:r>
          </a:p>
          <a:p>
            <a:pPr marL="541338" lvl="1" indent="-182563">
              <a:lnSpc>
                <a:spcPct val="120000"/>
              </a:lnSpc>
              <a:spcBef>
                <a:spcPts val="0"/>
              </a:spcBef>
            </a:pPr>
            <a:r>
              <a:rPr lang="en-US" sz="1400" dirty="0">
                <a:solidFill>
                  <a:schemeClr val="tx1"/>
                </a:solidFill>
              </a:rPr>
              <a:t>Listing Notice 2 – activities related to vegetation removal and storage of dangerous goods are triggered » Environmental </a:t>
            </a:r>
            <a:r>
              <a:rPr lang="en-US" sz="1400" dirty="0" err="1">
                <a:solidFill>
                  <a:schemeClr val="tx1"/>
                </a:solidFill>
              </a:rPr>
              <a:t>Authorisation</a:t>
            </a:r>
            <a:endParaRPr lang="en-US" sz="1400" dirty="0">
              <a:solidFill>
                <a:schemeClr val="tx1"/>
              </a:solidFill>
            </a:endParaRPr>
          </a:p>
          <a:p>
            <a:pPr marL="182563" lvl="1" indent="-182563" algn="just">
              <a:lnSpc>
                <a:spcPct val="120000"/>
              </a:lnSpc>
              <a:spcBef>
                <a:spcPts val="0"/>
              </a:spcBef>
              <a:buClr>
                <a:schemeClr val="accent2"/>
              </a:buClr>
            </a:pPr>
            <a:r>
              <a:rPr lang="en-US" dirty="0">
                <a:solidFill>
                  <a:schemeClr val="tx1"/>
                </a:solidFill>
              </a:rPr>
              <a:t>As a Listing Notice 2 activity is triggered, the application for Environmental </a:t>
            </a:r>
            <a:r>
              <a:rPr lang="en-US" dirty="0" err="1">
                <a:solidFill>
                  <a:schemeClr val="tx1"/>
                </a:solidFill>
              </a:rPr>
              <a:t>Authorisation</a:t>
            </a:r>
            <a:r>
              <a:rPr lang="en-US" dirty="0">
                <a:solidFill>
                  <a:schemeClr val="tx1"/>
                </a:solidFill>
              </a:rPr>
              <a:t> by CGA requires a Scoping and EIA process to be undertaken in accordance with the requirements of the EIA Regulations 2014 (as amended).</a:t>
            </a:r>
          </a:p>
          <a:p>
            <a:pPr>
              <a:lnSpc>
                <a:spcPct val="120000"/>
              </a:lnSpc>
            </a:pPr>
            <a:r>
              <a:rPr lang="en-ZA" sz="1600" dirty="0">
                <a:solidFill>
                  <a:schemeClr val="tx1"/>
                </a:solidFill>
              </a:rPr>
              <a:t>Atmospheric Emissions Licence and Water Use Licence/General Authorisation</a:t>
            </a:r>
          </a:p>
          <a:p>
            <a:pPr>
              <a:lnSpc>
                <a:spcPct val="120000"/>
              </a:lnSpc>
            </a:pPr>
            <a:r>
              <a:rPr lang="en-ZA" sz="1600" dirty="0"/>
              <a:t>Competent Authorities</a:t>
            </a:r>
          </a:p>
          <a:p>
            <a:pPr lvl="1">
              <a:lnSpc>
                <a:spcPct val="120000"/>
              </a:lnSpc>
              <a:spcAft>
                <a:spcPts val="0"/>
              </a:spcAft>
            </a:pPr>
            <a:r>
              <a:rPr lang="en-ZA" sz="1400" dirty="0">
                <a:solidFill>
                  <a:schemeClr val="tx1"/>
                </a:solidFill>
              </a:rPr>
              <a:t>Eastern Cape: Department of Economic Development, Environmental Affairs and Tourism – Environmental Authorisation</a:t>
            </a:r>
          </a:p>
          <a:p>
            <a:pPr lvl="1">
              <a:lnSpc>
                <a:spcPct val="120000"/>
              </a:lnSpc>
            </a:pPr>
            <a:r>
              <a:rPr lang="en-ZA" sz="1400" dirty="0">
                <a:solidFill>
                  <a:schemeClr val="tx1"/>
                </a:solidFill>
              </a:rPr>
              <a:t>Nelson Mandela Bay Municipality – Atmospheric Emissions Licence</a:t>
            </a:r>
            <a:endParaRPr lang="en-ZA" dirty="0">
              <a:solidFill>
                <a:schemeClr val="tx1"/>
              </a:solidFill>
            </a:endParaRPr>
          </a:p>
        </p:txBody>
      </p:sp>
      <p:pic>
        <p:nvPicPr>
          <p:cNvPr id="4" name="Graphic 3">
            <a:extLst>
              <a:ext uri="{FF2B5EF4-FFF2-40B4-BE49-F238E27FC236}">
                <a16:creationId xmlns:a16="http://schemas.microsoft.com/office/drawing/2014/main" id="{02D6911F-3587-2B76-26C0-89FF24AD6B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44563" y="4155926"/>
            <a:ext cx="691878" cy="761066"/>
          </a:xfrm>
          <a:prstGeom prst="rect">
            <a:avLst/>
          </a:prstGeom>
        </p:spPr>
      </p:pic>
    </p:spTree>
    <p:extLst>
      <p:ext uri="{BB962C8B-B14F-4D97-AF65-F5344CB8AC3E}">
        <p14:creationId xmlns:p14="http://schemas.microsoft.com/office/powerpoint/2010/main" val="1660930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C5BD-399D-A6D4-02A0-592C02F7307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AE3D51-C0CD-7624-F512-C423F97BBB9B}"/>
              </a:ext>
            </a:extLst>
          </p:cNvPr>
          <p:cNvPicPr>
            <a:picLocks noChangeAspect="1"/>
          </p:cNvPicPr>
          <p:nvPr/>
        </p:nvPicPr>
        <p:blipFill>
          <a:blip r:embed="rId3"/>
          <a:stretch>
            <a:fillRect/>
          </a:stretch>
        </p:blipFill>
        <p:spPr>
          <a:xfrm>
            <a:off x="446935" y="0"/>
            <a:ext cx="8250130" cy="5143500"/>
          </a:xfrm>
          <a:prstGeom prst="rect">
            <a:avLst/>
          </a:prstGeom>
        </p:spPr>
      </p:pic>
      <p:sp>
        <p:nvSpPr>
          <p:cNvPr id="9" name="Title 8">
            <a:extLst>
              <a:ext uri="{FF2B5EF4-FFF2-40B4-BE49-F238E27FC236}">
                <a16:creationId xmlns:a16="http://schemas.microsoft.com/office/drawing/2014/main" id="{7C90C84E-59B3-B68F-0EE6-E65872F9FBA9}"/>
              </a:ext>
            </a:extLst>
          </p:cNvPr>
          <p:cNvSpPr>
            <a:spLocks noGrp="1"/>
          </p:cNvSpPr>
          <p:nvPr>
            <p:ph type="title"/>
          </p:nvPr>
        </p:nvSpPr>
        <p:spPr>
          <a:xfrm>
            <a:off x="631859" y="132985"/>
            <a:ext cx="7880281" cy="495275"/>
          </a:xfrm>
        </p:spPr>
        <p:txBody>
          <a:bodyPr/>
          <a:lstStyle/>
          <a:p>
            <a:r>
              <a:rPr lang="en-ZA" dirty="0">
                <a:solidFill>
                  <a:schemeClr val="tx1"/>
                </a:solidFill>
                <a:highlight>
                  <a:srgbClr val="C0C0C0"/>
                </a:highlight>
              </a:rPr>
              <a:t>Where are we and Where is the Project?</a:t>
            </a:r>
          </a:p>
        </p:txBody>
      </p:sp>
      <p:sp>
        <p:nvSpPr>
          <p:cNvPr id="10" name="Oval 9">
            <a:extLst>
              <a:ext uri="{FF2B5EF4-FFF2-40B4-BE49-F238E27FC236}">
                <a16:creationId xmlns:a16="http://schemas.microsoft.com/office/drawing/2014/main" id="{DC808D30-757A-4B4C-59D9-DD8437A607BA}"/>
              </a:ext>
            </a:extLst>
          </p:cNvPr>
          <p:cNvSpPr/>
          <p:nvPr/>
        </p:nvSpPr>
        <p:spPr>
          <a:xfrm>
            <a:off x="2030950" y="4055550"/>
            <a:ext cx="288032" cy="216024"/>
          </a:xfrm>
          <a:prstGeom prst="ellipse">
            <a:avLst/>
          </a:prstGeom>
          <a:noFill/>
          <a:ln w="28575">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6" name="Oval 15">
            <a:extLst>
              <a:ext uri="{FF2B5EF4-FFF2-40B4-BE49-F238E27FC236}">
                <a16:creationId xmlns:a16="http://schemas.microsoft.com/office/drawing/2014/main" id="{CE6C49D3-98FB-1155-66E2-E6BC3B834B41}"/>
              </a:ext>
            </a:extLst>
          </p:cNvPr>
          <p:cNvSpPr/>
          <p:nvPr/>
        </p:nvSpPr>
        <p:spPr>
          <a:xfrm>
            <a:off x="7840477" y="2903672"/>
            <a:ext cx="216024" cy="188714"/>
          </a:xfrm>
          <a:prstGeom prst="ellipse">
            <a:avLst/>
          </a:prstGeom>
          <a:noFill/>
          <a:ln w="28575">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8" name="Oval 17">
            <a:extLst>
              <a:ext uri="{FF2B5EF4-FFF2-40B4-BE49-F238E27FC236}">
                <a16:creationId xmlns:a16="http://schemas.microsoft.com/office/drawing/2014/main" id="{03BF8B71-1DBA-29BF-A634-22406E9E41A4}"/>
              </a:ext>
            </a:extLst>
          </p:cNvPr>
          <p:cNvSpPr/>
          <p:nvPr/>
        </p:nvSpPr>
        <p:spPr>
          <a:xfrm>
            <a:off x="3102580" y="2314120"/>
            <a:ext cx="3549164" cy="2232248"/>
          </a:xfrm>
          <a:prstGeom prst="ellipse">
            <a:avLst/>
          </a:prstGeom>
          <a:noFill/>
          <a:ln w="12700">
            <a:solidFill>
              <a:srgbClr val="FF000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805185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FF1D-03A1-6C68-F2B2-C7BE00499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B998A-FC39-D4A8-24C4-8E12958D34F0}"/>
              </a:ext>
            </a:extLst>
          </p:cNvPr>
          <p:cNvSpPr>
            <a:spLocks noGrp="1"/>
          </p:cNvSpPr>
          <p:nvPr>
            <p:ph type="title"/>
          </p:nvPr>
        </p:nvSpPr>
        <p:spPr>
          <a:xfrm>
            <a:off x="251520" y="338959"/>
            <a:ext cx="7880281" cy="495275"/>
          </a:xfrm>
        </p:spPr>
        <p:txBody>
          <a:bodyPr>
            <a:normAutofit/>
          </a:bodyPr>
          <a:lstStyle/>
          <a:p>
            <a:r>
              <a:rPr lang="en-AU" sz="2400" dirty="0"/>
              <a:t>Project Components covered in the EIA Process</a:t>
            </a:r>
          </a:p>
        </p:txBody>
      </p:sp>
      <p:sp>
        <p:nvSpPr>
          <p:cNvPr id="4" name="Content Placeholder 3">
            <a:extLst>
              <a:ext uri="{FF2B5EF4-FFF2-40B4-BE49-F238E27FC236}">
                <a16:creationId xmlns:a16="http://schemas.microsoft.com/office/drawing/2014/main" id="{09468C66-44D1-2E78-A05C-9690C23B7096}"/>
              </a:ext>
            </a:extLst>
          </p:cNvPr>
          <p:cNvSpPr>
            <a:spLocks noGrp="1"/>
          </p:cNvSpPr>
          <p:nvPr>
            <p:ph idx="14"/>
          </p:nvPr>
        </p:nvSpPr>
        <p:spPr>
          <a:xfrm>
            <a:off x="395536" y="1288513"/>
            <a:ext cx="6613959" cy="3516028"/>
          </a:xfrm>
        </p:spPr>
        <p:txBody>
          <a:bodyPr>
            <a:normAutofit/>
          </a:bodyPr>
          <a:lstStyle/>
          <a:p>
            <a:r>
              <a:rPr lang="en-AU" dirty="0"/>
              <a:t>Hydrogen and Ammonia Production Plant on 41 ha site </a:t>
            </a:r>
            <a:br>
              <a:rPr lang="en-AU" dirty="0"/>
            </a:br>
            <a:r>
              <a:rPr lang="en-AU" dirty="0"/>
              <a:t>in Zone 7 of </a:t>
            </a:r>
            <a:r>
              <a:rPr lang="en-AU" dirty="0" err="1"/>
              <a:t>Coega</a:t>
            </a:r>
            <a:r>
              <a:rPr lang="en-AU" dirty="0"/>
              <a:t> SEZ – Electrolyser Units and </a:t>
            </a:r>
            <a:br>
              <a:rPr lang="en-AU" dirty="0"/>
            </a:br>
            <a:r>
              <a:rPr lang="en-AU" dirty="0"/>
              <a:t>Ammonia Production Loop </a:t>
            </a:r>
          </a:p>
          <a:p>
            <a:r>
              <a:rPr lang="en-AU" dirty="0"/>
              <a:t>Bulk Ammonia Storage in 2 x 35 000 m</a:t>
            </a:r>
            <a:r>
              <a:rPr lang="en-AU" baseline="30000" dirty="0"/>
              <a:t>3</a:t>
            </a:r>
            <a:r>
              <a:rPr lang="en-AU" dirty="0"/>
              <a:t> Tanks</a:t>
            </a:r>
          </a:p>
          <a:p>
            <a:r>
              <a:rPr lang="en-AU" dirty="0"/>
              <a:t>Ammonia Pipeline and Refrigeration Unit</a:t>
            </a:r>
          </a:p>
          <a:p>
            <a:r>
              <a:rPr lang="en-AU" dirty="0"/>
              <a:t>Water Pipelines</a:t>
            </a:r>
          </a:p>
          <a:p>
            <a:r>
              <a:rPr lang="en-AU" dirty="0"/>
              <a:t>On-site Substation</a:t>
            </a:r>
          </a:p>
          <a:p>
            <a:r>
              <a:rPr lang="en-AU" dirty="0"/>
              <a:t>400 kV Transmission Line between Plant and </a:t>
            </a:r>
            <a:r>
              <a:rPr lang="en-AU" dirty="0" err="1"/>
              <a:t>Dedisa</a:t>
            </a:r>
            <a:r>
              <a:rPr lang="en-AU" dirty="0"/>
              <a:t> Substation</a:t>
            </a:r>
          </a:p>
          <a:p>
            <a:endParaRPr lang="en-AU" sz="1400" dirty="0"/>
          </a:p>
          <a:p>
            <a:endParaRPr lang="en-AU" sz="1400" dirty="0"/>
          </a:p>
          <a:p>
            <a:pPr lvl="1"/>
            <a:endParaRPr lang="en-AU" sz="1400" dirty="0"/>
          </a:p>
        </p:txBody>
      </p:sp>
      <p:pic>
        <p:nvPicPr>
          <p:cNvPr id="7" name="Picture 6">
            <a:extLst>
              <a:ext uri="{FF2B5EF4-FFF2-40B4-BE49-F238E27FC236}">
                <a16:creationId xmlns:a16="http://schemas.microsoft.com/office/drawing/2014/main" id="{F5870331-26BA-B72D-D954-506B5140E4AC}"/>
              </a:ext>
            </a:extLst>
          </p:cNvPr>
          <p:cNvPicPr>
            <a:picLocks noChangeAspect="1"/>
          </p:cNvPicPr>
          <p:nvPr/>
        </p:nvPicPr>
        <p:blipFill rotWithShape="1">
          <a:blip r:embed="rId3"/>
          <a:srcRect l="17983" t="3556" r="1025"/>
          <a:stretch/>
        </p:blipFill>
        <p:spPr>
          <a:xfrm>
            <a:off x="6425004" y="120494"/>
            <a:ext cx="2733625" cy="4828662"/>
          </a:xfrm>
          <a:prstGeom prst="rect">
            <a:avLst/>
          </a:prstGeom>
        </p:spPr>
      </p:pic>
    </p:spTree>
    <p:extLst>
      <p:ext uri="{BB962C8B-B14F-4D97-AF65-F5344CB8AC3E}">
        <p14:creationId xmlns:p14="http://schemas.microsoft.com/office/powerpoint/2010/main" val="195248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E965-5CB2-D270-81E6-59D08FE363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EB2305-A617-7A8B-0741-DA88832F10BF}"/>
              </a:ext>
            </a:extLst>
          </p:cNvPr>
          <p:cNvSpPr txBox="1"/>
          <p:nvPr/>
        </p:nvSpPr>
        <p:spPr>
          <a:xfrm rot="21086995">
            <a:off x="3109071" y="4495093"/>
            <a:ext cx="914400" cy="290387"/>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900" b="1" dirty="0">
                <a:solidFill>
                  <a:schemeClr val="bg1"/>
                </a:solidFill>
              </a:rPr>
              <a:t>Berth100</a:t>
            </a:r>
          </a:p>
        </p:txBody>
      </p:sp>
      <p:sp>
        <p:nvSpPr>
          <p:cNvPr id="2" name="TextBox 1">
            <a:extLst>
              <a:ext uri="{FF2B5EF4-FFF2-40B4-BE49-F238E27FC236}">
                <a16:creationId xmlns:a16="http://schemas.microsoft.com/office/drawing/2014/main" id="{92485AC1-7EEB-4026-8913-248116780661}"/>
              </a:ext>
            </a:extLst>
          </p:cNvPr>
          <p:cNvSpPr txBox="1"/>
          <p:nvPr/>
        </p:nvSpPr>
        <p:spPr>
          <a:xfrm>
            <a:off x="3923928" y="1707654"/>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ZA" sz="1400" dirty="0"/>
          </a:p>
        </p:txBody>
      </p:sp>
      <p:sp>
        <p:nvSpPr>
          <p:cNvPr id="3" name="TextBox 2">
            <a:extLst>
              <a:ext uri="{FF2B5EF4-FFF2-40B4-BE49-F238E27FC236}">
                <a16:creationId xmlns:a16="http://schemas.microsoft.com/office/drawing/2014/main" id="{9D7DACDD-0F7A-5847-9A4D-ADE83410E4CE}"/>
              </a:ext>
            </a:extLst>
          </p:cNvPr>
          <p:cNvSpPr txBox="1"/>
          <p:nvPr/>
        </p:nvSpPr>
        <p:spPr>
          <a:xfrm>
            <a:off x="2411760" y="3219822"/>
            <a:ext cx="3312368" cy="1208910"/>
          </a:xfrm>
          <a:prstGeom prst="rect">
            <a:avLst/>
          </a:prstGeom>
        </p:spPr>
        <p:txBody>
          <a:bodyPr vert="horz" wrap="square" lIns="0" tIns="0" rIns="0" bIns="0" rtlCol="0">
            <a:normAutofit/>
          </a:bodyPr>
          <a:lstStyle/>
          <a:p>
            <a:pPr marL="0" indent="0" algn="l">
              <a:buFont typeface="Wingdings" panose="05000000000000000000" pitchFamily="2" charset="2"/>
              <a:buNone/>
            </a:pPr>
            <a:endParaRPr lang="en-ZA" sz="1400" dirty="0"/>
          </a:p>
        </p:txBody>
      </p:sp>
      <p:sp>
        <p:nvSpPr>
          <p:cNvPr id="7" name="Title 6">
            <a:extLst>
              <a:ext uri="{FF2B5EF4-FFF2-40B4-BE49-F238E27FC236}">
                <a16:creationId xmlns:a16="http://schemas.microsoft.com/office/drawing/2014/main" id="{772DFD78-14BC-708F-8BD1-26A0D89A3242}"/>
              </a:ext>
            </a:extLst>
          </p:cNvPr>
          <p:cNvSpPr>
            <a:spLocks noGrp="1"/>
          </p:cNvSpPr>
          <p:nvPr>
            <p:ph type="title"/>
          </p:nvPr>
        </p:nvSpPr>
        <p:spPr/>
        <p:txBody>
          <a:bodyPr/>
          <a:lstStyle/>
          <a:p>
            <a:endParaRPr lang="en-ZA"/>
          </a:p>
        </p:txBody>
      </p:sp>
      <p:grpSp>
        <p:nvGrpSpPr>
          <p:cNvPr id="14" name="Group 13">
            <a:extLst>
              <a:ext uri="{FF2B5EF4-FFF2-40B4-BE49-F238E27FC236}">
                <a16:creationId xmlns:a16="http://schemas.microsoft.com/office/drawing/2014/main" id="{547EA575-7162-D816-F479-0283989772F4}"/>
              </a:ext>
            </a:extLst>
          </p:cNvPr>
          <p:cNvGrpSpPr/>
          <p:nvPr/>
        </p:nvGrpSpPr>
        <p:grpSpPr>
          <a:xfrm>
            <a:off x="450432" y="0"/>
            <a:ext cx="8243135" cy="5143500"/>
            <a:chOff x="450432" y="0"/>
            <a:chExt cx="8243135" cy="5143500"/>
          </a:xfrm>
        </p:grpSpPr>
        <p:pic>
          <p:nvPicPr>
            <p:cNvPr id="10" name="Picture 9">
              <a:extLst>
                <a:ext uri="{FF2B5EF4-FFF2-40B4-BE49-F238E27FC236}">
                  <a16:creationId xmlns:a16="http://schemas.microsoft.com/office/drawing/2014/main" id="{EC383AE4-EEB6-B035-824D-B9BBEF2107E9}"/>
                </a:ext>
              </a:extLst>
            </p:cNvPr>
            <p:cNvPicPr>
              <a:picLocks noChangeAspect="1"/>
            </p:cNvPicPr>
            <p:nvPr/>
          </p:nvPicPr>
          <p:blipFill>
            <a:blip r:embed="rId3"/>
            <a:stretch>
              <a:fillRect/>
            </a:stretch>
          </p:blipFill>
          <p:spPr>
            <a:xfrm>
              <a:off x="450432" y="0"/>
              <a:ext cx="8243135" cy="5143500"/>
            </a:xfrm>
            <a:prstGeom prst="rect">
              <a:avLst/>
            </a:prstGeom>
          </p:spPr>
        </p:pic>
        <p:sp>
          <p:nvSpPr>
            <p:cNvPr id="11" name="TextBox 10">
              <a:extLst>
                <a:ext uri="{FF2B5EF4-FFF2-40B4-BE49-F238E27FC236}">
                  <a16:creationId xmlns:a16="http://schemas.microsoft.com/office/drawing/2014/main" id="{45CCCAB9-5152-6BC2-9F96-69DB55C7AF1D}"/>
                </a:ext>
              </a:extLst>
            </p:cNvPr>
            <p:cNvSpPr txBox="1"/>
            <p:nvPr/>
          </p:nvSpPr>
          <p:spPr>
            <a:xfrm>
              <a:off x="4381128" y="2910086"/>
              <a:ext cx="720080" cy="309736"/>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800" b="1" dirty="0">
                  <a:solidFill>
                    <a:schemeClr val="bg1"/>
                  </a:solidFill>
                  <a:latin typeface="Arial" panose="020B0604020202020204" pitchFamily="34" charset="0"/>
                  <a:cs typeface="Arial" panose="020B0604020202020204" pitchFamily="34" charset="0"/>
                </a:rPr>
                <a:t>Refrigeration </a:t>
              </a:r>
              <a:br>
                <a:rPr lang="en-ZA" sz="800" b="1" dirty="0">
                  <a:solidFill>
                    <a:schemeClr val="bg1"/>
                  </a:solidFill>
                  <a:latin typeface="Arial" panose="020B0604020202020204" pitchFamily="34" charset="0"/>
                  <a:cs typeface="Arial" panose="020B0604020202020204" pitchFamily="34" charset="0"/>
                </a:rPr>
              </a:br>
              <a:r>
                <a:rPr lang="en-ZA" sz="800" b="1" dirty="0">
                  <a:solidFill>
                    <a:schemeClr val="bg1"/>
                  </a:solidFill>
                  <a:latin typeface="Arial" panose="020B0604020202020204" pitchFamily="34" charset="0"/>
                  <a:cs typeface="Arial" panose="020B0604020202020204" pitchFamily="34" charset="0"/>
                </a:rPr>
                <a:t>Station</a:t>
              </a:r>
              <a:endParaRPr lang="en-ZA" sz="1600" b="1" dirty="0">
                <a:solidFill>
                  <a:schemeClr val="bg1"/>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8183EB16-5136-7DF4-BCA9-8B5A47DC0CBA}"/>
                </a:ext>
              </a:extLst>
            </p:cNvPr>
            <p:cNvCxnSpPr/>
            <p:nvPr/>
          </p:nvCxnSpPr>
          <p:spPr>
            <a:xfrm flipH="1" flipV="1">
              <a:off x="4211960" y="2787774"/>
              <a:ext cx="360040" cy="12231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4381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95CC56-E6ED-4925-96BF-9E279BD19D1B}"/>
              </a:ext>
            </a:extLst>
          </p:cNvPr>
          <p:cNvSpPr>
            <a:spLocks noGrp="1"/>
          </p:cNvSpPr>
          <p:nvPr>
            <p:ph type="sldNum" sz="quarter" idx="12"/>
          </p:nvPr>
        </p:nvSpPr>
        <p:spPr/>
        <p:txBody>
          <a:bodyPr/>
          <a:lstStyle/>
          <a:p>
            <a:pPr defTabSz="685800"/>
            <a:fld id="{DA384101-9B88-459D-A123-B408E30BBA76}" type="slidenum">
              <a:rPr lang="en-GB">
                <a:solidFill>
                  <a:prstClr val="black">
                    <a:tint val="82000"/>
                  </a:prstClr>
                </a:solidFill>
                <a:latin typeface="Aptos" panose="02110004020202020204"/>
              </a:rPr>
              <a:pPr defTabSz="685800"/>
              <a:t>27</a:t>
            </a:fld>
            <a:endParaRPr lang="en-GB" dirty="0">
              <a:solidFill>
                <a:prstClr val="black">
                  <a:tint val="82000"/>
                </a:prstClr>
              </a:solidFill>
              <a:latin typeface="Aptos" panose="02110004020202020204"/>
            </a:endParaRPr>
          </a:p>
        </p:txBody>
      </p:sp>
      <p:pic>
        <p:nvPicPr>
          <p:cNvPr id="4" name="Picture 3" descr="Diagram&#10;&#10;Description automatically generated">
            <a:extLst>
              <a:ext uri="{FF2B5EF4-FFF2-40B4-BE49-F238E27FC236}">
                <a16:creationId xmlns:a16="http://schemas.microsoft.com/office/drawing/2014/main" id="{86CEA2A5-3770-466A-9065-FDE23AAE7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875" y="232573"/>
            <a:ext cx="4000500" cy="4631880"/>
          </a:xfrm>
          <a:prstGeom prst="rect">
            <a:avLst/>
          </a:prstGeom>
        </p:spPr>
      </p:pic>
      <p:sp>
        <p:nvSpPr>
          <p:cNvPr id="2" name="Rectangle 1">
            <a:extLst>
              <a:ext uri="{FF2B5EF4-FFF2-40B4-BE49-F238E27FC236}">
                <a16:creationId xmlns:a16="http://schemas.microsoft.com/office/drawing/2014/main" id="{F16D2FE5-4D32-2538-D591-0782AE007BC3}"/>
              </a:ext>
            </a:extLst>
          </p:cNvPr>
          <p:cNvSpPr/>
          <p:nvPr/>
        </p:nvSpPr>
        <p:spPr>
          <a:xfrm>
            <a:off x="2000250" y="2792395"/>
            <a:ext cx="4743450" cy="206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prstClr val="white"/>
              </a:solidFill>
              <a:latin typeface="Aptos" panose="02110004020202020204"/>
            </a:endParaRPr>
          </a:p>
        </p:txBody>
      </p:sp>
      <p:sp>
        <p:nvSpPr>
          <p:cNvPr id="6" name="TextBox 5">
            <a:extLst>
              <a:ext uri="{FF2B5EF4-FFF2-40B4-BE49-F238E27FC236}">
                <a16:creationId xmlns:a16="http://schemas.microsoft.com/office/drawing/2014/main" id="{AF541EA1-DF2E-13FE-BB6E-1305496F11C8}"/>
              </a:ext>
            </a:extLst>
          </p:cNvPr>
          <p:cNvSpPr txBox="1"/>
          <p:nvPr/>
        </p:nvSpPr>
        <p:spPr>
          <a:xfrm>
            <a:off x="1628774" y="4071078"/>
            <a:ext cx="4829176" cy="461665"/>
          </a:xfrm>
          <a:prstGeom prst="rect">
            <a:avLst/>
          </a:prstGeom>
          <a:noFill/>
        </p:spPr>
        <p:txBody>
          <a:bodyPr wrap="square" rtlCol="0">
            <a:spAutoFit/>
          </a:bodyPr>
          <a:lstStyle/>
          <a:p>
            <a:pPr algn="ctr" defTabSz="685800"/>
            <a:r>
              <a:rPr lang="en-US" sz="2400" dirty="0">
                <a:solidFill>
                  <a:prstClr val="black"/>
                </a:solidFill>
                <a:latin typeface="Aptos" panose="02110004020202020204"/>
              </a:rPr>
              <a:t>H</a:t>
            </a:r>
            <a:r>
              <a:rPr lang="en-US" sz="2400" baseline="-25000" dirty="0">
                <a:solidFill>
                  <a:prstClr val="black"/>
                </a:solidFill>
                <a:latin typeface="Aptos" panose="02110004020202020204"/>
              </a:rPr>
              <a:t>2</a:t>
            </a:r>
            <a:r>
              <a:rPr lang="en-US" sz="2400" dirty="0">
                <a:solidFill>
                  <a:prstClr val="black"/>
                </a:solidFill>
                <a:latin typeface="Aptos" panose="02110004020202020204"/>
              </a:rPr>
              <a:t> + N = Ammonia (NH</a:t>
            </a:r>
            <a:r>
              <a:rPr lang="en-US" sz="2400" baseline="-25000" dirty="0">
                <a:solidFill>
                  <a:prstClr val="black"/>
                </a:solidFill>
                <a:latin typeface="Aptos" panose="02110004020202020204"/>
              </a:rPr>
              <a:t>3</a:t>
            </a:r>
            <a:r>
              <a:rPr lang="en-US" sz="2400" dirty="0">
                <a:solidFill>
                  <a:prstClr val="black"/>
                </a:solidFill>
                <a:latin typeface="Aptos" panose="02110004020202020204"/>
              </a:rPr>
              <a:t>)</a:t>
            </a:r>
            <a:endParaRPr lang="en-ZA" sz="2400" dirty="0">
              <a:solidFill>
                <a:prstClr val="black"/>
              </a:solidFill>
              <a:latin typeface="Aptos" panose="02110004020202020204"/>
            </a:endParaRPr>
          </a:p>
        </p:txBody>
      </p:sp>
      <p:sp>
        <p:nvSpPr>
          <p:cNvPr id="11" name="Rectangle 10">
            <a:extLst>
              <a:ext uri="{FF2B5EF4-FFF2-40B4-BE49-F238E27FC236}">
                <a16:creationId xmlns:a16="http://schemas.microsoft.com/office/drawing/2014/main" id="{871E1840-99FF-F9BF-53BC-09A31A5C9722}"/>
              </a:ext>
            </a:extLst>
          </p:cNvPr>
          <p:cNvSpPr/>
          <p:nvPr/>
        </p:nvSpPr>
        <p:spPr>
          <a:xfrm>
            <a:off x="2714141" y="2000250"/>
            <a:ext cx="685800" cy="857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ZA" sz="1350">
              <a:solidFill>
                <a:prstClr val="white"/>
              </a:solidFill>
              <a:latin typeface="Aptos" panose="02110004020202020204"/>
            </a:endParaRPr>
          </a:p>
        </p:txBody>
      </p:sp>
      <p:cxnSp>
        <p:nvCxnSpPr>
          <p:cNvPr id="13" name="Connector: Elbow 12">
            <a:extLst>
              <a:ext uri="{FF2B5EF4-FFF2-40B4-BE49-F238E27FC236}">
                <a16:creationId xmlns:a16="http://schemas.microsoft.com/office/drawing/2014/main" id="{A4BDE193-ADB3-70F4-A857-659E63C4C63E}"/>
              </a:ext>
            </a:extLst>
          </p:cNvPr>
          <p:cNvCxnSpPr>
            <a:cxnSpLocks/>
          </p:cNvCxnSpPr>
          <p:nvPr/>
        </p:nvCxnSpPr>
        <p:spPr>
          <a:xfrm rot="5400000">
            <a:off x="2318401" y="2843238"/>
            <a:ext cx="1390927" cy="77216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DF5C2B9-F180-4B2E-7F07-D39F19FBEDF7}"/>
              </a:ext>
            </a:extLst>
          </p:cNvPr>
          <p:cNvSpPr txBox="1"/>
          <p:nvPr/>
        </p:nvSpPr>
        <p:spPr>
          <a:xfrm>
            <a:off x="5033788" y="3203898"/>
            <a:ext cx="1181018" cy="300082"/>
          </a:xfrm>
          <a:prstGeom prst="rect">
            <a:avLst/>
          </a:prstGeom>
          <a:noFill/>
        </p:spPr>
        <p:txBody>
          <a:bodyPr wrap="square" rtlCol="0">
            <a:spAutoFit/>
          </a:bodyPr>
          <a:lstStyle/>
          <a:p>
            <a:pPr defTabSz="685800"/>
            <a:r>
              <a:rPr lang="en-US" sz="1350" dirty="0">
                <a:solidFill>
                  <a:prstClr val="black"/>
                </a:solidFill>
                <a:latin typeface="Aptos" panose="02110004020202020204"/>
              </a:rPr>
              <a:t>Nitrogen (N)</a:t>
            </a:r>
            <a:endParaRPr lang="en-ZA" sz="1350" dirty="0">
              <a:solidFill>
                <a:prstClr val="black"/>
              </a:solidFill>
              <a:latin typeface="Aptos" panose="02110004020202020204"/>
            </a:endParaRPr>
          </a:p>
        </p:txBody>
      </p:sp>
      <p:sp>
        <p:nvSpPr>
          <p:cNvPr id="16" name="TextBox 15">
            <a:extLst>
              <a:ext uri="{FF2B5EF4-FFF2-40B4-BE49-F238E27FC236}">
                <a16:creationId xmlns:a16="http://schemas.microsoft.com/office/drawing/2014/main" id="{334CB8E0-1016-067B-B336-01A69F71FFEC}"/>
              </a:ext>
            </a:extLst>
          </p:cNvPr>
          <p:cNvSpPr txBox="1"/>
          <p:nvPr/>
        </p:nvSpPr>
        <p:spPr>
          <a:xfrm>
            <a:off x="2247982" y="2703716"/>
            <a:ext cx="1349321" cy="300082"/>
          </a:xfrm>
          <a:prstGeom prst="rect">
            <a:avLst/>
          </a:prstGeom>
          <a:noFill/>
        </p:spPr>
        <p:txBody>
          <a:bodyPr wrap="square" rtlCol="0">
            <a:spAutoFit/>
          </a:bodyPr>
          <a:lstStyle/>
          <a:p>
            <a:pPr defTabSz="685800"/>
            <a:r>
              <a:rPr lang="en-US" sz="1350" dirty="0">
                <a:solidFill>
                  <a:prstClr val="black"/>
                </a:solidFill>
                <a:latin typeface="Aptos" panose="02110004020202020204"/>
              </a:rPr>
              <a:t>Hydrogen (H</a:t>
            </a:r>
            <a:r>
              <a:rPr lang="en-US" sz="1350" baseline="-25000" dirty="0">
                <a:solidFill>
                  <a:prstClr val="black"/>
                </a:solidFill>
                <a:latin typeface="Aptos" panose="02110004020202020204"/>
              </a:rPr>
              <a:t>2</a:t>
            </a:r>
            <a:r>
              <a:rPr lang="en-US" sz="1350" dirty="0">
                <a:solidFill>
                  <a:prstClr val="black"/>
                </a:solidFill>
                <a:latin typeface="Aptos" panose="02110004020202020204"/>
              </a:rPr>
              <a:t>)</a:t>
            </a:r>
            <a:endParaRPr lang="en-ZA" sz="1350" dirty="0">
              <a:solidFill>
                <a:prstClr val="black"/>
              </a:solidFill>
              <a:latin typeface="Aptos" panose="02110004020202020204"/>
            </a:endParaRPr>
          </a:p>
        </p:txBody>
      </p:sp>
      <p:pic>
        <p:nvPicPr>
          <p:cNvPr id="8" name="Picture 7">
            <a:extLst>
              <a:ext uri="{FF2B5EF4-FFF2-40B4-BE49-F238E27FC236}">
                <a16:creationId xmlns:a16="http://schemas.microsoft.com/office/drawing/2014/main" id="{68DF89F6-D966-C925-F28A-2D2AAD32FEEA}"/>
              </a:ext>
            </a:extLst>
          </p:cNvPr>
          <p:cNvPicPr>
            <a:picLocks noChangeAspect="1"/>
          </p:cNvPicPr>
          <p:nvPr/>
        </p:nvPicPr>
        <p:blipFill rotWithShape="1">
          <a:blip r:embed="rId3"/>
          <a:srcRect l="9883" t="32222" r="-1" b="32222"/>
          <a:stretch/>
        </p:blipFill>
        <p:spPr>
          <a:xfrm>
            <a:off x="6264315" y="2619939"/>
            <a:ext cx="1758870" cy="971550"/>
          </a:xfrm>
          <a:prstGeom prst="rect">
            <a:avLst/>
          </a:prstGeom>
        </p:spPr>
      </p:pic>
      <p:cxnSp>
        <p:nvCxnSpPr>
          <p:cNvPr id="9" name="Connector: Elbow 8">
            <a:extLst>
              <a:ext uri="{FF2B5EF4-FFF2-40B4-BE49-F238E27FC236}">
                <a16:creationId xmlns:a16="http://schemas.microsoft.com/office/drawing/2014/main" id="{F6538176-04E1-89E5-5B33-5D22989816BE}"/>
              </a:ext>
            </a:extLst>
          </p:cNvPr>
          <p:cNvCxnSpPr>
            <a:cxnSpLocks/>
          </p:cNvCxnSpPr>
          <p:nvPr/>
        </p:nvCxnSpPr>
        <p:spPr>
          <a:xfrm rot="10800000" flipV="1">
            <a:off x="4835529" y="3099723"/>
            <a:ext cx="1331720" cy="808514"/>
          </a:xfrm>
          <a:prstGeom prst="bentConnector3">
            <a:avLst>
              <a:gd name="adj1" fmla="val 100314"/>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435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151D-202A-C55F-910D-80629142CD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AC4E25-4CAB-0415-62DB-7533FEF90E14}"/>
              </a:ext>
            </a:extLst>
          </p:cNvPr>
          <p:cNvSpPr txBox="1"/>
          <p:nvPr/>
        </p:nvSpPr>
        <p:spPr>
          <a:xfrm rot="21086995">
            <a:off x="3109071" y="4495093"/>
            <a:ext cx="914400" cy="290387"/>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900" b="1" dirty="0">
                <a:solidFill>
                  <a:schemeClr val="bg1"/>
                </a:solidFill>
              </a:rPr>
              <a:t>Berth100</a:t>
            </a:r>
          </a:p>
        </p:txBody>
      </p:sp>
      <p:sp>
        <p:nvSpPr>
          <p:cNvPr id="2" name="TextBox 1">
            <a:extLst>
              <a:ext uri="{FF2B5EF4-FFF2-40B4-BE49-F238E27FC236}">
                <a16:creationId xmlns:a16="http://schemas.microsoft.com/office/drawing/2014/main" id="{33FB3226-1D06-B3AA-EE70-0C3D00F399E1}"/>
              </a:ext>
            </a:extLst>
          </p:cNvPr>
          <p:cNvSpPr txBox="1"/>
          <p:nvPr/>
        </p:nvSpPr>
        <p:spPr>
          <a:xfrm>
            <a:off x="3923928" y="1707654"/>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ZA" sz="1400" dirty="0"/>
          </a:p>
        </p:txBody>
      </p:sp>
      <p:sp>
        <p:nvSpPr>
          <p:cNvPr id="3" name="TextBox 2">
            <a:extLst>
              <a:ext uri="{FF2B5EF4-FFF2-40B4-BE49-F238E27FC236}">
                <a16:creationId xmlns:a16="http://schemas.microsoft.com/office/drawing/2014/main" id="{92C648C3-44E3-D491-0A91-5798968C907C}"/>
              </a:ext>
            </a:extLst>
          </p:cNvPr>
          <p:cNvSpPr txBox="1"/>
          <p:nvPr/>
        </p:nvSpPr>
        <p:spPr>
          <a:xfrm>
            <a:off x="2411760" y="3219822"/>
            <a:ext cx="3312368" cy="1208910"/>
          </a:xfrm>
          <a:prstGeom prst="rect">
            <a:avLst/>
          </a:prstGeom>
        </p:spPr>
        <p:txBody>
          <a:bodyPr vert="horz" wrap="square" lIns="0" tIns="0" rIns="0" bIns="0" rtlCol="0">
            <a:normAutofit/>
          </a:bodyPr>
          <a:lstStyle/>
          <a:p>
            <a:pPr marL="0" indent="0" algn="l">
              <a:buFont typeface="Wingdings" panose="05000000000000000000" pitchFamily="2" charset="2"/>
              <a:buNone/>
            </a:pPr>
            <a:endParaRPr lang="en-ZA" sz="1400" dirty="0"/>
          </a:p>
        </p:txBody>
      </p:sp>
      <p:sp>
        <p:nvSpPr>
          <p:cNvPr id="7" name="Title 6">
            <a:extLst>
              <a:ext uri="{FF2B5EF4-FFF2-40B4-BE49-F238E27FC236}">
                <a16:creationId xmlns:a16="http://schemas.microsoft.com/office/drawing/2014/main" id="{2B15CA5D-DD12-7C4D-6C41-2E23EAF14EAE}"/>
              </a:ext>
            </a:extLst>
          </p:cNvPr>
          <p:cNvSpPr>
            <a:spLocks noGrp="1"/>
          </p:cNvSpPr>
          <p:nvPr>
            <p:ph type="title"/>
          </p:nvPr>
        </p:nvSpPr>
        <p:spPr>
          <a:xfrm>
            <a:off x="631859" y="439305"/>
            <a:ext cx="7880281" cy="495275"/>
          </a:xfrm>
        </p:spPr>
        <p:txBody>
          <a:bodyPr/>
          <a:lstStyle/>
          <a:p>
            <a:r>
              <a:rPr lang="en-ZA" dirty="0"/>
              <a:t>Electrolyser Unit</a:t>
            </a:r>
          </a:p>
        </p:txBody>
      </p:sp>
      <p:pic>
        <p:nvPicPr>
          <p:cNvPr id="5" name="Picture 4">
            <a:extLst>
              <a:ext uri="{FF2B5EF4-FFF2-40B4-BE49-F238E27FC236}">
                <a16:creationId xmlns:a16="http://schemas.microsoft.com/office/drawing/2014/main" id="{3894D876-2970-476A-6304-9B6ABB475FED}"/>
              </a:ext>
            </a:extLst>
          </p:cNvPr>
          <p:cNvPicPr>
            <a:picLocks noChangeAspect="1"/>
          </p:cNvPicPr>
          <p:nvPr/>
        </p:nvPicPr>
        <p:blipFill>
          <a:blip r:embed="rId3"/>
          <a:stretch>
            <a:fillRect/>
          </a:stretch>
        </p:blipFill>
        <p:spPr>
          <a:xfrm>
            <a:off x="546942" y="959996"/>
            <a:ext cx="7779001" cy="3744199"/>
          </a:xfrm>
          <a:prstGeom prst="rect">
            <a:avLst/>
          </a:prstGeom>
        </p:spPr>
      </p:pic>
      <p:sp>
        <p:nvSpPr>
          <p:cNvPr id="16" name="TextBox 15">
            <a:extLst>
              <a:ext uri="{FF2B5EF4-FFF2-40B4-BE49-F238E27FC236}">
                <a16:creationId xmlns:a16="http://schemas.microsoft.com/office/drawing/2014/main" id="{5DFA93FC-2048-0E89-D041-EA82ADB84B33}"/>
              </a:ext>
            </a:extLst>
          </p:cNvPr>
          <p:cNvSpPr txBox="1"/>
          <p:nvPr/>
        </p:nvSpPr>
        <p:spPr>
          <a:xfrm>
            <a:off x="518677" y="4651253"/>
            <a:ext cx="7265418" cy="215444"/>
          </a:xfrm>
          <a:prstGeom prst="rect">
            <a:avLst/>
          </a:prstGeom>
          <a:noFill/>
        </p:spPr>
        <p:txBody>
          <a:bodyPr wrap="square">
            <a:spAutoFit/>
          </a:bodyPr>
          <a:lstStyle/>
          <a:p>
            <a:r>
              <a:rPr lang="en-ZA" sz="800" u="sng" spc="20" dirty="0">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https://www.h-tec.com/en/products/detail/h-tec-pem-electrolyser-me450/me450/</a:t>
            </a:r>
            <a:endParaRPr lang="en-ZA" sz="800" dirty="0"/>
          </a:p>
        </p:txBody>
      </p:sp>
    </p:spTree>
    <p:extLst>
      <p:ext uri="{BB962C8B-B14F-4D97-AF65-F5344CB8AC3E}">
        <p14:creationId xmlns:p14="http://schemas.microsoft.com/office/powerpoint/2010/main" val="227450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376BB-F530-7664-AF04-773CD9B621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2B066E-12AD-F5BF-B26A-7AAC732D21AE}"/>
              </a:ext>
            </a:extLst>
          </p:cNvPr>
          <p:cNvSpPr txBox="1"/>
          <p:nvPr/>
        </p:nvSpPr>
        <p:spPr>
          <a:xfrm rot="21086995">
            <a:off x="3109071" y="4495093"/>
            <a:ext cx="914400" cy="290387"/>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900" b="1" dirty="0">
                <a:solidFill>
                  <a:schemeClr val="bg1"/>
                </a:solidFill>
              </a:rPr>
              <a:t>Berth100</a:t>
            </a:r>
          </a:p>
        </p:txBody>
      </p:sp>
      <p:sp>
        <p:nvSpPr>
          <p:cNvPr id="2" name="TextBox 1">
            <a:extLst>
              <a:ext uri="{FF2B5EF4-FFF2-40B4-BE49-F238E27FC236}">
                <a16:creationId xmlns:a16="http://schemas.microsoft.com/office/drawing/2014/main" id="{0521836B-D1C0-10A7-87F2-6166E06BB471}"/>
              </a:ext>
            </a:extLst>
          </p:cNvPr>
          <p:cNvSpPr txBox="1"/>
          <p:nvPr/>
        </p:nvSpPr>
        <p:spPr>
          <a:xfrm>
            <a:off x="3923928" y="1707654"/>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ZA" sz="1400" dirty="0"/>
          </a:p>
        </p:txBody>
      </p:sp>
      <p:sp>
        <p:nvSpPr>
          <p:cNvPr id="3" name="TextBox 2">
            <a:extLst>
              <a:ext uri="{FF2B5EF4-FFF2-40B4-BE49-F238E27FC236}">
                <a16:creationId xmlns:a16="http://schemas.microsoft.com/office/drawing/2014/main" id="{C4BFC33B-CBD6-E4DA-6FC7-0044340345A4}"/>
              </a:ext>
            </a:extLst>
          </p:cNvPr>
          <p:cNvSpPr txBox="1"/>
          <p:nvPr/>
        </p:nvSpPr>
        <p:spPr>
          <a:xfrm>
            <a:off x="2411760" y="3219822"/>
            <a:ext cx="3312368" cy="1208910"/>
          </a:xfrm>
          <a:prstGeom prst="rect">
            <a:avLst/>
          </a:prstGeom>
        </p:spPr>
        <p:txBody>
          <a:bodyPr vert="horz" wrap="square" lIns="0" tIns="0" rIns="0" bIns="0" rtlCol="0">
            <a:normAutofit/>
          </a:bodyPr>
          <a:lstStyle/>
          <a:p>
            <a:pPr marL="0" indent="0" algn="l">
              <a:buFont typeface="Wingdings" panose="05000000000000000000" pitchFamily="2" charset="2"/>
              <a:buNone/>
            </a:pPr>
            <a:endParaRPr lang="en-ZA" sz="1400" dirty="0"/>
          </a:p>
        </p:txBody>
      </p:sp>
      <p:sp>
        <p:nvSpPr>
          <p:cNvPr id="7" name="Title 6">
            <a:extLst>
              <a:ext uri="{FF2B5EF4-FFF2-40B4-BE49-F238E27FC236}">
                <a16:creationId xmlns:a16="http://schemas.microsoft.com/office/drawing/2014/main" id="{AD99DA16-B0CB-74F5-73E7-DF229B1E1875}"/>
              </a:ext>
            </a:extLst>
          </p:cNvPr>
          <p:cNvSpPr>
            <a:spLocks noGrp="1"/>
          </p:cNvSpPr>
          <p:nvPr>
            <p:ph type="title"/>
          </p:nvPr>
        </p:nvSpPr>
        <p:spPr>
          <a:xfrm>
            <a:off x="631859" y="263833"/>
            <a:ext cx="7880281" cy="495275"/>
          </a:xfrm>
        </p:spPr>
        <p:txBody>
          <a:bodyPr/>
          <a:lstStyle/>
          <a:p>
            <a:r>
              <a:rPr lang="en-ZA" dirty="0"/>
              <a:t>Electrolyser Units Under Roof</a:t>
            </a:r>
          </a:p>
        </p:txBody>
      </p:sp>
      <p:pic>
        <p:nvPicPr>
          <p:cNvPr id="6" name="Picture 5">
            <a:extLst>
              <a:ext uri="{FF2B5EF4-FFF2-40B4-BE49-F238E27FC236}">
                <a16:creationId xmlns:a16="http://schemas.microsoft.com/office/drawing/2014/main" id="{3F2F98AA-EAB1-44D4-44BD-C453CAAB05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264" y="934580"/>
            <a:ext cx="7153128" cy="4040778"/>
          </a:xfrm>
          <a:prstGeom prst="rect">
            <a:avLst/>
          </a:prstGeom>
          <a:noFill/>
          <a:ln>
            <a:noFill/>
          </a:ln>
        </p:spPr>
      </p:pic>
    </p:spTree>
    <p:extLst>
      <p:ext uri="{BB962C8B-B14F-4D97-AF65-F5344CB8AC3E}">
        <p14:creationId xmlns:p14="http://schemas.microsoft.com/office/powerpoint/2010/main" val="11672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42E2E-0E20-3FFE-5E87-00FC28B27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C1E2F-A953-440C-0EB5-0C5C896AD9FF}"/>
              </a:ext>
            </a:extLst>
          </p:cNvPr>
          <p:cNvSpPr>
            <a:spLocks noGrp="1"/>
          </p:cNvSpPr>
          <p:nvPr>
            <p:ph type="title"/>
          </p:nvPr>
        </p:nvSpPr>
        <p:spPr>
          <a:xfrm>
            <a:off x="478321" y="339094"/>
            <a:ext cx="7880281" cy="495275"/>
          </a:xfrm>
        </p:spPr>
        <p:txBody>
          <a:bodyPr>
            <a:normAutofit/>
          </a:bodyPr>
          <a:lstStyle/>
          <a:p>
            <a:r>
              <a:rPr lang="en-AU" sz="3200" dirty="0"/>
              <a:t>Meeting Objectives</a:t>
            </a:r>
          </a:p>
        </p:txBody>
      </p:sp>
      <p:sp>
        <p:nvSpPr>
          <p:cNvPr id="4" name="Content Placeholder 3">
            <a:extLst>
              <a:ext uri="{FF2B5EF4-FFF2-40B4-BE49-F238E27FC236}">
                <a16:creationId xmlns:a16="http://schemas.microsoft.com/office/drawing/2014/main" id="{A132D92A-EEC6-EEAC-60FD-E7DA733A3BA1}"/>
              </a:ext>
            </a:extLst>
          </p:cNvPr>
          <p:cNvSpPr>
            <a:spLocks noGrp="1"/>
          </p:cNvSpPr>
          <p:nvPr>
            <p:ph idx="14"/>
          </p:nvPr>
        </p:nvSpPr>
        <p:spPr>
          <a:xfrm>
            <a:off x="478321" y="1059582"/>
            <a:ext cx="8187357" cy="3732052"/>
          </a:xfrm>
        </p:spPr>
        <p:txBody>
          <a:bodyPr>
            <a:normAutofit/>
          </a:bodyPr>
          <a:lstStyle/>
          <a:p>
            <a:r>
              <a:rPr lang="en-AU" sz="1600" dirty="0"/>
              <a:t>Share information on:</a:t>
            </a:r>
          </a:p>
          <a:p>
            <a:pPr lvl="1"/>
            <a:r>
              <a:rPr lang="en-AU" sz="1400" dirty="0"/>
              <a:t>What Green Hydrogen and Ammonia is</a:t>
            </a:r>
          </a:p>
          <a:p>
            <a:pPr lvl="1"/>
            <a:r>
              <a:rPr lang="en-AU" sz="1400" dirty="0"/>
              <a:t>The Proposed Project Description</a:t>
            </a:r>
          </a:p>
          <a:p>
            <a:pPr lvl="1"/>
            <a:r>
              <a:rPr lang="en-AU" sz="1400" dirty="0"/>
              <a:t>Scoping and EIA and Public Participation Processes</a:t>
            </a:r>
          </a:p>
          <a:p>
            <a:pPr lvl="1"/>
            <a:r>
              <a:rPr lang="en-AU" sz="1400" dirty="0"/>
              <a:t>Next steps in the EIA Process</a:t>
            </a:r>
          </a:p>
          <a:p>
            <a:r>
              <a:rPr lang="en-AU" sz="1600" dirty="0"/>
              <a:t>For Interested and Affected Parties to:</a:t>
            </a:r>
          </a:p>
          <a:p>
            <a:pPr lvl="1"/>
            <a:r>
              <a:rPr lang="en-AU" sz="1400" dirty="0"/>
              <a:t>Ask questions regarding the proposed project and EIA process</a:t>
            </a:r>
          </a:p>
          <a:p>
            <a:pPr lvl="1"/>
            <a:r>
              <a:rPr lang="en-AU" sz="1400" dirty="0"/>
              <a:t>Provide preliminary comments and raise issues of concern</a:t>
            </a:r>
          </a:p>
          <a:p>
            <a:pPr lvl="1"/>
            <a:r>
              <a:rPr lang="en-AU" sz="1400" dirty="0"/>
              <a:t>Make suggestions on aspects to be assessed</a:t>
            </a:r>
          </a:p>
          <a:p>
            <a:pPr lvl="1"/>
            <a:endParaRPr lang="en-AU" sz="1400" dirty="0"/>
          </a:p>
          <a:p>
            <a:pPr lvl="1"/>
            <a:endParaRPr lang="en-AU" sz="1400" dirty="0"/>
          </a:p>
        </p:txBody>
      </p:sp>
      <p:pic>
        <p:nvPicPr>
          <p:cNvPr id="3" name="Graphic 2">
            <a:extLst>
              <a:ext uri="{FF2B5EF4-FFF2-40B4-BE49-F238E27FC236}">
                <a16:creationId xmlns:a16="http://schemas.microsoft.com/office/drawing/2014/main" id="{D3693284-0010-2A22-EB0B-67F93B28B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5754" y="643644"/>
            <a:ext cx="844674" cy="831876"/>
          </a:xfrm>
          <a:prstGeom prst="rect">
            <a:avLst/>
          </a:prstGeom>
        </p:spPr>
      </p:pic>
      <p:pic>
        <p:nvPicPr>
          <p:cNvPr id="5" name="Graphic 4">
            <a:extLst>
              <a:ext uri="{FF2B5EF4-FFF2-40B4-BE49-F238E27FC236}">
                <a16:creationId xmlns:a16="http://schemas.microsoft.com/office/drawing/2014/main" id="{75B96E59-BB31-878F-7C4F-7AD0AA9420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500" y="1671512"/>
            <a:ext cx="713182" cy="648347"/>
          </a:xfrm>
          <a:prstGeom prst="rect">
            <a:avLst/>
          </a:prstGeom>
        </p:spPr>
      </p:pic>
      <p:pic>
        <p:nvPicPr>
          <p:cNvPr id="6" name="Picture 5">
            <a:extLst>
              <a:ext uri="{FF2B5EF4-FFF2-40B4-BE49-F238E27FC236}">
                <a16:creationId xmlns:a16="http://schemas.microsoft.com/office/drawing/2014/main" id="{E2994FED-8503-D0B9-285F-D80C192AF76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526" y="2823642"/>
            <a:ext cx="3200354" cy="2133569"/>
          </a:xfrm>
          <a:prstGeom prst="rect">
            <a:avLst/>
          </a:prstGeom>
          <a:noFill/>
          <a:ln>
            <a:noFill/>
          </a:ln>
        </p:spPr>
      </p:pic>
    </p:spTree>
    <p:extLst>
      <p:ext uri="{BB962C8B-B14F-4D97-AF65-F5344CB8AC3E}">
        <p14:creationId xmlns:p14="http://schemas.microsoft.com/office/powerpoint/2010/main" val="3267313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145C9-80AD-401A-DB76-A4CA2465FB6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354FF0-9768-1532-54B4-2387DC243F8F}"/>
              </a:ext>
            </a:extLst>
          </p:cNvPr>
          <p:cNvSpPr txBox="1"/>
          <p:nvPr/>
        </p:nvSpPr>
        <p:spPr>
          <a:xfrm rot="21086995">
            <a:off x="3109071" y="4495093"/>
            <a:ext cx="914400" cy="290387"/>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900" b="1" dirty="0">
                <a:solidFill>
                  <a:schemeClr val="bg1"/>
                </a:solidFill>
              </a:rPr>
              <a:t>Berth100</a:t>
            </a:r>
          </a:p>
        </p:txBody>
      </p:sp>
      <p:sp>
        <p:nvSpPr>
          <p:cNvPr id="2" name="TextBox 1">
            <a:extLst>
              <a:ext uri="{FF2B5EF4-FFF2-40B4-BE49-F238E27FC236}">
                <a16:creationId xmlns:a16="http://schemas.microsoft.com/office/drawing/2014/main" id="{028DD48A-639A-D13F-269A-8DBC9B90CE0D}"/>
              </a:ext>
            </a:extLst>
          </p:cNvPr>
          <p:cNvSpPr txBox="1"/>
          <p:nvPr/>
        </p:nvSpPr>
        <p:spPr>
          <a:xfrm>
            <a:off x="3923928" y="1707654"/>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ZA" sz="1400" dirty="0"/>
          </a:p>
        </p:txBody>
      </p:sp>
      <p:sp>
        <p:nvSpPr>
          <p:cNvPr id="3" name="TextBox 2">
            <a:extLst>
              <a:ext uri="{FF2B5EF4-FFF2-40B4-BE49-F238E27FC236}">
                <a16:creationId xmlns:a16="http://schemas.microsoft.com/office/drawing/2014/main" id="{3EFADE82-34C3-9C12-6970-36C9FCC55638}"/>
              </a:ext>
            </a:extLst>
          </p:cNvPr>
          <p:cNvSpPr txBox="1"/>
          <p:nvPr/>
        </p:nvSpPr>
        <p:spPr>
          <a:xfrm>
            <a:off x="2411760" y="3219822"/>
            <a:ext cx="3312368" cy="1208910"/>
          </a:xfrm>
          <a:prstGeom prst="rect">
            <a:avLst/>
          </a:prstGeom>
        </p:spPr>
        <p:txBody>
          <a:bodyPr vert="horz" wrap="square" lIns="0" tIns="0" rIns="0" bIns="0" rtlCol="0">
            <a:normAutofit/>
          </a:bodyPr>
          <a:lstStyle/>
          <a:p>
            <a:pPr marL="0" indent="0" algn="l">
              <a:buFont typeface="Wingdings" panose="05000000000000000000" pitchFamily="2" charset="2"/>
              <a:buNone/>
            </a:pPr>
            <a:endParaRPr lang="en-ZA" sz="1400" dirty="0"/>
          </a:p>
        </p:txBody>
      </p:sp>
      <p:sp>
        <p:nvSpPr>
          <p:cNvPr id="7" name="Title 6">
            <a:extLst>
              <a:ext uri="{FF2B5EF4-FFF2-40B4-BE49-F238E27FC236}">
                <a16:creationId xmlns:a16="http://schemas.microsoft.com/office/drawing/2014/main" id="{183D9C6E-6939-8679-D89A-38E736F0BC0B}"/>
              </a:ext>
            </a:extLst>
          </p:cNvPr>
          <p:cNvSpPr>
            <a:spLocks noGrp="1"/>
          </p:cNvSpPr>
          <p:nvPr>
            <p:ph type="title"/>
          </p:nvPr>
        </p:nvSpPr>
        <p:spPr/>
        <p:txBody>
          <a:bodyPr/>
          <a:lstStyle/>
          <a:p>
            <a:r>
              <a:rPr lang="en-ZA" dirty="0"/>
              <a:t>Ammonia Plant</a:t>
            </a:r>
          </a:p>
        </p:txBody>
      </p:sp>
      <p:grpSp>
        <p:nvGrpSpPr>
          <p:cNvPr id="8" name="Group 7">
            <a:extLst>
              <a:ext uri="{FF2B5EF4-FFF2-40B4-BE49-F238E27FC236}">
                <a16:creationId xmlns:a16="http://schemas.microsoft.com/office/drawing/2014/main" id="{F645944A-D62B-6FAF-A474-37D1DB6436D1}"/>
              </a:ext>
            </a:extLst>
          </p:cNvPr>
          <p:cNvGrpSpPr/>
          <p:nvPr/>
        </p:nvGrpSpPr>
        <p:grpSpPr>
          <a:xfrm>
            <a:off x="2915816" y="915566"/>
            <a:ext cx="6093343" cy="4080291"/>
            <a:chOff x="204614" y="1260694"/>
            <a:chExt cx="4597878" cy="3101816"/>
          </a:xfrm>
        </p:grpSpPr>
        <p:pic>
          <p:nvPicPr>
            <p:cNvPr id="9" name="Picture 8">
              <a:extLst>
                <a:ext uri="{FF2B5EF4-FFF2-40B4-BE49-F238E27FC236}">
                  <a16:creationId xmlns:a16="http://schemas.microsoft.com/office/drawing/2014/main" id="{575A9E3C-02D9-58E7-9031-2C8808A490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4614" y="1260694"/>
              <a:ext cx="4597878" cy="3101816"/>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B20192CD-0467-2E84-F7D3-2279ACAF98DD}"/>
                </a:ext>
              </a:extLst>
            </p:cNvPr>
            <p:cNvPicPr>
              <a:picLocks noChangeAspect="1"/>
            </p:cNvPicPr>
            <p:nvPr/>
          </p:nvPicPr>
          <p:blipFill rotWithShape="1">
            <a:blip r:embed="rId4"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2610208" y="2661783"/>
              <a:ext cx="155852" cy="176849"/>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59F405D5-7630-75F8-876F-8DC1AC5DF23D}"/>
                </a:ext>
              </a:extLst>
            </p:cNvPr>
            <p:cNvPicPr>
              <a:picLocks noChangeAspect="1"/>
            </p:cNvPicPr>
            <p:nvPr/>
          </p:nvPicPr>
          <p:blipFill>
            <a:blip r:embed="rId5" cstate="hqprint">
              <a:duotone>
                <a:schemeClr val="accent6">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a:ext>
              </a:extLst>
            </a:blip>
            <a:stretch>
              <a:fillRect/>
            </a:stretch>
          </p:blipFill>
          <p:spPr>
            <a:xfrm rot="21403948">
              <a:off x="4317682" y="3806067"/>
              <a:ext cx="288146" cy="959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2CFF589B-05E8-6290-5BD2-1C61D902419E}"/>
                </a:ext>
              </a:extLst>
            </p:cNvPr>
            <p:cNvPicPr>
              <a:picLocks noChangeAspect="1"/>
            </p:cNvPicPr>
            <p:nvPr/>
          </p:nvPicPr>
          <p:blipFill>
            <a:blip r:embed="rId7" cstate="hqprint">
              <a:duotone>
                <a:schemeClr val="accent6">
                  <a:shade val="45000"/>
                  <a:satMod val="135000"/>
                </a:schemeClr>
                <a:prstClr val="white"/>
              </a:duotone>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a:ext>
              </a:extLst>
            </a:blip>
            <a:stretch>
              <a:fillRect/>
            </a:stretch>
          </p:blipFill>
          <p:spPr>
            <a:xfrm rot="21403948">
              <a:off x="3876681" y="3841582"/>
              <a:ext cx="252028" cy="83949"/>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BA7D7BC3-BB01-27F7-52BD-DB71DDA8CAEC}"/>
                </a:ext>
              </a:extLst>
            </p:cNvPr>
            <p:cNvPicPr>
              <a:picLocks noChangeAspect="1"/>
            </p:cNvPicPr>
            <p:nvPr/>
          </p:nvPicPr>
          <p:blipFill>
            <a:blip r:embed="rId7" cstate="hqprint">
              <a:duotone>
                <a:schemeClr val="accent6">
                  <a:shade val="45000"/>
                  <a:satMod val="135000"/>
                </a:schemeClr>
                <a:prstClr val="white"/>
              </a:duotone>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a:ext>
              </a:extLst>
            </a:blip>
            <a:stretch>
              <a:fillRect/>
            </a:stretch>
          </p:blipFill>
          <p:spPr>
            <a:xfrm rot="21403948">
              <a:off x="3472053" y="3868205"/>
              <a:ext cx="252028" cy="83949"/>
            </a:xfrm>
            <a:prstGeom prst="rect">
              <a:avLst/>
            </a:prstGeom>
          </p:spPr>
        </p:pic>
        <p:pic>
          <p:nvPicPr>
            <p:cNvPr id="15" name="Picture 14" descr="A black and white logo&#10;&#10;Description automatically generated with low confidence">
              <a:extLst>
                <a:ext uri="{FF2B5EF4-FFF2-40B4-BE49-F238E27FC236}">
                  <a16:creationId xmlns:a16="http://schemas.microsoft.com/office/drawing/2014/main" id="{B29E991F-9272-440D-3D34-0547401FEEE9}"/>
                </a:ext>
              </a:extLst>
            </p:cNvPr>
            <p:cNvPicPr>
              <a:picLocks noChangeAspect="1"/>
            </p:cNvPicPr>
            <p:nvPr/>
          </p:nvPicPr>
          <p:blipFill rotWithShape="1">
            <a:blip r:embed="rId9"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764263" y="3959269"/>
              <a:ext cx="207577" cy="235541"/>
            </a:xfrm>
            <a:prstGeom prst="rect">
              <a:avLst/>
            </a:prstGeom>
          </p:spPr>
        </p:pic>
        <p:pic>
          <p:nvPicPr>
            <p:cNvPr id="16" name="Picture 15" descr="A black and white logo&#10;&#10;Description automatically generated with low confidence">
              <a:extLst>
                <a:ext uri="{FF2B5EF4-FFF2-40B4-BE49-F238E27FC236}">
                  <a16:creationId xmlns:a16="http://schemas.microsoft.com/office/drawing/2014/main" id="{D0ABD537-42B1-8AF9-7531-6722288B439A}"/>
                </a:ext>
              </a:extLst>
            </p:cNvPr>
            <p:cNvPicPr>
              <a:picLocks noChangeAspect="1"/>
            </p:cNvPicPr>
            <p:nvPr/>
          </p:nvPicPr>
          <p:blipFill rotWithShape="1">
            <a:blip r:embed="rId4"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877141" y="3362980"/>
              <a:ext cx="155852" cy="176849"/>
            </a:xfrm>
            <a:prstGeom prst="rect">
              <a:avLst/>
            </a:prstGeom>
          </p:spPr>
        </p:pic>
      </p:grpSp>
    </p:spTree>
    <p:extLst>
      <p:ext uri="{BB962C8B-B14F-4D97-AF65-F5344CB8AC3E}">
        <p14:creationId xmlns:p14="http://schemas.microsoft.com/office/powerpoint/2010/main" val="3851912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37192"/>
            <a:ext cx="7880281" cy="495275"/>
          </a:xfrm>
        </p:spPr>
        <p:txBody>
          <a:bodyPr>
            <a:normAutofit/>
          </a:bodyPr>
          <a:lstStyle/>
          <a:p>
            <a:r>
              <a:rPr lang="en-ZA" dirty="0"/>
              <a:t>Site Photographs</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476319" y="843558"/>
            <a:ext cx="8187357" cy="3888432"/>
          </a:xfrm>
        </p:spPr>
        <p:txBody>
          <a:bodyPr>
            <a:normAutofit/>
          </a:bodyPr>
          <a:lstStyle/>
          <a:p>
            <a:endParaRPr lang="en-ZA" dirty="0"/>
          </a:p>
          <a:p>
            <a:endParaRPr lang="en-ZA" dirty="0"/>
          </a:p>
          <a:p>
            <a:pPr marL="0" indent="0">
              <a:buNone/>
            </a:pPr>
            <a:endParaRPr lang="en-ZA" dirty="0"/>
          </a:p>
        </p:txBody>
      </p:sp>
      <p:pic>
        <p:nvPicPr>
          <p:cNvPr id="4" name="Picture 3" descr="A field with a truck and a cloudy sky&#10;&#10;Description automatically generated">
            <a:extLst>
              <a:ext uri="{FF2B5EF4-FFF2-40B4-BE49-F238E27FC236}">
                <a16:creationId xmlns:a16="http://schemas.microsoft.com/office/drawing/2014/main" id="{62D06650-AD36-8B9C-766B-824C5B2040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3314" y="910035"/>
            <a:ext cx="4275753" cy="3206816"/>
          </a:xfrm>
          <a:prstGeom prst="rect">
            <a:avLst/>
          </a:prstGeom>
        </p:spPr>
      </p:pic>
      <p:pic>
        <p:nvPicPr>
          <p:cNvPr id="6" name="Picture 5" descr="A field of trees and clouds&#10;&#10;Description automatically generated">
            <a:extLst>
              <a:ext uri="{FF2B5EF4-FFF2-40B4-BE49-F238E27FC236}">
                <a16:creationId xmlns:a16="http://schemas.microsoft.com/office/drawing/2014/main" id="{A17AB199-3C4D-49AE-7AFB-B5B8C6BCC1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44008" y="910035"/>
            <a:ext cx="4275755" cy="3206816"/>
          </a:xfrm>
          <a:prstGeom prst="rect">
            <a:avLst/>
          </a:prstGeom>
        </p:spPr>
      </p:pic>
    </p:spTree>
    <p:extLst>
      <p:ext uri="{BB962C8B-B14F-4D97-AF65-F5344CB8AC3E}">
        <p14:creationId xmlns:p14="http://schemas.microsoft.com/office/powerpoint/2010/main" val="1477163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37192"/>
            <a:ext cx="7880281" cy="495275"/>
          </a:xfrm>
        </p:spPr>
        <p:txBody>
          <a:bodyPr>
            <a:normAutofit/>
          </a:bodyPr>
          <a:lstStyle/>
          <a:p>
            <a:r>
              <a:rPr lang="en-ZA" dirty="0"/>
              <a:t>Site Photographs</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476319" y="843558"/>
            <a:ext cx="8187357" cy="3888432"/>
          </a:xfrm>
        </p:spPr>
        <p:txBody>
          <a:bodyPr>
            <a:normAutofit/>
          </a:bodyPr>
          <a:lstStyle/>
          <a:p>
            <a:endParaRPr lang="en-ZA" dirty="0"/>
          </a:p>
          <a:p>
            <a:endParaRPr lang="en-ZA" dirty="0"/>
          </a:p>
          <a:p>
            <a:pPr marL="0" indent="0">
              <a:buNone/>
            </a:pPr>
            <a:endParaRPr lang="en-ZA" dirty="0"/>
          </a:p>
        </p:txBody>
      </p:sp>
      <p:pic>
        <p:nvPicPr>
          <p:cNvPr id="5" name="Picture 4" descr="A field of grass and bushes&#10;&#10;Description automatically generated">
            <a:extLst>
              <a:ext uri="{FF2B5EF4-FFF2-40B4-BE49-F238E27FC236}">
                <a16:creationId xmlns:a16="http://schemas.microsoft.com/office/drawing/2014/main" id="{CBD84740-F74D-3758-20CD-FCCBAF7F96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3926" y="910035"/>
            <a:ext cx="4275755" cy="3206816"/>
          </a:xfrm>
          <a:prstGeom prst="rect">
            <a:avLst/>
          </a:prstGeom>
        </p:spPr>
      </p:pic>
      <p:pic>
        <p:nvPicPr>
          <p:cNvPr id="13" name="Picture 12" descr="A person's hand touching a plant&#10;&#10;Description automatically generated">
            <a:extLst>
              <a:ext uri="{FF2B5EF4-FFF2-40B4-BE49-F238E27FC236}">
                <a16:creationId xmlns:a16="http://schemas.microsoft.com/office/drawing/2014/main" id="{B6DEBE8C-953E-C820-C18D-6041997AE4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44008" y="910035"/>
            <a:ext cx="4275755" cy="3206816"/>
          </a:xfrm>
          <a:prstGeom prst="rect">
            <a:avLst/>
          </a:prstGeom>
        </p:spPr>
      </p:pic>
    </p:spTree>
    <p:extLst>
      <p:ext uri="{BB962C8B-B14F-4D97-AF65-F5344CB8AC3E}">
        <p14:creationId xmlns:p14="http://schemas.microsoft.com/office/powerpoint/2010/main" val="927546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C579-20D6-4AF5-F33B-5B2D151F5DA7}"/>
              </a:ext>
            </a:extLst>
          </p:cNvPr>
          <p:cNvSpPr>
            <a:spLocks noGrp="1"/>
          </p:cNvSpPr>
          <p:nvPr>
            <p:ph type="title"/>
          </p:nvPr>
        </p:nvSpPr>
        <p:spPr/>
        <p:txBody>
          <a:bodyPr/>
          <a:lstStyle/>
          <a:p>
            <a:r>
              <a:rPr lang="en-US" dirty="0"/>
              <a:t>Scoping and EIA Process</a:t>
            </a:r>
            <a:endParaRPr lang="en-ZA" dirty="0"/>
          </a:p>
        </p:txBody>
      </p:sp>
      <p:sp>
        <p:nvSpPr>
          <p:cNvPr id="3" name="Content Placeholder 2">
            <a:extLst>
              <a:ext uri="{FF2B5EF4-FFF2-40B4-BE49-F238E27FC236}">
                <a16:creationId xmlns:a16="http://schemas.microsoft.com/office/drawing/2014/main" id="{28387331-49F5-35CE-FB50-26401892B8FC}"/>
              </a:ext>
            </a:extLst>
          </p:cNvPr>
          <p:cNvSpPr>
            <a:spLocks noGrp="1"/>
          </p:cNvSpPr>
          <p:nvPr>
            <p:ph idx="14"/>
          </p:nvPr>
        </p:nvSpPr>
        <p:spPr>
          <a:xfrm>
            <a:off x="476319" y="1131590"/>
            <a:ext cx="7880281" cy="3195812"/>
          </a:xfrm>
        </p:spPr>
        <p:txBody>
          <a:bodyPr>
            <a:normAutofit/>
          </a:bodyPr>
          <a:lstStyle/>
          <a:p>
            <a:r>
              <a:rPr lang="en-ZA" dirty="0"/>
              <a:t>The Scoping and EIA process is undertaken to gather information to inform an authority decision on the Environmental Authorisation by:</a:t>
            </a:r>
          </a:p>
          <a:p>
            <a:pPr lvl="1"/>
            <a:r>
              <a:rPr lang="en-ZA" dirty="0">
                <a:solidFill>
                  <a:schemeClr val="tx1"/>
                </a:solidFill>
              </a:rPr>
              <a:t>identifying potential risks and benefits of the proposed project through specialist input and consultation with stakeholders</a:t>
            </a:r>
          </a:p>
          <a:p>
            <a:pPr lvl="1"/>
            <a:r>
              <a:rPr lang="en-ZA" dirty="0">
                <a:solidFill>
                  <a:schemeClr val="tx1"/>
                </a:solidFill>
              </a:rPr>
              <a:t>assessing the significance of potential impacts (benefits and negative impacts)</a:t>
            </a:r>
          </a:p>
          <a:p>
            <a:pPr lvl="1"/>
            <a:r>
              <a:rPr lang="en-ZA" dirty="0">
                <a:solidFill>
                  <a:schemeClr val="tx1"/>
                </a:solidFill>
              </a:rPr>
              <a:t>identifying measures to prevent or mitigate impacts and promote benefits, should the project be approved.</a:t>
            </a:r>
          </a:p>
          <a:p>
            <a:r>
              <a:rPr lang="en-ZA" dirty="0"/>
              <a:t>Public Participation is a key component of an EIA process</a:t>
            </a:r>
            <a:endParaRPr lang="en-ZA" dirty="0">
              <a:solidFill>
                <a:schemeClr val="tx1"/>
              </a:solidFill>
            </a:endParaRPr>
          </a:p>
        </p:txBody>
      </p:sp>
      <p:pic>
        <p:nvPicPr>
          <p:cNvPr id="4" name="Graphic 3">
            <a:extLst>
              <a:ext uri="{FF2B5EF4-FFF2-40B4-BE49-F238E27FC236}">
                <a16:creationId xmlns:a16="http://schemas.microsoft.com/office/drawing/2014/main" id="{523D3E8D-E173-22F2-3EDF-CBC70A5E6C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18585" y="4104084"/>
            <a:ext cx="609600" cy="619125"/>
          </a:xfrm>
          <a:prstGeom prst="rect">
            <a:avLst/>
          </a:prstGeom>
        </p:spPr>
      </p:pic>
      <p:pic>
        <p:nvPicPr>
          <p:cNvPr id="5" name="Graphic 4">
            <a:extLst>
              <a:ext uri="{FF2B5EF4-FFF2-40B4-BE49-F238E27FC236}">
                <a16:creationId xmlns:a16="http://schemas.microsoft.com/office/drawing/2014/main" id="{D0B3C790-F295-6529-7F37-203A00D10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4922" y="4069526"/>
            <a:ext cx="628650" cy="619125"/>
          </a:xfrm>
          <a:prstGeom prst="rect">
            <a:avLst/>
          </a:prstGeom>
        </p:spPr>
      </p:pic>
      <p:pic>
        <p:nvPicPr>
          <p:cNvPr id="6" name="Graphic 5">
            <a:extLst>
              <a:ext uri="{FF2B5EF4-FFF2-40B4-BE49-F238E27FC236}">
                <a16:creationId xmlns:a16="http://schemas.microsoft.com/office/drawing/2014/main" id="{8D85FEA4-8A46-2BAD-B70A-8ACB884C39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3198" y="4079116"/>
            <a:ext cx="590550" cy="619125"/>
          </a:xfrm>
          <a:prstGeom prst="rect">
            <a:avLst/>
          </a:prstGeom>
        </p:spPr>
      </p:pic>
      <p:pic>
        <p:nvPicPr>
          <p:cNvPr id="7" name="Graphic 6">
            <a:extLst>
              <a:ext uri="{FF2B5EF4-FFF2-40B4-BE49-F238E27FC236}">
                <a16:creationId xmlns:a16="http://schemas.microsoft.com/office/drawing/2014/main" id="{A9EB7C75-73D3-133D-AA1E-A8C00FED77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8761" y="4145791"/>
            <a:ext cx="495300" cy="552450"/>
          </a:xfrm>
          <a:prstGeom prst="rect">
            <a:avLst/>
          </a:prstGeom>
        </p:spPr>
      </p:pic>
    </p:spTree>
    <p:extLst>
      <p:ext uri="{BB962C8B-B14F-4D97-AF65-F5344CB8AC3E}">
        <p14:creationId xmlns:p14="http://schemas.microsoft.com/office/powerpoint/2010/main" val="340605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95486"/>
            <a:ext cx="7880281" cy="495275"/>
          </a:xfrm>
        </p:spPr>
        <p:txBody>
          <a:bodyPr>
            <a:normAutofit/>
          </a:bodyPr>
          <a:lstStyle/>
          <a:p>
            <a:r>
              <a:rPr lang="en-ZA" dirty="0"/>
              <a:t>EIA Approach – Process Phases</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251519" y="879325"/>
            <a:ext cx="8416161" cy="3852665"/>
          </a:xfrm>
        </p:spPr>
        <p:txBody>
          <a:bodyPr>
            <a:normAutofit fontScale="92500" lnSpcReduction="20000"/>
          </a:bodyPr>
          <a:lstStyle/>
          <a:p>
            <a:r>
              <a:rPr lang="en-ZA" dirty="0"/>
              <a:t>Scoping Phase</a:t>
            </a:r>
          </a:p>
          <a:p>
            <a:pPr lvl="1"/>
            <a:r>
              <a:rPr lang="en-ZA" dirty="0"/>
              <a:t>Objectives</a:t>
            </a:r>
          </a:p>
          <a:p>
            <a:pPr lvl="2">
              <a:spcBef>
                <a:spcPts val="600"/>
              </a:spcBef>
            </a:pPr>
            <a:r>
              <a:rPr lang="en-ZA" dirty="0"/>
              <a:t>To build up a stakeholder database</a:t>
            </a:r>
          </a:p>
          <a:p>
            <a:pPr lvl="2">
              <a:spcBef>
                <a:spcPts val="600"/>
              </a:spcBef>
            </a:pPr>
            <a:r>
              <a:rPr lang="en-ZA" dirty="0"/>
              <a:t>To screen and identify potential impacts with input from local stakeholders</a:t>
            </a:r>
          </a:p>
          <a:p>
            <a:pPr lvl="3">
              <a:spcBef>
                <a:spcPts val="600"/>
              </a:spcBef>
            </a:pPr>
            <a:r>
              <a:rPr lang="en-ZA" dirty="0"/>
              <a:t>Ecology – Vegetation, Freshwater, Birds</a:t>
            </a:r>
          </a:p>
          <a:p>
            <a:pPr lvl="3">
              <a:spcBef>
                <a:spcPts val="600"/>
              </a:spcBef>
            </a:pPr>
            <a:r>
              <a:rPr lang="en-ZA" dirty="0"/>
              <a:t>Air Quality</a:t>
            </a:r>
          </a:p>
          <a:p>
            <a:pPr lvl="3">
              <a:spcBef>
                <a:spcPts val="600"/>
              </a:spcBef>
            </a:pPr>
            <a:r>
              <a:rPr lang="en-ZA" dirty="0"/>
              <a:t>Health and Safety Risks</a:t>
            </a:r>
          </a:p>
          <a:p>
            <a:pPr lvl="3">
              <a:spcBef>
                <a:spcPts val="600"/>
              </a:spcBef>
            </a:pPr>
            <a:r>
              <a:rPr lang="en-ZA" dirty="0"/>
              <a:t>Heritage</a:t>
            </a:r>
          </a:p>
          <a:p>
            <a:pPr lvl="3">
              <a:spcBef>
                <a:spcPts val="600"/>
              </a:spcBef>
            </a:pPr>
            <a:r>
              <a:rPr lang="en-ZA" dirty="0"/>
              <a:t>Traffic</a:t>
            </a:r>
          </a:p>
          <a:p>
            <a:pPr lvl="3">
              <a:spcBef>
                <a:spcPts val="600"/>
              </a:spcBef>
            </a:pPr>
            <a:r>
              <a:rPr lang="en-ZA" dirty="0"/>
              <a:t>Job Opportunities - ~5 000 construction, ~500 operations</a:t>
            </a:r>
          </a:p>
          <a:p>
            <a:pPr lvl="3">
              <a:spcBef>
                <a:spcPts val="600"/>
              </a:spcBef>
            </a:pPr>
            <a:r>
              <a:rPr lang="en-ZA" dirty="0"/>
              <a:t>Local Investment</a:t>
            </a:r>
          </a:p>
          <a:p>
            <a:pPr lvl="2">
              <a:spcBef>
                <a:spcPts val="600"/>
              </a:spcBef>
            </a:pPr>
            <a:r>
              <a:rPr lang="en-ZA" dirty="0"/>
              <a:t>Confirm the terms of reference for the specialist studies</a:t>
            </a:r>
          </a:p>
          <a:p>
            <a:pPr lvl="1"/>
            <a:r>
              <a:rPr lang="en-ZA" dirty="0"/>
              <a:t>Scoping Report</a:t>
            </a:r>
          </a:p>
          <a:p>
            <a:endParaRPr lang="en-ZA" dirty="0"/>
          </a:p>
          <a:p>
            <a:pPr marL="0" indent="0">
              <a:buNone/>
            </a:pPr>
            <a:endParaRPr lang="en-ZA" dirty="0"/>
          </a:p>
        </p:txBody>
      </p:sp>
    </p:spTree>
    <p:extLst>
      <p:ext uri="{BB962C8B-B14F-4D97-AF65-F5344CB8AC3E}">
        <p14:creationId xmlns:p14="http://schemas.microsoft.com/office/powerpoint/2010/main" val="2685983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95486"/>
            <a:ext cx="7880281" cy="495275"/>
          </a:xfrm>
        </p:spPr>
        <p:txBody>
          <a:bodyPr>
            <a:normAutofit/>
          </a:bodyPr>
          <a:lstStyle/>
          <a:p>
            <a:r>
              <a:rPr lang="en-ZA" dirty="0"/>
              <a:t>EIA Approach – Process Phases</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146112" y="771550"/>
            <a:ext cx="8187357" cy="3771876"/>
          </a:xfrm>
        </p:spPr>
        <p:txBody>
          <a:bodyPr>
            <a:normAutofit/>
          </a:bodyPr>
          <a:lstStyle/>
          <a:p>
            <a:r>
              <a:rPr lang="en-ZA" dirty="0"/>
              <a:t>Impact Assessment Phase</a:t>
            </a:r>
          </a:p>
          <a:p>
            <a:pPr lvl="1"/>
            <a:r>
              <a:rPr lang="en-ZA" dirty="0"/>
              <a:t>Objectives</a:t>
            </a:r>
          </a:p>
          <a:p>
            <a:pPr lvl="2"/>
            <a:r>
              <a:rPr lang="en-ZA" dirty="0"/>
              <a:t>Assess significance of impacts</a:t>
            </a:r>
          </a:p>
          <a:p>
            <a:pPr lvl="2"/>
            <a:r>
              <a:rPr lang="en-ZA" dirty="0"/>
              <a:t>Identify measures to avoid, manage </a:t>
            </a:r>
            <a:br>
              <a:rPr lang="en-ZA" dirty="0"/>
            </a:br>
            <a:r>
              <a:rPr lang="en-ZA" dirty="0"/>
              <a:t>or mitigate negative impacts and </a:t>
            </a:r>
            <a:br>
              <a:rPr lang="en-ZA" dirty="0"/>
            </a:br>
            <a:r>
              <a:rPr lang="en-ZA" dirty="0"/>
              <a:t>promote benefits</a:t>
            </a:r>
          </a:p>
          <a:p>
            <a:pPr lvl="1"/>
            <a:r>
              <a:rPr lang="en-ZA" dirty="0"/>
              <a:t>Independent Specialist Studies</a:t>
            </a:r>
          </a:p>
          <a:p>
            <a:pPr lvl="1"/>
            <a:r>
              <a:rPr lang="en-ZA" dirty="0"/>
              <a:t>Environmental Impact Report</a:t>
            </a:r>
          </a:p>
          <a:p>
            <a:pPr lvl="1"/>
            <a:r>
              <a:rPr lang="en-ZA" dirty="0"/>
              <a:t>Environmental Management </a:t>
            </a:r>
            <a:br>
              <a:rPr lang="en-ZA" dirty="0"/>
            </a:br>
            <a:r>
              <a:rPr lang="en-ZA" dirty="0"/>
              <a:t>Programme</a:t>
            </a:r>
          </a:p>
          <a:p>
            <a:endParaRPr lang="en-ZA" dirty="0"/>
          </a:p>
          <a:p>
            <a:endParaRPr lang="en-ZA" dirty="0"/>
          </a:p>
          <a:p>
            <a:pPr marL="0" indent="0">
              <a:buNone/>
            </a:pPr>
            <a:endParaRPr lang="en-ZA" dirty="0"/>
          </a:p>
        </p:txBody>
      </p:sp>
      <p:pic>
        <p:nvPicPr>
          <p:cNvPr id="7" name="Picture 6">
            <a:extLst>
              <a:ext uri="{FF2B5EF4-FFF2-40B4-BE49-F238E27FC236}">
                <a16:creationId xmlns:a16="http://schemas.microsoft.com/office/drawing/2014/main" id="{F59F8B63-211A-CE51-8366-3399F5AF8657}"/>
              </a:ext>
            </a:extLst>
          </p:cNvPr>
          <p:cNvPicPr>
            <a:picLocks noChangeAspect="1"/>
          </p:cNvPicPr>
          <p:nvPr/>
        </p:nvPicPr>
        <p:blipFill rotWithShape="1">
          <a:blip r:embed="rId3"/>
          <a:srcRect r="12960"/>
          <a:stretch/>
        </p:blipFill>
        <p:spPr>
          <a:xfrm>
            <a:off x="4139952" y="1104330"/>
            <a:ext cx="4914896" cy="3421489"/>
          </a:xfrm>
          <a:prstGeom prst="rect">
            <a:avLst/>
          </a:prstGeom>
        </p:spPr>
      </p:pic>
    </p:spTree>
    <p:extLst>
      <p:ext uri="{BB962C8B-B14F-4D97-AF65-F5344CB8AC3E}">
        <p14:creationId xmlns:p14="http://schemas.microsoft.com/office/powerpoint/2010/main" val="2661681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95486"/>
            <a:ext cx="7880281" cy="495275"/>
          </a:xfrm>
        </p:spPr>
        <p:txBody>
          <a:bodyPr>
            <a:normAutofit/>
          </a:bodyPr>
          <a:lstStyle/>
          <a:p>
            <a:r>
              <a:rPr lang="en-ZA" dirty="0"/>
              <a:t>Legislated Timeframes - SIP</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476319" y="843558"/>
            <a:ext cx="8187357" cy="3699868"/>
          </a:xfrm>
        </p:spPr>
        <p:txBody>
          <a:bodyPr/>
          <a:lstStyle/>
          <a:p>
            <a:endParaRPr lang="en-ZA" dirty="0"/>
          </a:p>
          <a:p>
            <a:endParaRPr lang="en-ZA" dirty="0"/>
          </a:p>
          <a:p>
            <a:pPr marL="0" indent="0">
              <a:buNone/>
            </a:pPr>
            <a:endParaRPr lang="en-ZA" dirty="0"/>
          </a:p>
        </p:txBody>
      </p:sp>
      <p:pic>
        <p:nvPicPr>
          <p:cNvPr id="4" name="Picture 3">
            <a:extLst>
              <a:ext uri="{FF2B5EF4-FFF2-40B4-BE49-F238E27FC236}">
                <a16:creationId xmlns:a16="http://schemas.microsoft.com/office/drawing/2014/main" id="{C1D9B30A-6898-0690-E437-897D4EE1F08D}"/>
              </a:ext>
            </a:extLst>
          </p:cNvPr>
          <p:cNvPicPr>
            <a:picLocks noChangeAspect="1"/>
          </p:cNvPicPr>
          <p:nvPr/>
        </p:nvPicPr>
        <p:blipFill rotWithShape="1">
          <a:blip r:embed="rId3"/>
          <a:srcRect l="1670"/>
          <a:stretch/>
        </p:blipFill>
        <p:spPr>
          <a:xfrm>
            <a:off x="179512" y="843558"/>
            <a:ext cx="8767275" cy="3513124"/>
          </a:xfrm>
          <a:prstGeom prst="rect">
            <a:avLst/>
          </a:prstGeom>
        </p:spPr>
      </p:pic>
    </p:spTree>
    <p:extLst>
      <p:ext uri="{BB962C8B-B14F-4D97-AF65-F5344CB8AC3E}">
        <p14:creationId xmlns:p14="http://schemas.microsoft.com/office/powerpoint/2010/main" val="2566133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6FAB-1899-A796-A831-1D2E05DA3645}"/>
              </a:ext>
            </a:extLst>
          </p:cNvPr>
          <p:cNvSpPr>
            <a:spLocks noGrp="1"/>
          </p:cNvSpPr>
          <p:nvPr>
            <p:ph type="title"/>
          </p:nvPr>
        </p:nvSpPr>
        <p:spPr>
          <a:xfrm>
            <a:off x="400884" y="192608"/>
            <a:ext cx="7880281" cy="495275"/>
          </a:xfrm>
        </p:spPr>
        <p:txBody>
          <a:bodyPr>
            <a:normAutofit/>
          </a:bodyPr>
          <a:lstStyle/>
          <a:p>
            <a:r>
              <a:rPr lang="en-ZA" b="1" dirty="0"/>
              <a:t>Public Participation - Opportunities to Comment </a:t>
            </a:r>
          </a:p>
        </p:txBody>
      </p:sp>
      <p:sp>
        <p:nvSpPr>
          <p:cNvPr id="4" name="Arrow: Right 3">
            <a:extLst>
              <a:ext uri="{FF2B5EF4-FFF2-40B4-BE49-F238E27FC236}">
                <a16:creationId xmlns:a16="http://schemas.microsoft.com/office/drawing/2014/main" id="{669FD671-263D-86B0-885A-867663812098}"/>
              </a:ext>
            </a:extLst>
          </p:cNvPr>
          <p:cNvSpPr/>
          <p:nvPr/>
        </p:nvSpPr>
        <p:spPr>
          <a:xfrm>
            <a:off x="200422" y="765081"/>
            <a:ext cx="8743156" cy="708421"/>
          </a:xfrm>
          <a:prstGeom prst="rightArrow">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EIA Process</a:t>
            </a:r>
            <a:endParaRPr lang="en-ZA" b="1" dirty="0"/>
          </a:p>
        </p:txBody>
      </p:sp>
      <p:sp>
        <p:nvSpPr>
          <p:cNvPr id="7" name="Content Placeholder 6">
            <a:extLst>
              <a:ext uri="{FF2B5EF4-FFF2-40B4-BE49-F238E27FC236}">
                <a16:creationId xmlns:a16="http://schemas.microsoft.com/office/drawing/2014/main" id="{E7110775-F210-D9E4-5D91-D908EF149FF7}"/>
              </a:ext>
            </a:extLst>
          </p:cNvPr>
          <p:cNvSpPr txBox="1">
            <a:spLocks/>
          </p:cNvSpPr>
          <p:nvPr/>
        </p:nvSpPr>
        <p:spPr>
          <a:xfrm>
            <a:off x="2455863" y="1484350"/>
            <a:ext cx="2120897" cy="3405738"/>
          </a:xfrm>
          <a:prstGeom prst="rect">
            <a:avLst/>
          </a:prstGeom>
          <a:solidFill>
            <a:schemeClr val="accent4">
              <a:lumMod val="10000"/>
              <a:lumOff val="90000"/>
            </a:schemeClr>
          </a:solidFill>
        </p:spPr>
        <p:txBody>
          <a:bodyPr>
            <a:noAutofit/>
          </a:bodyPr>
          <a:lstStyle>
            <a:lvl1pPr marL="0" indent="-180000" algn="l" defTabSz="685800" rtl="0" eaLnBrk="1" latinLnBrk="0" hangingPunct="1">
              <a:lnSpc>
                <a:spcPct val="100000"/>
              </a:lnSpc>
              <a:spcBef>
                <a:spcPts val="300"/>
              </a:spcBef>
              <a:spcAft>
                <a:spcPts val="600"/>
              </a:spcAft>
              <a:buClr>
                <a:schemeClr val="accent2"/>
              </a:buClr>
              <a:buFont typeface="Wingdings" panose="05000000000000000000" pitchFamily="2" charset="2"/>
              <a:buChar char="§"/>
              <a:defRPr sz="1800" b="0" i="0" kern="1200">
                <a:solidFill>
                  <a:schemeClr val="bg1"/>
                </a:solidFill>
                <a:latin typeface="+mn-lt"/>
                <a:ea typeface="+mn-ea"/>
                <a:cs typeface="+mn-cs"/>
              </a:defRPr>
            </a:lvl1pPr>
            <a:lvl2pPr marL="360000" indent="-180000" algn="l" defTabSz="685800" rtl="0" eaLnBrk="1" latinLnBrk="0" hangingPunct="1">
              <a:lnSpc>
                <a:spcPct val="100000"/>
              </a:lnSpc>
              <a:spcBef>
                <a:spcPts val="300"/>
              </a:spcBef>
              <a:spcAft>
                <a:spcPts val="600"/>
              </a:spcAft>
              <a:buClr>
                <a:schemeClr val="accent1"/>
              </a:buClr>
              <a:buFont typeface="Wingdings" panose="05000000000000000000" pitchFamily="2" charset="2"/>
              <a:buChar char="§"/>
              <a:defRPr sz="1600" b="0" kern="1200">
                <a:solidFill>
                  <a:schemeClr val="bg1">
                    <a:lumMod val="75000"/>
                    <a:lumOff val="25000"/>
                  </a:schemeClr>
                </a:solidFill>
                <a:latin typeface="+mn-lt"/>
                <a:ea typeface="+mn-ea"/>
                <a:cs typeface="+mn-cs"/>
              </a:defRPr>
            </a:lvl2pPr>
            <a:lvl3pPr marL="54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600" b="0" kern="1200">
                <a:solidFill>
                  <a:schemeClr val="bg1"/>
                </a:solidFill>
                <a:latin typeface="+mn-lt"/>
                <a:ea typeface="+mn-ea"/>
                <a:cs typeface="+mn-cs"/>
              </a:defRPr>
            </a:lvl3pPr>
            <a:lvl4pPr marL="720000" indent="-180000" algn="l" defTabSz="685800" rtl="0" eaLnBrk="1" latinLnBrk="0" hangingPunct="1">
              <a:lnSpc>
                <a:spcPct val="100000"/>
              </a:lnSpc>
              <a:spcBef>
                <a:spcPts val="300"/>
              </a:spcBef>
              <a:spcAft>
                <a:spcPts val="300"/>
              </a:spcAft>
              <a:buClr>
                <a:schemeClr val="bg1">
                  <a:lumMod val="75000"/>
                  <a:lumOff val="25000"/>
                </a:schemeClr>
              </a:buClr>
              <a:buFont typeface="Arial" panose="020B0604020202020204" pitchFamily="34" charset="0"/>
              <a:buChar char="•"/>
              <a:defRPr sz="1400" b="0" kern="1200">
                <a:solidFill>
                  <a:schemeClr val="bg1">
                    <a:lumMod val="75000"/>
                    <a:lumOff val="25000"/>
                  </a:schemeClr>
                </a:solidFill>
                <a:latin typeface="+mn-lt"/>
                <a:ea typeface="+mn-ea"/>
                <a:cs typeface="+mn-cs"/>
              </a:defRPr>
            </a:lvl4pPr>
            <a:lvl5pPr marL="90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400" b="0" i="0" kern="1200">
                <a:solidFill>
                  <a:schemeClr val="bg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buFont typeface="Wingdings" panose="05000000000000000000" pitchFamily="2" charset="2"/>
              <a:buNone/>
            </a:pPr>
            <a:r>
              <a:rPr lang="en-US" sz="1400" b="1" dirty="0">
                <a:solidFill>
                  <a:schemeClr val="tx1"/>
                </a:solidFill>
              </a:rPr>
              <a:t>Scoping Phase </a:t>
            </a:r>
            <a:r>
              <a:rPr lang="en-US" sz="1050" b="1" dirty="0">
                <a:solidFill>
                  <a:schemeClr val="tx1"/>
                </a:solidFill>
              </a:rPr>
              <a:t>(Q1 2024)</a:t>
            </a:r>
            <a:r>
              <a:rPr lang="en-US" sz="1400" b="1" dirty="0">
                <a:solidFill>
                  <a:schemeClr val="tx1"/>
                </a:solidFill>
              </a:rPr>
              <a:t>:</a:t>
            </a:r>
          </a:p>
          <a:p>
            <a:pPr marL="171450" indent="-171450">
              <a:lnSpc>
                <a:spcPct val="125000"/>
              </a:lnSpc>
              <a:spcAft>
                <a:spcPts val="0"/>
              </a:spcAft>
              <a:buClr>
                <a:schemeClr val="tx1"/>
              </a:buClr>
            </a:pPr>
            <a:r>
              <a:rPr lang="en-US" sz="1200" dirty="0">
                <a:solidFill>
                  <a:schemeClr val="tx1">
                    <a:lumMod val="50000"/>
                  </a:schemeClr>
                </a:solidFill>
              </a:rPr>
              <a:t>Submission of EA application.</a:t>
            </a:r>
          </a:p>
          <a:p>
            <a:pPr marL="171450" indent="-171450">
              <a:lnSpc>
                <a:spcPct val="125000"/>
              </a:lnSpc>
              <a:spcAft>
                <a:spcPts val="0"/>
              </a:spcAft>
              <a:buClr>
                <a:schemeClr val="tx1"/>
              </a:buClr>
            </a:pPr>
            <a:r>
              <a:rPr lang="en-US" sz="1200" dirty="0">
                <a:solidFill>
                  <a:schemeClr val="tx1">
                    <a:lumMod val="50000"/>
                  </a:schemeClr>
                </a:solidFill>
              </a:rPr>
              <a:t>Distribute Draft Scoping Report for public review and comment (30-days).</a:t>
            </a:r>
          </a:p>
          <a:p>
            <a:pPr marL="171450" indent="-171450">
              <a:lnSpc>
                <a:spcPct val="125000"/>
              </a:lnSpc>
              <a:spcAft>
                <a:spcPts val="0"/>
              </a:spcAft>
              <a:buClr>
                <a:schemeClr val="tx1"/>
              </a:buClr>
            </a:pPr>
            <a:r>
              <a:rPr lang="en-US" sz="1200" dirty="0">
                <a:solidFill>
                  <a:schemeClr val="tx1">
                    <a:lumMod val="50000"/>
                  </a:schemeClr>
                </a:solidFill>
              </a:rPr>
              <a:t>Update Scoping Report with comments received.</a:t>
            </a:r>
          </a:p>
          <a:p>
            <a:pPr marL="171450" indent="-171450">
              <a:lnSpc>
                <a:spcPct val="125000"/>
              </a:lnSpc>
              <a:spcAft>
                <a:spcPts val="0"/>
              </a:spcAft>
              <a:buClr>
                <a:schemeClr val="tx1"/>
              </a:buClr>
            </a:pPr>
            <a:r>
              <a:rPr lang="en-US" sz="1200" dirty="0">
                <a:solidFill>
                  <a:schemeClr val="tx1">
                    <a:lumMod val="50000"/>
                  </a:schemeClr>
                </a:solidFill>
              </a:rPr>
              <a:t>Submission of Scoping Report to DEDEAT.</a:t>
            </a:r>
          </a:p>
          <a:p>
            <a:pPr marL="171450" indent="-171450">
              <a:lnSpc>
                <a:spcPct val="125000"/>
              </a:lnSpc>
              <a:buClr>
                <a:schemeClr val="tx1"/>
              </a:buClr>
            </a:pPr>
            <a:r>
              <a:rPr lang="en-US" sz="1200" dirty="0">
                <a:solidFill>
                  <a:schemeClr val="tx1">
                    <a:lumMod val="50000"/>
                  </a:schemeClr>
                </a:solidFill>
              </a:rPr>
              <a:t>DEDEAT accepts or rejects the Report.</a:t>
            </a:r>
          </a:p>
        </p:txBody>
      </p:sp>
      <p:sp>
        <p:nvSpPr>
          <p:cNvPr id="8" name="Content Placeholder 6">
            <a:extLst>
              <a:ext uri="{FF2B5EF4-FFF2-40B4-BE49-F238E27FC236}">
                <a16:creationId xmlns:a16="http://schemas.microsoft.com/office/drawing/2014/main" id="{082636CD-6F16-96FB-9788-5FB690AD4119}"/>
              </a:ext>
            </a:extLst>
          </p:cNvPr>
          <p:cNvSpPr txBox="1">
            <a:spLocks/>
          </p:cNvSpPr>
          <p:nvPr/>
        </p:nvSpPr>
        <p:spPr>
          <a:xfrm>
            <a:off x="4657542" y="1480541"/>
            <a:ext cx="2120897" cy="3405738"/>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4"/>
                </a:solidFill>
              </a:rPr>
              <a:t>Impact Assessment Phase </a:t>
            </a:r>
            <a:r>
              <a:rPr lang="en-US" sz="1100" b="1" dirty="0">
                <a:solidFill>
                  <a:schemeClr val="accent4"/>
                </a:solidFill>
              </a:rPr>
              <a:t>(Q2 2024)</a:t>
            </a:r>
            <a:r>
              <a:rPr lang="en-US" sz="1400" b="1" dirty="0">
                <a:solidFill>
                  <a:schemeClr val="accent4"/>
                </a:solidFill>
              </a:rPr>
              <a:t>:</a:t>
            </a:r>
          </a:p>
          <a:p>
            <a:endParaRPr lang="en-US" sz="1400" dirty="0">
              <a:solidFill>
                <a:schemeClr val="tx1">
                  <a:lumMod val="50000"/>
                </a:schemeClr>
              </a:solidFill>
            </a:endParaRPr>
          </a:p>
          <a:p>
            <a:pPr>
              <a:lnSpc>
                <a:spcPct val="105000"/>
              </a:lnSpc>
              <a:buFont typeface="Wingdings" panose="05000000000000000000" pitchFamily="2" charset="2"/>
              <a:buChar char="§"/>
            </a:pPr>
            <a:r>
              <a:rPr lang="en-US" sz="1200" dirty="0">
                <a:solidFill>
                  <a:schemeClr val="tx1">
                    <a:lumMod val="50000"/>
                  </a:schemeClr>
                </a:solidFill>
              </a:rPr>
              <a:t>Distribute Draft EIA Report for public review and comment (30-days).</a:t>
            </a:r>
          </a:p>
          <a:p>
            <a:pPr>
              <a:lnSpc>
                <a:spcPct val="105000"/>
              </a:lnSpc>
              <a:buFont typeface="Wingdings" panose="05000000000000000000" pitchFamily="2" charset="2"/>
              <a:buChar char="§"/>
            </a:pPr>
            <a:r>
              <a:rPr lang="en-US" sz="1200" dirty="0">
                <a:solidFill>
                  <a:schemeClr val="tx1">
                    <a:lumMod val="50000"/>
                  </a:schemeClr>
                </a:solidFill>
              </a:rPr>
              <a:t>Public meeting.</a:t>
            </a:r>
          </a:p>
          <a:p>
            <a:pPr>
              <a:lnSpc>
                <a:spcPct val="105000"/>
              </a:lnSpc>
              <a:buFont typeface="Wingdings" panose="05000000000000000000" pitchFamily="2" charset="2"/>
              <a:buChar char="§"/>
            </a:pPr>
            <a:r>
              <a:rPr lang="en-US" sz="1200" dirty="0">
                <a:solidFill>
                  <a:schemeClr val="tx1">
                    <a:lumMod val="50000"/>
                  </a:schemeClr>
                </a:solidFill>
              </a:rPr>
              <a:t>Update EIA Report with comments received.</a:t>
            </a:r>
          </a:p>
          <a:p>
            <a:pPr>
              <a:lnSpc>
                <a:spcPct val="105000"/>
              </a:lnSpc>
              <a:buFont typeface="Wingdings" panose="05000000000000000000" pitchFamily="2" charset="2"/>
              <a:buChar char="§"/>
            </a:pPr>
            <a:r>
              <a:rPr lang="en-US" sz="1200" dirty="0">
                <a:solidFill>
                  <a:schemeClr val="tx1">
                    <a:lumMod val="50000"/>
                  </a:schemeClr>
                </a:solidFill>
              </a:rPr>
              <a:t>Submission of EIA Report to the CA.</a:t>
            </a:r>
          </a:p>
          <a:p>
            <a:pPr>
              <a:lnSpc>
                <a:spcPct val="105000"/>
              </a:lnSpc>
              <a:buFont typeface="Wingdings" panose="05000000000000000000" pitchFamily="2" charset="2"/>
              <a:buChar char="§"/>
            </a:pPr>
            <a:r>
              <a:rPr lang="en-US" sz="1200" dirty="0">
                <a:solidFill>
                  <a:schemeClr val="tx1">
                    <a:lumMod val="50000"/>
                  </a:schemeClr>
                </a:solidFill>
              </a:rPr>
              <a:t>DEDEAT reviews the EIA Report</a:t>
            </a:r>
          </a:p>
        </p:txBody>
      </p:sp>
      <p:sp>
        <p:nvSpPr>
          <p:cNvPr id="9" name="Content Placeholder 6">
            <a:extLst>
              <a:ext uri="{FF2B5EF4-FFF2-40B4-BE49-F238E27FC236}">
                <a16:creationId xmlns:a16="http://schemas.microsoft.com/office/drawing/2014/main" id="{E43835DC-EA13-7A65-64B8-A75235903504}"/>
              </a:ext>
            </a:extLst>
          </p:cNvPr>
          <p:cNvSpPr txBox="1">
            <a:spLocks/>
          </p:cNvSpPr>
          <p:nvPr/>
        </p:nvSpPr>
        <p:spPr>
          <a:xfrm>
            <a:off x="6859221" y="1480540"/>
            <a:ext cx="2120897" cy="3405739"/>
          </a:xfrm>
          <a:prstGeom prst="rect">
            <a:avLst/>
          </a:prstGeom>
          <a:solidFill>
            <a:schemeClr val="accent5">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4"/>
                </a:solidFill>
              </a:rPr>
              <a:t>Decision </a:t>
            </a:r>
            <a:r>
              <a:rPr lang="en-US" sz="1100" b="1" dirty="0">
                <a:solidFill>
                  <a:schemeClr val="accent4"/>
                </a:solidFill>
              </a:rPr>
              <a:t>(Q3 2024)</a:t>
            </a:r>
            <a:r>
              <a:rPr lang="en-US" sz="1400" b="1" dirty="0">
                <a:solidFill>
                  <a:schemeClr val="accent4"/>
                </a:solidFill>
              </a:rPr>
              <a:t>:</a:t>
            </a:r>
          </a:p>
          <a:p>
            <a:endParaRPr lang="en-US" sz="1400" dirty="0">
              <a:solidFill>
                <a:srgbClr val="2C2C2C"/>
              </a:solidFill>
            </a:endParaRPr>
          </a:p>
          <a:p>
            <a:pPr>
              <a:lnSpc>
                <a:spcPct val="105000"/>
              </a:lnSpc>
              <a:buFont typeface="Wingdings" panose="05000000000000000000" pitchFamily="2" charset="2"/>
              <a:buChar char="§"/>
            </a:pPr>
            <a:r>
              <a:rPr lang="en-US" sz="1200" dirty="0">
                <a:solidFill>
                  <a:schemeClr val="tx1">
                    <a:lumMod val="50000"/>
                  </a:schemeClr>
                </a:solidFill>
              </a:rPr>
              <a:t>DEDEAT grants EA or rejects the application.</a:t>
            </a:r>
          </a:p>
          <a:p>
            <a:pPr>
              <a:lnSpc>
                <a:spcPct val="105000"/>
              </a:lnSpc>
              <a:buFont typeface="Wingdings" panose="05000000000000000000" pitchFamily="2" charset="2"/>
              <a:buChar char="§"/>
            </a:pPr>
            <a:r>
              <a:rPr lang="en-US" sz="1200" dirty="0">
                <a:solidFill>
                  <a:srgbClr val="2C2C2C"/>
                </a:solidFill>
              </a:rPr>
              <a:t>Registered</a:t>
            </a:r>
            <a:r>
              <a:rPr lang="en-US" sz="1200" dirty="0">
                <a:solidFill>
                  <a:schemeClr val="tx1">
                    <a:lumMod val="50000"/>
                  </a:schemeClr>
                </a:solidFill>
              </a:rPr>
              <a:t> I&amp;APs notified of EA decision and appeals process.</a:t>
            </a:r>
            <a:r>
              <a:rPr lang="en-US" sz="1200" b="1" dirty="0">
                <a:solidFill>
                  <a:schemeClr val="accent4"/>
                </a:solidFill>
              </a:rPr>
              <a:t> </a:t>
            </a:r>
          </a:p>
          <a:p>
            <a:pPr>
              <a:lnSpc>
                <a:spcPct val="105000"/>
              </a:lnSpc>
              <a:buFont typeface="Wingdings" panose="05000000000000000000" pitchFamily="2" charset="2"/>
              <a:buChar char="§"/>
            </a:pPr>
            <a:r>
              <a:rPr lang="en-US" sz="1200" dirty="0">
                <a:solidFill>
                  <a:srgbClr val="2C2C2C"/>
                </a:solidFill>
              </a:rPr>
              <a:t>20 days to submit an appeal from date of notification.</a:t>
            </a:r>
          </a:p>
          <a:p>
            <a:endParaRPr lang="en-US" sz="1400" b="1" dirty="0">
              <a:solidFill>
                <a:schemeClr val="bg1"/>
              </a:solidFill>
            </a:endParaRPr>
          </a:p>
          <a:p>
            <a:pPr marL="0" indent="0">
              <a:buNone/>
            </a:pPr>
            <a:endParaRPr lang="en-ZA" sz="1400" dirty="0">
              <a:solidFill>
                <a:schemeClr val="tx1">
                  <a:lumMod val="50000"/>
                </a:schemeClr>
              </a:solidFill>
            </a:endParaRPr>
          </a:p>
        </p:txBody>
      </p:sp>
      <p:sp>
        <p:nvSpPr>
          <p:cNvPr id="10" name="Content Placeholder 6">
            <a:extLst>
              <a:ext uri="{FF2B5EF4-FFF2-40B4-BE49-F238E27FC236}">
                <a16:creationId xmlns:a16="http://schemas.microsoft.com/office/drawing/2014/main" id="{EF81F460-1A95-3437-2D0A-8BE62E82DED2}"/>
              </a:ext>
            </a:extLst>
          </p:cNvPr>
          <p:cNvSpPr txBox="1">
            <a:spLocks/>
          </p:cNvSpPr>
          <p:nvPr/>
        </p:nvSpPr>
        <p:spPr>
          <a:xfrm>
            <a:off x="248444" y="1480541"/>
            <a:ext cx="2120897" cy="3405738"/>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400" b="1" dirty="0"/>
              <a:t>Pre-Application Phase:</a:t>
            </a:r>
          </a:p>
          <a:p>
            <a:pPr>
              <a:lnSpc>
                <a:spcPct val="105000"/>
              </a:lnSpc>
              <a:buFont typeface="Wingdings" panose="05000000000000000000" pitchFamily="2" charset="2"/>
              <a:buChar char="§"/>
            </a:pPr>
            <a:endParaRPr lang="en-US" sz="1200" dirty="0">
              <a:solidFill>
                <a:schemeClr val="tx1">
                  <a:lumMod val="50000"/>
                </a:schemeClr>
              </a:solidFill>
            </a:endParaRPr>
          </a:p>
          <a:p>
            <a:pPr>
              <a:lnSpc>
                <a:spcPct val="105000"/>
              </a:lnSpc>
              <a:buFont typeface="Wingdings" panose="05000000000000000000" pitchFamily="2" charset="2"/>
              <a:buChar char="§"/>
            </a:pPr>
            <a:r>
              <a:rPr lang="en-US" sz="1200" dirty="0">
                <a:solidFill>
                  <a:schemeClr val="tx1">
                    <a:lumMod val="50000"/>
                  </a:schemeClr>
                </a:solidFill>
              </a:rPr>
              <a:t>I&amp;AP notification and registration. </a:t>
            </a:r>
          </a:p>
          <a:p>
            <a:pPr>
              <a:lnSpc>
                <a:spcPct val="105000"/>
              </a:lnSpc>
              <a:buFont typeface="Wingdings" panose="05000000000000000000" pitchFamily="2" charset="2"/>
              <a:buChar char="§"/>
            </a:pPr>
            <a:r>
              <a:rPr lang="en-US" sz="1200" dirty="0">
                <a:solidFill>
                  <a:schemeClr val="tx1">
                    <a:lumMod val="50000"/>
                  </a:schemeClr>
                </a:solidFill>
              </a:rPr>
              <a:t>Distribution of information letter and advertising of project.</a:t>
            </a:r>
          </a:p>
          <a:p>
            <a:pPr>
              <a:lnSpc>
                <a:spcPct val="105000"/>
              </a:lnSpc>
              <a:buFont typeface="Wingdings" panose="05000000000000000000" pitchFamily="2" charset="2"/>
              <a:buChar char="§"/>
            </a:pPr>
            <a:r>
              <a:rPr lang="en-US" sz="1200" dirty="0">
                <a:solidFill>
                  <a:schemeClr val="tx1">
                    <a:lumMod val="50000"/>
                  </a:schemeClr>
                </a:solidFill>
              </a:rPr>
              <a:t>Update of project I&amp;AP database.</a:t>
            </a:r>
          </a:p>
          <a:p>
            <a:pPr>
              <a:lnSpc>
                <a:spcPct val="105000"/>
              </a:lnSpc>
              <a:buFont typeface="Wingdings" panose="05000000000000000000" pitchFamily="2" charset="2"/>
              <a:buChar char="§"/>
            </a:pPr>
            <a:r>
              <a:rPr lang="en-US" sz="1200" dirty="0">
                <a:solidFill>
                  <a:schemeClr val="tx1">
                    <a:lumMod val="50000"/>
                  </a:schemeClr>
                </a:solidFill>
              </a:rPr>
              <a:t>Public Meetings</a:t>
            </a:r>
          </a:p>
          <a:p>
            <a:pPr marL="0" indent="0">
              <a:lnSpc>
                <a:spcPct val="105000"/>
              </a:lnSpc>
              <a:buNone/>
            </a:pPr>
            <a:endParaRPr lang="en-US" sz="1200" dirty="0">
              <a:solidFill>
                <a:schemeClr val="tx1">
                  <a:lumMod val="50000"/>
                </a:schemeClr>
              </a:solidFill>
            </a:endParaRPr>
          </a:p>
          <a:p>
            <a:pPr marL="0" indent="0">
              <a:lnSpc>
                <a:spcPct val="105000"/>
              </a:lnSpc>
              <a:buNone/>
            </a:pPr>
            <a:endParaRPr lang="en-US" sz="1200" dirty="0">
              <a:solidFill>
                <a:schemeClr val="tx1">
                  <a:lumMod val="50000"/>
                </a:schemeClr>
              </a:solidFill>
            </a:endParaRPr>
          </a:p>
          <a:p>
            <a:pPr>
              <a:lnSpc>
                <a:spcPct val="80000"/>
              </a:lnSpc>
            </a:pPr>
            <a:endParaRPr lang="en-US" sz="1400" dirty="0">
              <a:solidFill>
                <a:schemeClr val="tx1">
                  <a:lumMod val="50000"/>
                </a:schemeClr>
              </a:solidFill>
            </a:endParaRPr>
          </a:p>
          <a:p>
            <a:pPr marL="0" indent="0">
              <a:buFont typeface="Arial" panose="020B0604020202020204" pitchFamily="34" charset="0"/>
              <a:buNone/>
            </a:pPr>
            <a:endParaRPr lang="en-US" b="1" dirty="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8CA80496-648E-8E0C-B54B-A689673216B4}"/>
              </a:ext>
            </a:extLst>
          </p:cNvPr>
          <p:cNvSpPr/>
          <p:nvPr/>
        </p:nvSpPr>
        <p:spPr>
          <a:xfrm>
            <a:off x="1331640" y="3723878"/>
            <a:ext cx="792088" cy="792088"/>
          </a:xfrm>
          <a:prstGeom prst="wedgeRoundRectCallout">
            <a:avLst>
              <a:gd name="adj1" fmla="val -86374"/>
              <a:gd name="adj2" fmla="val -39470"/>
              <a:gd name="adj3" fmla="val 16667"/>
            </a:avLst>
          </a:prstGeom>
          <a:solidFill>
            <a:schemeClr val="tx2"/>
          </a:solidFill>
          <a:ln>
            <a:solidFill>
              <a:srgbClr val="193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We are here</a:t>
            </a:r>
            <a:endParaRPr lang="en-ZA" sz="900" dirty="0"/>
          </a:p>
        </p:txBody>
      </p:sp>
    </p:spTree>
    <p:extLst>
      <p:ext uri="{BB962C8B-B14F-4D97-AF65-F5344CB8AC3E}">
        <p14:creationId xmlns:p14="http://schemas.microsoft.com/office/powerpoint/2010/main" val="3564049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02E8ECA-7D77-1053-77F9-576A9034836E}"/>
              </a:ext>
            </a:extLst>
          </p:cNvPr>
          <p:cNvSpPr>
            <a:spLocks noGrp="1"/>
          </p:cNvSpPr>
          <p:nvPr>
            <p:ph type="title"/>
          </p:nvPr>
        </p:nvSpPr>
        <p:spPr>
          <a:xfrm>
            <a:off x="476319" y="195486"/>
            <a:ext cx="7880281" cy="495275"/>
          </a:xfrm>
        </p:spPr>
        <p:txBody>
          <a:bodyPr>
            <a:normAutofit/>
          </a:bodyPr>
          <a:lstStyle/>
          <a:p>
            <a:r>
              <a:rPr lang="en-ZA" dirty="0"/>
              <a:t>Outside of EIA Scope</a:t>
            </a:r>
          </a:p>
        </p:txBody>
      </p:sp>
      <p:sp>
        <p:nvSpPr>
          <p:cNvPr id="3" name="Content Placeholder 2">
            <a:extLst>
              <a:ext uri="{FF2B5EF4-FFF2-40B4-BE49-F238E27FC236}">
                <a16:creationId xmlns:a16="http://schemas.microsoft.com/office/drawing/2014/main" id="{662EEE69-B2D9-F127-28BF-B2EC88EE1887}"/>
              </a:ext>
            </a:extLst>
          </p:cNvPr>
          <p:cNvSpPr>
            <a:spLocks noGrp="1"/>
          </p:cNvSpPr>
          <p:nvPr>
            <p:ph idx="14"/>
          </p:nvPr>
        </p:nvSpPr>
        <p:spPr>
          <a:xfrm>
            <a:off x="416921" y="1059582"/>
            <a:ext cx="8187357" cy="3699868"/>
          </a:xfrm>
        </p:spPr>
        <p:txBody>
          <a:bodyPr/>
          <a:lstStyle/>
          <a:p>
            <a:r>
              <a:rPr lang="en-ZA" dirty="0"/>
              <a:t>NB TO NOTE: Outside of Scoping and EIA Scope</a:t>
            </a:r>
          </a:p>
          <a:p>
            <a:pPr lvl="1"/>
            <a:r>
              <a:rPr lang="en-ZA" dirty="0"/>
              <a:t>Renewable energy sources and transmission to </a:t>
            </a:r>
            <a:br>
              <a:rPr lang="en-ZA" dirty="0"/>
            </a:br>
            <a:r>
              <a:rPr lang="en-ZA" dirty="0" err="1"/>
              <a:t>Dedisa</a:t>
            </a:r>
            <a:r>
              <a:rPr lang="en-ZA" dirty="0"/>
              <a:t> Substation</a:t>
            </a:r>
          </a:p>
          <a:p>
            <a:pPr lvl="1"/>
            <a:r>
              <a:rPr lang="en-ZA" dirty="0"/>
              <a:t>Any required capacity expansions at Cerebos</a:t>
            </a:r>
          </a:p>
          <a:p>
            <a:pPr lvl="1"/>
            <a:r>
              <a:rPr lang="en-ZA" dirty="0"/>
              <a:t>Export through Port of Ngqura</a:t>
            </a:r>
          </a:p>
          <a:p>
            <a:endParaRPr lang="en-ZA" dirty="0"/>
          </a:p>
          <a:p>
            <a:endParaRPr lang="en-ZA" dirty="0"/>
          </a:p>
          <a:p>
            <a:pPr marL="0" indent="0">
              <a:buNone/>
            </a:pPr>
            <a:endParaRPr lang="en-ZA" dirty="0"/>
          </a:p>
        </p:txBody>
      </p:sp>
      <p:pic>
        <p:nvPicPr>
          <p:cNvPr id="1026" name="Picture 2" descr="Green Ammonia for Energy Storage - FutureBridge">
            <a:extLst>
              <a:ext uri="{FF2B5EF4-FFF2-40B4-BE49-F238E27FC236}">
                <a16:creationId xmlns:a16="http://schemas.microsoft.com/office/drawing/2014/main" id="{FA6C7F04-E092-8ECB-15CA-D65559F34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169364"/>
            <a:ext cx="4032065" cy="1619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ammonia breakthrough a potential boon for solar-powered exports – pv  magazine International">
            <a:extLst>
              <a:ext uri="{FF2B5EF4-FFF2-40B4-BE49-F238E27FC236}">
                <a16:creationId xmlns:a16="http://schemas.microsoft.com/office/drawing/2014/main" id="{6D4E2E71-09D7-090D-F798-74F1D3D9B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293" y="3014861"/>
            <a:ext cx="2704004" cy="1802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9D81AE-35E7-7056-045F-8174D36DECC5}"/>
              </a:ext>
            </a:extLst>
          </p:cNvPr>
          <p:cNvSpPr txBox="1"/>
          <p:nvPr/>
        </p:nvSpPr>
        <p:spPr>
          <a:xfrm>
            <a:off x="5364088" y="4872150"/>
            <a:ext cx="3456384" cy="144016"/>
          </a:xfrm>
          <a:prstGeom prst="rect">
            <a:avLst/>
          </a:prstGeom>
        </p:spPr>
        <p:txBody>
          <a:bodyPr vert="horz" wrap="none" lIns="0" tIns="0" rIns="0" bIns="0" rtlCol="0">
            <a:normAutofit/>
          </a:bodyPr>
          <a:lstStyle/>
          <a:p>
            <a:pPr marL="0" indent="0" algn="l">
              <a:buFont typeface="Wingdings" panose="05000000000000000000" pitchFamily="2" charset="2"/>
              <a:buNone/>
            </a:pPr>
            <a:r>
              <a:rPr lang="en-ZA" sz="500" dirty="0"/>
              <a:t>https://www.pv-magazine.com/2021/01/21/green-ammonia-breakthrough-a-potential-boon-for-solar-powered-exports/</a:t>
            </a:r>
          </a:p>
        </p:txBody>
      </p:sp>
      <p:sp>
        <p:nvSpPr>
          <p:cNvPr id="4" name="TextBox 3">
            <a:extLst>
              <a:ext uri="{FF2B5EF4-FFF2-40B4-BE49-F238E27FC236}">
                <a16:creationId xmlns:a16="http://schemas.microsoft.com/office/drawing/2014/main" id="{47F0F872-B3CC-9DE9-632B-5208FA712EAE}"/>
              </a:ext>
            </a:extLst>
          </p:cNvPr>
          <p:cNvSpPr txBox="1"/>
          <p:nvPr/>
        </p:nvSpPr>
        <p:spPr>
          <a:xfrm>
            <a:off x="933010" y="4876006"/>
            <a:ext cx="3456384" cy="144016"/>
          </a:xfrm>
          <a:prstGeom prst="rect">
            <a:avLst/>
          </a:prstGeom>
        </p:spPr>
        <p:txBody>
          <a:bodyPr vert="horz" wrap="none" lIns="0" tIns="0" rIns="0" bIns="0" rtlCol="0">
            <a:normAutofit/>
          </a:bodyPr>
          <a:lstStyle/>
          <a:p>
            <a:pPr marL="0" indent="0" algn="l">
              <a:buFont typeface="Wingdings" panose="05000000000000000000" pitchFamily="2" charset="2"/>
              <a:buNone/>
            </a:pPr>
            <a:r>
              <a:rPr lang="en-ZA" sz="500" dirty="0"/>
              <a:t>https://www.futurebridge.com/industry/perspectives-energy/green-ammonia-for-energy-storage/</a:t>
            </a:r>
          </a:p>
        </p:txBody>
      </p:sp>
      <p:pic>
        <p:nvPicPr>
          <p:cNvPr id="6" name="Picture 5">
            <a:extLst>
              <a:ext uri="{FF2B5EF4-FFF2-40B4-BE49-F238E27FC236}">
                <a16:creationId xmlns:a16="http://schemas.microsoft.com/office/drawing/2014/main" id="{A8E4288A-0D05-E8E5-B612-5CF5619187D5}"/>
              </a:ext>
            </a:extLst>
          </p:cNvPr>
          <p:cNvPicPr>
            <a:picLocks noChangeAspect="1"/>
          </p:cNvPicPr>
          <p:nvPr/>
        </p:nvPicPr>
        <p:blipFill>
          <a:blip r:embed="rId5"/>
          <a:stretch>
            <a:fillRect/>
          </a:stretch>
        </p:blipFill>
        <p:spPr>
          <a:xfrm>
            <a:off x="5858550" y="794289"/>
            <a:ext cx="2992055" cy="2068655"/>
          </a:xfrm>
          <a:prstGeom prst="rect">
            <a:avLst/>
          </a:prstGeom>
        </p:spPr>
      </p:pic>
      <p:sp>
        <p:nvSpPr>
          <p:cNvPr id="8" name="TextBox 7">
            <a:extLst>
              <a:ext uri="{FF2B5EF4-FFF2-40B4-BE49-F238E27FC236}">
                <a16:creationId xmlns:a16="http://schemas.microsoft.com/office/drawing/2014/main" id="{1CDA8262-446A-F4FE-0C03-4C424E41D21B}"/>
              </a:ext>
            </a:extLst>
          </p:cNvPr>
          <p:cNvSpPr txBox="1"/>
          <p:nvPr/>
        </p:nvSpPr>
        <p:spPr>
          <a:xfrm>
            <a:off x="5858550" y="2836622"/>
            <a:ext cx="2992055" cy="169277"/>
          </a:xfrm>
          <a:prstGeom prst="rect">
            <a:avLst/>
          </a:prstGeom>
          <a:noFill/>
        </p:spPr>
        <p:txBody>
          <a:bodyPr wrap="square">
            <a:spAutoFit/>
          </a:bodyPr>
          <a:lstStyle/>
          <a:p>
            <a:r>
              <a:rPr lang="en-ZA" sz="500" dirty="0"/>
              <a:t>https://businesstech.co.za/news/energy/93743/south-africas-biggest-wind-farms-vs-the-world/</a:t>
            </a:r>
          </a:p>
        </p:txBody>
      </p:sp>
    </p:spTree>
    <p:extLst>
      <p:ext uri="{BB962C8B-B14F-4D97-AF65-F5344CB8AC3E}">
        <p14:creationId xmlns:p14="http://schemas.microsoft.com/office/powerpoint/2010/main" val="4260557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F598-E051-6F09-EC6E-A6934FBE88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B96F47-7FB1-BCE3-3186-286DC62C2864}"/>
              </a:ext>
            </a:extLst>
          </p:cNvPr>
          <p:cNvSpPr txBox="1"/>
          <p:nvPr/>
        </p:nvSpPr>
        <p:spPr>
          <a:xfrm rot="21086995">
            <a:off x="3109071" y="4495093"/>
            <a:ext cx="914400" cy="290387"/>
          </a:xfrm>
          <a:prstGeom prst="rect">
            <a:avLst/>
          </a:prstGeom>
        </p:spPr>
        <p:txBody>
          <a:bodyPr vert="horz" wrap="none" lIns="0" tIns="0" rIns="0" bIns="0" rtlCol="0">
            <a:normAutofit/>
          </a:bodyPr>
          <a:lstStyle/>
          <a:p>
            <a:pPr marL="0" indent="0" algn="ctr">
              <a:buFont typeface="Wingdings" panose="05000000000000000000" pitchFamily="2" charset="2"/>
              <a:buNone/>
            </a:pPr>
            <a:r>
              <a:rPr lang="en-ZA" sz="900" b="1" dirty="0">
                <a:solidFill>
                  <a:schemeClr val="bg1"/>
                </a:solidFill>
              </a:rPr>
              <a:t>Berth100</a:t>
            </a:r>
          </a:p>
        </p:txBody>
      </p:sp>
      <p:sp>
        <p:nvSpPr>
          <p:cNvPr id="2" name="TextBox 1">
            <a:extLst>
              <a:ext uri="{FF2B5EF4-FFF2-40B4-BE49-F238E27FC236}">
                <a16:creationId xmlns:a16="http://schemas.microsoft.com/office/drawing/2014/main" id="{A1784AAF-A70F-42B8-87D2-3C3331977B4F}"/>
              </a:ext>
            </a:extLst>
          </p:cNvPr>
          <p:cNvSpPr txBox="1"/>
          <p:nvPr/>
        </p:nvSpPr>
        <p:spPr>
          <a:xfrm>
            <a:off x="3923928" y="1707654"/>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ZA" sz="1400" dirty="0"/>
          </a:p>
        </p:txBody>
      </p:sp>
      <p:sp>
        <p:nvSpPr>
          <p:cNvPr id="3" name="TextBox 2">
            <a:extLst>
              <a:ext uri="{FF2B5EF4-FFF2-40B4-BE49-F238E27FC236}">
                <a16:creationId xmlns:a16="http://schemas.microsoft.com/office/drawing/2014/main" id="{663B4634-EE4C-16D4-03AA-EB7F7C3AE984}"/>
              </a:ext>
            </a:extLst>
          </p:cNvPr>
          <p:cNvSpPr txBox="1"/>
          <p:nvPr/>
        </p:nvSpPr>
        <p:spPr>
          <a:xfrm>
            <a:off x="2411760" y="3219822"/>
            <a:ext cx="3312368" cy="1208910"/>
          </a:xfrm>
          <a:prstGeom prst="rect">
            <a:avLst/>
          </a:prstGeom>
        </p:spPr>
        <p:txBody>
          <a:bodyPr vert="horz" wrap="square" lIns="0" tIns="0" rIns="0" bIns="0" rtlCol="0">
            <a:normAutofit/>
          </a:bodyPr>
          <a:lstStyle/>
          <a:p>
            <a:pPr marL="0" indent="0" algn="l">
              <a:buFont typeface="Wingdings" panose="05000000000000000000" pitchFamily="2" charset="2"/>
              <a:buNone/>
            </a:pPr>
            <a:endParaRPr lang="en-ZA" sz="1400" dirty="0"/>
          </a:p>
        </p:txBody>
      </p:sp>
      <p:sp>
        <p:nvSpPr>
          <p:cNvPr id="7" name="Title 6">
            <a:extLst>
              <a:ext uri="{FF2B5EF4-FFF2-40B4-BE49-F238E27FC236}">
                <a16:creationId xmlns:a16="http://schemas.microsoft.com/office/drawing/2014/main" id="{B167EC37-6E44-71AA-CD82-51ED673C1309}"/>
              </a:ext>
            </a:extLst>
          </p:cNvPr>
          <p:cNvSpPr>
            <a:spLocks noGrp="1"/>
          </p:cNvSpPr>
          <p:nvPr>
            <p:ph type="title"/>
          </p:nvPr>
        </p:nvSpPr>
        <p:spPr/>
        <p:txBody>
          <a:bodyPr/>
          <a:lstStyle/>
          <a:p>
            <a:r>
              <a:rPr lang="en-ZA" dirty="0"/>
              <a:t>Scope of the EIA</a:t>
            </a:r>
          </a:p>
        </p:txBody>
      </p:sp>
      <p:pic>
        <p:nvPicPr>
          <p:cNvPr id="5" name="Picture 4">
            <a:extLst>
              <a:ext uri="{FF2B5EF4-FFF2-40B4-BE49-F238E27FC236}">
                <a16:creationId xmlns:a16="http://schemas.microsoft.com/office/drawing/2014/main" id="{D54716AF-55D5-C549-974C-1D7FCC89CF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7584" y="1020908"/>
            <a:ext cx="7128792" cy="3443216"/>
          </a:xfrm>
          <a:prstGeom prst="rect">
            <a:avLst/>
          </a:prstGeom>
          <a:ln>
            <a:noFill/>
          </a:ln>
        </p:spPr>
      </p:pic>
      <p:sp>
        <p:nvSpPr>
          <p:cNvPr id="8" name="Rectangle 7">
            <a:extLst>
              <a:ext uri="{FF2B5EF4-FFF2-40B4-BE49-F238E27FC236}">
                <a16:creationId xmlns:a16="http://schemas.microsoft.com/office/drawing/2014/main" id="{E2304D4A-3197-67B5-62D1-E18C4EBACAE4}"/>
              </a:ext>
            </a:extLst>
          </p:cNvPr>
          <p:cNvSpPr/>
          <p:nvPr/>
        </p:nvSpPr>
        <p:spPr>
          <a:xfrm>
            <a:off x="3203848" y="986513"/>
            <a:ext cx="3888432" cy="3477774"/>
          </a:xfrm>
          <a:prstGeom prst="rect">
            <a:avLst/>
          </a:prstGeom>
          <a:noFill/>
          <a:ln w="31750">
            <a:solidFill>
              <a:srgbClr val="FF000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7948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476319" y="420291"/>
            <a:ext cx="7880281" cy="495275"/>
          </a:xfrm>
        </p:spPr>
        <p:txBody>
          <a:bodyPr>
            <a:normAutofit/>
          </a:bodyPr>
          <a:lstStyle/>
          <a:p>
            <a:r>
              <a:rPr lang="en-AU" sz="3200" dirty="0"/>
              <a:t>Proposed Agenda</a:t>
            </a:r>
          </a:p>
        </p:txBody>
      </p:sp>
      <p:sp>
        <p:nvSpPr>
          <p:cNvPr id="4" name="Content Placeholder 3">
            <a:extLst>
              <a:ext uri="{FF2B5EF4-FFF2-40B4-BE49-F238E27FC236}">
                <a16:creationId xmlns:a16="http://schemas.microsoft.com/office/drawing/2014/main" id="{C3D2B88D-9FB0-5DF7-24B3-FCF5FE54B2A7}"/>
              </a:ext>
            </a:extLst>
          </p:cNvPr>
          <p:cNvSpPr>
            <a:spLocks noGrp="1"/>
          </p:cNvSpPr>
          <p:nvPr>
            <p:ph idx="14"/>
          </p:nvPr>
        </p:nvSpPr>
        <p:spPr>
          <a:xfrm>
            <a:off x="476319" y="1131143"/>
            <a:ext cx="8411211" cy="3592066"/>
          </a:xfrm>
        </p:spPr>
        <p:txBody>
          <a:bodyPr>
            <a:normAutofit/>
          </a:bodyPr>
          <a:lstStyle/>
          <a:p>
            <a:r>
              <a:rPr lang="en-AU" sz="2000" dirty="0"/>
              <a:t>Welcome, Introductions and Meeting Admin</a:t>
            </a:r>
          </a:p>
          <a:p>
            <a:r>
              <a:rPr lang="en-AU" sz="2000" dirty="0"/>
              <a:t>Session 1:</a:t>
            </a:r>
          </a:p>
          <a:p>
            <a:pPr marL="180000" lvl="1" indent="0">
              <a:buNone/>
            </a:pPr>
            <a:r>
              <a:rPr lang="en-AU" sz="1800" dirty="0"/>
              <a:t>Project Overview – Hive</a:t>
            </a:r>
          </a:p>
          <a:p>
            <a:r>
              <a:rPr lang="en-AU" sz="2000" dirty="0"/>
              <a:t>Session 2:</a:t>
            </a:r>
          </a:p>
          <a:p>
            <a:pPr marL="180000" lvl="1" indent="0">
              <a:buNone/>
            </a:pPr>
            <a:r>
              <a:rPr lang="en-AU" sz="1800" dirty="0"/>
              <a:t>Scoping and EIA Overview – SLR</a:t>
            </a:r>
          </a:p>
          <a:p>
            <a:r>
              <a:rPr lang="en-AU" sz="2000" dirty="0"/>
              <a:t>Session 3:</a:t>
            </a:r>
          </a:p>
          <a:p>
            <a:pPr marL="180000" lvl="1" indent="0">
              <a:buNone/>
            </a:pPr>
            <a:r>
              <a:rPr lang="en-AU" sz="1800" dirty="0"/>
              <a:t>Discussion</a:t>
            </a:r>
          </a:p>
          <a:p>
            <a:pPr marL="180000" lvl="1" indent="0">
              <a:buNone/>
            </a:pPr>
            <a:r>
              <a:rPr lang="en-AU" sz="1800" dirty="0"/>
              <a:t>Next Steps</a:t>
            </a:r>
          </a:p>
        </p:txBody>
      </p:sp>
      <p:pic>
        <p:nvPicPr>
          <p:cNvPr id="3" name="Picture 2">
            <a:extLst>
              <a:ext uri="{FF2B5EF4-FFF2-40B4-BE49-F238E27FC236}">
                <a16:creationId xmlns:a16="http://schemas.microsoft.com/office/drawing/2014/main" id="{EFCCE88D-033C-A914-D471-0E8661C707CE}"/>
              </a:ext>
            </a:extLst>
          </p:cNvPr>
          <p:cNvPicPr>
            <a:picLocks noChangeAspect="1"/>
          </p:cNvPicPr>
          <p:nvPr/>
        </p:nvPicPr>
        <p:blipFill>
          <a:blip r:embed="rId3"/>
          <a:stretch>
            <a:fillRect/>
          </a:stretch>
        </p:blipFill>
        <p:spPr>
          <a:xfrm>
            <a:off x="4293266" y="2034644"/>
            <a:ext cx="4783145" cy="2688565"/>
          </a:xfrm>
          <a:prstGeom prst="rect">
            <a:avLst/>
          </a:prstGeom>
        </p:spPr>
      </p:pic>
      <p:sp>
        <p:nvSpPr>
          <p:cNvPr id="5" name="TextBox 4">
            <a:extLst>
              <a:ext uri="{FF2B5EF4-FFF2-40B4-BE49-F238E27FC236}">
                <a16:creationId xmlns:a16="http://schemas.microsoft.com/office/drawing/2014/main" id="{E5584D90-20CB-BB4A-C67F-F2CA0EB5ABAC}"/>
              </a:ext>
            </a:extLst>
          </p:cNvPr>
          <p:cNvSpPr txBox="1"/>
          <p:nvPr/>
        </p:nvSpPr>
        <p:spPr>
          <a:xfrm>
            <a:off x="4308831" y="4723209"/>
            <a:ext cx="4572000" cy="169277"/>
          </a:xfrm>
          <a:prstGeom prst="rect">
            <a:avLst/>
          </a:prstGeom>
          <a:noFill/>
        </p:spPr>
        <p:txBody>
          <a:bodyPr wrap="square">
            <a:spAutoFit/>
          </a:bodyPr>
          <a:lstStyle/>
          <a:p>
            <a:r>
              <a:rPr lang="en-ZA" sz="500" dirty="0"/>
              <a:t>Source: https://www.worldwildlife.org/stories/what-is-green-hydrogen-and-how-can-it-help-tackle-the-climate-crisis</a:t>
            </a:r>
          </a:p>
        </p:txBody>
      </p:sp>
    </p:spTree>
    <p:extLst>
      <p:ext uri="{BB962C8B-B14F-4D97-AF65-F5344CB8AC3E}">
        <p14:creationId xmlns:p14="http://schemas.microsoft.com/office/powerpoint/2010/main" val="140267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6DE403-AC57-7369-2D8E-32E0940D4CD4}"/>
              </a:ext>
            </a:extLst>
          </p:cNvPr>
          <p:cNvGrpSpPr/>
          <p:nvPr/>
        </p:nvGrpSpPr>
        <p:grpSpPr>
          <a:xfrm>
            <a:off x="2051720" y="1645353"/>
            <a:ext cx="4896544" cy="1852795"/>
            <a:chOff x="1547664" y="1645353"/>
            <a:chExt cx="4896544" cy="1852795"/>
          </a:xfrm>
        </p:grpSpPr>
        <p:sp>
          <p:nvSpPr>
            <p:cNvPr id="9" name="Title 3">
              <a:extLst>
                <a:ext uri="{FF2B5EF4-FFF2-40B4-BE49-F238E27FC236}">
                  <a16:creationId xmlns:a16="http://schemas.microsoft.com/office/drawing/2014/main" id="{62B97B58-2B54-6AB3-9BEF-79DE83260CEF}"/>
                </a:ext>
              </a:extLst>
            </p:cNvPr>
            <p:cNvSpPr txBox="1">
              <a:spLocks/>
            </p:cNvSpPr>
            <p:nvPr/>
          </p:nvSpPr>
          <p:spPr>
            <a:xfrm>
              <a:off x="3779912" y="1645353"/>
              <a:ext cx="2664296" cy="1852795"/>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4500" b="0" i="0" kern="1200">
                  <a:solidFill>
                    <a:srgbClr val="F6F6F2"/>
                  </a:solidFill>
                  <a:latin typeface="Albra Light" panose="02000400000000000000" pitchFamily="2" charset="0"/>
                  <a:ea typeface="+mj-ea"/>
                  <a:cs typeface="+mj-cs"/>
                </a:defRPr>
              </a:lvl1pPr>
            </a:lstStyle>
            <a:p>
              <a:r>
                <a:rPr lang="en-AU" dirty="0"/>
                <a:t>Do </a:t>
              </a:r>
              <a:r>
                <a:rPr lang="en-AU" u="sng" dirty="0">
                  <a:solidFill>
                    <a:schemeClr val="accent5"/>
                  </a:solidFill>
                </a:rPr>
                <a:t>you</a:t>
              </a:r>
              <a:r>
                <a:rPr lang="en-AU" dirty="0">
                  <a:solidFill>
                    <a:schemeClr val="accent5"/>
                  </a:solidFill>
                </a:rPr>
                <a:t> </a:t>
              </a:r>
              <a:r>
                <a:rPr lang="en-AU" dirty="0"/>
                <a:t>have any questions?</a:t>
              </a:r>
            </a:p>
          </p:txBody>
        </p:sp>
        <p:pic>
          <p:nvPicPr>
            <p:cNvPr id="10" name="Graphic 9">
              <a:extLst>
                <a:ext uri="{FF2B5EF4-FFF2-40B4-BE49-F238E27FC236}">
                  <a16:creationId xmlns:a16="http://schemas.microsoft.com/office/drawing/2014/main" id="{E2190190-C6AA-FDFD-A94A-76FD15EDE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7664" y="1671650"/>
              <a:ext cx="1800200" cy="1800200"/>
            </a:xfrm>
            <a:prstGeom prst="rect">
              <a:avLst/>
            </a:prstGeom>
          </p:spPr>
        </p:pic>
      </p:grpSp>
    </p:spTree>
    <p:extLst>
      <p:ext uri="{BB962C8B-B14F-4D97-AF65-F5344CB8AC3E}">
        <p14:creationId xmlns:p14="http://schemas.microsoft.com/office/powerpoint/2010/main" val="2874981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151FE-1990-7E79-163B-73CA900E8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C5BED-EB9A-53F8-5C2A-2AAE8BFBD32B}"/>
              </a:ext>
            </a:extLst>
          </p:cNvPr>
          <p:cNvSpPr>
            <a:spLocks noGrp="1"/>
          </p:cNvSpPr>
          <p:nvPr>
            <p:ph type="title"/>
          </p:nvPr>
        </p:nvSpPr>
        <p:spPr>
          <a:xfrm>
            <a:off x="476319" y="420291"/>
            <a:ext cx="7880281" cy="495275"/>
          </a:xfrm>
        </p:spPr>
        <p:txBody>
          <a:bodyPr>
            <a:normAutofit/>
          </a:bodyPr>
          <a:lstStyle/>
          <a:p>
            <a:r>
              <a:rPr lang="en-AU" sz="2400" dirty="0"/>
              <a:t>Constructive Discussion Guidelines</a:t>
            </a:r>
          </a:p>
        </p:txBody>
      </p:sp>
      <p:sp>
        <p:nvSpPr>
          <p:cNvPr id="4" name="Content Placeholder 3">
            <a:extLst>
              <a:ext uri="{FF2B5EF4-FFF2-40B4-BE49-F238E27FC236}">
                <a16:creationId xmlns:a16="http://schemas.microsoft.com/office/drawing/2014/main" id="{4022D2FF-C321-C64C-55BA-0CC0D4DB3D63}"/>
              </a:ext>
            </a:extLst>
          </p:cNvPr>
          <p:cNvSpPr>
            <a:spLocks noGrp="1"/>
          </p:cNvSpPr>
          <p:nvPr>
            <p:ph idx="14"/>
          </p:nvPr>
        </p:nvSpPr>
        <p:spPr>
          <a:xfrm>
            <a:off x="476319" y="991157"/>
            <a:ext cx="8272145" cy="3732052"/>
          </a:xfrm>
        </p:spPr>
        <p:txBody>
          <a:bodyPr>
            <a:normAutofit/>
          </a:bodyPr>
          <a:lstStyle/>
          <a:p>
            <a:pPr marL="0" indent="0">
              <a:lnSpc>
                <a:spcPct val="130000"/>
              </a:lnSpc>
              <a:spcBef>
                <a:spcPts val="0"/>
              </a:spcBef>
              <a:spcAft>
                <a:spcPts val="300"/>
              </a:spcAft>
              <a:buNone/>
            </a:pPr>
            <a:r>
              <a:rPr lang="en-AU" sz="2000" dirty="0">
                <a:solidFill>
                  <a:schemeClr val="accent1"/>
                </a:solidFill>
                <a:ea typeface="+mj-ea"/>
                <a:cs typeface="+mj-cs"/>
              </a:rPr>
              <a:t>Public participation is not a voting or consensus-driven process.</a:t>
            </a:r>
          </a:p>
          <a:p>
            <a:pPr marL="0" indent="0">
              <a:lnSpc>
                <a:spcPct val="110000"/>
              </a:lnSpc>
              <a:spcBef>
                <a:spcPts val="0"/>
              </a:spcBef>
              <a:buNone/>
            </a:pPr>
            <a:r>
              <a:rPr lang="en-AU" sz="2000" dirty="0">
                <a:solidFill>
                  <a:schemeClr val="accent1"/>
                </a:solidFill>
                <a:ea typeface="+mj-ea"/>
                <a:cs typeface="+mj-cs"/>
              </a:rPr>
              <a:t>A process of collecting input for the purpose of helping the decision-maker to consider all issues and impacts before making a decision. </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Respect / human dignity</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Agree to disagree</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Give everyone a fair chance to ask questions / comment</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Raise your hand to comment or ask a question and work through the facilitator(s)</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State your name, surname and organisation / community</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Please turn your cell phones on silent</a:t>
            </a:r>
            <a:endParaRPr lang="en-AU" sz="2100" dirty="0">
              <a:solidFill>
                <a:schemeClr val="accent1"/>
              </a:solidFill>
              <a:ea typeface="+mj-ea"/>
              <a:cs typeface="+mj-cs"/>
            </a:endParaRPr>
          </a:p>
        </p:txBody>
      </p:sp>
      <p:pic>
        <p:nvPicPr>
          <p:cNvPr id="7" name="Picture 6">
            <a:extLst>
              <a:ext uri="{FF2B5EF4-FFF2-40B4-BE49-F238E27FC236}">
                <a16:creationId xmlns:a16="http://schemas.microsoft.com/office/drawing/2014/main" id="{7AE545ED-DAD3-5ECE-AA31-E3210C673B2E}"/>
              </a:ext>
            </a:extLst>
          </p:cNvPr>
          <p:cNvPicPr>
            <a:picLocks noChangeAspect="1"/>
          </p:cNvPicPr>
          <p:nvPr/>
        </p:nvPicPr>
        <p:blipFill>
          <a:blip r:embed="rId3"/>
          <a:stretch>
            <a:fillRect/>
          </a:stretch>
        </p:blipFill>
        <p:spPr>
          <a:xfrm>
            <a:off x="6012160" y="4011910"/>
            <a:ext cx="2907432" cy="909680"/>
          </a:xfrm>
          <a:prstGeom prst="rect">
            <a:avLst/>
          </a:prstGeom>
        </p:spPr>
      </p:pic>
    </p:spTree>
    <p:extLst>
      <p:ext uri="{BB962C8B-B14F-4D97-AF65-F5344CB8AC3E}">
        <p14:creationId xmlns:p14="http://schemas.microsoft.com/office/powerpoint/2010/main" val="667392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AD3A-8D70-7004-6192-030E83C5B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630BF-78AF-DBBE-CED1-801632D6BAC7}"/>
              </a:ext>
            </a:extLst>
          </p:cNvPr>
          <p:cNvSpPr>
            <a:spLocks noGrp="1"/>
          </p:cNvSpPr>
          <p:nvPr>
            <p:ph type="title"/>
          </p:nvPr>
        </p:nvSpPr>
        <p:spPr>
          <a:xfrm>
            <a:off x="476319" y="420291"/>
            <a:ext cx="7880281" cy="495275"/>
          </a:xfrm>
        </p:spPr>
        <p:txBody>
          <a:bodyPr>
            <a:normAutofit/>
          </a:bodyPr>
          <a:lstStyle/>
          <a:p>
            <a:r>
              <a:rPr lang="en-AU" sz="2400" dirty="0"/>
              <a:t>NEXT STEPS</a:t>
            </a:r>
          </a:p>
        </p:txBody>
      </p:sp>
      <p:sp>
        <p:nvSpPr>
          <p:cNvPr id="4" name="Content Placeholder 3">
            <a:extLst>
              <a:ext uri="{FF2B5EF4-FFF2-40B4-BE49-F238E27FC236}">
                <a16:creationId xmlns:a16="http://schemas.microsoft.com/office/drawing/2014/main" id="{416F78EF-1E3C-1DDD-CED4-6D36981FE815}"/>
              </a:ext>
            </a:extLst>
          </p:cNvPr>
          <p:cNvSpPr>
            <a:spLocks noGrp="1"/>
          </p:cNvSpPr>
          <p:nvPr>
            <p:ph idx="14"/>
          </p:nvPr>
        </p:nvSpPr>
        <p:spPr>
          <a:xfrm>
            <a:off x="476319" y="991157"/>
            <a:ext cx="8272145" cy="3732052"/>
          </a:xfrm>
        </p:spPr>
        <p:txBody>
          <a:bodyPr>
            <a:normAutofit/>
          </a:bodyPr>
          <a:lstStyle/>
          <a:p>
            <a:pPr>
              <a:lnSpc>
                <a:spcPct val="130000"/>
              </a:lnSpc>
              <a:spcBef>
                <a:spcPts val="0"/>
              </a:spcBef>
              <a:spcAft>
                <a:spcPts val="300"/>
              </a:spcAft>
            </a:pPr>
            <a:r>
              <a:rPr lang="en-AU" sz="2000" dirty="0">
                <a:solidFill>
                  <a:schemeClr val="accent1"/>
                </a:solidFill>
                <a:ea typeface="+mj-ea"/>
                <a:cs typeface="+mj-cs"/>
              </a:rPr>
              <a:t>Distribution of the Draft Scoping Report for 30-day review and comment period</a:t>
            </a:r>
          </a:p>
          <a:p>
            <a:pPr lvl="1">
              <a:lnSpc>
                <a:spcPct val="130000"/>
              </a:lnSpc>
              <a:spcBef>
                <a:spcPts val="0"/>
              </a:spcBef>
              <a:spcAft>
                <a:spcPts val="300"/>
              </a:spcAft>
            </a:pPr>
            <a:r>
              <a:rPr lang="en-AU" sz="1800" dirty="0">
                <a:solidFill>
                  <a:schemeClr val="accent1"/>
                </a:solidFill>
                <a:ea typeface="+mj-ea"/>
                <a:cs typeface="+mj-cs"/>
              </a:rPr>
              <a:t>Hard copies at </a:t>
            </a:r>
            <a:r>
              <a:rPr lang="en-AU" dirty="0">
                <a:solidFill>
                  <a:schemeClr val="accent1"/>
                </a:solidFill>
                <a:ea typeface="+mj-ea"/>
                <a:cs typeface="+mj-cs"/>
              </a:rPr>
              <a:t>North End Library and </a:t>
            </a:r>
            <a:r>
              <a:rPr lang="en-AU" dirty="0" err="1">
                <a:solidFill>
                  <a:schemeClr val="accent1"/>
                </a:solidFill>
                <a:ea typeface="+mj-ea"/>
                <a:cs typeface="+mj-cs"/>
              </a:rPr>
              <a:t>Coega</a:t>
            </a:r>
            <a:r>
              <a:rPr lang="en-AU" dirty="0">
                <a:solidFill>
                  <a:schemeClr val="accent1"/>
                </a:solidFill>
                <a:ea typeface="+mj-ea"/>
                <a:cs typeface="+mj-cs"/>
              </a:rPr>
              <a:t> Human Capital Solutions</a:t>
            </a:r>
          </a:p>
          <a:p>
            <a:pPr lvl="1">
              <a:lnSpc>
                <a:spcPct val="130000"/>
              </a:lnSpc>
              <a:spcBef>
                <a:spcPts val="0"/>
              </a:spcBef>
              <a:spcAft>
                <a:spcPts val="300"/>
              </a:spcAft>
            </a:pPr>
            <a:r>
              <a:rPr lang="en-AU" dirty="0">
                <a:solidFill>
                  <a:schemeClr val="accent1"/>
                </a:solidFill>
                <a:ea typeface="+mj-ea"/>
                <a:cs typeface="+mj-cs"/>
              </a:rPr>
              <a:t>Digital copies on SLR Website and a Data Free Website link</a:t>
            </a:r>
          </a:p>
          <a:p>
            <a:pPr>
              <a:lnSpc>
                <a:spcPct val="130000"/>
              </a:lnSpc>
              <a:spcBef>
                <a:spcPts val="0"/>
              </a:spcBef>
              <a:spcAft>
                <a:spcPts val="300"/>
              </a:spcAft>
            </a:pPr>
            <a:r>
              <a:rPr lang="en-AU" sz="2000" dirty="0">
                <a:solidFill>
                  <a:schemeClr val="accent1"/>
                </a:solidFill>
                <a:ea typeface="+mj-ea"/>
                <a:cs typeface="+mj-cs"/>
              </a:rPr>
              <a:t>All comments received to be responded to in a Comments Report</a:t>
            </a:r>
          </a:p>
          <a:p>
            <a:pPr>
              <a:lnSpc>
                <a:spcPct val="130000"/>
              </a:lnSpc>
              <a:spcBef>
                <a:spcPts val="0"/>
              </a:spcBef>
              <a:spcAft>
                <a:spcPts val="300"/>
              </a:spcAft>
            </a:pPr>
            <a:r>
              <a:rPr lang="en-AU" sz="2000" dirty="0">
                <a:solidFill>
                  <a:schemeClr val="accent1"/>
                </a:solidFill>
                <a:ea typeface="+mj-ea"/>
                <a:cs typeface="+mj-cs"/>
              </a:rPr>
              <a:t>Final Scoping Report submission to DEDEAT for Acceptance</a:t>
            </a:r>
          </a:p>
          <a:p>
            <a:pPr>
              <a:lnSpc>
                <a:spcPct val="130000"/>
              </a:lnSpc>
              <a:spcBef>
                <a:spcPts val="0"/>
              </a:spcBef>
              <a:spcAft>
                <a:spcPts val="300"/>
              </a:spcAft>
            </a:pPr>
            <a:r>
              <a:rPr lang="en-AU" sz="2000" dirty="0">
                <a:solidFill>
                  <a:schemeClr val="accent1"/>
                </a:solidFill>
                <a:ea typeface="+mj-ea"/>
                <a:cs typeface="+mj-cs"/>
              </a:rPr>
              <a:t>If accepted, the process will continue to the Impact Assessment Phase</a:t>
            </a:r>
            <a:endParaRPr lang="en-AU" sz="2100" dirty="0">
              <a:solidFill>
                <a:schemeClr val="accent1"/>
              </a:solidFill>
              <a:ea typeface="+mj-ea"/>
              <a:cs typeface="+mj-cs"/>
            </a:endParaRPr>
          </a:p>
        </p:txBody>
      </p:sp>
      <p:sp>
        <p:nvSpPr>
          <p:cNvPr id="8" name="Arrow: Right 7">
            <a:extLst>
              <a:ext uri="{FF2B5EF4-FFF2-40B4-BE49-F238E27FC236}">
                <a16:creationId xmlns:a16="http://schemas.microsoft.com/office/drawing/2014/main" id="{BF724EDA-3FAA-EBEF-FA65-0CD074BBD59E}"/>
              </a:ext>
            </a:extLst>
          </p:cNvPr>
          <p:cNvSpPr/>
          <p:nvPr/>
        </p:nvSpPr>
        <p:spPr>
          <a:xfrm>
            <a:off x="1727684" y="4299942"/>
            <a:ext cx="5688632" cy="567283"/>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33677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6">
            <a:extLst>
              <a:ext uri="{FF2B5EF4-FFF2-40B4-BE49-F238E27FC236}">
                <a16:creationId xmlns:a16="http://schemas.microsoft.com/office/drawing/2014/main" id="{D600959D-18FA-BE18-8D67-92FD623210F0}"/>
              </a:ext>
            </a:extLst>
          </p:cNvPr>
          <p:cNvGraphicFramePr>
            <a:graphicFrameLocks noGrp="1"/>
          </p:cNvGraphicFramePr>
          <p:nvPr>
            <p:extLst>
              <p:ext uri="{D42A27DB-BD31-4B8C-83A1-F6EECF244321}">
                <p14:modId xmlns:p14="http://schemas.microsoft.com/office/powerpoint/2010/main" val="2828074173"/>
              </p:ext>
            </p:extLst>
          </p:nvPr>
        </p:nvGraphicFramePr>
        <p:xfrm>
          <a:off x="3779912" y="557808"/>
          <a:ext cx="5256585" cy="4292926"/>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491931944"/>
                    </a:ext>
                  </a:extLst>
                </a:gridCol>
                <a:gridCol w="1008112">
                  <a:extLst>
                    <a:ext uri="{9D8B030D-6E8A-4147-A177-3AD203B41FA5}">
                      <a16:colId xmlns:a16="http://schemas.microsoft.com/office/drawing/2014/main" val="23083903"/>
                    </a:ext>
                  </a:extLst>
                </a:gridCol>
                <a:gridCol w="3600401">
                  <a:extLst>
                    <a:ext uri="{9D8B030D-6E8A-4147-A177-3AD203B41FA5}">
                      <a16:colId xmlns:a16="http://schemas.microsoft.com/office/drawing/2014/main" val="2896678916"/>
                    </a:ext>
                  </a:extLst>
                </a:gridCol>
              </a:tblGrid>
              <a:tr h="631417">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Email</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b="0" dirty="0"/>
                        <a:t>coega-ammonia@slrconsulting.com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2324204"/>
                  </a:ext>
                </a:extLst>
              </a:tr>
              <a:tr h="631417">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SMS / </a:t>
                      </a:r>
                      <a:r>
                        <a:rPr lang="en-US" sz="1200" b="0" dirty="0" err="1"/>
                        <a:t>Whatsapp</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b="0" dirty="0"/>
                        <a:t>067 380 2724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40969"/>
                  </a:ext>
                </a:extLst>
              </a:tr>
              <a:tr h="631417">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Telephone</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b="0" dirty="0"/>
                        <a:t>021 461 1118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686896"/>
                  </a:ext>
                </a:extLst>
              </a:tr>
              <a:tr h="631417">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Post</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b="0" dirty="0"/>
                        <a:t>5</a:t>
                      </a:r>
                      <a:r>
                        <a:rPr lang="en-ZA" sz="1200" b="0" baseline="30000" dirty="0"/>
                        <a:t>th</a:t>
                      </a:r>
                      <a:r>
                        <a:rPr lang="en-ZA" sz="1200" b="0" dirty="0"/>
                        <a:t> Floor </a:t>
                      </a:r>
                      <a:r>
                        <a:rPr lang="en-ZA" sz="1200" b="0" dirty="0" err="1"/>
                        <a:t>Letterstedt</a:t>
                      </a:r>
                      <a:r>
                        <a:rPr lang="en-ZA" sz="1200" b="0" dirty="0"/>
                        <a:t> House, Newlands on Main, Newlands, Cape Town, 7700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9058223"/>
                  </a:ext>
                </a:extLst>
              </a:tr>
              <a:tr h="883629">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Web</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ZA" sz="1350" u="sng" kern="1200" dirty="0">
                        <a:solidFill>
                          <a:schemeClr val="tx1"/>
                        </a:solidFill>
                        <a:effectLst/>
                        <a:latin typeface="+mn-lt"/>
                        <a:ea typeface="+mn-ea"/>
                        <a:cs typeface="+mn-cs"/>
                      </a:endParaRPr>
                    </a:p>
                    <a:p>
                      <a:pPr algn="ctr"/>
                      <a:r>
                        <a:rPr lang="en-ZA" sz="1350" u="sng" kern="1200" dirty="0">
                          <a:solidFill>
                            <a:schemeClr val="tx1"/>
                          </a:solidFill>
                          <a:effectLst/>
                          <a:latin typeface="+mn-lt"/>
                          <a:ea typeface="+mn-ea"/>
                          <a:cs typeface="+mn-cs"/>
                        </a:rPr>
                        <a:t>https://www.slrconsulting.com/public-documents/coega-ammonia/</a:t>
                      </a:r>
                      <a:endParaRPr lang="en-ZA" sz="12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386528"/>
                  </a:ext>
                </a:extLst>
              </a:tr>
              <a:tr h="883629">
                <a:tc>
                  <a:txBody>
                    <a:body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t>Data Free </a:t>
                      </a:r>
                      <a:endParaRPr lang="en-ZA"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ZA" sz="1350" u="sng" kern="1200" dirty="0">
                        <a:solidFill>
                          <a:schemeClr val="tx1"/>
                        </a:solidFill>
                        <a:effectLst/>
                        <a:latin typeface="+mn-lt"/>
                        <a:ea typeface="+mn-ea"/>
                        <a:cs typeface="+mn-cs"/>
                      </a:endParaRPr>
                    </a:p>
                    <a:p>
                      <a:pPr algn="ctr"/>
                      <a:r>
                        <a:rPr lang="en-ZA" sz="1350" u="sng" kern="1200" dirty="0">
                          <a:solidFill>
                            <a:schemeClr val="tx1"/>
                          </a:solidFill>
                          <a:effectLst/>
                          <a:latin typeface="+mn-lt"/>
                          <a:ea typeface="+mn-ea"/>
                          <a:cs typeface="+mn-cs"/>
                        </a:rPr>
                        <a:t>https://slrpublicdocs.datafree.co/public-documents/coega-ammonia/</a:t>
                      </a:r>
                      <a:endParaRPr lang="en-ZA" sz="12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9346366"/>
                  </a:ext>
                </a:extLst>
              </a:tr>
            </a:tbl>
          </a:graphicData>
        </a:graphic>
      </p:graphicFrame>
      <p:sp>
        <p:nvSpPr>
          <p:cNvPr id="18" name="Title 1">
            <a:extLst>
              <a:ext uri="{FF2B5EF4-FFF2-40B4-BE49-F238E27FC236}">
                <a16:creationId xmlns:a16="http://schemas.microsoft.com/office/drawing/2014/main" id="{BD989684-1846-4CE1-0098-F27AE542AAC9}"/>
              </a:ext>
            </a:extLst>
          </p:cNvPr>
          <p:cNvSpPr txBox="1">
            <a:spLocks/>
          </p:cNvSpPr>
          <p:nvPr/>
        </p:nvSpPr>
        <p:spPr>
          <a:xfrm>
            <a:off x="5148064" y="49575"/>
            <a:ext cx="2727529" cy="495275"/>
          </a:xfrm>
          <a:prstGeom prst="rect">
            <a:avLst/>
          </a:prstGeom>
        </p:spPr>
        <p:txBody>
          <a:bodyPr/>
          <a:lstStyle>
            <a:lvl1pPr algn="l" defTabSz="685800" rtl="0" eaLnBrk="1" latinLnBrk="0" hangingPunct="1">
              <a:lnSpc>
                <a:spcPct val="100000"/>
              </a:lnSpc>
              <a:spcBef>
                <a:spcPct val="0"/>
              </a:spcBef>
              <a:buNone/>
              <a:defRPr sz="2800" b="0" i="0" kern="1200">
                <a:solidFill>
                  <a:schemeClr val="accent1"/>
                </a:solidFill>
                <a:latin typeface="Albra Light" panose="02000400000000000000" pitchFamily="2" charset="0"/>
                <a:ea typeface="+mj-ea"/>
                <a:cs typeface="+mj-cs"/>
              </a:defRPr>
            </a:lvl1pPr>
          </a:lstStyle>
          <a:p>
            <a:r>
              <a:rPr lang="en-US" b="1" dirty="0"/>
              <a:t>Contact Details</a:t>
            </a:r>
            <a:endParaRPr lang="en-ZA" b="1" dirty="0"/>
          </a:p>
        </p:txBody>
      </p:sp>
      <p:pic>
        <p:nvPicPr>
          <p:cNvPr id="20" name="Graphic 19" descr="Internet outline">
            <a:extLst>
              <a:ext uri="{FF2B5EF4-FFF2-40B4-BE49-F238E27FC236}">
                <a16:creationId xmlns:a16="http://schemas.microsoft.com/office/drawing/2014/main" id="{B690962C-69D5-3FED-E2B7-92BE222015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1980" y="3236943"/>
            <a:ext cx="498305" cy="498305"/>
          </a:xfrm>
          <a:prstGeom prst="rect">
            <a:avLst/>
          </a:prstGeom>
        </p:spPr>
      </p:pic>
      <p:pic>
        <p:nvPicPr>
          <p:cNvPr id="22" name="Graphic 21" descr="Email outline">
            <a:extLst>
              <a:ext uri="{FF2B5EF4-FFF2-40B4-BE49-F238E27FC236}">
                <a16:creationId xmlns:a16="http://schemas.microsoft.com/office/drawing/2014/main" id="{D59B2534-9A1A-32F8-E6F7-A4D300D3D4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3928" y="648123"/>
            <a:ext cx="426357" cy="426357"/>
          </a:xfrm>
          <a:prstGeom prst="rect">
            <a:avLst/>
          </a:prstGeom>
        </p:spPr>
      </p:pic>
      <p:pic>
        <p:nvPicPr>
          <p:cNvPr id="24" name="Graphic 23" descr="Mailbox outline">
            <a:extLst>
              <a:ext uri="{FF2B5EF4-FFF2-40B4-BE49-F238E27FC236}">
                <a16:creationId xmlns:a16="http://schemas.microsoft.com/office/drawing/2014/main" id="{7308FB4F-26FE-E02B-32E7-9FB34FEF6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1980" y="2551739"/>
            <a:ext cx="495275" cy="495275"/>
          </a:xfrm>
          <a:prstGeom prst="rect">
            <a:avLst/>
          </a:prstGeom>
        </p:spPr>
      </p:pic>
      <p:pic>
        <p:nvPicPr>
          <p:cNvPr id="50" name="Graphic 49" descr="Chat outline">
            <a:extLst>
              <a:ext uri="{FF2B5EF4-FFF2-40B4-BE49-F238E27FC236}">
                <a16:creationId xmlns:a16="http://schemas.microsoft.com/office/drawing/2014/main" id="{5E379912-2D2A-186E-C082-209C1BD029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3935" y="1286611"/>
            <a:ext cx="498305" cy="498305"/>
          </a:xfrm>
          <a:prstGeom prst="rect">
            <a:avLst/>
          </a:prstGeom>
        </p:spPr>
      </p:pic>
      <p:pic>
        <p:nvPicPr>
          <p:cNvPr id="55" name="Graphic 54" descr="Telephone outline">
            <a:extLst>
              <a:ext uri="{FF2B5EF4-FFF2-40B4-BE49-F238E27FC236}">
                <a16:creationId xmlns:a16="http://schemas.microsoft.com/office/drawing/2014/main" id="{090E6945-0358-0014-7F22-8D93513AEF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48950" y="1906557"/>
            <a:ext cx="498305" cy="498305"/>
          </a:xfrm>
          <a:prstGeom prst="rect">
            <a:avLst/>
          </a:prstGeom>
        </p:spPr>
      </p:pic>
      <p:pic>
        <p:nvPicPr>
          <p:cNvPr id="56" name="Graphic 55" descr="Internet outline">
            <a:extLst>
              <a:ext uri="{FF2B5EF4-FFF2-40B4-BE49-F238E27FC236}">
                <a16:creationId xmlns:a16="http://schemas.microsoft.com/office/drawing/2014/main" id="{399E2331-8D86-190F-8022-BBEEFC76EC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3552" y="4109924"/>
            <a:ext cx="498305" cy="498305"/>
          </a:xfrm>
          <a:prstGeom prst="rect">
            <a:avLst/>
          </a:prstGeom>
        </p:spPr>
      </p:pic>
    </p:spTree>
    <p:extLst>
      <p:ext uri="{BB962C8B-B14F-4D97-AF65-F5344CB8AC3E}">
        <p14:creationId xmlns:p14="http://schemas.microsoft.com/office/powerpoint/2010/main" val="2318207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AF10-6AD2-6971-25AA-3B2CC735C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F273E-C44E-DC14-07D4-5EDECDDFD6AA}"/>
              </a:ext>
            </a:extLst>
          </p:cNvPr>
          <p:cNvSpPr>
            <a:spLocks noGrp="1"/>
          </p:cNvSpPr>
          <p:nvPr>
            <p:ph type="title"/>
          </p:nvPr>
        </p:nvSpPr>
        <p:spPr>
          <a:xfrm>
            <a:off x="476109" y="346410"/>
            <a:ext cx="7880281" cy="495275"/>
          </a:xfrm>
        </p:spPr>
        <p:txBody>
          <a:bodyPr>
            <a:normAutofit/>
          </a:bodyPr>
          <a:lstStyle/>
          <a:p>
            <a:r>
              <a:rPr lang="en-AU" sz="3200" dirty="0"/>
              <a:t>Meeting Protocols</a:t>
            </a:r>
          </a:p>
        </p:txBody>
      </p:sp>
      <p:sp>
        <p:nvSpPr>
          <p:cNvPr id="4" name="Content Placeholder 3">
            <a:extLst>
              <a:ext uri="{FF2B5EF4-FFF2-40B4-BE49-F238E27FC236}">
                <a16:creationId xmlns:a16="http://schemas.microsoft.com/office/drawing/2014/main" id="{025CCB9B-ECF3-99DA-EF14-F1E7FE65878F}"/>
              </a:ext>
            </a:extLst>
          </p:cNvPr>
          <p:cNvSpPr>
            <a:spLocks noGrp="1"/>
          </p:cNvSpPr>
          <p:nvPr>
            <p:ph idx="14"/>
          </p:nvPr>
        </p:nvSpPr>
        <p:spPr>
          <a:xfrm>
            <a:off x="478321" y="1059582"/>
            <a:ext cx="7550063" cy="3732052"/>
          </a:xfrm>
        </p:spPr>
        <p:txBody>
          <a:bodyPr>
            <a:normAutofit lnSpcReduction="10000"/>
          </a:bodyPr>
          <a:lstStyle/>
          <a:p>
            <a:r>
              <a:rPr lang="en-AU" sz="1600" dirty="0"/>
              <a:t>We have set aside about 50 minutes for presentations and an hour for discussion</a:t>
            </a:r>
          </a:p>
          <a:p>
            <a:r>
              <a:rPr lang="en-AU" sz="1600" dirty="0"/>
              <a:t>Please make notes during the presentations and reserve your questions until the discussion period</a:t>
            </a:r>
          </a:p>
          <a:p>
            <a:r>
              <a:rPr lang="en-AU" sz="1600" dirty="0"/>
              <a:t>Attendance Register / POPI Act</a:t>
            </a:r>
          </a:p>
          <a:p>
            <a:r>
              <a:rPr lang="en-AU" sz="1600" dirty="0"/>
              <a:t>Meeting is being recorded and photographs will be taken as evidence of the meeting</a:t>
            </a:r>
          </a:p>
          <a:p>
            <a:r>
              <a:rPr lang="en-AU" sz="1600" dirty="0"/>
              <a:t>We will use the flipchart where necessary to capture questions, comments, concerns and suggestions</a:t>
            </a:r>
          </a:p>
          <a:p>
            <a:r>
              <a:rPr lang="en-AU" sz="1600" dirty="0"/>
              <a:t>Language</a:t>
            </a:r>
          </a:p>
          <a:p>
            <a:pPr lvl="1"/>
            <a:r>
              <a:rPr lang="en-AU" sz="1400" dirty="0"/>
              <a:t>Presentations and responses in English with translations where required</a:t>
            </a:r>
          </a:p>
          <a:p>
            <a:pPr lvl="1"/>
            <a:r>
              <a:rPr lang="en-AU" sz="1400" dirty="0"/>
              <a:t>You are welcome to ask questions in Afrikaans or isiXhosa</a:t>
            </a:r>
          </a:p>
          <a:p>
            <a:pPr lvl="1"/>
            <a:endParaRPr lang="en-AU" sz="1400" dirty="0"/>
          </a:p>
        </p:txBody>
      </p:sp>
      <p:pic>
        <p:nvPicPr>
          <p:cNvPr id="5" name="Graphic 4">
            <a:extLst>
              <a:ext uri="{FF2B5EF4-FFF2-40B4-BE49-F238E27FC236}">
                <a16:creationId xmlns:a16="http://schemas.microsoft.com/office/drawing/2014/main" id="{481B3763-48E7-D759-D6B7-D315D45191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765" y="3075806"/>
            <a:ext cx="628650" cy="352425"/>
          </a:xfrm>
          <a:prstGeom prst="rect">
            <a:avLst/>
          </a:prstGeom>
        </p:spPr>
      </p:pic>
      <p:pic>
        <p:nvPicPr>
          <p:cNvPr id="6" name="Graphic 5">
            <a:extLst>
              <a:ext uri="{FF2B5EF4-FFF2-40B4-BE49-F238E27FC236}">
                <a16:creationId xmlns:a16="http://schemas.microsoft.com/office/drawing/2014/main" id="{29FF3232-BFC7-7A6F-DD13-F1BD77145F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8765" y="2034356"/>
            <a:ext cx="609600" cy="619125"/>
          </a:xfrm>
          <a:prstGeom prst="rect">
            <a:avLst/>
          </a:prstGeom>
        </p:spPr>
      </p:pic>
      <p:pic>
        <p:nvPicPr>
          <p:cNvPr id="7" name="Graphic 6">
            <a:extLst>
              <a:ext uri="{FF2B5EF4-FFF2-40B4-BE49-F238E27FC236}">
                <a16:creationId xmlns:a16="http://schemas.microsoft.com/office/drawing/2014/main" id="{688BA7C4-0CD8-A703-9171-0D87EBC41A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6390" y="1059582"/>
            <a:ext cx="495300" cy="552450"/>
          </a:xfrm>
          <a:prstGeom prst="rect">
            <a:avLst/>
          </a:prstGeom>
        </p:spPr>
      </p:pic>
      <p:pic>
        <p:nvPicPr>
          <p:cNvPr id="8" name="Graphic 7">
            <a:extLst>
              <a:ext uri="{FF2B5EF4-FFF2-40B4-BE49-F238E27FC236}">
                <a16:creationId xmlns:a16="http://schemas.microsoft.com/office/drawing/2014/main" id="{CD73DCAE-007D-E3E4-7A2E-B9B02B15BE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7041" y="3787191"/>
            <a:ext cx="612000" cy="593454"/>
          </a:xfrm>
          <a:prstGeom prst="rect">
            <a:avLst/>
          </a:prstGeom>
        </p:spPr>
      </p:pic>
    </p:spTree>
    <p:extLst>
      <p:ext uri="{BB962C8B-B14F-4D97-AF65-F5344CB8AC3E}">
        <p14:creationId xmlns:p14="http://schemas.microsoft.com/office/powerpoint/2010/main" val="326438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CCA44-9AEB-8DFA-EBC6-90EECE3F6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DA708-1659-42AA-7BD1-1810924EE3FF}"/>
              </a:ext>
            </a:extLst>
          </p:cNvPr>
          <p:cNvSpPr>
            <a:spLocks noGrp="1"/>
          </p:cNvSpPr>
          <p:nvPr>
            <p:ph type="title"/>
          </p:nvPr>
        </p:nvSpPr>
        <p:spPr>
          <a:xfrm>
            <a:off x="476319" y="420291"/>
            <a:ext cx="7880281" cy="495275"/>
          </a:xfrm>
        </p:spPr>
        <p:txBody>
          <a:bodyPr>
            <a:normAutofit/>
          </a:bodyPr>
          <a:lstStyle/>
          <a:p>
            <a:r>
              <a:rPr lang="en-AU" sz="2400" dirty="0"/>
              <a:t>Constructive Discussion Guidelines</a:t>
            </a:r>
          </a:p>
        </p:txBody>
      </p:sp>
      <p:sp>
        <p:nvSpPr>
          <p:cNvPr id="4" name="Content Placeholder 3">
            <a:extLst>
              <a:ext uri="{FF2B5EF4-FFF2-40B4-BE49-F238E27FC236}">
                <a16:creationId xmlns:a16="http://schemas.microsoft.com/office/drawing/2014/main" id="{E69E11EE-853D-B51D-6956-345BCEFE1451}"/>
              </a:ext>
            </a:extLst>
          </p:cNvPr>
          <p:cNvSpPr>
            <a:spLocks noGrp="1"/>
          </p:cNvSpPr>
          <p:nvPr>
            <p:ph idx="14"/>
          </p:nvPr>
        </p:nvSpPr>
        <p:spPr>
          <a:xfrm>
            <a:off x="476319" y="991157"/>
            <a:ext cx="8272145" cy="3732052"/>
          </a:xfrm>
        </p:spPr>
        <p:txBody>
          <a:bodyPr>
            <a:normAutofit/>
          </a:bodyPr>
          <a:lstStyle/>
          <a:p>
            <a:pPr marL="0" indent="0">
              <a:lnSpc>
                <a:spcPct val="130000"/>
              </a:lnSpc>
              <a:spcBef>
                <a:spcPts val="0"/>
              </a:spcBef>
              <a:spcAft>
                <a:spcPts val="300"/>
              </a:spcAft>
              <a:buNone/>
            </a:pPr>
            <a:r>
              <a:rPr lang="en-AU" sz="2000" dirty="0">
                <a:solidFill>
                  <a:schemeClr val="accent1"/>
                </a:solidFill>
                <a:ea typeface="+mj-ea"/>
                <a:cs typeface="+mj-cs"/>
              </a:rPr>
              <a:t>Public participation is not a voting or consensus-driven process.</a:t>
            </a:r>
          </a:p>
          <a:p>
            <a:pPr marL="0" indent="0">
              <a:lnSpc>
                <a:spcPct val="110000"/>
              </a:lnSpc>
              <a:spcBef>
                <a:spcPts val="0"/>
              </a:spcBef>
              <a:buNone/>
            </a:pPr>
            <a:r>
              <a:rPr lang="en-AU" sz="2000" dirty="0">
                <a:solidFill>
                  <a:schemeClr val="accent1"/>
                </a:solidFill>
                <a:ea typeface="+mj-ea"/>
                <a:cs typeface="+mj-cs"/>
              </a:rPr>
              <a:t>A process of collecting input for the purpose of helping the decision-maker to consider all issues and impacts before making a decision. </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Respect / human dignity</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Agree to disagree</a:t>
            </a:r>
          </a:p>
          <a:p>
            <a:pPr marL="358775" indent="-358775">
              <a:lnSpc>
                <a:spcPct val="130000"/>
              </a:lnSpc>
              <a:spcBef>
                <a:spcPts val="0"/>
              </a:spcBef>
              <a:spcAft>
                <a:spcPts val="300"/>
              </a:spcAft>
              <a:buFont typeface="+mj-lt"/>
              <a:buAutoNum type="arabicPeriod"/>
            </a:pPr>
            <a:r>
              <a:rPr lang="en-AU" sz="1700" b="1" dirty="0">
                <a:solidFill>
                  <a:schemeClr val="accent1"/>
                </a:solidFill>
                <a:ea typeface="+mj-ea"/>
                <a:cs typeface="+mj-cs"/>
              </a:rPr>
              <a:t>Give everyone a fair chance to ask questions / comment</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Raise your hand to comment or ask a question and work through the facilitator(s)</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State your name, surname and organisation / community</a:t>
            </a:r>
          </a:p>
          <a:p>
            <a:pPr marL="358775" indent="-358775">
              <a:lnSpc>
                <a:spcPct val="130000"/>
              </a:lnSpc>
              <a:spcBef>
                <a:spcPts val="0"/>
              </a:spcBef>
              <a:spcAft>
                <a:spcPts val="300"/>
              </a:spcAft>
              <a:buFont typeface="+mj-lt"/>
              <a:buAutoNum type="arabicPeriod"/>
            </a:pPr>
            <a:r>
              <a:rPr lang="en-AU" sz="1700" dirty="0">
                <a:solidFill>
                  <a:schemeClr val="accent1"/>
                </a:solidFill>
                <a:ea typeface="+mj-ea"/>
                <a:cs typeface="+mj-cs"/>
              </a:rPr>
              <a:t>Please turn your cell phones on silent</a:t>
            </a:r>
            <a:endParaRPr lang="en-AU" sz="2100" dirty="0">
              <a:solidFill>
                <a:schemeClr val="accent1"/>
              </a:solidFill>
              <a:ea typeface="+mj-ea"/>
              <a:cs typeface="+mj-cs"/>
            </a:endParaRPr>
          </a:p>
        </p:txBody>
      </p:sp>
      <p:pic>
        <p:nvPicPr>
          <p:cNvPr id="3" name="Graphic 2">
            <a:extLst>
              <a:ext uri="{FF2B5EF4-FFF2-40B4-BE49-F238E27FC236}">
                <a16:creationId xmlns:a16="http://schemas.microsoft.com/office/drawing/2014/main" id="{035362F4-4477-0851-0CB4-43F32229C2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6136" y="4094559"/>
            <a:ext cx="609600" cy="619125"/>
          </a:xfrm>
          <a:prstGeom prst="rect">
            <a:avLst/>
          </a:prstGeom>
        </p:spPr>
      </p:pic>
      <p:pic>
        <p:nvPicPr>
          <p:cNvPr id="5" name="Graphic 4">
            <a:extLst>
              <a:ext uri="{FF2B5EF4-FFF2-40B4-BE49-F238E27FC236}">
                <a16:creationId xmlns:a16="http://schemas.microsoft.com/office/drawing/2014/main" id="{53F57F3E-7EF7-FDAD-498B-917E32F0E5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2385" y="4094559"/>
            <a:ext cx="542925" cy="628650"/>
          </a:xfrm>
          <a:prstGeom prst="rect">
            <a:avLst/>
          </a:prstGeom>
        </p:spPr>
      </p:pic>
      <p:pic>
        <p:nvPicPr>
          <p:cNvPr id="6" name="Graphic 5">
            <a:extLst>
              <a:ext uri="{FF2B5EF4-FFF2-40B4-BE49-F238E27FC236}">
                <a16:creationId xmlns:a16="http://schemas.microsoft.com/office/drawing/2014/main" id="{EECB38E5-EEC5-11DF-7C34-33AA1D7745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0254" y="4314922"/>
            <a:ext cx="711305" cy="398762"/>
          </a:xfrm>
          <a:prstGeom prst="rect">
            <a:avLst/>
          </a:prstGeom>
        </p:spPr>
      </p:pic>
    </p:spTree>
    <p:extLst>
      <p:ext uri="{BB962C8B-B14F-4D97-AF65-F5344CB8AC3E}">
        <p14:creationId xmlns:p14="http://schemas.microsoft.com/office/powerpoint/2010/main" val="12111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F5807-9467-ABF4-2983-CD9BE21A3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900F1-94A3-6F36-B569-7C31FFFFE6C3}"/>
              </a:ext>
            </a:extLst>
          </p:cNvPr>
          <p:cNvSpPr>
            <a:spLocks noGrp="1"/>
          </p:cNvSpPr>
          <p:nvPr>
            <p:ph type="title"/>
          </p:nvPr>
        </p:nvSpPr>
        <p:spPr>
          <a:xfrm>
            <a:off x="2339752" y="1707654"/>
            <a:ext cx="4464496" cy="936104"/>
          </a:xfrm>
        </p:spPr>
        <p:txBody>
          <a:bodyPr>
            <a:noAutofit/>
          </a:bodyPr>
          <a:lstStyle/>
          <a:p>
            <a:pPr algn="ctr"/>
            <a:r>
              <a:rPr lang="en-AU" sz="3100" b="1" u="sng" dirty="0"/>
              <a:t>SESSION 1:</a:t>
            </a:r>
            <a:br>
              <a:rPr lang="en-AU" sz="3100" b="1" dirty="0"/>
            </a:br>
            <a:r>
              <a:rPr lang="en-AU" sz="3100" b="1" dirty="0"/>
              <a:t>PROJECT OVERVIEW</a:t>
            </a:r>
          </a:p>
        </p:txBody>
      </p:sp>
    </p:spTree>
    <p:extLst>
      <p:ext uri="{BB962C8B-B14F-4D97-AF65-F5344CB8AC3E}">
        <p14:creationId xmlns:p14="http://schemas.microsoft.com/office/powerpoint/2010/main" val="92146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307EDD-8F11-FF0F-354B-03C7DB669A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6824" y="3870573"/>
            <a:ext cx="1948793" cy="647599"/>
          </a:xfrm>
          <a:prstGeom prst="rect">
            <a:avLst/>
          </a:prstGeom>
        </p:spPr>
      </p:pic>
      <p:pic>
        <p:nvPicPr>
          <p:cNvPr id="32" name="Picture 31">
            <a:extLst>
              <a:ext uri="{FF2B5EF4-FFF2-40B4-BE49-F238E27FC236}">
                <a16:creationId xmlns:a16="http://schemas.microsoft.com/office/drawing/2014/main" id="{B811EF12-BBB5-5A97-5205-25C8A25A3C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835"/>
          <a:stretch/>
        </p:blipFill>
        <p:spPr>
          <a:xfrm>
            <a:off x="4795027" y="3411324"/>
            <a:ext cx="3721931" cy="1732177"/>
          </a:xfrm>
          <a:prstGeom prst="rect">
            <a:avLst/>
          </a:prstGeom>
        </p:spPr>
      </p:pic>
      <p:sp>
        <p:nvSpPr>
          <p:cNvPr id="4" name="Slide Number Placeholder 3">
            <a:extLst>
              <a:ext uri="{FF2B5EF4-FFF2-40B4-BE49-F238E27FC236}">
                <a16:creationId xmlns:a16="http://schemas.microsoft.com/office/drawing/2014/main" id="{6A219A84-09A1-8454-E351-A78242F537C4}"/>
              </a:ext>
            </a:extLst>
          </p:cNvPr>
          <p:cNvSpPr>
            <a:spLocks noGrp="1"/>
          </p:cNvSpPr>
          <p:nvPr>
            <p:ph type="sldNum" sz="quarter" idx="4294967295"/>
          </p:nvPr>
        </p:nvSpPr>
        <p:spPr/>
        <p:txBody>
          <a:bodyPr/>
          <a:lstStyle/>
          <a:p>
            <a:pPr defTabSz="685800">
              <a:buClr>
                <a:srgbClr val="000000"/>
              </a:buClr>
            </a:pPr>
            <a:fld id="{BD2DC0B1-4108-47AD-B40B-D2F8EA62076A}" type="slidenum">
              <a:rPr lang="en-ZA" sz="1050" kern="0">
                <a:solidFill>
                  <a:srgbClr val="000000"/>
                </a:solidFill>
                <a:latin typeface="Arial"/>
                <a:cs typeface="Arial"/>
                <a:sym typeface="Arial"/>
              </a:rPr>
              <a:pPr defTabSz="685800">
                <a:buClr>
                  <a:srgbClr val="000000"/>
                </a:buClr>
              </a:pPr>
              <a:t>8</a:t>
            </a:fld>
            <a:endParaRPr lang="en-ZA" sz="1050" kern="0">
              <a:solidFill>
                <a:srgbClr val="000000"/>
              </a:solidFill>
              <a:latin typeface="Arial"/>
              <a:cs typeface="Arial"/>
              <a:sym typeface="Arial"/>
            </a:endParaRPr>
          </a:p>
        </p:txBody>
      </p:sp>
      <p:sp>
        <p:nvSpPr>
          <p:cNvPr id="5" name="Text Placeholder 3">
            <a:extLst>
              <a:ext uri="{FF2B5EF4-FFF2-40B4-BE49-F238E27FC236}">
                <a16:creationId xmlns:a16="http://schemas.microsoft.com/office/drawing/2014/main" id="{2F6F8C3A-7D03-94A0-0B83-168BE5957BE4}"/>
              </a:ext>
            </a:extLst>
          </p:cNvPr>
          <p:cNvSpPr txBox="1">
            <a:spLocks/>
          </p:cNvSpPr>
          <p:nvPr/>
        </p:nvSpPr>
        <p:spPr>
          <a:xfrm>
            <a:off x="324063" y="4472386"/>
            <a:ext cx="1506152" cy="307133"/>
          </a:xfr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pPr algn="l" defTabSz="685800"/>
            <a:r>
              <a:rPr lang="en-US" sz="1125" kern="0" dirty="0">
                <a:latin typeface="Century Gothic" panose="020B0502020202020204" pitchFamily="34" charset="0"/>
              </a:rPr>
              <a:t>March 2024</a:t>
            </a:r>
          </a:p>
        </p:txBody>
      </p:sp>
      <p:sp>
        <p:nvSpPr>
          <p:cNvPr id="11" name="Title 1">
            <a:extLst>
              <a:ext uri="{FF2B5EF4-FFF2-40B4-BE49-F238E27FC236}">
                <a16:creationId xmlns:a16="http://schemas.microsoft.com/office/drawing/2014/main" id="{73653AA6-03DA-45F9-4E01-44A611750C69}"/>
              </a:ext>
            </a:extLst>
          </p:cNvPr>
          <p:cNvSpPr>
            <a:spLocks noGrp="1"/>
          </p:cNvSpPr>
          <p:nvPr>
            <p:ph type="ctrTitle"/>
          </p:nvPr>
        </p:nvSpPr>
        <p:spPr>
          <a:xfrm>
            <a:off x="198039" y="3867445"/>
            <a:ext cx="4246205" cy="332150"/>
          </a:xfrm>
        </p:spPr>
        <p:txBody>
          <a:bodyPr/>
          <a:lstStyle/>
          <a:p>
            <a:r>
              <a:rPr lang="en-US" sz="2400" dirty="0">
                <a:solidFill>
                  <a:schemeClr val="tx1"/>
                </a:solidFill>
              </a:rPr>
              <a:t>COEGA GREEN AMMONIA</a:t>
            </a:r>
          </a:p>
        </p:txBody>
      </p:sp>
      <p:pic>
        <p:nvPicPr>
          <p:cNvPr id="19" name="Picture 18">
            <a:extLst>
              <a:ext uri="{FF2B5EF4-FFF2-40B4-BE49-F238E27FC236}">
                <a16:creationId xmlns:a16="http://schemas.microsoft.com/office/drawing/2014/main" id="{2735EA6C-ECB6-0AF1-A5FF-6565467443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54628" y="2748052"/>
            <a:ext cx="1101173" cy="736280"/>
          </a:xfrm>
          <a:prstGeom prst="rect">
            <a:avLst/>
          </a:prstGeom>
        </p:spPr>
      </p:pic>
      <p:sp>
        <p:nvSpPr>
          <p:cNvPr id="20" name="TextBox 19">
            <a:extLst>
              <a:ext uri="{FF2B5EF4-FFF2-40B4-BE49-F238E27FC236}">
                <a16:creationId xmlns:a16="http://schemas.microsoft.com/office/drawing/2014/main" id="{7FBAC59A-AE2E-BBA3-2771-ED50FBE3A575}"/>
              </a:ext>
            </a:extLst>
          </p:cNvPr>
          <p:cNvSpPr txBox="1"/>
          <p:nvPr/>
        </p:nvSpPr>
        <p:spPr>
          <a:xfrm>
            <a:off x="3817205" y="2400300"/>
            <a:ext cx="1388678" cy="415498"/>
          </a:xfrm>
          <a:prstGeom prst="rect">
            <a:avLst/>
          </a:prstGeom>
          <a:noFill/>
        </p:spPr>
        <p:txBody>
          <a:bodyPr wrap="square" rtlCol="0">
            <a:spAutoFit/>
          </a:bodyPr>
          <a:lstStyle/>
          <a:p>
            <a:pPr algn="ctr" defTabSz="685800">
              <a:buClr>
                <a:srgbClr val="000000"/>
              </a:buClr>
            </a:pPr>
            <a:r>
              <a:rPr lang="en-US" sz="1050" kern="0" dirty="0">
                <a:solidFill>
                  <a:srgbClr val="000000"/>
                </a:solidFill>
                <a:latin typeface="Century Gothic" panose="020B0502020202020204" pitchFamily="34" charset="0"/>
                <a:cs typeface="Arial"/>
                <a:sym typeface="Arial"/>
              </a:rPr>
              <a:t>Strategic Integrated Project</a:t>
            </a:r>
            <a:endParaRPr lang="en-ZA" sz="1050" kern="0" dirty="0">
              <a:solidFill>
                <a:srgbClr val="000000"/>
              </a:solidFill>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95ABB180-A4F5-D646-2F71-DFF8D2B3B219}"/>
              </a:ext>
            </a:extLst>
          </p:cNvPr>
          <p:cNvSpPr txBox="1"/>
          <p:nvPr/>
        </p:nvSpPr>
        <p:spPr>
          <a:xfrm>
            <a:off x="308127" y="4168185"/>
            <a:ext cx="3869456" cy="253916"/>
          </a:xfrm>
          <a:prstGeom prst="rect">
            <a:avLst/>
          </a:prstGeom>
          <a:noFill/>
        </p:spPr>
        <p:txBody>
          <a:bodyPr wrap="square" rtlCol="0">
            <a:spAutoFit/>
          </a:bodyPr>
          <a:lstStyle/>
          <a:p>
            <a:pPr defTabSz="685800">
              <a:buClr>
                <a:srgbClr val="000000"/>
              </a:buClr>
            </a:pPr>
            <a:r>
              <a:rPr lang="en-US" sz="1050" i="1" kern="0" dirty="0">
                <a:solidFill>
                  <a:srgbClr val="000000"/>
                </a:solidFill>
                <a:latin typeface="Century Gothic" panose="020B0502020202020204" pitchFamily="34" charset="0"/>
                <a:cs typeface="Arial"/>
                <a:sym typeface="Arial"/>
              </a:rPr>
              <a:t>Targeting the lowest cost of Green Ammonia Globally</a:t>
            </a:r>
            <a:endParaRPr lang="en-ZA" sz="1050" i="1" kern="0" dirty="0">
              <a:solidFill>
                <a:srgbClr val="000000"/>
              </a:solidFill>
              <a:latin typeface="Century Gothic" panose="020B0502020202020204" pitchFamily="34" charset="0"/>
              <a:cs typeface="Arial"/>
              <a:sym typeface="Arial"/>
            </a:endParaRPr>
          </a:p>
        </p:txBody>
      </p:sp>
      <p:pic>
        <p:nvPicPr>
          <p:cNvPr id="22" name="Picture 21">
            <a:extLst>
              <a:ext uri="{FF2B5EF4-FFF2-40B4-BE49-F238E27FC236}">
                <a16:creationId xmlns:a16="http://schemas.microsoft.com/office/drawing/2014/main" id="{00B29D7E-E56B-C5C6-F4B0-44E7958BA0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1"/>
            <a:ext cx="9144000" cy="3313103"/>
          </a:xfrm>
          <a:prstGeom prst="rect">
            <a:avLst/>
          </a:prstGeom>
        </p:spPr>
      </p:pic>
    </p:spTree>
    <p:extLst>
      <p:ext uri="{BB962C8B-B14F-4D97-AF65-F5344CB8AC3E}">
        <p14:creationId xmlns:p14="http://schemas.microsoft.com/office/powerpoint/2010/main" val="371649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16D415B5-C3EB-01D0-B274-95B4D95C6573}"/>
              </a:ext>
            </a:extLst>
          </p:cNvPr>
          <p:cNvSpPr/>
          <p:nvPr/>
        </p:nvSpPr>
        <p:spPr>
          <a:xfrm>
            <a:off x="4609298" y="2755452"/>
            <a:ext cx="1378096" cy="1121054"/>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8" name="Hexagon 7">
            <a:extLst>
              <a:ext uri="{FF2B5EF4-FFF2-40B4-BE49-F238E27FC236}">
                <a16:creationId xmlns:a16="http://schemas.microsoft.com/office/drawing/2014/main" id="{7EC8294B-CA98-79EC-3349-22E59BDE3DF4}"/>
              </a:ext>
            </a:extLst>
          </p:cNvPr>
          <p:cNvSpPr/>
          <p:nvPr/>
        </p:nvSpPr>
        <p:spPr>
          <a:xfrm>
            <a:off x="4573509" y="4011590"/>
            <a:ext cx="1378096" cy="1121054"/>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6" name="Hexagon 5">
            <a:extLst>
              <a:ext uri="{FF2B5EF4-FFF2-40B4-BE49-F238E27FC236}">
                <a16:creationId xmlns:a16="http://schemas.microsoft.com/office/drawing/2014/main" id="{E5FCD7A4-F4F4-028C-201F-682B76006811}"/>
              </a:ext>
            </a:extLst>
          </p:cNvPr>
          <p:cNvSpPr/>
          <p:nvPr/>
        </p:nvSpPr>
        <p:spPr>
          <a:xfrm>
            <a:off x="3374586" y="3267479"/>
            <a:ext cx="1378096" cy="1121054"/>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30" name="Rectangle 29">
            <a:extLst>
              <a:ext uri="{FF2B5EF4-FFF2-40B4-BE49-F238E27FC236}">
                <a16:creationId xmlns:a16="http://schemas.microsoft.com/office/drawing/2014/main" id="{B8F983AF-F62E-9C30-167F-2DB5B9236967}"/>
              </a:ext>
            </a:extLst>
          </p:cNvPr>
          <p:cNvSpPr/>
          <p:nvPr/>
        </p:nvSpPr>
        <p:spPr>
          <a:xfrm>
            <a:off x="651778" y="1706613"/>
            <a:ext cx="3860725" cy="15487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29" name="Rectangle 28">
            <a:extLst>
              <a:ext uri="{FF2B5EF4-FFF2-40B4-BE49-F238E27FC236}">
                <a16:creationId xmlns:a16="http://schemas.microsoft.com/office/drawing/2014/main" id="{327823C1-07AF-8EDF-1880-8A676304BD1B}"/>
              </a:ext>
            </a:extLst>
          </p:cNvPr>
          <p:cNvSpPr/>
          <p:nvPr/>
        </p:nvSpPr>
        <p:spPr>
          <a:xfrm>
            <a:off x="634415" y="3318242"/>
            <a:ext cx="3879762" cy="150304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28" name="Rectangle 27">
            <a:extLst>
              <a:ext uri="{FF2B5EF4-FFF2-40B4-BE49-F238E27FC236}">
                <a16:creationId xmlns:a16="http://schemas.microsoft.com/office/drawing/2014/main" id="{4BBB3117-559F-0296-7CE5-6CB5CA0F3A84}"/>
              </a:ext>
            </a:extLst>
          </p:cNvPr>
          <p:cNvSpPr/>
          <p:nvPr/>
        </p:nvSpPr>
        <p:spPr>
          <a:xfrm>
            <a:off x="5337937" y="7399"/>
            <a:ext cx="3791977" cy="5143499"/>
          </a:xfrm>
          <a:prstGeom prst="rect">
            <a:avLst/>
          </a:prstGeom>
          <a:solidFill>
            <a:schemeClr val="tx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GB" sz="1050" kern="0" dirty="0">
              <a:solidFill>
                <a:srgbClr val="FFFFFF"/>
              </a:solidFill>
              <a:latin typeface="Arial"/>
              <a:sym typeface="Arial"/>
            </a:endParaRPr>
          </a:p>
        </p:txBody>
      </p:sp>
      <p:sp>
        <p:nvSpPr>
          <p:cNvPr id="2" name="Title 1">
            <a:extLst>
              <a:ext uri="{FF2B5EF4-FFF2-40B4-BE49-F238E27FC236}">
                <a16:creationId xmlns:a16="http://schemas.microsoft.com/office/drawing/2014/main" id="{AA9D7808-02AB-5498-38B0-0BB6E4F30760}"/>
              </a:ext>
            </a:extLst>
          </p:cNvPr>
          <p:cNvSpPr>
            <a:spLocks noGrp="1"/>
          </p:cNvSpPr>
          <p:nvPr>
            <p:ph type="ctrTitle"/>
          </p:nvPr>
        </p:nvSpPr>
        <p:spPr>
          <a:xfrm>
            <a:off x="397922" y="201448"/>
            <a:ext cx="4767999" cy="640946"/>
          </a:xfrm>
        </p:spPr>
        <p:txBody>
          <a:bodyPr/>
          <a:lstStyle/>
          <a:p>
            <a:r>
              <a:rPr lang="en-US" dirty="0">
                <a:solidFill>
                  <a:schemeClr val="tx1"/>
                </a:solidFill>
                <a:effectLst>
                  <a:outerShdw blurRad="38100" dist="38100" dir="2700000" algn="tl">
                    <a:srgbClr val="000000">
                      <a:alpha val="43137"/>
                    </a:srgbClr>
                  </a:outerShdw>
                </a:effectLst>
              </a:rPr>
              <a:t>HIVE HYDROGEN </a:t>
            </a:r>
            <a:br>
              <a:rPr lang="en-US" dirty="0">
                <a:solidFill>
                  <a:schemeClr val="tx1"/>
                </a:solidFill>
                <a:effectLst>
                  <a:outerShdw blurRad="38100" dist="38100" dir="2700000" algn="tl">
                    <a:srgbClr val="000000">
                      <a:alpha val="43137"/>
                    </a:srgbClr>
                  </a:outerShdw>
                </a:effectLst>
              </a:rPr>
            </a:br>
            <a:r>
              <a:rPr lang="en-US" sz="1050" dirty="0">
                <a:solidFill>
                  <a:schemeClr val="tx1"/>
                </a:solidFill>
                <a:effectLst>
                  <a:outerShdw blurRad="38100" dist="38100" dir="2700000" algn="tl">
                    <a:srgbClr val="000000">
                      <a:alpha val="43137"/>
                    </a:srgbClr>
                  </a:outerShdw>
                </a:effectLst>
              </a:rPr>
              <a:t>SOUTH AFRICA</a:t>
            </a:r>
          </a:p>
        </p:txBody>
      </p:sp>
      <p:sp>
        <p:nvSpPr>
          <p:cNvPr id="4" name="Text Placeholder 3">
            <a:extLst>
              <a:ext uri="{FF2B5EF4-FFF2-40B4-BE49-F238E27FC236}">
                <a16:creationId xmlns:a16="http://schemas.microsoft.com/office/drawing/2014/main" id="{59C71C7C-5660-A47B-2509-B5D8D54F85F0}"/>
              </a:ext>
            </a:extLst>
          </p:cNvPr>
          <p:cNvSpPr>
            <a:spLocks noGrp="1"/>
          </p:cNvSpPr>
          <p:nvPr>
            <p:ph type="body" idx="1"/>
          </p:nvPr>
        </p:nvSpPr>
        <p:spPr>
          <a:xfrm>
            <a:off x="454643" y="943914"/>
            <a:ext cx="3971717" cy="3110915"/>
          </a:xfrm>
        </p:spPr>
        <p:txBody>
          <a:bodyPr/>
          <a:lstStyle/>
          <a:p>
            <a:r>
              <a:rPr lang="en-US" sz="900" b="1" dirty="0"/>
              <a:t>Hive Hydrogen backed by Hive Energy and Built Africa has been working since September 2019 on establishing large scale Hydrogen and Ammonia plants in South Africa powered by renewable energy</a:t>
            </a:r>
            <a:r>
              <a:rPr lang="en-US" sz="900" dirty="0"/>
              <a:t>.</a:t>
            </a:r>
            <a:endParaRPr lang="en-US" sz="450" dirty="0"/>
          </a:p>
          <a:p>
            <a:endParaRPr lang="en-US" sz="450" b="1" dirty="0"/>
          </a:p>
          <a:p>
            <a:r>
              <a:rPr lang="en-US" sz="900" b="1" dirty="0"/>
              <a:t>Hive Energy </a:t>
            </a:r>
            <a:r>
              <a:rPr lang="en-US" sz="900" dirty="0"/>
              <a:t>headquartered in Hampshire, United Kingdom, with offices in 20 countries was founded in 2010 by </a:t>
            </a:r>
            <a:r>
              <a:rPr lang="en-US" sz="900" b="1" dirty="0"/>
              <a:t>Giles Redpath</a:t>
            </a:r>
            <a:r>
              <a:rPr lang="en-US" sz="900" dirty="0"/>
              <a:t>. </a:t>
            </a:r>
          </a:p>
          <a:p>
            <a:r>
              <a:rPr lang="en-US" sz="900" dirty="0"/>
              <a:t>Hive Energy have developed nearly 2500MW of grid connected Solar PV Plants on 50+ Solar Sites and over 40 industrial, commercial Solar Rooftop sites.  Hive have further projects exceeding 24,000MW in development in 22 countries.</a:t>
            </a:r>
          </a:p>
          <a:p>
            <a:r>
              <a:rPr lang="en-US" sz="900" dirty="0"/>
              <a:t>In 2019 Hive started its Circular Economy Business with world leading projects in eco friendly Biomass derived Activated Carbon, biogas and other critical ‘Green’ commodities.</a:t>
            </a:r>
            <a:br>
              <a:rPr lang="en-US" sz="900" dirty="0"/>
            </a:br>
            <a:endParaRPr lang="en-US" sz="900" dirty="0"/>
          </a:p>
          <a:p>
            <a:endParaRPr lang="en-US" sz="150" b="1" dirty="0"/>
          </a:p>
          <a:p>
            <a:r>
              <a:rPr lang="en-US" sz="900" b="1" dirty="0"/>
              <a:t>The </a:t>
            </a:r>
            <a:r>
              <a:rPr lang="en-US" sz="900" b="1" dirty="0" err="1"/>
              <a:t>BuiltAfrica</a:t>
            </a:r>
            <a:r>
              <a:rPr lang="en-US" sz="900" b="1" dirty="0"/>
              <a:t> </a:t>
            </a:r>
            <a:r>
              <a:rPr lang="en-US" sz="900" dirty="0"/>
              <a:t>Group, located in Waterfall Point Office Park </a:t>
            </a:r>
            <a:br>
              <a:rPr lang="en-US" sz="900" dirty="0"/>
            </a:br>
            <a:r>
              <a:rPr lang="en-US" sz="900" dirty="0"/>
              <a:t>in </a:t>
            </a:r>
            <a:r>
              <a:rPr lang="en-US" sz="900" dirty="0" err="1"/>
              <a:t>Midrand</a:t>
            </a:r>
            <a:r>
              <a:rPr lang="en-US" sz="900" dirty="0"/>
              <a:t> near Johannesburg was founded in 2008 by </a:t>
            </a:r>
            <a:br>
              <a:rPr lang="en-US" sz="900" dirty="0"/>
            </a:br>
            <a:r>
              <a:rPr lang="en-US" sz="900" b="1" dirty="0"/>
              <a:t>Thulani </a:t>
            </a:r>
            <a:r>
              <a:rPr lang="en-US" sz="900" b="1" dirty="0" err="1"/>
              <a:t>Gcabashe</a:t>
            </a:r>
            <a:r>
              <a:rPr lang="en-US" sz="900" b="1" dirty="0"/>
              <a:t>,</a:t>
            </a:r>
            <a:r>
              <a:rPr lang="en-US" sz="900" dirty="0"/>
              <a:t> Executive Chairman to develop renewable energy projects and consult in energy efficiency. </a:t>
            </a:r>
          </a:p>
          <a:p>
            <a:r>
              <a:rPr lang="en-US" sz="900" dirty="0"/>
              <a:t>The Group focuses on developing renewable energy projects in South Africa, having successfully participated in the South African government’s Renewable Energy Independent Power Producer </a:t>
            </a:r>
            <a:r>
              <a:rPr lang="en-US" sz="900" dirty="0" err="1"/>
              <a:t>Programme</a:t>
            </a:r>
            <a:r>
              <a:rPr lang="en-US" sz="900" dirty="0"/>
              <a:t> (REIPPP) with two large scale solar generation plants,  building and operating the plants. </a:t>
            </a:r>
          </a:p>
          <a:p>
            <a:endParaRPr lang="en-US" sz="900" dirty="0"/>
          </a:p>
          <a:p>
            <a:endParaRPr lang="en-US" sz="900" dirty="0"/>
          </a:p>
        </p:txBody>
      </p:sp>
      <p:sp>
        <p:nvSpPr>
          <p:cNvPr id="9" name="TextBox 8">
            <a:extLst>
              <a:ext uri="{FF2B5EF4-FFF2-40B4-BE49-F238E27FC236}">
                <a16:creationId xmlns:a16="http://schemas.microsoft.com/office/drawing/2014/main" id="{A4A2E339-1A92-944F-193F-E37E1AD29381}"/>
              </a:ext>
            </a:extLst>
          </p:cNvPr>
          <p:cNvSpPr txBox="1"/>
          <p:nvPr/>
        </p:nvSpPr>
        <p:spPr>
          <a:xfrm>
            <a:off x="6724859" y="1037329"/>
            <a:ext cx="863254" cy="360355"/>
          </a:xfrm>
          <a:prstGeom prst="rect">
            <a:avLst/>
          </a:prstGeom>
          <a:noFill/>
        </p:spPr>
        <p:txBody>
          <a:bodyPr wrap="square" rtlCol="0">
            <a:spAutoFit/>
          </a:bodyPr>
          <a:lstStyle/>
          <a:p>
            <a:pPr algn="ctr" defTabSz="685800">
              <a:spcAft>
                <a:spcPts val="225"/>
              </a:spcAft>
            </a:pPr>
            <a:r>
              <a:rPr lang="en-US" sz="525" dirty="0">
                <a:solidFill>
                  <a:srgbClr val="FFFFFF"/>
                </a:solidFill>
                <a:latin typeface="Gill Sans MT" panose="020B0502020104020203" pitchFamily="34" charset="0"/>
                <a:cs typeface="Arial"/>
                <a:sym typeface="Arial"/>
              </a:rPr>
              <a:t>Giles Redpath</a:t>
            </a:r>
          </a:p>
          <a:p>
            <a:pPr algn="ctr" defTabSz="685800">
              <a:spcAft>
                <a:spcPts val="225"/>
              </a:spcAft>
            </a:pPr>
            <a:r>
              <a:rPr lang="en-US" sz="525" b="1" dirty="0">
                <a:solidFill>
                  <a:srgbClr val="FFFFFF"/>
                </a:solidFill>
                <a:latin typeface="Gill Sans MT" panose="020B0502020104020203" pitchFamily="34" charset="0"/>
                <a:cs typeface="Arial"/>
                <a:sym typeface="Arial"/>
              </a:rPr>
              <a:t>CEO Hive Energy Group</a:t>
            </a:r>
          </a:p>
        </p:txBody>
      </p:sp>
      <p:pic>
        <p:nvPicPr>
          <p:cNvPr id="10" name="Picture 9" descr="A picture containing sky, person, person, outdoor&#10;&#10;Description automatically generated">
            <a:extLst>
              <a:ext uri="{FF2B5EF4-FFF2-40B4-BE49-F238E27FC236}">
                <a16:creationId xmlns:a16="http://schemas.microsoft.com/office/drawing/2014/main" id="{109178A4-23C9-72B7-D8AA-A20A021B3F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143" b="96429" l="2290" r="100000">
                        <a14:foregroundMark x1="49618" y1="8571" x2="64885" y2="9286"/>
                        <a14:foregroundMark x1="11450" y1="82143" x2="70229" y2="86429"/>
                        <a14:foregroundMark x1="70229" y1="86429" x2="90076" y2="82143"/>
                        <a14:foregroundMark x1="5344" y1="97857" x2="61069" y2="98571"/>
                        <a14:foregroundMark x1="98473" y1="94286" x2="61069" y2="97857"/>
                        <a14:foregroundMark x1="38168" y1="87143" x2="98473" y2="93571"/>
                        <a14:foregroundMark x1="38168" y1="87143" x2="38168" y2="87143"/>
                        <a14:foregroundMark x1="37405" y1="97143" x2="80153" y2="96429"/>
                        <a14:foregroundMark x1="99237" y1="87143" x2="80153" y2="95714"/>
                        <a14:foregroundMark x1="4580" y1="81429" x2="2290" y2="90714"/>
                      </a14:backgroundRemoval>
                    </a14:imgEffect>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5647815" y="1386600"/>
            <a:ext cx="604075" cy="650104"/>
          </a:xfrm>
          <a:prstGeom prst="rect">
            <a:avLst/>
          </a:prstGeom>
          <a:ln>
            <a:noFill/>
          </a:ln>
        </p:spPr>
      </p:pic>
      <p:pic>
        <p:nvPicPr>
          <p:cNvPr id="11" name="Picture 6" descr="Home - Wax">
            <a:extLst>
              <a:ext uri="{FF2B5EF4-FFF2-40B4-BE49-F238E27FC236}">
                <a16:creationId xmlns:a16="http://schemas.microsoft.com/office/drawing/2014/main" id="{745AFEBE-4D40-E07D-91B1-6AF3E720E41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244" b="97479" l="5435" r="98913">
                        <a14:foregroundMark x1="35870" y1="89916" x2="35870" y2="89916"/>
                        <a14:foregroundMark x1="17391" y1="95798" x2="92391" y2="98319"/>
                        <a14:foregroundMark x1="89130" y1="84034" x2="8696" y2="95798"/>
                        <a14:foregroundMark x1="8696" y1="95798" x2="5435" y2="98319"/>
                        <a14:foregroundMark x1="34783" y1="74790" x2="35870" y2="83193"/>
                        <a14:foregroundMark x1="95652" y1="78992" x2="98913" y2="95798"/>
                        <a14:foregroundMark x1="6522" y1="80672" x2="6522" y2="80672"/>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689236" y="2362952"/>
            <a:ext cx="491257" cy="6370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51E7A47-B230-3A68-66CE-814B46C02E7D}"/>
              </a:ext>
            </a:extLst>
          </p:cNvPr>
          <p:cNvSpPr txBox="1"/>
          <p:nvPr/>
        </p:nvSpPr>
        <p:spPr>
          <a:xfrm>
            <a:off x="5602492" y="2098284"/>
            <a:ext cx="719087" cy="360355"/>
          </a:xfrm>
          <a:prstGeom prst="rect">
            <a:avLst/>
          </a:prstGeom>
          <a:noFill/>
        </p:spPr>
        <p:txBody>
          <a:bodyPr wrap="square" rtlCol="0">
            <a:spAutoFit/>
          </a:bodyPr>
          <a:lstStyle/>
          <a:p>
            <a:pPr algn="ctr" defTabSz="685800">
              <a:spcAft>
                <a:spcPts val="225"/>
              </a:spcAft>
              <a:buClr>
                <a:srgbClr val="000000"/>
              </a:buClr>
            </a:pPr>
            <a:r>
              <a:rPr lang="en-US" sz="525" kern="0" dirty="0">
                <a:solidFill>
                  <a:srgbClr val="FFFFFF"/>
                </a:solidFill>
                <a:latin typeface="Gill Sans MT" panose="020B0502020104020203" pitchFamily="34" charset="0"/>
                <a:cs typeface="Arial"/>
                <a:sym typeface="Arial"/>
              </a:rPr>
              <a:t>Colin Loubser</a:t>
            </a:r>
          </a:p>
          <a:p>
            <a:pPr algn="ctr" defTabSz="685800">
              <a:spcAft>
                <a:spcPts val="225"/>
              </a:spcAft>
              <a:buClr>
                <a:srgbClr val="000000"/>
              </a:buClr>
            </a:pPr>
            <a:r>
              <a:rPr lang="en-US" sz="525" b="1" kern="0" dirty="0">
                <a:solidFill>
                  <a:srgbClr val="FFFFFF"/>
                </a:solidFill>
                <a:latin typeface="Gill Sans MT" panose="020B0502020104020203" pitchFamily="34" charset="0"/>
                <a:cs typeface="Arial"/>
                <a:sym typeface="Arial"/>
              </a:rPr>
              <a:t>General Manager</a:t>
            </a:r>
          </a:p>
        </p:txBody>
      </p:sp>
      <p:sp>
        <p:nvSpPr>
          <p:cNvPr id="13" name="TextBox 12">
            <a:extLst>
              <a:ext uri="{FF2B5EF4-FFF2-40B4-BE49-F238E27FC236}">
                <a16:creationId xmlns:a16="http://schemas.microsoft.com/office/drawing/2014/main" id="{99ABEE4E-2376-F69E-D672-E996D24A9F30}"/>
              </a:ext>
            </a:extLst>
          </p:cNvPr>
          <p:cNvSpPr txBox="1"/>
          <p:nvPr/>
        </p:nvSpPr>
        <p:spPr>
          <a:xfrm>
            <a:off x="5591005" y="3029833"/>
            <a:ext cx="654017" cy="256480"/>
          </a:xfrm>
          <a:prstGeom prst="rect">
            <a:avLst/>
          </a:prstGeom>
          <a:noFill/>
        </p:spPr>
        <p:txBody>
          <a:bodyPr wrap="square" rtlCol="0">
            <a:spAutoFit/>
          </a:bodyPr>
          <a:lstStyle/>
          <a:p>
            <a:pPr algn="ctr" defTabSz="685800">
              <a:spcAft>
                <a:spcPts val="225"/>
              </a:spcAft>
              <a:buClr>
                <a:srgbClr val="000000"/>
              </a:buClr>
            </a:pPr>
            <a:r>
              <a:rPr lang="en-US" sz="450" kern="0" dirty="0">
                <a:solidFill>
                  <a:srgbClr val="FFFFFF"/>
                </a:solidFill>
                <a:latin typeface="Gill Sans MT" panose="020B0502020104020203" pitchFamily="34" charset="0"/>
                <a:cs typeface="Arial"/>
                <a:sym typeface="Arial"/>
              </a:rPr>
              <a:t>Benji </a:t>
            </a:r>
            <a:r>
              <a:rPr lang="en-US" sz="450" kern="0" dirty="0" err="1">
                <a:solidFill>
                  <a:srgbClr val="FFFFFF"/>
                </a:solidFill>
                <a:latin typeface="Gill Sans MT" panose="020B0502020104020203" pitchFamily="34" charset="0"/>
                <a:cs typeface="Arial"/>
                <a:sym typeface="Arial"/>
              </a:rPr>
              <a:t>Mothibedi</a:t>
            </a:r>
            <a:endParaRPr lang="en-US" sz="450" kern="0" dirty="0">
              <a:solidFill>
                <a:srgbClr val="FFFFFF"/>
              </a:solidFill>
              <a:latin typeface="Gill Sans MT" panose="020B0502020104020203" pitchFamily="34" charset="0"/>
              <a:cs typeface="Arial"/>
              <a:sym typeface="Arial"/>
            </a:endParaRPr>
          </a:p>
          <a:p>
            <a:pPr algn="ctr" defTabSz="685800">
              <a:spcAft>
                <a:spcPts val="225"/>
              </a:spcAft>
              <a:buClr>
                <a:srgbClr val="000000"/>
              </a:buClr>
            </a:pPr>
            <a:r>
              <a:rPr lang="en-US" sz="450" b="1" kern="0" dirty="0">
                <a:solidFill>
                  <a:srgbClr val="FFFFFF"/>
                </a:solidFill>
                <a:latin typeface="Gill Sans MT" panose="020B0502020104020203" pitchFamily="34" charset="0"/>
                <a:cs typeface="Arial"/>
                <a:sym typeface="Arial"/>
              </a:rPr>
              <a:t>Legal Director</a:t>
            </a:r>
          </a:p>
        </p:txBody>
      </p:sp>
      <p:sp>
        <p:nvSpPr>
          <p:cNvPr id="14" name="TextBox 13">
            <a:extLst>
              <a:ext uri="{FF2B5EF4-FFF2-40B4-BE49-F238E27FC236}">
                <a16:creationId xmlns:a16="http://schemas.microsoft.com/office/drawing/2014/main" id="{302E3DE1-3E31-E3D8-2DBC-E443995DAB8F}"/>
              </a:ext>
            </a:extLst>
          </p:cNvPr>
          <p:cNvSpPr txBox="1"/>
          <p:nvPr/>
        </p:nvSpPr>
        <p:spPr>
          <a:xfrm>
            <a:off x="6420915" y="4734857"/>
            <a:ext cx="840647" cy="420628"/>
          </a:xfrm>
          <a:prstGeom prst="rect">
            <a:avLst/>
          </a:prstGeom>
          <a:noFill/>
        </p:spPr>
        <p:txBody>
          <a:bodyPr wrap="square" rtlCol="0">
            <a:spAutoFit/>
          </a:bodyPr>
          <a:lstStyle/>
          <a:p>
            <a:pPr algn="ctr" defTabSz="685800">
              <a:spcAft>
                <a:spcPts val="225"/>
              </a:spcAft>
              <a:buClr>
                <a:srgbClr val="000000"/>
              </a:buClr>
            </a:pPr>
            <a:r>
              <a:rPr lang="en-US" sz="450" kern="0" dirty="0">
                <a:solidFill>
                  <a:srgbClr val="FFFFFF"/>
                </a:solidFill>
                <a:latin typeface="Gill Sans MT" panose="020B0502020104020203" pitchFamily="34" charset="0"/>
                <a:cs typeface="Arial"/>
                <a:sym typeface="Arial"/>
              </a:rPr>
              <a:t>Zander van der Walt</a:t>
            </a:r>
          </a:p>
          <a:p>
            <a:pPr algn="ctr" defTabSz="685800">
              <a:spcAft>
                <a:spcPts val="225"/>
              </a:spcAft>
              <a:buClr>
                <a:srgbClr val="000000"/>
              </a:buClr>
            </a:pPr>
            <a:r>
              <a:rPr lang="en-US" sz="450" b="1" kern="0" dirty="0">
                <a:solidFill>
                  <a:srgbClr val="FFFFFF"/>
                </a:solidFill>
                <a:latin typeface="Gill Sans MT" panose="020B0502020104020203" pitchFamily="34" charset="0"/>
                <a:cs typeface="Arial"/>
                <a:sym typeface="Arial"/>
              </a:rPr>
              <a:t>Development Manager - Energy</a:t>
            </a:r>
          </a:p>
          <a:p>
            <a:pPr algn="ctr" defTabSz="685800">
              <a:buClr>
                <a:srgbClr val="000000"/>
              </a:buClr>
            </a:pPr>
            <a:endParaRPr lang="en-US" sz="450" b="1" kern="0" dirty="0">
              <a:solidFill>
                <a:srgbClr val="FFFFFF"/>
              </a:solidFill>
              <a:latin typeface="Gill Sans MT" panose="020B0502020104020203" pitchFamily="34" charset="0"/>
              <a:cs typeface="Arial"/>
              <a:sym typeface="Arial"/>
            </a:endParaRPr>
          </a:p>
        </p:txBody>
      </p:sp>
      <p:sp>
        <p:nvSpPr>
          <p:cNvPr id="16" name="TextBox 15">
            <a:extLst>
              <a:ext uri="{FF2B5EF4-FFF2-40B4-BE49-F238E27FC236}">
                <a16:creationId xmlns:a16="http://schemas.microsoft.com/office/drawing/2014/main" id="{1AB0120A-211C-40F2-FACA-A7E25984E105}"/>
              </a:ext>
            </a:extLst>
          </p:cNvPr>
          <p:cNvSpPr txBox="1"/>
          <p:nvPr/>
        </p:nvSpPr>
        <p:spPr>
          <a:xfrm>
            <a:off x="5548593" y="3872484"/>
            <a:ext cx="783175" cy="351378"/>
          </a:xfrm>
          <a:prstGeom prst="rect">
            <a:avLst/>
          </a:prstGeom>
          <a:noFill/>
        </p:spPr>
        <p:txBody>
          <a:bodyPr wrap="square" rtlCol="0">
            <a:spAutoFit/>
          </a:bodyPr>
          <a:lstStyle/>
          <a:p>
            <a:pPr algn="ctr" defTabSz="685800">
              <a:spcAft>
                <a:spcPts val="225"/>
              </a:spcAft>
              <a:buClr>
                <a:srgbClr val="000000"/>
              </a:buClr>
            </a:pPr>
            <a:r>
              <a:rPr lang="en-US" sz="450" kern="0" dirty="0">
                <a:solidFill>
                  <a:srgbClr val="FFFFFF"/>
                </a:solidFill>
                <a:latin typeface="Gill Sans MT" panose="020B0502020104020203" pitchFamily="34" charset="0"/>
                <a:cs typeface="Arial"/>
                <a:sym typeface="Arial"/>
              </a:rPr>
              <a:t>John Nutt</a:t>
            </a:r>
          </a:p>
          <a:p>
            <a:pPr algn="ctr" defTabSz="685800">
              <a:spcAft>
                <a:spcPts val="225"/>
              </a:spcAft>
              <a:buClr>
                <a:srgbClr val="000000"/>
              </a:buClr>
            </a:pPr>
            <a:r>
              <a:rPr lang="en-US" sz="450" b="1" kern="0" dirty="0">
                <a:solidFill>
                  <a:srgbClr val="FFFFFF"/>
                </a:solidFill>
                <a:latin typeface="Gill Sans MT" panose="020B0502020104020203" pitchFamily="34" charset="0"/>
                <a:cs typeface="Arial"/>
                <a:sym typeface="Arial"/>
              </a:rPr>
              <a:t>Technical Director</a:t>
            </a:r>
          </a:p>
          <a:p>
            <a:pPr algn="ctr" defTabSz="685800">
              <a:buClr>
                <a:srgbClr val="000000"/>
              </a:buClr>
            </a:pPr>
            <a:endParaRPr lang="en-US" sz="450" b="1" kern="0" dirty="0">
              <a:solidFill>
                <a:srgbClr val="FFFFFF"/>
              </a:solidFill>
              <a:latin typeface="Gill Sans MT" panose="020B0502020104020203" pitchFamily="34" charset="0"/>
              <a:cs typeface="Arial"/>
              <a:sym typeface="Arial"/>
            </a:endParaRPr>
          </a:p>
        </p:txBody>
      </p:sp>
      <p:sp>
        <p:nvSpPr>
          <p:cNvPr id="17" name="TextBox 16">
            <a:extLst>
              <a:ext uri="{FF2B5EF4-FFF2-40B4-BE49-F238E27FC236}">
                <a16:creationId xmlns:a16="http://schemas.microsoft.com/office/drawing/2014/main" id="{3E0604CF-B5E2-773C-D2D6-C11ADDE3EC32}"/>
              </a:ext>
            </a:extLst>
          </p:cNvPr>
          <p:cNvSpPr txBox="1"/>
          <p:nvPr/>
        </p:nvSpPr>
        <p:spPr>
          <a:xfrm>
            <a:off x="8137450" y="4741360"/>
            <a:ext cx="906560" cy="325730"/>
          </a:xfrm>
          <a:prstGeom prst="rect">
            <a:avLst/>
          </a:prstGeom>
          <a:noFill/>
        </p:spPr>
        <p:txBody>
          <a:bodyPr wrap="square" rtlCol="0">
            <a:spAutoFit/>
          </a:bodyPr>
          <a:lstStyle/>
          <a:p>
            <a:pPr algn="ctr" defTabSz="685800">
              <a:spcAft>
                <a:spcPts val="225"/>
              </a:spcAft>
              <a:buClr>
                <a:srgbClr val="000000"/>
              </a:buClr>
            </a:pPr>
            <a:r>
              <a:rPr lang="en-US" sz="450" kern="0" dirty="0" err="1">
                <a:solidFill>
                  <a:srgbClr val="FFFFFF"/>
                </a:solidFill>
                <a:latin typeface="Gill Sans MT" panose="020B0502020104020203" pitchFamily="34" charset="0"/>
                <a:cs typeface="Arial"/>
                <a:sym typeface="Arial"/>
              </a:rPr>
              <a:t>Lunga</a:t>
            </a:r>
            <a:r>
              <a:rPr lang="en-US" sz="450" kern="0" dirty="0">
                <a:solidFill>
                  <a:srgbClr val="FFFFFF"/>
                </a:solidFill>
                <a:latin typeface="Gill Sans MT" panose="020B0502020104020203" pitchFamily="34" charset="0"/>
                <a:cs typeface="Arial"/>
                <a:sym typeface="Arial"/>
              </a:rPr>
              <a:t> </a:t>
            </a:r>
            <a:r>
              <a:rPr lang="en-US" sz="450" kern="0" dirty="0" err="1">
                <a:solidFill>
                  <a:srgbClr val="FFFFFF"/>
                </a:solidFill>
                <a:latin typeface="Gill Sans MT" panose="020B0502020104020203" pitchFamily="34" charset="0"/>
                <a:cs typeface="Arial"/>
                <a:sym typeface="Arial"/>
              </a:rPr>
              <a:t>Limba</a:t>
            </a:r>
            <a:endParaRPr lang="en-US" sz="450" kern="0" dirty="0">
              <a:solidFill>
                <a:srgbClr val="FFFFFF"/>
              </a:solidFill>
              <a:latin typeface="Gill Sans MT" panose="020B0502020104020203" pitchFamily="34" charset="0"/>
              <a:cs typeface="Arial"/>
              <a:sym typeface="Arial"/>
            </a:endParaRPr>
          </a:p>
          <a:p>
            <a:pPr algn="ctr" defTabSz="685800">
              <a:spcAft>
                <a:spcPts val="225"/>
              </a:spcAft>
              <a:buClr>
                <a:srgbClr val="000000"/>
              </a:buClr>
            </a:pPr>
            <a:r>
              <a:rPr lang="en-US" sz="450" b="1" kern="0" dirty="0">
                <a:solidFill>
                  <a:srgbClr val="FFFFFF"/>
                </a:solidFill>
                <a:latin typeface="Gill Sans MT" panose="020B0502020104020203" pitchFamily="34" charset="0"/>
                <a:cs typeface="Arial"/>
                <a:sym typeface="Arial"/>
              </a:rPr>
              <a:t>Eastern Cape Business Development Director</a:t>
            </a:r>
          </a:p>
        </p:txBody>
      </p:sp>
      <p:sp>
        <p:nvSpPr>
          <p:cNvPr id="20" name="TextBox 19">
            <a:extLst>
              <a:ext uri="{FF2B5EF4-FFF2-40B4-BE49-F238E27FC236}">
                <a16:creationId xmlns:a16="http://schemas.microsoft.com/office/drawing/2014/main" id="{4E72A056-0635-D45F-014B-97ACF3EA491B}"/>
              </a:ext>
            </a:extLst>
          </p:cNvPr>
          <p:cNvSpPr txBox="1"/>
          <p:nvPr/>
        </p:nvSpPr>
        <p:spPr>
          <a:xfrm>
            <a:off x="5451517" y="4720161"/>
            <a:ext cx="906560" cy="256480"/>
          </a:xfrm>
          <a:prstGeom prst="rect">
            <a:avLst/>
          </a:prstGeom>
          <a:noFill/>
        </p:spPr>
        <p:txBody>
          <a:bodyPr wrap="square" rtlCol="0">
            <a:spAutoFit/>
          </a:bodyPr>
          <a:lstStyle/>
          <a:p>
            <a:pPr algn="ctr" defTabSz="685800">
              <a:spcAft>
                <a:spcPts val="225"/>
              </a:spcAft>
              <a:buClr>
                <a:srgbClr val="000000"/>
              </a:buClr>
            </a:pPr>
            <a:r>
              <a:rPr lang="en-US" sz="450" kern="0" dirty="0">
                <a:solidFill>
                  <a:srgbClr val="FFFFFF"/>
                </a:solidFill>
                <a:latin typeface="Gill Sans MT" panose="020B0502020104020203" pitchFamily="34" charset="0"/>
                <a:cs typeface="Arial"/>
                <a:sym typeface="Arial"/>
              </a:rPr>
              <a:t>Trevor </a:t>
            </a:r>
            <a:r>
              <a:rPr lang="en-US" sz="450" kern="0" dirty="0" err="1">
                <a:solidFill>
                  <a:srgbClr val="FFFFFF"/>
                </a:solidFill>
                <a:latin typeface="Gill Sans MT" panose="020B0502020104020203" pitchFamily="34" charset="0"/>
                <a:cs typeface="Arial"/>
                <a:sym typeface="Arial"/>
              </a:rPr>
              <a:t>Donian</a:t>
            </a:r>
            <a:endParaRPr lang="en-US" sz="450" kern="0" dirty="0">
              <a:solidFill>
                <a:srgbClr val="FFFFFF"/>
              </a:solidFill>
              <a:latin typeface="Gill Sans MT" panose="020B0502020104020203" pitchFamily="34" charset="0"/>
              <a:cs typeface="Arial"/>
              <a:sym typeface="Arial"/>
            </a:endParaRPr>
          </a:p>
          <a:p>
            <a:pPr algn="ctr" defTabSz="685800">
              <a:spcAft>
                <a:spcPts val="225"/>
              </a:spcAft>
              <a:buClr>
                <a:srgbClr val="000000"/>
              </a:buClr>
            </a:pPr>
            <a:r>
              <a:rPr lang="en-US" sz="450" b="1" kern="0" dirty="0" err="1">
                <a:solidFill>
                  <a:srgbClr val="FFFFFF"/>
                </a:solidFill>
                <a:latin typeface="Gill Sans MT" panose="020B0502020104020203" pitchFamily="34" charset="0"/>
                <a:cs typeface="Arial"/>
                <a:sym typeface="Arial"/>
              </a:rPr>
              <a:t>Programme</a:t>
            </a:r>
            <a:r>
              <a:rPr lang="en-US" sz="450" b="1" kern="0" dirty="0">
                <a:solidFill>
                  <a:srgbClr val="FFFFFF"/>
                </a:solidFill>
                <a:latin typeface="Gill Sans MT" panose="020B0502020104020203" pitchFamily="34" charset="0"/>
                <a:cs typeface="Arial"/>
                <a:sym typeface="Arial"/>
              </a:rPr>
              <a:t> Director</a:t>
            </a:r>
          </a:p>
        </p:txBody>
      </p:sp>
      <p:sp>
        <p:nvSpPr>
          <p:cNvPr id="22" name="TextBox 21">
            <a:extLst>
              <a:ext uri="{FF2B5EF4-FFF2-40B4-BE49-F238E27FC236}">
                <a16:creationId xmlns:a16="http://schemas.microsoft.com/office/drawing/2014/main" id="{CE70CB5D-2546-6270-81C3-119BC75E48CA}"/>
              </a:ext>
            </a:extLst>
          </p:cNvPr>
          <p:cNvSpPr txBox="1"/>
          <p:nvPr/>
        </p:nvSpPr>
        <p:spPr>
          <a:xfrm>
            <a:off x="7200968" y="4779563"/>
            <a:ext cx="906560" cy="256480"/>
          </a:xfrm>
          <a:prstGeom prst="rect">
            <a:avLst/>
          </a:prstGeom>
          <a:noFill/>
        </p:spPr>
        <p:txBody>
          <a:bodyPr wrap="square" rtlCol="0">
            <a:spAutoFit/>
          </a:bodyPr>
          <a:lstStyle/>
          <a:p>
            <a:pPr algn="ctr" defTabSz="685800">
              <a:spcAft>
                <a:spcPts val="225"/>
              </a:spcAft>
              <a:buClr>
                <a:srgbClr val="000000"/>
              </a:buClr>
            </a:pPr>
            <a:r>
              <a:rPr lang="en-US" sz="450" kern="0" dirty="0">
                <a:solidFill>
                  <a:srgbClr val="FFFFFF"/>
                </a:solidFill>
                <a:latin typeface="Gill Sans MT" panose="020B0502020104020203" pitchFamily="34" charset="0"/>
                <a:cs typeface="Arial"/>
                <a:sym typeface="Arial"/>
              </a:rPr>
              <a:t>Emile Ras</a:t>
            </a:r>
          </a:p>
          <a:p>
            <a:pPr algn="ctr" defTabSz="685800">
              <a:spcAft>
                <a:spcPts val="225"/>
              </a:spcAft>
              <a:buClr>
                <a:srgbClr val="000000"/>
              </a:buClr>
            </a:pPr>
            <a:r>
              <a:rPr lang="en-US" sz="450" b="1" kern="0" dirty="0">
                <a:solidFill>
                  <a:srgbClr val="FFFFFF"/>
                </a:solidFill>
                <a:latin typeface="Gill Sans MT" panose="020B0502020104020203" pitchFamily="34" charset="0"/>
                <a:cs typeface="Arial"/>
                <a:sym typeface="Arial"/>
              </a:rPr>
              <a:t>Project Manager</a:t>
            </a:r>
          </a:p>
        </p:txBody>
      </p:sp>
      <p:sp>
        <p:nvSpPr>
          <p:cNvPr id="24" name="TextBox 23">
            <a:extLst>
              <a:ext uri="{FF2B5EF4-FFF2-40B4-BE49-F238E27FC236}">
                <a16:creationId xmlns:a16="http://schemas.microsoft.com/office/drawing/2014/main" id="{4B3A4313-F3E1-151F-9EAA-D46B2D0CFC1E}"/>
              </a:ext>
            </a:extLst>
          </p:cNvPr>
          <p:cNvSpPr txBox="1"/>
          <p:nvPr/>
        </p:nvSpPr>
        <p:spPr>
          <a:xfrm>
            <a:off x="6515683" y="1469629"/>
            <a:ext cx="2187935" cy="2446824"/>
          </a:xfrm>
          <a:prstGeom prst="rect">
            <a:avLst/>
          </a:prstGeom>
          <a:solidFill>
            <a:schemeClr val="tx1">
              <a:lumMod val="65000"/>
              <a:lumOff val="35000"/>
            </a:schemeClr>
          </a:solidFill>
        </p:spPr>
        <p:txBody>
          <a:bodyPr wrap="square" rtlCol="0">
            <a:spAutoFit/>
          </a:bodyPr>
          <a:lstStyle/>
          <a:p>
            <a:pPr algn="just" defTabSz="685800"/>
            <a:r>
              <a:rPr lang="en-ZA" sz="900" b="1" dirty="0">
                <a:solidFill>
                  <a:srgbClr val="FFFFFF"/>
                </a:solidFill>
                <a:latin typeface="Century Gothic" panose="020B0502020202020204" pitchFamily="34" charset="0"/>
                <a:cs typeface="Arial"/>
                <a:sym typeface="Arial"/>
              </a:rPr>
              <a:t>Hive Hydrogen South Africa </a:t>
            </a:r>
            <a:r>
              <a:rPr lang="en-ZA" sz="900" dirty="0">
                <a:solidFill>
                  <a:srgbClr val="FFFFFF"/>
                </a:solidFill>
                <a:latin typeface="Century Gothic" panose="020B0502020202020204" pitchFamily="34" charset="0"/>
                <a:cs typeface="Arial"/>
                <a:sym typeface="Arial"/>
              </a:rPr>
              <a:t>is led by Giles Redpath </a:t>
            </a:r>
            <a:r>
              <a:rPr lang="en-US" sz="900" dirty="0">
                <a:solidFill>
                  <a:srgbClr val="FFFFFF"/>
                </a:solidFill>
                <a:latin typeface="Century Gothic" panose="020B0502020202020204" pitchFamily="34" charset="0"/>
                <a:cs typeface="Arial"/>
                <a:sym typeface="Arial"/>
              </a:rPr>
              <a:t>Founder &amp; CEO of Hive Energy </a:t>
            </a:r>
            <a:r>
              <a:rPr lang="en-ZA" sz="900" dirty="0">
                <a:solidFill>
                  <a:srgbClr val="FFFFFF"/>
                </a:solidFill>
                <a:latin typeface="Century Gothic" panose="020B0502020202020204" pitchFamily="34" charset="0"/>
                <a:cs typeface="Arial"/>
                <a:sym typeface="Arial"/>
              </a:rPr>
              <a:t>and Thulani Gcabashe, former CEO of Eskom Holdings (2000-2008) and Chairman of Standard Bank (2015-2022) and Executive Chairman of </a:t>
            </a:r>
            <a:r>
              <a:rPr lang="en-ZA" sz="900" dirty="0" err="1">
                <a:solidFill>
                  <a:srgbClr val="FFFFFF"/>
                </a:solidFill>
                <a:latin typeface="Century Gothic" panose="020B0502020202020204" pitchFamily="34" charset="0"/>
                <a:cs typeface="Arial"/>
                <a:sym typeface="Arial"/>
              </a:rPr>
              <a:t>BuiltAfrica</a:t>
            </a:r>
            <a:r>
              <a:rPr lang="en-ZA" sz="900" dirty="0">
                <a:solidFill>
                  <a:srgbClr val="FFFFFF"/>
                </a:solidFill>
                <a:latin typeface="Century Gothic" panose="020B0502020202020204" pitchFamily="34" charset="0"/>
                <a:cs typeface="Arial"/>
                <a:sym typeface="Arial"/>
              </a:rPr>
              <a:t>.</a:t>
            </a:r>
          </a:p>
          <a:p>
            <a:pPr algn="just" defTabSz="685800"/>
            <a:endParaRPr lang="en-ZA" sz="900" dirty="0">
              <a:solidFill>
                <a:srgbClr val="FFFFFF"/>
              </a:solidFill>
              <a:latin typeface="Century Gothic" panose="020B0502020202020204" pitchFamily="34" charset="0"/>
              <a:cs typeface="Arial"/>
              <a:sym typeface="Arial"/>
            </a:endParaRPr>
          </a:p>
          <a:p>
            <a:pPr algn="just" defTabSz="685800"/>
            <a:r>
              <a:rPr lang="en-GB" sz="900" dirty="0">
                <a:solidFill>
                  <a:srgbClr val="FFFFFF"/>
                </a:solidFill>
                <a:latin typeface="Century Gothic" panose="020B0502020202020204" pitchFamily="34" charset="0"/>
                <a:cs typeface="Arial"/>
                <a:sym typeface="Arial"/>
              </a:rPr>
              <a:t>South Africa, due to its location, world class renewable resources, good deepwater harbours and high standard and availability of local skills and labour makes it the ideal choice to locate Hydrogen and Ammonia production plants for export to the Far East, Europe and USA.</a:t>
            </a:r>
            <a:endParaRPr lang="en-ZA" sz="900" dirty="0">
              <a:solidFill>
                <a:srgbClr val="FFFFFF"/>
              </a:solidFill>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2ADC1DED-8AB6-BCD5-DEC2-712DFE329AD6}"/>
              </a:ext>
            </a:extLst>
          </p:cNvPr>
          <p:cNvSpPr txBox="1"/>
          <p:nvPr/>
        </p:nvSpPr>
        <p:spPr>
          <a:xfrm>
            <a:off x="5488243" y="1018769"/>
            <a:ext cx="1086931" cy="279564"/>
          </a:xfrm>
          <a:prstGeom prst="rect">
            <a:avLst/>
          </a:prstGeom>
          <a:noFill/>
        </p:spPr>
        <p:txBody>
          <a:bodyPr wrap="square" rtlCol="0">
            <a:spAutoFit/>
          </a:bodyPr>
          <a:lstStyle/>
          <a:p>
            <a:pPr algn="ctr" defTabSz="685800">
              <a:spcAft>
                <a:spcPts val="225"/>
              </a:spcAft>
              <a:buClr>
                <a:srgbClr val="000000"/>
              </a:buClr>
            </a:pPr>
            <a:r>
              <a:rPr lang="en-US" sz="525" kern="0" dirty="0">
                <a:solidFill>
                  <a:srgbClr val="FFFFFF"/>
                </a:solidFill>
                <a:latin typeface="Gill Sans MT" panose="020B0502020104020203" pitchFamily="34" charset="0"/>
                <a:cs typeface="Arial"/>
                <a:sym typeface="Arial"/>
              </a:rPr>
              <a:t>Thulani Gcabashe</a:t>
            </a:r>
          </a:p>
          <a:p>
            <a:pPr algn="ctr" defTabSz="685800">
              <a:spcAft>
                <a:spcPts val="225"/>
              </a:spcAft>
              <a:buClr>
                <a:srgbClr val="000000"/>
              </a:buClr>
            </a:pPr>
            <a:r>
              <a:rPr lang="en-US" sz="525" b="1" kern="0" dirty="0">
                <a:solidFill>
                  <a:srgbClr val="FFFFFF"/>
                </a:solidFill>
                <a:latin typeface="Gill Sans MT" panose="020B0502020104020203" pitchFamily="34" charset="0"/>
                <a:cs typeface="Arial"/>
                <a:sym typeface="Arial"/>
              </a:rPr>
              <a:t>Chairman Hive Hydrogen</a:t>
            </a:r>
          </a:p>
        </p:txBody>
      </p:sp>
      <p:pic>
        <p:nvPicPr>
          <p:cNvPr id="31" name="Picture 30">
            <a:extLst>
              <a:ext uri="{FF2B5EF4-FFF2-40B4-BE49-F238E27FC236}">
                <a16:creationId xmlns:a16="http://schemas.microsoft.com/office/drawing/2014/main" id="{8606821A-34E6-4042-1192-B6ED5AEA73B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724859" y="300516"/>
            <a:ext cx="711177" cy="664937"/>
          </a:xfrm>
          <a:prstGeom prst="rect">
            <a:avLst/>
          </a:prstGeom>
        </p:spPr>
      </p:pic>
      <p:pic>
        <p:nvPicPr>
          <p:cNvPr id="32" name="Picture 31">
            <a:extLst>
              <a:ext uri="{FF2B5EF4-FFF2-40B4-BE49-F238E27FC236}">
                <a16:creationId xmlns:a16="http://schemas.microsoft.com/office/drawing/2014/main" id="{5D60671F-841E-D13C-3515-95A04F463A0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684931" y="261977"/>
            <a:ext cx="756351" cy="775063"/>
          </a:xfrm>
          <a:prstGeom prst="rect">
            <a:avLst/>
          </a:prstGeom>
        </p:spPr>
      </p:pic>
      <p:pic>
        <p:nvPicPr>
          <p:cNvPr id="26" name="Picture 25">
            <a:extLst>
              <a:ext uri="{FF2B5EF4-FFF2-40B4-BE49-F238E27FC236}">
                <a16:creationId xmlns:a16="http://schemas.microsoft.com/office/drawing/2014/main" id="{DCBB96CE-578E-93A4-407E-D95FAD62BFB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694203" y="4112676"/>
            <a:ext cx="481321" cy="578081"/>
          </a:xfrm>
          <a:prstGeom prst="rect">
            <a:avLst/>
          </a:prstGeom>
        </p:spPr>
      </p:pic>
      <p:pic>
        <p:nvPicPr>
          <p:cNvPr id="27" name="Picture 26">
            <a:extLst>
              <a:ext uri="{FF2B5EF4-FFF2-40B4-BE49-F238E27FC236}">
                <a16:creationId xmlns:a16="http://schemas.microsoft.com/office/drawing/2014/main" id="{7E14E2B8-933B-0C61-18A5-17027841C6A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957" b="100000" l="0" r="100000">
                        <a14:foregroundMark x1="42937" y1="18637" x2="26374" y2="28435"/>
                        <a14:foregroundMark x1="26374" y1="28435" x2="21225" y2="46379"/>
                        <a14:foregroundMark x1="21225" y1="46379" x2="24635" y2="56283"/>
                        <a14:foregroundMark x1="26166" y1="49042" x2="28740" y2="41800"/>
                        <a14:foregroundMark x1="0" y1="96592" x2="16075" y2="86954"/>
                        <a14:foregroundMark x1="31872" y1="77529" x2="22547" y2="83120"/>
                        <a14:foregroundMark x1="71955" y1="76571" x2="84621" y2="88285"/>
                        <a14:foregroundMark x1="84621" y1="88285" x2="99930" y2="94302"/>
                        <a14:foregroundMark x1="25957" y1="91374" x2="2644" y2="99947"/>
                        <a14:foregroundMark x1="26026" y1="91374" x2="77314" y2="84398"/>
                        <a14:foregroundMark x1="77314" y1="84398" x2="98887" y2="97338"/>
                        <a14:foregroundMark x1="98817" y1="97338" x2="90605" y2="99947"/>
                        <a14:foregroundMark x1="72582" y1="88871" x2="42589" y2="90202"/>
                        <a14:foregroundMark x1="42519" y1="90202" x2="37717" y2="99947"/>
                        <a14:foregroundMark x1="77383" y1="96432" x2="71051" y2="99947"/>
                        <a14:foregroundMark x1="77453" y1="96432" x2="72234" y2="89830"/>
                        <a14:foregroundMark x1="94990" y1="98562" x2="94363" y2="98030"/>
                        <a14:foregroundMark x1="89910" y1="97551" x2="93250" y2="99947"/>
                        <a14:foregroundMark x1="94015" y1="96858" x2="94642" y2="97338"/>
                        <a14:backgroundMark x1="28740" y1="21033" x2="18789" y2="31789"/>
                        <a14:backgroundMark x1="18789" y1="31789" x2="17397" y2="47391"/>
                        <a14:backgroundMark x1="17397" y1="47391" x2="29576" y2="74388"/>
                        <a14:backgroundMark x1="29576" y1="74388" x2="18650" y2="85091"/>
                        <a14:backgroundMark x1="0" y1="90309" x2="18580" y2="85091"/>
                        <a14:backgroundMark x1="0" y1="14963" x2="21712" y2="17625"/>
                        <a14:backgroundMark x1="21781" y1="17678" x2="28740" y2="20075"/>
                        <a14:backgroundMark x1="75644" y1="14803" x2="99930" y2="13845"/>
                        <a14:backgroundMark x1="75644" y1="14856" x2="88170" y2="37274"/>
                        <a14:backgroundMark x1="88170" y1="37274" x2="88866" y2="52077"/>
                        <a14:backgroundMark x1="88866" y1="52077" x2="77314" y2="63312"/>
                        <a14:backgroundMark x1="77314" y1="63312" x2="72582" y2="75825"/>
                        <a14:backgroundMark x1="72582" y1="75825" x2="84482" y2="85357"/>
                        <a14:backgroundMark x1="84482" y1="85357" x2="99930" y2="89031"/>
                        <a14:backgroundMark x1="99026" y1="99734" x2="97147" y2="99947"/>
                      </a14:backgroundRemoval>
                    </a14:imgEffect>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436036" y="4032589"/>
            <a:ext cx="533130" cy="696601"/>
          </a:xfrm>
          <a:prstGeom prst="rect">
            <a:avLst/>
          </a:prstGeom>
        </p:spPr>
      </p:pic>
      <p:pic>
        <p:nvPicPr>
          <p:cNvPr id="1026" name="Picture 2">
            <a:extLst>
              <a:ext uri="{FF2B5EF4-FFF2-40B4-BE49-F238E27FC236}">
                <a16:creationId xmlns:a16="http://schemas.microsoft.com/office/drawing/2014/main" id="{D9BBF955-59B6-A5AB-842F-FE3D68D2317C}"/>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7200" b="98400" l="794" r="98413">
                        <a14:foregroundMark x1="22664" y1="74755" x2="19841" y2="77600"/>
                        <a14:foregroundMark x1="30159" y1="67200" x2="25427" y2="71970"/>
                        <a14:foregroundMark x1="19841" y1="77600" x2="4762" y2="83200"/>
                        <a14:foregroundMark x1="4762" y1="83200" x2="794" y2="98400"/>
                        <a14:foregroundMark x1="794" y1="98400" x2="19048" y2="98400"/>
                        <a14:foregroundMark x1="19048" y1="98400" x2="35714" y2="99200"/>
                        <a14:foregroundMark x1="35714" y1="99200" x2="59524" y2="98400"/>
                        <a14:foregroundMark x1="59524" y1="98400" x2="74603" y2="99200"/>
                        <a14:foregroundMark x1="74603" y1="99200" x2="88889" y2="98400"/>
                        <a14:foregroundMark x1="88889" y1="98400" x2="99206" y2="87200"/>
                        <a14:foregroundMark x1="73449" y1="70400" x2="72222" y2="69600"/>
                        <a14:foregroundMark x1="75589" y1="71796" x2="73449" y2="70400"/>
                        <a14:foregroundMark x1="80902" y1="75261" x2="80408" y2="74939"/>
                        <a14:foregroundMark x1="99206" y1="87200" x2="87771" y2="79741"/>
                        <a14:foregroundMark x1="71428" y1="70400" x2="61905" y2="80000"/>
                        <a14:foregroundMark x1="72222" y1="69600" x2="71428" y2="70400"/>
                        <a14:foregroundMark x1="61905" y1="80000" x2="43651" y2="82400"/>
                        <a14:foregroundMark x1="43651" y1="82400" x2="30952" y2="69600"/>
                        <a14:foregroundMark x1="30952" y1="69600" x2="29365" y2="67200"/>
                        <a14:foregroundMark x1="4762" y1="83200" x2="794" y2="98400"/>
                        <a14:foregroundMark x1="794" y1="98400" x2="8730" y2="98400"/>
                        <a14:foregroundMark x1="8730" y1="98400" x2="8730" y2="98400"/>
                        <a14:foregroundMark x1="61111" y1="10400" x2="46032" y2="7200"/>
                        <a14:foregroundMark x1="46032" y1="7200" x2="40476" y2="9600"/>
                        <a14:backgroundMark x1="24603" y1="71200" x2="21429" y2="73600"/>
                        <a14:backgroundMark x1="76190" y1="71200" x2="80952" y2="74400"/>
                        <a14:backgroundMark x1="80952" y1="75200" x2="88889" y2="78400"/>
                        <a14:backgroundMark x1="75397" y1="70400" x2="75397" y2="70400"/>
                      </a14:backgroundRemoval>
                    </a14:imgEffect>
                  </a14:imgLayer>
                </a14:imgProps>
              </a:ext>
              <a:ext uri="{28A0092B-C50C-407E-A947-70E740481C1C}">
                <a14:useLocalDpi xmlns:a14="http://schemas.microsoft.com/office/drawing/2010/main"/>
              </a:ext>
            </a:extLst>
          </a:blip>
          <a:srcRect/>
          <a:stretch>
            <a:fillRect/>
          </a:stretch>
        </p:blipFill>
        <p:spPr bwMode="auto">
          <a:xfrm>
            <a:off x="8272913" y="4149588"/>
            <a:ext cx="584239" cy="57960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21339E0-8E10-4203-C3EF-C8409B62A507}"/>
              </a:ext>
            </a:extLst>
          </p:cNvPr>
          <p:cNvSpPr txBox="1"/>
          <p:nvPr/>
        </p:nvSpPr>
        <p:spPr>
          <a:xfrm>
            <a:off x="2318201" y="3521281"/>
            <a:ext cx="4575861" cy="253916"/>
          </a:xfrm>
          <a:prstGeom prst="rect">
            <a:avLst/>
          </a:prstGeom>
          <a:noFill/>
        </p:spPr>
        <p:txBody>
          <a:bodyPr wrap="square">
            <a:spAutoFit/>
          </a:bodyPr>
          <a:lstStyle/>
          <a:p>
            <a:pPr defTabSz="685800">
              <a:buClr>
                <a:srgbClr val="000000"/>
              </a:buClr>
            </a:pPr>
            <a:r>
              <a:rPr lang="en-ZA" sz="1050" kern="0" dirty="0">
                <a:solidFill>
                  <a:srgbClr val="000000"/>
                </a:solidFill>
                <a:latin typeface="Arial"/>
                <a:cs typeface="Arial"/>
                <a:sym typeface="Arial"/>
              </a:rPr>
              <a:t> </a:t>
            </a:r>
          </a:p>
        </p:txBody>
      </p:sp>
      <p:pic>
        <p:nvPicPr>
          <p:cNvPr id="1028" name="Picture 4">
            <a:extLst>
              <a:ext uri="{FF2B5EF4-FFF2-40B4-BE49-F238E27FC236}">
                <a16:creationId xmlns:a16="http://schemas.microsoft.com/office/drawing/2014/main" id="{DA5F71D2-21AF-DF8A-E6FA-C8C041788AF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574673" y="4094949"/>
            <a:ext cx="533130" cy="6342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C23968-5C4C-B517-F56F-195E7454CB40}"/>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774921" y="3244052"/>
            <a:ext cx="457862" cy="613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ack and white logo&#10;&#10;Description automatically generated with low confidence">
            <a:extLst>
              <a:ext uri="{FF2B5EF4-FFF2-40B4-BE49-F238E27FC236}">
                <a16:creationId xmlns:a16="http://schemas.microsoft.com/office/drawing/2014/main" id="{8F5CCB6A-1D91-5648-1905-6CC76A3B85D7}"/>
              </a:ext>
            </a:extLst>
          </p:cNvPr>
          <p:cNvPicPr>
            <a:picLocks noChangeAspect="1"/>
          </p:cNvPicPr>
          <p:nvPr/>
        </p:nvPicPr>
        <p:blipFill>
          <a:blip r:embed="rId16" cstate="hqprint">
            <a:biLevel thresh="25000"/>
            <a:extLst>
              <a:ext uri="{28A0092B-C50C-407E-A947-70E740481C1C}">
                <a14:useLocalDpi xmlns:a14="http://schemas.microsoft.com/office/drawing/2010/main"/>
              </a:ext>
            </a:extLst>
          </a:blip>
          <a:stretch>
            <a:fillRect/>
          </a:stretch>
        </p:blipFill>
        <p:spPr>
          <a:xfrm>
            <a:off x="7899044" y="352718"/>
            <a:ext cx="986907" cy="328732"/>
          </a:xfrm>
          <a:prstGeom prst="rect">
            <a:avLst/>
          </a:prstGeom>
        </p:spPr>
      </p:pic>
      <p:pic>
        <p:nvPicPr>
          <p:cNvPr id="3" name="Picture 2">
            <a:extLst>
              <a:ext uri="{FF2B5EF4-FFF2-40B4-BE49-F238E27FC236}">
                <a16:creationId xmlns:a16="http://schemas.microsoft.com/office/drawing/2014/main" id="{D6811294-01CD-F6BF-D9EA-0133CF6FB7EF}"/>
              </a:ext>
            </a:extLst>
          </p:cNvPr>
          <p:cNvPicPr>
            <a:picLocks noChangeAspect="1"/>
          </p:cNvPicPr>
          <p:nvPr/>
        </p:nvPicPr>
        <p:blipFill>
          <a:blip r:embed="rId17" cstate="email">
            <a:lum bright="70000" contrast="-70000"/>
            <a:extLst>
              <a:ext uri="{28A0092B-C50C-407E-A947-70E740481C1C}">
                <a14:useLocalDpi xmlns:a14="http://schemas.microsoft.com/office/drawing/2010/main"/>
              </a:ext>
            </a:extLst>
          </a:blip>
          <a:stretch>
            <a:fillRect/>
          </a:stretch>
        </p:blipFill>
        <p:spPr>
          <a:xfrm>
            <a:off x="7909816" y="768766"/>
            <a:ext cx="965362" cy="416861"/>
          </a:xfrm>
          <a:prstGeom prst="rect">
            <a:avLst/>
          </a:prstGeom>
        </p:spPr>
      </p:pic>
    </p:spTree>
    <p:extLst>
      <p:ext uri="{BB962C8B-B14F-4D97-AF65-F5344CB8AC3E}">
        <p14:creationId xmlns:p14="http://schemas.microsoft.com/office/powerpoint/2010/main" val="621253246"/>
      </p:ext>
    </p:extLst>
  </p:cSld>
  <p:clrMapOvr>
    <a:masterClrMapping/>
  </p:clrMapOvr>
</p:sld>
</file>

<file path=ppt/theme/theme1.xml><?xml version="1.0" encoding="utf-8"?>
<a:theme xmlns:a="http://schemas.openxmlformats.org/drawingml/2006/main" name="SLR Presentation Themes 2022/23">
  <a:themeElements>
    <a:clrScheme name="SLR 2023 Colours">
      <a:dk1>
        <a:srgbClr val="1E1E1E"/>
      </a:dk1>
      <a:lt1>
        <a:srgbClr val="FFFFFF"/>
      </a:lt1>
      <a:dk2>
        <a:srgbClr val="3C533C"/>
      </a:dk2>
      <a:lt2>
        <a:srgbClr val="F6F6F2"/>
      </a:lt2>
      <a:accent1>
        <a:srgbClr val="3C533C"/>
      </a:accent1>
      <a:accent2>
        <a:srgbClr val="A9C272"/>
      </a:accent2>
      <a:accent3>
        <a:srgbClr val="667545"/>
      </a:accent3>
      <a:accent4>
        <a:srgbClr val="263326"/>
      </a:accent4>
      <a:accent5>
        <a:srgbClr val="D6F591"/>
      </a:accent5>
      <a:accent6>
        <a:srgbClr val="EEF7DB"/>
      </a:accent6>
      <a:hlink>
        <a:srgbClr val="92B2F5"/>
      </a:hlink>
      <a:folHlink>
        <a:srgbClr val="717568"/>
      </a:folHlink>
    </a:clrScheme>
    <a:fontScheme name="SLR Brand Fonts">
      <a:majorFont>
        <a:latin typeface="Albra Light"/>
        <a:ea typeface=""/>
        <a:cs typeface=""/>
      </a:majorFont>
      <a:minorFont>
        <a:latin typeface="Figtre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txDef>
      <a:spPr/>
      <a:bodyPr vert="horz" lIns="0" tIns="0" rIns="0" bIns="0" rtlCol="0">
        <a:normAutofit/>
      </a:bodyPr>
      <a:lstStyle>
        <a:defPPr marL="0" indent="0" algn="l">
          <a:buFont typeface="Wingdings" panose="05000000000000000000" pitchFamily="2" charset="2"/>
          <a:buNone/>
          <a:defRPr sz="1400" smtClean="0"/>
        </a:defPPr>
      </a:lstStyle>
    </a:txDef>
  </a:objectDefaults>
  <a:extraClrSchemeLst/>
  <a:extLst>
    <a:ext uri="{05A4C25C-085E-4340-85A3-A5531E510DB2}">
      <thm15:themeFamily xmlns:thm15="http://schemas.microsoft.com/office/thememl/2012/main" name="SLR-Presentation Examples.pptx" id="{FDD2A2EB-BE66-4708-9FEF-0F18A2CF1BC1}" vid="{75B026AA-BEE2-4CAD-835D-DA8D1161F8A3}"/>
    </a:ext>
  </a:extLst>
</a:theme>
</file>

<file path=ppt/theme/theme2.xml><?xml version="1.0" encoding="utf-8"?>
<a:theme xmlns:a="http://schemas.openxmlformats.org/drawingml/2006/main" name="Cover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ver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ver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B720EF290FD947B796C0AF118C35E1" ma:contentTypeVersion="6" ma:contentTypeDescription="Create a new document." ma:contentTypeScope="" ma:versionID="0075dbf6cc4b8d46167089f2bf1d72c8">
  <xsd:schema xmlns:xsd="http://www.w3.org/2001/XMLSchema" xmlns:xs="http://www.w3.org/2001/XMLSchema" xmlns:p="http://schemas.microsoft.com/office/2006/metadata/properties" xmlns:ns2="3a95b1d9-f442-4ef8-86fc-1ac03f379df7" xmlns:ns3="04275ebd-48af-4361-b40e-097e78a7ca7f" targetNamespace="http://schemas.microsoft.com/office/2006/metadata/properties" ma:root="true" ma:fieldsID="7dbf423f248102ea23da7cf797b1f692" ns2:_="" ns3:_="">
    <xsd:import namespace="3a95b1d9-f442-4ef8-86fc-1ac03f379df7"/>
    <xsd:import namespace="04275ebd-48af-4361-b40e-097e78a7ca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5b1d9-f442-4ef8-86fc-1ac03f379d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275ebd-48af-4361-b40e-097e78a7ca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EAAEC-C513-4B28-B4C4-77C1F50403C5}">
  <ds:schemaRefs>
    <ds:schemaRef ds:uri="http://schemas.microsoft.com/sharepoint/v3/contenttype/forms"/>
  </ds:schemaRefs>
</ds:datastoreItem>
</file>

<file path=customXml/itemProps2.xml><?xml version="1.0" encoding="utf-8"?>
<ds:datastoreItem xmlns:ds="http://schemas.openxmlformats.org/officeDocument/2006/customXml" ds:itemID="{759F733D-5898-4435-8107-10163B8AF1F0}">
  <ds:schemaRefs>
    <ds:schemaRef ds:uri="http://schemas.microsoft.com/office/2006/documentManagement/types"/>
    <ds:schemaRef ds:uri="http://schemas.microsoft.com/office/2006/metadata/properties"/>
    <ds:schemaRef ds:uri="http://purl.org/dc/elements/1.1/"/>
    <ds:schemaRef ds:uri="3a95b1d9-f442-4ef8-86fc-1ac03f379df7"/>
    <ds:schemaRef ds:uri="http://schemas.openxmlformats.org/package/2006/metadata/core-properties"/>
    <ds:schemaRef ds:uri="http://purl.org/dc/terms/"/>
    <ds:schemaRef ds:uri="http://www.w3.org/XML/1998/namespace"/>
    <ds:schemaRef ds:uri="http://schemas.microsoft.com/office/infopath/2007/PartnerControls"/>
    <ds:schemaRef ds:uri="04275ebd-48af-4361-b40e-097e78a7ca7f"/>
    <ds:schemaRef ds:uri="http://purl.org/dc/dcmitype/"/>
  </ds:schemaRefs>
</ds:datastoreItem>
</file>

<file path=customXml/itemProps3.xml><?xml version="1.0" encoding="utf-8"?>
<ds:datastoreItem xmlns:ds="http://schemas.openxmlformats.org/officeDocument/2006/customXml" ds:itemID="{8B16C66C-7FE3-4981-90A4-94D7D0874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5b1d9-f442-4ef8-86fc-1ac03f379df7"/>
    <ds:schemaRef ds:uri="04275ebd-48af-4361-b40e-097e78a7ca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SLR-Presentation Template</Template>
  <TotalTime>2194</TotalTime>
  <Words>2704</Words>
  <Application>Microsoft Office PowerPoint</Application>
  <PresentationFormat>On-screen Show (16:9)</PresentationFormat>
  <Paragraphs>382</Paragraphs>
  <Slides>43</Slides>
  <Notes>27</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43</vt:i4>
      </vt:variant>
    </vt:vector>
  </HeadingPairs>
  <TitlesOfParts>
    <vt:vector size="63" baseType="lpstr">
      <vt:lpstr>Gill Sans MT</vt:lpstr>
      <vt:lpstr>Courier New</vt:lpstr>
      <vt:lpstr>Figtree</vt:lpstr>
      <vt:lpstr>Albra Light</vt:lpstr>
      <vt:lpstr>Figtree Light</vt:lpstr>
      <vt:lpstr>Figtree SemiBold</vt:lpstr>
      <vt:lpstr>Calibri</vt:lpstr>
      <vt:lpstr>Aptos Display</vt:lpstr>
      <vt:lpstr>Open Sans</vt:lpstr>
      <vt:lpstr>Century Gothic</vt:lpstr>
      <vt:lpstr>Montserrat</vt:lpstr>
      <vt:lpstr>Arial</vt:lpstr>
      <vt:lpstr>Figtree ExtraBold</vt:lpstr>
      <vt:lpstr>Aptos</vt:lpstr>
      <vt:lpstr>Wingdings</vt:lpstr>
      <vt:lpstr>SLR Presentation Themes 2022/23</vt:lpstr>
      <vt:lpstr>Cover Slide</vt:lpstr>
      <vt:lpstr>1_Cover Slide</vt:lpstr>
      <vt:lpstr>2_Cover Slide</vt:lpstr>
      <vt:lpstr>Office Theme</vt:lpstr>
      <vt:lpstr>Proposed Green Ammonia Project in the Coega SEZ</vt:lpstr>
      <vt:lpstr>Introductions</vt:lpstr>
      <vt:lpstr>Meeting Objectives</vt:lpstr>
      <vt:lpstr>Proposed Agenda</vt:lpstr>
      <vt:lpstr>Meeting Protocols</vt:lpstr>
      <vt:lpstr>Constructive Discussion Guidelines</vt:lpstr>
      <vt:lpstr>SESSION 1: PROJECT OVERVIEW</vt:lpstr>
      <vt:lpstr>COEGA GREEN AMMONIA</vt:lpstr>
      <vt:lpstr>HIVE HYDROGEN  SOUTH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SESSION 2: SCOPING AND EIA OVERVIEW</vt:lpstr>
      <vt:lpstr>EIA Approach - Legal Requirements</vt:lpstr>
      <vt:lpstr>Where are we and Where is the Project?</vt:lpstr>
      <vt:lpstr>Project Components covered in the EIA Process</vt:lpstr>
      <vt:lpstr>PowerPoint Presentation</vt:lpstr>
      <vt:lpstr>PowerPoint Presentation</vt:lpstr>
      <vt:lpstr>Electrolyser Unit</vt:lpstr>
      <vt:lpstr>Electrolyser Units Under Roof</vt:lpstr>
      <vt:lpstr>Ammonia Plant</vt:lpstr>
      <vt:lpstr>Site Photographs</vt:lpstr>
      <vt:lpstr>Site Photographs</vt:lpstr>
      <vt:lpstr>Scoping and EIA Process</vt:lpstr>
      <vt:lpstr>EIA Approach – Process Phases</vt:lpstr>
      <vt:lpstr>EIA Approach – Process Phases</vt:lpstr>
      <vt:lpstr>Legislated Timeframes - SIP</vt:lpstr>
      <vt:lpstr>Public Participation - Opportunities to Comment </vt:lpstr>
      <vt:lpstr>Outside of EIA Scope</vt:lpstr>
      <vt:lpstr>Scope of the EIA</vt:lpstr>
      <vt:lpstr>PowerPoint Presentation</vt:lpstr>
      <vt:lpstr>Constructive Discussion Guidelines</vt:lpstr>
      <vt:lpstr>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Green Ammonia Project in the Coega SEZ</dc:title>
  <dc:subject/>
  <dc:creator>Eloise Costandius</dc:creator>
  <cp:keywords/>
  <dc:description/>
  <cp:lastModifiedBy>Eloise Costandius</cp:lastModifiedBy>
  <cp:revision>29</cp:revision>
  <cp:lastPrinted>2023-09-15T07:30:51Z</cp:lastPrinted>
  <dcterms:created xsi:type="dcterms:W3CDTF">2023-09-12T09:24:39Z</dcterms:created>
  <dcterms:modified xsi:type="dcterms:W3CDTF">2024-03-05T13:30:43Z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0x01010079B720EF290FD947B796C0AF118C35E1</vt:lpwstr>
  </property>
</Properties>
</file>