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6" r:id="rId1"/>
    <p:sldMasterId id="2147483749" r:id="rId2"/>
  </p:sldMasterIdLst>
  <p:notesMasterIdLst>
    <p:notesMasterId r:id="rId15"/>
  </p:notesMasterIdLst>
  <p:handoutMasterIdLst>
    <p:handoutMasterId r:id="rId16"/>
  </p:handoutMasterIdLst>
  <p:sldIdLst>
    <p:sldId id="257" r:id="rId3"/>
    <p:sldId id="918" r:id="rId4"/>
    <p:sldId id="696" r:id="rId5"/>
    <p:sldId id="928" r:id="rId6"/>
    <p:sldId id="929" r:id="rId7"/>
    <p:sldId id="936" r:id="rId8"/>
    <p:sldId id="939" r:id="rId9"/>
    <p:sldId id="937" r:id="rId10"/>
    <p:sldId id="938" r:id="rId11"/>
    <p:sldId id="940" r:id="rId12"/>
    <p:sldId id="564" r:id="rId13"/>
    <p:sldId id="941" r:id="rId14"/>
  </p:sldIdLst>
  <p:sldSz cx="12192000" cy="6858000"/>
  <p:notesSz cx="6858000" cy="9144000"/>
  <p:defaultTextStyle>
    <a:defPPr>
      <a:defRPr lang="en-GB"/>
    </a:defPPr>
    <a:lvl1pPr algn="l" defTabSz="449263" rtl="0" eaLnBrk="0" fontAlgn="base" hangingPunct="0">
      <a:spcBef>
        <a:spcPct val="0"/>
      </a:spcBef>
      <a:spcAft>
        <a:spcPct val="0"/>
      </a:spcAft>
      <a:buClr>
        <a:srgbClr val="000000"/>
      </a:buClr>
      <a:buSzPct val="100000"/>
      <a:buFont typeface="Arial" charset="0"/>
      <a:defRPr sz="2400" kern="1200">
        <a:solidFill>
          <a:schemeClr val="bg1"/>
        </a:solidFill>
        <a:latin typeface="Arial" charset="0"/>
        <a:ea typeface="ＭＳ Ｐゴシック" pitchFamily="1" charset="-128"/>
        <a:cs typeface="+mn-cs"/>
      </a:defRPr>
    </a:lvl1pPr>
    <a:lvl2pPr marL="457200" algn="l" defTabSz="449263" rtl="0" eaLnBrk="0" fontAlgn="base" hangingPunct="0">
      <a:spcBef>
        <a:spcPct val="0"/>
      </a:spcBef>
      <a:spcAft>
        <a:spcPct val="0"/>
      </a:spcAft>
      <a:buClr>
        <a:srgbClr val="000000"/>
      </a:buClr>
      <a:buSzPct val="100000"/>
      <a:buFont typeface="Arial" charset="0"/>
      <a:defRPr sz="2400" kern="1200">
        <a:solidFill>
          <a:schemeClr val="bg1"/>
        </a:solidFill>
        <a:latin typeface="Arial" charset="0"/>
        <a:ea typeface="ＭＳ Ｐゴシック" pitchFamily="1" charset="-128"/>
        <a:cs typeface="+mn-cs"/>
      </a:defRPr>
    </a:lvl2pPr>
    <a:lvl3pPr marL="914400" algn="l" defTabSz="449263" rtl="0" eaLnBrk="0" fontAlgn="base" hangingPunct="0">
      <a:spcBef>
        <a:spcPct val="0"/>
      </a:spcBef>
      <a:spcAft>
        <a:spcPct val="0"/>
      </a:spcAft>
      <a:buClr>
        <a:srgbClr val="000000"/>
      </a:buClr>
      <a:buSzPct val="100000"/>
      <a:buFont typeface="Arial" charset="0"/>
      <a:defRPr sz="2400" kern="1200">
        <a:solidFill>
          <a:schemeClr val="bg1"/>
        </a:solidFill>
        <a:latin typeface="Arial" charset="0"/>
        <a:ea typeface="ＭＳ Ｐゴシック" pitchFamily="1" charset="-128"/>
        <a:cs typeface="+mn-cs"/>
      </a:defRPr>
    </a:lvl3pPr>
    <a:lvl4pPr marL="1371600" algn="l" defTabSz="449263" rtl="0" eaLnBrk="0" fontAlgn="base" hangingPunct="0">
      <a:spcBef>
        <a:spcPct val="0"/>
      </a:spcBef>
      <a:spcAft>
        <a:spcPct val="0"/>
      </a:spcAft>
      <a:buClr>
        <a:srgbClr val="000000"/>
      </a:buClr>
      <a:buSzPct val="100000"/>
      <a:buFont typeface="Arial" charset="0"/>
      <a:defRPr sz="2400" kern="1200">
        <a:solidFill>
          <a:schemeClr val="bg1"/>
        </a:solidFill>
        <a:latin typeface="Arial" charset="0"/>
        <a:ea typeface="ＭＳ Ｐゴシック" pitchFamily="1" charset="-128"/>
        <a:cs typeface="+mn-cs"/>
      </a:defRPr>
    </a:lvl4pPr>
    <a:lvl5pPr marL="1828800" algn="l" defTabSz="449263" rtl="0" eaLnBrk="0" fontAlgn="base" hangingPunct="0">
      <a:spcBef>
        <a:spcPct val="0"/>
      </a:spcBef>
      <a:spcAft>
        <a:spcPct val="0"/>
      </a:spcAft>
      <a:buClr>
        <a:srgbClr val="000000"/>
      </a:buClr>
      <a:buSzPct val="100000"/>
      <a:buFont typeface="Arial" charset="0"/>
      <a:defRPr sz="2400" kern="1200">
        <a:solidFill>
          <a:schemeClr val="bg1"/>
        </a:solidFill>
        <a:latin typeface="Arial" charset="0"/>
        <a:ea typeface="ＭＳ Ｐゴシック" pitchFamily="1" charset="-128"/>
        <a:cs typeface="+mn-cs"/>
      </a:defRPr>
    </a:lvl5pPr>
    <a:lvl6pPr marL="2286000" algn="l" defTabSz="914400" rtl="0" eaLnBrk="1" latinLnBrk="0" hangingPunct="1">
      <a:defRPr sz="2400" kern="1200">
        <a:solidFill>
          <a:schemeClr val="bg1"/>
        </a:solidFill>
        <a:latin typeface="Arial" charset="0"/>
        <a:ea typeface="ＭＳ Ｐゴシック" pitchFamily="1" charset="-128"/>
        <a:cs typeface="+mn-cs"/>
      </a:defRPr>
    </a:lvl6pPr>
    <a:lvl7pPr marL="2743200" algn="l" defTabSz="914400" rtl="0" eaLnBrk="1" latinLnBrk="0" hangingPunct="1">
      <a:defRPr sz="2400" kern="1200">
        <a:solidFill>
          <a:schemeClr val="bg1"/>
        </a:solidFill>
        <a:latin typeface="Arial" charset="0"/>
        <a:ea typeface="ＭＳ Ｐゴシック" pitchFamily="1" charset="-128"/>
        <a:cs typeface="+mn-cs"/>
      </a:defRPr>
    </a:lvl7pPr>
    <a:lvl8pPr marL="3200400" algn="l" defTabSz="914400" rtl="0" eaLnBrk="1" latinLnBrk="0" hangingPunct="1">
      <a:defRPr sz="2400" kern="1200">
        <a:solidFill>
          <a:schemeClr val="bg1"/>
        </a:solidFill>
        <a:latin typeface="Arial" charset="0"/>
        <a:ea typeface="ＭＳ Ｐゴシック" pitchFamily="1" charset="-128"/>
        <a:cs typeface="+mn-cs"/>
      </a:defRPr>
    </a:lvl8pPr>
    <a:lvl9pPr marL="3657600" algn="l" defTabSz="914400" rtl="0" eaLnBrk="1" latinLnBrk="0" hangingPunct="1">
      <a:defRPr sz="2400" kern="1200">
        <a:solidFill>
          <a:schemeClr val="bg1"/>
        </a:solidFill>
        <a:latin typeface="Arial" charset="0"/>
        <a:ea typeface="ＭＳ Ｐゴシック" pitchFamily="1"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AF9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49" autoAdjust="0"/>
    <p:restoredTop sz="80547" autoAdjust="0"/>
  </p:normalViewPr>
  <p:slideViewPr>
    <p:cSldViewPr snapToGrid="0">
      <p:cViewPr varScale="1">
        <p:scale>
          <a:sx n="59" d="100"/>
          <a:sy n="59" d="100"/>
        </p:scale>
        <p:origin x="1266" y="42"/>
      </p:cViewPr>
      <p:guideLst>
        <p:guide orient="horz" pos="2160"/>
        <p:guide pos="3840"/>
      </p:guideLst>
    </p:cSldViewPr>
  </p:slideViewPr>
  <p:outlineViewPr>
    <p:cViewPr>
      <p:scale>
        <a:sx n="33" d="100"/>
        <a:sy n="33" d="100"/>
      </p:scale>
      <p:origin x="0" y="-1746"/>
    </p:cViewPr>
  </p:outlineViewPr>
  <p:notesTextViewPr>
    <p:cViewPr>
      <p:scale>
        <a:sx n="1" d="1"/>
        <a:sy n="1" d="1"/>
      </p:scale>
      <p:origin x="0" y="0"/>
    </p:cViewPr>
  </p:notesTextViewPr>
  <p:sorterViewPr>
    <p:cViewPr>
      <p:scale>
        <a:sx n="107" d="100"/>
        <a:sy n="107" d="100"/>
      </p:scale>
      <p:origin x="0" y="0"/>
    </p:cViewPr>
  </p:sorterViewPr>
  <p:notesViewPr>
    <p:cSldViewPr snapToGrid="0">
      <p:cViewPr>
        <p:scale>
          <a:sx n="1" d="2"/>
          <a:sy n="1" d="2"/>
        </p:scale>
        <p:origin x="4632" y="10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D881CE-ADF1-C04F-BA4C-C15F5758300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DA85DDE-763A-D39C-0043-4E7EC961AB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5C0ADE-F9D0-4965-ACCD-2BE9B33708D4}" type="datetimeFigureOut">
              <a:rPr lang="en-US" smtClean="0"/>
              <a:t>8/30/2026</a:t>
            </a:fld>
            <a:endParaRPr lang="en-US"/>
          </a:p>
        </p:txBody>
      </p:sp>
      <p:sp>
        <p:nvSpPr>
          <p:cNvPr id="4" name="Footer Placeholder 3">
            <a:extLst>
              <a:ext uri="{FF2B5EF4-FFF2-40B4-BE49-F238E27FC236}">
                <a16:creationId xmlns:a16="http://schemas.microsoft.com/office/drawing/2014/main" id="{DE5698FF-C96D-FABC-7E2E-A4109BAED00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C551D48-BD60-68F4-8E89-0BF338945B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1BA587-C127-4479-BB7F-078E78D82A7F}" type="slidenum">
              <a:rPr lang="en-US" smtClean="0"/>
              <a:t>‹#›</a:t>
            </a:fld>
            <a:endParaRPr lang="en-US"/>
          </a:p>
        </p:txBody>
      </p:sp>
    </p:spTree>
    <p:extLst>
      <p:ext uri="{BB962C8B-B14F-4D97-AF65-F5344CB8AC3E}">
        <p14:creationId xmlns:p14="http://schemas.microsoft.com/office/powerpoint/2010/main" val="26882792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AU"/>
          </a:p>
        </p:txBody>
      </p:sp>
      <p:sp>
        <p:nvSpPr>
          <p:cNvPr id="2050" name="Rectangle 2"/>
          <p:cNvSpPr>
            <a:spLocks noGrp="1" noChangeArrowheads="1"/>
          </p:cNvSpPr>
          <p:nvPr>
            <p:ph type="hdr"/>
          </p:nvPr>
        </p:nvSpPr>
        <p:spPr bwMode="auto">
          <a:xfrm>
            <a:off x="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endParaRPr lang="en-US"/>
          </a:p>
        </p:txBody>
      </p:sp>
      <p:sp>
        <p:nvSpPr>
          <p:cNvPr id="2051" name="Rectangle 3"/>
          <p:cNvSpPr>
            <a:spLocks noGrp="1" noChangeArrowheads="1"/>
          </p:cNvSpPr>
          <p:nvPr>
            <p:ph type="dt"/>
          </p:nvPr>
        </p:nvSpPr>
        <p:spPr bwMode="auto">
          <a:xfrm>
            <a:off x="388620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endParaRPr lang="en-US"/>
          </a:p>
        </p:txBody>
      </p:sp>
      <p:sp>
        <p:nvSpPr>
          <p:cNvPr id="2052" name="Rectangle 4"/>
          <p:cNvSpPr>
            <a:spLocks noGrp="1" noRot="1" noChangeAspect="1" noChangeArrowheads="1"/>
          </p:cNvSpPr>
          <p:nvPr>
            <p:ph type="sldImg"/>
          </p:nvPr>
        </p:nvSpPr>
        <p:spPr bwMode="auto">
          <a:xfrm>
            <a:off x="382588" y="685800"/>
            <a:ext cx="6091237" cy="3427413"/>
          </a:xfrm>
          <a:prstGeom prst="rect">
            <a:avLst/>
          </a:prstGeom>
          <a:solidFill>
            <a:srgbClr val="FFFFFF"/>
          </a:solidFill>
          <a:ln w="9360">
            <a:solidFill>
              <a:srgbClr val="000000"/>
            </a:solidFill>
            <a:miter lim="800000"/>
            <a:headEnd/>
            <a:tailEnd/>
          </a:ln>
          <a:effectLst/>
        </p:spPr>
      </p:sp>
      <p:sp>
        <p:nvSpPr>
          <p:cNvPr id="2053" name="Rectangle 5"/>
          <p:cNvSpPr>
            <a:spLocks noGrp="1" noChangeArrowheads="1"/>
          </p:cNvSpPr>
          <p:nvPr>
            <p:ph type="body"/>
          </p:nvPr>
        </p:nvSpPr>
        <p:spPr bwMode="auto">
          <a:xfrm>
            <a:off x="914400" y="4343400"/>
            <a:ext cx="50276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n-US"/>
          </a:p>
        </p:txBody>
      </p:sp>
      <p:sp>
        <p:nvSpPr>
          <p:cNvPr id="2054" name="Rectangle 6"/>
          <p:cNvSpPr>
            <a:spLocks noGrp="1" noChangeArrowheads="1"/>
          </p:cNvSpPr>
          <p:nvPr>
            <p:ph type="ftr"/>
          </p:nvPr>
        </p:nvSpPr>
        <p:spPr bwMode="auto">
          <a:xfrm>
            <a:off x="0" y="8686800"/>
            <a:ext cx="29702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endParaRPr lang="en-US"/>
          </a:p>
        </p:txBody>
      </p:sp>
      <p:sp>
        <p:nvSpPr>
          <p:cNvPr id="2055" name="Rectangle 7"/>
          <p:cNvSpPr>
            <a:spLocks noGrp="1" noChangeArrowheads="1"/>
          </p:cNvSpPr>
          <p:nvPr>
            <p:ph type="sldNum"/>
          </p:nvPr>
        </p:nvSpPr>
        <p:spPr bwMode="auto">
          <a:xfrm>
            <a:off x="3886200" y="8686800"/>
            <a:ext cx="29702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fld id="{92273A5B-286B-42E7-8D09-4815A209179B}" type="slidenum">
              <a:rPr lang="en-US"/>
              <a:pPr/>
              <a:t>‹#›</a:t>
            </a:fld>
            <a:endParaRPr lang="en-US"/>
          </a:p>
        </p:txBody>
      </p:sp>
    </p:spTree>
    <p:extLst>
      <p:ext uri="{BB962C8B-B14F-4D97-AF65-F5344CB8AC3E}">
        <p14:creationId xmlns:p14="http://schemas.microsoft.com/office/powerpoint/2010/main" val="21168629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1237" cy="3427413"/>
          </a:xfrm>
        </p:spPr>
      </p:sp>
      <p:sp>
        <p:nvSpPr>
          <p:cNvPr id="3" name="Notes Placehold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AU" b="1" dirty="0"/>
              <a:t>Most of Column of Hope’s research efforts occur in two collaborative research centres in Sydney.</a:t>
            </a:r>
          </a:p>
          <a:p>
            <a:endParaRPr lang="en-AU" b="1" dirty="0"/>
          </a:p>
        </p:txBody>
      </p:sp>
      <p:sp>
        <p:nvSpPr>
          <p:cNvPr id="4" name="Slide Number Placeholder 3"/>
          <p:cNvSpPr>
            <a:spLocks noGrp="1"/>
          </p:cNvSpPr>
          <p:nvPr>
            <p:ph type="sldNum" idx="10"/>
          </p:nvPr>
        </p:nvSpPr>
        <p:spPr/>
        <p:txBody>
          <a:bodyPr/>
          <a:lstStyle/>
          <a:p>
            <a:fld id="{92273A5B-286B-42E7-8D09-4815A209179B}" type="slidenum">
              <a:rPr lang="en-US" smtClean="0"/>
              <a:pPr/>
              <a:t>1</a:t>
            </a:fld>
            <a:endParaRPr lang="en-US"/>
          </a:p>
        </p:txBody>
      </p:sp>
    </p:spTree>
    <p:extLst>
      <p:ext uri="{BB962C8B-B14F-4D97-AF65-F5344CB8AC3E}">
        <p14:creationId xmlns:p14="http://schemas.microsoft.com/office/powerpoint/2010/main" val="2452919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BB8F-1C2D-D9C5-BE77-CDBCA88840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2CDBA-D4A4-57DE-892B-5ED75C19EAE2}"/>
              </a:ext>
            </a:extLst>
          </p:cNvPr>
          <p:cNvSpPr>
            <a:spLocks noGrp="1" noRot="1" noChangeAspect="1"/>
          </p:cNvSpPr>
          <p:nvPr>
            <p:ph type="sldImg"/>
          </p:nvPr>
        </p:nvSpPr>
        <p:spPr>
          <a:xfrm>
            <a:off x="382588" y="685800"/>
            <a:ext cx="6091237" cy="3427413"/>
          </a:xfrm>
        </p:spPr>
      </p:sp>
      <p:sp>
        <p:nvSpPr>
          <p:cNvPr id="3" name="Notes Placeholder 2">
            <a:extLst>
              <a:ext uri="{FF2B5EF4-FFF2-40B4-BE49-F238E27FC236}">
                <a16:creationId xmlns:a16="http://schemas.microsoft.com/office/drawing/2014/main" id="{E4B9ACFD-CF9C-C133-00AA-998741FCDD3C}"/>
              </a:ext>
            </a:extLst>
          </p:cNvPr>
          <p:cNvSpPr>
            <a:spLocks noGrp="1"/>
          </p:cNvSpPr>
          <p:nvPr>
            <p:ph type="body" idx="1"/>
          </p:nvPr>
        </p:nvSpPr>
        <p:spPr/>
        <p:txBody>
          <a:bodyPr/>
          <a:lstStyle/>
          <a:p>
            <a:r>
              <a:rPr lang="en-AU" b="1" dirty="0"/>
              <a:t>Column of Hope is eternally grateful to its donors for making this possible! </a:t>
            </a:r>
          </a:p>
        </p:txBody>
      </p:sp>
      <p:sp>
        <p:nvSpPr>
          <p:cNvPr id="4" name="Slide Number Placeholder 3">
            <a:extLst>
              <a:ext uri="{FF2B5EF4-FFF2-40B4-BE49-F238E27FC236}">
                <a16:creationId xmlns:a16="http://schemas.microsoft.com/office/drawing/2014/main" id="{90657EDC-8C76-09CB-FC1C-651C01C8F01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2AA05EFF-25D5-4EEE-98CB-C36469A6511A}"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10</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188628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Our Team in Sydney Australia. Seeds from Column of Hope have grown into a deep-rooted team!!! </a:t>
            </a:r>
          </a:p>
        </p:txBody>
      </p:sp>
      <p:sp>
        <p:nvSpPr>
          <p:cNvPr id="4" name="Slide Number Placeholder 3"/>
          <p:cNvSpPr>
            <a:spLocks noGrp="1"/>
          </p:cNvSpPr>
          <p:nvPr>
            <p:ph type="sldNum"/>
          </p:nvPr>
        </p:nvSpPr>
        <p:spPr/>
        <p:txBody>
          <a:bodyPr/>
          <a:lstStyle/>
          <a:p>
            <a:fld id="{92273A5B-286B-42E7-8D09-4815A209179B}" type="slidenum">
              <a:rPr lang="en-US" smtClean="0"/>
              <a:pPr/>
              <a:t>11</a:t>
            </a:fld>
            <a:endParaRPr lang="en-US"/>
          </a:p>
        </p:txBody>
      </p:sp>
    </p:spTree>
    <p:extLst>
      <p:ext uri="{BB962C8B-B14F-4D97-AF65-F5344CB8AC3E}">
        <p14:creationId xmlns:p14="http://schemas.microsoft.com/office/powerpoint/2010/main" val="3458096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9F00F-A93A-B9B0-73D0-F6A1227F02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EBC42-3C09-BA5A-2A9A-7921EB03A308}"/>
              </a:ext>
            </a:extLst>
          </p:cNvPr>
          <p:cNvSpPr>
            <a:spLocks noGrp="1" noRot="1" noChangeAspect="1"/>
          </p:cNvSpPr>
          <p:nvPr>
            <p:ph type="sldImg"/>
          </p:nvPr>
        </p:nvSpPr>
        <p:spPr>
          <a:xfrm>
            <a:off x="382588" y="685800"/>
            <a:ext cx="6091237" cy="3427413"/>
          </a:xfrm>
        </p:spPr>
      </p:sp>
      <p:sp>
        <p:nvSpPr>
          <p:cNvPr id="3" name="Notes Placeholder 2">
            <a:extLst>
              <a:ext uri="{FF2B5EF4-FFF2-40B4-BE49-F238E27FC236}">
                <a16:creationId xmlns:a16="http://schemas.microsoft.com/office/drawing/2014/main" id="{92F9B73F-A0CF-CE25-B0DB-819F5B2B72AC}"/>
              </a:ext>
            </a:extLst>
          </p:cNvPr>
          <p:cNvSpPr>
            <a:spLocks noGrp="1"/>
          </p:cNvSpPr>
          <p:nvPr>
            <p:ph type="body" idx="1"/>
          </p:nvPr>
        </p:nvSpPr>
        <p:spPr/>
        <p:txBody>
          <a:bodyPr/>
          <a:lstStyle/>
          <a:p>
            <a:r>
              <a:rPr lang="en-AU" b="1" dirty="0"/>
              <a:t>At Column of Hope, we feel we have come much farther in the last 20 years than all the progress made combined in the nearly 460 years before that. We now need to run well in the anchor leg of this relay race to allow patients in the US and around the world to receive the benefits of the progress we have made in the lab and one centre! Your support for this anchor leg will be greatly appreciated. </a:t>
            </a:r>
          </a:p>
        </p:txBody>
      </p:sp>
      <p:sp>
        <p:nvSpPr>
          <p:cNvPr id="4" name="Slide Number Placeholder 3">
            <a:extLst>
              <a:ext uri="{FF2B5EF4-FFF2-40B4-BE49-F238E27FC236}">
                <a16:creationId xmlns:a16="http://schemas.microsoft.com/office/drawing/2014/main" id="{47435D57-441A-EC3E-0C17-47179E851C7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2AA05EFF-25D5-4EEE-98CB-C36469A6511A}"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12</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910894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1" dirty="0"/>
              <a:t>We were faced with a challenge to draw focus on solving issues, as the disorders were thought to be rare disorders. In the early 2000s, the NIH only acknowledged that there were 20,000 Americans with symptomatic Chiari malformation (CM) despite surgical counts supporting the 340,000-patient population. The image with the measurements shows how the tonsils of the brain is herniated down into the spinal column area causing the symptoms. </a:t>
            </a:r>
          </a:p>
          <a:p>
            <a:endParaRPr lang="en-US" b="1" dirty="0"/>
          </a:p>
        </p:txBody>
      </p:sp>
      <p:sp>
        <p:nvSpPr>
          <p:cNvPr id="4" name="Slide Number Placeholder 3"/>
          <p:cNvSpPr>
            <a:spLocks noGrp="1"/>
          </p:cNvSpPr>
          <p:nvPr>
            <p:ph type="sldNum"/>
          </p:nvPr>
        </p:nvSpPr>
        <p:spPr/>
        <p:txBody>
          <a:bodyPr/>
          <a:lstStyle/>
          <a:p>
            <a:fld id="{92273A5B-286B-42E7-8D09-4815A209179B}" type="slidenum">
              <a:rPr lang="en-US" smtClean="0"/>
              <a:pPr/>
              <a:t>2</a:t>
            </a:fld>
            <a:endParaRPr lang="en-US"/>
          </a:p>
        </p:txBody>
      </p:sp>
    </p:spTree>
    <p:extLst>
      <p:ext uri="{BB962C8B-B14F-4D97-AF65-F5344CB8AC3E}">
        <p14:creationId xmlns:p14="http://schemas.microsoft.com/office/powerpoint/2010/main" val="3316350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1" dirty="0"/>
              <a:t>Chiari malformation alone can be debilitating, but it often causes syringomyelia with a whole new set of pain and paralyzing symptoms. The image on the right shows the brain tonsil herniation indicating Chiari malformation.</a:t>
            </a:r>
          </a:p>
          <a:p>
            <a:endParaRPr lang="en-US" b="1" dirty="0"/>
          </a:p>
        </p:txBody>
      </p:sp>
      <p:sp>
        <p:nvSpPr>
          <p:cNvPr id="4" name="Slide Number Placeholder 3"/>
          <p:cNvSpPr>
            <a:spLocks noGrp="1"/>
          </p:cNvSpPr>
          <p:nvPr>
            <p:ph type="sldNum"/>
          </p:nvPr>
        </p:nvSpPr>
        <p:spPr/>
        <p:txBody>
          <a:bodyPr/>
          <a:lstStyle/>
          <a:p>
            <a:fld id="{92273A5B-286B-42E7-8D09-4815A209179B}" type="slidenum">
              <a:rPr lang="en-US" smtClean="0"/>
              <a:pPr/>
              <a:t>3</a:t>
            </a:fld>
            <a:endParaRPr lang="en-US"/>
          </a:p>
        </p:txBody>
      </p:sp>
    </p:spTree>
    <p:extLst>
      <p:ext uri="{BB962C8B-B14F-4D97-AF65-F5344CB8AC3E}">
        <p14:creationId xmlns:p14="http://schemas.microsoft.com/office/powerpoint/2010/main" val="3531689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1" dirty="0"/>
              <a:t>It is our contention that while we agree with the 3,000 estimate of poor outcomes per year, we feel there are likely another 3,000+ of marginal outcomes. We at Column of Hope believe truly successful surgical results occur significantly less than 50% of the time.</a:t>
            </a:r>
          </a:p>
          <a:p>
            <a:endParaRPr lang="en-US" b="1" dirty="0"/>
          </a:p>
        </p:txBody>
      </p:sp>
      <p:sp>
        <p:nvSpPr>
          <p:cNvPr id="4" name="Slide Number Placeholder 3"/>
          <p:cNvSpPr>
            <a:spLocks noGrp="1"/>
          </p:cNvSpPr>
          <p:nvPr>
            <p:ph type="sldNum"/>
          </p:nvPr>
        </p:nvSpPr>
        <p:spPr/>
        <p:txBody>
          <a:bodyPr/>
          <a:lstStyle/>
          <a:p>
            <a:fld id="{92273A5B-286B-42E7-8D09-4815A209179B}" type="slidenum">
              <a:rPr lang="en-US" smtClean="0"/>
              <a:pPr/>
              <a:t>4</a:t>
            </a:fld>
            <a:endParaRPr lang="en-US"/>
          </a:p>
        </p:txBody>
      </p:sp>
    </p:spTree>
    <p:extLst>
      <p:ext uri="{BB962C8B-B14F-4D97-AF65-F5344CB8AC3E}">
        <p14:creationId xmlns:p14="http://schemas.microsoft.com/office/powerpoint/2010/main" val="2913949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1600" b="1" dirty="0"/>
              <a:t>This is where we started 20+ years ago! Root causes and the physiology of the disorders were not known. Of course, with so many unknowns, each surgeon had to wing it, especially after problems arose with the initial surgery. This process results in poor outcomes, which continues the unsatisfactory loop. Column of Hope was formed knowing the cycle had to be broken, surgeons needed to know the pathophysiology of the disorders in order to treat them, and the false assumption that the disorders were rare left research unfunded. Column of Hope borrowed techniques from the for-profit world to bootstrap its early research. </a:t>
            </a:r>
          </a:p>
          <a:p>
            <a:endParaRPr lang="en-US" sz="1600" b="1" dirty="0"/>
          </a:p>
        </p:txBody>
      </p:sp>
      <p:sp>
        <p:nvSpPr>
          <p:cNvPr id="4" name="Slide Number Placeholder 3"/>
          <p:cNvSpPr>
            <a:spLocks noGrp="1"/>
          </p:cNvSpPr>
          <p:nvPr>
            <p:ph type="sldNum"/>
          </p:nvPr>
        </p:nvSpPr>
        <p:spPr/>
        <p:txBody>
          <a:bodyPr/>
          <a:lstStyle/>
          <a:p>
            <a:fld id="{92273A5B-286B-42E7-8D09-4815A209179B}" type="slidenum">
              <a:rPr lang="en-US" smtClean="0"/>
              <a:pPr/>
              <a:t>5</a:t>
            </a:fld>
            <a:endParaRPr lang="en-US"/>
          </a:p>
        </p:txBody>
      </p:sp>
    </p:spTree>
    <p:extLst>
      <p:ext uri="{BB962C8B-B14F-4D97-AF65-F5344CB8AC3E}">
        <p14:creationId xmlns:p14="http://schemas.microsoft.com/office/powerpoint/2010/main" val="387193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AA0CA-E973-73C9-30CF-CF2BA4FB67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809F9-6FE1-BE6D-E18C-50172AD29FFC}"/>
              </a:ext>
            </a:extLst>
          </p:cNvPr>
          <p:cNvSpPr>
            <a:spLocks noGrp="1" noRot="1" noChangeAspect="1"/>
          </p:cNvSpPr>
          <p:nvPr>
            <p:ph type="sldImg"/>
          </p:nvPr>
        </p:nvSpPr>
        <p:spPr>
          <a:xfrm>
            <a:off x="382588" y="685800"/>
            <a:ext cx="6091237" cy="3427413"/>
          </a:xfrm>
        </p:spPr>
      </p:sp>
      <p:sp>
        <p:nvSpPr>
          <p:cNvPr id="3" name="Notes Placeholder 2">
            <a:extLst>
              <a:ext uri="{FF2B5EF4-FFF2-40B4-BE49-F238E27FC236}">
                <a16:creationId xmlns:a16="http://schemas.microsoft.com/office/drawing/2014/main" id="{3D7BF15E-D9B6-73C7-AB2E-7F67A39F4331}"/>
              </a:ext>
            </a:extLst>
          </p:cNvPr>
          <p:cNvSpPr>
            <a:spLocks noGrp="1"/>
          </p:cNvSpPr>
          <p:nvPr>
            <p:ph type="body" idx="1"/>
          </p:nvPr>
        </p:nvSpPr>
        <p:spPr/>
        <p:txBody>
          <a:bodyPr/>
          <a:lstStyle/>
          <a:p>
            <a:r>
              <a:rPr lang="en-AU" b="1" dirty="0"/>
              <a:t>It’s a major accomplishment to achieve surgical success in one centre. It's also a major undertaking to define these technical outcomes and allow patients in all centres to achieve those outcomes.</a:t>
            </a:r>
          </a:p>
        </p:txBody>
      </p:sp>
      <p:sp>
        <p:nvSpPr>
          <p:cNvPr id="4" name="Slide Number Placeholder 3">
            <a:extLst>
              <a:ext uri="{FF2B5EF4-FFF2-40B4-BE49-F238E27FC236}">
                <a16:creationId xmlns:a16="http://schemas.microsoft.com/office/drawing/2014/main" id="{55D49FD4-0870-4C00-82DE-DEF3981F50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2AA05EFF-25D5-4EEE-98CB-C36469A6511A}"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6</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53300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2605E-9216-77AB-D7CC-E0B93D23D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412B85-E855-2F15-1CA5-3F9C78BE56D7}"/>
              </a:ext>
            </a:extLst>
          </p:cNvPr>
          <p:cNvSpPr>
            <a:spLocks noGrp="1" noRot="1" noChangeAspect="1"/>
          </p:cNvSpPr>
          <p:nvPr>
            <p:ph type="sldImg"/>
          </p:nvPr>
        </p:nvSpPr>
        <p:spPr>
          <a:xfrm>
            <a:off x="382588" y="685800"/>
            <a:ext cx="6091237" cy="3427413"/>
          </a:xfrm>
        </p:spPr>
      </p:sp>
      <p:sp>
        <p:nvSpPr>
          <p:cNvPr id="3" name="Notes Placeholder 2">
            <a:extLst>
              <a:ext uri="{FF2B5EF4-FFF2-40B4-BE49-F238E27FC236}">
                <a16:creationId xmlns:a16="http://schemas.microsoft.com/office/drawing/2014/main" id="{6F78B3BF-62EF-6A28-4052-70B17FC746CA}"/>
              </a:ext>
            </a:extLst>
          </p:cNvPr>
          <p:cNvSpPr>
            <a:spLocks noGrp="1"/>
          </p:cNvSpPr>
          <p:nvPr>
            <p:ph type="body" idx="1"/>
          </p:nvPr>
        </p:nvSpPr>
        <p:spPr/>
        <p:txBody>
          <a:bodyPr/>
          <a:lstStyle/>
          <a:p>
            <a:r>
              <a:rPr lang="en-AU" b="1" dirty="0"/>
              <a:t>This slide highlights our bootstrapping strategies, which are similar to those used in successful start-up biotech companies.</a:t>
            </a:r>
          </a:p>
        </p:txBody>
      </p:sp>
      <p:sp>
        <p:nvSpPr>
          <p:cNvPr id="4" name="Slide Number Placeholder 3">
            <a:extLst>
              <a:ext uri="{FF2B5EF4-FFF2-40B4-BE49-F238E27FC236}">
                <a16:creationId xmlns:a16="http://schemas.microsoft.com/office/drawing/2014/main" id="{4DF291CA-E356-BBBE-B683-DE21067D78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2AA05EFF-25D5-4EEE-98CB-C36469A6511A}"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7</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46770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808ED-73E4-0639-FD08-751029563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072DC-8964-0B54-55F1-12CC046C6996}"/>
              </a:ext>
            </a:extLst>
          </p:cNvPr>
          <p:cNvSpPr>
            <a:spLocks noGrp="1" noRot="1" noChangeAspect="1"/>
          </p:cNvSpPr>
          <p:nvPr>
            <p:ph type="sldImg"/>
          </p:nvPr>
        </p:nvSpPr>
        <p:spPr>
          <a:xfrm>
            <a:off x="382588" y="685800"/>
            <a:ext cx="6091237" cy="3427413"/>
          </a:xfrm>
        </p:spPr>
      </p:sp>
      <p:sp>
        <p:nvSpPr>
          <p:cNvPr id="3" name="Notes Placeholder 2">
            <a:extLst>
              <a:ext uri="{FF2B5EF4-FFF2-40B4-BE49-F238E27FC236}">
                <a16:creationId xmlns:a16="http://schemas.microsoft.com/office/drawing/2014/main" id="{7A97AD2C-A2C4-01B2-1E52-E3F36BA4F047}"/>
              </a:ext>
            </a:extLst>
          </p:cNvPr>
          <p:cNvSpPr>
            <a:spLocks noGrp="1"/>
          </p:cNvSpPr>
          <p:nvPr>
            <p:ph type="body" idx="1"/>
          </p:nvPr>
        </p:nvSpPr>
        <p:spPr/>
        <p:txBody>
          <a:bodyPr/>
          <a:lstStyle/>
          <a:p>
            <a:r>
              <a:rPr lang="en-AU" b="1" dirty="0"/>
              <a:t>Note the multiplying effect of the research, from increasing the scientists and surgeons interested in Chiari malformation to attracting much larger government grants to accelerate our research</a:t>
            </a:r>
            <a:r>
              <a:rPr lang="en-AU" dirty="0"/>
              <a:t>. </a:t>
            </a:r>
            <a:r>
              <a:rPr lang="en-AU" sz="1200" b="1" kern="1200" dirty="0">
                <a:solidFill>
                  <a:srgbClr val="000000"/>
                </a:solidFill>
                <a:latin typeface="Times New Roman" pitchFamily="16" charset="0"/>
                <a:ea typeface="+mn-ea"/>
                <a:cs typeface="+mn-cs"/>
              </a:rPr>
              <a:t>Stoodley &amp; Bilston are our two primary researchers in Sydney.</a:t>
            </a:r>
          </a:p>
        </p:txBody>
      </p:sp>
      <p:sp>
        <p:nvSpPr>
          <p:cNvPr id="4" name="Slide Number Placeholder 3">
            <a:extLst>
              <a:ext uri="{FF2B5EF4-FFF2-40B4-BE49-F238E27FC236}">
                <a16:creationId xmlns:a16="http://schemas.microsoft.com/office/drawing/2014/main" id="{411029E9-650F-4D8B-A99F-D6F506E1496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2AA05EFF-25D5-4EEE-98CB-C36469A6511A}"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8</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73456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97A07-4EAB-74D6-FECE-C3585CFC6B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ED2B58-57FC-1EA1-D74E-14F1B50316FC}"/>
              </a:ext>
            </a:extLst>
          </p:cNvPr>
          <p:cNvSpPr>
            <a:spLocks noGrp="1" noRot="1" noChangeAspect="1"/>
          </p:cNvSpPr>
          <p:nvPr>
            <p:ph type="sldImg"/>
          </p:nvPr>
        </p:nvSpPr>
        <p:spPr>
          <a:xfrm>
            <a:off x="382588" y="685800"/>
            <a:ext cx="6091237" cy="3427413"/>
          </a:xfrm>
        </p:spPr>
      </p:sp>
      <p:sp>
        <p:nvSpPr>
          <p:cNvPr id="3" name="Notes Placeholder 2">
            <a:extLst>
              <a:ext uri="{FF2B5EF4-FFF2-40B4-BE49-F238E27FC236}">
                <a16:creationId xmlns:a16="http://schemas.microsoft.com/office/drawing/2014/main" id="{B9A4FE90-90DF-04AA-52A4-DF084AEB2D4A}"/>
              </a:ext>
            </a:extLst>
          </p:cNvPr>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AU" b="1" dirty="0"/>
              <a:t>The number of studies and the quality of the publications speak for </a:t>
            </a:r>
            <a:r>
              <a:rPr lang="en-US" b="1" dirty="0"/>
              <a:t>themselves. This research has taken us from “Unknown Pathophysiology” and “No Clear Treatment Goals” to consistent successful surgeries at one </a:t>
            </a:r>
            <a:r>
              <a:rPr lang="en-US" b="1" dirty="0" err="1"/>
              <a:t>centre</a:t>
            </a:r>
            <a:r>
              <a:rPr lang="en-US" b="1" dirty="0"/>
              <a:t>. Out next step is to determine the  technical outcomes of surgery to share with neurosurgeons worldwide!!! </a:t>
            </a:r>
            <a:endParaRPr lang="en-AU" b="1" dirty="0"/>
          </a:p>
          <a:p>
            <a:endParaRPr lang="en-AU" b="1" dirty="0"/>
          </a:p>
        </p:txBody>
      </p:sp>
      <p:sp>
        <p:nvSpPr>
          <p:cNvPr id="4" name="Slide Number Placeholder 3">
            <a:extLst>
              <a:ext uri="{FF2B5EF4-FFF2-40B4-BE49-F238E27FC236}">
                <a16:creationId xmlns:a16="http://schemas.microsoft.com/office/drawing/2014/main" id="{F9F7ACA6-0168-0998-54FF-0773715F010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2AA05EFF-25D5-4EEE-98CB-C36469A6511A}" type="slidenum">
              <a:rPr kumimoji="0" lang="en-A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9</a:t>
            </a:fld>
            <a:endParaRPr kumimoji="0" lang="en-A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80756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4"/>
            <a:ext cx="8534400" cy="919239"/>
          </a:xfrm>
        </p:spPr>
        <p:txBody>
          <a:bodyPr anchor="b" anchorCtr="0"/>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6" name="Picture Placeholder 15"/>
          <p:cNvSpPr>
            <a:spLocks noGrp="1"/>
          </p:cNvSpPr>
          <p:nvPr>
            <p:ph type="pic" sz="quarter" idx="16"/>
          </p:nvPr>
        </p:nvSpPr>
        <p:spPr>
          <a:xfrm>
            <a:off x="749502" y="1804356"/>
            <a:ext cx="878417" cy="641351"/>
          </a:xfrm>
        </p:spPr>
        <p:txBody>
          <a:bodyPr>
            <a:normAutofit/>
          </a:bodyPr>
          <a:lstStyle>
            <a:lvl1pPr>
              <a:defRPr sz="700"/>
            </a:lvl1pPr>
          </a:lstStyle>
          <a:p>
            <a:r>
              <a:rPr lang="en-US"/>
              <a:t>Click icon to add picture</a:t>
            </a:r>
          </a:p>
        </p:txBody>
      </p:sp>
      <p:sp>
        <p:nvSpPr>
          <p:cNvPr id="7" name="Picture Placeholder 15"/>
          <p:cNvSpPr>
            <a:spLocks noGrp="1"/>
          </p:cNvSpPr>
          <p:nvPr>
            <p:ph type="pic" sz="quarter" idx="18"/>
          </p:nvPr>
        </p:nvSpPr>
        <p:spPr>
          <a:xfrm>
            <a:off x="3407708" y="1804356"/>
            <a:ext cx="878417" cy="641351"/>
          </a:xfrm>
        </p:spPr>
        <p:txBody>
          <a:bodyPr>
            <a:normAutofit/>
          </a:bodyPr>
          <a:lstStyle>
            <a:lvl1pPr>
              <a:defRPr sz="900"/>
            </a:lvl1pPr>
          </a:lstStyle>
          <a:p>
            <a:r>
              <a:rPr lang="en-US"/>
              <a:t>Click icon to add picture</a:t>
            </a:r>
          </a:p>
        </p:txBody>
      </p:sp>
      <p:sp>
        <p:nvSpPr>
          <p:cNvPr id="9" name="Picture Placeholder 15"/>
          <p:cNvSpPr>
            <a:spLocks noGrp="1"/>
          </p:cNvSpPr>
          <p:nvPr>
            <p:ph type="pic" sz="quarter" idx="20"/>
          </p:nvPr>
        </p:nvSpPr>
        <p:spPr>
          <a:xfrm>
            <a:off x="6096006" y="1804356"/>
            <a:ext cx="878417" cy="641351"/>
          </a:xfrm>
        </p:spPr>
        <p:txBody>
          <a:bodyPr>
            <a:normAutofit/>
          </a:bodyPr>
          <a:lstStyle>
            <a:lvl1pPr>
              <a:defRPr sz="900"/>
            </a:lvl1pPr>
          </a:lstStyle>
          <a:p>
            <a:r>
              <a:rPr lang="en-US"/>
              <a:t>Click icon to add picture</a:t>
            </a:r>
          </a:p>
        </p:txBody>
      </p:sp>
      <p:sp>
        <p:nvSpPr>
          <p:cNvPr id="11" name="Picture Placeholder 15"/>
          <p:cNvSpPr>
            <a:spLocks noGrp="1"/>
          </p:cNvSpPr>
          <p:nvPr>
            <p:ph type="pic" sz="quarter" idx="22"/>
          </p:nvPr>
        </p:nvSpPr>
        <p:spPr>
          <a:xfrm>
            <a:off x="8754206" y="1804356"/>
            <a:ext cx="878417" cy="641351"/>
          </a:xfrm>
        </p:spPr>
        <p:txBody>
          <a:bodyPr>
            <a:normAutofit/>
          </a:bodyPr>
          <a:lstStyle>
            <a:lvl1pPr>
              <a:defRPr sz="900"/>
            </a:lvl1pPr>
          </a:lstStyle>
          <a:p>
            <a:r>
              <a:rPr lang="en-US"/>
              <a:t>Click icon to add picture</a:t>
            </a:r>
          </a:p>
        </p:txBody>
      </p:sp>
      <p:sp>
        <p:nvSpPr>
          <p:cNvPr id="13" name="Picture Placeholder 15"/>
          <p:cNvSpPr>
            <a:spLocks noGrp="1"/>
          </p:cNvSpPr>
          <p:nvPr>
            <p:ph type="pic" sz="quarter" idx="24"/>
          </p:nvPr>
        </p:nvSpPr>
        <p:spPr>
          <a:xfrm>
            <a:off x="749502" y="4104891"/>
            <a:ext cx="878417" cy="641351"/>
          </a:xfrm>
        </p:spPr>
        <p:txBody>
          <a:bodyPr>
            <a:normAutofit/>
          </a:bodyPr>
          <a:lstStyle>
            <a:lvl1pPr>
              <a:defRPr sz="900"/>
            </a:lvl1pPr>
          </a:lstStyle>
          <a:p>
            <a:r>
              <a:rPr lang="en-US"/>
              <a:t>Click icon to add picture</a:t>
            </a:r>
          </a:p>
        </p:txBody>
      </p:sp>
      <p:sp>
        <p:nvSpPr>
          <p:cNvPr id="15" name="Picture Placeholder 15"/>
          <p:cNvSpPr>
            <a:spLocks noGrp="1"/>
          </p:cNvSpPr>
          <p:nvPr>
            <p:ph type="pic" sz="quarter" idx="26"/>
          </p:nvPr>
        </p:nvSpPr>
        <p:spPr>
          <a:xfrm>
            <a:off x="3407708" y="4104891"/>
            <a:ext cx="878417" cy="641351"/>
          </a:xfrm>
        </p:spPr>
        <p:txBody>
          <a:bodyPr>
            <a:normAutofit/>
          </a:bodyPr>
          <a:lstStyle>
            <a:lvl1pPr>
              <a:defRPr sz="900"/>
            </a:lvl1pPr>
          </a:lstStyle>
          <a:p>
            <a:r>
              <a:rPr lang="en-US"/>
              <a:t>Click icon to add picture</a:t>
            </a:r>
          </a:p>
        </p:txBody>
      </p:sp>
      <p:sp>
        <p:nvSpPr>
          <p:cNvPr id="17" name="Picture Placeholder 15"/>
          <p:cNvSpPr>
            <a:spLocks noGrp="1"/>
          </p:cNvSpPr>
          <p:nvPr>
            <p:ph type="pic" sz="quarter" idx="28"/>
          </p:nvPr>
        </p:nvSpPr>
        <p:spPr>
          <a:xfrm>
            <a:off x="6096006" y="4104891"/>
            <a:ext cx="878417" cy="641351"/>
          </a:xfrm>
        </p:spPr>
        <p:txBody>
          <a:bodyPr>
            <a:normAutofit/>
          </a:bodyPr>
          <a:lstStyle>
            <a:lvl1pPr>
              <a:defRPr sz="900"/>
            </a:lvl1pPr>
          </a:lstStyle>
          <a:p>
            <a:r>
              <a:rPr lang="en-US"/>
              <a:t>Click icon to add picture</a:t>
            </a:r>
          </a:p>
        </p:txBody>
      </p:sp>
      <p:sp>
        <p:nvSpPr>
          <p:cNvPr id="19"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21" name="Text Placeholder 2"/>
          <p:cNvSpPr>
            <a:spLocks noGrp="1"/>
          </p:cNvSpPr>
          <p:nvPr>
            <p:ph idx="1" hasCustomPrompt="1"/>
          </p:nvPr>
        </p:nvSpPr>
        <p:spPr>
          <a:xfrm>
            <a:off x="594194" y="2516383"/>
            <a:ext cx="2436172" cy="1437047"/>
          </a:xfrm>
          <a:prstGeom prst="rect">
            <a:avLst/>
          </a:prstGeom>
        </p:spPr>
        <p:txBody>
          <a:bodyPr vert="horz" wrap="none" lIns="91440" tIns="45720" rIns="91440" bIns="45720" rtlCol="0">
            <a:normAutofit/>
          </a:bodyPr>
          <a:lstStyle/>
          <a:p>
            <a:pPr lvl="2"/>
            <a:r>
              <a:rPr lang="en-AU"/>
              <a:t>Third level</a:t>
            </a:r>
          </a:p>
          <a:p>
            <a:pPr lvl="3"/>
            <a:r>
              <a:rPr lang="en-AU"/>
              <a:t>Fourth level</a:t>
            </a:r>
          </a:p>
        </p:txBody>
      </p:sp>
      <p:sp>
        <p:nvSpPr>
          <p:cNvPr id="22" name="Text Placeholder 2"/>
          <p:cNvSpPr>
            <a:spLocks noGrp="1"/>
          </p:cNvSpPr>
          <p:nvPr>
            <p:ph idx="30" hasCustomPrompt="1"/>
          </p:nvPr>
        </p:nvSpPr>
        <p:spPr>
          <a:xfrm>
            <a:off x="3260250" y="2516383"/>
            <a:ext cx="2436172" cy="1437047"/>
          </a:xfrm>
          <a:prstGeom prst="rect">
            <a:avLst/>
          </a:prstGeom>
        </p:spPr>
        <p:txBody>
          <a:bodyPr vert="horz" wrap="none" lIns="91440" tIns="45720" rIns="91440" bIns="45720" rtlCol="0">
            <a:normAutofit/>
          </a:bodyPr>
          <a:lstStyle/>
          <a:p>
            <a:pPr lvl="2"/>
            <a:r>
              <a:rPr lang="en-AU"/>
              <a:t>Third level</a:t>
            </a:r>
          </a:p>
          <a:p>
            <a:pPr lvl="3"/>
            <a:r>
              <a:rPr lang="en-AU"/>
              <a:t>Fourth level</a:t>
            </a:r>
          </a:p>
        </p:txBody>
      </p:sp>
      <p:sp>
        <p:nvSpPr>
          <p:cNvPr id="23" name="Text Placeholder 2"/>
          <p:cNvSpPr>
            <a:spLocks noGrp="1"/>
          </p:cNvSpPr>
          <p:nvPr>
            <p:ph idx="31" hasCustomPrompt="1"/>
          </p:nvPr>
        </p:nvSpPr>
        <p:spPr>
          <a:xfrm>
            <a:off x="5948549" y="2516383"/>
            <a:ext cx="2436172" cy="1437047"/>
          </a:xfrm>
          <a:prstGeom prst="rect">
            <a:avLst/>
          </a:prstGeom>
        </p:spPr>
        <p:txBody>
          <a:bodyPr vert="horz" wrap="none" lIns="91440" tIns="45720" rIns="91440" bIns="45720" rtlCol="0">
            <a:normAutofit/>
          </a:bodyPr>
          <a:lstStyle/>
          <a:p>
            <a:pPr lvl="2"/>
            <a:r>
              <a:rPr lang="en-AU"/>
              <a:t>Third level</a:t>
            </a:r>
          </a:p>
          <a:p>
            <a:pPr lvl="3"/>
            <a:r>
              <a:rPr lang="en-AU"/>
              <a:t>Fourth level</a:t>
            </a:r>
          </a:p>
        </p:txBody>
      </p:sp>
      <p:sp>
        <p:nvSpPr>
          <p:cNvPr id="24" name="Text Placeholder 2"/>
          <p:cNvSpPr>
            <a:spLocks noGrp="1"/>
          </p:cNvSpPr>
          <p:nvPr>
            <p:ph idx="32" hasCustomPrompt="1"/>
          </p:nvPr>
        </p:nvSpPr>
        <p:spPr>
          <a:xfrm>
            <a:off x="8599750" y="2516383"/>
            <a:ext cx="2436172" cy="1437047"/>
          </a:xfrm>
          <a:prstGeom prst="rect">
            <a:avLst/>
          </a:prstGeom>
        </p:spPr>
        <p:txBody>
          <a:bodyPr vert="horz" wrap="none" lIns="91440" tIns="45720" rIns="91440" bIns="45720" rtlCol="0">
            <a:normAutofit/>
          </a:bodyPr>
          <a:lstStyle/>
          <a:p>
            <a:pPr lvl="2"/>
            <a:r>
              <a:rPr lang="en-AU"/>
              <a:t>Third level</a:t>
            </a:r>
          </a:p>
          <a:p>
            <a:pPr lvl="3"/>
            <a:r>
              <a:rPr lang="en-AU"/>
              <a:t>Fourth level</a:t>
            </a:r>
          </a:p>
        </p:txBody>
      </p:sp>
      <p:sp>
        <p:nvSpPr>
          <p:cNvPr id="25" name="Text Placeholder 2"/>
          <p:cNvSpPr>
            <a:spLocks noGrp="1"/>
          </p:cNvSpPr>
          <p:nvPr>
            <p:ph idx="33" hasCustomPrompt="1"/>
          </p:nvPr>
        </p:nvSpPr>
        <p:spPr>
          <a:xfrm>
            <a:off x="594194" y="4824972"/>
            <a:ext cx="2436172" cy="1437047"/>
          </a:xfrm>
          <a:prstGeom prst="rect">
            <a:avLst/>
          </a:prstGeom>
        </p:spPr>
        <p:txBody>
          <a:bodyPr vert="horz" wrap="none" lIns="91440" tIns="45720" rIns="91440" bIns="45720" rtlCol="0">
            <a:normAutofit/>
          </a:bodyPr>
          <a:lstStyle/>
          <a:p>
            <a:pPr lvl="2"/>
            <a:r>
              <a:rPr lang="en-AU"/>
              <a:t>Third level</a:t>
            </a:r>
          </a:p>
          <a:p>
            <a:pPr lvl="3"/>
            <a:r>
              <a:rPr lang="en-AU"/>
              <a:t>Fourth level</a:t>
            </a:r>
          </a:p>
        </p:txBody>
      </p:sp>
      <p:sp>
        <p:nvSpPr>
          <p:cNvPr id="26" name="Text Placeholder 2"/>
          <p:cNvSpPr>
            <a:spLocks noGrp="1"/>
          </p:cNvSpPr>
          <p:nvPr>
            <p:ph idx="34" hasCustomPrompt="1"/>
          </p:nvPr>
        </p:nvSpPr>
        <p:spPr>
          <a:xfrm>
            <a:off x="3260250" y="4824972"/>
            <a:ext cx="2436172" cy="1437047"/>
          </a:xfrm>
          <a:prstGeom prst="rect">
            <a:avLst/>
          </a:prstGeom>
        </p:spPr>
        <p:txBody>
          <a:bodyPr vert="horz" wrap="none" lIns="91440" tIns="45720" rIns="91440" bIns="45720" rtlCol="0">
            <a:normAutofit/>
          </a:bodyPr>
          <a:lstStyle/>
          <a:p>
            <a:pPr lvl="2"/>
            <a:r>
              <a:rPr lang="en-AU"/>
              <a:t>Third level</a:t>
            </a:r>
          </a:p>
          <a:p>
            <a:pPr lvl="3"/>
            <a:r>
              <a:rPr lang="en-AU"/>
              <a:t>Fourth level</a:t>
            </a:r>
          </a:p>
        </p:txBody>
      </p:sp>
      <p:sp>
        <p:nvSpPr>
          <p:cNvPr id="27" name="Text Placeholder 2"/>
          <p:cNvSpPr>
            <a:spLocks noGrp="1"/>
          </p:cNvSpPr>
          <p:nvPr>
            <p:ph idx="35" hasCustomPrompt="1"/>
          </p:nvPr>
        </p:nvSpPr>
        <p:spPr>
          <a:xfrm>
            <a:off x="5948549" y="4824972"/>
            <a:ext cx="2436172" cy="1437047"/>
          </a:xfrm>
          <a:prstGeom prst="rect">
            <a:avLst/>
          </a:prstGeom>
        </p:spPr>
        <p:txBody>
          <a:bodyPr vert="horz" wrap="none" lIns="91440" tIns="45720" rIns="91440" bIns="45720" rtlCol="0">
            <a:normAutofit/>
          </a:bodyPr>
          <a:lstStyle/>
          <a:p>
            <a:pPr lvl="2"/>
            <a:r>
              <a:rPr lang="en-AU"/>
              <a:t>Third level</a:t>
            </a:r>
          </a:p>
          <a:p>
            <a:pPr lvl="3"/>
            <a:r>
              <a:rPr lang="en-AU"/>
              <a:t>Fourth level</a:t>
            </a:r>
          </a:p>
        </p:txBody>
      </p:sp>
    </p:spTree>
    <p:extLst>
      <p:ext uri="{BB962C8B-B14F-4D97-AF65-F5344CB8AC3E}">
        <p14:creationId xmlns:p14="http://schemas.microsoft.com/office/powerpoint/2010/main" val="3952289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Picture Placeholder 14"/>
          <p:cNvSpPr>
            <a:spLocks noGrp="1"/>
          </p:cNvSpPr>
          <p:nvPr>
            <p:ph type="pic" sz="quarter" idx="20"/>
          </p:nvPr>
        </p:nvSpPr>
        <p:spPr>
          <a:xfrm>
            <a:off x="636818" y="2116139"/>
            <a:ext cx="2516012" cy="1790700"/>
          </a:xfrm>
        </p:spPr>
        <p:txBody>
          <a:bodyPr>
            <a:normAutofit/>
          </a:bodyPr>
          <a:lstStyle>
            <a:lvl1pPr>
              <a:defRPr sz="900"/>
            </a:lvl1pPr>
          </a:lstStyle>
          <a:p>
            <a:r>
              <a:rPr lang="en-US"/>
              <a:t>Click icon to add picture</a:t>
            </a:r>
          </a:p>
        </p:txBody>
      </p:sp>
      <p:sp>
        <p:nvSpPr>
          <p:cNvPr id="6" name="Picture Placeholder 14"/>
          <p:cNvSpPr>
            <a:spLocks noGrp="1"/>
          </p:cNvSpPr>
          <p:nvPr>
            <p:ph type="pic" sz="quarter" idx="21"/>
          </p:nvPr>
        </p:nvSpPr>
        <p:spPr>
          <a:xfrm>
            <a:off x="3407705" y="2116139"/>
            <a:ext cx="2516012" cy="1790700"/>
          </a:xfrm>
        </p:spPr>
        <p:txBody>
          <a:bodyPr>
            <a:normAutofit/>
          </a:bodyPr>
          <a:lstStyle>
            <a:lvl1pPr>
              <a:defRPr sz="900"/>
            </a:lvl1pPr>
          </a:lstStyle>
          <a:p>
            <a:r>
              <a:rPr lang="en-US"/>
              <a:t>Click icon to add picture</a:t>
            </a:r>
          </a:p>
        </p:txBody>
      </p:sp>
      <p:sp>
        <p:nvSpPr>
          <p:cNvPr id="7" name="Picture Placeholder 14"/>
          <p:cNvSpPr>
            <a:spLocks noGrp="1"/>
          </p:cNvSpPr>
          <p:nvPr>
            <p:ph type="pic" sz="quarter" idx="22"/>
          </p:nvPr>
        </p:nvSpPr>
        <p:spPr>
          <a:xfrm>
            <a:off x="6192017" y="2116139"/>
            <a:ext cx="2516012" cy="1790700"/>
          </a:xfrm>
        </p:spPr>
        <p:txBody>
          <a:bodyPr>
            <a:normAutofit/>
          </a:bodyPr>
          <a:lstStyle>
            <a:lvl1pPr>
              <a:defRPr sz="900"/>
            </a:lvl1pPr>
          </a:lstStyle>
          <a:p>
            <a:r>
              <a:rPr lang="en-US"/>
              <a:t>Click icon to add picture</a:t>
            </a:r>
          </a:p>
        </p:txBody>
      </p:sp>
      <p:sp>
        <p:nvSpPr>
          <p:cNvPr id="8" name="Content Placeholder 9"/>
          <p:cNvSpPr>
            <a:spLocks noGrp="1"/>
          </p:cNvSpPr>
          <p:nvPr>
            <p:ph sz="quarter" idx="16" hasCustomPrompt="1"/>
          </p:nvPr>
        </p:nvSpPr>
        <p:spPr>
          <a:xfrm>
            <a:off x="629659" y="3978882"/>
            <a:ext cx="2531232" cy="1917551"/>
          </a:xfrm>
        </p:spPr>
        <p:txBody>
          <a:bodyPr wrap="none"/>
          <a:lstStyle/>
          <a:p>
            <a:pPr lvl="1"/>
            <a:r>
              <a:rPr lang="en-AU"/>
              <a:t>Second level</a:t>
            </a:r>
          </a:p>
          <a:p>
            <a:pPr lvl="2"/>
            <a:r>
              <a:rPr lang="en-AU"/>
              <a:t>Third level</a:t>
            </a:r>
          </a:p>
          <a:p>
            <a:pPr lvl="3"/>
            <a:r>
              <a:rPr lang="en-AU"/>
              <a:t>Fourth level</a:t>
            </a:r>
          </a:p>
          <a:p>
            <a:pPr lvl="4"/>
            <a:r>
              <a:rPr lang="en-AU"/>
              <a:t>Fifth level</a:t>
            </a:r>
            <a:endParaRPr lang="en-US"/>
          </a:p>
        </p:txBody>
      </p:sp>
      <p:sp>
        <p:nvSpPr>
          <p:cNvPr id="9" name="Content Placeholder 9"/>
          <p:cNvSpPr>
            <a:spLocks noGrp="1"/>
          </p:cNvSpPr>
          <p:nvPr>
            <p:ph sz="quarter" idx="17" hasCustomPrompt="1"/>
          </p:nvPr>
        </p:nvSpPr>
        <p:spPr>
          <a:xfrm>
            <a:off x="3407701" y="3978882"/>
            <a:ext cx="2531232" cy="1917551"/>
          </a:xfrm>
        </p:spPr>
        <p:txBody>
          <a:bodyPr wrap="none"/>
          <a:lstStyle/>
          <a:p>
            <a:pPr lvl="1"/>
            <a:r>
              <a:rPr lang="en-AU"/>
              <a:t>Second level</a:t>
            </a:r>
          </a:p>
          <a:p>
            <a:pPr lvl="2"/>
            <a:r>
              <a:rPr lang="en-AU"/>
              <a:t>Third level</a:t>
            </a:r>
          </a:p>
          <a:p>
            <a:pPr lvl="3"/>
            <a:r>
              <a:rPr lang="en-AU"/>
              <a:t>Fourth level</a:t>
            </a:r>
          </a:p>
          <a:p>
            <a:pPr lvl="4"/>
            <a:r>
              <a:rPr lang="en-AU"/>
              <a:t>Fifth level</a:t>
            </a:r>
            <a:endParaRPr lang="en-US"/>
          </a:p>
        </p:txBody>
      </p:sp>
      <p:sp>
        <p:nvSpPr>
          <p:cNvPr id="10" name="Content Placeholder 9"/>
          <p:cNvSpPr>
            <a:spLocks noGrp="1"/>
          </p:cNvSpPr>
          <p:nvPr>
            <p:ph sz="quarter" idx="18" hasCustomPrompt="1"/>
          </p:nvPr>
        </p:nvSpPr>
        <p:spPr>
          <a:xfrm>
            <a:off x="6192011" y="3978882"/>
            <a:ext cx="2531232" cy="1917551"/>
          </a:xfrm>
        </p:spPr>
        <p:txBody>
          <a:bodyPr wrap="none"/>
          <a:lstStyle/>
          <a:p>
            <a:pPr lvl="1"/>
            <a:r>
              <a:rPr lang="en-AU"/>
              <a:t>Second level</a:t>
            </a:r>
          </a:p>
          <a:p>
            <a:pPr lvl="2"/>
            <a:r>
              <a:rPr lang="en-AU"/>
              <a:t>Third level</a:t>
            </a:r>
          </a:p>
          <a:p>
            <a:pPr lvl="3"/>
            <a:r>
              <a:rPr lang="en-AU"/>
              <a:t>Fourth level</a:t>
            </a:r>
          </a:p>
          <a:p>
            <a:pPr lvl="4"/>
            <a:r>
              <a:rPr lang="en-AU"/>
              <a:t>Fifth level</a:t>
            </a:r>
            <a:endParaRPr lang="en-US"/>
          </a:p>
        </p:txBody>
      </p:sp>
      <p:sp>
        <p:nvSpPr>
          <p:cNvPr id="11" name="Content Placeholder 9"/>
          <p:cNvSpPr>
            <a:spLocks noGrp="1"/>
          </p:cNvSpPr>
          <p:nvPr>
            <p:ph sz="quarter" idx="19" hasCustomPrompt="1"/>
          </p:nvPr>
        </p:nvSpPr>
        <p:spPr>
          <a:xfrm>
            <a:off x="8970053" y="3978882"/>
            <a:ext cx="2531232" cy="1917551"/>
          </a:xfrm>
        </p:spPr>
        <p:txBody>
          <a:bodyPr wrap="none"/>
          <a:lstStyle/>
          <a:p>
            <a:pPr lvl="1"/>
            <a:r>
              <a:rPr lang="en-AU"/>
              <a:t>Second level</a:t>
            </a:r>
          </a:p>
          <a:p>
            <a:pPr lvl="2"/>
            <a:r>
              <a:rPr lang="en-AU"/>
              <a:t>Third level</a:t>
            </a:r>
          </a:p>
          <a:p>
            <a:pPr lvl="3"/>
            <a:r>
              <a:rPr lang="en-AU"/>
              <a:t>Fourth level</a:t>
            </a:r>
          </a:p>
          <a:p>
            <a:pPr lvl="4"/>
            <a:r>
              <a:rPr lang="en-AU"/>
              <a:t>Fifth level</a:t>
            </a:r>
            <a:endParaRPr lang="en-US"/>
          </a:p>
        </p:txBody>
      </p:sp>
      <p:sp>
        <p:nvSpPr>
          <p:cNvPr id="12" name="Picture Placeholder 14"/>
          <p:cNvSpPr>
            <a:spLocks noGrp="1"/>
          </p:cNvSpPr>
          <p:nvPr>
            <p:ph type="pic" sz="quarter" idx="23"/>
          </p:nvPr>
        </p:nvSpPr>
        <p:spPr>
          <a:xfrm>
            <a:off x="8962906" y="2116139"/>
            <a:ext cx="2516012" cy="1790700"/>
          </a:xfrm>
        </p:spPr>
        <p:txBody>
          <a:bodyPr>
            <a:normAutofit/>
          </a:bodyPr>
          <a:lstStyle>
            <a:lvl1pPr>
              <a:defRPr sz="900"/>
            </a:lvl1pPr>
          </a:lstStyle>
          <a:p>
            <a:r>
              <a:rPr lang="en-US"/>
              <a:t>Click icon to add picture</a:t>
            </a:r>
          </a:p>
        </p:txBody>
      </p:sp>
      <p:sp>
        <p:nvSpPr>
          <p:cNvPr id="13"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Tree>
    <p:extLst>
      <p:ext uri="{BB962C8B-B14F-4D97-AF65-F5344CB8AC3E}">
        <p14:creationId xmlns:p14="http://schemas.microsoft.com/office/powerpoint/2010/main" val="401085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4_Custom Layout">
    <p:spTree>
      <p:nvGrpSpPr>
        <p:cNvPr id="1" name=""/>
        <p:cNvGrpSpPr/>
        <p:nvPr/>
      </p:nvGrpSpPr>
      <p:grpSpPr>
        <a:xfrm>
          <a:off x="0" y="0"/>
          <a:ext cx="0" cy="0"/>
          <a:chOff x="0" y="0"/>
          <a:chExt cx="0" cy="0"/>
        </a:xfrm>
      </p:grpSpPr>
      <p:sp>
        <p:nvSpPr>
          <p:cNvPr id="5" name="Picture Placeholder 7"/>
          <p:cNvSpPr>
            <a:spLocks noGrp="1"/>
          </p:cNvSpPr>
          <p:nvPr>
            <p:ph type="pic" sz="quarter" idx="12"/>
          </p:nvPr>
        </p:nvSpPr>
        <p:spPr>
          <a:xfrm>
            <a:off x="1695143" y="2200028"/>
            <a:ext cx="3036920" cy="2270959"/>
          </a:xfrm>
        </p:spPr>
        <p:txBody>
          <a:bodyPr>
            <a:normAutofit/>
          </a:bodyPr>
          <a:lstStyle>
            <a:lvl1pPr>
              <a:defRPr sz="900"/>
            </a:lvl1pPr>
          </a:lstStyle>
          <a:p>
            <a:r>
              <a:rPr lang="en-US"/>
              <a:t>Click icon to add picture</a:t>
            </a:r>
          </a:p>
        </p:txBody>
      </p:sp>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7" name="Content Placeholder 5"/>
          <p:cNvSpPr>
            <a:spLocks noGrp="1"/>
          </p:cNvSpPr>
          <p:nvPr>
            <p:ph sz="quarter" idx="30" hasCustomPrompt="1"/>
          </p:nvPr>
        </p:nvSpPr>
        <p:spPr>
          <a:xfrm>
            <a:off x="5830964" y="1940655"/>
            <a:ext cx="5128581" cy="1686356"/>
          </a:xfrm>
        </p:spPr>
        <p:txBody>
          <a:bodyPr wrap="none"/>
          <a:lstStyle/>
          <a:p>
            <a:pPr lvl="1"/>
            <a:r>
              <a:rPr lang="en-AU"/>
              <a:t>Second level</a:t>
            </a:r>
          </a:p>
          <a:p>
            <a:pPr lvl="2"/>
            <a:r>
              <a:rPr lang="en-AU"/>
              <a:t>Third level</a:t>
            </a:r>
          </a:p>
          <a:p>
            <a:pPr lvl="3"/>
            <a:r>
              <a:rPr lang="en-AU"/>
              <a:t>Fourth level</a:t>
            </a:r>
          </a:p>
          <a:p>
            <a:pPr lvl="4"/>
            <a:r>
              <a:rPr lang="en-AU"/>
              <a:t>Fifth level</a:t>
            </a:r>
            <a:endParaRPr lang="en-US"/>
          </a:p>
        </p:txBody>
      </p:sp>
      <p:sp>
        <p:nvSpPr>
          <p:cNvPr id="8" name="Content Placeholder 8"/>
          <p:cNvSpPr>
            <a:spLocks noGrp="1"/>
          </p:cNvSpPr>
          <p:nvPr>
            <p:ph sz="quarter" idx="31" hasCustomPrompt="1"/>
          </p:nvPr>
        </p:nvSpPr>
        <p:spPr>
          <a:xfrm>
            <a:off x="5879382" y="3739367"/>
            <a:ext cx="2911995" cy="414745"/>
          </a:xfrm>
        </p:spPr>
        <p:txBody>
          <a:bodyPr/>
          <a:lstStyle>
            <a:lvl3pPr algn="ctr">
              <a:defRPr>
                <a:solidFill>
                  <a:schemeClr val="bg1"/>
                </a:solidFill>
              </a:defRPr>
            </a:lvl3pPr>
          </a:lstStyle>
          <a:p>
            <a:pPr lvl="2"/>
            <a:r>
              <a:rPr lang="en-AU"/>
              <a:t>Third level</a:t>
            </a:r>
          </a:p>
        </p:txBody>
      </p:sp>
      <p:sp>
        <p:nvSpPr>
          <p:cNvPr id="9" name="Content Placeholder 8"/>
          <p:cNvSpPr>
            <a:spLocks noGrp="1"/>
          </p:cNvSpPr>
          <p:nvPr>
            <p:ph sz="quarter" idx="32" hasCustomPrompt="1"/>
          </p:nvPr>
        </p:nvSpPr>
        <p:spPr>
          <a:xfrm>
            <a:off x="5879387" y="4263849"/>
            <a:ext cx="3117732" cy="447259"/>
          </a:xfrm>
        </p:spPr>
        <p:txBody>
          <a:bodyPr/>
          <a:lstStyle>
            <a:lvl3pPr algn="ctr">
              <a:defRPr>
                <a:solidFill>
                  <a:schemeClr val="bg1"/>
                </a:solidFill>
              </a:defRPr>
            </a:lvl3pPr>
          </a:lstStyle>
          <a:p>
            <a:pPr lvl="2"/>
            <a:r>
              <a:rPr lang="en-AU"/>
              <a:t>Third level</a:t>
            </a:r>
          </a:p>
        </p:txBody>
      </p:sp>
      <p:sp>
        <p:nvSpPr>
          <p:cNvPr id="10" name="Content Placeholder 8"/>
          <p:cNvSpPr>
            <a:spLocks noGrp="1"/>
          </p:cNvSpPr>
          <p:nvPr>
            <p:ph sz="quarter" idx="33" hasCustomPrompt="1"/>
          </p:nvPr>
        </p:nvSpPr>
        <p:spPr>
          <a:xfrm>
            <a:off x="5879383" y="4779774"/>
            <a:ext cx="1725040" cy="532889"/>
          </a:xfrm>
        </p:spPr>
        <p:txBody>
          <a:bodyPr/>
          <a:lstStyle>
            <a:lvl3pPr algn="ctr">
              <a:defRPr>
                <a:solidFill>
                  <a:schemeClr val="bg1"/>
                </a:solidFill>
              </a:defRPr>
            </a:lvl3pPr>
          </a:lstStyle>
          <a:p>
            <a:pPr lvl="2"/>
            <a:r>
              <a:rPr lang="en-AU"/>
              <a:t>Third level</a:t>
            </a:r>
          </a:p>
        </p:txBody>
      </p:sp>
      <p:sp>
        <p:nvSpPr>
          <p:cNvPr id="11" name="Content Placeholder 8"/>
          <p:cNvSpPr>
            <a:spLocks noGrp="1"/>
          </p:cNvSpPr>
          <p:nvPr>
            <p:ph sz="quarter" idx="34" hasCustomPrompt="1"/>
          </p:nvPr>
        </p:nvSpPr>
        <p:spPr>
          <a:xfrm>
            <a:off x="5879383" y="5301631"/>
            <a:ext cx="3046515" cy="490047"/>
          </a:xfrm>
        </p:spPr>
        <p:txBody>
          <a:bodyPr/>
          <a:lstStyle>
            <a:lvl3pPr algn="ctr">
              <a:defRPr>
                <a:solidFill>
                  <a:schemeClr val="bg1"/>
                </a:solidFill>
              </a:defRPr>
            </a:lvl3pPr>
          </a:lstStyle>
          <a:p>
            <a:pPr lvl="2"/>
            <a:r>
              <a:rPr lang="en-AU"/>
              <a:t>Third level</a:t>
            </a:r>
          </a:p>
        </p:txBody>
      </p:sp>
      <p:sp>
        <p:nvSpPr>
          <p:cNvPr id="12"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Tree>
    <p:extLst>
      <p:ext uri="{BB962C8B-B14F-4D97-AF65-F5344CB8AC3E}">
        <p14:creationId xmlns:p14="http://schemas.microsoft.com/office/powerpoint/2010/main" val="1371179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Content Placeholder 6"/>
          <p:cNvSpPr>
            <a:spLocks noGrp="1"/>
          </p:cNvSpPr>
          <p:nvPr>
            <p:ph sz="quarter" idx="13" hasCustomPrompt="1"/>
          </p:nvPr>
        </p:nvSpPr>
        <p:spPr>
          <a:xfrm>
            <a:off x="588736" y="3436050"/>
            <a:ext cx="3305931" cy="2607675"/>
          </a:xfrm>
        </p:spPr>
        <p:txBody>
          <a:bodyPr wrap="none"/>
          <a:lstStyle/>
          <a:p>
            <a:pPr lvl="2"/>
            <a:r>
              <a:rPr lang="en-AU"/>
              <a:t>Third level</a:t>
            </a:r>
          </a:p>
          <a:p>
            <a:pPr lvl="3"/>
            <a:r>
              <a:rPr lang="en-AU"/>
              <a:t>Fourth level</a:t>
            </a:r>
          </a:p>
        </p:txBody>
      </p:sp>
      <p:sp>
        <p:nvSpPr>
          <p:cNvPr id="6" name="Content Placeholder 6"/>
          <p:cNvSpPr>
            <a:spLocks noGrp="1"/>
          </p:cNvSpPr>
          <p:nvPr>
            <p:ph sz="quarter" idx="14" hasCustomPrompt="1"/>
          </p:nvPr>
        </p:nvSpPr>
        <p:spPr>
          <a:xfrm>
            <a:off x="4398485" y="3436050"/>
            <a:ext cx="3305931" cy="2607675"/>
          </a:xfrm>
        </p:spPr>
        <p:txBody>
          <a:bodyPr wrap="none"/>
          <a:lstStyle/>
          <a:p>
            <a:pPr lvl="2"/>
            <a:r>
              <a:rPr lang="en-AU"/>
              <a:t>Third level</a:t>
            </a:r>
          </a:p>
          <a:p>
            <a:pPr lvl="3"/>
            <a:r>
              <a:rPr lang="en-AU"/>
              <a:t>Fourth level</a:t>
            </a:r>
          </a:p>
        </p:txBody>
      </p:sp>
      <p:sp>
        <p:nvSpPr>
          <p:cNvPr id="7" name="Content Placeholder 6"/>
          <p:cNvSpPr>
            <a:spLocks noGrp="1"/>
          </p:cNvSpPr>
          <p:nvPr>
            <p:ph sz="quarter" idx="15" hasCustomPrompt="1"/>
          </p:nvPr>
        </p:nvSpPr>
        <p:spPr>
          <a:xfrm>
            <a:off x="8208235" y="3436050"/>
            <a:ext cx="3305931" cy="2607675"/>
          </a:xfrm>
        </p:spPr>
        <p:txBody>
          <a:bodyPr wrap="none"/>
          <a:lstStyle/>
          <a:p>
            <a:pPr lvl="2"/>
            <a:r>
              <a:rPr lang="en-AU"/>
              <a:t>Third level</a:t>
            </a:r>
          </a:p>
          <a:p>
            <a:pPr lvl="3"/>
            <a:r>
              <a:rPr lang="en-AU"/>
              <a:t>Fourth level</a:t>
            </a:r>
          </a:p>
        </p:txBody>
      </p:sp>
      <p:sp>
        <p:nvSpPr>
          <p:cNvPr id="8" name="Text Placeholder 12"/>
          <p:cNvSpPr>
            <a:spLocks noGrp="1"/>
          </p:cNvSpPr>
          <p:nvPr>
            <p:ph type="body" sz="quarter" idx="17" hasCustomPrompt="1"/>
          </p:nvPr>
        </p:nvSpPr>
        <p:spPr>
          <a:xfrm>
            <a:off x="613429" y="846670"/>
            <a:ext cx="8530571" cy="532191"/>
          </a:xfrm>
        </p:spPr>
        <p:txBody>
          <a:bodyPr wrap="none">
            <a:normAutofit/>
          </a:bodyPr>
          <a:lstStyle>
            <a:lvl1pPr>
              <a:defRPr sz="1800"/>
            </a:lvl1pPr>
          </a:lstStyle>
          <a:p>
            <a:pPr lvl="0"/>
            <a:r>
              <a:rPr lang="en-AU"/>
              <a:t>SUBHEAD</a:t>
            </a:r>
          </a:p>
        </p:txBody>
      </p:sp>
    </p:spTree>
    <p:extLst>
      <p:ext uri="{BB962C8B-B14F-4D97-AF65-F5344CB8AC3E}">
        <p14:creationId xmlns:p14="http://schemas.microsoft.com/office/powerpoint/2010/main" val="3215044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6"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7" name="Rectangle 6"/>
          <p:cNvSpPr/>
          <p:nvPr/>
        </p:nvSpPr>
        <p:spPr>
          <a:xfrm>
            <a:off x="733777" y="1924715"/>
            <a:ext cx="10748635" cy="501953"/>
          </a:xfrm>
          <a:prstGeom prst="rect">
            <a:avLst/>
          </a:prstGeom>
          <a:solidFill>
            <a:srgbClr val="6D00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9" name="Straight Connector 8"/>
          <p:cNvCxnSpPr/>
          <p:nvPr/>
        </p:nvCxnSpPr>
        <p:spPr>
          <a:xfrm>
            <a:off x="733777" y="3013287"/>
            <a:ext cx="10756699" cy="0"/>
          </a:xfrm>
          <a:prstGeom prst="line">
            <a:avLst/>
          </a:prstGeom>
          <a:ln>
            <a:solidFill>
              <a:srgbClr val="D6D2C4"/>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733777" y="3684816"/>
            <a:ext cx="10756699" cy="0"/>
          </a:xfrm>
          <a:prstGeom prst="line">
            <a:avLst/>
          </a:prstGeom>
          <a:ln>
            <a:solidFill>
              <a:srgbClr val="D6D2C4"/>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733777" y="4356345"/>
            <a:ext cx="10756699" cy="0"/>
          </a:xfrm>
          <a:prstGeom prst="line">
            <a:avLst/>
          </a:prstGeom>
          <a:ln>
            <a:solidFill>
              <a:srgbClr val="D6D2C4"/>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733777" y="5027875"/>
            <a:ext cx="10756699" cy="0"/>
          </a:xfrm>
          <a:prstGeom prst="line">
            <a:avLst/>
          </a:prstGeom>
          <a:ln>
            <a:solidFill>
              <a:srgbClr val="D6D2C4"/>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733777" y="5699401"/>
            <a:ext cx="10756699" cy="0"/>
          </a:xfrm>
          <a:prstGeom prst="line">
            <a:avLst/>
          </a:prstGeom>
          <a:ln>
            <a:solidFill>
              <a:srgbClr val="D6D2C4"/>
            </a:solidFill>
          </a:ln>
          <a:effectLst/>
        </p:spPr>
        <p:style>
          <a:lnRef idx="2">
            <a:schemeClr val="accent1"/>
          </a:lnRef>
          <a:fillRef idx="0">
            <a:schemeClr val="accent1"/>
          </a:fillRef>
          <a:effectRef idx="1">
            <a:schemeClr val="accent1"/>
          </a:effectRef>
          <a:fontRef idx="minor">
            <a:schemeClr val="tx1"/>
          </a:fontRef>
        </p:style>
      </p:cxnSp>
      <p:sp>
        <p:nvSpPr>
          <p:cNvPr id="15" name="Text Placeholder 14"/>
          <p:cNvSpPr>
            <a:spLocks noGrp="1"/>
          </p:cNvSpPr>
          <p:nvPr>
            <p:ph type="body" sz="quarter" idx="30" hasCustomPrompt="1"/>
          </p:nvPr>
        </p:nvSpPr>
        <p:spPr>
          <a:xfrm>
            <a:off x="878926" y="2005922"/>
            <a:ext cx="2007809" cy="333148"/>
          </a:xfrm>
        </p:spPr>
        <p:txBody>
          <a:bodyPr wrap="none" tIns="0" bIns="0" anchor="ctr" anchorCtr="0">
            <a:noAutofit/>
          </a:bodyPr>
          <a:lstStyle>
            <a:lvl3pPr algn="l">
              <a:defRPr sz="1400">
                <a:solidFill>
                  <a:srgbClr val="FFFFFF"/>
                </a:solidFill>
              </a:defRPr>
            </a:lvl3pPr>
          </a:lstStyle>
          <a:p>
            <a:pPr lvl="2"/>
            <a:r>
              <a:rPr lang="en-AU"/>
              <a:t>SUBJECT</a:t>
            </a:r>
          </a:p>
        </p:txBody>
      </p:sp>
      <p:sp>
        <p:nvSpPr>
          <p:cNvPr id="16" name="Text Placeholder 14"/>
          <p:cNvSpPr>
            <a:spLocks noGrp="1"/>
          </p:cNvSpPr>
          <p:nvPr>
            <p:ph type="body" sz="quarter" idx="31" hasCustomPrompt="1"/>
          </p:nvPr>
        </p:nvSpPr>
        <p:spPr>
          <a:xfrm>
            <a:off x="3096055" y="2005922"/>
            <a:ext cx="1830715" cy="333148"/>
          </a:xfrm>
        </p:spPr>
        <p:txBody>
          <a:bodyPr wrap="none" tIns="0" bIns="0" anchor="ctr" anchorCtr="0">
            <a:noAutofit/>
          </a:bodyPr>
          <a:lstStyle>
            <a:lvl3pPr algn="ctr">
              <a:defRPr sz="1400">
                <a:solidFill>
                  <a:srgbClr val="FFFFFF"/>
                </a:solidFill>
              </a:defRPr>
            </a:lvl3pPr>
          </a:lstStyle>
          <a:p>
            <a:pPr lvl="2"/>
            <a:r>
              <a:rPr lang="en-AU"/>
              <a:t>Subject</a:t>
            </a:r>
          </a:p>
        </p:txBody>
      </p:sp>
      <p:sp>
        <p:nvSpPr>
          <p:cNvPr id="19" name="Text Placeholder 14"/>
          <p:cNvSpPr>
            <a:spLocks noGrp="1"/>
          </p:cNvSpPr>
          <p:nvPr>
            <p:ph type="body" sz="quarter" idx="32" hasCustomPrompt="1"/>
          </p:nvPr>
        </p:nvSpPr>
        <p:spPr>
          <a:xfrm>
            <a:off x="5281237" y="2005922"/>
            <a:ext cx="1830715" cy="333148"/>
          </a:xfrm>
        </p:spPr>
        <p:txBody>
          <a:bodyPr wrap="none" tIns="0" bIns="0" anchor="ctr" anchorCtr="0">
            <a:noAutofit/>
          </a:bodyPr>
          <a:lstStyle>
            <a:lvl3pPr algn="ctr">
              <a:defRPr sz="1400">
                <a:solidFill>
                  <a:srgbClr val="FFFFFF"/>
                </a:solidFill>
              </a:defRPr>
            </a:lvl3pPr>
          </a:lstStyle>
          <a:p>
            <a:pPr lvl="2"/>
            <a:r>
              <a:rPr lang="en-AU"/>
              <a:t>SUBJECT</a:t>
            </a:r>
          </a:p>
        </p:txBody>
      </p:sp>
      <p:sp>
        <p:nvSpPr>
          <p:cNvPr id="20" name="Text Placeholder 14"/>
          <p:cNvSpPr>
            <a:spLocks noGrp="1"/>
          </p:cNvSpPr>
          <p:nvPr>
            <p:ph type="body" sz="quarter" idx="33" hasCustomPrompt="1"/>
          </p:nvPr>
        </p:nvSpPr>
        <p:spPr>
          <a:xfrm>
            <a:off x="7466420" y="2005922"/>
            <a:ext cx="1830715" cy="333148"/>
          </a:xfrm>
        </p:spPr>
        <p:txBody>
          <a:bodyPr wrap="none" tIns="0" bIns="0" anchor="ctr" anchorCtr="0">
            <a:noAutofit/>
          </a:bodyPr>
          <a:lstStyle>
            <a:lvl3pPr algn="ctr">
              <a:defRPr sz="1400">
                <a:solidFill>
                  <a:srgbClr val="FFFFFF"/>
                </a:solidFill>
              </a:defRPr>
            </a:lvl3pPr>
          </a:lstStyle>
          <a:p>
            <a:pPr lvl="2"/>
            <a:r>
              <a:rPr lang="en-AU"/>
              <a:t>SUBJECT</a:t>
            </a:r>
          </a:p>
        </p:txBody>
      </p:sp>
      <p:sp>
        <p:nvSpPr>
          <p:cNvPr id="21" name="Text Placeholder 14"/>
          <p:cNvSpPr>
            <a:spLocks noGrp="1"/>
          </p:cNvSpPr>
          <p:nvPr>
            <p:ph type="body" sz="quarter" idx="34" hasCustomPrompt="1"/>
          </p:nvPr>
        </p:nvSpPr>
        <p:spPr>
          <a:xfrm>
            <a:off x="9651600" y="2005922"/>
            <a:ext cx="1830715" cy="333148"/>
          </a:xfrm>
        </p:spPr>
        <p:txBody>
          <a:bodyPr wrap="none" tIns="0" bIns="0" anchor="ctr" anchorCtr="0">
            <a:noAutofit/>
          </a:bodyPr>
          <a:lstStyle>
            <a:lvl3pPr algn="ctr">
              <a:defRPr sz="1400">
                <a:solidFill>
                  <a:srgbClr val="FFFFFF"/>
                </a:solidFill>
              </a:defRPr>
            </a:lvl3pPr>
          </a:lstStyle>
          <a:p>
            <a:pPr lvl="2"/>
            <a:r>
              <a:rPr lang="en-AU"/>
              <a:t>SUBJECT</a:t>
            </a:r>
          </a:p>
        </p:txBody>
      </p:sp>
      <p:sp>
        <p:nvSpPr>
          <p:cNvPr id="25" name="Picture Placeholder 24"/>
          <p:cNvSpPr>
            <a:spLocks noGrp="1"/>
          </p:cNvSpPr>
          <p:nvPr>
            <p:ph type="pic" sz="quarter" idx="36"/>
          </p:nvPr>
        </p:nvSpPr>
        <p:spPr>
          <a:xfrm>
            <a:off x="3716867" y="2480870"/>
            <a:ext cx="605165" cy="453875"/>
          </a:xfrm>
        </p:spPr>
        <p:txBody>
          <a:bodyPr>
            <a:normAutofit/>
          </a:bodyPr>
          <a:lstStyle>
            <a:lvl1pPr>
              <a:defRPr sz="1100"/>
            </a:lvl1pPr>
          </a:lstStyle>
          <a:p>
            <a:r>
              <a:rPr lang="en-US"/>
              <a:t>Click icon to add picture</a:t>
            </a:r>
          </a:p>
        </p:txBody>
      </p:sp>
      <p:sp>
        <p:nvSpPr>
          <p:cNvPr id="26" name="Picture Placeholder 24"/>
          <p:cNvSpPr>
            <a:spLocks noGrp="1"/>
          </p:cNvSpPr>
          <p:nvPr>
            <p:ph type="pic" sz="quarter" idx="37"/>
          </p:nvPr>
        </p:nvSpPr>
        <p:spPr>
          <a:xfrm>
            <a:off x="3716867" y="3116810"/>
            <a:ext cx="605165" cy="453875"/>
          </a:xfrm>
        </p:spPr>
        <p:txBody>
          <a:bodyPr>
            <a:normAutofit/>
          </a:bodyPr>
          <a:lstStyle>
            <a:lvl1pPr>
              <a:defRPr sz="1100"/>
            </a:lvl1pPr>
          </a:lstStyle>
          <a:p>
            <a:r>
              <a:rPr lang="en-US"/>
              <a:t>Click icon to add picture</a:t>
            </a:r>
          </a:p>
        </p:txBody>
      </p:sp>
      <p:sp>
        <p:nvSpPr>
          <p:cNvPr id="27" name="Picture Placeholder 24"/>
          <p:cNvSpPr>
            <a:spLocks noGrp="1"/>
          </p:cNvSpPr>
          <p:nvPr>
            <p:ph type="pic" sz="quarter" idx="38"/>
          </p:nvPr>
        </p:nvSpPr>
        <p:spPr>
          <a:xfrm>
            <a:off x="3716867" y="3764881"/>
            <a:ext cx="605165" cy="453875"/>
          </a:xfrm>
        </p:spPr>
        <p:txBody>
          <a:bodyPr>
            <a:normAutofit/>
          </a:bodyPr>
          <a:lstStyle>
            <a:lvl1pPr>
              <a:defRPr sz="1100"/>
            </a:lvl1pPr>
          </a:lstStyle>
          <a:p>
            <a:r>
              <a:rPr lang="en-US"/>
              <a:t>Click icon to add picture</a:t>
            </a:r>
          </a:p>
        </p:txBody>
      </p:sp>
      <p:sp>
        <p:nvSpPr>
          <p:cNvPr id="28" name="Picture Placeholder 24"/>
          <p:cNvSpPr>
            <a:spLocks noGrp="1"/>
          </p:cNvSpPr>
          <p:nvPr>
            <p:ph type="pic" sz="quarter" idx="39"/>
          </p:nvPr>
        </p:nvSpPr>
        <p:spPr>
          <a:xfrm>
            <a:off x="3716867" y="4473434"/>
            <a:ext cx="605165" cy="453875"/>
          </a:xfrm>
        </p:spPr>
        <p:txBody>
          <a:bodyPr>
            <a:normAutofit/>
          </a:bodyPr>
          <a:lstStyle>
            <a:lvl1pPr>
              <a:defRPr sz="1100"/>
            </a:lvl1pPr>
          </a:lstStyle>
          <a:p>
            <a:r>
              <a:rPr lang="en-US"/>
              <a:t>Click icon to add picture</a:t>
            </a:r>
          </a:p>
        </p:txBody>
      </p:sp>
      <p:sp>
        <p:nvSpPr>
          <p:cNvPr id="29" name="Picture Placeholder 24"/>
          <p:cNvSpPr>
            <a:spLocks noGrp="1"/>
          </p:cNvSpPr>
          <p:nvPr>
            <p:ph type="pic" sz="quarter" idx="40"/>
          </p:nvPr>
        </p:nvSpPr>
        <p:spPr>
          <a:xfrm>
            <a:off x="3716867" y="5139082"/>
            <a:ext cx="605165" cy="453875"/>
          </a:xfrm>
        </p:spPr>
        <p:txBody>
          <a:bodyPr>
            <a:normAutofit/>
          </a:bodyPr>
          <a:lstStyle>
            <a:lvl1pPr>
              <a:defRPr sz="1100"/>
            </a:lvl1pPr>
          </a:lstStyle>
          <a:p>
            <a:r>
              <a:rPr lang="en-US"/>
              <a:t>Click icon to add picture</a:t>
            </a:r>
          </a:p>
        </p:txBody>
      </p:sp>
      <p:sp>
        <p:nvSpPr>
          <p:cNvPr id="38" name="Picture Placeholder 24"/>
          <p:cNvSpPr>
            <a:spLocks noGrp="1"/>
          </p:cNvSpPr>
          <p:nvPr>
            <p:ph type="pic" sz="quarter" idx="41"/>
          </p:nvPr>
        </p:nvSpPr>
        <p:spPr>
          <a:xfrm>
            <a:off x="5903979" y="2480870"/>
            <a:ext cx="605165" cy="453875"/>
          </a:xfrm>
        </p:spPr>
        <p:txBody>
          <a:bodyPr>
            <a:normAutofit/>
          </a:bodyPr>
          <a:lstStyle>
            <a:lvl1pPr>
              <a:defRPr sz="1100"/>
            </a:lvl1pPr>
          </a:lstStyle>
          <a:p>
            <a:r>
              <a:rPr lang="en-US"/>
              <a:t>Click icon to add picture</a:t>
            </a:r>
          </a:p>
        </p:txBody>
      </p:sp>
      <p:sp>
        <p:nvSpPr>
          <p:cNvPr id="39" name="Picture Placeholder 24"/>
          <p:cNvSpPr>
            <a:spLocks noGrp="1"/>
          </p:cNvSpPr>
          <p:nvPr>
            <p:ph type="pic" sz="quarter" idx="42"/>
          </p:nvPr>
        </p:nvSpPr>
        <p:spPr>
          <a:xfrm>
            <a:off x="5903979" y="3116810"/>
            <a:ext cx="605165" cy="453875"/>
          </a:xfrm>
        </p:spPr>
        <p:txBody>
          <a:bodyPr>
            <a:normAutofit/>
          </a:bodyPr>
          <a:lstStyle>
            <a:lvl1pPr>
              <a:defRPr sz="1100"/>
            </a:lvl1pPr>
          </a:lstStyle>
          <a:p>
            <a:r>
              <a:rPr lang="en-US"/>
              <a:t>Click icon to add picture</a:t>
            </a:r>
          </a:p>
        </p:txBody>
      </p:sp>
      <p:sp>
        <p:nvSpPr>
          <p:cNvPr id="40" name="Picture Placeholder 24"/>
          <p:cNvSpPr>
            <a:spLocks noGrp="1"/>
          </p:cNvSpPr>
          <p:nvPr>
            <p:ph type="pic" sz="quarter" idx="43"/>
          </p:nvPr>
        </p:nvSpPr>
        <p:spPr>
          <a:xfrm>
            <a:off x="5903979" y="3764881"/>
            <a:ext cx="605165" cy="453875"/>
          </a:xfrm>
        </p:spPr>
        <p:txBody>
          <a:bodyPr>
            <a:normAutofit/>
          </a:bodyPr>
          <a:lstStyle>
            <a:lvl1pPr>
              <a:defRPr sz="1100"/>
            </a:lvl1pPr>
          </a:lstStyle>
          <a:p>
            <a:r>
              <a:rPr lang="en-US"/>
              <a:t>Click icon to add picture</a:t>
            </a:r>
          </a:p>
        </p:txBody>
      </p:sp>
      <p:sp>
        <p:nvSpPr>
          <p:cNvPr id="41" name="Picture Placeholder 24"/>
          <p:cNvSpPr>
            <a:spLocks noGrp="1"/>
          </p:cNvSpPr>
          <p:nvPr>
            <p:ph type="pic" sz="quarter" idx="44"/>
          </p:nvPr>
        </p:nvSpPr>
        <p:spPr>
          <a:xfrm>
            <a:off x="5903979" y="4473434"/>
            <a:ext cx="605165" cy="453875"/>
          </a:xfrm>
        </p:spPr>
        <p:txBody>
          <a:bodyPr>
            <a:normAutofit/>
          </a:bodyPr>
          <a:lstStyle>
            <a:lvl1pPr>
              <a:defRPr sz="1100"/>
            </a:lvl1pPr>
          </a:lstStyle>
          <a:p>
            <a:r>
              <a:rPr lang="en-US"/>
              <a:t>Click icon to add picture</a:t>
            </a:r>
          </a:p>
        </p:txBody>
      </p:sp>
      <p:sp>
        <p:nvSpPr>
          <p:cNvPr id="42" name="Picture Placeholder 24"/>
          <p:cNvSpPr>
            <a:spLocks noGrp="1"/>
          </p:cNvSpPr>
          <p:nvPr>
            <p:ph type="pic" sz="quarter" idx="45"/>
          </p:nvPr>
        </p:nvSpPr>
        <p:spPr>
          <a:xfrm>
            <a:off x="5903979" y="5139082"/>
            <a:ext cx="605165" cy="453875"/>
          </a:xfrm>
        </p:spPr>
        <p:txBody>
          <a:bodyPr>
            <a:normAutofit/>
          </a:bodyPr>
          <a:lstStyle>
            <a:lvl1pPr>
              <a:defRPr sz="1100"/>
            </a:lvl1pPr>
          </a:lstStyle>
          <a:p>
            <a:r>
              <a:rPr lang="en-US"/>
              <a:t>Click icon to add picture</a:t>
            </a:r>
          </a:p>
        </p:txBody>
      </p:sp>
      <p:sp>
        <p:nvSpPr>
          <p:cNvPr id="43" name="Picture Placeholder 24"/>
          <p:cNvSpPr>
            <a:spLocks noGrp="1"/>
          </p:cNvSpPr>
          <p:nvPr>
            <p:ph type="pic" sz="quarter" idx="46"/>
          </p:nvPr>
        </p:nvSpPr>
        <p:spPr>
          <a:xfrm>
            <a:off x="8112224" y="2480870"/>
            <a:ext cx="605165" cy="453875"/>
          </a:xfrm>
        </p:spPr>
        <p:txBody>
          <a:bodyPr>
            <a:normAutofit/>
          </a:bodyPr>
          <a:lstStyle>
            <a:lvl1pPr>
              <a:defRPr sz="1100"/>
            </a:lvl1pPr>
          </a:lstStyle>
          <a:p>
            <a:r>
              <a:rPr lang="en-US"/>
              <a:t>Click icon to add picture</a:t>
            </a:r>
          </a:p>
        </p:txBody>
      </p:sp>
      <p:sp>
        <p:nvSpPr>
          <p:cNvPr id="44" name="Picture Placeholder 24"/>
          <p:cNvSpPr>
            <a:spLocks noGrp="1"/>
          </p:cNvSpPr>
          <p:nvPr>
            <p:ph type="pic" sz="quarter" idx="47"/>
          </p:nvPr>
        </p:nvSpPr>
        <p:spPr>
          <a:xfrm>
            <a:off x="8112224" y="3116810"/>
            <a:ext cx="605165" cy="453875"/>
          </a:xfrm>
        </p:spPr>
        <p:txBody>
          <a:bodyPr>
            <a:normAutofit/>
          </a:bodyPr>
          <a:lstStyle>
            <a:lvl1pPr>
              <a:defRPr sz="1100"/>
            </a:lvl1pPr>
          </a:lstStyle>
          <a:p>
            <a:r>
              <a:rPr lang="en-US"/>
              <a:t>Click icon to add picture</a:t>
            </a:r>
          </a:p>
        </p:txBody>
      </p:sp>
      <p:sp>
        <p:nvSpPr>
          <p:cNvPr id="45" name="Picture Placeholder 24"/>
          <p:cNvSpPr>
            <a:spLocks noGrp="1"/>
          </p:cNvSpPr>
          <p:nvPr>
            <p:ph type="pic" sz="quarter" idx="48"/>
          </p:nvPr>
        </p:nvSpPr>
        <p:spPr>
          <a:xfrm>
            <a:off x="8112224" y="3764881"/>
            <a:ext cx="605165" cy="453875"/>
          </a:xfrm>
        </p:spPr>
        <p:txBody>
          <a:bodyPr>
            <a:normAutofit/>
          </a:bodyPr>
          <a:lstStyle>
            <a:lvl1pPr>
              <a:defRPr sz="1100"/>
            </a:lvl1pPr>
          </a:lstStyle>
          <a:p>
            <a:r>
              <a:rPr lang="en-US"/>
              <a:t>Click icon to add picture</a:t>
            </a:r>
          </a:p>
        </p:txBody>
      </p:sp>
      <p:sp>
        <p:nvSpPr>
          <p:cNvPr id="46" name="Picture Placeholder 24"/>
          <p:cNvSpPr>
            <a:spLocks noGrp="1"/>
          </p:cNvSpPr>
          <p:nvPr>
            <p:ph type="pic" sz="quarter" idx="49"/>
          </p:nvPr>
        </p:nvSpPr>
        <p:spPr>
          <a:xfrm>
            <a:off x="8112224" y="4473434"/>
            <a:ext cx="605165" cy="453875"/>
          </a:xfrm>
        </p:spPr>
        <p:txBody>
          <a:bodyPr>
            <a:normAutofit/>
          </a:bodyPr>
          <a:lstStyle>
            <a:lvl1pPr>
              <a:defRPr sz="1100"/>
            </a:lvl1pPr>
          </a:lstStyle>
          <a:p>
            <a:r>
              <a:rPr lang="en-US"/>
              <a:t>Click icon to add picture</a:t>
            </a:r>
          </a:p>
        </p:txBody>
      </p:sp>
      <p:sp>
        <p:nvSpPr>
          <p:cNvPr id="47" name="Picture Placeholder 24"/>
          <p:cNvSpPr>
            <a:spLocks noGrp="1"/>
          </p:cNvSpPr>
          <p:nvPr>
            <p:ph type="pic" sz="quarter" idx="50"/>
          </p:nvPr>
        </p:nvSpPr>
        <p:spPr>
          <a:xfrm>
            <a:off x="8112224" y="5139082"/>
            <a:ext cx="605165" cy="453875"/>
          </a:xfrm>
        </p:spPr>
        <p:txBody>
          <a:bodyPr>
            <a:normAutofit/>
          </a:bodyPr>
          <a:lstStyle>
            <a:lvl1pPr>
              <a:defRPr sz="1100"/>
            </a:lvl1pPr>
          </a:lstStyle>
          <a:p>
            <a:r>
              <a:rPr lang="en-US"/>
              <a:t>Click icon to add picture</a:t>
            </a:r>
          </a:p>
        </p:txBody>
      </p:sp>
      <p:sp>
        <p:nvSpPr>
          <p:cNvPr id="48" name="Picture Placeholder 24"/>
          <p:cNvSpPr>
            <a:spLocks noGrp="1"/>
          </p:cNvSpPr>
          <p:nvPr>
            <p:ph type="pic" sz="quarter" idx="51"/>
          </p:nvPr>
        </p:nvSpPr>
        <p:spPr>
          <a:xfrm>
            <a:off x="10299336" y="2480870"/>
            <a:ext cx="605165" cy="453875"/>
          </a:xfrm>
        </p:spPr>
        <p:txBody>
          <a:bodyPr>
            <a:normAutofit/>
          </a:bodyPr>
          <a:lstStyle>
            <a:lvl1pPr>
              <a:defRPr sz="1100"/>
            </a:lvl1pPr>
          </a:lstStyle>
          <a:p>
            <a:r>
              <a:rPr lang="en-US"/>
              <a:t>Click icon to add picture</a:t>
            </a:r>
          </a:p>
        </p:txBody>
      </p:sp>
      <p:sp>
        <p:nvSpPr>
          <p:cNvPr id="49" name="Picture Placeholder 24"/>
          <p:cNvSpPr>
            <a:spLocks noGrp="1"/>
          </p:cNvSpPr>
          <p:nvPr>
            <p:ph type="pic" sz="quarter" idx="52"/>
          </p:nvPr>
        </p:nvSpPr>
        <p:spPr>
          <a:xfrm>
            <a:off x="10299336" y="3116810"/>
            <a:ext cx="605165" cy="453875"/>
          </a:xfrm>
        </p:spPr>
        <p:txBody>
          <a:bodyPr>
            <a:normAutofit/>
          </a:bodyPr>
          <a:lstStyle>
            <a:lvl1pPr>
              <a:defRPr sz="1100"/>
            </a:lvl1pPr>
          </a:lstStyle>
          <a:p>
            <a:r>
              <a:rPr lang="en-US"/>
              <a:t>Click icon to add picture</a:t>
            </a:r>
          </a:p>
        </p:txBody>
      </p:sp>
      <p:sp>
        <p:nvSpPr>
          <p:cNvPr id="50" name="Picture Placeholder 24"/>
          <p:cNvSpPr>
            <a:spLocks noGrp="1"/>
          </p:cNvSpPr>
          <p:nvPr>
            <p:ph type="pic" sz="quarter" idx="53"/>
          </p:nvPr>
        </p:nvSpPr>
        <p:spPr>
          <a:xfrm>
            <a:off x="10299336" y="3764881"/>
            <a:ext cx="605165" cy="453875"/>
          </a:xfrm>
        </p:spPr>
        <p:txBody>
          <a:bodyPr>
            <a:normAutofit/>
          </a:bodyPr>
          <a:lstStyle>
            <a:lvl1pPr>
              <a:defRPr sz="1100"/>
            </a:lvl1pPr>
          </a:lstStyle>
          <a:p>
            <a:r>
              <a:rPr lang="en-US"/>
              <a:t>Click icon to add picture</a:t>
            </a:r>
          </a:p>
        </p:txBody>
      </p:sp>
      <p:sp>
        <p:nvSpPr>
          <p:cNvPr id="51" name="Picture Placeholder 24"/>
          <p:cNvSpPr>
            <a:spLocks noGrp="1"/>
          </p:cNvSpPr>
          <p:nvPr>
            <p:ph type="pic" sz="quarter" idx="54"/>
          </p:nvPr>
        </p:nvSpPr>
        <p:spPr>
          <a:xfrm>
            <a:off x="10299336" y="4473434"/>
            <a:ext cx="605165" cy="453875"/>
          </a:xfrm>
        </p:spPr>
        <p:txBody>
          <a:bodyPr>
            <a:normAutofit/>
          </a:bodyPr>
          <a:lstStyle>
            <a:lvl1pPr>
              <a:defRPr sz="1100"/>
            </a:lvl1pPr>
          </a:lstStyle>
          <a:p>
            <a:r>
              <a:rPr lang="en-US"/>
              <a:t>Click icon to add picture</a:t>
            </a:r>
          </a:p>
        </p:txBody>
      </p:sp>
      <p:sp>
        <p:nvSpPr>
          <p:cNvPr id="52" name="Picture Placeholder 24"/>
          <p:cNvSpPr>
            <a:spLocks noGrp="1"/>
          </p:cNvSpPr>
          <p:nvPr>
            <p:ph type="pic" sz="quarter" idx="55"/>
          </p:nvPr>
        </p:nvSpPr>
        <p:spPr>
          <a:xfrm>
            <a:off x="10299336" y="5139082"/>
            <a:ext cx="605165" cy="453875"/>
          </a:xfrm>
        </p:spPr>
        <p:txBody>
          <a:bodyPr>
            <a:normAutofit/>
          </a:bodyPr>
          <a:lstStyle>
            <a:lvl1pPr>
              <a:defRPr sz="1100"/>
            </a:lvl1pPr>
          </a:lstStyle>
          <a:p>
            <a:r>
              <a:rPr lang="en-US"/>
              <a:t>Click icon to add picture</a:t>
            </a:r>
          </a:p>
        </p:txBody>
      </p:sp>
      <p:sp>
        <p:nvSpPr>
          <p:cNvPr id="54" name="Text Placeholder 2"/>
          <p:cNvSpPr>
            <a:spLocks noGrp="1"/>
          </p:cNvSpPr>
          <p:nvPr>
            <p:ph idx="1" hasCustomPrompt="1"/>
          </p:nvPr>
        </p:nvSpPr>
        <p:spPr>
          <a:xfrm>
            <a:off x="639315" y="2528760"/>
            <a:ext cx="2836692" cy="3597407"/>
          </a:xfrm>
          <a:prstGeom prst="rect">
            <a:avLst/>
          </a:prstGeom>
        </p:spPr>
        <p:txBody>
          <a:bodyPr vert="horz" wrap="none" lIns="91440" tIns="45720" rIns="91440" bIns="45720" rtlCol="0">
            <a:normAutofit/>
          </a:bodyPr>
          <a:lstStyle>
            <a:lvl3pPr marL="0" marR="0" indent="0" algn="l" defTabSz="457200" rtl="0" eaLnBrk="1" fontAlgn="auto" latinLnBrk="0" hangingPunct="1">
              <a:lnSpc>
                <a:spcPct val="100000"/>
              </a:lnSpc>
              <a:spcBef>
                <a:spcPts val="0"/>
              </a:spcBef>
              <a:spcAft>
                <a:spcPts val="900"/>
              </a:spcAft>
              <a:buClrTx/>
              <a:buSzTx/>
              <a:buFontTx/>
              <a:buNone/>
              <a:tabLst/>
              <a:defRPr sz="1600"/>
            </a:lvl3pPr>
          </a:lstStyle>
          <a:p>
            <a:pPr lvl="2"/>
            <a:r>
              <a:rPr lang="en-AU"/>
              <a:t>Third level</a:t>
            </a:r>
          </a:p>
          <a:p>
            <a:pPr lvl="2"/>
            <a:endParaRPr lang="en-AU"/>
          </a:p>
          <a:p>
            <a:pPr marL="0" marR="0" lvl="2" indent="0" algn="l" defTabSz="457200" rtl="0" eaLnBrk="1" fontAlgn="auto" latinLnBrk="0" hangingPunct="1">
              <a:lnSpc>
                <a:spcPct val="100000"/>
              </a:lnSpc>
              <a:spcBef>
                <a:spcPts val="0"/>
              </a:spcBef>
              <a:spcAft>
                <a:spcPts val="300"/>
              </a:spcAft>
              <a:buClrTx/>
              <a:buSzTx/>
              <a:buFontTx/>
              <a:buNone/>
              <a:tabLst/>
              <a:defRPr/>
            </a:pPr>
            <a:r>
              <a:rPr lang="en-AU"/>
              <a:t>Third level</a:t>
            </a:r>
          </a:p>
          <a:p>
            <a:pPr lvl="2"/>
            <a:endParaRPr lang="en-AU"/>
          </a:p>
          <a:p>
            <a:pPr marL="0" marR="0" lvl="2" indent="0" algn="l" defTabSz="457200" rtl="0" eaLnBrk="1" fontAlgn="auto" latinLnBrk="0" hangingPunct="1">
              <a:lnSpc>
                <a:spcPct val="100000"/>
              </a:lnSpc>
              <a:spcBef>
                <a:spcPts val="0"/>
              </a:spcBef>
              <a:spcAft>
                <a:spcPts val="300"/>
              </a:spcAft>
              <a:buClrTx/>
              <a:buSzTx/>
              <a:buFontTx/>
              <a:buNone/>
              <a:tabLst/>
              <a:defRPr/>
            </a:pPr>
            <a:r>
              <a:rPr lang="en-AU"/>
              <a:t>Third level</a:t>
            </a:r>
          </a:p>
          <a:p>
            <a:pPr lvl="2"/>
            <a:endParaRPr lang="en-AU"/>
          </a:p>
          <a:p>
            <a:pPr marL="0" marR="0" lvl="2" indent="0" algn="l" defTabSz="457200" rtl="0" eaLnBrk="1" fontAlgn="auto" latinLnBrk="0" hangingPunct="1">
              <a:lnSpc>
                <a:spcPct val="100000"/>
              </a:lnSpc>
              <a:spcBef>
                <a:spcPts val="0"/>
              </a:spcBef>
              <a:spcAft>
                <a:spcPts val="300"/>
              </a:spcAft>
              <a:buClrTx/>
              <a:buSzTx/>
              <a:buFontTx/>
              <a:buNone/>
              <a:tabLst/>
              <a:defRPr/>
            </a:pPr>
            <a:r>
              <a:rPr lang="en-AU"/>
              <a:t>Third level</a:t>
            </a:r>
          </a:p>
          <a:p>
            <a:pPr lvl="2"/>
            <a:endParaRPr lang="en-AU"/>
          </a:p>
          <a:p>
            <a:pPr marL="0" marR="0" lvl="2" indent="0" algn="l" defTabSz="457200" rtl="0" eaLnBrk="1" fontAlgn="auto" latinLnBrk="0" hangingPunct="1">
              <a:lnSpc>
                <a:spcPct val="100000"/>
              </a:lnSpc>
              <a:spcBef>
                <a:spcPts val="0"/>
              </a:spcBef>
              <a:spcAft>
                <a:spcPts val="300"/>
              </a:spcAft>
              <a:buClrTx/>
              <a:buSzTx/>
              <a:buFontTx/>
              <a:buNone/>
              <a:tabLst/>
              <a:defRPr/>
            </a:pPr>
            <a:r>
              <a:rPr lang="en-AU"/>
              <a:t>Third level</a:t>
            </a:r>
          </a:p>
        </p:txBody>
      </p:sp>
    </p:spTree>
    <p:extLst>
      <p:ext uri="{BB962C8B-B14F-4D97-AF65-F5344CB8AC3E}">
        <p14:creationId xmlns:p14="http://schemas.microsoft.com/office/powerpoint/2010/main" val="1979803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21" name="Content Placeholder 6"/>
          <p:cNvSpPr>
            <a:spLocks noGrp="1"/>
          </p:cNvSpPr>
          <p:nvPr>
            <p:ph sz="quarter" idx="31" hasCustomPrompt="1"/>
          </p:nvPr>
        </p:nvSpPr>
        <p:spPr>
          <a:xfrm>
            <a:off x="1064386" y="3949098"/>
            <a:ext cx="1628825" cy="713619"/>
          </a:xfrm>
        </p:spPr>
        <p:txBody>
          <a:bodyPr wrap="none"/>
          <a:lstStyle>
            <a:lvl3pPr algn="ctr">
              <a:lnSpc>
                <a:spcPts val="1200"/>
              </a:lnSpc>
              <a:defRPr/>
            </a:lvl3pPr>
            <a:lvl4pPr>
              <a:lnSpc>
                <a:spcPts val="1200"/>
              </a:lnSpc>
              <a:defRPr sz="1000"/>
            </a:lvl4pPr>
          </a:lstStyle>
          <a:p>
            <a:pPr lvl="2"/>
            <a:r>
              <a:rPr lang="en-AU"/>
              <a:t>Third level</a:t>
            </a:r>
          </a:p>
        </p:txBody>
      </p:sp>
      <p:sp>
        <p:nvSpPr>
          <p:cNvPr id="22" name="Content Placeholder 6"/>
          <p:cNvSpPr>
            <a:spLocks noGrp="1"/>
          </p:cNvSpPr>
          <p:nvPr>
            <p:ph sz="quarter" idx="32" hasCustomPrompt="1"/>
          </p:nvPr>
        </p:nvSpPr>
        <p:spPr>
          <a:xfrm>
            <a:off x="1064386" y="2636913"/>
            <a:ext cx="1628825" cy="719517"/>
          </a:xfrm>
        </p:spPr>
        <p:txBody>
          <a:bodyPr wrap="none"/>
          <a:lstStyle>
            <a:lvl3pPr algn="ctr">
              <a:lnSpc>
                <a:spcPts val="1200"/>
              </a:lnSpc>
              <a:defRPr/>
            </a:lvl3pPr>
            <a:lvl4pPr>
              <a:lnSpc>
                <a:spcPts val="1200"/>
              </a:lnSpc>
              <a:defRPr sz="1000"/>
            </a:lvl4pPr>
          </a:lstStyle>
          <a:p>
            <a:pPr lvl="2"/>
            <a:r>
              <a:rPr lang="en-AU"/>
              <a:t>Third level</a:t>
            </a:r>
          </a:p>
        </p:txBody>
      </p:sp>
      <p:sp>
        <p:nvSpPr>
          <p:cNvPr id="23" name="Content Placeholder 6"/>
          <p:cNvSpPr>
            <a:spLocks noGrp="1"/>
          </p:cNvSpPr>
          <p:nvPr>
            <p:ph sz="quarter" idx="33" hasCustomPrompt="1"/>
          </p:nvPr>
        </p:nvSpPr>
        <p:spPr>
          <a:xfrm>
            <a:off x="2831644" y="3949098"/>
            <a:ext cx="1628825" cy="713619"/>
          </a:xfrm>
        </p:spPr>
        <p:txBody>
          <a:bodyPr wrap="none"/>
          <a:lstStyle>
            <a:lvl3pPr algn="ctr">
              <a:lnSpc>
                <a:spcPts val="1200"/>
              </a:lnSpc>
              <a:defRPr/>
            </a:lvl3pPr>
            <a:lvl4pPr>
              <a:lnSpc>
                <a:spcPts val="1200"/>
              </a:lnSpc>
              <a:defRPr sz="1000"/>
            </a:lvl4pPr>
          </a:lstStyle>
          <a:p>
            <a:pPr lvl="2"/>
            <a:r>
              <a:rPr lang="en-AU"/>
              <a:t>Third level</a:t>
            </a:r>
          </a:p>
        </p:txBody>
      </p:sp>
      <p:sp>
        <p:nvSpPr>
          <p:cNvPr id="24" name="Content Placeholder 6"/>
          <p:cNvSpPr>
            <a:spLocks noGrp="1"/>
          </p:cNvSpPr>
          <p:nvPr>
            <p:ph sz="quarter" idx="34" hasCustomPrompt="1"/>
          </p:nvPr>
        </p:nvSpPr>
        <p:spPr>
          <a:xfrm>
            <a:off x="2831644" y="2636913"/>
            <a:ext cx="1628825" cy="719517"/>
          </a:xfrm>
        </p:spPr>
        <p:txBody>
          <a:bodyPr wrap="none"/>
          <a:lstStyle>
            <a:lvl3pPr algn="ctr">
              <a:lnSpc>
                <a:spcPts val="1200"/>
              </a:lnSpc>
              <a:defRPr/>
            </a:lvl3pPr>
            <a:lvl4pPr>
              <a:lnSpc>
                <a:spcPts val="1200"/>
              </a:lnSpc>
              <a:defRPr sz="1000"/>
            </a:lvl4pPr>
          </a:lstStyle>
          <a:p>
            <a:pPr lvl="2"/>
            <a:r>
              <a:rPr lang="en-AU"/>
              <a:t>Third level</a:t>
            </a:r>
          </a:p>
        </p:txBody>
      </p:sp>
      <p:sp>
        <p:nvSpPr>
          <p:cNvPr id="11" name="Text Placeholder 2"/>
          <p:cNvSpPr>
            <a:spLocks noGrp="1"/>
          </p:cNvSpPr>
          <p:nvPr>
            <p:ph idx="1" hasCustomPrompt="1"/>
          </p:nvPr>
        </p:nvSpPr>
        <p:spPr>
          <a:xfrm>
            <a:off x="5288281" y="2094302"/>
            <a:ext cx="6164703" cy="4479219"/>
          </a:xfrm>
          <a:prstGeom prst="rect">
            <a:avLst/>
          </a:prstGeom>
        </p:spPr>
        <p:txBody>
          <a:bodyPr vert="horz" wrap="none" lIns="91440" tIns="45720" rIns="91440" bIns="45720" rtlCol="0">
            <a:normAutofit/>
          </a:bodyPr>
          <a:lstStyle/>
          <a:p>
            <a:pPr lvl="2"/>
            <a:r>
              <a:rPr lang="en-AU"/>
              <a:t>Third level</a:t>
            </a:r>
          </a:p>
          <a:p>
            <a:pPr lvl="3"/>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br>
              <a:rPr lang="en-AU"/>
            </a:br>
            <a:r>
              <a:rPr lang="en-AU" err="1"/>
              <a:t>toror</a:t>
            </a:r>
            <a:r>
              <a:rPr lang="en-AU"/>
              <a:t> velum </a:t>
            </a:r>
            <a:r>
              <a:rPr lang="en-AU" err="1"/>
              <a:t>dolores</a:t>
            </a:r>
            <a:r>
              <a:rPr lang="en-AU"/>
              <a:t> </a:t>
            </a:r>
            <a:r>
              <a:rPr lang="en-AU" err="1"/>
              <a:t>melior</a:t>
            </a:r>
            <a:r>
              <a:rPr lang="en-AU"/>
              <a:t> non </a:t>
            </a:r>
            <a:r>
              <a:rPr lang="en-AU" err="1"/>
              <a:t>tutte</a:t>
            </a:r>
            <a:r>
              <a:rPr lang="en-AU"/>
              <a:t> san</a:t>
            </a:r>
            <a:br>
              <a:rPr lang="en-AU"/>
            </a:br>
            <a:r>
              <a:rPr lang="en-AU"/>
              <a:t> </a:t>
            </a:r>
            <a:r>
              <a:rPr lang="en-AU" err="1"/>
              <a:t>toror</a:t>
            </a:r>
            <a:r>
              <a:rPr lang="en-AU"/>
              <a:t> velum.</a:t>
            </a:r>
          </a:p>
          <a:p>
            <a:pPr lvl="3"/>
            <a:endParaRPr lang="en-AU"/>
          </a:p>
          <a:p>
            <a:pPr lvl="2"/>
            <a:r>
              <a:rPr lang="en-AU"/>
              <a:t>Third level</a:t>
            </a:r>
          </a:p>
          <a:p>
            <a:pPr lvl="3"/>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br>
              <a:rPr lang="en-AU"/>
            </a:br>
            <a:r>
              <a:rPr lang="en-AU" err="1"/>
              <a:t>toror</a:t>
            </a:r>
            <a:r>
              <a:rPr lang="en-AU"/>
              <a:t> velum </a:t>
            </a:r>
            <a:r>
              <a:rPr lang="en-AU" err="1"/>
              <a:t>dolores</a:t>
            </a:r>
            <a:r>
              <a:rPr lang="en-AU"/>
              <a:t> </a:t>
            </a:r>
            <a:r>
              <a:rPr lang="en-AU" err="1"/>
              <a:t>melior</a:t>
            </a:r>
            <a:r>
              <a:rPr lang="en-AU"/>
              <a:t> non </a:t>
            </a:r>
            <a:r>
              <a:rPr lang="en-AU" err="1"/>
              <a:t>tutte</a:t>
            </a:r>
            <a:r>
              <a:rPr lang="en-AU"/>
              <a:t> san </a:t>
            </a:r>
            <a:br>
              <a:rPr lang="en-AU"/>
            </a:br>
            <a:r>
              <a:rPr lang="en-AU" err="1"/>
              <a:t>toror</a:t>
            </a:r>
            <a:r>
              <a:rPr lang="en-AU"/>
              <a:t> velum.</a:t>
            </a:r>
            <a:endParaRPr lang="en-US"/>
          </a:p>
          <a:p>
            <a:pPr lvl="3"/>
            <a:endParaRPr lang="en-US"/>
          </a:p>
          <a:p>
            <a:pPr lvl="2"/>
            <a:r>
              <a:rPr lang="en-AU"/>
              <a:t>Third level</a:t>
            </a:r>
          </a:p>
          <a:p>
            <a:pPr lvl="3"/>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a:t>
            </a:r>
            <a:br>
              <a:rPr lang="en-AU"/>
            </a:br>
            <a:r>
              <a:rPr lang="en-AU" err="1"/>
              <a:t>toror</a:t>
            </a:r>
            <a:r>
              <a:rPr lang="en-AU"/>
              <a:t> velum </a:t>
            </a:r>
            <a:r>
              <a:rPr lang="en-AU" err="1"/>
              <a:t>dolores</a:t>
            </a:r>
            <a:r>
              <a:rPr lang="en-AU"/>
              <a:t> </a:t>
            </a:r>
            <a:r>
              <a:rPr lang="en-AU" err="1"/>
              <a:t>melior</a:t>
            </a:r>
            <a:r>
              <a:rPr lang="en-AU"/>
              <a:t> non </a:t>
            </a:r>
            <a:r>
              <a:rPr lang="en-AU" err="1"/>
              <a:t>tutte</a:t>
            </a:r>
            <a:r>
              <a:rPr lang="en-AU"/>
              <a:t> </a:t>
            </a:r>
            <a:r>
              <a:rPr lang="en-AU" err="1"/>
              <a:t>sa</a:t>
            </a:r>
            <a:br>
              <a:rPr lang="en-AU"/>
            </a:br>
            <a:r>
              <a:rPr lang="en-AU"/>
              <a:t>n </a:t>
            </a:r>
            <a:r>
              <a:rPr lang="en-AU" err="1"/>
              <a:t>toror</a:t>
            </a:r>
            <a:r>
              <a:rPr lang="en-AU"/>
              <a:t> velum.</a:t>
            </a:r>
            <a:endParaRPr lang="en-US"/>
          </a:p>
        </p:txBody>
      </p:sp>
    </p:spTree>
    <p:extLst>
      <p:ext uri="{BB962C8B-B14F-4D97-AF65-F5344CB8AC3E}">
        <p14:creationId xmlns:p14="http://schemas.microsoft.com/office/powerpoint/2010/main" val="2734440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8" name="Text Placeholder 2"/>
          <p:cNvSpPr>
            <a:spLocks noGrp="1"/>
          </p:cNvSpPr>
          <p:nvPr>
            <p:ph idx="1" hasCustomPrompt="1"/>
          </p:nvPr>
        </p:nvSpPr>
        <p:spPr>
          <a:xfrm>
            <a:off x="638758" y="1678181"/>
            <a:ext cx="5228857" cy="4525963"/>
          </a:xfrm>
          <a:prstGeom prst="rect">
            <a:avLst/>
          </a:prstGeom>
        </p:spPr>
        <p:txBody>
          <a:bodyPr vert="horz" wrap="none" lIns="91440" tIns="45720" rIns="91440" bIns="45720" rtlCol="0">
            <a:normAutofit/>
          </a:bodyPr>
          <a:lstStyle/>
          <a:p>
            <a:pPr lvl="2"/>
            <a:r>
              <a:rPr lang="en-AU"/>
              <a:t>Third level</a:t>
            </a:r>
          </a:p>
          <a:p>
            <a:pPr lvl="3"/>
            <a:r>
              <a:rPr lang="en-AU" err="1"/>
              <a:t>Lorum</a:t>
            </a:r>
            <a:r>
              <a:rPr lang="en-AU"/>
              <a:t> </a:t>
            </a:r>
            <a:r>
              <a:rPr lang="en-AU" err="1"/>
              <a:t>ipsum</a:t>
            </a:r>
            <a:r>
              <a:rPr lang="en-AU"/>
              <a:t> </a:t>
            </a:r>
            <a:r>
              <a:rPr lang="en-AU" err="1"/>
              <a:t>dolores</a:t>
            </a:r>
            <a:r>
              <a:rPr lang="en-AU"/>
              <a:t> </a:t>
            </a:r>
            <a:r>
              <a:rPr lang="en-AU" err="1"/>
              <a:t>melior</a:t>
            </a:r>
            <a:r>
              <a:rPr lang="en-AU"/>
              <a:t> non tut</a:t>
            </a:r>
            <a:br>
              <a:rPr lang="en-AU"/>
            </a:br>
            <a:r>
              <a:rPr lang="en-AU" err="1"/>
              <a:t>te</a:t>
            </a:r>
            <a:r>
              <a:rPr lang="en-AU"/>
              <a:t> san </a:t>
            </a:r>
            <a:r>
              <a:rPr lang="en-AU" err="1"/>
              <a:t>toror</a:t>
            </a:r>
            <a:r>
              <a:rPr lang="en-AU"/>
              <a:t> velum anon </a:t>
            </a:r>
            <a:r>
              <a:rPr lang="en-AU" err="1"/>
              <a:t>vel</a:t>
            </a:r>
            <a:r>
              <a:rPr lang="en-AU"/>
              <a:t> </a:t>
            </a:r>
            <a:r>
              <a:rPr lang="en-AU" err="1"/>
              <a:t>belici</a:t>
            </a:r>
            <a:r>
              <a:rPr lang="en-AU"/>
              <a:t> </a:t>
            </a:r>
            <a:r>
              <a:rPr lang="en-AU" err="1"/>
              <a:t>dor</a:t>
            </a:r>
            <a:br>
              <a:rPr lang="en-AU"/>
            </a:br>
            <a:r>
              <a:rPr lang="en-AU"/>
              <a:t>o </a:t>
            </a:r>
            <a:r>
              <a:rPr lang="en-AU" err="1"/>
              <a:t>ano</a:t>
            </a:r>
            <a:r>
              <a:rPr lang="en-AU"/>
              <a:t> </a:t>
            </a:r>
            <a:r>
              <a:rPr lang="en-AU" err="1"/>
              <a:t>astro</a:t>
            </a:r>
            <a:r>
              <a:rPr lang="en-AU"/>
              <a:t> </a:t>
            </a:r>
            <a:r>
              <a:rPr lang="en-AU" err="1"/>
              <a:t>il</a:t>
            </a:r>
            <a:r>
              <a:rPr lang="en-AU"/>
              <a:t> </a:t>
            </a:r>
            <a:r>
              <a:rPr lang="en-AU" err="1"/>
              <a:t>tores</a:t>
            </a:r>
            <a:r>
              <a:rPr lang="en-AU"/>
              <a:t>.</a:t>
            </a:r>
          </a:p>
        </p:txBody>
      </p:sp>
      <p:sp>
        <p:nvSpPr>
          <p:cNvPr id="9" name="Text Placeholder 2"/>
          <p:cNvSpPr>
            <a:spLocks noGrp="1"/>
          </p:cNvSpPr>
          <p:nvPr>
            <p:ph idx="30" hasCustomPrompt="1"/>
          </p:nvPr>
        </p:nvSpPr>
        <p:spPr>
          <a:xfrm>
            <a:off x="6288028" y="1678181"/>
            <a:ext cx="5228857" cy="4525963"/>
          </a:xfrm>
          <a:prstGeom prst="rect">
            <a:avLst/>
          </a:prstGeom>
        </p:spPr>
        <p:txBody>
          <a:bodyPr vert="horz" wrap="none" lIns="91440" tIns="45720" rIns="91440" bIns="45720" rtlCol="0">
            <a:normAutofit/>
          </a:bodyPr>
          <a:lstStyle/>
          <a:p>
            <a:pPr lvl="2"/>
            <a:r>
              <a:rPr lang="en-AU"/>
              <a:t>Third level</a:t>
            </a:r>
          </a:p>
          <a:p>
            <a:pPr lvl="3"/>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a:t>
            </a:r>
            <a:br>
              <a:rPr lang="en-AU"/>
            </a:br>
            <a:r>
              <a:rPr lang="en-AU"/>
              <a:t>e san </a:t>
            </a:r>
            <a:r>
              <a:rPr lang="en-AU" err="1"/>
              <a:t>toror</a:t>
            </a:r>
            <a:r>
              <a:rPr lang="en-AU"/>
              <a:t> velum anon </a:t>
            </a:r>
            <a:r>
              <a:rPr lang="en-AU" err="1"/>
              <a:t>vel</a:t>
            </a:r>
            <a:r>
              <a:rPr lang="en-AU"/>
              <a:t> </a:t>
            </a:r>
            <a:r>
              <a:rPr lang="en-AU" err="1"/>
              <a:t>belici</a:t>
            </a:r>
            <a:r>
              <a:rPr lang="en-AU"/>
              <a:t> do</a:t>
            </a:r>
            <a:br>
              <a:rPr lang="en-AU"/>
            </a:br>
            <a:r>
              <a:rPr lang="en-AU" err="1"/>
              <a:t>ro</a:t>
            </a:r>
            <a:r>
              <a:rPr lang="en-AU"/>
              <a:t> </a:t>
            </a:r>
            <a:r>
              <a:rPr lang="en-AU" err="1"/>
              <a:t>ano</a:t>
            </a:r>
            <a:r>
              <a:rPr lang="en-AU"/>
              <a:t> </a:t>
            </a:r>
            <a:r>
              <a:rPr lang="en-AU" err="1"/>
              <a:t>astro</a:t>
            </a:r>
            <a:r>
              <a:rPr lang="en-AU"/>
              <a:t> </a:t>
            </a:r>
            <a:r>
              <a:rPr lang="en-AU" err="1"/>
              <a:t>il</a:t>
            </a:r>
            <a:r>
              <a:rPr lang="en-AU"/>
              <a:t> </a:t>
            </a:r>
            <a:r>
              <a:rPr lang="en-AU" err="1"/>
              <a:t>tores</a:t>
            </a:r>
            <a:r>
              <a:rPr lang="en-AU"/>
              <a:t>.</a:t>
            </a:r>
          </a:p>
        </p:txBody>
      </p:sp>
    </p:spTree>
    <p:extLst>
      <p:ext uri="{BB962C8B-B14F-4D97-AF65-F5344CB8AC3E}">
        <p14:creationId xmlns:p14="http://schemas.microsoft.com/office/powerpoint/2010/main" val="3770574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11" name="Picture Placeholder 10"/>
          <p:cNvSpPr>
            <a:spLocks noGrp="1"/>
          </p:cNvSpPr>
          <p:nvPr>
            <p:ph type="pic" sz="quarter" idx="31"/>
          </p:nvPr>
        </p:nvSpPr>
        <p:spPr>
          <a:xfrm>
            <a:off x="908250" y="2432245"/>
            <a:ext cx="733775" cy="629061"/>
          </a:xfrm>
        </p:spPr>
        <p:txBody>
          <a:bodyPr>
            <a:normAutofit/>
          </a:bodyPr>
          <a:lstStyle>
            <a:lvl1pPr>
              <a:defRPr sz="1050"/>
            </a:lvl1pPr>
          </a:lstStyle>
          <a:p>
            <a:r>
              <a:rPr lang="en-US"/>
              <a:t>Click icon to add picture</a:t>
            </a:r>
          </a:p>
        </p:txBody>
      </p:sp>
      <p:sp>
        <p:nvSpPr>
          <p:cNvPr id="7" name="Chart Placeholder 6"/>
          <p:cNvSpPr>
            <a:spLocks noGrp="1"/>
          </p:cNvSpPr>
          <p:nvPr>
            <p:ph type="chart" sz="quarter" idx="35"/>
          </p:nvPr>
        </p:nvSpPr>
        <p:spPr>
          <a:xfrm>
            <a:off x="5397506" y="1898236"/>
            <a:ext cx="6218767" cy="3651251"/>
          </a:xfrm>
        </p:spPr>
        <p:txBody>
          <a:bodyPr/>
          <a:lstStyle/>
          <a:p>
            <a:r>
              <a:rPr lang="en-US"/>
              <a:t>Click icon to add chart</a:t>
            </a:r>
          </a:p>
        </p:txBody>
      </p:sp>
      <p:sp>
        <p:nvSpPr>
          <p:cNvPr id="9" name="Content Placeholder 6"/>
          <p:cNvSpPr>
            <a:spLocks noGrp="1"/>
          </p:cNvSpPr>
          <p:nvPr>
            <p:ph sz="quarter" idx="30" hasCustomPrompt="1"/>
          </p:nvPr>
        </p:nvSpPr>
        <p:spPr>
          <a:xfrm>
            <a:off x="1047449" y="1706881"/>
            <a:ext cx="4121251" cy="4806405"/>
          </a:xfrm>
        </p:spPr>
        <p:txBody>
          <a:bodyPr wrap="none" tIns="0" bIns="0">
            <a:noAutofit/>
          </a:bodyPr>
          <a:lstStyle>
            <a:lvl3pPr indent="0">
              <a:lnSpc>
                <a:spcPct val="100000"/>
              </a:lnSpc>
              <a:spcBef>
                <a:spcPts val="0"/>
              </a:spcBef>
              <a:spcAft>
                <a:spcPts val="0"/>
              </a:spcAft>
              <a:defRPr/>
            </a:lvl3pPr>
            <a:lvl4pPr marL="0" marR="0" indent="0" algn="l" defTabSz="457200" rtl="0" eaLnBrk="1" fontAlgn="auto" latinLnBrk="0" hangingPunct="1">
              <a:lnSpc>
                <a:spcPct val="100000"/>
              </a:lnSpc>
              <a:spcBef>
                <a:spcPts val="0"/>
              </a:spcBef>
              <a:spcAft>
                <a:spcPts val="0"/>
              </a:spcAft>
              <a:buClrTx/>
              <a:buSzTx/>
              <a:buFontTx/>
              <a:buNone/>
              <a:tabLst/>
              <a:defRPr sz="1600" baseline="0"/>
            </a:lvl4pPr>
            <a:lvl5pPr indent="0">
              <a:lnSpc>
                <a:spcPts val="1720"/>
              </a:lnSpc>
              <a:spcBef>
                <a:spcPts val="0"/>
              </a:spcBef>
              <a:spcAft>
                <a:spcPts val="0"/>
              </a:spcAft>
              <a:defRPr sz="1600" baseline="0"/>
            </a:lvl5pPr>
          </a:lstStyle>
          <a:p>
            <a:pPr lvl="2"/>
            <a:r>
              <a:rPr lang="en-AU"/>
              <a:t>Third level</a:t>
            </a:r>
            <a:br>
              <a:rPr lang="en-AU"/>
            </a:br>
            <a:endParaRPr lang="en-AU"/>
          </a:p>
          <a:p>
            <a:pPr lvl="4"/>
            <a:r>
              <a:rPr lang="en-AU"/>
              <a:t>	</a:t>
            </a:r>
            <a:r>
              <a:rPr lang="en-AU" err="1"/>
              <a:t>Lorum</a:t>
            </a:r>
            <a:r>
              <a:rPr lang="en-AU"/>
              <a:t> </a:t>
            </a:r>
            <a:r>
              <a:rPr lang="en-AU" err="1"/>
              <a:t>ipsum</a:t>
            </a:r>
            <a:r>
              <a:rPr lang="en-AU"/>
              <a:t> </a:t>
            </a:r>
            <a:r>
              <a:rPr lang="en-AU" err="1"/>
              <a:t>dolores</a:t>
            </a:r>
            <a:r>
              <a:rPr lang="en-AU"/>
              <a:t> </a:t>
            </a:r>
            <a:r>
              <a:rPr lang="en-AU" err="1"/>
              <a:t>mel</a:t>
            </a:r>
            <a:br>
              <a:rPr lang="en-AU"/>
            </a:br>
            <a:r>
              <a:rPr lang="en-AU"/>
              <a:t>	</a:t>
            </a:r>
            <a:r>
              <a:rPr lang="en-AU" err="1"/>
              <a:t>ior</a:t>
            </a:r>
            <a:r>
              <a:rPr lang="en-AU"/>
              <a:t> non </a:t>
            </a:r>
            <a:r>
              <a:rPr lang="en-AU" err="1"/>
              <a:t>tutte</a:t>
            </a:r>
            <a:r>
              <a:rPr lang="en-AU"/>
              <a:t> </a:t>
            </a:r>
            <a:r>
              <a:rPr lang="en-AU" err="1"/>
              <a:t>orum</a:t>
            </a:r>
            <a:r>
              <a:rPr lang="en-AU"/>
              <a:t> </a:t>
            </a:r>
            <a:r>
              <a:rPr lang="en-AU" err="1"/>
              <a:t>ipsum</a:t>
            </a:r>
            <a:endParaRPr lang="en-AU"/>
          </a:p>
          <a:p>
            <a:pPr lvl="4"/>
            <a:endParaRPr lang="en-AU"/>
          </a:p>
          <a:p>
            <a:pPr lvl="4"/>
            <a:r>
              <a:rPr lang="en-AU"/>
              <a:t>	</a:t>
            </a:r>
            <a:r>
              <a:rPr lang="en-AU" err="1"/>
              <a:t>Lorum</a:t>
            </a:r>
            <a:r>
              <a:rPr lang="en-AU"/>
              <a:t> </a:t>
            </a:r>
            <a:r>
              <a:rPr lang="en-AU" err="1"/>
              <a:t>ipsum</a:t>
            </a:r>
            <a:r>
              <a:rPr lang="en-AU"/>
              <a:t> </a:t>
            </a:r>
            <a:r>
              <a:rPr lang="en-AU" err="1"/>
              <a:t>dolores</a:t>
            </a:r>
            <a:r>
              <a:rPr lang="en-AU"/>
              <a:t> </a:t>
            </a:r>
            <a:r>
              <a:rPr lang="en-AU" err="1"/>
              <a:t>meli</a:t>
            </a:r>
            <a:br>
              <a:rPr lang="en-AU"/>
            </a:br>
            <a:r>
              <a:rPr lang="en-AU"/>
              <a:t>	or non </a:t>
            </a:r>
            <a:r>
              <a:rPr lang="en-AU" err="1"/>
              <a:t>tutte</a:t>
            </a:r>
            <a:r>
              <a:rPr lang="en-AU"/>
              <a:t> san </a:t>
            </a:r>
            <a:r>
              <a:rPr lang="en-AU" err="1"/>
              <a:t>toro</a:t>
            </a:r>
            <a:endParaRPr lang="en-AU"/>
          </a:p>
          <a:p>
            <a:pPr lvl="4"/>
            <a:endParaRPr lang="en-AU"/>
          </a:p>
          <a:p>
            <a:pPr lvl="4"/>
            <a:r>
              <a:rPr lang="en-AU"/>
              <a:t>	</a:t>
            </a:r>
            <a:r>
              <a:rPr lang="en-AU" err="1"/>
              <a:t>Ipsum</a:t>
            </a:r>
            <a:r>
              <a:rPr lang="en-AU"/>
              <a:t> </a:t>
            </a:r>
            <a:r>
              <a:rPr lang="en-AU" err="1"/>
              <a:t>dolores</a:t>
            </a:r>
            <a:r>
              <a:rPr lang="en-AU"/>
              <a:t> </a:t>
            </a:r>
            <a:r>
              <a:rPr lang="en-AU" err="1"/>
              <a:t>melior</a:t>
            </a:r>
            <a:r>
              <a:rPr lang="en-AU"/>
              <a:t> non</a:t>
            </a:r>
          </a:p>
          <a:p>
            <a:pPr lvl="4"/>
            <a:r>
              <a:rPr lang="en-AU"/>
              <a:t>	</a:t>
            </a:r>
            <a:r>
              <a:rPr lang="en-AU" err="1"/>
              <a:t>asn</a:t>
            </a:r>
            <a:r>
              <a:rPr lang="en-AU"/>
              <a:t> </a:t>
            </a:r>
            <a:r>
              <a:rPr lang="en-AU" err="1"/>
              <a:t>ojsdo</a:t>
            </a:r>
            <a:r>
              <a:rPr lang="en-AU"/>
              <a:t> ute has your mam</a:t>
            </a:r>
          </a:p>
          <a:p>
            <a:pPr lvl="4"/>
            <a:endParaRPr lang="en-AU"/>
          </a:p>
          <a:p>
            <a:pPr lvl="4"/>
            <a:r>
              <a:rPr lang="en-AU"/>
              <a:t>	</a:t>
            </a:r>
            <a:r>
              <a:rPr lang="en-AU" err="1"/>
              <a:t>Lorum</a:t>
            </a:r>
            <a:r>
              <a:rPr lang="en-AU"/>
              <a:t> </a:t>
            </a:r>
            <a:r>
              <a:rPr lang="en-AU" err="1"/>
              <a:t>ipsum</a:t>
            </a:r>
            <a:r>
              <a:rPr lang="en-AU"/>
              <a:t> </a:t>
            </a:r>
            <a:r>
              <a:rPr lang="en-AU" err="1"/>
              <a:t>dolreos</a:t>
            </a:r>
            <a:r>
              <a:rPr lang="en-AU"/>
              <a:t> </a:t>
            </a:r>
            <a:r>
              <a:rPr lang="en-AU" err="1"/>
              <a:t>mel</a:t>
            </a:r>
            <a:endParaRPr lang="en-AU"/>
          </a:p>
          <a:p>
            <a:pPr lvl="4"/>
            <a:r>
              <a:rPr lang="en-AU"/>
              <a:t>	anon san </a:t>
            </a:r>
            <a:r>
              <a:rPr lang="en-AU" err="1"/>
              <a:t>toro</a:t>
            </a:r>
            <a:r>
              <a:rPr lang="en-AU"/>
              <a:t> </a:t>
            </a:r>
            <a:r>
              <a:rPr lang="en-AU" err="1"/>
              <a:t>wellum</a:t>
            </a:r>
            <a:r>
              <a:rPr lang="en-AU"/>
              <a:t> </a:t>
            </a:r>
            <a:r>
              <a:rPr lang="en-AU" err="1"/>
              <a:t>ast</a:t>
            </a:r>
            <a:endParaRPr lang="en-AU"/>
          </a:p>
        </p:txBody>
      </p:sp>
      <p:sp>
        <p:nvSpPr>
          <p:cNvPr id="15" name="Picture Placeholder 10"/>
          <p:cNvSpPr>
            <a:spLocks noGrp="1"/>
          </p:cNvSpPr>
          <p:nvPr>
            <p:ph type="pic" sz="quarter" idx="36"/>
          </p:nvPr>
        </p:nvSpPr>
        <p:spPr>
          <a:xfrm>
            <a:off x="908250" y="3281677"/>
            <a:ext cx="733775" cy="629061"/>
          </a:xfrm>
        </p:spPr>
        <p:txBody>
          <a:bodyPr>
            <a:normAutofit/>
          </a:bodyPr>
          <a:lstStyle>
            <a:lvl1pPr>
              <a:defRPr sz="1050"/>
            </a:lvl1pPr>
          </a:lstStyle>
          <a:p>
            <a:r>
              <a:rPr lang="en-US"/>
              <a:t>Click icon to add picture</a:t>
            </a:r>
          </a:p>
        </p:txBody>
      </p:sp>
      <p:sp>
        <p:nvSpPr>
          <p:cNvPr id="16" name="Picture Placeholder 10"/>
          <p:cNvSpPr>
            <a:spLocks noGrp="1"/>
          </p:cNvSpPr>
          <p:nvPr>
            <p:ph type="pic" sz="quarter" idx="37"/>
          </p:nvPr>
        </p:nvSpPr>
        <p:spPr>
          <a:xfrm>
            <a:off x="908250" y="4176561"/>
            <a:ext cx="733775" cy="629061"/>
          </a:xfrm>
        </p:spPr>
        <p:txBody>
          <a:bodyPr>
            <a:normAutofit/>
          </a:bodyPr>
          <a:lstStyle>
            <a:lvl1pPr>
              <a:defRPr sz="1050"/>
            </a:lvl1pPr>
          </a:lstStyle>
          <a:p>
            <a:r>
              <a:rPr lang="en-US"/>
              <a:t>Click icon to add picture</a:t>
            </a:r>
          </a:p>
        </p:txBody>
      </p:sp>
      <p:sp>
        <p:nvSpPr>
          <p:cNvPr id="17" name="Picture Placeholder 10"/>
          <p:cNvSpPr>
            <a:spLocks noGrp="1"/>
          </p:cNvSpPr>
          <p:nvPr>
            <p:ph type="pic" sz="quarter" idx="38"/>
          </p:nvPr>
        </p:nvSpPr>
        <p:spPr>
          <a:xfrm>
            <a:off x="908250" y="5046519"/>
            <a:ext cx="733775" cy="629061"/>
          </a:xfrm>
        </p:spPr>
        <p:txBody>
          <a:bodyPr>
            <a:normAutofit/>
          </a:bodyPr>
          <a:lstStyle>
            <a:lvl1pPr>
              <a:defRPr sz="1050"/>
            </a:lvl1pPr>
          </a:lstStyle>
          <a:p>
            <a:r>
              <a:rPr lang="en-US"/>
              <a:t>Click icon to add picture</a:t>
            </a:r>
          </a:p>
        </p:txBody>
      </p:sp>
    </p:spTree>
    <p:extLst>
      <p:ext uri="{BB962C8B-B14F-4D97-AF65-F5344CB8AC3E}">
        <p14:creationId xmlns:p14="http://schemas.microsoft.com/office/powerpoint/2010/main" val="2116239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cxnSp>
        <p:nvCxnSpPr>
          <p:cNvPr id="20" name="Straight Connector 19"/>
          <p:cNvCxnSpPr/>
          <p:nvPr/>
        </p:nvCxnSpPr>
        <p:spPr>
          <a:xfrm>
            <a:off x="2959308" y="2691191"/>
            <a:ext cx="6587873" cy="0"/>
          </a:xfrm>
          <a:prstGeom prst="line">
            <a:avLst/>
          </a:prstGeom>
          <a:ln w="12700">
            <a:solidFill>
              <a:srgbClr val="D6D2C4"/>
            </a:solidFill>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3547936" y="2359742"/>
            <a:ext cx="1661080" cy="655484"/>
          </a:xfrm>
          <a:prstGeom prst="rect">
            <a:avLst/>
          </a:prstGeom>
          <a:solidFill>
            <a:srgbClr val="6D0020"/>
          </a:solidFill>
        </p:spPr>
        <p:txBody>
          <a:bodyPr wrap="square" rtlCol="0" anchor="ctr" anchorCtr="0">
            <a:noAutofit/>
          </a:bodyPr>
          <a:lstStyle/>
          <a:p>
            <a:pPr algn="ctr"/>
            <a:endParaRPr lang="en-US" sz="1000">
              <a:solidFill>
                <a:srgbClr val="FFFFFF"/>
              </a:solidFill>
              <a:latin typeface="Arial"/>
              <a:cs typeface="Arial"/>
            </a:endParaRPr>
          </a:p>
        </p:txBody>
      </p:sp>
      <p:sp>
        <p:nvSpPr>
          <p:cNvPr id="26" name="TextBox 25"/>
          <p:cNvSpPr txBox="1"/>
          <p:nvPr/>
        </p:nvSpPr>
        <p:spPr>
          <a:xfrm>
            <a:off x="5771957" y="2359742"/>
            <a:ext cx="1661080" cy="655484"/>
          </a:xfrm>
          <a:prstGeom prst="rect">
            <a:avLst/>
          </a:prstGeom>
          <a:solidFill>
            <a:srgbClr val="C6007E"/>
          </a:solidFill>
        </p:spPr>
        <p:txBody>
          <a:bodyPr wrap="square" rtlCol="0" anchor="ctr" anchorCtr="0">
            <a:noAutofit/>
          </a:bodyPr>
          <a:lstStyle/>
          <a:p>
            <a:pPr algn="ctr"/>
            <a:endParaRPr lang="en-US" sz="1000">
              <a:solidFill>
                <a:srgbClr val="FFFFFF"/>
              </a:solidFill>
              <a:latin typeface="Arial"/>
              <a:cs typeface="Arial"/>
            </a:endParaRPr>
          </a:p>
        </p:txBody>
      </p:sp>
      <p:sp>
        <p:nvSpPr>
          <p:cNvPr id="27" name="TextBox 26"/>
          <p:cNvSpPr txBox="1"/>
          <p:nvPr/>
        </p:nvSpPr>
        <p:spPr>
          <a:xfrm>
            <a:off x="8035145" y="2359742"/>
            <a:ext cx="1661080" cy="655484"/>
          </a:xfrm>
          <a:prstGeom prst="rect">
            <a:avLst/>
          </a:prstGeom>
          <a:solidFill>
            <a:srgbClr val="6D0020"/>
          </a:solidFill>
        </p:spPr>
        <p:txBody>
          <a:bodyPr wrap="square" rtlCol="0" anchor="ctr" anchorCtr="0">
            <a:noAutofit/>
          </a:bodyPr>
          <a:lstStyle/>
          <a:p>
            <a:pPr algn="ctr"/>
            <a:endParaRPr lang="en-US" sz="1000">
              <a:solidFill>
                <a:srgbClr val="FFFFFF"/>
              </a:solidFill>
              <a:latin typeface="Arial"/>
              <a:cs typeface="Arial"/>
            </a:endParaRPr>
          </a:p>
        </p:txBody>
      </p:sp>
      <p:sp>
        <p:nvSpPr>
          <p:cNvPr id="16" name="Content Placeholder 15"/>
          <p:cNvSpPr>
            <a:spLocks noGrp="1"/>
          </p:cNvSpPr>
          <p:nvPr>
            <p:ph sz="quarter" idx="41" hasCustomPrompt="1"/>
          </p:nvPr>
        </p:nvSpPr>
        <p:spPr>
          <a:xfrm>
            <a:off x="3560869" y="2370668"/>
            <a:ext cx="1645911" cy="622709"/>
          </a:xfrm>
        </p:spPr>
        <p:txBody>
          <a:bodyPr wrap="none" anchor="ctr" anchorCtr="0">
            <a:noAutofit/>
          </a:bodyPr>
          <a:lstStyle>
            <a:lvl3pPr algn="ctr">
              <a:lnSpc>
                <a:spcPts val="1420"/>
              </a:lnSpc>
              <a:defRPr sz="1600">
                <a:solidFill>
                  <a:schemeClr val="bg1"/>
                </a:solidFill>
              </a:defRPr>
            </a:lvl3pPr>
          </a:lstStyle>
          <a:p>
            <a:pPr lvl="2"/>
            <a:r>
              <a:rPr lang="en-AU"/>
              <a:t>Third </a:t>
            </a:r>
            <a:br>
              <a:rPr lang="en-AU"/>
            </a:br>
            <a:r>
              <a:rPr lang="en-AU"/>
              <a:t>level</a:t>
            </a:r>
          </a:p>
        </p:txBody>
      </p:sp>
      <p:sp>
        <p:nvSpPr>
          <p:cNvPr id="41" name="Content Placeholder 15"/>
          <p:cNvSpPr>
            <a:spLocks noGrp="1"/>
          </p:cNvSpPr>
          <p:nvPr>
            <p:ph sz="quarter" idx="42" hasCustomPrompt="1"/>
          </p:nvPr>
        </p:nvSpPr>
        <p:spPr>
          <a:xfrm>
            <a:off x="5784234" y="2370668"/>
            <a:ext cx="1645911" cy="622709"/>
          </a:xfrm>
        </p:spPr>
        <p:txBody>
          <a:bodyPr wrap="none" anchor="ctr" anchorCtr="0">
            <a:noAutofit/>
          </a:bodyPr>
          <a:lstStyle>
            <a:lvl3pPr algn="ctr">
              <a:lnSpc>
                <a:spcPts val="1420"/>
              </a:lnSpc>
              <a:defRPr sz="1600">
                <a:solidFill>
                  <a:schemeClr val="bg1"/>
                </a:solidFill>
              </a:defRPr>
            </a:lvl3pPr>
          </a:lstStyle>
          <a:p>
            <a:pPr lvl="2"/>
            <a:r>
              <a:rPr lang="en-AU"/>
              <a:t>Third </a:t>
            </a:r>
            <a:br>
              <a:rPr lang="en-AU"/>
            </a:br>
            <a:r>
              <a:rPr lang="en-AU"/>
              <a:t>level</a:t>
            </a:r>
          </a:p>
        </p:txBody>
      </p:sp>
      <p:sp>
        <p:nvSpPr>
          <p:cNvPr id="42" name="Content Placeholder 15"/>
          <p:cNvSpPr>
            <a:spLocks noGrp="1"/>
          </p:cNvSpPr>
          <p:nvPr>
            <p:ph sz="quarter" idx="43" hasCustomPrompt="1"/>
          </p:nvPr>
        </p:nvSpPr>
        <p:spPr>
          <a:xfrm>
            <a:off x="8039959" y="2370668"/>
            <a:ext cx="1645911" cy="622709"/>
          </a:xfrm>
        </p:spPr>
        <p:txBody>
          <a:bodyPr wrap="none" anchor="ctr" anchorCtr="0">
            <a:noAutofit/>
          </a:bodyPr>
          <a:lstStyle>
            <a:lvl3pPr algn="ctr">
              <a:lnSpc>
                <a:spcPts val="1420"/>
              </a:lnSpc>
              <a:defRPr sz="1600">
                <a:solidFill>
                  <a:schemeClr val="bg1"/>
                </a:solidFill>
              </a:defRPr>
            </a:lvl3pPr>
          </a:lstStyle>
          <a:p>
            <a:pPr lvl="2"/>
            <a:r>
              <a:rPr lang="en-AU"/>
              <a:t>Third </a:t>
            </a:r>
            <a:br>
              <a:rPr lang="en-AU"/>
            </a:br>
            <a:r>
              <a:rPr lang="en-AU"/>
              <a:t>level</a:t>
            </a:r>
          </a:p>
        </p:txBody>
      </p:sp>
      <p:sp>
        <p:nvSpPr>
          <p:cNvPr id="9" name="Picture Placeholder 8"/>
          <p:cNvSpPr>
            <a:spLocks noGrp="1"/>
          </p:cNvSpPr>
          <p:nvPr>
            <p:ph type="pic" sz="quarter" idx="30"/>
          </p:nvPr>
        </p:nvSpPr>
        <p:spPr>
          <a:xfrm>
            <a:off x="1164974" y="2172007"/>
            <a:ext cx="855133" cy="641351"/>
          </a:xfrm>
        </p:spPr>
        <p:txBody>
          <a:bodyPr>
            <a:normAutofit/>
          </a:bodyPr>
          <a:lstStyle>
            <a:lvl1pPr>
              <a:defRPr sz="1050"/>
            </a:lvl1pPr>
          </a:lstStyle>
          <a:p>
            <a:r>
              <a:rPr lang="en-US"/>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a:normAutofit/>
          </a:bodyPr>
          <a:lstStyle>
            <a:lvl1pPr>
              <a:defRPr sz="1800"/>
            </a:lvl1pPr>
          </a:lstStyle>
          <a:p>
            <a:pPr lvl="0"/>
            <a:r>
              <a:rPr lang="en-AU"/>
              <a:t>SUBHEAD</a:t>
            </a:r>
          </a:p>
        </p:txBody>
      </p:sp>
      <p:sp>
        <p:nvSpPr>
          <p:cNvPr id="10" name="Picture Placeholder 8"/>
          <p:cNvSpPr>
            <a:spLocks noGrp="1"/>
          </p:cNvSpPr>
          <p:nvPr>
            <p:ph type="pic" sz="quarter" idx="31"/>
          </p:nvPr>
        </p:nvSpPr>
        <p:spPr>
          <a:xfrm>
            <a:off x="1140783" y="4293318"/>
            <a:ext cx="855133" cy="641351"/>
          </a:xfrm>
        </p:spPr>
        <p:txBody>
          <a:bodyPr>
            <a:normAutofit/>
          </a:bodyPr>
          <a:lstStyle>
            <a:lvl1pPr>
              <a:defRPr sz="1050"/>
            </a:lvl1pPr>
          </a:lstStyle>
          <a:p>
            <a:r>
              <a:rPr lang="en-US"/>
              <a:t>Click icon to add picture</a:t>
            </a:r>
          </a:p>
        </p:txBody>
      </p:sp>
      <p:cxnSp>
        <p:nvCxnSpPr>
          <p:cNvPr id="12" name="Straight Connector 11"/>
          <p:cNvCxnSpPr/>
          <p:nvPr/>
        </p:nvCxnSpPr>
        <p:spPr>
          <a:xfrm>
            <a:off x="1532064" y="3217336"/>
            <a:ext cx="0" cy="653143"/>
          </a:xfrm>
          <a:prstGeom prst="line">
            <a:avLst/>
          </a:prstGeom>
          <a:ln w="12700">
            <a:solidFill>
              <a:srgbClr val="D6D2C4"/>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524005" y="3543905"/>
            <a:ext cx="1451428" cy="0"/>
          </a:xfrm>
          <a:prstGeom prst="line">
            <a:avLst/>
          </a:prstGeom>
          <a:ln w="12700">
            <a:solidFill>
              <a:srgbClr val="D6D2C4"/>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965712" y="2685143"/>
            <a:ext cx="0" cy="1832428"/>
          </a:xfrm>
          <a:prstGeom prst="line">
            <a:avLst/>
          </a:prstGeom>
          <a:ln w="12700">
            <a:solidFill>
              <a:srgbClr val="D6D2C4"/>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2959308" y="4516859"/>
            <a:ext cx="6587873" cy="0"/>
          </a:xfrm>
          <a:prstGeom prst="line">
            <a:avLst/>
          </a:prstGeom>
          <a:ln w="12700">
            <a:solidFill>
              <a:srgbClr val="D6D2C4"/>
            </a:solidFill>
          </a:ln>
          <a:effectLst/>
        </p:spPr>
        <p:style>
          <a:lnRef idx="2">
            <a:schemeClr val="accent1"/>
          </a:lnRef>
          <a:fillRef idx="0">
            <a:schemeClr val="accent1"/>
          </a:fillRef>
          <a:effectRef idx="1">
            <a:schemeClr val="accent1"/>
          </a:effectRef>
          <a:fontRef idx="minor">
            <a:schemeClr val="tx1"/>
          </a:fontRef>
        </p:style>
      </p:cxnSp>
      <p:sp>
        <p:nvSpPr>
          <p:cNvPr id="35" name="Picture Placeholder 8"/>
          <p:cNvSpPr>
            <a:spLocks noGrp="1"/>
          </p:cNvSpPr>
          <p:nvPr>
            <p:ph type="pic" sz="quarter" idx="32"/>
          </p:nvPr>
        </p:nvSpPr>
        <p:spPr>
          <a:xfrm>
            <a:off x="5695421" y="3577713"/>
            <a:ext cx="736384" cy="552288"/>
          </a:xfrm>
        </p:spPr>
        <p:txBody>
          <a:bodyPr>
            <a:normAutofit/>
          </a:bodyPr>
          <a:lstStyle>
            <a:lvl1pPr>
              <a:defRPr sz="900"/>
            </a:lvl1pPr>
          </a:lstStyle>
          <a:p>
            <a:r>
              <a:rPr lang="en-US"/>
              <a:t>Click icon to add picture</a:t>
            </a:r>
          </a:p>
        </p:txBody>
      </p:sp>
      <p:sp>
        <p:nvSpPr>
          <p:cNvPr id="36" name="Picture Placeholder 8"/>
          <p:cNvSpPr>
            <a:spLocks noGrp="1"/>
          </p:cNvSpPr>
          <p:nvPr>
            <p:ph type="pic" sz="quarter" idx="33"/>
          </p:nvPr>
        </p:nvSpPr>
        <p:spPr>
          <a:xfrm>
            <a:off x="9842919" y="2395983"/>
            <a:ext cx="736384" cy="552288"/>
          </a:xfrm>
        </p:spPr>
        <p:txBody>
          <a:bodyPr>
            <a:normAutofit/>
          </a:bodyPr>
          <a:lstStyle>
            <a:lvl1pPr>
              <a:defRPr sz="900"/>
            </a:lvl1pPr>
          </a:lstStyle>
          <a:p>
            <a:r>
              <a:rPr lang="en-US"/>
              <a:t>Click icon to add picture</a:t>
            </a:r>
          </a:p>
        </p:txBody>
      </p:sp>
      <p:sp>
        <p:nvSpPr>
          <p:cNvPr id="37" name="Picture Placeholder 8"/>
          <p:cNvSpPr>
            <a:spLocks noGrp="1"/>
          </p:cNvSpPr>
          <p:nvPr>
            <p:ph type="pic" sz="quarter" idx="34"/>
          </p:nvPr>
        </p:nvSpPr>
        <p:spPr>
          <a:xfrm>
            <a:off x="9842919" y="4221088"/>
            <a:ext cx="736384" cy="552288"/>
          </a:xfrm>
        </p:spPr>
        <p:txBody>
          <a:bodyPr>
            <a:normAutofit/>
          </a:bodyPr>
          <a:lstStyle>
            <a:lvl1pPr>
              <a:defRPr sz="900"/>
            </a:lvl1pPr>
          </a:lstStyle>
          <a:p>
            <a:r>
              <a:rPr lang="en-US"/>
              <a:t>Click icon to add picture</a:t>
            </a:r>
          </a:p>
        </p:txBody>
      </p:sp>
      <p:sp>
        <p:nvSpPr>
          <p:cNvPr id="11" name="Content Placeholder 10"/>
          <p:cNvSpPr>
            <a:spLocks noGrp="1"/>
          </p:cNvSpPr>
          <p:nvPr>
            <p:ph sz="quarter" idx="35" hasCustomPrompt="1"/>
          </p:nvPr>
        </p:nvSpPr>
        <p:spPr>
          <a:xfrm>
            <a:off x="3442059" y="4897406"/>
            <a:ext cx="2048933" cy="890587"/>
          </a:xfrm>
        </p:spPr>
        <p:txBody>
          <a:bodyPr wrap="none">
            <a:noAutofit/>
          </a:bodyPr>
          <a:lstStyle/>
          <a:p>
            <a:pPr lvl="3"/>
            <a:r>
              <a:rPr lang="en-AU"/>
              <a:t>Fourth level</a:t>
            </a:r>
          </a:p>
        </p:txBody>
      </p:sp>
      <p:sp>
        <p:nvSpPr>
          <p:cNvPr id="28" name="Content Placeholder 10"/>
          <p:cNvSpPr>
            <a:spLocks noGrp="1"/>
          </p:cNvSpPr>
          <p:nvPr>
            <p:ph sz="quarter" idx="36" hasCustomPrompt="1"/>
          </p:nvPr>
        </p:nvSpPr>
        <p:spPr>
          <a:xfrm>
            <a:off x="5655513" y="4897406"/>
            <a:ext cx="2048933" cy="890587"/>
          </a:xfrm>
        </p:spPr>
        <p:txBody>
          <a:bodyPr wrap="none">
            <a:noAutofit/>
          </a:bodyPr>
          <a:lstStyle/>
          <a:p>
            <a:pPr lvl="3"/>
            <a:r>
              <a:rPr lang="en-AU"/>
              <a:t>Fourth level</a:t>
            </a:r>
          </a:p>
        </p:txBody>
      </p:sp>
      <p:sp>
        <p:nvSpPr>
          <p:cNvPr id="29" name="Content Placeholder 10"/>
          <p:cNvSpPr>
            <a:spLocks noGrp="1"/>
          </p:cNvSpPr>
          <p:nvPr>
            <p:ph sz="quarter" idx="37" hasCustomPrompt="1"/>
          </p:nvPr>
        </p:nvSpPr>
        <p:spPr>
          <a:xfrm>
            <a:off x="7919152" y="4897406"/>
            <a:ext cx="2048933" cy="890587"/>
          </a:xfrm>
        </p:spPr>
        <p:txBody>
          <a:bodyPr wrap="none">
            <a:noAutofit/>
          </a:bodyPr>
          <a:lstStyle/>
          <a:p>
            <a:pPr lvl="3"/>
            <a:r>
              <a:rPr lang="en-AU"/>
              <a:t>Fourth level</a:t>
            </a:r>
          </a:p>
        </p:txBody>
      </p:sp>
      <p:sp>
        <p:nvSpPr>
          <p:cNvPr id="38" name="Content Placeholder 10"/>
          <p:cNvSpPr>
            <a:spLocks noGrp="1"/>
          </p:cNvSpPr>
          <p:nvPr>
            <p:ph sz="quarter" idx="38" hasCustomPrompt="1"/>
          </p:nvPr>
        </p:nvSpPr>
        <p:spPr>
          <a:xfrm>
            <a:off x="3442059" y="1681523"/>
            <a:ext cx="2048933" cy="672972"/>
          </a:xfrm>
        </p:spPr>
        <p:txBody>
          <a:bodyPr wrap="none">
            <a:noAutofit/>
          </a:bodyPr>
          <a:lstStyle/>
          <a:p>
            <a:pPr lvl="3"/>
            <a:r>
              <a:rPr lang="en-AU"/>
              <a:t>Fourth level</a:t>
            </a:r>
          </a:p>
        </p:txBody>
      </p:sp>
      <p:sp>
        <p:nvSpPr>
          <p:cNvPr id="39" name="Content Placeholder 10"/>
          <p:cNvSpPr>
            <a:spLocks noGrp="1"/>
          </p:cNvSpPr>
          <p:nvPr>
            <p:ph sz="quarter" idx="39" hasCustomPrompt="1"/>
          </p:nvPr>
        </p:nvSpPr>
        <p:spPr>
          <a:xfrm>
            <a:off x="5655513" y="1681523"/>
            <a:ext cx="2048933" cy="672972"/>
          </a:xfrm>
        </p:spPr>
        <p:txBody>
          <a:bodyPr wrap="none">
            <a:noAutofit/>
          </a:bodyPr>
          <a:lstStyle/>
          <a:p>
            <a:pPr lvl="3"/>
            <a:r>
              <a:rPr lang="en-AU"/>
              <a:t>Fourth level</a:t>
            </a:r>
          </a:p>
        </p:txBody>
      </p:sp>
      <p:sp>
        <p:nvSpPr>
          <p:cNvPr id="40" name="Content Placeholder 10"/>
          <p:cNvSpPr>
            <a:spLocks noGrp="1"/>
          </p:cNvSpPr>
          <p:nvPr>
            <p:ph sz="quarter" idx="40" hasCustomPrompt="1"/>
          </p:nvPr>
        </p:nvSpPr>
        <p:spPr>
          <a:xfrm>
            <a:off x="7919152" y="1681523"/>
            <a:ext cx="2048933" cy="672972"/>
          </a:xfrm>
        </p:spPr>
        <p:txBody>
          <a:bodyPr wrap="none">
            <a:noAutofit/>
          </a:bodyPr>
          <a:lstStyle/>
          <a:p>
            <a:pPr lvl="3"/>
            <a:r>
              <a:rPr lang="en-AU"/>
              <a:t>Fourth level</a:t>
            </a:r>
          </a:p>
        </p:txBody>
      </p:sp>
      <p:sp>
        <p:nvSpPr>
          <p:cNvPr id="43" name="TextBox 42"/>
          <p:cNvSpPr txBox="1"/>
          <p:nvPr/>
        </p:nvSpPr>
        <p:spPr>
          <a:xfrm>
            <a:off x="3565415" y="4168881"/>
            <a:ext cx="1661080" cy="655484"/>
          </a:xfrm>
          <a:prstGeom prst="rect">
            <a:avLst/>
          </a:prstGeom>
          <a:solidFill>
            <a:srgbClr val="6D0020"/>
          </a:solidFill>
        </p:spPr>
        <p:txBody>
          <a:bodyPr wrap="square" rtlCol="0" anchor="ctr" anchorCtr="0">
            <a:noAutofit/>
          </a:bodyPr>
          <a:lstStyle/>
          <a:p>
            <a:pPr algn="ctr"/>
            <a:endParaRPr lang="en-US" sz="1000">
              <a:solidFill>
                <a:srgbClr val="FFFFFF"/>
              </a:solidFill>
              <a:latin typeface="Arial"/>
              <a:cs typeface="Arial"/>
            </a:endParaRPr>
          </a:p>
        </p:txBody>
      </p:sp>
      <p:sp>
        <p:nvSpPr>
          <p:cNvPr id="47" name="TextBox 46"/>
          <p:cNvSpPr txBox="1"/>
          <p:nvPr/>
        </p:nvSpPr>
        <p:spPr>
          <a:xfrm>
            <a:off x="5789436" y="4168881"/>
            <a:ext cx="1661080" cy="655484"/>
          </a:xfrm>
          <a:prstGeom prst="rect">
            <a:avLst/>
          </a:prstGeom>
          <a:solidFill>
            <a:srgbClr val="C6007E"/>
          </a:solidFill>
        </p:spPr>
        <p:txBody>
          <a:bodyPr wrap="square" rtlCol="0" anchor="ctr" anchorCtr="0">
            <a:noAutofit/>
          </a:bodyPr>
          <a:lstStyle/>
          <a:p>
            <a:pPr algn="ctr"/>
            <a:endParaRPr lang="en-US" sz="1000">
              <a:solidFill>
                <a:srgbClr val="FFFFFF"/>
              </a:solidFill>
              <a:latin typeface="Arial"/>
              <a:cs typeface="Arial"/>
            </a:endParaRPr>
          </a:p>
        </p:txBody>
      </p:sp>
      <p:sp>
        <p:nvSpPr>
          <p:cNvPr id="48" name="TextBox 47"/>
          <p:cNvSpPr txBox="1"/>
          <p:nvPr/>
        </p:nvSpPr>
        <p:spPr>
          <a:xfrm>
            <a:off x="8052624" y="4168881"/>
            <a:ext cx="1661080" cy="655484"/>
          </a:xfrm>
          <a:prstGeom prst="rect">
            <a:avLst/>
          </a:prstGeom>
          <a:solidFill>
            <a:srgbClr val="6D0020"/>
          </a:solidFill>
        </p:spPr>
        <p:txBody>
          <a:bodyPr wrap="square" rtlCol="0" anchor="ctr" anchorCtr="0">
            <a:noAutofit/>
          </a:bodyPr>
          <a:lstStyle/>
          <a:p>
            <a:pPr algn="ctr"/>
            <a:endParaRPr lang="en-US" sz="1000">
              <a:solidFill>
                <a:srgbClr val="FFFFFF"/>
              </a:solidFill>
              <a:latin typeface="Arial"/>
              <a:cs typeface="Arial"/>
            </a:endParaRPr>
          </a:p>
        </p:txBody>
      </p:sp>
      <p:sp>
        <p:nvSpPr>
          <p:cNvPr id="49" name="Content Placeholder 15"/>
          <p:cNvSpPr>
            <a:spLocks noGrp="1"/>
          </p:cNvSpPr>
          <p:nvPr>
            <p:ph sz="quarter" idx="44" hasCustomPrompt="1"/>
          </p:nvPr>
        </p:nvSpPr>
        <p:spPr>
          <a:xfrm>
            <a:off x="3578347" y="4179807"/>
            <a:ext cx="1645911" cy="622709"/>
          </a:xfrm>
        </p:spPr>
        <p:txBody>
          <a:bodyPr wrap="none" anchor="ctr" anchorCtr="0">
            <a:noAutofit/>
          </a:bodyPr>
          <a:lstStyle>
            <a:lvl3pPr algn="ctr">
              <a:lnSpc>
                <a:spcPts val="1420"/>
              </a:lnSpc>
              <a:defRPr sz="1600">
                <a:solidFill>
                  <a:schemeClr val="bg1"/>
                </a:solidFill>
              </a:defRPr>
            </a:lvl3pPr>
          </a:lstStyle>
          <a:p>
            <a:pPr lvl="2"/>
            <a:r>
              <a:rPr lang="en-AU"/>
              <a:t>Third </a:t>
            </a:r>
            <a:br>
              <a:rPr lang="en-AU"/>
            </a:br>
            <a:r>
              <a:rPr lang="en-AU"/>
              <a:t>level</a:t>
            </a:r>
          </a:p>
        </p:txBody>
      </p:sp>
      <p:sp>
        <p:nvSpPr>
          <p:cNvPr id="50" name="Content Placeholder 15"/>
          <p:cNvSpPr>
            <a:spLocks noGrp="1"/>
          </p:cNvSpPr>
          <p:nvPr>
            <p:ph sz="quarter" idx="45" hasCustomPrompt="1"/>
          </p:nvPr>
        </p:nvSpPr>
        <p:spPr>
          <a:xfrm>
            <a:off x="5801712" y="4179807"/>
            <a:ext cx="1645911" cy="622709"/>
          </a:xfrm>
        </p:spPr>
        <p:txBody>
          <a:bodyPr wrap="none" anchor="ctr" anchorCtr="0">
            <a:noAutofit/>
          </a:bodyPr>
          <a:lstStyle>
            <a:lvl3pPr algn="ctr">
              <a:lnSpc>
                <a:spcPts val="1420"/>
              </a:lnSpc>
              <a:defRPr sz="1600">
                <a:solidFill>
                  <a:schemeClr val="bg1"/>
                </a:solidFill>
              </a:defRPr>
            </a:lvl3pPr>
          </a:lstStyle>
          <a:p>
            <a:pPr lvl="2"/>
            <a:r>
              <a:rPr lang="en-AU"/>
              <a:t>Third </a:t>
            </a:r>
            <a:br>
              <a:rPr lang="en-AU"/>
            </a:br>
            <a:r>
              <a:rPr lang="en-AU"/>
              <a:t>level</a:t>
            </a:r>
          </a:p>
        </p:txBody>
      </p:sp>
      <p:sp>
        <p:nvSpPr>
          <p:cNvPr id="51" name="Content Placeholder 15"/>
          <p:cNvSpPr>
            <a:spLocks noGrp="1"/>
          </p:cNvSpPr>
          <p:nvPr>
            <p:ph sz="quarter" idx="46" hasCustomPrompt="1"/>
          </p:nvPr>
        </p:nvSpPr>
        <p:spPr>
          <a:xfrm>
            <a:off x="8057438" y="4179807"/>
            <a:ext cx="1645911" cy="622709"/>
          </a:xfrm>
        </p:spPr>
        <p:txBody>
          <a:bodyPr wrap="none" anchor="ctr" anchorCtr="0">
            <a:noAutofit/>
          </a:bodyPr>
          <a:lstStyle>
            <a:lvl3pPr algn="ctr">
              <a:lnSpc>
                <a:spcPts val="1420"/>
              </a:lnSpc>
              <a:defRPr sz="1600">
                <a:solidFill>
                  <a:schemeClr val="bg1"/>
                </a:solidFill>
              </a:defRPr>
            </a:lvl3pPr>
          </a:lstStyle>
          <a:p>
            <a:pPr lvl="2"/>
            <a:r>
              <a:rPr lang="en-AU"/>
              <a:t>Third </a:t>
            </a:r>
            <a:br>
              <a:rPr lang="en-AU"/>
            </a:br>
            <a:r>
              <a:rPr lang="en-AU"/>
              <a:t>level</a:t>
            </a:r>
          </a:p>
        </p:txBody>
      </p:sp>
      <p:sp>
        <p:nvSpPr>
          <p:cNvPr id="7" name="TextBox 6"/>
          <p:cNvSpPr txBox="1"/>
          <p:nvPr/>
        </p:nvSpPr>
        <p:spPr>
          <a:xfrm>
            <a:off x="985212" y="3797172"/>
            <a:ext cx="1153080" cy="427863"/>
          </a:xfrm>
          <a:prstGeom prst="rect">
            <a:avLst/>
          </a:prstGeom>
          <a:solidFill>
            <a:srgbClr val="D6001C"/>
          </a:solidFill>
        </p:spPr>
        <p:txBody>
          <a:bodyPr wrap="square" rtlCol="0" anchor="ctr" anchorCtr="0">
            <a:noAutofit/>
          </a:bodyPr>
          <a:lstStyle/>
          <a:p>
            <a:pPr algn="ctr"/>
            <a:endParaRPr lang="en-US" sz="1200">
              <a:solidFill>
                <a:schemeClr val="bg1"/>
              </a:solidFill>
              <a:latin typeface="Arial"/>
              <a:cs typeface="Arial"/>
            </a:endParaRPr>
          </a:p>
        </p:txBody>
      </p:sp>
      <p:sp>
        <p:nvSpPr>
          <p:cNvPr id="52" name="TextBox 51"/>
          <p:cNvSpPr txBox="1"/>
          <p:nvPr/>
        </p:nvSpPr>
        <p:spPr>
          <a:xfrm>
            <a:off x="985212" y="2852938"/>
            <a:ext cx="1153080" cy="427863"/>
          </a:xfrm>
          <a:prstGeom prst="rect">
            <a:avLst/>
          </a:prstGeom>
          <a:solidFill>
            <a:srgbClr val="D6001C"/>
          </a:solidFill>
        </p:spPr>
        <p:txBody>
          <a:bodyPr wrap="square" rtlCol="0" anchor="ctr" anchorCtr="0">
            <a:noAutofit/>
          </a:bodyPr>
          <a:lstStyle/>
          <a:p>
            <a:pPr algn="ctr"/>
            <a:endParaRPr lang="en-US" sz="1200">
              <a:solidFill>
                <a:schemeClr val="bg1"/>
              </a:solidFill>
              <a:latin typeface="Arial"/>
              <a:cs typeface="Arial"/>
            </a:endParaRPr>
          </a:p>
        </p:txBody>
      </p:sp>
    </p:spTree>
    <p:extLst>
      <p:ext uri="{BB962C8B-B14F-4D97-AF65-F5344CB8AC3E}">
        <p14:creationId xmlns:p14="http://schemas.microsoft.com/office/powerpoint/2010/main" val="1558357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a:normAutofit/>
          </a:bodyPr>
          <a:lstStyle>
            <a:lvl1pPr>
              <a:defRPr sz="1800"/>
            </a:lvl1pPr>
          </a:lstStyle>
          <a:p>
            <a:pPr lvl="0"/>
            <a:r>
              <a:rPr lang="en-AU"/>
              <a:t>SUBHEAD</a:t>
            </a:r>
          </a:p>
        </p:txBody>
      </p:sp>
      <p:sp>
        <p:nvSpPr>
          <p:cNvPr id="11" name="Content Placeholder 10"/>
          <p:cNvSpPr>
            <a:spLocks noGrp="1"/>
          </p:cNvSpPr>
          <p:nvPr>
            <p:ph sz="quarter" idx="30" hasCustomPrompt="1"/>
          </p:nvPr>
        </p:nvSpPr>
        <p:spPr>
          <a:xfrm>
            <a:off x="7175505" y="2152652"/>
            <a:ext cx="2710343" cy="2791279"/>
          </a:xfrm>
        </p:spPr>
        <p:txBody>
          <a:bodyPr wrap="none">
            <a:noAutofit/>
          </a:bodyPr>
          <a:lstStyle>
            <a:lvl3pPr>
              <a:defRPr sz="1600"/>
            </a:lvl3pPr>
            <a:lvl4pPr>
              <a:defRPr sz="1600"/>
            </a:lvl4pPr>
          </a:lstStyle>
          <a:p>
            <a:pPr lvl="2"/>
            <a:r>
              <a:rPr lang="en-AU"/>
              <a:t>2001 – 2004</a:t>
            </a:r>
          </a:p>
          <a:p>
            <a:pPr lvl="3"/>
            <a:r>
              <a:rPr lang="en-AU"/>
              <a:t>Consistent</a:t>
            </a:r>
          </a:p>
          <a:p>
            <a:pPr lvl="2"/>
            <a:endParaRPr lang="en-AU"/>
          </a:p>
          <a:p>
            <a:pPr lvl="2"/>
            <a:r>
              <a:rPr lang="en-AU"/>
              <a:t>2001 – 2004</a:t>
            </a:r>
          </a:p>
          <a:p>
            <a:pPr lvl="3"/>
            <a:r>
              <a:rPr lang="en-AU"/>
              <a:t>Consistent</a:t>
            </a:r>
          </a:p>
          <a:p>
            <a:pPr lvl="3"/>
            <a:endParaRPr lang="en-AU"/>
          </a:p>
          <a:p>
            <a:pPr lvl="2"/>
            <a:r>
              <a:rPr lang="en-AU"/>
              <a:t>2001 – 2004</a:t>
            </a:r>
          </a:p>
          <a:p>
            <a:pPr lvl="3"/>
            <a:r>
              <a:rPr lang="en-AU"/>
              <a:t>Consistent</a:t>
            </a:r>
          </a:p>
        </p:txBody>
      </p:sp>
      <p:sp>
        <p:nvSpPr>
          <p:cNvPr id="13" name="Content Placeholder 10"/>
          <p:cNvSpPr>
            <a:spLocks noGrp="1"/>
          </p:cNvSpPr>
          <p:nvPr>
            <p:ph sz="quarter" idx="31" hasCustomPrompt="1"/>
          </p:nvPr>
        </p:nvSpPr>
        <p:spPr>
          <a:xfrm>
            <a:off x="9966476" y="2152652"/>
            <a:ext cx="1608667" cy="2800351"/>
          </a:xfrm>
        </p:spPr>
        <p:txBody>
          <a:bodyPr wrap="none">
            <a:noAutofit/>
          </a:bodyPr>
          <a:lstStyle>
            <a:lvl4pPr>
              <a:defRPr sz="1600"/>
            </a:lvl4pPr>
          </a:lstStyle>
          <a:p>
            <a:pPr lvl="3"/>
            <a:r>
              <a:rPr lang="en-AU"/>
              <a:t>100%</a:t>
            </a:r>
          </a:p>
          <a:p>
            <a:pPr lvl="3"/>
            <a:endParaRPr lang="en-AU"/>
          </a:p>
          <a:p>
            <a:pPr lvl="3"/>
            <a:endParaRPr lang="en-AU"/>
          </a:p>
          <a:p>
            <a:pPr lvl="3"/>
            <a:r>
              <a:rPr lang="en-AU"/>
              <a:t>30% – 70%</a:t>
            </a:r>
          </a:p>
          <a:p>
            <a:pPr lvl="3"/>
            <a:endParaRPr lang="en-AU"/>
          </a:p>
          <a:p>
            <a:pPr lvl="3"/>
            <a:endParaRPr lang="en-AU"/>
          </a:p>
          <a:p>
            <a:pPr lvl="3"/>
            <a:r>
              <a:rPr lang="en-AU"/>
              <a:t>90% – 10%</a:t>
            </a:r>
          </a:p>
        </p:txBody>
      </p:sp>
      <p:sp>
        <p:nvSpPr>
          <p:cNvPr id="20" name="Content Placeholder 19"/>
          <p:cNvSpPr>
            <a:spLocks noGrp="1"/>
          </p:cNvSpPr>
          <p:nvPr>
            <p:ph sz="quarter" idx="36" hasCustomPrompt="1"/>
          </p:nvPr>
        </p:nvSpPr>
        <p:spPr>
          <a:xfrm>
            <a:off x="7183971" y="4929190"/>
            <a:ext cx="4298447" cy="1286875"/>
          </a:xfrm>
        </p:spPr>
        <p:txBody>
          <a:bodyPr wrap="none">
            <a:noAutofit/>
          </a:bodyPr>
          <a:lstStyle>
            <a:lvl4pPr>
              <a:defRPr/>
            </a:lvl4pPr>
          </a:lstStyle>
          <a:p>
            <a:pPr lvl="3"/>
            <a:r>
              <a:rPr lang="en-AU" err="1"/>
              <a:t>Lorum</a:t>
            </a:r>
            <a:r>
              <a:rPr lang="en-AU"/>
              <a:t> </a:t>
            </a:r>
            <a:r>
              <a:rPr lang="en-AU" err="1"/>
              <a:t>ipsum</a:t>
            </a:r>
            <a:r>
              <a:rPr lang="en-AU"/>
              <a:t> </a:t>
            </a:r>
            <a:r>
              <a:rPr lang="en-AU" err="1"/>
              <a:t>dolores</a:t>
            </a:r>
            <a:r>
              <a:rPr lang="en-AU"/>
              <a:t> </a:t>
            </a:r>
            <a:r>
              <a:rPr lang="en-AU" err="1"/>
              <a:t>melior</a:t>
            </a:r>
            <a:r>
              <a:rPr lang="en-AU"/>
              <a:t> </a:t>
            </a:r>
            <a:br>
              <a:rPr lang="en-AU"/>
            </a:br>
            <a:r>
              <a:rPr lang="en-AU"/>
              <a:t>non </a:t>
            </a:r>
            <a:r>
              <a:rPr lang="en-AU" err="1"/>
              <a:t>tutte</a:t>
            </a:r>
            <a:r>
              <a:rPr lang="en-AU"/>
              <a:t> san </a:t>
            </a:r>
            <a:r>
              <a:rPr lang="en-AU" err="1"/>
              <a:t>toor</a:t>
            </a:r>
            <a:r>
              <a:rPr lang="en-AU"/>
              <a:t> velum sit</a:t>
            </a:r>
          </a:p>
        </p:txBody>
      </p:sp>
    </p:spTree>
    <p:extLst>
      <p:ext uri="{BB962C8B-B14F-4D97-AF65-F5344CB8AC3E}">
        <p14:creationId xmlns:p14="http://schemas.microsoft.com/office/powerpoint/2010/main" val="443467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7" name="Picture Placeholder 15"/>
          <p:cNvSpPr>
            <a:spLocks noGrp="1"/>
          </p:cNvSpPr>
          <p:nvPr>
            <p:ph type="pic" sz="quarter" idx="16"/>
          </p:nvPr>
        </p:nvSpPr>
        <p:spPr>
          <a:xfrm>
            <a:off x="1005529" y="2235667"/>
            <a:ext cx="2027451" cy="1480280"/>
          </a:xfrm>
        </p:spPr>
        <p:txBody>
          <a:bodyPr/>
          <a:lstStyle/>
          <a:p>
            <a:r>
              <a:rPr lang="en-US"/>
              <a:t>Click icon to add picture</a:t>
            </a:r>
          </a:p>
        </p:txBody>
      </p:sp>
      <p:sp>
        <p:nvSpPr>
          <p:cNvPr id="14" name="Picture Placeholder 15"/>
          <p:cNvSpPr>
            <a:spLocks noGrp="1"/>
          </p:cNvSpPr>
          <p:nvPr>
            <p:ph type="pic" sz="quarter" idx="37"/>
          </p:nvPr>
        </p:nvSpPr>
        <p:spPr>
          <a:xfrm>
            <a:off x="3695733" y="2235667"/>
            <a:ext cx="2027451" cy="1480280"/>
          </a:xfrm>
        </p:spPr>
        <p:txBody>
          <a:bodyPr/>
          <a:lstStyle/>
          <a:p>
            <a:r>
              <a:rPr lang="en-US"/>
              <a:t>Click icon to add picture</a:t>
            </a:r>
          </a:p>
        </p:txBody>
      </p:sp>
      <p:sp>
        <p:nvSpPr>
          <p:cNvPr id="15" name="Picture Placeholder 15"/>
          <p:cNvSpPr>
            <a:spLocks noGrp="1"/>
          </p:cNvSpPr>
          <p:nvPr>
            <p:ph type="pic" sz="quarter" idx="38"/>
          </p:nvPr>
        </p:nvSpPr>
        <p:spPr>
          <a:xfrm>
            <a:off x="6384032" y="2235667"/>
            <a:ext cx="2027451" cy="1480280"/>
          </a:xfrm>
        </p:spPr>
        <p:txBody>
          <a:bodyPr/>
          <a:lstStyle/>
          <a:p>
            <a:r>
              <a:rPr lang="en-US"/>
              <a:t>Click icon to add picture</a:t>
            </a:r>
          </a:p>
        </p:txBody>
      </p:sp>
      <p:sp>
        <p:nvSpPr>
          <p:cNvPr id="16" name="Picture Placeholder 15"/>
          <p:cNvSpPr>
            <a:spLocks noGrp="1"/>
          </p:cNvSpPr>
          <p:nvPr>
            <p:ph type="pic" sz="quarter" idx="39"/>
          </p:nvPr>
        </p:nvSpPr>
        <p:spPr>
          <a:xfrm>
            <a:off x="9074236" y="2235667"/>
            <a:ext cx="2027451" cy="1480280"/>
          </a:xfrm>
        </p:spPr>
        <p:txBody>
          <a:bodyPr/>
          <a:lstStyle/>
          <a:p>
            <a:r>
              <a:rPr lang="en-US"/>
              <a:t>Click icon to add picture</a:t>
            </a:r>
          </a:p>
        </p:txBody>
      </p:sp>
      <p:sp>
        <p:nvSpPr>
          <p:cNvPr id="18" name="Content Placeholder 17"/>
          <p:cNvSpPr>
            <a:spLocks noGrp="1"/>
          </p:cNvSpPr>
          <p:nvPr>
            <p:ph sz="quarter" idx="40" hasCustomPrompt="1"/>
          </p:nvPr>
        </p:nvSpPr>
        <p:spPr>
          <a:xfrm>
            <a:off x="855138" y="3876967"/>
            <a:ext cx="2329948" cy="2066975"/>
          </a:xfrm>
        </p:spPr>
        <p:txBody>
          <a:bodyPr wrap="none">
            <a:noAutofit/>
          </a:bodyPr>
          <a:lstStyle>
            <a:lvl3pPr algn="ctr">
              <a:defRPr/>
            </a:lvl3pPr>
            <a:lvl4pPr algn="ctr">
              <a:defRPr/>
            </a:lvl4pPr>
          </a:lstStyle>
          <a:p>
            <a:pPr lvl="2"/>
            <a:r>
              <a:rPr lang="en-AU"/>
              <a:t>Third level</a:t>
            </a:r>
          </a:p>
          <a:p>
            <a:pPr lvl="3"/>
            <a:r>
              <a:rPr lang="en-AU"/>
              <a:t>Fourth level</a:t>
            </a:r>
          </a:p>
        </p:txBody>
      </p:sp>
      <p:sp>
        <p:nvSpPr>
          <p:cNvPr id="19" name="Content Placeholder 17"/>
          <p:cNvSpPr>
            <a:spLocks noGrp="1"/>
          </p:cNvSpPr>
          <p:nvPr>
            <p:ph sz="quarter" idx="41" hasCustomPrompt="1"/>
          </p:nvPr>
        </p:nvSpPr>
        <p:spPr>
          <a:xfrm>
            <a:off x="3535521" y="3876967"/>
            <a:ext cx="2329948" cy="2066975"/>
          </a:xfrm>
        </p:spPr>
        <p:txBody>
          <a:bodyPr wrap="none">
            <a:noAutofit/>
          </a:bodyPr>
          <a:lstStyle>
            <a:lvl3pPr algn="ctr">
              <a:defRPr/>
            </a:lvl3pPr>
            <a:lvl4pPr algn="ctr">
              <a:defRPr/>
            </a:lvl4pPr>
          </a:lstStyle>
          <a:p>
            <a:pPr lvl="2"/>
            <a:r>
              <a:rPr lang="en-AU"/>
              <a:t>Third level</a:t>
            </a:r>
          </a:p>
          <a:p>
            <a:pPr lvl="3"/>
            <a:r>
              <a:rPr lang="en-AU"/>
              <a:t>Fourth level</a:t>
            </a:r>
          </a:p>
        </p:txBody>
      </p:sp>
      <p:sp>
        <p:nvSpPr>
          <p:cNvPr id="20" name="Content Placeholder 17"/>
          <p:cNvSpPr>
            <a:spLocks noGrp="1"/>
          </p:cNvSpPr>
          <p:nvPr>
            <p:ph sz="quarter" idx="42" hasCustomPrompt="1"/>
          </p:nvPr>
        </p:nvSpPr>
        <p:spPr>
          <a:xfrm>
            <a:off x="6215903" y="3876967"/>
            <a:ext cx="2329948" cy="2066975"/>
          </a:xfrm>
        </p:spPr>
        <p:txBody>
          <a:bodyPr wrap="none">
            <a:noAutofit/>
          </a:bodyPr>
          <a:lstStyle>
            <a:lvl3pPr algn="ctr">
              <a:defRPr/>
            </a:lvl3pPr>
            <a:lvl4pPr algn="ctr">
              <a:defRPr/>
            </a:lvl4pPr>
          </a:lstStyle>
          <a:p>
            <a:pPr lvl="2"/>
            <a:r>
              <a:rPr lang="en-AU"/>
              <a:t>Third level</a:t>
            </a:r>
          </a:p>
          <a:p>
            <a:pPr lvl="3"/>
            <a:r>
              <a:rPr lang="en-AU"/>
              <a:t>Fourth level</a:t>
            </a:r>
          </a:p>
        </p:txBody>
      </p:sp>
      <p:sp>
        <p:nvSpPr>
          <p:cNvPr id="21" name="Content Placeholder 17"/>
          <p:cNvSpPr>
            <a:spLocks noGrp="1"/>
          </p:cNvSpPr>
          <p:nvPr>
            <p:ph sz="quarter" idx="43" hasCustomPrompt="1"/>
          </p:nvPr>
        </p:nvSpPr>
        <p:spPr>
          <a:xfrm>
            <a:off x="8896287" y="3876967"/>
            <a:ext cx="2329948" cy="2066975"/>
          </a:xfrm>
        </p:spPr>
        <p:txBody>
          <a:bodyPr wrap="none">
            <a:noAutofit/>
          </a:bodyPr>
          <a:lstStyle>
            <a:lvl3pPr algn="ctr">
              <a:defRPr/>
            </a:lvl3pPr>
            <a:lvl4pPr algn="ctr">
              <a:defRPr/>
            </a:lvl4pPr>
          </a:lstStyle>
          <a:p>
            <a:pPr lvl="2"/>
            <a:r>
              <a:rPr lang="en-AU"/>
              <a:t>Third level</a:t>
            </a:r>
          </a:p>
          <a:p>
            <a:pPr lvl="3"/>
            <a:r>
              <a:rPr lang="en-AU"/>
              <a:t>Fourth level</a:t>
            </a:r>
          </a:p>
        </p:txBody>
      </p:sp>
    </p:spTree>
    <p:extLst>
      <p:ext uri="{BB962C8B-B14F-4D97-AF65-F5344CB8AC3E}">
        <p14:creationId xmlns:p14="http://schemas.microsoft.com/office/powerpoint/2010/main" val="1577624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Content Placeholder 6"/>
          <p:cNvSpPr>
            <a:spLocks noGrp="1"/>
          </p:cNvSpPr>
          <p:nvPr>
            <p:ph sz="quarter" idx="13" hasCustomPrompt="1"/>
          </p:nvPr>
        </p:nvSpPr>
        <p:spPr>
          <a:xfrm>
            <a:off x="588741" y="3072932"/>
            <a:ext cx="3303199" cy="3209975"/>
          </a:xfrm>
        </p:spPr>
        <p:txBody>
          <a:bodyPr wrap="none" numCol="1">
            <a:normAutofit/>
          </a:bodyPr>
          <a:lstStyle>
            <a:lvl3pPr>
              <a:defRPr sz="1800"/>
            </a:lvl3pPr>
            <a:lvl4pPr marL="0" marR="0" indent="0" algn="l" defTabSz="457200" rtl="0" eaLnBrk="1" fontAlgn="auto" latinLnBrk="0" hangingPunct="1">
              <a:lnSpc>
                <a:spcPct val="100000"/>
              </a:lnSpc>
              <a:spcBef>
                <a:spcPts val="0"/>
              </a:spcBef>
              <a:spcAft>
                <a:spcPts val="300"/>
              </a:spcAft>
              <a:buClrTx/>
              <a:buSzTx/>
              <a:buFontTx/>
              <a:buNone/>
              <a:tabLst/>
              <a:defRPr sz="1800" baseline="0"/>
            </a:lvl4pPr>
          </a:lstStyle>
          <a:p>
            <a:pPr lvl="2"/>
            <a:r>
              <a:rPr lang="en-AU"/>
              <a:t>Third level</a:t>
            </a:r>
          </a:p>
          <a:p>
            <a:pPr marL="0" marR="0" lvl="3" indent="0" algn="l" defTabSz="457200" rtl="0" eaLnBrk="1" fontAlgn="auto" latinLnBrk="0" hangingPunct="1">
              <a:lnSpc>
                <a:spcPct val="100000"/>
              </a:lnSpc>
              <a:spcBef>
                <a:spcPts val="0"/>
              </a:spcBef>
              <a:spcAft>
                <a:spcPts val="300"/>
              </a:spcAft>
              <a:buClrTx/>
              <a:buSzTx/>
              <a:buFontTx/>
              <a:buNone/>
              <a:tabLst/>
              <a:defRPr/>
            </a:pPr>
            <a:r>
              <a:rPr lang="en-AU" err="1"/>
              <a:t>Lorum</a:t>
            </a:r>
            <a:r>
              <a:rPr lang="en-AU"/>
              <a:t> </a:t>
            </a:r>
            <a:r>
              <a:rPr lang="en-AU" err="1"/>
              <a:t>ipsum</a:t>
            </a:r>
            <a:r>
              <a:rPr lang="en-AU"/>
              <a:t> </a:t>
            </a:r>
            <a:r>
              <a:rPr lang="en-AU" err="1"/>
              <a:t>dolores</a:t>
            </a:r>
            <a:r>
              <a:rPr lang="en-AU"/>
              <a:t> </a:t>
            </a:r>
            <a:br>
              <a:rPr lang="en-AU"/>
            </a:br>
            <a:r>
              <a:rPr lang="en-AU" err="1"/>
              <a:t>melior</a:t>
            </a:r>
            <a:r>
              <a:rPr lang="en-AU"/>
              <a:t> non </a:t>
            </a:r>
            <a:r>
              <a:rPr lang="en-AU" err="1"/>
              <a:t>tutte</a:t>
            </a:r>
            <a:r>
              <a:rPr lang="en-AU"/>
              <a:t> san </a:t>
            </a:r>
            <a:br>
              <a:rPr lang="en-AU"/>
            </a:br>
            <a:r>
              <a:rPr lang="en-AU" err="1"/>
              <a:t>toro</a:t>
            </a:r>
            <a:r>
              <a:rPr lang="en-AU"/>
              <a:t> velum anon san </a:t>
            </a:r>
            <a:br>
              <a:rPr lang="en-AU"/>
            </a:br>
            <a:r>
              <a:rPr lang="en-AU"/>
              <a:t>el ease </a:t>
            </a:r>
            <a:r>
              <a:rPr lang="en-AU" err="1"/>
              <a:t>migliore</a:t>
            </a:r>
            <a:r>
              <a:rPr lang="en-AU"/>
              <a:t> ute </a:t>
            </a:r>
            <a:br>
              <a:rPr lang="en-AU"/>
            </a:br>
            <a:r>
              <a:rPr lang="en-AU" err="1"/>
              <a:t>dolores</a:t>
            </a:r>
            <a:r>
              <a:rPr lang="en-AU"/>
              <a:t> </a:t>
            </a:r>
            <a:r>
              <a:rPr lang="en-AU" err="1"/>
              <a:t>melior</a:t>
            </a:r>
            <a:r>
              <a:rPr lang="en-AU"/>
              <a:t> non </a:t>
            </a:r>
            <a:br>
              <a:rPr lang="en-AU"/>
            </a:br>
            <a:r>
              <a:rPr lang="en-AU" err="1"/>
              <a:t>tutte</a:t>
            </a:r>
            <a:r>
              <a:rPr lang="en-AU"/>
              <a:t> san </a:t>
            </a:r>
            <a:r>
              <a:rPr lang="en-AU" err="1"/>
              <a:t>toro</a:t>
            </a:r>
            <a:r>
              <a:rPr lang="en-AU"/>
              <a:t> velum </a:t>
            </a:r>
            <a:br>
              <a:rPr lang="en-AU"/>
            </a:br>
            <a:r>
              <a:rPr lang="en-AU"/>
              <a:t>anon san el ease </a:t>
            </a:r>
            <a:r>
              <a:rPr lang="en-AU" err="1"/>
              <a:t>miglio</a:t>
            </a:r>
            <a:br>
              <a:rPr lang="en-AU"/>
            </a:br>
            <a:r>
              <a:rPr lang="en-AU"/>
              <a:t>re ute </a:t>
            </a:r>
            <a:r>
              <a:rPr lang="en-AU" err="1"/>
              <a:t>dolores</a:t>
            </a:r>
            <a:endParaRPr lang="en-AU"/>
          </a:p>
        </p:txBody>
      </p:sp>
      <p:sp>
        <p:nvSpPr>
          <p:cNvPr id="6" name="Content Placeholder 6"/>
          <p:cNvSpPr>
            <a:spLocks noGrp="1"/>
          </p:cNvSpPr>
          <p:nvPr>
            <p:ph sz="quarter" idx="14" hasCustomPrompt="1"/>
          </p:nvPr>
        </p:nvSpPr>
        <p:spPr>
          <a:xfrm>
            <a:off x="4398485" y="3072932"/>
            <a:ext cx="3305931" cy="3209975"/>
          </a:xfrm>
        </p:spPr>
        <p:txBody>
          <a:bodyPr wrap="none">
            <a:normAutofit/>
          </a:bodyPr>
          <a:lstStyle>
            <a:lvl3pPr>
              <a:defRPr sz="1800"/>
            </a:lvl3pPr>
            <a:lvl4pPr marL="0" marR="0" indent="0" algn="l" defTabSz="457200" rtl="0" eaLnBrk="1" fontAlgn="auto" latinLnBrk="0" hangingPunct="1">
              <a:lnSpc>
                <a:spcPct val="100000"/>
              </a:lnSpc>
              <a:spcBef>
                <a:spcPts val="0"/>
              </a:spcBef>
              <a:spcAft>
                <a:spcPts val="300"/>
              </a:spcAft>
              <a:buClrTx/>
              <a:buSzTx/>
              <a:buFontTx/>
              <a:buNone/>
              <a:tabLst/>
              <a:defRPr sz="1800"/>
            </a:lvl4pPr>
          </a:lstStyle>
          <a:p>
            <a:pPr lvl="2"/>
            <a:r>
              <a:rPr lang="en-AU"/>
              <a:t>Third level</a:t>
            </a:r>
          </a:p>
          <a:p>
            <a:pPr marL="0" marR="0" lvl="3" indent="0" algn="l" defTabSz="457200" rtl="0" eaLnBrk="1" fontAlgn="auto" latinLnBrk="0" hangingPunct="1">
              <a:lnSpc>
                <a:spcPct val="100000"/>
              </a:lnSpc>
              <a:spcBef>
                <a:spcPts val="0"/>
              </a:spcBef>
              <a:spcAft>
                <a:spcPts val="300"/>
              </a:spcAft>
              <a:buClrTx/>
              <a:buSzTx/>
              <a:buFontTx/>
              <a:buNone/>
              <a:tabLst/>
              <a:defRPr/>
            </a:pPr>
            <a:r>
              <a:rPr lang="en-AU" err="1"/>
              <a:t>Lorum</a:t>
            </a:r>
            <a:r>
              <a:rPr lang="en-AU"/>
              <a:t> </a:t>
            </a:r>
            <a:r>
              <a:rPr lang="en-AU" err="1"/>
              <a:t>ipsum</a:t>
            </a:r>
            <a:r>
              <a:rPr lang="en-AU"/>
              <a:t> </a:t>
            </a:r>
            <a:r>
              <a:rPr lang="en-AU" err="1"/>
              <a:t>dolores</a:t>
            </a:r>
            <a:r>
              <a:rPr lang="en-AU"/>
              <a:t> </a:t>
            </a:r>
            <a:br>
              <a:rPr lang="en-AU"/>
            </a:br>
            <a:r>
              <a:rPr lang="en-AU" err="1"/>
              <a:t>melior</a:t>
            </a:r>
            <a:r>
              <a:rPr lang="en-AU"/>
              <a:t> non </a:t>
            </a:r>
            <a:r>
              <a:rPr lang="en-AU" err="1"/>
              <a:t>tutte</a:t>
            </a:r>
            <a:r>
              <a:rPr lang="en-AU"/>
              <a:t> san </a:t>
            </a:r>
            <a:br>
              <a:rPr lang="en-AU"/>
            </a:br>
            <a:r>
              <a:rPr lang="en-AU" err="1"/>
              <a:t>toro</a:t>
            </a:r>
            <a:r>
              <a:rPr lang="en-AU"/>
              <a:t> velum anon san </a:t>
            </a:r>
            <a:br>
              <a:rPr lang="en-AU"/>
            </a:br>
            <a:r>
              <a:rPr lang="en-AU"/>
              <a:t>el ease </a:t>
            </a:r>
            <a:r>
              <a:rPr lang="en-AU" err="1"/>
              <a:t>migliore</a:t>
            </a:r>
            <a:r>
              <a:rPr lang="en-AU"/>
              <a:t> ute do</a:t>
            </a:r>
            <a:br>
              <a:rPr lang="en-AU"/>
            </a:br>
            <a:r>
              <a:rPr lang="en-AU" err="1"/>
              <a:t>lores</a:t>
            </a:r>
            <a:r>
              <a:rPr lang="en-AU"/>
              <a:t> </a:t>
            </a:r>
            <a:r>
              <a:rPr lang="en-AU" err="1"/>
              <a:t>melior</a:t>
            </a:r>
            <a:r>
              <a:rPr lang="en-AU"/>
              <a:t> non </a:t>
            </a:r>
            <a:r>
              <a:rPr lang="en-AU" err="1"/>
              <a:t>tutte</a:t>
            </a:r>
            <a:r>
              <a:rPr lang="en-AU"/>
              <a:t> </a:t>
            </a:r>
            <a:br>
              <a:rPr lang="en-AU"/>
            </a:br>
            <a:r>
              <a:rPr lang="en-AU"/>
              <a:t>san </a:t>
            </a:r>
            <a:r>
              <a:rPr lang="en-AU" err="1"/>
              <a:t>toro</a:t>
            </a:r>
            <a:r>
              <a:rPr lang="en-AU"/>
              <a:t> velum anon </a:t>
            </a:r>
            <a:br>
              <a:rPr lang="en-AU"/>
            </a:br>
            <a:r>
              <a:rPr lang="en-AU"/>
              <a:t>san el ease </a:t>
            </a:r>
            <a:r>
              <a:rPr lang="en-AU" err="1"/>
              <a:t>migliore</a:t>
            </a:r>
            <a:r>
              <a:rPr lang="en-AU"/>
              <a:t> </a:t>
            </a:r>
            <a:br>
              <a:rPr lang="en-AU"/>
            </a:br>
            <a:r>
              <a:rPr lang="en-AU"/>
              <a:t>ute </a:t>
            </a:r>
            <a:r>
              <a:rPr lang="en-AU" err="1"/>
              <a:t>dolores</a:t>
            </a:r>
            <a:endParaRPr lang="en-AU"/>
          </a:p>
        </p:txBody>
      </p:sp>
      <p:sp>
        <p:nvSpPr>
          <p:cNvPr id="7" name="Content Placeholder 6"/>
          <p:cNvSpPr>
            <a:spLocks noGrp="1"/>
          </p:cNvSpPr>
          <p:nvPr>
            <p:ph sz="quarter" idx="15" hasCustomPrompt="1"/>
          </p:nvPr>
        </p:nvSpPr>
        <p:spPr>
          <a:xfrm>
            <a:off x="8208235" y="3072932"/>
            <a:ext cx="3305931" cy="3209975"/>
          </a:xfrm>
        </p:spPr>
        <p:txBody>
          <a:bodyPr wrap="none">
            <a:normAutofit/>
          </a:bodyPr>
          <a:lstStyle>
            <a:lvl3pPr>
              <a:defRPr sz="1800"/>
            </a:lvl3pPr>
            <a:lvl4pPr marL="0" marR="0" indent="0" algn="l" defTabSz="457200" rtl="0" eaLnBrk="1" fontAlgn="auto" latinLnBrk="0" hangingPunct="1">
              <a:lnSpc>
                <a:spcPct val="100000"/>
              </a:lnSpc>
              <a:spcBef>
                <a:spcPts val="0"/>
              </a:spcBef>
              <a:spcAft>
                <a:spcPts val="300"/>
              </a:spcAft>
              <a:buClrTx/>
              <a:buSzTx/>
              <a:buFontTx/>
              <a:buNone/>
              <a:tabLst/>
              <a:defRPr sz="1800"/>
            </a:lvl4pPr>
          </a:lstStyle>
          <a:p>
            <a:pPr lvl="2"/>
            <a:r>
              <a:rPr lang="en-AU"/>
              <a:t>Third level</a:t>
            </a:r>
          </a:p>
          <a:p>
            <a:pPr marL="0" marR="0" lvl="3" indent="0" algn="l" defTabSz="457200" rtl="0" eaLnBrk="1" fontAlgn="auto" latinLnBrk="0" hangingPunct="1">
              <a:lnSpc>
                <a:spcPct val="100000"/>
              </a:lnSpc>
              <a:spcBef>
                <a:spcPts val="0"/>
              </a:spcBef>
              <a:spcAft>
                <a:spcPts val="300"/>
              </a:spcAft>
              <a:buClrTx/>
              <a:buSzTx/>
              <a:buFontTx/>
              <a:buNone/>
              <a:tabLst/>
              <a:defRPr/>
            </a:pPr>
            <a:r>
              <a:rPr lang="en-AU" err="1"/>
              <a:t>Lorum</a:t>
            </a:r>
            <a:r>
              <a:rPr lang="en-AU"/>
              <a:t> </a:t>
            </a:r>
            <a:r>
              <a:rPr lang="en-AU" err="1"/>
              <a:t>ipsum</a:t>
            </a:r>
            <a:r>
              <a:rPr lang="en-AU"/>
              <a:t> </a:t>
            </a:r>
            <a:r>
              <a:rPr lang="en-AU" err="1"/>
              <a:t>dolores</a:t>
            </a:r>
            <a:r>
              <a:rPr lang="en-AU"/>
              <a:t> </a:t>
            </a:r>
            <a:br>
              <a:rPr lang="en-AU"/>
            </a:br>
            <a:r>
              <a:rPr lang="en-AU" err="1"/>
              <a:t>melior</a:t>
            </a:r>
            <a:r>
              <a:rPr lang="en-AU"/>
              <a:t> non </a:t>
            </a:r>
            <a:r>
              <a:rPr lang="en-AU" err="1"/>
              <a:t>tutte</a:t>
            </a:r>
            <a:r>
              <a:rPr lang="en-AU"/>
              <a:t> san</a:t>
            </a:r>
            <a:br>
              <a:rPr lang="en-AU"/>
            </a:br>
            <a:r>
              <a:rPr lang="en-AU"/>
              <a:t> </a:t>
            </a:r>
            <a:r>
              <a:rPr lang="en-AU" err="1"/>
              <a:t>toro</a:t>
            </a:r>
            <a:r>
              <a:rPr lang="en-AU"/>
              <a:t> velum anon san </a:t>
            </a:r>
            <a:br>
              <a:rPr lang="en-AU"/>
            </a:br>
            <a:r>
              <a:rPr lang="en-AU"/>
              <a:t>el ease </a:t>
            </a:r>
            <a:r>
              <a:rPr lang="en-AU" err="1"/>
              <a:t>migliore</a:t>
            </a:r>
            <a:r>
              <a:rPr lang="en-AU"/>
              <a:t> ute </a:t>
            </a:r>
            <a:br>
              <a:rPr lang="en-AU"/>
            </a:br>
            <a:r>
              <a:rPr lang="en-AU" err="1"/>
              <a:t>dolores</a:t>
            </a:r>
            <a:r>
              <a:rPr lang="en-AU"/>
              <a:t> </a:t>
            </a:r>
            <a:r>
              <a:rPr lang="en-AU" err="1"/>
              <a:t>melior</a:t>
            </a:r>
            <a:r>
              <a:rPr lang="en-AU"/>
              <a:t> non </a:t>
            </a:r>
            <a:br>
              <a:rPr lang="en-AU"/>
            </a:br>
            <a:r>
              <a:rPr lang="en-AU" err="1"/>
              <a:t>tutte</a:t>
            </a:r>
            <a:r>
              <a:rPr lang="en-AU"/>
              <a:t> san </a:t>
            </a:r>
            <a:r>
              <a:rPr lang="en-AU" err="1"/>
              <a:t>toro</a:t>
            </a:r>
            <a:r>
              <a:rPr lang="en-AU"/>
              <a:t> velum </a:t>
            </a:r>
            <a:br>
              <a:rPr lang="en-AU"/>
            </a:br>
            <a:r>
              <a:rPr lang="en-AU"/>
              <a:t>anon san el ease </a:t>
            </a:r>
            <a:r>
              <a:rPr lang="en-AU" err="1"/>
              <a:t>migl</a:t>
            </a:r>
            <a:br>
              <a:rPr lang="en-AU"/>
            </a:br>
            <a:r>
              <a:rPr lang="en-AU" err="1"/>
              <a:t>iore</a:t>
            </a:r>
            <a:r>
              <a:rPr lang="en-AU"/>
              <a:t> ute </a:t>
            </a:r>
            <a:r>
              <a:rPr lang="en-AU" err="1"/>
              <a:t>dolores</a:t>
            </a:r>
            <a:endParaRPr lang="en-AU"/>
          </a:p>
        </p:txBody>
      </p:sp>
      <p:sp>
        <p:nvSpPr>
          <p:cNvPr id="8" name="Text Placeholder 12"/>
          <p:cNvSpPr>
            <a:spLocks noGrp="1"/>
          </p:cNvSpPr>
          <p:nvPr>
            <p:ph type="body" sz="quarter" idx="17" hasCustomPrompt="1"/>
          </p:nvPr>
        </p:nvSpPr>
        <p:spPr>
          <a:xfrm>
            <a:off x="613429" y="846670"/>
            <a:ext cx="8530571" cy="532191"/>
          </a:xfrm>
        </p:spPr>
        <p:txBody>
          <a:bodyPr wrap="none">
            <a:normAutofit/>
          </a:bodyPr>
          <a:lstStyle>
            <a:lvl1pPr>
              <a:defRPr sz="1800"/>
            </a:lvl1pPr>
          </a:lstStyle>
          <a:p>
            <a:pPr lvl="0"/>
            <a:r>
              <a:rPr lang="en-AU"/>
              <a:t>SUBHEAD</a:t>
            </a:r>
          </a:p>
        </p:txBody>
      </p:sp>
    </p:spTree>
    <p:extLst>
      <p:ext uri="{BB962C8B-B14F-4D97-AF65-F5344CB8AC3E}">
        <p14:creationId xmlns:p14="http://schemas.microsoft.com/office/powerpoint/2010/main" val="3433935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8_Custom Layout">
    <p:spTree>
      <p:nvGrpSpPr>
        <p:cNvPr id="1" name=""/>
        <p:cNvGrpSpPr/>
        <p:nvPr/>
      </p:nvGrpSpPr>
      <p:grpSpPr>
        <a:xfrm>
          <a:off x="0" y="0"/>
          <a:ext cx="0" cy="0"/>
          <a:chOff x="0" y="0"/>
          <a:chExt cx="0" cy="0"/>
        </a:xfrm>
      </p:grpSpPr>
      <p:sp>
        <p:nvSpPr>
          <p:cNvPr id="15" name="Rectangle 14"/>
          <p:cNvSpPr/>
          <p:nvPr/>
        </p:nvSpPr>
        <p:spPr>
          <a:xfrm>
            <a:off x="3500925" y="3022475"/>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Rectangle 15"/>
          <p:cNvSpPr/>
          <p:nvPr/>
        </p:nvSpPr>
        <p:spPr>
          <a:xfrm>
            <a:off x="6235616" y="3022475"/>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7" name="Rectangle 16"/>
          <p:cNvSpPr/>
          <p:nvPr/>
        </p:nvSpPr>
        <p:spPr>
          <a:xfrm>
            <a:off x="8950627" y="3022475"/>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Rectangle 13"/>
          <p:cNvSpPr/>
          <p:nvPr/>
        </p:nvSpPr>
        <p:spPr>
          <a:xfrm>
            <a:off x="785915" y="3022475"/>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5" name="Rectangle 24"/>
          <p:cNvSpPr/>
          <p:nvPr/>
        </p:nvSpPr>
        <p:spPr>
          <a:xfrm>
            <a:off x="3500925" y="3857524"/>
            <a:ext cx="2497552" cy="938435"/>
          </a:xfrm>
          <a:prstGeom prst="rect">
            <a:avLst/>
          </a:prstGeom>
          <a:solidFill>
            <a:srgbClr val="A61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Rectangle 25"/>
          <p:cNvSpPr/>
          <p:nvPr/>
        </p:nvSpPr>
        <p:spPr>
          <a:xfrm>
            <a:off x="6235616" y="3857524"/>
            <a:ext cx="2497552" cy="938435"/>
          </a:xfrm>
          <a:prstGeom prst="rect">
            <a:avLst/>
          </a:prstGeom>
          <a:solidFill>
            <a:srgbClr val="A61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Rectangle 26"/>
          <p:cNvSpPr/>
          <p:nvPr/>
        </p:nvSpPr>
        <p:spPr>
          <a:xfrm>
            <a:off x="8950627" y="3868664"/>
            <a:ext cx="2497552" cy="938435"/>
          </a:xfrm>
          <a:prstGeom prst="rect">
            <a:avLst/>
          </a:prstGeom>
          <a:solidFill>
            <a:srgbClr val="A61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8" name="Rectangle 27"/>
          <p:cNvSpPr/>
          <p:nvPr/>
        </p:nvSpPr>
        <p:spPr>
          <a:xfrm>
            <a:off x="785915" y="3857524"/>
            <a:ext cx="2497552" cy="938435"/>
          </a:xfrm>
          <a:prstGeom prst="rect">
            <a:avLst/>
          </a:prstGeom>
          <a:solidFill>
            <a:srgbClr val="A619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a:xfrm>
            <a:off x="8737600" y="6333157"/>
            <a:ext cx="2844800" cy="365125"/>
          </a:xfrm>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a:xfrm>
            <a:off x="609600" y="6333157"/>
            <a:ext cx="2844800" cy="365125"/>
          </a:xfrm>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23475"/>
            <a:ext cx="8530571" cy="532191"/>
          </a:xfrm>
        </p:spPr>
        <p:txBody>
          <a:bodyPr wrap="none">
            <a:noAutofit/>
          </a:bodyPr>
          <a:lstStyle>
            <a:lvl1pPr>
              <a:defRPr sz="1800"/>
            </a:lvl1pPr>
          </a:lstStyle>
          <a:p>
            <a:pPr lvl="0"/>
            <a:r>
              <a:rPr lang="en-AU"/>
              <a:t>SUBHEAD</a:t>
            </a:r>
          </a:p>
        </p:txBody>
      </p:sp>
      <p:sp>
        <p:nvSpPr>
          <p:cNvPr id="6" name="Picture Placeholder 15"/>
          <p:cNvSpPr>
            <a:spLocks noGrp="1"/>
          </p:cNvSpPr>
          <p:nvPr>
            <p:ph type="pic" sz="quarter" idx="16"/>
          </p:nvPr>
        </p:nvSpPr>
        <p:spPr>
          <a:xfrm>
            <a:off x="1235911" y="4825738"/>
            <a:ext cx="1595728" cy="1165071"/>
          </a:xfrm>
        </p:spPr>
        <p:txBody>
          <a:bodyPr>
            <a:normAutofit/>
          </a:bodyPr>
          <a:lstStyle>
            <a:lvl1pPr>
              <a:defRPr sz="1200"/>
            </a:lvl1pPr>
          </a:lstStyle>
          <a:p>
            <a:r>
              <a:rPr lang="en-US"/>
              <a:t>Click icon to add picture</a:t>
            </a:r>
          </a:p>
        </p:txBody>
      </p:sp>
      <p:sp>
        <p:nvSpPr>
          <p:cNvPr id="10" name="Content Placeholder 17"/>
          <p:cNvSpPr>
            <a:spLocks noGrp="1"/>
          </p:cNvSpPr>
          <p:nvPr>
            <p:ph sz="quarter" idx="40" hasCustomPrompt="1"/>
          </p:nvPr>
        </p:nvSpPr>
        <p:spPr>
          <a:xfrm>
            <a:off x="878334" y="3882211"/>
            <a:ext cx="2329948" cy="935592"/>
          </a:xfrm>
        </p:spPr>
        <p:txBody>
          <a:bodyPr wrap="none">
            <a:noAutofit/>
          </a:bodyPr>
          <a:lstStyle>
            <a:lvl3pPr algn="l">
              <a:defRPr>
                <a:solidFill>
                  <a:srgbClr val="FFFFFF"/>
                </a:solidFill>
              </a:defRPr>
            </a:lvl3pPr>
            <a:lvl4pPr algn="l">
              <a:defRPr>
                <a:solidFill>
                  <a:srgbClr val="FFFFFF"/>
                </a:solidFill>
              </a:defRPr>
            </a:lvl4pPr>
          </a:lstStyle>
          <a:p>
            <a:pPr lvl="2"/>
            <a:r>
              <a:rPr lang="en-AU"/>
              <a:t>Third level</a:t>
            </a:r>
          </a:p>
          <a:p>
            <a:pPr lvl="3"/>
            <a:r>
              <a:rPr lang="en-AU"/>
              <a:t>Fourth level</a:t>
            </a:r>
          </a:p>
        </p:txBody>
      </p:sp>
      <p:sp>
        <p:nvSpPr>
          <p:cNvPr id="11" name="Content Placeholder 17"/>
          <p:cNvSpPr>
            <a:spLocks noGrp="1"/>
          </p:cNvSpPr>
          <p:nvPr>
            <p:ph sz="quarter" idx="41" hasCustomPrompt="1"/>
          </p:nvPr>
        </p:nvSpPr>
        <p:spPr>
          <a:xfrm>
            <a:off x="3597373" y="3882212"/>
            <a:ext cx="2329948" cy="913743"/>
          </a:xfrm>
        </p:spPr>
        <p:txBody>
          <a:bodyPr wrap="none">
            <a:noAutofit/>
          </a:bodyPr>
          <a:lstStyle>
            <a:lvl3pPr algn="l">
              <a:defRPr>
                <a:solidFill>
                  <a:srgbClr val="FFFFFF"/>
                </a:solidFill>
              </a:defRPr>
            </a:lvl3pPr>
            <a:lvl4pPr algn="l">
              <a:defRPr>
                <a:solidFill>
                  <a:srgbClr val="FFFFFF"/>
                </a:solidFill>
              </a:defRPr>
            </a:lvl4pPr>
          </a:lstStyle>
          <a:p>
            <a:pPr lvl="2"/>
            <a:r>
              <a:rPr lang="en-AU"/>
              <a:t>Third level</a:t>
            </a:r>
          </a:p>
          <a:p>
            <a:pPr lvl="3"/>
            <a:r>
              <a:rPr lang="en-AU"/>
              <a:t>Fourth level</a:t>
            </a:r>
          </a:p>
        </p:txBody>
      </p:sp>
      <p:sp>
        <p:nvSpPr>
          <p:cNvPr id="12" name="Content Placeholder 17"/>
          <p:cNvSpPr>
            <a:spLocks noGrp="1"/>
          </p:cNvSpPr>
          <p:nvPr>
            <p:ph sz="quarter" idx="42" hasCustomPrompt="1"/>
          </p:nvPr>
        </p:nvSpPr>
        <p:spPr>
          <a:xfrm>
            <a:off x="6308690" y="3882212"/>
            <a:ext cx="2329948" cy="913743"/>
          </a:xfrm>
        </p:spPr>
        <p:txBody>
          <a:bodyPr wrap="none">
            <a:noAutofit/>
          </a:bodyPr>
          <a:lstStyle>
            <a:lvl3pPr algn="l">
              <a:defRPr>
                <a:solidFill>
                  <a:srgbClr val="FFFFFF"/>
                </a:solidFill>
              </a:defRPr>
            </a:lvl3pPr>
            <a:lvl4pPr algn="l">
              <a:defRPr>
                <a:solidFill>
                  <a:srgbClr val="FFFFFF"/>
                </a:solidFill>
              </a:defRPr>
            </a:lvl4pPr>
          </a:lstStyle>
          <a:p>
            <a:pPr lvl="2"/>
            <a:r>
              <a:rPr lang="en-AU"/>
              <a:t>Third level</a:t>
            </a:r>
          </a:p>
          <a:p>
            <a:pPr lvl="3"/>
            <a:r>
              <a:rPr lang="en-AU"/>
              <a:t>Fourth level</a:t>
            </a:r>
          </a:p>
        </p:txBody>
      </p:sp>
      <p:sp>
        <p:nvSpPr>
          <p:cNvPr id="13" name="Content Placeholder 17"/>
          <p:cNvSpPr>
            <a:spLocks noGrp="1"/>
          </p:cNvSpPr>
          <p:nvPr>
            <p:ph sz="quarter" idx="43" hasCustomPrompt="1"/>
          </p:nvPr>
        </p:nvSpPr>
        <p:spPr>
          <a:xfrm>
            <a:off x="9019999" y="3882212"/>
            <a:ext cx="2329948" cy="913743"/>
          </a:xfrm>
        </p:spPr>
        <p:txBody>
          <a:bodyPr wrap="none">
            <a:noAutofit/>
          </a:bodyPr>
          <a:lstStyle>
            <a:lvl3pPr algn="l">
              <a:defRPr>
                <a:solidFill>
                  <a:srgbClr val="FFFFFF"/>
                </a:solidFill>
              </a:defRPr>
            </a:lvl3pPr>
            <a:lvl4pPr algn="l">
              <a:defRPr>
                <a:solidFill>
                  <a:srgbClr val="FFFFFF"/>
                </a:solidFill>
              </a:defRPr>
            </a:lvl4pPr>
          </a:lstStyle>
          <a:p>
            <a:pPr lvl="2"/>
            <a:r>
              <a:rPr lang="en-AU"/>
              <a:t>Third level</a:t>
            </a:r>
          </a:p>
          <a:p>
            <a:pPr lvl="3"/>
            <a:r>
              <a:rPr lang="en-AU"/>
              <a:t>Fourth level</a:t>
            </a:r>
          </a:p>
        </p:txBody>
      </p:sp>
      <p:sp>
        <p:nvSpPr>
          <p:cNvPr id="21" name="Content Placeholder 17"/>
          <p:cNvSpPr>
            <a:spLocks noGrp="1"/>
          </p:cNvSpPr>
          <p:nvPr>
            <p:ph sz="quarter" idx="47" hasCustomPrompt="1"/>
          </p:nvPr>
        </p:nvSpPr>
        <p:spPr>
          <a:xfrm>
            <a:off x="878334" y="3148435"/>
            <a:ext cx="2329948" cy="634631"/>
          </a:xfrm>
        </p:spPr>
        <p:txBody>
          <a:bodyPr wrap="none">
            <a:noAutofit/>
          </a:bodyPr>
          <a:lstStyle>
            <a:lvl3pPr algn="l">
              <a:defRPr/>
            </a:lvl3pPr>
            <a:lvl4pPr algn="l">
              <a:defRPr b="1">
                <a:solidFill>
                  <a:srgbClr val="6D0020"/>
                </a:solidFill>
                <a:latin typeface="Arial"/>
                <a:cs typeface="Arial"/>
              </a:defRPr>
            </a:lvl4pPr>
          </a:lstStyle>
          <a:p>
            <a:pPr lvl="3"/>
            <a:r>
              <a:rPr lang="en-AU"/>
              <a:t>Fourth level</a:t>
            </a:r>
          </a:p>
        </p:txBody>
      </p:sp>
      <p:sp>
        <p:nvSpPr>
          <p:cNvPr id="22" name="Content Placeholder 17"/>
          <p:cNvSpPr>
            <a:spLocks noGrp="1"/>
          </p:cNvSpPr>
          <p:nvPr>
            <p:ph sz="quarter" idx="48" hasCustomPrompt="1"/>
          </p:nvPr>
        </p:nvSpPr>
        <p:spPr>
          <a:xfrm>
            <a:off x="3597373" y="3148435"/>
            <a:ext cx="2329948" cy="634631"/>
          </a:xfrm>
        </p:spPr>
        <p:txBody>
          <a:bodyPr wrap="none">
            <a:noAutofit/>
          </a:bodyPr>
          <a:lstStyle>
            <a:lvl3pPr algn="l">
              <a:defRPr/>
            </a:lvl3pPr>
            <a:lvl4pPr algn="l">
              <a:defRPr b="1">
                <a:solidFill>
                  <a:srgbClr val="6D0020"/>
                </a:solidFill>
                <a:latin typeface="Arial"/>
                <a:cs typeface="Arial"/>
              </a:defRPr>
            </a:lvl4pPr>
          </a:lstStyle>
          <a:p>
            <a:pPr lvl="3"/>
            <a:r>
              <a:rPr lang="en-AU"/>
              <a:t>Fourth level</a:t>
            </a:r>
          </a:p>
        </p:txBody>
      </p:sp>
      <p:sp>
        <p:nvSpPr>
          <p:cNvPr id="23" name="Content Placeholder 17"/>
          <p:cNvSpPr>
            <a:spLocks noGrp="1"/>
          </p:cNvSpPr>
          <p:nvPr>
            <p:ph sz="quarter" idx="49" hasCustomPrompt="1"/>
          </p:nvPr>
        </p:nvSpPr>
        <p:spPr>
          <a:xfrm>
            <a:off x="6308690" y="3148435"/>
            <a:ext cx="2329948" cy="634631"/>
          </a:xfrm>
        </p:spPr>
        <p:txBody>
          <a:bodyPr wrap="none">
            <a:noAutofit/>
          </a:bodyPr>
          <a:lstStyle>
            <a:lvl3pPr algn="l">
              <a:defRPr/>
            </a:lvl3pPr>
            <a:lvl4pPr algn="l">
              <a:defRPr b="1">
                <a:solidFill>
                  <a:srgbClr val="6D0020"/>
                </a:solidFill>
                <a:latin typeface="Arial"/>
                <a:cs typeface="Arial"/>
              </a:defRPr>
            </a:lvl4pPr>
          </a:lstStyle>
          <a:p>
            <a:pPr lvl="3"/>
            <a:r>
              <a:rPr lang="en-AU"/>
              <a:t>Fourth level</a:t>
            </a:r>
          </a:p>
        </p:txBody>
      </p:sp>
      <p:sp>
        <p:nvSpPr>
          <p:cNvPr id="24" name="Content Placeholder 17"/>
          <p:cNvSpPr>
            <a:spLocks noGrp="1"/>
          </p:cNvSpPr>
          <p:nvPr>
            <p:ph sz="quarter" idx="50" hasCustomPrompt="1"/>
          </p:nvPr>
        </p:nvSpPr>
        <p:spPr>
          <a:xfrm>
            <a:off x="9019999" y="3148435"/>
            <a:ext cx="2329948" cy="634631"/>
          </a:xfrm>
        </p:spPr>
        <p:txBody>
          <a:bodyPr wrap="none">
            <a:noAutofit/>
          </a:bodyPr>
          <a:lstStyle>
            <a:lvl3pPr algn="l">
              <a:defRPr/>
            </a:lvl3pPr>
            <a:lvl4pPr algn="l">
              <a:defRPr b="1">
                <a:solidFill>
                  <a:srgbClr val="6D0020"/>
                </a:solidFill>
                <a:latin typeface="Arial"/>
                <a:cs typeface="Arial"/>
              </a:defRPr>
            </a:lvl4pPr>
          </a:lstStyle>
          <a:p>
            <a:pPr lvl="3"/>
            <a:r>
              <a:rPr lang="en-AU"/>
              <a:t>Fourth level</a:t>
            </a:r>
          </a:p>
        </p:txBody>
      </p:sp>
      <p:sp>
        <p:nvSpPr>
          <p:cNvPr id="29" name="Picture Placeholder 15"/>
          <p:cNvSpPr>
            <a:spLocks noGrp="1"/>
          </p:cNvSpPr>
          <p:nvPr>
            <p:ph type="pic" sz="quarter" idx="51"/>
          </p:nvPr>
        </p:nvSpPr>
        <p:spPr>
          <a:xfrm>
            <a:off x="3887755" y="4825738"/>
            <a:ext cx="1595728" cy="1165071"/>
          </a:xfrm>
        </p:spPr>
        <p:txBody>
          <a:bodyPr>
            <a:normAutofit/>
          </a:bodyPr>
          <a:lstStyle>
            <a:lvl1pPr>
              <a:defRPr sz="1200"/>
            </a:lvl1pPr>
          </a:lstStyle>
          <a:p>
            <a:r>
              <a:rPr lang="en-US"/>
              <a:t>Click icon to add picture</a:t>
            </a:r>
          </a:p>
        </p:txBody>
      </p:sp>
      <p:sp>
        <p:nvSpPr>
          <p:cNvPr id="32" name="Picture Placeholder 15"/>
          <p:cNvSpPr>
            <a:spLocks noGrp="1"/>
          </p:cNvSpPr>
          <p:nvPr>
            <p:ph type="pic" sz="quarter" idx="52"/>
          </p:nvPr>
        </p:nvSpPr>
        <p:spPr>
          <a:xfrm>
            <a:off x="6679796" y="4825738"/>
            <a:ext cx="1595728" cy="1165071"/>
          </a:xfrm>
        </p:spPr>
        <p:txBody>
          <a:bodyPr>
            <a:normAutofit/>
          </a:bodyPr>
          <a:lstStyle>
            <a:lvl1pPr>
              <a:defRPr sz="1200"/>
            </a:lvl1pPr>
          </a:lstStyle>
          <a:p>
            <a:r>
              <a:rPr lang="en-US"/>
              <a:t>Click icon to add picture</a:t>
            </a:r>
          </a:p>
        </p:txBody>
      </p:sp>
      <p:sp>
        <p:nvSpPr>
          <p:cNvPr id="33" name="Picture Placeholder 15"/>
          <p:cNvSpPr>
            <a:spLocks noGrp="1"/>
          </p:cNvSpPr>
          <p:nvPr>
            <p:ph type="pic" sz="quarter" idx="53"/>
          </p:nvPr>
        </p:nvSpPr>
        <p:spPr>
          <a:xfrm>
            <a:off x="9393496" y="4825738"/>
            <a:ext cx="1595728" cy="1165071"/>
          </a:xfrm>
        </p:spPr>
        <p:txBody>
          <a:bodyPr>
            <a:normAutofit/>
          </a:bodyPr>
          <a:lstStyle>
            <a:lvl1pPr>
              <a:defRPr sz="1200"/>
            </a:lvl1pPr>
          </a:lstStyle>
          <a:p>
            <a:r>
              <a:rPr lang="en-US"/>
              <a:t>Click icon to add picture</a:t>
            </a:r>
          </a:p>
        </p:txBody>
      </p:sp>
      <p:sp>
        <p:nvSpPr>
          <p:cNvPr id="35" name="Content Placeholder 34"/>
          <p:cNvSpPr>
            <a:spLocks noGrp="1"/>
          </p:cNvSpPr>
          <p:nvPr>
            <p:ph sz="quarter" idx="54" hasCustomPrompt="1"/>
          </p:nvPr>
        </p:nvSpPr>
        <p:spPr>
          <a:xfrm>
            <a:off x="610988" y="1524621"/>
            <a:ext cx="10894769" cy="1316057"/>
          </a:xfrm>
        </p:spPr>
        <p:txBody>
          <a:bodyPr wrap="none">
            <a:noAutofit/>
          </a:bodyPr>
          <a:lstStyle>
            <a:lvl4pPr>
              <a:defRPr baseline="0"/>
            </a:lvl4pPr>
          </a:lstStyle>
          <a:p>
            <a:pPr lvl="3"/>
            <a:r>
              <a:rPr lang="en-AU" err="1"/>
              <a:t>Lorum</a:t>
            </a:r>
            <a:r>
              <a:rPr lang="en-AU"/>
              <a:t> </a:t>
            </a:r>
            <a:r>
              <a:rPr lang="en-AU" err="1"/>
              <a:t>ipsum</a:t>
            </a:r>
            <a:r>
              <a:rPr lang="en-AU"/>
              <a:t> </a:t>
            </a:r>
            <a:r>
              <a:rPr lang="en-AU" err="1"/>
              <a:t>dolores</a:t>
            </a:r>
            <a:r>
              <a:rPr lang="en-AU"/>
              <a:t> </a:t>
            </a:r>
            <a:r>
              <a:rPr lang="en-AU" err="1"/>
              <a:t>melior</a:t>
            </a:r>
            <a:r>
              <a:rPr lang="en-AU"/>
              <a:t> </a:t>
            </a:r>
            <a:r>
              <a:rPr lang="en-AU" err="1"/>
              <a:t>nonne</a:t>
            </a:r>
            <a:r>
              <a:rPr lang="en-AU"/>
              <a:t> </a:t>
            </a:r>
            <a:r>
              <a:rPr lang="en-AU" err="1"/>
              <a:t>tutte</a:t>
            </a:r>
            <a:r>
              <a:rPr lang="en-AU"/>
              <a:t> </a:t>
            </a:r>
            <a:r>
              <a:rPr lang="en-AU" err="1"/>
              <a:t>sant</a:t>
            </a:r>
            <a:r>
              <a:rPr lang="en-AU"/>
              <a:t> </a:t>
            </a:r>
            <a:r>
              <a:rPr lang="en-AU" err="1"/>
              <a:t>toro</a:t>
            </a:r>
            <a:r>
              <a:rPr lang="en-AU"/>
              <a:t> velum </a:t>
            </a:r>
            <a:r>
              <a:rPr lang="en-AU" err="1"/>
              <a:t>dolores</a:t>
            </a:r>
            <a:r>
              <a:rPr lang="en-AU"/>
              <a:t> </a:t>
            </a:r>
            <a:r>
              <a:rPr lang="en-AU" err="1"/>
              <a:t>melior</a:t>
            </a:r>
            <a:r>
              <a:rPr lang="en-AU"/>
              <a:t> </a:t>
            </a:r>
            <a:r>
              <a:rPr lang="en-AU" err="1"/>
              <a:t>nonne</a:t>
            </a:r>
            <a:r>
              <a:rPr lang="en-AU"/>
              <a:t> </a:t>
            </a:r>
            <a:br>
              <a:rPr lang="en-AU"/>
            </a:br>
            <a:r>
              <a:rPr lang="en-AU" err="1"/>
              <a:t>tutte</a:t>
            </a:r>
            <a:r>
              <a:rPr lang="en-AU"/>
              <a:t> </a:t>
            </a:r>
            <a:r>
              <a:rPr lang="en-AU" err="1"/>
              <a:t>sant</a:t>
            </a:r>
            <a:r>
              <a:rPr lang="en-AU"/>
              <a:t> </a:t>
            </a:r>
            <a:r>
              <a:rPr lang="en-AU" err="1"/>
              <a:t>toro</a:t>
            </a:r>
            <a:r>
              <a:rPr lang="en-AU"/>
              <a:t> velum </a:t>
            </a:r>
            <a:r>
              <a:rPr lang="en-AU" err="1"/>
              <a:t>dolores</a:t>
            </a:r>
            <a:r>
              <a:rPr lang="en-AU"/>
              <a:t> </a:t>
            </a:r>
            <a:r>
              <a:rPr lang="en-AU" err="1"/>
              <a:t>melior</a:t>
            </a:r>
            <a:r>
              <a:rPr lang="en-AU"/>
              <a:t> </a:t>
            </a:r>
            <a:r>
              <a:rPr lang="en-AU" err="1"/>
              <a:t>nonne</a:t>
            </a:r>
            <a:r>
              <a:rPr lang="en-AU"/>
              <a:t> </a:t>
            </a:r>
            <a:r>
              <a:rPr lang="en-AU" err="1"/>
              <a:t>tutte</a:t>
            </a:r>
            <a:r>
              <a:rPr lang="en-AU"/>
              <a:t> </a:t>
            </a:r>
            <a:r>
              <a:rPr lang="en-AU" err="1"/>
              <a:t>sant</a:t>
            </a:r>
            <a:r>
              <a:rPr lang="en-AU"/>
              <a:t> </a:t>
            </a:r>
            <a:r>
              <a:rPr lang="en-AU" err="1"/>
              <a:t>toro</a:t>
            </a:r>
            <a:r>
              <a:rPr lang="en-AU"/>
              <a:t> velum velum </a:t>
            </a:r>
            <a:r>
              <a:rPr lang="en-AU" err="1"/>
              <a:t>dolores</a:t>
            </a:r>
            <a:r>
              <a:rPr lang="en-AU"/>
              <a:t> </a:t>
            </a:r>
            <a:br>
              <a:rPr lang="en-AU"/>
            </a:br>
            <a:r>
              <a:rPr lang="en-AU"/>
              <a:t>velum </a:t>
            </a:r>
            <a:r>
              <a:rPr lang="en-AU" err="1"/>
              <a:t>dolores</a:t>
            </a:r>
            <a:r>
              <a:rPr lang="en-AU"/>
              <a:t> </a:t>
            </a:r>
            <a:r>
              <a:rPr lang="en-AU" err="1"/>
              <a:t>melior</a:t>
            </a:r>
            <a:r>
              <a:rPr lang="en-AU"/>
              <a:t> </a:t>
            </a:r>
            <a:r>
              <a:rPr lang="en-AU" err="1"/>
              <a:t>nonne</a:t>
            </a:r>
            <a:r>
              <a:rPr lang="en-AU"/>
              <a:t> </a:t>
            </a:r>
            <a:r>
              <a:rPr lang="en-AU" err="1"/>
              <a:t>tutte</a:t>
            </a:r>
            <a:r>
              <a:rPr lang="en-AU"/>
              <a:t> </a:t>
            </a:r>
            <a:r>
              <a:rPr lang="en-AU" err="1"/>
              <a:t>sant</a:t>
            </a:r>
            <a:r>
              <a:rPr lang="en-AU"/>
              <a:t> </a:t>
            </a:r>
            <a:r>
              <a:rPr lang="en-AU" err="1"/>
              <a:t>toro</a:t>
            </a:r>
            <a:r>
              <a:rPr lang="en-AU"/>
              <a:t> velum </a:t>
            </a:r>
            <a:r>
              <a:rPr lang="en-AU" err="1"/>
              <a:t>dolor</a:t>
            </a:r>
            <a:r>
              <a:rPr lang="en-AU"/>
              <a:t>.</a:t>
            </a:r>
          </a:p>
        </p:txBody>
      </p:sp>
    </p:spTree>
    <p:extLst>
      <p:ext uri="{BB962C8B-B14F-4D97-AF65-F5344CB8AC3E}">
        <p14:creationId xmlns:p14="http://schemas.microsoft.com/office/powerpoint/2010/main" val="3398288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Rectangle 4"/>
          <p:cNvSpPr/>
          <p:nvPr/>
        </p:nvSpPr>
        <p:spPr>
          <a:xfrm>
            <a:off x="3500925" y="3111594"/>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Rectangle 5"/>
          <p:cNvSpPr/>
          <p:nvPr/>
        </p:nvSpPr>
        <p:spPr>
          <a:xfrm>
            <a:off x="6235616" y="3111594"/>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Rectangle 6"/>
          <p:cNvSpPr/>
          <p:nvPr/>
        </p:nvSpPr>
        <p:spPr>
          <a:xfrm>
            <a:off x="8950627" y="3111594"/>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p:cNvSpPr/>
          <p:nvPr/>
        </p:nvSpPr>
        <p:spPr>
          <a:xfrm>
            <a:off x="785915" y="3111594"/>
            <a:ext cx="2497552" cy="3085049"/>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Picture Placeholder 15"/>
          <p:cNvSpPr>
            <a:spLocks noGrp="1"/>
          </p:cNvSpPr>
          <p:nvPr>
            <p:ph type="pic" sz="quarter" idx="16"/>
          </p:nvPr>
        </p:nvSpPr>
        <p:spPr>
          <a:xfrm>
            <a:off x="1235911" y="3853647"/>
            <a:ext cx="1595728" cy="1165071"/>
          </a:xfrm>
        </p:spPr>
        <p:txBody>
          <a:bodyPr>
            <a:normAutofit/>
          </a:bodyPr>
          <a:lstStyle>
            <a:lvl1pPr>
              <a:defRPr sz="1200"/>
            </a:lvl1pPr>
          </a:lstStyle>
          <a:p>
            <a:r>
              <a:rPr lang="en-US"/>
              <a:t>Click icon to add picture</a:t>
            </a:r>
          </a:p>
        </p:txBody>
      </p:sp>
      <p:sp>
        <p:nvSpPr>
          <p:cNvPr id="14" name="Content Placeholder 17"/>
          <p:cNvSpPr>
            <a:spLocks noGrp="1"/>
          </p:cNvSpPr>
          <p:nvPr>
            <p:ph sz="quarter" idx="40" hasCustomPrompt="1"/>
          </p:nvPr>
        </p:nvSpPr>
        <p:spPr>
          <a:xfrm>
            <a:off x="878334" y="5150285"/>
            <a:ext cx="2329948" cy="1121481"/>
          </a:xfrm>
        </p:spPr>
        <p:txBody>
          <a:bodyPr wrap="none">
            <a:noAutofit/>
          </a:bodyPr>
          <a:lstStyle>
            <a:lvl3pPr algn="l">
              <a:defRPr>
                <a:solidFill>
                  <a:srgbClr val="FFFFFF"/>
                </a:solidFill>
              </a:defRPr>
            </a:lvl3pPr>
            <a:lvl4pPr algn="l">
              <a:defRPr>
                <a:solidFill>
                  <a:schemeClr val="tx1"/>
                </a:solidFill>
              </a:defRPr>
            </a:lvl4pPr>
          </a:lstStyle>
          <a:p>
            <a:pPr lvl="3"/>
            <a:r>
              <a:rPr lang="en-AU"/>
              <a:t>Fourth level</a:t>
            </a:r>
          </a:p>
        </p:txBody>
      </p:sp>
      <p:sp>
        <p:nvSpPr>
          <p:cNvPr id="15" name="Content Placeholder 17"/>
          <p:cNvSpPr>
            <a:spLocks noGrp="1"/>
          </p:cNvSpPr>
          <p:nvPr>
            <p:ph sz="quarter" idx="41" hasCustomPrompt="1"/>
          </p:nvPr>
        </p:nvSpPr>
        <p:spPr>
          <a:xfrm>
            <a:off x="3597373" y="5150285"/>
            <a:ext cx="2329948" cy="1121481"/>
          </a:xfrm>
        </p:spPr>
        <p:txBody>
          <a:bodyPr wrap="none">
            <a:noAutofit/>
          </a:bodyPr>
          <a:lstStyle>
            <a:lvl3pPr algn="l">
              <a:defRPr>
                <a:solidFill>
                  <a:srgbClr val="FFFFFF"/>
                </a:solidFill>
              </a:defRPr>
            </a:lvl3pPr>
            <a:lvl4pPr algn="l">
              <a:defRPr>
                <a:solidFill>
                  <a:srgbClr val="000000"/>
                </a:solidFill>
              </a:defRPr>
            </a:lvl4pPr>
          </a:lstStyle>
          <a:p>
            <a:pPr lvl="3"/>
            <a:r>
              <a:rPr lang="en-AU"/>
              <a:t>Fourth level</a:t>
            </a:r>
          </a:p>
        </p:txBody>
      </p:sp>
      <p:sp>
        <p:nvSpPr>
          <p:cNvPr id="16" name="Content Placeholder 17"/>
          <p:cNvSpPr>
            <a:spLocks noGrp="1"/>
          </p:cNvSpPr>
          <p:nvPr>
            <p:ph sz="quarter" idx="42" hasCustomPrompt="1"/>
          </p:nvPr>
        </p:nvSpPr>
        <p:spPr>
          <a:xfrm>
            <a:off x="6308690" y="5150285"/>
            <a:ext cx="2329948" cy="1121481"/>
          </a:xfrm>
        </p:spPr>
        <p:txBody>
          <a:bodyPr wrap="none">
            <a:noAutofit/>
          </a:bodyPr>
          <a:lstStyle>
            <a:lvl3pPr algn="l">
              <a:defRPr>
                <a:solidFill>
                  <a:srgbClr val="FFFFFF"/>
                </a:solidFill>
              </a:defRPr>
            </a:lvl3pPr>
            <a:lvl4pPr algn="l">
              <a:defRPr>
                <a:solidFill>
                  <a:srgbClr val="000000"/>
                </a:solidFill>
              </a:defRPr>
            </a:lvl4pPr>
          </a:lstStyle>
          <a:p>
            <a:pPr lvl="3"/>
            <a:r>
              <a:rPr lang="en-AU"/>
              <a:t>Fourth level</a:t>
            </a:r>
          </a:p>
        </p:txBody>
      </p:sp>
      <p:sp>
        <p:nvSpPr>
          <p:cNvPr id="17" name="Content Placeholder 17"/>
          <p:cNvSpPr>
            <a:spLocks noGrp="1"/>
          </p:cNvSpPr>
          <p:nvPr>
            <p:ph sz="quarter" idx="43" hasCustomPrompt="1"/>
          </p:nvPr>
        </p:nvSpPr>
        <p:spPr>
          <a:xfrm>
            <a:off x="9019999" y="5150285"/>
            <a:ext cx="2329948" cy="1121481"/>
          </a:xfrm>
        </p:spPr>
        <p:txBody>
          <a:bodyPr wrap="none">
            <a:noAutofit/>
          </a:bodyPr>
          <a:lstStyle>
            <a:lvl3pPr algn="l">
              <a:defRPr>
                <a:solidFill>
                  <a:srgbClr val="FFFFFF"/>
                </a:solidFill>
              </a:defRPr>
            </a:lvl3pPr>
            <a:lvl4pPr algn="l">
              <a:defRPr>
                <a:solidFill>
                  <a:srgbClr val="000000"/>
                </a:solidFill>
              </a:defRPr>
            </a:lvl4pPr>
          </a:lstStyle>
          <a:p>
            <a:pPr lvl="3"/>
            <a:r>
              <a:rPr lang="en-AU"/>
              <a:t>Fourth level</a:t>
            </a:r>
          </a:p>
        </p:txBody>
      </p:sp>
      <p:sp>
        <p:nvSpPr>
          <p:cNvPr id="18" name="Content Placeholder 17"/>
          <p:cNvSpPr>
            <a:spLocks noGrp="1"/>
          </p:cNvSpPr>
          <p:nvPr>
            <p:ph sz="quarter" idx="47" hasCustomPrompt="1"/>
          </p:nvPr>
        </p:nvSpPr>
        <p:spPr>
          <a:xfrm>
            <a:off x="878334" y="3237553"/>
            <a:ext cx="2329948" cy="634631"/>
          </a:xfrm>
        </p:spPr>
        <p:txBody>
          <a:bodyPr wrap="none">
            <a:noAutofit/>
          </a:bodyPr>
          <a:lstStyle>
            <a:lvl3pPr algn="l">
              <a:defRPr/>
            </a:lvl3pPr>
            <a:lvl4pPr algn="l">
              <a:defRPr/>
            </a:lvl4pPr>
          </a:lstStyle>
          <a:p>
            <a:pPr lvl="3"/>
            <a:r>
              <a:rPr lang="en-AU"/>
              <a:t>Fourth level</a:t>
            </a:r>
          </a:p>
        </p:txBody>
      </p:sp>
      <p:sp>
        <p:nvSpPr>
          <p:cNvPr id="19" name="Content Placeholder 17"/>
          <p:cNvSpPr>
            <a:spLocks noGrp="1"/>
          </p:cNvSpPr>
          <p:nvPr>
            <p:ph sz="quarter" idx="48" hasCustomPrompt="1"/>
          </p:nvPr>
        </p:nvSpPr>
        <p:spPr>
          <a:xfrm>
            <a:off x="3597373" y="3237553"/>
            <a:ext cx="2329948" cy="634631"/>
          </a:xfrm>
        </p:spPr>
        <p:txBody>
          <a:bodyPr wrap="none">
            <a:noAutofit/>
          </a:bodyPr>
          <a:lstStyle>
            <a:lvl3pPr algn="l">
              <a:defRPr/>
            </a:lvl3pPr>
            <a:lvl4pPr algn="l">
              <a:defRPr/>
            </a:lvl4pPr>
          </a:lstStyle>
          <a:p>
            <a:pPr lvl="3"/>
            <a:r>
              <a:rPr lang="en-AU"/>
              <a:t>Fourth level</a:t>
            </a:r>
          </a:p>
        </p:txBody>
      </p:sp>
      <p:sp>
        <p:nvSpPr>
          <p:cNvPr id="20" name="Content Placeholder 17"/>
          <p:cNvSpPr>
            <a:spLocks noGrp="1"/>
          </p:cNvSpPr>
          <p:nvPr>
            <p:ph sz="quarter" idx="49" hasCustomPrompt="1"/>
          </p:nvPr>
        </p:nvSpPr>
        <p:spPr>
          <a:xfrm>
            <a:off x="6308690" y="3237553"/>
            <a:ext cx="2329948" cy="634631"/>
          </a:xfrm>
        </p:spPr>
        <p:txBody>
          <a:bodyPr wrap="none">
            <a:noAutofit/>
          </a:bodyPr>
          <a:lstStyle>
            <a:lvl3pPr algn="l">
              <a:defRPr/>
            </a:lvl3pPr>
            <a:lvl4pPr algn="l">
              <a:defRPr/>
            </a:lvl4pPr>
          </a:lstStyle>
          <a:p>
            <a:pPr lvl="3"/>
            <a:r>
              <a:rPr lang="en-AU"/>
              <a:t>Fourth level</a:t>
            </a:r>
          </a:p>
        </p:txBody>
      </p:sp>
      <p:sp>
        <p:nvSpPr>
          <p:cNvPr id="21" name="Content Placeholder 17"/>
          <p:cNvSpPr>
            <a:spLocks noGrp="1"/>
          </p:cNvSpPr>
          <p:nvPr>
            <p:ph sz="quarter" idx="50" hasCustomPrompt="1"/>
          </p:nvPr>
        </p:nvSpPr>
        <p:spPr>
          <a:xfrm>
            <a:off x="9019999" y="3237553"/>
            <a:ext cx="2329948" cy="634631"/>
          </a:xfrm>
        </p:spPr>
        <p:txBody>
          <a:bodyPr wrap="none">
            <a:noAutofit/>
          </a:bodyPr>
          <a:lstStyle>
            <a:lvl3pPr algn="l">
              <a:defRPr/>
            </a:lvl3pPr>
            <a:lvl4pPr algn="l">
              <a:defRPr/>
            </a:lvl4pPr>
          </a:lstStyle>
          <a:p>
            <a:pPr lvl="3"/>
            <a:r>
              <a:rPr lang="en-AU"/>
              <a:t>Fourth level</a:t>
            </a:r>
          </a:p>
        </p:txBody>
      </p:sp>
      <p:sp>
        <p:nvSpPr>
          <p:cNvPr id="22" name="Picture Placeholder 15"/>
          <p:cNvSpPr>
            <a:spLocks noGrp="1"/>
          </p:cNvSpPr>
          <p:nvPr>
            <p:ph type="pic" sz="quarter" idx="51"/>
          </p:nvPr>
        </p:nvSpPr>
        <p:spPr>
          <a:xfrm>
            <a:off x="3887755" y="3853647"/>
            <a:ext cx="1595728" cy="1165071"/>
          </a:xfrm>
        </p:spPr>
        <p:txBody>
          <a:bodyPr>
            <a:normAutofit/>
          </a:bodyPr>
          <a:lstStyle>
            <a:lvl1pPr>
              <a:defRPr sz="1200"/>
            </a:lvl1pPr>
          </a:lstStyle>
          <a:p>
            <a:r>
              <a:rPr lang="en-US"/>
              <a:t>Click icon to add picture</a:t>
            </a:r>
          </a:p>
        </p:txBody>
      </p:sp>
      <p:sp>
        <p:nvSpPr>
          <p:cNvPr id="23" name="Picture Placeholder 15"/>
          <p:cNvSpPr>
            <a:spLocks noGrp="1"/>
          </p:cNvSpPr>
          <p:nvPr>
            <p:ph type="pic" sz="quarter" idx="52"/>
          </p:nvPr>
        </p:nvSpPr>
        <p:spPr>
          <a:xfrm>
            <a:off x="6679796" y="3853647"/>
            <a:ext cx="1595728" cy="1165071"/>
          </a:xfrm>
        </p:spPr>
        <p:txBody>
          <a:bodyPr>
            <a:normAutofit/>
          </a:bodyPr>
          <a:lstStyle>
            <a:lvl1pPr>
              <a:defRPr sz="1200"/>
            </a:lvl1pPr>
          </a:lstStyle>
          <a:p>
            <a:r>
              <a:rPr lang="en-US"/>
              <a:t>Click icon to add picture</a:t>
            </a:r>
          </a:p>
        </p:txBody>
      </p:sp>
      <p:sp>
        <p:nvSpPr>
          <p:cNvPr id="24" name="Picture Placeholder 15"/>
          <p:cNvSpPr>
            <a:spLocks noGrp="1"/>
          </p:cNvSpPr>
          <p:nvPr>
            <p:ph type="pic" sz="quarter" idx="53"/>
          </p:nvPr>
        </p:nvSpPr>
        <p:spPr>
          <a:xfrm>
            <a:off x="9393496" y="3853647"/>
            <a:ext cx="1595728" cy="1165071"/>
          </a:xfrm>
        </p:spPr>
        <p:txBody>
          <a:bodyPr>
            <a:normAutofit/>
          </a:bodyPr>
          <a:lstStyle>
            <a:lvl1pPr>
              <a:defRPr sz="1200"/>
            </a:lvl1pPr>
          </a:lstStyle>
          <a:p>
            <a:r>
              <a:rPr lang="en-US"/>
              <a:t>Click icon to add picture</a:t>
            </a:r>
          </a:p>
        </p:txBody>
      </p:sp>
      <p:sp>
        <p:nvSpPr>
          <p:cNvPr id="25" name="Content Placeholder 34"/>
          <p:cNvSpPr>
            <a:spLocks noGrp="1"/>
          </p:cNvSpPr>
          <p:nvPr>
            <p:ph sz="quarter" idx="54" hasCustomPrompt="1"/>
          </p:nvPr>
        </p:nvSpPr>
        <p:spPr>
          <a:xfrm>
            <a:off x="610988" y="1524619"/>
            <a:ext cx="10894769" cy="1360616"/>
          </a:xfrm>
        </p:spPr>
        <p:txBody>
          <a:bodyPr wrap="none">
            <a:noAutofit/>
          </a:bodyPr>
          <a:lstStyle>
            <a:lvl4pPr>
              <a:defRPr baseline="0"/>
            </a:lvl4pPr>
          </a:lstStyle>
          <a:p>
            <a:pPr lvl="3"/>
            <a:r>
              <a:rPr lang="en-AU" err="1"/>
              <a:t>Lorum</a:t>
            </a:r>
            <a:r>
              <a:rPr lang="en-AU"/>
              <a:t> </a:t>
            </a:r>
            <a:r>
              <a:rPr lang="en-AU" err="1"/>
              <a:t>ipsum</a:t>
            </a:r>
            <a:r>
              <a:rPr lang="en-AU"/>
              <a:t> </a:t>
            </a:r>
            <a:r>
              <a:rPr lang="en-AU" err="1"/>
              <a:t>dolores</a:t>
            </a:r>
            <a:r>
              <a:rPr lang="en-AU"/>
              <a:t> </a:t>
            </a:r>
            <a:r>
              <a:rPr lang="en-AU" err="1"/>
              <a:t>melior</a:t>
            </a:r>
            <a:r>
              <a:rPr lang="en-AU"/>
              <a:t> </a:t>
            </a:r>
            <a:r>
              <a:rPr lang="en-AU" err="1"/>
              <a:t>nonne</a:t>
            </a:r>
            <a:r>
              <a:rPr lang="en-AU"/>
              <a:t> </a:t>
            </a:r>
            <a:r>
              <a:rPr lang="en-AU" err="1"/>
              <a:t>tutte</a:t>
            </a:r>
            <a:r>
              <a:rPr lang="en-AU"/>
              <a:t> </a:t>
            </a:r>
            <a:r>
              <a:rPr lang="en-AU" err="1"/>
              <a:t>sant</a:t>
            </a:r>
            <a:r>
              <a:rPr lang="en-AU"/>
              <a:t> </a:t>
            </a:r>
            <a:r>
              <a:rPr lang="en-AU" err="1"/>
              <a:t>toro</a:t>
            </a:r>
            <a:r>
              <a:rPr lang="en-AU"/>
              <a:t> velum </a:t>
            </a:r>
            <a:r>
              <a:rPr lang="en-AU" err="1"/>
              <a:t>dolores</a:t>
            </a:r>
            <a:r>
              <a:rPr lang="en-AU"/>
              <a:t> </a:t>
            </a:r>
            <a:r>
              <a:rPr lang="en-AU" err="1"/>
              <a:t>melior</a:t>
            </a:r>
            <a:r>
              <a:rPr lang="en-AU"/>
              <a:t> </a:t>
            </a:r>
            <a:r>
              <a:rPr lang="en-AU" err="1"/>
              <a:t>nonne</a:t>
            </a:r>
            <a:r>
              <a:rPr lang="en-AU"/>
              <a:t> </a:t>
            </a:r>
            <a:br>
              <a:rPr lang="en-AU"/>
            </a:br>
            <a:r>
              <a:rPr lang="en-AU" err="1"/>
              <a:t>tutte</a:t>
            </a:r>
            <a:r>
              <a:rPr lang="en-AU"/>
              <a:t> </a:t>
            </a:r>
            <a:r>
              <a:rPr lang="en-AU" err="1"/>
              <a:t>sant</a:t>
            </a:r>
            <a:r>
              <a:rPr lang="en-AU"/>
              <a:t> </a:t>
            </a:r>
            <a:r>
              <a:rPr lang="en-AU" err="1"/>
              <a:t>toro</a:t>
            </a:r>
            <a:r>
              <a:rPr lang="en-AU"/>
              <a:t> velum </a:t>
            </a:r>
            <a:r>
              <a:rPr lang="en-AU" err="1"/>
              <a:t>dolores</a:t>
            </a:r>
            <a:r>
              <a:rPr lang="en-AU"/>
              <a:t> </a:t>
            </a:r>
            <a:r>
              <a:rPr lang="en-AU" err="1"/>
              <a:t>melior</a:t>
            </a:r>
            <a:r>
              <a:rPr lang="en-AU"/>
              <a:t> </a:t>
            </a:r>
            <a:r>
              <a:rPr lang="en-AU" err="1"/>
              <a:t>nonne</a:t>
            </a:r>
            <a:r>
              <a:rPr lang="en-AU"/>
              <a:t> </a:t>
            </a:r>
            <a:r>
              <a:rPr lang="en-AU" err="1"/>
              <a:t>tutte</a:t>
            </a:r>
            <a:r>
              <a:rPr lang="en-AU"/>
              <a:t> </a:t>
            </a:r>
            <a:r>
              <a:rPr lang="en-AU" err="1"/>
              <a:t>sant</a:t>
            </a:r>
            <a:r>
              <a:rPr lang="en-AU"/>
              <a:t> </a:t>
            </a:r>
            <a:r>
              <a:rPr lang="en-AU" err="1"/>
              <a:t>toro</a:t>
            </a:r>
            <a:r>
              <a:rPr lang="en-AU"/>
              <a:t> velum velum </a:t>
            </a:r>
            <a:r>
              <a:rPr lang="en-AU" err="1"/>
              <a:t>dolores</a:t>
            </a:r>
            <a:r>
              <a:rPr lang="en-AU"/>
              <a:t> </a:t>
            </a:r>
            <a:br>
              <a:rPr lang="en-AU"/>
            </a:br>
            <a:r>
              <a:rPr lang="en-AU"/>
              <a:t>velum </a:t>
            </a:r>
            <a:r>
              <a:rPr lang="en-AU" err="1"/>
              <a:t>dolores</a:t>
            </a:r>
            <a:r>
              <a:rPr lang="en-AU"/>
              <a:t> </a:t>
            </a:r>
            <a:r>
              <a:rPr lang="en-AU" err="1"/>
              <a:t>melior</a:t>
            </a:r>
            <a:r>
              <a:rPr lang="en-AU"/>
              <a:t> </a:t>
            </a:r>
            <a:r>
              <a:rPr lang="en-AU" err="1"/>
              <a:t>nonne</a:t>
            </a:r>
            <a:r>
              <a:rPr lang="en-AU"/>
              <a:t> </a:t>
            </a:r>
            <a:r>
              <a:rPr lang="en-AU" err="1"/>
              <a:t>tutte</a:t>
            </a:r>
            <a:r>
              <a:rPr lang="en-AU"/>
              <a:t> </a:t>
            </a:r>
            <a:r>
              <a:rPr lang="en-AU" err="1"/>
              <a:t>sant</a:t>
            </a:r>
            <a:r>
              <a:rPr lang="en-AU"/>
              <a:t> </a:t>
            </a:r>
            <a:r>
              <a:rPr lang="en-AU" err="1"/>
              <a:t>toro</a:t>
            </a:r>
            <a:r>
              <a:rPr lang="en-AU"/>
              <a:t> velum </a:t>
            </a:r>
            <a:r>
              <a:rPr lang="en-AU" err="1"/>
              <a:t>dolor</a:t>
            </a:r>
            <a:r>
              <a:rPr lang="en-AU"/>
              <a:t>.</a:t>
            </a:r>
          </a:p>
        </p:txBody>
      </p:sp>
      <p:sp>
        <p:nvSpPr>
          <p:cNvPr id="26" name="Text Placeholder 12"/>
          <p:cNvSpPr>
            <a:spLocks noGrp="1"/>
          </p:cNvSpPr>
          <p:nvPr>
            <p:ph type="body" sz="quarter" idx="29" hasCustomPrompt="1"/>
          </p:nvPr>
        </p:nvSpPr>
        <p:spPr>
          <a:xfrm>
            <a:off x="613429" y="823475"/>
            <a:ext cx="8530571" cy="532191"/>
          </a:xfrm>
        </p:spPr>
        <p:txBody>
          <a:bodyPr wrap="none">
            <a:noAutofit/>
          </a:bodyPr>
          <a:lstStyle>
            <a:lvl1pPr>
              <a:defRPr sz="1800"/>
            </a:lvl1pPr>
          </a:lstStyle>
          <a:p>
            <a:pPr lvl="0"/>
            <a:r>
              <a:rPr lang="en-AU"/>
              <a:t>SUBHEAD</a:t>
            </a:r>
          </a:p>
        </p:txBody>
      </p:sp>
    </p:spTree>
    <p:extLst>
      <p:ext uri="{BB962C8B-B14F-4D97-AF65-F5344CB8AC3E}">
        <p14:creationId xmlns:p14="http://schemas.microsoft.com/office/powerpoint/2010/main" val="10563113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Tree>
    <p:extLst>
      <p:ext uri="{BB962C8B-B14F-4D97-AF65-F5344CB8AC3E}">
        <p14:creationId xmlns:p14="http://schemas.microsoft.com/office/powerpoint/2010/main" val="21578846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Content Placeholder 4"/>
          <p:cNvSpPr>
            <a:spLocks noGrp="1"/>
          </p:cNvSpPr>
          <p:nvPr>
            <p:ph sz="quarter" idx="13" hasCustomPrompt="1"/>
          </p:nvPr>
        </p:nvSpPr>
        <p:spPr>
          <a:xfrm>
            <a:off x="612827" y="1636743"/>
            <a:ext cx="8507963" cy="4490720"/>
          </a:xfrm>
        </p:spPr>
        <p:txBody>
          <a:bodyPr>
            <a:noAutofit/>
          </a:bodyPr>
          <a:lstStyle>
            <a:lvl7pPr>
              <a:buNone/>
              <a:defRPr/>
            </a:lvl7pPr>
            <a:lvl8pPr>
              <a:buNone/>
              <a:defRPr/>
            </a:lvl8pPr>
          </a:lstStyle>
          <a:p>
            <a:r>
              <a:rPr lang="en-US" b="1">
                <a:solidFill>
                  <a:srgbClr val="6D0020"/>
                </a:solidFill>
              </a:rPr>
              <a:t>HEADER INFO</a:t>
            </a:r>
          </a:p>
          <a:p>
            <a:r>
              <a:rPr lang="en-US" err="1">
                <a:latin typeface="Georgia"/>
                <a:cs typeface="Georgia"/>
              </a:rPr>
              <a:t>Consectetur</a:t>
            </a:r>
            <a:r>
              <a:rPr lang="en-US">
                <a:latin typeface="Georgia"/>
                <a:cs typeface="Georgia"/>
              </a:rPr>
              <a:t>  met </a:t>
            </a:r>
            <a:r>
              <a:rPr lang="en-US" err="1">
                <a:latin typeface="Georgia"/>
                <a:cs typeface="Georgia"/>
              </a:rPr>
              <a:t>adipiscing</a:t>
            </a:r>
            <a:r>
              <a:rPr lang="en-US">
                <a:latin typeface="Georgia"/>
                <a:cs typeface="Georgia"/>
              </a:rPr>
              <a:t> </a:t>
            </a:r>
            <a:r>
              <a:rPr lang="en-US" err="1">
                <a:latin typeface="Georgia"/>
                <a:cs typeface="Georgia"/>
              </a:rPr>
              <a:t>elit</a:t>
            </a:r>
            <a:r>
              <a:rPr lang="en-US">
                <a:latin typeface="Georgia"/>
                <a:cs typeface="Georgia"/>
              </a:rPr>
              <a:t>. </a:t>
            </a:r>
            <a:r>
              <a:rPr lang="en-US" err="1">
                <a:latin typeface="Georgia"/>
                <a:cs typeface="Georgia"/>
              </a:rPr>
              <a:t>Aenean</a:t>
            </a:r>
            <a:r>
              <a:rPr lang="en-US">
                <a:latin typeface="Georgia"/>
                <a:cs typeface="Georgia"/>
              </a:rPr>
              <a:t> ac </a:t>
            </a:r>
            <a:r>
              <a:rPr lang="en-US" err="1">
                <a:latin typeface="Georgia"/>
                <a:cs typeface="Georgia"/>
              </a:rPr>
              <a:t>elit</a:t>
            </a:r>
            <a:r>
              <a:rPr lang="en-US">
                <a:latin typeface="Georgia"/>
                <a:cs typeface="Georgia"/>
              </a:rPr>
              <a:t> a </a:t>
            </a:r>
            <a:r>
              <a:rPr lang="en-US" err="1">
                <a:latin typeface="Georgia"/>
                <a:cs typeface="Georgia"/>
              </a:rPr>
              <a:t>felis</a:t>
            </a:r>
            <a:r>
              <a:rPr lang="en-US">
                <a:latin typeface="Georgia"/>
                <a:cs typeface="Georgia"/>
              </a:rPr>
              <a:t> </a:t>
            </a:r>
            <a:r>
              <a:rPr lang="en-US" err="1">
                <a:latin typeface="Georgia"/>
                <a:cs typeface="Georgia"/>
              </a:rPr>
              <a:t>pharetra</a:t>
            </a:r>
            <a:r>
              <a:rPr lang="en-US">
                <a:latin typeface="Georgia"/>
                <a:cs typeface="Georgia"/>
              </a:rPr>
              <a:t> </a:t>
            </a:r>
            <a:br>
              <a:rPr lang="en-US">
                <a:latin typeface="Georgia"/>
                <a:cs typeface="Georgia"/>
              </a:rPr>
            </a:br>
            <a:r>
              <a:rPr lang="en-US" err="1">
                <a:latin typeface="Georgia"/>
                <a:cs typeface="Georgia"/>
              </a:rPr>
              <a:t>vel</a:t>
            </a:r>
            <a:r>
              <a:rPr lang="en-US">
                <a:latin typeface="Georgia"/>
                <a:cs typeface="Georgia"/>
              </a:rPr>
              <a:t> </a:t>
            </a:r>
            <a:r>
              <a:rPr lang="en-US" err="1">
                <a:latin typeface="Georgia"/>
                <a:cs typeface="Georgia"/>
              </a:rPr>
              <a:t>Fringilla</a:t>
            </a:r>
            <a:r>
              <a:rPr lang="en-US">
                <a:latin typeface="Georgia"/>
                <a:cs typeface="Georgia"/>
              </a:rPr>
              <a:t> </a:t>
            </a:r>
            <a:r>
              <a:rPr lang="en-US" err="1">
                <a:latin typeface="Georgia"/>
                <a:cs typeface="Georgia"/>
              </a:rPr>
              <a:t>elit</a:t>
            </a:r>
            <a:r>
              <a:rPr lang="en-US">
                <a:latin typeface="Georgia"/>
                <a:cs typeface="Georgia"/>
              </a:rPr>
              <a:t> </a:t>
            </a:r>
            <a:r>
              <a:rPr lang="en-US" err="1">
                <a:latin typeface="Georgia"/>
                <a:cs typeface="Georgia"/>
              </a:rPr>
              <a:t>Duis</a:t>
            </a:r>
            <a:r>
              <a:rPr lang="en-US">
                <a:latin typeface="Georgia"/>
                <a:cs typeface="Georgia"/>
              </a:rPr>
              <a:t> dui </a:t>
            </a:r>
            <a:r>
              <a:rPr lang="en-US" err="1">
                <a:latin typeface="Georgia"/>
                <a:cs typeface="Georgia"/>
              </a:rPr>
              <a:t>arcu</a:t>
            </a:r>
            <a:r>
              <a:rPr lang="en-US">
                <a:latin typeface="Georgia"/>
                <a:cs typeface="Georgia"/>
              </a:rPr>
              <a:t>, </a:t>
            </a:r>
            <a:r>
              <a:rPr lang="en-US" err="1">
                <a:latin typeface="Georgia"/>
                <a:cs typeface="Georgia"/>
              </a:rPr>
              <a:t>amet</a:t>
            </a:r>
            <a:r>
              <a:rPr lang="en-US">
                <a:latin typeface="Georgia"/>
                <a:cs typeface="Georgia"/>
              </a:rPr>
              <a:t> </a:t>
            </a:r>
            <a:r>
              <a:rPr lang="en-US" err="1">
                <a:latin typeface="Georgia"/>
                <a:cs typeface="Georgia"/>
              </a:rPr>
              <a:t>scelerisque</a:t>
            </a:r>
            <a:r>
              <a:rPr lang="en-US">
                <a:latin typeface="Georgia"/>
                <a:cs typeface="Georgia"/>
              </a:rPr>
              <a:t> </a:t>
            </a:r>
            <a:r>
              <a:rPr lang="en-US" err="1">
                <a:latin typeface="Georgia"/>
                <a:cs typeface="Georgia"/>
              </a:rPr>
              <a:t>nec</a:t>
            </a:r>
            <a:r>
              <a:rPr lang="en-US">
                <a:latin typeface="Georgia"/>
                <a:cs typeface="Georgia"/>
              </a:rPr>
              <a:t> dictum </a:t>
            </a:r>
            <a:br>
              <a:rPr lang="en-US">
                <a:latin typeface="Georgia"/>
                <a:cs typeface="Georgia"/>
              </a:rPr>
            </a:br>
            <a:r>
              <a:rPr lang="en-US">
                <a:latin typeface="Georgia"/>
                <a:cs typeface="Georgia"/>
              </a:rPr>
              <a:t>ac </a:t>
            </a:r>
            <a:r>
              <a:rPr lang="en-US" err="1">
                <a:latin typeface="Georgia"/>
                <a:cs typeface="Georgia"/>
              </a:rPr>
              <a:t>conse</a:t>
            </a:r>
            <a:r>
              <a:rPr lang="en-US">
                <a:latin typeface="Georgia"/>
                <a:cs typeface="Georgia"/>
              </a:rPr>
              <a:t> </a:t>
            </a:r>
            <a:r>
              <a:rPr lang="en-US" err="1">
                <a:latin typeface="Georgia"/>
                <a:cs typeface="Georgia"/>
              </a:rPr>
              <a:t>eu</a:t>
            </a:r>
            <a:r>
              <a:rPr lang="en-US">
                <a:latin typeface="Georgia"/>
                <a:cs typeface="Georgia"/>
              </a:rPr>
              <a:t> </a:t>
            </a:r>
            <a:r>
              <a:rPr lang="en-US" err="1">
                <a:latin typeface="Georgia"/>
                <a:cs typeface="Georgia"/>
              </a:rPr>
              <a:t>elit</a:t>
            </a:r>
            <a:r>
              <a:rPr lang="en-US">
                <a:latin typeface="Georgia"/>
                <a:cs typeface="Georgia"/>
              </a:rPr>
              <a:t> </a:t>
            </a:r>
            <a:r>
              <a:rPr lang="en-US" err="1">
                <a:latin typeface="Georgia"/>
                <a:cs typeface="Georgia"/>
              </a:rPr>
              <a:t>Donec</a:t>
            </a:r>
            <a:r>
              <a:rPr lang="en-US">
                <a:latin typeface="Georgia"/>
                <a:cs typeface="Georgia"/>
              </a:rPr>
              <a:t> </a:t>
            </a:r>
            <a:r>
              <a:rPr lang="en-US" err="1">
                <a:latin typeface="Georgia"/>
                <a:cs typeface="Georgia"/>
              </a:rPr>
              <a:t>tincid</a:t>
            </a:r>
            <a:r>
              <a:rPr lang="en-US">
                <a:latin typeface="Georgia"/>
                <a:cs typeface="Georgia"/>
              </a:rPr>
              <a:t> </a:t>
            </a:r>
            <a:r>
              <a:rPr lang="en-US" err="1">
                <a:latin typeface="Georgia"/>
                <a:cs typeface="Georgia"/>
              </a:rPr>
              <a:t>unt</a:t>
            </a:r>
            <a:r>
              <a:rPr lang="en-US">
                <a:latin typeface="Georgia"/>
                <a:cs typeface="Georgia"/>
              </a:rPr>
              <a:t> </a:t>
            </a:r>
            <a:r>
              <a:rPr lang="en-US" err="1">
                <a:latin typeface="Georgia"/>
                <a:cs typeface="Georgia"/>
              </a:rPr>
              <a:t>enim</a:t>
            </a:r>
            <a:r>
              <a:rPr lang="en-US">
                <a:latin typeface="Georgia"/>
                <a:cs typeface="Georgia"/>
              </a:rPr>
              <a:t> sit </a:t>
            </a:r>
            <a:r>
              <a:rPr lang="en-US" err="1">
                <a:latin typeface="Georgia"/>
                <a:cs typeface="Georgia"/>
              </a:rPr>
              <a:t>amet</a:t>
            </a:r>
            <a:r>
              <a:rPr lang="en-US">
                <a:latin typeface="Georgia"/>
                <a:cs typeface="Georgia"/>
              </a:rPr>
              <a:t> </a:t>
            </a:r>
            <a:r>
              <a:rPr lang="en-US" err="1">
                <a:latin typeface="Georgia"/>
                <a:cs typeface="Georgia"/>
              </a:rPr>
              <a:t>consequat</a:t>
            </a:r>
            <a:r>
              <a:rPr lang="en-US">
                <a:latin typeface="Georgia"/>
                <a:cs typeface="Georgia"/>
              </a:rPr>
              <a:t>.</a:t>
            </a:r>
          </a:p>
          <a:p>
            <a:pPr>
              <a:buFont typeface="Arial"/>
              <a:buChar char="•"/>
            </a:pPr>
            <a:endParaRPr lang="en-US">
              <a:latin typeface="Georgia"/>
              <a:cs typeface="Georgia"/>
            </a:endParaRPr>
          </a:p>
          <a:p>
            <a:pPr>
              <a:buFont typeface="Arial"/>
              <a:buChar char="•"/>
            </a:pPr>
            <a:r>
              <a:rPr lang="en-US" err="1">
                <a:latin typeface="Georgia"/>
                <a:cs typeface="Georgia"/>
              </a:rPr>
              <a:t>Lorum</a:t>
            </a:r>
            <a:r>
              <a:rPr lang="en-US">
                <a:latin typeface="Georgia"/>
                <a:cs typeface="Georgia"/>
              </a:rPr>
              <a:t> </a:t>
            </a:r>
            <a:r>
              <a:rPr lang="en-US" err="1">
                <a:latin typeface="Georgia"/>
                <a:cs typeface="Georgia"/>
              </a:rPr>
              <a:t>ipsum</a:t>
            </a:r>
            <a:r>
              <a:rPr lang="en-US">
                <a:latin typeface="Georgia"/>
                <a:cs typeface="Georgia"/>
              </a:rPr>
              <a:t> </a:t>
            </a:r>
            <a:r>
              <a:rPr lang="en-US" err="1">
                <a:latin typeface="Georgia"/>
                <a:cs typeface="Georgia"/>
              </a:rPr>
              <a:t>dolore</a:t>
            </a:r>
            <a:r>
              <a:rPr lang="en-US">
                <a:latin typeface="Georgia"/>
                <a:cs typeface="Georgia"/>
              </a:rPr>
              <a:t> </a:t>
            </a:r>
            <a:r>
              <a:rPr lang="en-US" err="1">
                <a:latin typeface="Georgia"/>
                <a:cs typeface="Georgia"/>
              </a:rPr>
              <a:t>melior</a:t>
            </a:r>
            <a:r>
              <a:rPr lang="en-US">
                <a:latin typeface="Georgia"/>
                <a:cs typeface="Georgia"/>
              </a:rPr>
              <a:t> </a:t>
            </a:r>
            <a:r>
              <a:rPr lang="en-US" err="1">
                <a:latin typeface="Georgia"/>
                <a:cs typeface="Georgia"/>
              </a:rPr>
              <a:t>nonne</a:t>
            </a:r>
            <a:r>
              <a:rPr lang="en-US">
                <a:latin typeface="Georgia"/>
                <a:cs typeface="Georgia"/>
              </a:rPr>
              <a:t> </a:t>
            </a:r>
            <a:r>
              <a:rPr lang="en-US" err="1">
                <a:latin typeface="Georgia"/>
                <a:cs typeface="Georgia"/>
              </a:rPr>
              <a:t>tutte</a:t>
            </a:r>
            <a:r>
              <a:rPr lang="en-US">
                <a:latin typeface="Georgia"/>
                <a:cs typeface="Georgia"/>
              </a:rPr>
              <a:t> san </a:t>
            </a:r>
            <a:r>
              <a:rPr lang="en-US" err="1">
                <a:latin typeface="Georgia"/>
                <a:cs typeface="Georgia"/>
              </a:rPr>
              <a:t>toro</a:t>
            </a:r>
            <a:r>
              <a:rPr lang="en-US">
                <a:latin typeface="Georgia"/>
                <a:cs typeface="Georgia"/>
              </a:rPr>
              <a:t> velum</a:t>
            </a:r>
          </a:p>
          <a:p>
            <a:pPr marL="457200" lvl="7" indent="0"/>
            <a:r>
              <a:rPr lang="en-US" err="1">
                <a:latin typeface="Georgia"/>
                <a:cs typeface="Georgia"/>
              </a:rPr>
              <a:t>Lorum</a:t>
            </a:r>
            <a:r>
              <a:rPr lang="en-US">
                <a:latin typeface="Georgia"/>
                <a:cs typeface="Georgia"/>
              </a:rPr>
              <a:t> </a:t>
            </a:r>
            <a:r>
              <a:rPr lang="en-US" err="1">
                <a:latin typeface="Georgia"/>
                <a:cs typeface="Georgia"/>
              </a:rPr>
              <a:t>ipsum</a:t>
            </a:r>
            <a:r>
              <a:rPr lang="en-US">
                <a:latin typeface="Georgia"/>
                <a:cs typeface="Georgia"/>
              </a:rPr>
              <a:t> </a:t>
            </a:r>
            <a:r>
              <a:rPr lang="en-US" err="1">
                <a:latin typeface="Georgia"/>
                <a:cs typeface="Georgia"/>
              </a:rPr>
              <a:t>dolore</a:t>
            </a:r>
            <a:r>
              <a:rPr lang="en-US">
                <a:latin typeface="Georgia"/>
                <a:cs typeface="Georgia"/>
              </a:rPr>
              <a:t> </a:t>
            </a:r>
            <a:r>
              <a:rPr lang="en-US" err="1">
                <a:latin typeface="Georgia"/>
                <a:cs typeface="Georgia"/>
              </a:rPr>
              <a:t>melior</a:t>
            </a:r>
            <a:r>
              <a:rPr lang="en-US">
                <a:latin typeface="Georgia"/>
                <a:cs typeface="Georgia"/>
              </a:rPr>
              <a:t> </a:t>
            </a:r>
            <a:r>
              <a:rPr lang="en-US" err="1">
                <a:latin typeface="Georgia"/>
                <a:cs typeface="Georgia"/>
              </a:rPr>
              <a:t>nonne</a:t>
            </a:r>
            <a:r>
              <a:rPr lang="en-US">
                <a:latin typeface="Georgia"/>
                <a:cs typeface="Georgia"/>
              </a:rPr>
              <a:t> </a:t>
            </a:r>
            <a:r>
              <a:rPr lang="en-US" err="1">
                <a:latin typeface="Georgia"/>
                <a:cs typeface="Georgia"/>
              </a:rPr>
              <a:t>tutte</a:t>
            </a:r>
            <a:r>
              <a:rPr lang="en-US">
                <a:latin typeface="Georgia"/>
                <a:cs typeface="Georgia"/>
              </a:rPr>
              <a:t> san </a:t>
            </a:r>
            <a:r>
              <a:rPr lang="en-US" err="1">
                <a:latin typeface="Georgia"/>
                <a:cs typeface="Georgia"/>
              </a:rPr>
              <a:t>toro</a:t>
            </a:r>
            <a:endParaRPr lang="en-US">
              <a:latin typeface="Georgia"/>
              <a:cs typeface="Georgia"/>
            </a:endParaRPr>
          </a:p>
          <a:p>
            <a:pPr marL="457200" lvl="7" indent="0"/>
            <a:endParaRPr lang="en-US">
              <a:latin typeface="Georgia"/>
              <a:cs typeface="Georgia"/>
            </a:endParaRPr>
          </a:p>
          <a:p>
            <a:pPr>
              <a:buFont typeface="Arial"/>
              <a:buChar char="•"/>
            </a:pPr>
            <a:r>
              <a:rPr lang="en-US" err="1">
                <a:latin typeface="Georgia"/>
                <a:cs typeface="Georgia"/>
              </a:rPr>
              <a:t>Lorum</a:t>
            </a:r>
            <a:r>
              <a:rPr lang="en-US">
                <a:latin typeface="Georgia"/>
                <a:cs typeface="Georgia"/>
              </a:rPr>
              <a:t> </a:t>
            </a:r>
            <a:r>
              <a:rPr lang="en-US" err="1">
                <a:latin typeface="Georgia"/>
                <a:cs typeface="Georgia"/>
              </a:rPr>
              <a:t>ipsum</a:t>
            </a:r>
            <a:r>
              <a:rPr lang="en-US">
                <a:latin typeface="Georgia"/>
                <a:cs typeface="Georgia"/>
              </a:rPr>
              <a:t> </a:t>
            </a:r>
            <a:r>
              <a:rPr lang="en-US" err="1">
                <a:latin typeface="Georgia"/>
                <a:cs typeface="Georgia"/>
              </a:rPr>
              <a:t>dolore</a:t>
            </a:r>
            <a:r>
              <a:rPr lang="en-US">
                <a:latin typeface="Georgia"/>
                <a:cs typeface="Georgia"/>
              </a:rPr>
              <a:t> </a:t>
            </a:r>
            <a:r>
              <a:rPr lang="en-US" err="1">
                <a:latin typeface="Georgia"/>
                <a:cs typeface="Georgia"/>
              </a:rPr>
              <a:t>melior</a:t>
            </a:r>
            <a:r>
              <a:rPr lang="en-US">
                <a:latin typeface="Georgia"/>
                <a:cs typeface="Georgia"/>
              </a:rPr>
              <a:t> </a:t>
            </a:r>
            <a:r>
              <a:rPr lang="en-US" err="1">
                <a:latin typeface="Georgia"/>
                <a:cs typeface="Georgia"/>
              </a:rPr>
              <a:t>nonne</a:t>
            </a:r>
            <a:r>
              <a:rPr lang="en-US">
                <a:latin typeface="Georgia"/>
                <a:cs typeface="Georgia"/>
              </a:rPr>
              <a:t> </a:t>
            </a:r>
            <a:r>
              <a:rPr lang="en-US" err="1">
                <a:latin typeface="Georgia"/>
                <a:cs typeface="Georgia"/>
              </a:rPr>
              <a:t>tutte</a:t>
            </a:r>
            <a:r>
              <a:rPr lang="en-US">
                <a:latin typeface="Georgia"/>
                <a:cs typeface="Georgia"/>
              </a:rPr>
              <a:t> san </a:t>
            </a:r>
            <a:r>
              <a:rPr lang="en-US" err="1">
                <a:latin typeface="Georgia"/>
                <a:cs typeface="Georgia"/>
              </a:rPr>
              <a:t>toro</a:t>
            </a:r>
            <a:r>
              <a:rPr lang="en-US">
                <a:latin typeface="Georgia"/>
                <a:cs typeface="Georgia"/>
              </a:rPr>
              <a:t> velum</a:t>
            </a:r>
          </a:p>
          <a:p>
            <a:pPr marL="457200" lvl="6" indent="0"/>
            <a:r>
              <a:rPr lang="en-US" err="1">
                <a:latin typeface="Georgia"/>
                <a:cs typeface="Georgia"/>
              </a:rPr>
              <a:t>Lorum</a:t>
            </a:r>
            <a:r>
              <a:rPr lang="en-US">
                <a:latin typeface="Georgia"/>
                <a:cs typeface="Georgia"/>
              </a:rPr>
              <a:t> </a:t>
            </a:r>
            <a:r>
              <a:rPr lang="en-US" err="1">
                <a:latin typeface="Georgia"/>
                <a:cs typeface="Georgia"/>
              </a:rPr>
              <a:t>ipsum</a:t>
            </a:r>
            <a:r>
              <a:rPr lang="en-US">
                <a:latin typeface="Georgia"/>
                <a:cs typeface="Georgia"/>
              </a:rPr>
              <a:t> </a:t>
            </a:r>
            <a:r>
              <a:rPr lang="en-US" err="1">
                <a:latin typeface="Georgia"/>
                <a:cs typeface="Georgia"/>
              </a:rPr>
              <a:t>dolore</a:t>
            </a:r>
            <a:r>
              <a:rPr lang="en-US">
                <a:latin typeface="Georgia"/>
                <a:cs typeface="Georgia"/>
              </a:rPr>
              <a:t> </a:t>
            </a:r>
            <a:r>
              <a:rPr lang="en-US" err="1">
                <a:latin typeface="Georgia"/>
                <a:cs typeface="Georgia"/>
              </a:rPr>
              <a:t>melior</a:t>
            </a:r>
            <a:r>
              <a:rPr lang="en-US">
                <a:latin typeface="Georgia"/>
                <a:cs typeface="Georgia"/>
              </a:rPr>
              <a:t> </a:t>
            </a:r>
            <a:r>
              <a:rPr lang="en-US" err="1">
                <a:latin typeface="Georgia"/>
                <a:cs typeface="Georgia"/>
              </a:rPr>
              <a:t>nonne</a:t>
            </a:r>
            <a:r>
              <a:rPr lang="en-US">
                <a:latin typeface="Georgia"/>
                <a:cs typeface="Georgia"/>
              </a:rPr>
              <a:t> </a:t>
            </a:r>
            <a:r>
              <a:rPr lang="en-US" err="1">
                <a:latin typeface="Georgia"/>
                <a:cs typeface="Georgia"/>
              </a:rPr>
              <a:t>tutte</a:t>
            </a:r>
            <a:r>
              <a:rPr lang="en-US">
                <a:latin typeface="Georgia"/>
                <a:cs typeface="Georgia"/>
              </a:rPr>
              <a:t> san </a:t>
            </a:r>
            <a:r>
              <a:rPr lang="en-US" err="1">
                <a:latin typeface="Georgia"/>
                <a:cs typeface="Georgia"/>
              </a:rPr>
              <a:t>toro</a:t>
            </a:r>
            <a:endParaRPr lang="en-US">
              <a:latin typeface="Georgia"/>
              <a:cs typeface="Georgia"/>
            </a:endParaRPr>
          </a:p>
          <a:p>
            <a:endParaRPr lang="en-US">
              <a:latin typeface="Georgia"/>
              <a:cs typeface="Georgia"/>
            </a:endParaRPr>
          </a:p>
          <a:p>
            <a:endParaRPr lang="en-US"/>
          </a:p>
        </p:txBody>
      </p:sp>
      <p:sp>
        <p:nvSpPr>
          <p:cNvPr id="6"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Tree>
    <p:extLst>
      <p:ext uri="{BB962C8B-B14F-4D97-AF65-F5344CB8AC3E}">
        <p14:creationId xmlns:p14="http://schemas.microsoft.com/office/powerpoint/2010/main" val="3361196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11" name="Content Placeholder 10"/>
          <p:cNvSpPr>
            <a:spLocks noGrp="1"/>
          </p:cNvSpPr>
          <p:nvPr>
            <p:ph sz="quarter" idx="30" hasCustomPrompt="1"/>
          </p:nvPr>
        </p:nvSpPr>
        <p:spPr>
          <a:xfrm>
            <a:off x="782259" y="1737827"/>
            <a:ext cx="2064155" cy="5120175"/>
          </a:xfrm>
        </p:spPr>
        <p:txBody>
          <a:bodyPr wrap="none">
            <a:noAutofit/>
          </a:bodyPr>
          <a:lstStyle>
            <a:lvl3pPr>
              <a:lnSpc>
                <a:spcPct val="100000"/>
              </a:lnSpc>
              <a:spcAft>
                <a:spcPts val="0"/>
              </a:spcAft>
              <a:defRPr sz="1200"/>
            </a:lvl3pPr>
          </a:lstStyle>
          <a:p>
            <a:pPr lvl="2"/>
            <a:r>
              <a:rPr lang="en-AU"/>
              <a:t>Area</a:t>
            </a:r>
          </a:p>
          <a:p>
            <a:pPr lvl="2"/>
            <a:endParaRPr lang="en-AU"/>
          </a:p>
          <a:p>
            <a:pPr lvl="2"/>
            <a:r>
              <a:rPr lang="en-AU" err="1"/>
              <a:t>mARKETING</a:t>
            </a:r>
            <a:endParaRPr lang="en-AU"/>
          </a:p>
          <a:p>
            <a:pPr lvl="2"/>
            <a:endParaRPr lang="en-AU"/>
          </a:p>
          <a:p>
            <a:pPr lvl="2"/>
            <a:r>
              <a:rPr lang="en-AU"/>
              <a:t>PROMOTIONS</a:t>
            </a:r>
          </a:p>
          <a:p>
            <a:pPr lvl="2"/>
            <a:endParaRPr lang="en-AU"/>
          </a:p>
          <a:p>
            <a:pPr lvl="2"/>
            <a:r>
              <a:rPr lang="en-AU"/>
              <a:t>DISTRIBUTION</a:t>
            </a:r>
          </a:p>
          <a:p>
            <a:pPr lvl="2"/>
            <a:endParaRPr lang="en-AU"/>
          </a:p>
          <a:p>
            <a:pPr lvl="2"/>
            <a:r>
              <a:rPr lang="en-AU"/>
              <a:t>MARKET </a:t>
            </a:r>
            <a:br>
              <a:rPr lang="en-AU"/>
            </a:br>
            <a:r>
              <a:rPr lang="en-AU"/>
              <a:t>RESEARCH</a:t>
            </a:r>
          </a:p>
          <a:p>
            <a:pPr lvl="2"/>
            <a:endParaRPr lang="en-AU"/>
          </a:p>
          <a:p>
            <a:pPr lvl="2"/>
            <a:r>
              <a:rPr lang="en-AU"/>
              <a:t>FINANCIAL </a:t>
            </a:r>
            <a:br>
              <a:rPr lang="en-AU"/>
            </a:br>
            <a:r>
              <a:rPr lang="en-AU"/>
              <a:t>REVIEW</a:t>
            </a:r>
          </a:p>
          <a:p>
            <a:pPr lvl="2"/>
            <a:endParaRPr lang="en-AU"/>
          </a:p>
          <a:p>
            <a:pPr lvl="2"/>
            <a:r>
              <a:rPr lang="en-AU"/>
              <a:t>SALES </a:t>
            </a:r>
            <a:br>
              <a:rPr lang="en-AU"/>
            </a:br>
            <a:r>
              <a:rPr lang="en-AU"/>
              <a:t>STRATEGY</a:t>
            </a:r>
          </a:p>
          <a:p>
            <a:pPr lvl="2"/>
            <a:endParaRPr lang="en-AU"/>
          </a:p>
          <a:p>
            <a:pPr lvl="2"/>
            <a:r>
              <a:rPr lang="en-AU"/>
              <a:t>TRAINING</a:t>
            </a:r>
          </a:p>
        </p:txBody>
      </p:sp>
    </p:spTree>
    <p:extLst>
      <p:ext uri="{BB962C8B-B14F-4D97-AF65-F5344CB8AC3E}">
        <p14:creationId xmlns:p14="http://schemas.microsoft.com/office/powerpoint/2010/main" val="30027887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4_Custom Layout">
    <p:spTree>
      <p:nvGrpSpPr>
        <p:cNvPr id="1" name=""/>
        <p:cNvGrpSpPr/>
        <p:nvPr/>
      </p:nvGrpSpPr>
      <p:grpSpPr>
        <a:xfrm>
          <a:off x="0" y="0"/>
          <a:ext cx="0" cy="0"/>
          <a:chOff x="0" y="0"/>
          <a:chExt cx="0" cy="0"/>
        </a:xfrm>
      </p:grpSpPr>
      <p:sp>
        <p:nvSpPr>
          <p:cNvPr id="10" name="Content Placeholder 8"/>
          <p:cNvSpPr>
            <a:spLocks noGrp="1"/>
          </p:cNvSpPr>
          <p:nvPr>
            <p:ph sz="quarter" idx="32" hasCustomPrompt="1"/>
          </p:nvPr>
        </p:nvSpPr>
        <p:spPr>
          <a:xfrm>
            <a:off x="645584" y="4077075"/>
            <a:ext cx="2354035" cy="1461765"/>
          </a:xfrm>
        </p:spPr>
        <p:txBody>
          <a:bodyPr wrap="none">
            <a:noAutofit/>
          </a:bodyPr>
          <a:lstStyle>
            <a:lvl4pPr>
              <a:defRPr baseline="0"/>
            </a:lvl4pPr>
          </a:lstStyle>
          <a:p>
            <a:pPr lvl="2"/>
            <a:r>
              <a:rPr lang="en-AU"/>
              <a:t>Third </a:t>
            </a:r>
          </a:p>
          <a:p>
            <a:pPr lvl="3"/>
            <a:r>
              <a:rPr lang="en-AU" err="1"/>
              <a:t>Lorum</a:t>
            </a:r>
            <a:r>
              <a:rPr lang="en-AU"/>
              <a:t> </a:t>
            </a:r>
            <a:r>
              <a:rPr lang="en-AU" err="1"/>
              <a:t>ipsum</a:t>
            </a:r>
            <a:r>
              <a:rPr lang="en-AU"/>
              <a:t> </a:t>
            </a:r>
            <a:br>
              <a:rPr lang="en-AU"/>
            </a:br>
            <a:r>
              <a:rPr lang="en-AU" err="1"/>
              <a:t>dolores</a:t>
            </a:r>
            <a:r>
              <a:rPr lang="en-AU"/>
              <a:t> </a:t>
            </a:r>
            <a:r>
              <a:rPr lang="en-AU" err="1"/>
              <a:t>melior</a:t>
            </a:r>
            <a:endParaRPr lang="en-AU"/>
          </a:p>
        </p:txBody>
      </p:sp>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7" name="Picture Placeholder 6"/>
          <p:cNvSpPr>
            <a:spLocks noGrp="1"/>
          </p:cNvSpPr>
          <p:nvPr>
            <p:ph type="pic" sz="quarter" idx="30"/>
          </p:nvPr>
        </p:nvSpPr>
        <p:spPr>
          <a:xfrm>
            <a:off x="3208407" y="2180675"/>
            <a:ext cx="5306647" cy="3354735"/>
          </a:xfrm>
        </p:spPr>
        <p:txBody>
          <a:bodyPr/>
          <a:lstStyle/>
          <a:p>
            <a:r>
              <a:rPr lang="en-US"/>
              <a:t>Click icon to add picture</a:t>
            </a:r>
          </a:p>
        </p:txBody>
      </p:sp>
      <p:sp>
        <p:nvSpPr>
          <p:cNvPr id="9" name="Content Placeholder 8"/>
          <p:cNvSpPr>
            <a:spLocks noGrp="1"/>
          </p:cNvSpPr>
          <p:nvPr>
            <p:ph sz="quarter" idx="31" hasCustomPrompt="1"/>
          </p:nvPr>
        </p:nvSpPr>
        <p:spPr>
          <a:xfrm>
            <a:off x="1185336" y="2182438"/>
            <a:ext cx="1854603" cy="1482593"/>
          </a:xfrm>
        </p:spPr>
        <p:txBody>
          <a:bodyPr wrap="none">
            <a:noAutofit/>
          </a:bodyPr>
          <a:lstStyle>
            <a:lvl4pPr>
              <a:defRPr baseline="0"/>
            </a:lvl4pPr>
          </a:lstStyle>
          <a:p>
            <a:pPr lvl="2"/>
            <a:r>
              <a:rPr lang="en-AU"/>
              <a:t>Third</a:t>
            </a:r>
          </a:p>
          <a:p>
            <a:pPr lvl="3"/>
            <a:r>
              <a:rPr lang="en-AU" err="1"/>
              <a:t>melior</a:t>
            </a:r>
            <a:r>
              <a:rPr lang="en-AU"/>
              <a:t> non </a:t>
            </a:r>
            <a:br>
              <a:rPr lang="en-AU"/>
            </a:br>
            <a:r>
              <a:rPr lang="en-AU" err="1"/>
              <a:t>tutte</a:t>
            </a:r>
            <a:r>
              <a:rPr lang="en-AU"/>
              <a:t> sane</a:t>
            </a:r>
          </a:p>
        </p:txBody>
      </p:sp>
      <p:sp>
        <p:nvSpPr>
          <p:cNvPr id="12" name="Picture Placeholder 11"/>
          <p:cNvSpPr>
            <a:spLocks noGrp="1"/>
          </p:cNvSpPr>
          <p:nvPr>
            <p:ph type="pic" sz="quarter" idx="33"/>
          </p:nvPr>
        </p:nvSpPr>
        <p:spPr>
          <a:xfrm>
            <a:off x="571506" y="2182816"/>
            <a:ext cx="622300" cy="466725"/>
          </a:xfrm>
        </p:spPr>
        <p:txBody>
          <a:bodyPr>
            <a:normAutofit/>
          </a:bodyPr>
          <a:lstStyle>
            <a:lvl1pPr>
              <a:defRPr sz="1050"/>
            </a:lvl1pPr>
          </a:lstStyle>
          <a:p>
            <a:r>
              <a:rPr lang="en-US"/>
              <a:t>Click icon to add picture</a:t>
            </a:r>
          </a:p>
        </p:txBody>
      </p:sp>
      <p:sp>
        <p:nvSpPr>
          <p:cNvPr id="15" name="Content Placeholder 8"/>
          <p:cNvSpPr>
            <a:spLocks noGrp="1"/>
          </p:cNvSpPr>
          <p:nvPr>
            <p:ph sz="quarter" idx="35" hasCustomPrompt="1"/>
          </p:nvPr>
        </p:nvSpPr>
        <p:spPr>
          <a:xfrm>
            <a:off x="9471468" y="2182435"/>
            <a:ext cx="1854603" cy="1493732"/>
          </a:xfrm>
        </p:spPr>
        <p:txBody>
          <a:bodyPr wrap="none">
            <a:noAutofit/>
          </a:bodyPr>
          <a:lstStyle>
            <a:lvl4pPr>
              <a:defRPr baseline="0"/>
            </a:lvl4pPr>
          </a:lstStyle>
          <a:p>
            <a:pPr lvl="2"/>
            <a:r>
              <a:rPr lang="en-AU"/>
              <a:t>Third </a:t>
            </a:r>
          </a:p>
          <a:p>
            <a:pPr lvl="3"/>
            <a:r>
              <a:rPr lang="en-AU" err="1"/>
              <a:t>Lorum</a:t>
            </a:r>
            <a:r>
              <a:rPr lang="en-AU"/>
              <a:t> </a:t>
            </a:r>
            <a:r>
              <a:rPr lang="en-AU" err="1"/>
              <a:t>meli</a:t>
            </a:r>
            <a:br>
              <a:rPr lang="en-AU"/>
            </a:br>
            <a:r>
              <a:rPr lang="en-AU"/>
              <a:t>or non</a:t>
            </a:r>
          </a:p>
        </p:txBody>
      </p:sp>
      <p:sp>
        <p:nvSpPr>
          <p:cNvPr id="16" name="Picture Placeholder 11"/>
          <p:cNvSpPr>
            <a:spLocks noGrp="1"/>
          </p:cNvSpPr>
          <p:nvPr>
            <p:ph type="pic" sz="quarter" idx="36"/>
          </p:nvPr>
        </p:nvSpPr>
        <p:spPr>
          <a:xfrm>
            <a:off x="8857638" y="2182816"/>
            <a:ext cx="622300" cy="466725"/>
          </a:xfrm>
        </p:spPr>
        <p:txBody>
          <a:bodyPr>
            <a:normAutofit/>
          </a:bodyPr>
          <a:lstStyle>
            <a:lvl1pPr>
              <a:defRPr sz="1050"/>
            </a:lvl1pPr>
          </a:lstStyle>
          <a:p>
            <a:r>
              <a:rPr lang="en-US"/>
              <a:t>Click icon to add picture</a:t>
            </a:r>
          </a:p>
        </p:txBody>
      </p:sp>
      <p:sp>
        <p:nvSpPr>
          <p:cNvPr id="17" name="Content Placeholder 8"/>
          <p:cNvSpPr>
            <a:spLocks noGrp="1"/>
          </p:cNvSpPr>
          <p:nvPr>
            <p:ph sz="quarter" idx="37" hasCustomPrompt="1"/>
          </p:nvPr>
        </p:nvSpPr>
        <p:spPr>
          <a:xfrm>
            <a:off x="8841259" y="4077075"/>
            <a:ext cx="2354035" cy="1370337"/>
          </a:xfrm>
        </p:spPr>
        <p:txBody>
          <a:bodyPr wrap="none">
            <a:noAutofit/>
          </a:bodyPr>
          <a:lstStyle>
            <a:lvl4pPr>
              <a:defRPr baseline="0"/>
            </a:lvl4pPr>
          </a:lstStyle>
          <a:p>
            <a:pPr lvl="2"/>
            <a:r>
              <a:rPr lang="en-AU"/>
              <a:t>Third</a:t>
            </a:r>
          </a:p>
          <a:p>
            <a:pPr lvl="3"/>
            <a:r>
              <a:rPr lang="en-AU" err="1"/>
              <a:t>Lorum</a:t>
            </a:r>
            <a:r>
              <a:rPr lang="en-AU"/>
              <a:t> </a:t>
            </a:r>
            <a:r>
              <a:rPr lang="en-AU" err="1"/>
              <a:t>ipsum</a:t>
            </a:r>
            <a:r>
              <a:rPr lang="en-AU"/>
              <a:t> </a:t>
            </a:r>
            <a:br>
              <a:rPr lang="en-AU"/>
            </a:br>
            <a:r>
              <a:rPr lang="en-AU" err="1"/>
              <a:t>dolores</a:t>
            </a:r>
            <a:r>
              <a:rPr lang="en-AU"/>
              <a:t> </a:t>
            </a:r>
            <a:r>
              <a:rPr lang="en-AU" err="1"/>
              <a:t>melior</a:t>
            </a:r>
            <a:endParaRPr lang="en-AU"/>
          </a:p>
        </p:txBody>
      </p:sp>
    </p:spTree>
    <p:extLst>
      <p:ext uri="{BB962C8B-B14F-4D97-AF65-F5344CB8AC3E}">
        <p14:creationId xmlns:p14="http://schemas.microsoft.com/office/powerpoint/2010/main" val="31533419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Content Placeholder 8"/>
          <p:cNvSpPr>
            <a:spLocks noGrp="1"/>
          </p:cNvSpPr>
          <p:nvPr>
            <p:ph sz="quarter" idx="32" hasCustomPrompt="1"/>
          </p:nvPr>
        </p:nvSpPr>
        <p:spPr>
          <a:xfrm>
            <a:off x="645584" y="2280932"/>
            <a:ext cx="4813400" cy="1762855"/>
          </a:xfrm>
        </p:spPr>
        <p:txBody>
          <a:bodyPr wrap="none">
            <a:noAutofit/>
          </a:bodyPr>
          <a:lstStyle>
            <a:lvl4pPr>
              <a:defRPr baseline="0"/>
            </a:lvl4pPr>
          </a:lstStyle>
          <a:p>
            <a:pPr lvl="2"/>
            <a:r>
              <a:rPr lang="en-AU"/>
              <a:t>Third level</a:t>
            </a:r>
          </a:p>
          <a:p>
            <a:pPr lvl="3"/>
            <a:r>
              <a:rPr lang="en-AU" err="1"/>
              <a:t>Lorum</a:t>
            </a:r>
            <a:r>
              <a:rPr lang="en-AU"/>
              <a:t> </a:t>
            </a:r>
            <a:r>
              <a:rPr lang="en-AU" err="1"/>
              <a:t>ipsum</a:t>
            </a:r>
            <a:r>
              <a:rPr lang="en-AU"/>
              <a:t> </a:t>
            </a:r>
            <a:r>
              <a:rPr lang="en-AU" err="1"/>
              <a:t>dolores</a:t>
            </a:r>
            <a:r>
              <a:rPr lang="en-AU"/>
              <a:t> </a:t>
            </a:r>
            <a:r>
              <a:rPr lang="en-AU" err="1"/>
              <a:t>melior</a:t>
            </a:r>
            <a:r>
              <a:rPr lang="en-AU"/>
              <a:t> non </a:t>
            </a:r>
            <a:br>
              <a:rPr lang="en-AU"/>
            </a:br>
            <a:r>
              <a:rPr lang="en-AU"/>
              <a:t>non </a:t>
            </a:r>
            <a:r>
              <a:rPr lang="en-AU" err="1"/>
              <a:t>tutte</a:t>
            </a:r>
            <a:r>
              <a:rPr lang="en-AU"/>
              <a:t> san </a:t>
            </a:r>
            <a:r>
              <a:rPr lang="en-AU" err="1"/>
              <a:t>toro</a:t>
            </a:r>
            <a:r>
              <a:rPr lang="en-AU"/>
              <a:t> velum anon </a:t>
            </a:r>
            <a:br>
              <a:rPr lang="en-AU"/>
            </a:br>
            <a:r>
              <a:rPr lang="en-AU"/>
              <a:t>san el ease </a:t>
            </a:r>
            <a:r>
              <a:rPr lang="en-AU" err="1"/>
              <a:t>migliore</a:t>
            </a:r>
            <a:r>
              <a:rPr lang="en-AU"/>
              <a:t> ute </a:t>
            </a:r>
            <a:r>
              <a:rPr lang="en-AU" err="1"/>
              <a:t>dolores</a:t>
            </a:r>
            <a:endParaRPr lang="en-AU"/>
          </a:p>
          <a:p>
            <a:pPr lvl="3"/>
            <a:endParaRPr lang="en-AU"/>
          </a:p>
        </p:txBody>
      </p:sp>
      <p:sp>
        <p:nvSpPr>
          <p:cNvPr id="6" name="Picture Placeholder 6"/>
          <p:cNvSpPr>
            <a:spLocks noGrp="1"/>
          </p:cNvSpPr>
          <p:nvPr>
            <p:ph type="pic" sz="quarter" idx="30"/>
          </p:nvPr>
        </p:nvSpPr>
        <p:spPr>
          <a:xfrm>
            <a:off x="5982249" y="2180674"/>
            <a:ext cx="5306647" cy="3600851"/>
          </a:xfrm>
        </p:spPr>
        <p:txBody>
          <a:bodyPr/>
          <a:lstStyle/>
          <a:p>
            <a:r>
              <a:rPr lang="en-US"/>
              <a:t>Click icon to add picture</a:t>
            </a:r>
          </a:p>
        </p:txBody>
      </p:sp>
      <p:sp>
        <p:nvSpPr>
          <p:cNvPr id="7" name="Content Placeholder 8"/>
          <p:cNvSpPr>
            <a:spLocks noGrp="1"/>
          </p:cNvSpPr>
          <p:nvPr>
            <p:ph sz="quarter" idx="31" hasCustomPrompt="1"/>
          </p:nvPr>
        </p:nvSpPr>
        <p:spPr>
          <a:xfrm>
            <a:off x="1499819" y="4129146"/>
            <a:ext cx="4352341" cy="538995"/>
          </a:xfrm>
        </p:spPr>
        <p:txBody>
          <a:bodyPr wrap="none">
            <a:noAutofit/>
          </a:bodyPr>
          <a:lstStyle>
            <a:lvl4pPr>
              <a:defRPr baseline="0"/>
            </a:lvl4pPr>
          </a:lstStyle>
          <a:p>
            <a:pPr lvl="3"/>
            <a:r>
              <a:rPr lang="en-AU" err="1"/>
              <a:t>Lorum</a:t>
            </a:r>
            <a:r>
              <a:rPr lang="en-AU"/>
              <a:t> </a:t>
            </a:r>
            <a:r>
              <a:rPr lang="en-AU" err="1"/>
              <a:t>ipsum</a:t>
            </a:r>
            <a:r>
              <a:rPr lang="en-AU"/>
              <a:t> </a:t>
            </a:r>
            <a:r>
              <a:rPr lang="en-AU" err="1"/>
              <a:t>dolores</a:t>
            </a:r>
            <a:r>
              <a:rPr lang="en-AU"/>
              <a:t> </a:t>
            </a:r>
            <a:r>
              <a:rPr lang="en-AU" err="1"/>
              <a:t>melio</a:t>
            </a:r>
            <a:endParaRPr lang="en-AU"/>
          </a:p>
        </p:txBody>
      </p:sp>
      <p:sp>
        <p:nvSpPr>
          <p:cNvPr id="8" name="Picture Placeholder 11"/>
          <p:cNvSpPr>
            <a:spLocks noGrp="1"/>
          </p:cNvSpPr>
          <p:nvPr>
            <p:ph type="pic" sz="quarter" idx="33"/>
          </p:nvPr>
        </p:nvSpPr>
        <p:spPr>
          <a:xfrm>
            <a:off x="660204" y="4093862"/>
            <a:ext cx="839611" cy="629708"/>
          </a:xfrm>
        </p:spPr>
        <p:txBody>
          <a:bodyPr>
            <a:normAutofit/>
          </a:bodyPr>
          <a:lstStyle>
            <a:lvl1pPr>
              <a:defRPr sz="1050"/>
            </a:lvl1pPr>
          </a:lstStyle>
          <a:p>
            <a:r>
              <a:rPr lang="en-US"/>
              <a:t>Click icon to add picture</a:t>
            </a:r>
          </a:p>
        </p:txBody>
      </p:sp>
      <p:sp>
        <p:nvSpPr>
          <p:cNvPr id="9" name="Content Placeholder 8"/>
          <p:cNvSpPr>
            <a:spLocks noGrp="1"/>
          </p:cNvSpPr>
          <p:nvPr>
            <p:ph sz="quarter" idx="34" hasCustomPrompt="1"/>
          </p:nvPr>
        </p:nvSpPr>
        <p:spPr>
          <a:xfrm>
            <a:off x="1499819" y="4976705"/>
            <a:ext cx="4352341" cy="538995"/>
          </a:xfrm>
        </p:spPr>
        <p:txBody>
          <a:bodyPr wrap="none">
            <a:noAutofit/>
          </a:bodyPr>
          <a:lstStyle>
            <a:lvl4pPr>
              <a:defRPr baseline="0"/>
            </a:lvl4pPr>
          </a:lstStyle>
          <a:p>
            <a:pPr lvl="3"/>
            <a:r>
              <a:rPr lang="en-AU" err="1"/>
              <a:t>Lorum</a:t>
            </a:r>
            <a:r>
              <a:rPr lang="en-AU"/>
              <a:t> </a:t>
            </a:r>
            <a:r>
              <a:rPr lang="en-AU" err="1"/>
              <a:t>ipsum</a:t>
            </a:r>
            <a:r>
              <a:rPr lang="en-AU"/>
              <a:t> </a:t>
            </a:r>
            <a:r>
              <a:rPr lang="en-AU" err="1"/>
              <a:t>dolores</a:t>
            </a:r>
            <a:r>
              <a:rPr lang="en-AU"/>
              <a:t> </a:t>
            </a:r>
            <a:r>
              <a:rPr lang="en-AU" err="1"/>
              <a:t>melior</a:t>
            </a:r>
            <a:endParaRPr lang="en-AU"/>
          </a:p>
        </p:txBody>
      </p:sp>
      <p:sp>
        <p:nvSpPr>
          <p:cNvPr id="10" name="Picture Placeholder 11"/>
          <p:cNvSpPr>
            <a:spLocks noGrp="1"/>
          </p:cNvSpPr>
          <p:nvPr>
            <p:ph type="pic" sz="quarter" idx="35"/>
          </p:nvPr>
        </p:nvSpPr>
        <p:spPr>
          <a:xfrm>
            <a:off x="660204" y="4908002"/>
            <a:ext cx="839611" cy="629708"/>
          </a:xfrm>
        </p:spPr>
        <p:txBody>
          <a:bodyPr>
            <a:normAutofit/>
          </a:bodyPr>
          <a:lstStyle>
            <a:lvl1pPr>
              <a:defRPr sz="1050"/>
            </a:lvl1pPr>
          </a:lstStyle>
          <a:p>
            <a:r>
              <a:rPr lang="en-US"/>
              <a:t>Click icon to add picture</a:t>
            </a:r>
          </a:p>
        </p:txBody>
      </p:sp>
      <p:sp>
        <p:nvSpPr>
          <p:cNvPr id="11"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Tree>
    <p:extLst>
      <p:ext uri="{BB962C8B-B14F-4D97-AF65-F5344CB8AC3E}">
        <p14:creationId xmlns:p14="http://schemas.microsoft.com/office/powerpoint/2010/main" val="29539176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6" name="Content Placeholder 8"/>
          <p:cNvSpPr>
            <a:spLocks noGrp="1"/>
          </p:cNvSpPr>
          <p:nvPr>
            <p:ph sz="quarter" idx="32" hasCustomPrompt="1"/>
          </p:nvPr>
        </p:nvSpPr>
        <p:spPr>
          <a:xfrm>
            <a:off x="645584" y="2280930"/>
            <a:ext cx="4813400" cy="2141611"/>
          </a:xfrm>
        </p:spPr>
        <p:txBody>
          <a:bodyPr wrap="none">
            <a:noAutofit/>
          </a:bodyPr>
          <a:lstStyle>
            <a:lvl4pPr>
              <a:defRPr baseline="0"/>
            </a:lvl4pPr>
          </a:lstStyle>
          <a:p>
            <a:pPr lvl="2"/>
            <a:r>
              <a:rPr lang="en-AU"/>
              <a:t>Third level</a:t>
            </a:r>
          </a:p>
          <a:p>
            <a:pPr lvl="3"/>
            <a:r>
              <a:rPr lang="en-AU" err="1"/>
              <a:t>Lorum</a:t>
            </a:r>
            <a:r>
              <a:rPr lang="en-AU"/>
              <a:t> </a:t>
            </a:r>
            <a:r>
              <a:rPr lang="en-AU" err="1"/>
              <a:t>ipsum</a:t>
            </a:r>
            <a:r>
              <a:rPr lang="en-AU"/>
              <a:t> </a:t>
            </a:r>
            <a:r>
              <a:rPr lang="en-AU" err="1"/>
              <a:t>dolores</a:t>
            </a:r>
            <a:r>
              <a:rPr lang="en-AU"/>
              <a:t> </a:t>
            </a:r>
            <a:r>
              <a:rPr lang="en-AU" err="1"/>
              <a:t>melior</a:t>
            </a:r>
            <a:r>
              <a:rPr lang="en-AU"/>
              <a:t> non </a:t>
            </a:r>
            <a:br>
              <a:rPr lang="en-AU"/>
            </a:br>
            <a:r>
              <a:rPr lang="en-AU"/>
              <a:t>non </a:t>
            </a:r>
            <a:r>
              <a:rPr lang="en-AU" err="1"/>
              <a:t>tutte</a:t>
            </a:r>
            <a:r>
              <a:rPr lang="en-AU"/>
              <a:t> san </a:t>
            </a:r>
            <a:r>
              <a:rPr lang="en-AU" err="1"/>
              <a:t>toro</a:t>
            </a:r>
            <a:r>
              <a:rPr lang="en-AU"/>
              <a:t> velum anon san </a:t>
            </a:r>
            <a:br>
              <a:rPr lang="en-AU"/>
            </a:br>
            <a:r>
              <a:rPr lang="en-AU"/>
              <a:t>el ease </a:t>
            </a:r>
            <a:r>
              <a:rPr lang="en-AU" err="1"/>
              <a:t>migliore</a:t>
            </a:r>
            <a:r>
              <a:rPr lang="en-AU"/>
              <a:t> ute </a:t>
            </a:r>
            <a:r>
              <a:rPr lang="en-AU" err="1"/>
              <a:t>dolores</a:t>
            </a:r>
            <a:r>
              <a:rPr lang="en-AU"/>
              <a:t> </a:t>
            </a:r>
            <a:r>
              <a:rPr lang="en-AU" err="1"/>
              <a:t>melior</a:t>
            </a:r>
            <a:endParaRPr lang="en-AU"/>
          </a:p>
          <a:p>
            <a:pPr lvl="3"/>
            <a:endParaRPr lang="en-AU"/>
          </a:p>
        </p:txBody>
      </p:sp>
      <p:sp>
        <p:nvSpPr>
          <p:cNvPr id="7" name="Picture Placeholder 6"/>
          <p:cNvSpPr>
            <a:spLocks noGrp="1"/>
          </p:cNvSpPr>
          <p:nvPr>
            <p:ph type="pic" sz="quarter" idx="30"/>
          </p:nvPr>
        </p:nvSpPr>
        <p:spPr>
          <a:xfrm>
            <a:off x="6305657" y="2180674"/>
            <a:ext cx="4983239" cy="3600851"/>
          </a:xfrm>
        </p:spPr>
        <p:txBody>
          <a:bodyPr/>
          <a:lstStyle/>
          <a:p>
            <a:r>
              <a:rPr lang="en-US"/>
              <a:t>Click icon to add picture</a:t>
            </a:r>
          </a:p>
        </p:txBody>
      </p:sp>
      <p:sp>
        <p:nvSpPr>
          <p:cNvPr id="8" name="Content Placeholder 8"/>
          <p:cNvSpPr>
            <a:spLocks noGrp="1"/>
          </p:cNvSpPr>
          <p:nvPr>
            <p:ph sz="quarter" idx="31" hasCustomPrompt="1"/>
          </p:nvPr>
        </p:nvSpPr>
        <p:spPr>
          <a:xfrm>
            <a:off x="1362740" y="4262826"/>
            <a:ext cx="1798149" cy="448273"/>
          </a:xfrm>
        </p:spPr>
        <p:txBody>
          <a:bodyPr wrap="none">
            <a:noAutofit/>
          </a:bodyPr>
          <a:lstStyle>
            <a:lvl4pPr>
              <a:defRPr baseline="0"/>
            </a:lvl4pPr>
          </a:lstStyle>
          <a:p>
            <a:pPr lvl="3"/>
            <a:r>
              <a:rPr lang="en-AU" err="1"/>
              <a:t>Lorum</a:t>
            </a:r>
            <a:r>
              <a:rPr lang="en-AU"/>
              <a:t> </a:t>
            </a:r>
            <a:r>
              <a:rPr lang="en-AU" err="1"/>
              <a:t>ipsu</a:t>
            </a:r>
            <a:endParaRPr lang="en-AU"/>
          </a:p>
        </p:txBody>
      </p:sp>
      <p:sp>
        <p:nvSpPr>
          <p:cNvPr id="9" name="Picture Placeholder 11"/>
          <p:cNvSpPr>
            <a:spLocks noGrp="1"/>
          </p:cNvSpPr>
          <p:nvPr>
            <p:ph type="pic" sz="quarter" idx="33"/>
          </p:nvPr>
        </p:nvSpPr>
        <p:spPr>
          <a:xfrm>
            <a:off x="660208" y="4208770"/>
            <a:ext cx="686399" cy="514799"/>
          </a:xfrm>
        </p:spPr>
        <p:txBody>
          <a:bodyPr>
            <a:normAutofit/>
          </a:bodyPr>
          <a:lstStyle>
            <a:lvl1pPr>
              <a:defRPr sz="1050"/>
            </a:lvl1pPr>
          </a:lstStyle>
          <a:p>
            <a:r>
              <a:rPr lang="en-US"/>
              <a:t>Click icon to add picture</a:t>
            </a:r>
          </a:p>
        </p:txBody>
      </p:sp>
      <p:sp>
        <p:nvSpPr>
          <p:cNvPr id="13" name="Content Placeholder 8"/>
          <p:cNvSpPr>
            <a:spLocks noGrp="1"/>
          </p:cNvSpPr>
          <p:nvPr>
            <p:ph sz="quarter" idx="34" hasCustomPrompt="1"/>
          </p:nvPr>
        </p:nvSpPr>
        <p:spPr>
          <a:xfrm>
            <a:off x="1362740" y="5013179"/>
            <a:ext cx="1798149" cy="448273"/>
          </a:xfrm>
        </p:spPr>
        <p:txBody>
          <a:bodyPr wrap="none">
            <a:noAutofit/>
          </a:bodyPr>
          <a:lstStyle>
            <a:lvl4pPr>
              <a:defRPr baseline="0"/>
            </a:lvl4pPr>
          </a:lstStyle>
          <a:p>
            <a:pPr lvl="3"/>
            <a:r>
              <a:rPr lang="en-AU" err="1"/>
              <a:t>Lorum</a:t>
            </a:r>
            <a:r>
              <a:rPr lang="en-AU"/>
              <a:t> </a:t>
            </a:r>
            <a:r>
              <a:rPr lang="en-AU" err="1"/>
              <a:t>ipsu</a:t>
            </a:r>
            <a:endParaRPr lang="en-AU"/>
          </a:p>
        </p:txBody>
      </p:sp>
      <p:sp>
        <p:nvSpPr>
          <p:cNvPr id="14" name="Picture Placeholder 11"/>
          <p:cNvSpPr>
            <a:spLocks noGrp="1"/>
          </p:cNvSpPr>
          <p:nvPr>
            <p:ph type="pic" sz="quarter" idx="35"/>
          </p:nvPr>
        </p:nvSpPr>
        <p:spPr>
          <a:xfrm>
            <a:off x="660208" y="4959124"/>
            <a:ext cx="686399" cy="514799"/>
          </a:xfrm>
        </p:spPr>
        <p:txBody>
          <a:bodyPr>
            <a:normAutofit/>
          </a:bodyPr>
          <a:lstStyle>
            <a:lvl1pPr>
              <a:defRPr sz="1050"/>
            </a:lvl1pPr>
          </a:lstStyle>
          <a:p>
            <a:r>
              <a:rPr lang="en-US"/>
              <a:t>Click icon to add picture</a:t>
            </a:r>
          </a:p>
        </p:txBody>
      </p:sp>
      <p:sp>
        <p:nvSpPr>
          <p:cNvPr id="15" name="Content Placeholder 8"/>
          <p:cNvSpPr>
            <a:spLocks noGrp="1"/>
          </p:cNvSpPr>
          <p:nvPr>
            <p:ph sz="quarter" idx="36" hasCustomPrompt="1"/>
          </p:nvPr>
        </p:nvSpPr>
        <p:spPr>
          <a:xfrm>
            <a:off x="4087083" y="4262826"/>
            <a:ext cx="1798149" cy="448273"/>
          </a:xfrm>
        </p:spPr>
        <p:txBody>
          <a:bodyPr wrap="none">
            <a:noAutofit/>
          </a:bodyPr>
          <a:lstStyle>
            <a:lvl4pPr>
              <a:defRPr baseline="0"/>
            </a:lvl4pPr>
          </a:lstStyle>
          <a:p>
            <a:pPr lvl="3"/>
            <a:r>
              <a:rPr lang="en-AU" err="1"/>
              <a:t>Lorum</a:t>
            </a:r>
            <a:r>
              <a:rPr lang="en-AU"/>
              <a:t> </a:t>
            </a:r>
            <a:r>
              <a:rPr lang="en-AU" err="1"/>
              <a:t>ipsu</a:t>
            </a:r>
            <a:endParaRPr lang="en-AU"/>
          </a:p>
        </p:txBody>
      </p:sp>
      <p:sp>
        <p:nvSpPr>
          <p:cNvPr id="16" name="Picture Placeholder 11"/>
          <p:cNvSpPr>
            <a:spLocks noGrp="1"/>
          </p:cNvSpPr>
          <p:nvPr>
            <p:ph type="pic" sz="quarter" idx="37"/>
          </p:nvPr>
        </p:nvSpPr>
        <p:spPr>
          <a:xfrm>
            <a:off x="3384547" y="4208770"/>
            <a:ext cx="686399" cy="514799"/>
          </a:xfrm>
        </p:spPr>
        <p:txBody>
          <a:bodyPr>
            <a:normAutofit/>
          </a:bodyPr>
          <a:lstStyle>
            <a:lvl1pPr>
              <a:defRPr sz="1050"/>
            </a:lvl1pPr>
          </a:lstStyle>
          <a:p>
            <a:r>
              <a:rPr lang="en-US"/>
              <a:t>Click icon to add picture</a:t>
            </a:r>
          </a:p>
        </p:txBody>
      </p:sp>
      <p:sp>
        <p:nvSpPr>
          <p:cNvPr id="17" name="Content Placeholder 8"/>
          <p:cNvSpPr>
            <a:spLocks noGrp="1"/>
          </p:cNvSpPr>
          <p:nvPr>
            <p:ph sz="quarter" idx="38" hasCustomPrompt="1"/>
          </p:nvPr>
        </p:nvSpPr>
        <p:spPr>
          <a:xfrm>
            <a:off x="4087083" y="5013179"/>
            <a:ext cx="1798149" cy="448273"/>
          </a:xfrm>
        </p:spPr>
        <p:txBody>
          <a:bodyPr wrap="none">
            <a:noAutofit/>
          </a:bodyPr>
          <a:lstStyle>
            <a:lvl4pPr>
              <a:defRPr baseline="0"/>
            </a:lvl4pPr>
          </a:lstStyle>
          <a:p>
            <a:pPr lvl="3"/>
            <a:r>
              <a:rPr lang="en-AU" err="1"/>
              <a:t>Lorum</a:t>
            </a:r>
            <a:r>
              <a:rPr lang="en-AU"/>
              <a:t> </a:t>
            </a:r>
            <a:r>
              <a:rPr lang="en-AU" err="1"/>
              <a:t>ipsu</a:t>
            </a:r>
            <a:endParaRPr lang="en-AU"/>
          </a:p>
        </p:txBody>
      </p:sp>
      <p:sp>
        <p:nvSpPr>
          <p:cNvPr id="18" name="Picture Placeholder 11"/>
          <p:cNvSpPr>
            <a:spLocks noGrp="1"/>
          </p:cNvSpPr>
          <p:nvPr>
            <p:ph type="pic" sz="quarter" idx="39"/>
          </p:nvPr>
        </p:nvSpPr>
        <p:spPr>
          <a:xfrm>
            <a:off x="3384547" y="4959124"/>
            <a:ext cx="686399" cy="514799"/>
          </a:xfrm>
        </p:spPr>
        <p:txBody>
          <a:bodyPr>
            <a:normAutofit/>
          </a:bodyPr>
          <a:lstStyle>
            <a:lvl1pPr>
              <a:defRPr sz="1050"/>
            </a:lvl1pPr>
          </a:lstStyle>
          <a:p>
            <a:r>
              <a:rPr lang="en-US"/>
              <a:t>Click icon to add picture</a:t>
            </a:r>
          </a:p>
        </p:txBody>
      </p:sp>
    </p:spTree>
    <p:extLst>
      <p:ext uri="{BB962C8B-B14F-4D97-AF65-F5344CB8AC3E}">
        <p14:creationId xmlns:p14="http://schemas.microsoft.com/office/powerpoint/2010/main" val="19901221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6" name="Picture Placeholder 6"/>
          <p:cNvSpPr>
            <a:spLocks noGrp="1"/>
          </p:cNvSpPr>
          <p:nvPr>
            <p:ph type="pic" sz="quarter" idx="30"/>
          </p:nvPr>
        </p:nvSpPr>
        <p:spPr>
          <a:xfrm>
            <a:off x="4249460" y="2180674"/>
            <a:ext cx="3902731" cy="3600851"/>
          </a:xfrm>
        </p:spPr>
        <p:txBody>
          <a:bodyPr/>
          <a:lstStyle/>
          <a:p>
            <a:r>
              <a:rPr lang="en-US"/>
              <a:t>Click icon to add picture</a:t>
            </a:r>
          </a:p>
        </p:txBody>
      </p:sp>
      <p:sp>
        <p:nvSpPr>
          <p:cNvPr id="11"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12" name="Content Placeholder 8"/>
          <p:cNvSpPr>
            <a:spLocks noGrp="1"/>
          </p:cNvSpPr>
          <p:nvPr>
            <p:ph sz="quarter" idx="33" hasCustomPrompt="1"/>
          </p:nvPr>
        </p:nvSpPr>
        <p:spPr>
          <a:xfrm>
            <a:off x="8244363" y="2194561"/>
            <a:ext cx="3416581" cy="4218257"/>
          </a:xfrm>
        </p:spPr>
        <p:txBody>
          <a:bodyPr wrap="none">
            <a:noAutofit/>
          </a:bodyPr>
          <a:lstStyle>
            <a:lvl3pPr>
              <a:lnSpc>
                <a:spcPts val="1860"/>
              </a:lnSpc>
              <a:spcAft>
                <a:spcPts val="0"/>
              </a:spcAft>
              <a:defRPr/>
            </a:lvl3pPr>
            <a:lvl4pPr>
              <a:lnSpc>
                <a:spcPts val="1860"/>
              </a:lnSpc>
              <a:spcAft>
                <a:spcPts val="0"/>
              </a:spcAft>
              <a:defRPr baseline="0"/>
            </a:lvl4pPr>
          </a:lstStyle>
          <a:p>
            <a:pPr lvl="2"/>
            <a:r>
              <a:rPr lang="en-AU"/>
              <a:t>Third level</a:t>
            </a:r>
          </a:p>
          <a:p>
            <a:pPr lvl="3"/>
            <a:r>
              <a:rPr lang="en-AU" err="1"/>
              <a:t>Lorum</a:t>
            </a:r>
            <a:r>
              <a:rPr lang="en-AU"/>
              <a:t> </a:t>
            </a:r>
            <a:r>
              <a:rPr lang="en-AU" err="1"/>
              <a:t>ipsum</a:t>
            </a:r>
            <a:endParaRPr lang="en-AU"/>
          </a:p>
          <a:p>
            <a:pPr lvl="2"/>
            <a:endParaRPr lang="en-AU"/>
          </a:p>
          <a:p>
            <a:pPr lvl="2"/>
            <a:r>
              <a:rPr lang="en-AU"/>
              <a:t>Third level</a:t>
            </a:r>
          </a:p>
          <a:p>
            <a:pPr lvl="3"/>
            <a:r>
              <a:rPr lang="en-AU" err="1"/>
              <a:t>Lorum</a:t>
            </a:r>
            <a:r>
              <a:rPr lang="en-AU"/>
              <a:t> </a:t>
            </a:r>
            <a:r>
              <a:rPr lang="en-AU" err="1"/>
              <a:t>ipsum</a:t>
            </a:r>
            <a:r>
              <a:rPr lang="en-AU"/>
              <a:t> </a:t>
            </a:r>
          </a:p>
          <a:p>
            <a:pPr lvl="2"/>
            <a:endParaRPr lang="en-AU"/>
          </a:p>
          <a:p>
            <a:pPr lvl="2"/>
            <a:r>
              <a:rPr lang="en-AU"/>
              <a:t>Third level</a:t>
            </a:r>
          </a:p>
          <a:p>
            <a:pPr lvl="3"/>
            <a:r>
              <a:rPr lang="en-AU" err="1"/>
              <a:t>Lorum</a:t>
            </a:r>
            <a:r>
              <a:rPr lang="en-AU"/>
              <a:t> </a:t>
            </a:r>
            <a:r>
              <a:rPr lang="en-AU" err="1"/>
              <a:t>ipsum</a:t>
            </a:r>
            <a:r>
              <a:rPr lang="en-AU"/>
              <a:t> </a:t>
            </a:r>
          </a:p>
          <a:p>
            <a:pPr lvl="2"/>
            <a:endParaRPr lang="en-AU"/>
          </a:p>
          <a:p>
            <a:pPr lvl="2"/>
            <a:r>
              <a:rPr lang="en-AU"/>
              <a:t>Third level</a:t>
            </a:r>
          </a:p>
          <a:p>
            <a:pPr lvl="3"/>
            <a:r>
              <a:rPr lang="en-AU" err="1"/>
              <a:t>Lorum</a:t>
            </a:r>
            <a:r>
              <a:rPr lang="en-AU"/>
              <a:t> </a:t>
            </a:r>
            <a:r>
              <a:rPr lang="en-AU" err="1"/>
              <a:t>ipsum</a:t>
            </a:r>
            <a:r>
              <a:rPr lang="en-AU"/>
              <a:t>  </a:t>
            </a:r>
          </a:p>
        </p:txBody>
      </p:sp>
      <p:sp>
        <p:nvSpPr>
          <p:cNvPr id="15" name="Text Placeholder 2"/>
          <p:cNvSpPr>
            <a:spLocks noGrp="1"/>
          </p:cNvSpPr>
          <p:nvPr>
            <p:ph idx="1" hasCustomPrompt="1"/>
          </p:nvPr>
        </p:nvSpPr>
        <p:spPr>
          <a:xfrm>
            <a:off x="609606" y="2194560"/>
            <a:ext cx="3416025" cy="3586480"/>
          </a:xfrm>
          <a:prstGeom prst="rect">
            <a:avLst/>
          </a:prstGeom>
        </p:spPr>
        <p:txBody>
          <a:bodyPr vert="horz" wrap="none" lIns="91440" tIns="45720" rIns="91440" bIns="45720" rtlCol="0">
            <a:noAutofit/>
          </a:bodyPr>
          <a:lstStyle>
            <a:lvl4pPr marL="0" marR="0" indent="0" algn="l" defTabSz="457200" rtl="0" eaLnBrk="1" fontAlgn="auto" latinLnBrk="0" hangingPunct="1">
              <a:lnSpc>
                <a:spcPct val="100000"/>
              </a:lnSpc>
              <a:spcBef>
                <a:spcPts val="0"/>
              </a:spcBef>
              <a:spcAft>
                <a:spcPts val="300"/>
              </a:spcAft>
              <a:buClrTx/>
              <a:buSzTx/>
              <a:buFontTx/>
              <a:buNone/>
              <a:tabLst/>
              <a:defRPr baseline="0"/>
            </a:lvl4pPr>
          </a:lstStyle>
          <a:p>
            <a:pPr lvl="2"/>
            <a:r>
              <a:rPr lang="en-AU"/>
              <a:t>Third level</a:t>
            </a:r>
          </a:p>
          <a:p>
            <a:pPr marL="0" marR="0" lvl="3" indent="0" algn="l" defTabSz="457200" rtl="0" eaLnBrk="1" fontAlgn="auto" latinLnBrk="0" hangingPunct="1">
              <a:lnSpc>
                <a:spcPct val="100000"/>
              </a:lnSpc>
              <a:spcBef>
                <a:spcPts val="0"/>
              </a:spcBef>
              <a:spcAft>
                <a:spcPts val="300"/>
              </a:spcAft>
              <a:buClrTx/>
              <a:buSzTx/>
              <a:buFontTx/>
              <a:buNone/>
              <a:tabLst/>
              <a:defRPr/>
            </a:pPr>
            <a:r>
              <a:rPr lang="en-AU" err="1"/>
              <a:t>Lorum</a:t>
            </a:r>
            <a:r>
              <a:rPr lang="en-AU"/>
              <a:t> </a:t>
            </a:r>
            <a:r>
              <a:rPr lang="en-AU" err="1"/>
              <a:t>ipsum</a:t>
            </a:r>
            <a:r>
              <a:rPr lang="en-AU"/>
              <a:t> </a:t>
            </a:r>
            <a:r>
              <a:rPr lang="en-AU" err="1"/>
              <a:t>dolores</a:t>
            </a:r>
            <a:r>
              <a:rPr lang="en-AU"/>
              <a:t> </a:t>
            </a:r>
            <a:br>
              <a:rPr lang="en-AU"/>
            </a:br>
            <a:r>
              <a:rPr lang="en-AU" err="1"/>
              <a:t>melior</a:t>
            </a:r>
            <a:r>
              <a:rPr lang="en-AU"/>
              <a:t> non </a:t>
            </a:r>
            <a:r>
              <a:rPr lang="en-AU" err="1"/>
              <a:t>tutte</a:t>
            </a:r>
            <a:r>
              <a:rPr lang="en-AU"/>
              <a:t> san </a:t>
            </a:r>
            <a:br>
              <a:rPr lang="en-AU"/>
            </a:br>
            <a:r>
              <a:rPr lang="en-AU" err="1"/>
              <a:t>toro</a:t>
            </a:r>
            <a:r>
              <a:rPr lang="en-AU"/>
              <a:t> velum anon </a:t>
            </a:r>
            <a:r>
              <a:rPr lang="en-AU" err="1"/>
              <a:t>il</a:t>
            </a:r>
            <a:r>
              <a:rPr lang="en-AU"/>
              <a:t> se. </a:t>
            </a:r>
            <a:br>
              <a:rPr lang="en-AU"/>
            </a:br>
            <a:r>
              <a:rPr lang="en-AU" err="1"/>
              <a:t>Lorum</a:t>
            </a:r>
            <a:r>
              <a:rPr lang="en-AU"/>
              <a:t> </a:t>
            </a:r>
            <a:r>
              <a:rPr lang="en-AU" err="1"/>
              <a:t>ipsum</a:t>
            </a:r>
            <a:r>
              <a:rPr lang="en-AU"/>
              <a:t> </a:t>
            </a:r>
            <a:r>
              <a:rPr lang="en-AU" err="1"/>
              <a:t>dolores</a:t>
            </a:r>
            <a:r>
              <a:rPr lang="en-AU"/>
              <a:t> </a:t>
            </a:r>
            <a:br>
              <a:rPr lang="en-AU"/>
            </a:br>
            <a:r>
              <a:rPr lang="en-AU" err="1"/>
              <a:t>melior</a:t>
            </a:r>
            <a:r>
              <a:rPr lang="en-AU"/>
              <a:t> non </a:t>
            </a:r>
            <a:r>
              <a:rPr lang="en-AU" err="1"/>
              <a:t>tutte</a:t>
            </a:r>
            <a:r>
              <a:rPr lang="en-AU"/>
              <a:t> san to</a:t>
            </a:r>
            <a:br>
              <a:rPr lang="en-AU"/>
            </a:br>
            <a:r>
              <a:rPr lang="en-AU" err="1"/>
              <a:t>ro</a:t>
            </a:r>
            <a:r>
              <a:rPr lang="en-AU"/>
              <a:t> velum anon </a:t>
            </a:r>
            <a:r>
              <a:rPr lang="en-AU" err="1"/>
              <a:t>il</a:t>
            </a:r>
            <a:r>
              <a:rPr lang="en-AU"/>
              <a:t> se.</a:t>
            </a:r>
          </a:p>
        </p:txBody>
      </p:sp>
    </p:spTree>
    <p:extLst>
      <p:ext uri="{BB962C8B-B14F-4D97-AF65-F5344CB8AC3E}">
        <p14:creationId xmlns:p14="http://schemas.microsoft.com/office/powerpoint/2010/main" val="70824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7"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9" name="Picture Placeholder 8"/>
          <p:cNvSpPr>
            <a:spLocks noGrp="1"/>
          </p:cNvSpPr>
          <p:nvPr>
            <p:ph type="pic" sz="quarter" idx="30"/>
          </p:nvPr>
        </p:nvSpPr>
        <p:spPr>
          <a:xfrm>
            <a:off x="9039129" y="2000763"/>
            <a:ext cx="1669088" cy="1345240"/>
          </a:xfrm>
        </p:spPr>
        <p:txBody>
          <a:bodyPr/>
          <a:lstStyle/>
          <a:p>
            <a:r>
              <a:rPr lang="en-US"/>
              <a:t>Click icon to add picture</a:t>
            </a:r>
          </a:p>
        </p:txBody>
      </p:sp>
      <p:sp>
        <p:nvSpPr>
          <p:cNvPr id="10" name="Text Placeholder 2"/>
          <p:cNvSpPr>
            <a:spLocks noGrp="1"/>
          </p:cNvSpPr>
          <p:nvPr>
            <p:ph idx="1" hasCustomPrompt="1"/>
          </p:nvPr>
        </p:nvSpPr>
        <p:spPr>
          <a:xfrm>
            <a:off x="609600" y="3809848"/>
            <a:ext cx="10902797" cy="2316319"/>
          </a:xfrm>
          <a:prstGeom prst="rect">
            <a:avLst/>
          </a:prstGeom>
        </p:spPr>
        <p:txBody>
          <a:bodyPr vert="horz" wrap="none" lIns="91440" tIns="45720" rIns="91440" bIns="45720" rtlCol="0">
            <a:noAutofit/>
          </a:bodyPr>
          <a:lstStyle>
            <a:lvl5pPr marL="0" marR="0" indent="0" algn="l" defTabSz="457200" rtl="0" eaLnBrk="1" fontAlgn="auto" latinLnBrk="0" hangingPunct="1">
              <a:lnSpc>
                <a:spcPct val="100000"/>
              </a:lnSpc>
              <a:spcBef>
                <a:spcPct val="20000"/>
              </a:spcBef>
              <a:spcAft>
                <a:spcPts val="0"/>
              </a:spcAft>
              <a:buClrTx/>
              <a:buSzTx/>
              <a:buFontTx/>
              <a:buNone/>
              <a:tabLst/>
              <a:defRPr/>
            </a:lvl5pPr>
          </a:lstStyle>
          <a:p>
            <a:pPr marL="0" marR="0" lvl="4" indent="0" algn="l" defTabSz="457200" rtl="0" eaLnBrk="1" fontAlgn="auto" latinLnBrk="0" hangingPunct="1">
              <a:lnSpc>
                <a:spcPct val="100000"/>
              </a:lnSpc>
              <a:spcBef>
                <a:spcPct val="20000"/>
              </a:spcBef>
              <a:spcAft>
                <a:spcPts val="0"/>
              </a:spcAft>
              <a:buClrTx/>
              <a:buSzTx/>
              <a:buFontTx/>
              <a:buNone/>
              <a:tabLst/>
              <a:defRPr/>
            </a:pPr>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r>
              <a:rPr lang="en-AU" err="1"/>
              <a:t>vel</a:t>
            </a:r>
            <a:r>
              <a:rPr lang="en-AU"/>
              <a:t> </a:t>
            </a:r>
            <a:r>
              <a:rPr lang="en-AU" err="1"/>
              <a:t>belici</a:t>
            </a:r>
            <a:r>
              <a:rPr lang="en-AU"/>
              <a:t> </a:t>
            </a:r>
            <a:r>
              <a:rPr lang="en-AU" err="1"/>
              <a:t>doro</a:t>
            </a:r>
            <a:r>
              <a:rPr lang="en-AU"/>
              <a:t> </a:t>
            </a:r>
            <a:r>
              <a:rPr lang="en-AU" err="1"/>
              <a:t>ano</a:t>
            </a:r>
            <a:r>
              <a:rPr lang="en-AU"/>
              <a:t> </a:t>
            </a:r>
            <a:br>
              <a:rPr lang="en-AU"/>
            </a:br>
            <a:r>
              <a:rPr lang="en-AU" err="1"/>
              <a:t>astro</a:t>
            </a:r>
            <a:r>
              <a:rPr lang="en-AU"/>
              <a:t> </a:t>
            </a:r>
            <a:r>
              <a:rPr lang="en-AU" err="1"/>
              <a:t>il</a:t>
            </a:r>
            <a:r>
              <a:rPr lang="en-AU"/>
              <a:t> </a:t>
            </a:r>
            <a:r>
              <a:rPr lang="en-AU" err="1"/>
              <a:t>tores</a:t>
            </a:r>
            <a:r>
              <a:rPr lang="en-AU"/>
              <a:t> </a:t>
            </a:r>
            <a:r>
              <a:rPr lang="en-AU" err="1"/>
              <a:t>adde</a:t>
            </a:r>
            <a:r>
              <a:rPr lang="en-AU"/>
              <a:t>  </a:t>
            </a:r>
            <a:r>
              <a:rPr lang="en-AU" err="1"/>
              <a:t>eildolores</a:t>
            </a:r>
            <a:r>
              <a:rPr lang="en-AU"/>
              <a:t> </a:t>
            </a:r>
            <a:r>
              <a:rPr lang="en-AU" err="1"/>
              <a:t>melior</a:t>
            </a:r>
            <a:r>
              <a:rPr lang="en-AU"/>
              <a:t> non </a:t>
            </a:r>
            <a:r>
              <a:rPr lang="en-AU" err="1"/>
              <a:t>tutte</a:t>
            </a:r>
            <a:r>
              <a:rPr lang="en-AU"/>
              <a:t> san </a:t>
            </a:r>
            <a:r>
              <a:rPr lang="en-AU" err="1"/>
              <a:t>toror</a:t>
            </a:r>
            <a:r>
              <a:rPr lang="en-AU"/>
              <a:t> velum anon </a:t>
            </a:r>
            <a:r>
              <a:rPr lang="en-AU" err="1"/>
              <a:t>vel</a:t>
            </a:r>
            <a:r>
              <a:rPr lang="en-AU"/>
              <a:t> </a:t>
            </a:r>
            <a:r>
              <a:rPr lang="en-AU" err="1"/>
              <a:t>belici</a:t>
            </a:r>
            <a:r>
              <a:rPr lang="en-AU"/>
              <a:t> </a:t>
            </a:r>
            <a:br>
              <a:rPr lang="en-AU"/>
            </a:b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 </a:t>
            </a:r>
            <a:r>
              <a:rPr lang="en-AU" err="1"/>
              <a:t>eil</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br>
              <a:rPr lang="en-AU"/>
            </a:br>
            <a:r>
              <a:rPr lang="en-AU" err="1"/>
              <a:t>vel</a:t>
            </a:r>
            <a:r>
              <a:rPr lang="en-AU"/>
              <a:t> </a:t>
            </a: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 </a:t>
            </a:r>
            <a:r>
              <a:rPr lang="en-AU" err="1"/>
              <a:t>eil</a:t>
            </a:r>
            <a:r>
              <a:rPr lang="en-AU"/>
              <a:t>.</a:t>
            </a:r>
          </a:p>
          <a:p>
            <a:pPr marL="0" marR="0" lvl="4" indent="0" algn="l" defTabSz="457200" rtl="0" eaLnBrk="1" fontAlgn="auto" latinLnBrk="0" hangingPunct="1">
              <a:lnSpc>
                <a:spcPct val="100000"/>
              </a:lnSpc>
              <a:spcBef>
                <a:spcPct val="20000"/>
              </a:spcBef>
              <a:spcAft>
                <a:spcPts val="0"/>
              </a:spcAft>
              <a:buClrTx/>
              <a:buSzTx/>
              <a:buFontTx/>
              <a:buNone/>
              <a:tabLst/>
              <a:defRPr/>
            </a:pPr>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r>
              <a:rPr lang="en-AU" err="1"/>
              <a:t>vel</a:t>
            </a:r>
            <a:r>
              <a:rPr lang="en-AU"/>
              <a:t> </a:t>
            </a:r>
            <a:r>
              <a:rPr lang="en-AU" err="1"/>
              <a:t>belici</a:t>
            </a:r>
            <a:r>
              <a:rPr lang="en-AU"/>
              <a:t> </a:t>
            </a:r>
            <a:r>
              <a:rPr lang="en-AU" err="1"/>
              <a:t>doro</a:t>
            </a:r>
            <a:r>
              <a:rPr lang="en-AU"/>
              <a:t> </a:t>
            </a:r>
            <a:r>
              <a:rPr lang="en-AU" err="1"/>
              <a:t>ano</a:t>
            </a:r>
            <a:r>
              <a:rPr lang="en-AU"/>
              <a:t> </a:t>
            </a:r>
            <a:br>
              <a:rPr lang="en-AU"/>
            </a:b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 </a:t>
            </a:r>
            <a:r>
              <a:rPr lang="en-AU" err="1"/>
              <a:t>eil</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t>
            </a:r>
            <a:r>
              <a:rPr lang="en-AU" err="1"/>
              <a:t>ano</a:t>
            </a:r>
            <a:r>
              <a:rPr lang="en-AU"/>
              <a:t>.</a:t>
            </a:r>
            <a:endParaRPr lang="en-US"/>
          </a:p>
        </p:txBody>
      </p:sp>
    </p:spTree>
    <p:extLst>
      <p:ext uri="{BB962C8B-B14F-4D97-AF65-F5344CB8AC3E}">
        <p14:creationId xmlns:p14="http://schemas.microsoft.com/office/powerpoint/2010/main" val="4149243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Content Placeholder 6"/>
          <p:cNvSpPr>
            <a:spLocks noGrp="1"/>
          </p:cNvSpPr>
          <p:nvPr>
            <p:ph sz="quarter" idx="13"/>
          </p:nvPr>
        </p:nvSpPr>
        <p:spPr>
          <a:xfrm>
            <a:off x="612827" y="2032002"/>
            <a:ext cx="8507963" cy="4124476"/>
          </a:xfrm>
        </p:spPr>
        <p:txBody>
          <a:bodyPr wrap="none"/>
          <a:lstStyle>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Tree>
    <p:extLst>
      <p:ext uri="{BB962C8B-B14F-4D97-AF65-F5344CB8AC3E}">
        <p14:creationId xmlns:p14="http://schemas.microsoft.com/office/powerpoint/2010/main" val="24934700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8" name="Picture Placeholder 7"/>
          <p:cNvSpPr>
            <a:spLocks noGrp="1"/>
          </p:cNvSpPr>
          <p:nvPr>
            <p:ph type="pic" sz="quarter" idx="30"/>
          </p:nvPr>
        </p:nvSpPr>
        <p:spPr>
          <a:xfrm>
            <a:off x="703383" y="2024303"/>
            <a:ext cx="920749" cy="688975"/>
          </a:xfrm>
        </p:spPr>
        <p:txBody>
          <a:bodyPr/>
          <a:lstStyle/>
          <a:p>
            <a:r>
              <a:rPr lang="en-US"/>
              <a:t>Click icon to add picture</a:t>
            </a:r>
          </a:p>
        </p:txBody>
      </p:sp>
      <p:sp>
        <p:nvSpPr>
          <p:cNvPr id="9" name="Picture Placeholder 7"/>
          <p:cNvSpPr>
            <a:spLocks noGrp="1"/>
          </p:cNvSpPr>
          <p:nvPr>
            <p:ph type="pic" sz="quarter" idx="31"/>
          </p:nvPr>
        </p:nvSpPr>
        <p:spPr>
          <a:xfrm>
            <a:off x="703383" y="3045768"/>
            <a:ext cx="920749" cy="688975"/>
          </a:xfrm>
        </p:spPr>
        <p:txBody>
          <a:bodyPr/>
          <a:lstStyle/>
          <a:p>
            <a:r>
              <a:rPr lang="en-US"/>
              <a:t>Click icon to add picture</a:t>
            </a:r>
          </a:p>
        </p:txBody>
      </p:sp>
      <p:sp>
        <p:nvSpPr>
          <p:cNvPr id="10" name="Picture Placeholder 7"/>
          <p:cNvSpPr>
            <a:spLocks noGrp="1"/>
          </p:cNvSpPr>
          <p:nvPr>
            <p:ph type="pic" sz="quarter" idx="32"/>
          </p:nvPr>
        </p:nvSpPr>
        <p:spPr>
          <a:xfrm>
            <a:off x="703383" y="4049039"/>
            <a:ext cx="920749" cy="688975"/>
          </a:xfrm>
        </p:spPr>
        <p:txBody>
          <a:bodyPr/>
          <a:lstStyle/>
          <a:p>
            <a:r>
              <a:rPr lang="en-US"/>
              <a:t>Click icon to add picture</a:t>
            </a:r>
          </a:p>
        </p:txBody>
      </p:sp>
      <p:sp>
        <p:nvSpPr>
          <p:cNvPr id="11" name="Picture Placeholder 7"/>
          <p:cNvSpPr>
            <a:spLocks noGrp="1"/>
          </p:cNvSpPr>
          <p:nvPr>
            <p:ph type="pic" sz="quarter" idx="33"/>
          </p:nvPr>
        </p:nvSpPr>
        <p:spPr>
          <a:xfrm>
            <a:off x="703383" y="5029911"/>
            <a:ext cx="920749" cy="688975"/>
          </a:xfrm>
        </p:spPr>
        <p:txBody>
          <a:bodyPr/>
          <a:lstStyle/>
          <a:p>
            <a:r>
              <a:rPr lang="en-US"/>
              <a:t>Click icon to add picture</a:t>
            </a:r>
          </a:p>
        </p:txBody>
      </p:sp>
      <p:sp>
        <p:nvSpPr>
          <p:cNvPr id="13" name="Content Placeholder 12"/>
          <p:cNvSpPr>
            <a:spLocks noGrp="1"/>
          </p:cNvSpPr>
          <p:nvPr>
            <p:ph sz="quarter" idx="34" hasCustomPrompt="1"/>
          </p:nvPr>
        </p:nvSpPr>
        <p:spPr>
          <a:xfrm>
            <a:off x="1926168" y="2081830"/>
            <a:ext cx="8875941" cy="556611"/>
          </a:xfrm>
        </p:spPr>
        <p:txBody>
          <a:bodyPr wrap="none">
            <a:noAutofit/>
          </a:bodyPr>
          <a:lstStyle/>
          <a:p>
            <a:pPr lvl="3"/>
            <a:r>
              <a:rPr lang="en-AU"/>
              <a:t>Fourth level</a:t>
            </a:r>
          </a:p>
        </p:txBody>
      </p:sp>
      <p:sp>
        <p:nvSpPr>
          <p:cNvPr id="14" name="Content Placeholder 12"/>
          <p:cNvSpPr>
            <a:spLocks noGrp="1"/>
          </p:cNvSpPr>
          <p:nvPr>
            <p:ph sz="quarter" idx="35" hasCustomPrompt="1"/>
          </p:nvPr>
        </p:nvSpPr>
        <p:spPr>
          <a:xfrm>
            <a:off x="1926168" y="3071382"/>
            <a:ext cx="8875941" cy="556611"/>
          </a:xfrm>
        </p:spPr>
        <p:txBody>
          <a:bodyPr wrap="none">
            <a:noAutofit/>
          </a:bodyPr>
          <a:lstStyle/>
          <a:p>
            <a:pPr lvl="3"/>
            <a:r>
              <a:rPr lang="en-AU"/>
              <a:t>Fourth level</a:t>
            </a:r>
          </a:p>
        </p:txBody>
      </p:sp>
      <p:sp>
        <p:nvSpPr>
          <p:cNvPr id="15" name="Content Placeholder 12"/>
          <p:cNvSpPr>
            <a:spLocks noGrp="1"/>
          </p:cNvSpPr>
          <p:nvPr>
            <p:ph sz="quarter" idx="36" hasCustomPrompt="1"/>
          </p:nvPr>
        </p:nvSpPr>
        <p:spPr>
          <a:xfrm>
            <a:off x="1926168" y="4071274"/>
            <a:ext cx="8875941" cy="556611"/>
          </a:xfrm>
        </p:spPr>
        <p:txBody>
          <a:bodyPr wrap="none">
            <a:noAutofit/>
          </a:bodyPr>
          <a:lstStyle/>
          <a:p>
            <a:pPr lvl="3"/>
            <a:r>
              <a:rPr lang="en-AU"/>
              <a:t>Fourth level</a:t>
            </a:r>
          </a:p>
        </p:txBody>
      </p:sp>
      <p:sp>
        <p:nvSpPr>
          <p:cNvPr id="16" name="Content Placeholder 12"/>
          <p:cNvSpPr>
            <a:spLocks noGrp="1"/>
          </p:cNvSpPr>
          <p:nvPr>
            <p:ph sz="quarter" idx="37" hasCustomPrompt="1"/>
          </p:nvPr>
        </p:nvSpPr>
        <p:spPr>
          <a:xfrm>
            <a:off x="1926168" y="5062949"/>
            <a:ext cx="8875941" cy="556611"/>
          </a:xfrm>
        </p:spPr>
        <p:txBody>
          <a:bodyPr wrap="none">
            <a:noAutofit/>
          </a:bodyPr>
          <a:lstStyle/>
          <a:p>
            <a:pPr lvl="3"/>
            <a:r>
              <a:rPr lang="en-AU"/>
              <a:t>Fourth level</a:t>
            </a:r>
          </a:p>
        </p:txBody>
      </p:sp>
    </p:spTree>
    <p:extLst>
      <p:ext uri="{BB962C8B-B14F-4D97-AF65-F5344CB8AC3E}">
        <p14:creationId xmlns:p14="http://schemas.microsoft.com/office/powerpoint/2010/main" val="31577288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Content Placeholder 6"/>
          <p:cNvSpPr>
            <a:spLocks noGrp="1"/>
          </p:cNvSpPr>
          <p:nvPr>
            <p:ph sz="quarter" idx="13" hasCustomPrompt="1"/>
          </p:nvPr>
        </p:nvSpPr>
        <p:spPr>
          <a:xfrm>
            <a:off x="526028" y="2727474"/>
            <a:ext cx="2492091" cy="3429004"/>
          </a:xfrm>
        </p:spPr>
        <p:txBody>
          <a:bodyPr wrap="none">
            <a:noAutofit/>
          </a:bodyPr>
          <a:lstStyle/>
          <a:p>
            <a:pPr lvl="2"/>
            <a:r>
              <a:rPr lang="en-AU"/>
              <a:t>Third level</a:t>
            </a:r>
          </a:p>
          <a:p>
            <a:pPr lvl="3"/>
            <a:r>
              <a:rPr lang="en-AU"/>
              <a:t>Fourth level</a:t>
            </a:r>
          </a:p>
        </p:txBody>
      </p:sp>
      <p:sp>
        <p:nvSpPr>
          <p:cNvPr id="8" name="Text Placeholder 12"/>
          <p:cNvSpPr>
            <a:spLocks noGrp="1"/>
          </p:cNvSpPr>
          <p:nvPr>
            <p:ph type="body" sz="quarter" idx="17" hasCustomPrompt="1"/>
          </p:nvPr>
        </p:nvSpPr>
        <p:spPr>
          <a:xfrm>
            <a:off x="613429" y="846670"/>
            <a:ext cx="8530571" cy="532191"/>
          </a:xfrm>
        </p:spPr>
        <p:txBody>
          <a:bodyPr wrap="none">
            <a:noAutofit/>
          </a:bodyPr>
          <a:lstStyle>
            <a:lvl1pPr>
              <a:defRPr sz="1800"/>
            </a:lvl1pPr>
          </a:lstStyle>
          <a:p>
            <a:pPr lvl="0"/>
            <a:r>
              <a:rPr lang="en-AU"/>
              <a:t>SUBHEAD</a:t>
            </a:r>
          </a:p>
        </p:txBody>
      </p:sp>
      <p:sp>
        <p:nvSpPr>
          <p:cNvPr id="16" name="Content Placeholder 6"/>
          <p:cNvSpPr>
            <a:spLocks noGrp="1"/>
          </p:cNvSpPr>
          <p:nvPr>
            <p:ph sz="quarter" idx="18" hasCustomPrompt="1"/>
          </p:nvPr>
        </p:nvSpPr>
        <p:spPr>
          <a:xfrm>
            <a:off x="3444951" y="2727474"/>
            <a:ext cx="2492091" cy="3429004"/>
          </a:xfrm>
        </p:spPr>
        <p:txBody>
          <a:bodyPr wrap="none">
            <a:noAutofit/>
          </a:bodyPr>
          <a:lstStyle/>
          <a:p>
            <a:pPr lvl="2"/>
            <a:r>
              <a:rPr lang="en-AU"/>
              <a:t>Third level</a:t>
            </a:r>
          </a:p>
          <a:p>
            <a:pPr lvl="3"/>
            <a:r>
              <a:rPr lang="en-AU"/>
              <a:t>Fourth level</a:t>
            </a:r>
          </a:p>
        </p:txBody>
      </p:sp>
      <p:sp>
        <p:nvSpPr>
          <p:cNvPr id="17" name="Content Placeholder 6"/>
          <p:cNvSpPr>
            <a:spLocks noGrp="1"/>
          </p:cNvSpPr>
          <p:nvPr>
            <p:ph sz="quarter" idx="19" hasCustomPrompt="1"/>
          </p:nvPr>
        </p:nvSpPr>
        <p:spPr>
          <a:xfrm>
            <a:off x="6368436" y="2727474"/>
            <a:ext cx="2492091" cy="3429004"/>
          </a:xfrm>
        </p:spPr>
        <p:txBody>
          <a:bodyPr wrap="none">
            <a:noAutofit/>
          </a:bodyPr>
          <a:lstStyle/>
          <a:p>
            <a:pPr lvl="2"/>
            <a:r>
              <a:rPr lang="en-AU"/>
              <a:t>Third level</a:t>
            </a:r>
          </a:p>
          <a:p>
            <a:pPr lvl="3"/>
            <a:r>
              <a:rPr lang="en-AU"/>
              <a:t>Fourth level</a:t>
            </a:r>
          </a:p>
        </p:txBody>
      </p:sp>
      <p:sp>
        <p:nvSpPr>
          <p:cNvPr id="18" name="Content Placeholder 6"/>
          <p:cNvSpPr>
            <a:spLocks noGrp="1"/>
          </p:cNvSpPr>
          <p:nvPr>
            <p:ph sz="quarter" idx="20" hasCustomPrompt="1"/>
          </p:nvPr>
        </p:nvSpPr>
        <p:spPr>
          <a:xfrm>
            <a:off x="9295208" y="2727474"/>
            <a:ext cx="2492091" cy="3429004"/>
          </a:xfrm>
        </p:spPr>
        <p:txBody>
          <a:bodyPr wrap="none">
            <a:noAutofit/>
          </a:bodyPr>
          <a:lstStyle/>
          <a:p>
            <a:pPr lvl="2"/>
            <a:r>
              <a:rPr lang="en-AU"/>
              <a:t>Third level</a:t>
            </a:r>
          </a:p>
          <a:p>
            <a:pPr lvl="3"/>
            <a:r>
              <a:rPr lang="en-AU"/>
              <a:t>Fourth level</a:t>
            </a:r>
          </a:p>
        </p:txBody>
      </p:sp>
      <p:sp>
        <p:nvSpPr>
          <p:cNvPr id="27" name="Content Placeholder 26"/>
          <p:cNvSpPr>
            <a:spLocks noGrp="1"/>
          </p:cNvSpPr>
          <p:nvPr>
            <p:ph sz="quarter" idx="21" hasCustomPrompt="1"/>
          </p:nvPr>
        </p:nvSpPr>
        <p:spPr>
          <a:xfrm>
            <a:off x="6" y="1883946"/>
            <a:ext cx="3046551" cy="319663"/>
          </a:xfrm>
        </p:spPr>
        <p:txBody>
          <a:bodyPr/>
          <a:lstStyle>
            <a:lvl3pPr algn="ctr">
              <a:defRPr>
                <a:solidFill>
                  <a:schemeClr val="bg1"/>
                </a:solidFill>
              </a:defRPr>
            </a:lvl3pPr>
          </a:lstStyle>
          <a:p>
            <a:pPr lvl="2"/>
            <a:r>
              <a:rPr lang="en-AU"/>
              <a:t>2010</a:t>
            </a:r>
          </a:p>
        </p:txBody>
      </p:sp>
      <p:sp>
        <p:nvSpPr>
          <p:cNvPr id="29" name="Content Placeholder 26"/>
          <p:cNvSpPr>
            <a:spLocks noGrp="1"/>
          </p:cNvSpPr>
          <p:nvPr>
            <p:ph sz="quarter" idx="22" hasCustomPrompt="1"/>
          </p:nvPr>
        </p:nvSpPr>
        <p:spPr>
          <a:xfrm>
            <a:off x="3054589" y="1883946"/>
            <a:ext cx="3046551" cy="319663"/>
          </a:xfrm>
        </p:spPr>
        <p:txBody>
          <a:bodyPr/>
          <a:lstStyle>
            <a:lvl3pPr algn="ctr">
              <a:defRPr>
                <a:solidFill>
                  <a:schemeClr val="bg1"/>
                </a:solidFill>
              </a:defRPr>
            </a:lvl3pPr>
          </a:lstStyle>
          <a:p>
            <a:pPr lvl="2"/>
            <a:r>
              <a:rPr lang="en-AU"/>
              <a:t>2011</a:t>
            </a:r>
          </a:p>
        </p:txBody>
      </p:sp>
      <p:sp>
        <p:nvSpPr>
          <p:cNvPr id="30" name="Content Placeholder 26"/>
          <p:cNvSpPr>
            <a:spLocks noGrp="1"/>
          </p:cNvSpPr>
          <p:nvPr>
            <p:ph sz="quarter" idx="23" hasCustomPrompt="1"/>
          </p:nvPr>
        </p:nvSpPr>
        <p:spPr>
          <a:xfrm>
            <a:off x="6103738" y="1883946"/>
            <a:ext cx="3046551" cy="319663"/>
          </a:xfrm>
        </p:spPr>
        <p:txBody>
          <a:bodyPr/>
          <a:lstStyle>
            <a:lvl3pPr algn="ctr">
              <a:defRPr>
                <a:solidFill>
                  <a:schemeClr val="bg1"/>
                </a:solidFill>
              </a:defRPr>
            </a:lvl3pPr>
          </a:lstStyle>
          <a:p>
            <a:pPr lvl="2"/>
            <a:r>
              <a:rPr lang="en-AU"/>
              <a:t>2012</a:t>
            </a:r>
          </a:p>
        </p:txBody>
      </p:sp>
      <p:sp>
        <p:nvSpPr>
          <p:cNvPr id="31" name="Content Placeholder 26"/>
          <p:cNvSpPr>
            <a:spLocks noGrp="1"/>
          </p:cNvSpPr>
          <p:nvPr>
            <p:ph sz="quarter" idx="24" hasCustomPrompt="1"/>
          </p:nvPr>
        </p:nvSpPr>
        <p:spPr>
          <a:xfrm>
            <a:off x="9158325" y="1883946"/>
            <a:ext cx="3046551" cy="319663"/>
          </a:xfrm>
        </p:spPr>
        <p:txBody>
          <a:bodyPr/>
          <a:lstStyle>
            <a:lvl3pPr algn="ctr">
              <a:defRPr>
                <a:solidFill>
                  <a:schemeClr val="bg1"/>
                </a:solidFill>
              </a:defRPr>
            </a:lvl3pPr>
          </a:lstStyle>
          <a:p>
            <a:pPr lvl="2"/>
            <a:r>
              <a:rPr lang="en-AU"/>
              <a:t>2013</a:t>
            </a:r>
          </a:p>
        </p:txBody>
      </p:sp>
    </p:spTree>
    <p:extLst>
      <p:ext uri="{BB962C8B-B14F-4D97-AF65-F5344CB8AC3E}">
        <p14:creationId xmlns:p14="http://schemas.microsoft.com/office/powerpoint/2010/main" val="12117498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9" name="Rectangle 8"/>
          <p:cNvSpPr/>
          <p:nvPr/>
        </p:nvSpPr>
        <p:spPr>
          <a:xfrm>
            <a:off x="241904" y="181431"/>
            <a:ext cx="11696096" cy="650421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 Placeholder 2"/>
          <p:cNvSpPr>
            <a:spLocks noGrp="1"/>
          </p:cNvSpPr>
          <p:nvPr>
            <p:ph type="body" idx="13" hasCustomPrompt="1"/>
          </p:nvPr>
        </p:nvSpPr>
        <p:spPr>
          <a:xfrm>
            <a:off x="609599" y="2170270"/>
            <a:ext cx="10118877" cy="639763"/>
          </a:xfrm>
          <a:prstGeom prst="rect">
            <a:avLst/>
          </a:prstGeom>
          <a:ln>
            <a:noFill/>
          </a:ln>
        </p:spPr>
        <p:txBody>
          <a:bodyPr wrap="none" anchor="t" anchorCtr="0">
            <a:noAutofit/>
          </a:bodyPr>
          <a:lstStyle>
            <a:lvl1pPr marL="0" indent="0" algn="l">
              <a:buNone/>
              <a:defRPr sz="1800" b="0">
                <a:solidFill>
                  <a:srgbClr val="6D0020"/>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SUBHEAD</a:t>
            </a:r>
          </a:p>
        </p:txBody>
      </p:sp>
      <p:sp>
        <p:nvSpPr>
          <p:cNvPr id="2" name="Title 1"/>
          <p:cNvSpPr>
            <a:spLocks noGrp="1"/>
          </p:cNvSpPr>
          <p:nvPr>
            <p:ph type="title" hasCustomPrompt="1"/>
          </p:nvPr>
        </p:nvSpPr>
        <p:spPr>
          <a:xfrm>
            <a:off x="609605" y="1551215"/>
            <a:ext cx="10139036" cy="653143"/>
          </a:xfrm>
        </p:spPr>
        <p:txBody>
          <a:bodyPr>
            <a:noAutofit/>
          </a:bodyPr>
          <a:lstStyle>
            <a:lvl1pPr algn="l">
              <a:defRPr sz="3200" b="1">
                <a:latin typeface="Arial"/>
                <a:cs typeface="Arial"/>
              </a:defRPr>
            </a:lvl1pPr>
          </a:lstStyle>
          <a:p>
            <a:r>
              <a:rPr lang="en-AU"/>
              <a:t>Cover title</a:t>
            </a:r>
            <a:endParaRPr lang="en-US"/>
          </a:p>
        </p:txBody>
      </p:sp>
      <p:pic>
        <p:nvPicPr>
          <p:cNvPr id="6" name="Picture 5" descr="MQU_MAS_HOR_RGB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spTree>
    <p:extLst>
      <p:ext uri="{BB962C8B-B14F-4D97-AF65-F5344CB8AC3E}">
        <p14:creationId xmlns:p14="http://schemas.microsoft.com/office/powerpoint/2010/main" val="1630285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7_Custom Layout">
    <p:spTree>
      <p:nvGrpSpPr>
        <p:cNvPr id="1" name=""/>
        <p:cNvGrpSpPr/>
        <p:nvPr/>
      </p:nvGrpSpPr>
      <p:grpSpPr>
        <a:xfrm>
          <a:off x="0" y="0"/>
          <a:ext cx="0" cy="0"/>
          <a:chOff x="0" y="0"/>
          <a:chExt cx="0" cy="0"/>
        </a:xfrm>
      </p:grpSpPr>
      <p:sp>
        <p:nvSpPr>
          <p:cNvPr id="5" name="Rectangle 4"/>
          <p:cNvSpPr/>
          <p:nvPr/>
        </p:nvSpPr>
        <p:spPr>
          <a:xfrm>
            <a:off x="241904" y="181431"/>
            <a:ext cx="11696096" cy="650421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ext Placeholder 2"/>
          <p:cNvSpPr>
            <a:spLocks noGrp="1"/>
          </p:cNvSpPr>
          <p:nvPr>
            <p:ph type="body" idx="13" hasCustomPrompt="1"/>
          </p:nvPr>
        </p:nvSpPr>
        <p:spPr>
          <a:xfrm>
            <a:off x="609599" y="2170270"/>
            <a:ext cx="10118877" cy="639763"/>
          </a:xfrm>
          <a:prstGeom prst="rect">
            <a:avLst/>
          </a:prstGeom>
          <a:ln>
            <a:noFill/>
          </a:ln>
        </p:spPr>
        <p:txBody>
          <a:bodyPr wrap="none" anchor="t" anchorCtr="0">
            <a:noAutofit/>
          </a:bodyPr>
          <a:lstStyle>
            <a:lvl1pPr marL="0" indent="0" algn="l">
              <a:buNone/>
              <a:defRPr sz="1800" b="0">
                <a:solidFill>
                  <a:srgbClr val="6D0020"/>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SUBHEAD</a:t>
            </a:r>
          </a:p>
        </p:txBody>
      </p:sp>
      <p:sp>
        <p:nvSpPr>
          <p:cNvPr id="12" name="Title 1"/>
          <p:cNvSpPr>
            <a:spLocks noGrp="1"/>
          </p:cNvSpPr>
          <p:nvPr>
            <p:ph type="title" hasCustomPrompt="1"/>
          </p:nvPr>
        </p:nvSpPr>
        <p:spPr>
          <a:xfrm>
            <a:off x="609605" y="1551215"/>
            <a:ext cx="10139036" cy="653143"/>
          </a:xfrm>
        </p:spPr>
        <p:txBody>
          <a:bodyPr>
            <a:noAutofit/>
          </a:bodyPr>
          <a:lstStyle>
            <a:lvl1pPr algn="l">
              <a:defRPr sz="3200" b="1">
                <a:latin typeface="Arial"/>
                <a:cs typeface="Arial"/>
              </a:defRPr>
            </a:lvl1pPr>
          </a:lstStyle>
          <a:p>
            <a:r>
              <a:rPr lang="en-AU"/>
              <a:t>Cover title</a:t>
            </a:r>
            <a:endParaRPr lang="en-US"/>
          </a:p>
        </p:txBody>
      </p:sp>
      <p:pic>
        <p:nvPicPr>
          <p:cNvPr id="7" name="Picture 6" descr="MQU_MAS_HOR_RGB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pic>
        <p:nvPicPr>
          <p:cNvPr id="9" name="Picture 8" descr="MAC21_190.5x254_PowerPoint_Images_Cov v2.png"/>
          <p:cNvPicPr>
            <a:picLocks noChangeAspect="1"/>
          </p:cNvPicPr>
          <p:nvPr/>
        </p:nvPicPr>
        <p:blipFill rotWithShape="1">
          <a:blip r:embed="rId3">
            <a:extLst>
              <a:ext uri="{28A0092B-C50C-407E-A947-70E740481C1C}">
                <a14:useLocalDpi xmlns:a14="http://schemas.microsoft.com/office/drawing/2010/main" val="0"/>
              </a:ext>
            </a:extLst>
          </a:blip>
          <a:srcRect t="-1" b="26550"/>
          <a:stretch/>
        </p:blipFill>
        <p:spPr>
          <a:xfrm>
            <a:off x="0" y="2835401"/>
            <a:ext cx="12192000" cy="3844800"/>
          </a:xfrm>
          <a:prstGeom prst="rect">
            <a:avLst/>
          </a:prstGeom>
        </p:spPr>
      </p:pic>
    </p:spTree>
    <p:extLst>
      <p:ext uri="{BB962C8B-B14F-4D97-AF65-F5344CB8AC3E}">
        <p14:creationId xmlns:p14="http://schemas.microsoft.com/office/powerpoint/2010/main" val="31837303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7" name="Rectangle 6"/>
          <p:cNvSpPr/>
          <p:nvPr/>
        </p:nvSpPr>
        <p:spPr>
          <a:xfrm>
            <a:off x="241904" y="181431"/>
            <a:ext cx="11696096" cy="650421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ext Placeholder 2"/>
          <p:cNvSpPr>
            <a:spLocks noGrp="1"/>
          </p:cNvSpPr>
          <p:nvPr>
            <p:ph type="body" idx="1" hasCustomPrompt="1"/>
          </p:nvPr>
        </p:nvSpPr>
        <p:spPr>
          <a:xfrm>
            <a:off x="4816897" y="2732542"/>
            <a:ext cx="5643651" cy="639763"/>
          </a:xfrm>
          <a:prstGeom prst="rect">
            <a:avLst/>
          </a:prstGeom>
          <a:ln>
            <a:noFill/>
          </a:ln>
        </p:spPr>
        <p:txBody>
          <a:bodyPr wrap="none" anchor="ctr" anchorCtr="0">
            <a:noAutofit/>
          </a:bodyPr>
          <a:lstStyle>
            <a:lvl1pPr marL="0" indent="0" algn="l">
              <a:buNone/>
              <a:defRPr sz="3200" b="1" baseline="0">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Section title</a:t>
            </a:r>
          </a:p>
        </p:txBody>
      </p:sp>
      <p:sp>
        <p:nvSpPr>
          <p:cNvPr id="11" name="Text Placeholder 2"/>
          <p:cNvSpPr>
            <a:spLocks noGrp="1"/>
          </p:cNvSpPr>
          <p:nvPr>
            <p:ph type="body" idx="13" hasCustomPrompt="1"/>
          </p:nvPr>
        </p:nvSpPr>
        <p:spPr>
          <a:xfrm>
            <a:off x="4816897" y="3329215"/>
            <a:ext cx="5643651" cy="496816"/>
          </a:xfrm>
          <a:prstGeom prst="rect">
            <a:avLst/>
          </a:prstGeom>
          <a:ln>
            <a:noFill/>
          </a:ln>
        </p:spPr>
        <p:txBody>
          <a:bodyPr wrap="none" anchor="t" anchorCtr="0">
            <a:noAutofit/>
          </a:bodyPr>
          <a:lstStyle>
            <a:lvl1pPr marL="0" indent="0" algn="l">
              <a:buNone/>
              <a:defRPr sz="1800" b="0">
                <a:solidFill>
                  <a:srgbClr val="6D0020"/>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SUBHEAD</a:t>
            </a:r>
          </a:p>
        </p:txBody>
      </p:sp>
      <p:sp>
        <p:nvSpPr>
          <p:cNvPr id="12" name="Text Placeholder 2"/>
          <p:cNvSpPr>
            <a:spLocks noGrp="1"/>
          </p:cNvSpPr>
          <p:nvPr>
            <p:ph type="body" idx="14" hasCustomPrompt="1"/>
          </p:nvPr>
        </p:nvSpPr>
        <p:spPr>
          <a:xfrm>
            <a:off x="4816902" y="6183278"/>
            <a:ext cx="5772668" cy="275580"/>
          </a:xfrm>
          <a:prstGeom prst="rect">
            <a:avLst/>
          </a:prstGeom>
          <a:ln>
            <a:noFill/>
          </a:ln>
        </p:spPr>
        <p:txBody>
          <a:bodyPr anchor="t" anchorCtr="0"/>
          <a:lstStyle>
            <a:lvl1pPr marL="0" indent="0" algn="l">
              <a:buNone/>
              <a:defRPr sz="1100" b="0">
                <a:solidFill>
                  <a:schemeClr val="tx1"/>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DATE: 3 October 2014</a:t>
            </a:r>
          </a:p>
        </p:txBody>
      </p:sp>
      <p:pic>
        <p:nvPicPr>
          <p:cNvPr id="13" name="Picture 12" descr="MQU_MAS_HOR_RGB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27" y="3177"/>
            <a:ext cx="4391741" cy="6866864"/>
          </a:xfrm>
          <a:prstGeom prst="rect">
            <a:avLst/>
          </a:prstGeom>
        </p:spPr>
      </p:pic>
    </p:spTree>
    <p:extLst>
      <p:ext uri="{BB962C8B-B14F-4D97-AF65-F5344CB8AC3E}">
        <p14:creationId xmlns:p14="http://schemas.microsoft.com/office/powerpoint/2010/main" val="12598332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6" name="Rectangle 5"/>
          <p:cNvSpPr/>
          <p:nvPr/>
        </p:nvSpPr>
        <p:spPr>
          <a:xfrm>
            <a:off x="241909" y="181431"/>
            <a:ext cx="11708191" cy="650421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609600" y="1451430"/>
            <a:ext cx="10972800" cy="580571"/>
          </a:xfrm>
        </p:spPr>
        <p:txBody>
          <a:bodyPr anchor="b" anchorCtr="0">
            <a:noAutofit/>
          </a:bodyPr>
          <a:lstStyle>
            <a:lvl1pPr algn="l">
              <a:defRPr sz="3200" b="1">
                <a:latin typeface="Arial"/>
                <a:cs typeface="Arial"/>
              </a:defRPr>
            </a:lvl1pPr>
          </a:lstStyle>
          <a:p>
            <a:r>
              <a:rPr lang="en-AU"/>
              <a:t>Section title</a:t>
            </a:r>
            <a:endParaRPr lang="en-US"/>
          </a:p>
        </p:txBody>
      </p:sp>
      <p:sp>
        <p:nvSpPr>
          <p:cNvPr id="11" name="Content Placeholder 10"/>
          <p:cNvSpPr>
            <a:spLocks noGrp="1"/>
          </p:cNvSpPr>
          <p:nvPr>
            <p:ph sz="quarter" idx="10" hasCustomPrompt="1"/>
          </p:nvPr>
        </p:nvSpPr>
        <p:spPr>
          <a:xfrm>
            <a:off x="621500" y="2031244"/>
            <a:ext cx="10965745" cy="448280"/>
          </a:xfrm>
        </p:spPr>
        <p:txBody>
          <a:bodyPr wrap="none">
            <a:noAutofit/>
          </a:bodyPr>
          <a:lstStyle>
            <a:lvl1pPr marL="0" indent="0">
              <a:buNone/>
              <a:defRPr sz="1800">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a:t>SUBTITLE</a:t>
            </a:r>
          </a:p>
        </p:txBody>
      </p:sp>
      <p:pic>
        <p:nvPicPr>
          <p:cNvPr id="9" name="Picture 8" descr="MQU_MAS_HOR_RGB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64" y="2590546"/>
            <a:ext cx="12226264" cy="4371377"/>
          </a:xfrm>
          <a:prstGeom prst="rect">
            <a:avLst/>
          </a:prstGeom>
        </p:spPr>
      </p:pic>
    </p:spTree>
    <p:extLst>
      <p:ext uri="{BB962C8B-B14F-4D97-AF65-F5344CB8AC3E}">
        <p14:creationId xmlns:p14="http://schemas.microsoft.com/office/powerpoint/2010/main" val="41942882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14" name="Rectangle 13"/>
          <p:cNvSpPr/>
          <p:nvPr/>
        </p:nvSpPr>
        <p:spPr>
          <a:xfrm>
            <a:off x="241909" y="181432"/>
            <a:ext cx="11708191" cy="648909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609600" y="1421183"/>
            <a:ext cx="10972800" cy="631448"/>
          </a:xfrm>
        </p:spPr>
        <p:txBody>
          <a:bodyPr>
            <a:noAutofit/>
          </a:bodyPr>
          <a:lstStyle>
            <a:lvl1pPr algn="l">
              <a:defRPr sz="3200" b="1">
                <a:latin typeface="Arial"/>
                <a:cs typeface="Arial"/>
              </a:defRPr>
            </a:lvl1pPr>
          </a:lstStyle>
          <a:p>
            <a:r>
              <a:rPr lang="en-AU"/>
              <a:t>Section title</a:t>
            </a:r>
            <a:endParaRPr lang="en-US"/>
          </a:p>
        </p:txBody>
      </p:sp>
      <p:sp>
        <p:nvSpPr>
          <p:cNvPr id="12" name="Content Placeholder 11"/>
          <p:cNvSpPr>
            <a:spLocks noGrp="1"/>
          </p:cNvSpPr>
          <p:nvPr>
            <p:ph sz="quarter" idx="10" hasCustomPrompt="1"/>
          </p:nvPr>
        </p:nvSpPr>
        <p:spPr>
          <a:xfrm>
            <a:off x="621799" y="2026250"/>
            <a:ext cx="10957380" cy="416983"/>
          </a:xfrm>
        </p:spPr>
        <p:txBody>
          <a:bodyPr wrap="none">
            <a:noAutofit/>
          </a:bodyPr>
          <a:lstStyle>
            <a:lvl1pPr marL="0" indent="0">
              <a:buNone/>
              <a:defRPr sz="1800">
                <a:latin typeface="Arial"/>
                <a:cs typeface="Arial"/>
              </a:defRPr>
            </a:lvl1pPr>
          </a:lstStyle>
          <a:p>
            <a:pPr lvl="0"/>
            <a:r>
              <a:rPr lang="en-US"/>
              <a:t>SUBTITLE</a:t>
            </a:r>
          </a:p>
        </p:txBody>
      </p:sp>
      <p:pic>
        <p:nvPicPr>
          <p:cNvPr id="7" name="Picture 6" descr="MAC21_190.5x254_PowerPoint_Images_Section 2.png"/>
          <p:cNvPicPr>
            <a:picLocks noChangeAspect="1"/>
          </p:cNvPicPr>
          <p:nvPr/>
        </p:nvPicPr>
        <p:blipFill rotWithShape="1">
          <a:blip r:embed="rId2" cstate="print">
            <a:extLst>
              <a:ext uri="{28A0092B-C50C-407E-A947-70E740481C1C}">
                <a14:useLocalDpi xmlns:a14="http://schemas.microsoft.com/office/drawing/2010/main" val="0"/>
              </a:ext>
            </a:extLst>
          </a:blip>
          <a:srcRect t="3" b="35111"/>
          <a:stretch/>
        </p:blipFill>
        <p:spPr>
          <a:xfrm>
            <a:off x="0" y="3109904"/>
            <a:ext cx="12192000" cy="3552000"/>
          </a:xfrm>
          <a:prstGeom prst="rect">
            <a:avLst/>
          </a:prstGeom>
        </p:spPr>
      </p:pic>
      <p:pic>
        <p:nvPicPr>
          <p:cNvPr id="8" name="Picture 7" descr="MQU_MAS_HOR_RGB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spTree>
    <p:extLst>
      <p:ext uri="{BB962C8B-B14F-4D97-AF65-F5344CB8AC3E}">
        <p14:creationId xmlns:p14="http://schemas.microsoft.com/office/powerpoint/2010/main" val="30806386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245186" y="1465263"/>
            <a:ext cx="11707636" cy="5218112"/>
          </a:xfrm>
        </p:spPr>
        <p:txBody>
          <a:bodyPr/>
          <a:lstStyle/>
          <a:p>
            <a:r>
              <a:rPr lang="en-US"/>
              <a:t>Click icon to add picture</a:t>
            </a:r>
          </a:p>
        </p:txBody>
      </p:sp>
      <p:sp>
        <p:nvSpPr>
          <p:cNvPr id="2" name="Title 1"/>
          <p:cNvSpPr>
            <a:spLocks noGrp="1"/>
          </p:cNvSpPr>
          <p:nvPr>
            <p:ph type="title" hasCustomPrompt="1"/>
          </p:nvPr>
        </p:nvSpPr>
        <p:spPr>
          <a:xfrm>
            <a:off x="854731" y="2863022"/>
            <a:ext cx="10727669" cy="608315"/>
          </a:xfrm>
        </p:spPr>
        <p:txBody>
          <a:bodyPr>
            <a:normAutofit/>
          </a:bodyPr>
          <a:lstStyle>
            <a:lvl1pPr algn="l">
              <a:defRPr sz="3200" b="1">
                <a:solidFill>
                  <a:schemeClr val="bg1"/>
                </a:solidFill>
                <a:latin typeface="Arial"/>
                <a:cs typeface="Arial"/>
              </a:defRPr>
            </a:lvl1pPr>
          </a:lstStyle>
          <a:p>
            <a:r>
              <a:rPr lang="en-AU"/>
              <a:t>Section title</a:t>
            </a:r>
            <a:endParaRPr lang="en-US"/>
          </a:p>
        </p:txBody>
      </p:sp>
      <p:sp>
        <p:nvSpPr>
          <p:cNvPr id="10" name="Content Placeholder 9"/>
          <p:cNvSpPr>
            <a:spLocks noGrp="1"/>
          </p:cNvSpPr>
          <p:nvPr>
            <p:ph sz="quarter" idx="10" hasCustomPrompt="1"/>
          </p:nvPr>
        </p:nvSpPr>
        <p:spPr>
          <a:xfrm>
            <a:off x="855138" y="3477759"/>
            <a:ext cx="10732105" cy="459241"/>
          </a:xfrm>
        </p:spPr>
        <p:txBody>
          <a:bodyPr wrap="none">
            <a:noAutofit/>
          </a:bodyPr>
          <a:lstStyle>
            <a:lvl1pPr marL="0" indent="0">
              <a:buNone/>
              <a:defRPr sz="1800">
                <a:solidFill>
                  <a:srgbClr val="FFFFFF"/>
                </a:solidFill>
                <a:latin typeface="Arial"/>
                <a:cs typeface="Arial"/>
              </a:defRPr>
            </a:lvl1pPr>
            <a:lvl2pPr>
              <a:defRPr sz="1600"/>
            </a:lvl2pPr>
            <a:lvl3pPr>
              <a:defRPr sz="1400"/>
            </a:lvl3pPr>
            <a:lvl4pPr>
              <a:defRPr sz="1200"/>
            </a:lvl4pPr>
            <a:lvl5pPr>
              <a:defRPr sz="1200"/>
            </a:lvl5pPr>
          </a:lstStyle>
          <a:p>
            <a:pPr lvl="0"/>
            <a:r>
              <a:rPr lang="en-US"/>
              <a:t>SUBTITLE</a:t>
            </a:r>
          </a:p>
        </p:txBody>
      </p:sp>
      <p:sp>
        <p:nvSpPr>
          <p:cNvPr id="7" name="Rectangle 6"/>
          <p:cNvSpPr/>
          <p:nvPr/>
        </p:nvSpPr>
        <p:spPr>
          <a:xfrm>
            <a:off x="251269" y="185720"/>
            <a:ext cx="11700387" cy="1256344"/>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8" name="Picture 7" descr="MQU_MAS_HOR_RGB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spTree>
    <p:extLst>
      <p:ext uri="{BB962C8B-B14F-4D97-AF65-F5344CB8AC3E}">
        <p14:creationId xmlns:p14="http://schemas.microsoft.com/office/powerpoint/2010/main" val="28298557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2" name="Rectangle 1"/>
          <p:cNvSpPr/>
          <p:nvPr/>
        </p:nvSpPr>
        <p:spPr>
          <a:xfrm>
            <a:off x="251269" y="185720"/>
            <a:ext cx="11700387" cy="1256344"/>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8" name="Picture 7" descr="MQU_MAS_HOR_RGB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6" name="Title 1"/>
          <p:cNvSpPr>
            <a:spLocks noGrp="1"/>
          </p:cNvSpPr>
          <p:nvPr>
            <p:ph type="title" hasCustomPrompt="1"/>
          </p:nvPr>
        </p:nvSpPr>
        <p:spPr>
          <a:xfrm>
            <a:off x="854731" y="2863022"/>
            <a:ext cx="10727669" cy="608315"/>
          </a:xfrm>
        </p:spPr>
        <p:txBody>
          <a:bodyPr>
            <a:normAutofit/>
          </a:bodyPr>
          <a:lstStyle>
            <a:lvl1pPr algn="l">
              <a:defRPr sz="3200" b="1">
                <a:solidFill>
                  <a:schemeClr val="tx1"/>
                </a:solidFill>
                <a:latin typeface="Arial"/>
                <a:cs typeface="Arial"/>
              </a:defRPr>
            </a:lvl1pPr>
          </a:lstStyle>
          <a:p>
            <a:r>
              <a:rPr lang="en-AU"/>
              <a:t>Section title</a:t>
            </a:r>
            <a:endParaRPr lang="en-US"/>
          </a:p>
        </p:txBody>
      </p:sp>
      <p:sp>
        <p:nvSpPr>
          <p:cNvPr id="7" name="Content Placeholder 9"/>
          <p:cNvSpPr>
            <a:spLocks noGrp="1"/>
          </p:cNvSpPr>
          <p:nvPr>
            <p:ph sz="quarter" idx="12" hasCustomPrompt="1"/>
          </p:nvPr>
        </p:nvSpPr>
        <p:spPr>
          <a:xfrm>
            <a:off x="855138" y="3477759"/>
            <a:ext cx="10732105" cy="459241"/>
          </a:xfrm>
        </p:spPr>
        <p:txBody>
          <a:bodyPr wrap="none">
            <a:noAutofit/>
          </a:bodyPr>
          <a:lstStyle>
            <a:lvl1pPr marL="0" indent="0">
              <a:buNone/>
              <a:defRPr sz="1800">
                <a:solidFill>
                  <a:srgbClr val="000000"/>
                </a:solidFill>
                <a:latin typeface="Arial"/>
                <a:cs typeface="Arial"/>
              </a:defRPr>
            </a:lvl1pPr>
            <a:lvl2pPr>
              <a:defRPr sz="1600"/>
            </a:lvl2pPr>
            <a:lvl3pPr>
              <a:defRPr sz="1400"/>
            </a:lvl3pPr>
            <a:lvl4pPr>
              <a:defRPr sz="1200"/>
            </a:lvl4pPr>
            <a:lvl5pPr>
              <a:defRPr sz="1200"/>
            </a:lvl5pPr>
          </a:lstStyle>
          <a:p>
            <a:pPr lvl="0"/>
            <a:r>
              <a:rPr lang="en-US"/>
              <a:t>SUBTITLE</a:t>
            </a:r>
          </a:p>
        </p:txBody>
      </p:sp>
    </p:spTree>
    <p:extLst>
      <p:ext uri="{BB962C8B-B14F-4D97-AF65-F5344CB8AC3E}">
        <p14:creationId xmlns:p14="http://schemas.microsoft.com/office/powerpoint/2010/main" val="12482310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FACULTY NAME</a:t>
            </a:r>
            <a:endParaRPr lang="en-US"/>
          </a:p>
        </p:txBody>
      </p:sp>
      <p:sp>
        <p:nvSpPr>
          <p:cNvPr id="6" name="Picture Placeholder 15"/>
          <p:cNvSpPr>
            <a:spLocks noGrp="1"/>
          </p:cNvSpPr>
          <p:nvPr>
            <p:ph type="pic" sz="quarter" idx="16"/>
          </p:nvPr>
        </p:nvSpPr>
        <p:spPr>
          <a:xfrm>
            <a:off x="640656" y="1677362"/>
            <a:ext cx="878417" cy="641351"/>
          </a:xfrm>
        </p:spPr>
        <p:txBody>
          <a:bodyPr>
            <a:normAutofit/>
          </a:bodyPr>
          <a:lstStyle>
            <a:lvl1pPr>
              <a:defRPr sz="700"/>
            </a:lvl1pPr>
          </a:lstStyle>
          <a:p>
            <a:r>
              <a:rPr lang="en-US"/>
              <a:t>Click icon to add picture</a:t>
            </a:r>
          </a:p>
        </p:txBody>
      </p:sp>
      <p:sp>
        <p:nvSpPr>
          <p:cNvPr id="7" name="Picture Placeholder 15"/>
          <p:cNvSpPr>
            <a:spLocks noGrp="1"/>
          </p:cNvSpPr>
          <p:nvPr>
            <p:ph type="pic" sz="quarter" idx="18"/>
          </p:nvPr>
        </p:nvSpPr>
        <p:spPr>
          <a:xfrm>
            <a:off x="1897032" y="1677362"/>
            <a:ext cx="878417" cy="641351"/>
          </a:xfrm>
        </p:spPr>
        <p:txBody>
          <a:bodyPr>
            <a:normAutofit/>
          </a:bodyPr>
          <a:lstStyle>
            <a:lvl1pPr>
              <a:defRPr sz="700"/>
            </a:lvl1pPr>
          </a:lstStyle>
          <a:p>
            <a:r>
              <a:rPr lang="en-US"/>
              <a:t>Click icon to add picture</a:t>
            </a:r>
          </a:p>
        </p:txBody>
      </p:sp>
      <p:sp>
        <p:nvSpPr>
          <p:cNvPr id="9" name="Picture Placeholder 15"/>
          <p:cNvSpPr>
            <a:spLocks noGrp="1"/>
          </p:cNvSpPr>
          <p:nvPr>
            <p:ph type="pic" sz="quarter" idx="20"/>
          </p:nvPr>
        </p:nvSpPr>
        <p:spPr>
          <a:xfrm>
            <a:off x="3153410" y="1677362"/>
            <a:ext cx="878417" cy="641351"/>
          </a:xfrm>
        </p:spPr>
        <p:txBody>
          <a:bodyPr>
            <a:normAutofit/>
          </a:bodyPr>
          <a:lstStyle>
            <a:lvl1pPr>
              <a:defRPr sz="700"/>
            </a:lvl1pPr>
          </a:lstStyle>
          <a:p>
            <a:r>
              <a:rPr lang="en-US"/>
              <a:t>Click icon to add picture</a:t>
            </a:r>
          </a:p>
        </p:txBody>
      </p:sp>
      <p:sp>
        <p:nvSpPr>
          <p:cNvPr id="11" name="Picture Placeholder 15"/>
          <p:cNvSpPr>
            <a:spLocks noGrp="1"/>
          </p:cNvSpPr>
          <p:nvPr>
            <p:ph type="pic" sz="quarter" idx="22"/>
          </p:nvPr>
        </p:nvSpPr>
        <p:spPr>
          <a:xfrm>
            <a:off x="4409788" y="1677362"/>
            <a:ext cx="878417" cy="641351"/>
          </a:xfrm>
        </p:spPr>
        <p:txBody>
          <a:bodyPr>
            <a:normAutofit/>
          </a:bodyPr>
          <a:lstStyle>
            <a:lvl1pPr>
              <a:defRPr sz="700"/>
            </a:lvl1pPr>
          </a:lstStyle>
          <a:p>
            <a:r>
              <a:rPr lang="en-US"/>
              <a:t>Click icon to add picture</a:t>
            </a:r>
          </a:p>
        </p:txBody>
      </p:sp>
      <p:sp>
        <p:nvSpPr>
          <p:cNvPr id="19"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20" name="Picture Placeholder 15"/>
          <p:cNvSpPr>
            <a:spLocks noGrp="1"/>
          </p:cNvSpPr>
          <p:nvPr>
            <p:ph type="pic" sz="quarter" idx="30"/>
          </p:nvPr>
        </p:nvSpPr>
        <p:spPr>
          <a:xfrm>
            <a:off x="5666165" y="1677362"/>
            <a:ext cx="878417" cy="641351"/>
          </a:xfrm>
        </p:spPr>
        <p:txBody>
          <a:bodyPr>
            <a:normAutofit/>
          </a:bodyPr>
          <a:lstStyle>
            <a:lvl1pPr>
              <a:defRPr sz="700"/>
            </a:lvl1pPr>
          </a:lstStyle>
          <a:p>
            <a:r>
              <a:rPr lang="en-US"/>
              <a:t>Click icon to add picture</a:t>
            </a:r>
          </a:p>
        </p:txBody>
      </p:sp>
      <p:sp>
        <p:nvSpPr>
          <p:cNvPr id="28" name="Picture Placeholder 15"/>
          <p:cNvSpPr>
            <a:spLocks noGrp="1"/>
          </p:cNvSpPr>
          <p:nvPr>
            <p:ph type="pic" sz="quarter" idx="31"/>
          </p:nvPr>
        </p:nvSpPr>
        <p:spPr>
          <a:xfrm>
            <a:off x="6922542" y="1677362"/>
            <a:ext cx="878417" cy="641351"/>
          </a:xfrm>
        </p:spPr>
        <p:txBody>
          <a:bodyPr>
            <a:normAutofit/>
          </a:bodyPr>
          <a:lstStyle>
            <a:lvl1pPr>
              <a:defRPr sz="700"/>
            </a:lvl1pPr>
          </a:lstStyle>
          <a:p>
            <a:r>
              <a:rPr lang="en-US"/>
              <a:t>Click icon to add picture</a:t>
            </a:r>
          </a:p>
        </p:txBody>
      </p:sp>
      <p:sp>
        <p:nvSpPr>
          <p:cNvPr id="29" name="Picture Placeholder 15"/>
          <p:cNvSpPr>
            <a:spLocks noGrp="1"/>
          </p:cNvSpPr>
          <p:nvPr>
            <p:ph type="pic" sz="quarter" idx="32"/>
          </p:nvPr>
        </p:nvSpPr>
        <p:spPr>
          <a:xfrm>
            <a:off x="8178920" y="1677362"/>
            <a:ext cx="878417" cy="641351"/>
          </a:xfrm>
        </p:spPr>
        <p:txBody>
          <a:bodyPr>
            <a:normAutofit/>
          </a:bodyPr>
          <a:lstStyle>
            <a:lvl1pPr>
              <a:defRPr sz="700"/>
            </a:lvl1pPr>
          </a:lstStyle>
          <a:p>
            <a:r>
              <a:rPr lang="en-US"/>
              <a:t>Click icon to add picture</a:t>
            </a:r>
          </a:p>
        </p:txBody>
      </p:sp>
      <p:sp>
        <p:nvSpPr>
          <p:cNvPr id="30" name="Picture Placeholder 15"/>
          <p:cNvSpPr>
            <a:spLocks noGrp="1"/>
          </p:cNvSpPr>
          <p:nvPr>
            <p:ph type="pic" sz="quarter" idx="33"/>
          </p:nvPr>
        </p:nvSpPr>
        <p:spPr>
          <a:xfrm>
            <a:off x="9435297" y="1677362"/>
            <a:ext cx="878417" cy="641351"/>
          </a:xfrm>
        </p:spPr>
        <p:txBody>
          <a:bodyPr>
            <a:normAutofit/>
          </a:bodyPr>
          <a:lstStyle>
            <a:lvl1pPr>
              <a:defRPr sz="700"/>
            </a:lvl1pPr>
          </a:lstStyle>
          <a:p>
            <a:r>
              <a:rPr lang="en-US"/>
              <a:t>Click icon to add picture</a:t>
            </a:r>
          </a:p>
        </p:txBody>
      </p:sp>
      <p:sp>
        <p:nvSpPr>
          <p:cNvPr id="31" name="Picture Placeholder 15"/>
          <p:cNvSpPr>
            <a:spLocks noGrp="1"/>
          </p:cNvSpPr>
          <p:nvPr>
            <p:ph type="pic" sz="quarter" idx="34"/>
          </p:nvPr>
        </p:nvSpPr>
        <p:spPr>
          <a:xfrm>
            <a:off x="10691673" y="1677362"/>
            <a:ext cx="878417" cy="641351"/>
          </a:xfrm>
        </p:spPr>
        <p:txBody>
          <a:bodyPr>
            <a:normAutofit/>
          </a:bodyPr>
          <a:lstStyle>
            <a:lvl1pPr>
              <a:defRPr sz="700"/>
            </a:lvl1pPr>
          </a:lstStyle>
          <a:p>
            <a:r>
              <a:rPr lang="en-US"/>
              <a:t>Click icon to add picture</a:t>
            </a:r>
          </a:p>
        </p:txBody>
      </p:sp>
      <p:sp>
        <p:nvSpPr>
          <p:cNvPr id="32" name="Picture Placeholder 15"/>
          <p:cNvSpPr>
            <a:spLocks noGrp="1"/>
          </p:cNvSpPr>
          <p:nvPr>
            <p:ph type="pic" sz="quarter" idx="35"/>
          </p:nvPr>
        </p:nvSpPr>
        <p:spPr>
          <a:xfrm>
            <a:off x="640656" y="2725944"/>
            <a:ext cx="878417" cy="641351"/>
          </a:xfrm>
        </p:spPr>
        <p:txBody>
          <a:bodyPr>
            <a:normAutofit/>
          </a:bodyPr>
          <a:lstStyle>
            <a:lvl1pPr>
              <a:defRPr sz="700"/>
            </a:lvl1pPr>
          </a:lstStyle>
          <a:p>
            <a:r>
              <a:rPr lang="en-US"/>
              <a:t>Click icon to add picture</a:t>
            </a:r>
          </a:p>
        </p:txBody>
      </p:sp>
      <p:sp>
        <p:nvSpPr>
          <p:cNvPr id="33" name="Picture Placeholder 15"/>
          <p:cNvSpPr>
            <a:spLocks noGrp="1"/>
          </p:cNvSpPr>
          <p:nvPr>
            <p:ph type="pic" sz="quarter" idx="36"/>
          </p:nvPr>
        </p:nvSpPr>
        <p:spPr>
          <a:xfrm>
            <a:off x="1897032" y="2725944"/>
            <a:ext cx="878417" cy="641351"/>
          </a:xfrm>
        </p:spPr>
        <p:txBody>
          <a:bodyPr>
            <a:normAutofit/>
          </a:bodyPr>
          <a:lstStyle>
            <a:lvl1pPr>
              <a:defRPr sz="700"/>
            </a:lvl1pPr>
          </a:lstStyle>
          <a:p>
            <a:r>
              <a:rPr lang="en-US"/>
              <a:t>Click icon to add picture</a:t>
            </a:r>
          </a:p>
        </p:txBody>
      </p:sp>
      <p:sp>
        <p:nvSpPr>
          <p:cNvPr id="34" name="Picture Placeholder 15"/>
          <p:cNvSpPr>
            <a:spLocks noGrp="1"/>
          </p:cNvSpPr>
          <p:nvPr>
            <p:ph type="pic" sz="quarter" idx="37"/>
          </p:nvPr>
        </p:nvSpPr>
        <p:spPr>
          <a:xfrm>
            <a:off x="3153410" y="2725944"/>
            <a:ext cx="878417" cy="641351"/>
          </a:xfrm>
        </p:spPr>
        <p:txBody>
          <a:bodyPr>
            <a:normAutofit/>
          </a:bodyPr>
          <a:lstStyle>
            <a:lvl1pPr>
              <a:defRPr sz="700"/>
            </a:lvl1pPr>
          </a:lstStyle>
          <a:p>
            <a:r>
              <a:rPr lang="en-US"/>
              <a:t>Click icon to add picture</a:t>
            </a:r>
          </a:p>
        </p:txBody>
      </p:sp>
      <p:sp>
        <p:nvSpPr>
          <p:cNvPr id="35" name="Picture Placeholder 15"/>
          <p:cNvSpPr>
            <a:spLocks noGrp="1"/>
          </p:cNvSpPr>
          <p:nvPr>
            <p:ph type="pic" sz="quarter" idx="38"/>
          </p:nvPr>
        </p:nvSpPr>
        <p:spPr>
          <a:xfrm>
            <a:off x="4409788" y="2725944"/>
            <a:ext cx="878417" cy="641351"/>
          </a:xfrm>
        </p:spPr>
        <p:txBody>
          <a:bodyPr>
            <a:normAutofit/>
          </a:bodyPr>
          <a:lstStyle>
            <a:lvl1pPr>
              <a:defRPr sz="700"/>
            </a:lvl1pPr>
          </a:lstStyle>
          <a:p>
            <a:r>
              <a:rPr lang="en-US"/>
              <a:t>Click icon to add picture</a:t>
            </a:r>
          </a:p>
        </p:txBody>
      </p:sp>
      <p:sp>
        <p:nvSpPr>
          <p:cNvPr id="36" name="Picture Placeholder 15"/>
          <p:cNvSpPr>
            <a:spLocks noGrp="1"/>
          </p:cNvSpPr>
          <p:nvPr>
            <p:ph type="pic" sz="quarter" idx="39"/>
          </p:nvPr>
        </p:nvSpPr>
        <p:spPr>
          <a:xfrm>
            <a:off x="5666165" y="2725944"/>
            <a:ext cx="878417" cy="641351"/>
          </a:xfrm>
        </p:spPr>
        <p:txBody>
          <a:bodyPr>
            <a:normAutofit/>
          </a:bodyPr>
          <a:lstStyle>
            <a:lvl1pPr>
              <a:defRPr sz="700"/>
            </a:lvl1pPr>
          </a:lstStyle>
          <a:p>
            <a:r>
              <a:rPr lang="en-US"/>
              <a:t>Click icon to add picture</a:t>
            </a:r>
          </a:p>
        </p:txBody>
      </p:sp>
      <p:sp>
        <p:nvSpPr>
          <p:cNvPr id="37" name="Picture Placeholder 15"/>
          <p:cNvSpPr>
            <a:spLocks noGrp="1"/>
          </p:cNvSpPr>
          <p:nvPr>
            <p:ph type="pic" sz="quarter" idx="40"/>
          </p:nvPr>
        </p:nvSpPr>
        <p:spPr>
          <a:xfrm>
            <a:off x="6922542" y="2725944"/>
            <a:ext cx="878417" cy="641351"/>
          </a:xfrm>
        </p:spPr>
        <p:txBody>
          <a:bodyPr>
            <a:normAutofit/>
          </a:bodyPr>
          <a:lstStyle>
            <a:lvl1pPr>
              <a:defRPr sz="700"/>
            </a:lvl1pPr>
          </a:lstStyle>
          <a:p>
            <a:r>
              <a:rPr lang="en-US"/>
              <a:t>Click icon to add picture</a:t>
            </a:r>
          </a:p>
        </p:txBody>
      </p:sp>
      <p:sp>
        <p:nvSpPr>
          <p:cNvPr id="38" name="Picture Placeholder 15"/>
          <p:cNvSpPr>
            <a:spLocks noGrp="1"/>
          </p:cNvSpPr>
          <p:nvPr>
            <p:ph type="pic" sz="quarter" idx="41"/>
          </p:nvPr>
        </p:nvSpPr>
        <p:spPr>
          <a:xfrm>
            <a:off x="8178920" y="2725944"/>
            <a:ext cx="878417" cy="641351"/>
          </a:xfrm>
        </p:spPr>
        <p:txBody>
          <a:bodyPr>
            <a:normAutofit/>
          </a:bodyPr>
          <a:lstStyle>
            <a:lvl1pPr>
              <a:defRPr sz="700"/>
            </a:lvl1pPr>
          </a:lstStyle>
          <a:p>
            <a:r>
              <a:rPr lang="en-US"/>
              <a:t>Click icon to add picture</a:t>
            </a:r>
          </a:p>
        </p:txBody>
      </p:sp>
      <p:sp>
        <p:nvSpPr>
          <p:cNvPr id="39" name="Picture Placeholder 15"/>
          <p:cNvSpPr>
            <a:spLocks noGrp="1"/>
          </p:cNvSpPr>
          <p:nvPr>
            <p:ph type="pic" sz="quarter" idx="42"/>
          </p:nvPr>
        </p:nvSpPr>
        <p:spPr>
          <a:xfrm>
            <a:off x="9435297" y="2725944"/>
            <a:ext cx="878417" cy="641351"/>
          </a:xfrm>
        </p:spPr>
        <p:txBody>
          <a:bodyPr>
            <a:normAutofit/>
          </a:bodyPr>
          <a:lstStyle>
            <a:lvl1pPr>
              <a:defRPr sz="700"/>
            </a:lvl1pPr>
          </a:lstStyle>
          <a:p>
            <a:r>
              <a:rPr lang="en-US"/>
              <a:t>Click icon to add picture</a:t>
            </a:r>
          </a:p>
        </p:txBody>
      </p:sp>
      <p:sp>
        <p:nvSpPr>
          <p:cNvPr id="40" name="Picture Placeholder 15"/>
          <p:cNvSpPr>
            <a:spLocks noGrp="1"/>
          </p:cNvSpPr>
          <p:nvPr>
            <p:ph type="pic" sz="quarter" idx="43"/>
          </p:nvPr>
        </p:nvSpPr>
        <p:spPr>
          <a:xfrm>
            <a:off x="10691673" y="2725944"/>
            <a:ext cx="878417" cy="641351"/>
          </a:xfrm>
        </p:spPr>
        <p:txBody>
          <a:bodyPr>
            <a:normAutofit/>
          </a:bodyPr>
          <a:lstStyle>
            <a:lvl1pPr>
              <a:defRPr sz="700"/>
            </a:lvl1pPr>
          </a:lstStyle>
          <a:p>
            <a:r>
              <a:rPr lang="en-US"/>
              <a:t>Click icon to add picture</a:t>
            </a:r>
          </a:p>
        </p:txBody>
      </p:sp>
      <p:sp>
        <p:nvSpPr>
          <p:cNvPr id="41" name="Picture Placeholder 15"/>
          <p:cNvSpPr>
            <a:spLocks noGrp="1"/>
          </p:cNvSpPr>
          <p:nvPr>
            <p:ph type="pic" sz="quarter" idx="44"/>
          </p:nvPr>
        </p:nvSpPr>
        <p:spPr>
          <a:xfrm>
            <a:off x="640656" y="3806064"/>
            <a:ext cx="878417" cy="641351"/>
          </a:xfrm>
        </p:spPr>
        <p:txBody>
          <a:bodyPr>
            <a:normAutofit/>
          </a:bodyPr>
          <a:lstStyle>
            <a:lvl1pPr>
              <a:defRPr sz="700"/>
            </a:lvl1pPr>
          </a:lstStyle>
          <a:p>
            <a:r>
              <a:rPr lang="en-US"/>
              <a:t>Click icon to add picture</a:t>
            </a:r>
          </a:p>
        </p:txBody>
      </p:sp>
      <p:sp>
        <p:nvSpPr>
          <p:cNvPr id="42" name="Picture Placeholder 15"/>
          <p:cNvSpPr>
            <a:spLocks noGrp="1"/>
          </p:cNvSpPr>
          <p:nvPr>
            <p:ph type="pic" sz="quarter" idx="45"/>
          </p:nvPr>
        </p:nvSpPr>
        <p:spPr>
          <a:xfrm>
            <a:off x="1897032" y="3806064"/>
            <a:ext cx="878417" cy="641351"/>
          </a:xfrm>
        </p:spPr>
        <p:txBody>
          <a:bodyPr>
            <a:normAutofit/>
          </a:bodyPr>
          <a:lstStyle>
            <a:lvl1pPr>
              <a:defRPr sz="700"/>
            </a:lvl1pPr>
          </a:lstStyle>
          <a:p>
            <a:r>
              <a:rPr lang="en-US"/>
              <a:t>Click icon to add picture</a:t>
            </a:r>
          </a:p>
        </p:txBody>
      </p:sp>
      <p:sp>
        <p:nvSpPr>
          <p:cNvPr id="43" name="Picture Placeholder 15"/>
          <p:cNvSpPr>
            <a:spLocks noGrp="1"/>
          </p:cNvSpPr>
          <p:nvPr>
            <p:ph type="pic" sz="quarter" idx="46"/>
          </p:nvPr>
        </p:nvSpPr>
        <p:spPr>
          <a:xfrm>
            <a:off x="3153410" y="3806064"/>
            <a:ext cx="878417" cy="641351"/>
          </a:xfrm>
        </p:spPr>
        <p:txBody>
          <a:bodyPr>
            <a:normAutofit/>
          </a:bodyPr>
          <a:lstStyle>
            <a:lvl1pPr>
              <a:defRPr sz="700"/>
            </a:lvl1pPr>
          </a:lstStyle>
          <a:p>
            <a:r>
              <a:rPr lang="en-US"/>
              <a:t>Click icon to add picture</a:t>
            </a:r>
          </a:p>
        </p:txBody>
      </p:sp>
      <p:sp>
        <p:nvSpPr>
          <p:cNvPr id="44" name="Picture Placeholder 15"/>
          <p:cNvSpPr>
            <a:spLocks noGrp="1"/>
          </p:cNvSpPr>
          <p:nvPr>
            <p:ph type="pic" sz="quarter" idx="47"/>
          </p:nvPr>
        </p:nvSpPr>
        <p:spPr>
          <a:xfrm>
            <a:off x="4409788" y="3806064"/>
            <a:ext cx="878417" cy="641351"/>
          </a:xfrm>
        </p:spPr>
        <p:txBody>
          <a:bodyPr>
            <a:normAutofit/>
          </a:bodyPr>
          <a:lstStyle>
            <a:lvl1pPr>
              <a:defRPr sz="700"/>
            </a:lvl1pPr>
          </a:lstStyle>
          <a:p>
            <a:r>
              <a:rPr lang="en-US"/>
              <a:t>Click icon to add picture</a:t>
            </a:r>
          </a:p>
        </p:txBody>
      </p:sp>
      <p:sp>
        <p:nvSpPr>
          <p:cNvPr id="45" name="Picture Placeholder 15"/>
          <p:cNvSpPr>
            <a:spLocks noGrp="1"/>
          </p:cNvSpPr>
          <p:nvPr>
            <p:ph type="pic" sz="quarter" idx="48"/>
          </p:nvPr>
        </p:nvSpPr>
        <p:spPr>
          <a:xfrm>
            <a:off x="5666165" y="3806064"/>
            <a:ext cx="878417" cy="641351"/>
          </a:xfrm>
        </p:spPr>
        <p:txBody>
          <a:bodyPr>
            <a:normAutofit/>
          </a:bodyPr>
          <a:lstStyle>
            <a:lvl1pPr>
              <a:defRPr sz="700"/>
            </a:lvl1pPr>
          </a:lstStyle>
          <a:p>
            <a:r>
              <a:rPr lang="en-US"/>
              <a:t>Click icon to add picture</a:t>
            </a:r>
          </a:p>
        </p:txBody>
      </p:sp>
      <p:sp>
        <p:nvSpPr>
          <p:cNvPr id="46" name="Picture Placeholder 15"/>
          <p:cNvSpPr>
            <a:spLocks noGrp="1"/>
          </p:cNvSpPr>
          <p:nvPr>
            <p:ph type="pic" sz="quarter" idx="49"/>
          </p:nvPr>
        </p:nvSpPr>
        <p:spPr>
          <a:xfrm>
            <a:off x="6922542" y="3806064"/>
            <a:ext cx="878417" cy="641351"/>
          </a:xfrm>
        </p:spPr>
        <p:txBody>
          <a:bodyPr>
            <a:normAutofit/>
          </a:bodyPr>
          <a:lstStyle>
            <a:lvl1pPr>
              <a:defRPr sz="700"/>
            </a:lvl1pPr>
          </a:lstStyle>
          <a:p>
            <a:r>
              <a:rPr lang="en-US"/>
              <a:t>Click icon to add picture</a:t>
            </a:r>
          </a:p>
        </p:txBody>
      </p:sp>
      <p:sp>
        <p:nvSpPr>
          <p:cNvPr id="47" name="Picture Placeholder 15"/>
          <p:cNvSpPr>
            <a:spLocks noGrp="1"/>
          </p:cNvSpPr>
          <p:nvPr>
            <p:ph type="pic" sz="quarter" idx="50"/>
          </p:nvPr>
        </p:nvSpPr>
        <p:spPr>
          <a:xfrm>
            <a:off x="8178920" y="3806064"/>
            <a:ext cx="878417" cy="641351"/>
          </a:xfrm>
        </p:spPr>
        <p:txBody>
          <a:bodyPr>
            <a:normAutofit/>
          </a:bodyPr>
          <a:lstStyle>
            <a:lvl1pPr>
              <a:defRPr sz="700"/>
            </a:lvl1pPr>
          </a:lstStyle>
          <a:p>
            <a:r>
              <a:rPr lang="en-US"/>
              <a:t>Click icon to add picture</a:t>
            </a:r>
          </a:p>
        </p:txBody>
      </p:sp>
      <p:sp>
        <p:nvSpPr>
          <p:cNvPr id="48" name="Picture Placeholder 15"/>
          <p:cNvSpPr>
            <a:spLocks noGrp="1"/>
          </p:cNvSpPr>
          <p:nvPr>
            <p:ph type="pic" sz="quarter" idx="51"/>
          </p:nvPr>
        </p:nvSpPr>
        <p:spPr>
          <a:xfrm>
            <a:off x="9435297" y="3806064"/>
            <a:ext cx="878417" cy="641351"/>
          </a:xfrm>
        </p:spPr>
        <p:txBody>
          <a:bodyPr>
            <a:normAutofit/>
          </a:bodyPr>
          <a:lstStyle>
            <a:lvl1pPr>
              <a:defRPr sz="700"/>
            </a:lvl1pPr>
          </a:lstStyle>
          <a:p>
            <a:r>
              <a:rPr lang="en-US"/>
              <a:t>Click icon to add picture</a:t>
            </a:r>
          </a:p>
        </p:txBody>
      </p:sp>
      <p:sp>
        <p:nvSpPr>
          <p:cNvPr id="49" name="Picture Placeholder 15"/>
          <p:cNvSpPr>
            <a:spLocks noGrp="1"/>
          </p:cNvSpPr>
          <p:nvPr>
            <p:ph type="pic" sz="quarter" idx="52"/>
          </p:nvPr>
        </p:nvSpPr>
        <p:spPr>
          <a:xfrm>
            <a:off x="10691673" y="3806064"/>
            <a:ext cx="878417" cy="641351"/>
          </a:xfrm>
        </p:spPr>
        <p:txBody>
          <a:bodyPr>
            <a:normAutofit/>
          </a:bodyPr>
          <a:lstStyle>
            <a:lvl1pPr>
              <a:defRPr sz="700"/>
            </a:lvl1pPr>
          </a:lstStyle>
          <a:p>
            <a:r>
              <a:rPr lang="en-US"/>
              <a:t>Click icon to add picture</a:t>
            </a:r>
          </a:p>
        </p:txBody>
      </p:sp>
      <p:sp>
        <p:nvSpPr>
          <p:cNvPr id="50" name="Picture Placeholder 15"/>
          <p:cNvSpPr>
            <a:spLocks noGrp="1"/>
          </p:cNvSpPr>
          <p:nvPr>
            <p:ph type="pic" sz="quarter" idx="53"/>
          </p:nvPr>
        </p:nvSpPr>
        <p:spPr>
          <a:xfrm>
            <a:off x="640656" y="4854648"/>
            <a:ext cx="878417" cy="641351"/>
          </a:xfrm>
        </p:spPr>
        <p:txBody>
          <a:bodyPr>
            <a:normAutofit/>
          </a:bodyPr>
          <a:lstStyle>
            <a:lvl1pPr>
              <a:defRPr sz="700"/>
            </a:lvl1pPr>
          </a:lstStyle>
          <a:p>
            <a:r>
              <a:rPr lang="en-US"/>
              <a:t>Click icon to add picture</a:t>
            </a:r>
          </a:p>
        </p:txBody>
      </p:sp>
      <p:sp>
        <p:nvSpPr>
          <p:cNvPr id="51" name="Picture Placeholder 15"/>
          <p:cNvSpPr>
            <a:spLocks noGrp="1"/>
          </p:cNvSpPr>
          <p:nvPr>
            <p:ph type="pic" sz="quarter" idx="54"/>
          </p:nvPr>
        </p:nvSpPr>
        <p:spPr>
          <a:xfrm>
            <a:off x="1897032" y="4854648"/>
            <a:ext cx="878417" cy="641351"/>
          </a:xfrm>
        </p:spPr>
        <p:txBody>
          <a:bodyPr>
            <a:normAutofit/>
          </a:bodyPr>
          <a:lstStyle>
            <a:lvl1pPr>
              <a:defRPr sz="700"/>
            </a:lvl1pPr>
          </a:lstStyle>
          <a:p>
            <a:r>
              <a:rPr lang="en-US"/>
              <a:t>Click icon to add picture</a:t>
            </a:r>
          </a:p>
        </p:txBody>
      </p:sp>
      <p:sp>
        <p:nvSpPr>
          <p:cNvPr id="52" name="Picture Placeholder 15"/>
          <p:cNvSpPr>
            <a:spLocks noGrp="1"/>
          </p:cNvSpPr>
          <p:nvPr>
            <p:ph type="pic" sz="quarter" idx="55"/>
          </p:nvPr>
        </p:nvSpPr>
        <p:spPr>
          <a:xfrm>
            <a:off x="3153410" y="4854648"/>
            <a:ext cx="878417" cy="641351"/>
          </a:xfrm>
        </p:spPr>
        <p:txBody>
          <a:bodyPr>
            <a:normAutofit/>
          </a:bodyPr>
          <a:lstStyle>
            <a:lvl1pPr>
              <a:defRPr sz="700"/>
            </a:lvl1pPr>
          </a:lstStyle>
          <a:p>
            <a:r>
              <a:rPr lang="en-US"/>
              <a:t>Click icon to add picture</a:t>
            </a:r>
          </a:p>
        </p:txBody>
      </p:sp>
      <p:sp>
        <p:nvSpPr>
          <p:cNvPr id="53" name="Picture Placeholder 15"/>
          <p:cNvSpPr>
            <a:spLocks noGrp="1"/>
          </p:cNvSpPr>
          <p:nvPr>
            <p:ph type="pic" sz="quarter" idx="56"/>
          </p:nvPr>
        </p:nvSpPr>
        <p:spPr>
          <a:xfrm>
            <a:off x="4409788" y="4854648"/>
            <a:ext cx="878417" cy="641351"/>
          </a:xfrm>
        </p:spPr>
        <p:txBody>
          <a:bodyPr>
            <a:normAutofit/>
          </a:bodyPr>
          <a:lstStyle>
            <a:lvl1pPr>
              <a:defRPr sz="700"/>
            </a:lvl1pPr>
          </a:lstStyle>
          <a:p>
            <a:r>
              <a:rPr lang="en-US"/>
              <a:t>Click icon to add picture</a:t>
            </a:r>
          </a:p>
        </p:txBody>
      </p:sp>
      <p:sp>
        <p:nvSpPr>
          <p:cNvPr id="54" name="Picture Placeholder 15"/>
          <p:cNvSpPr>
            <a:spLocks noGrp="1"/>
          </p:cNvSpPr>
          <p:nvPr>
            <p:ph type="pic" sz="quarter" idx="57"/>
          </p:nvPr>
        </p:nvSpPr>
        <p:spPr>
          <a:xfrm>
            <a:off x="5666165" y="4854648"/>
            <a:ext cx="878417" cy="641351"/>
          </a:xfrm>
        </p:spPr>
        <p:txBody>
          <a:bodyPr>
            <a:normAutofit/>
          </a:bodyPr>
          <a:lstStyle>
            <a:lvl1pPr>
              <a:defRPr sz="700"/>
            </a:lvl1pPr>
          </a:lstStyle>
          <a:p>
            <a:r>
              <a:rPr lang="en-US"/>
              <a:t>Click icon to add picture</a:t>
            </a:r>
          </a:p>
        </p:txBody>
      </p:sp>
      <p:sp>
        <p:nvSpPr>
          <p:cNvPr id="55" name="Picture Placeholder 15"/>
          <p:cNvSpPr>
            <a:spLocks noGrp="1"/>
          </p:cNvSpPr>
          <p:nvPr>
            <p:ph type="pic" sz="quarter" idx="58"/>
          </p:nvPr>
        </p:nvSpPr>
        <p:spPr>
          <a:xfrm>
            <a:off x="6922542" y="4854648"/>
            <a:ext cx="878417" cy="641351"/>
          </a:xfrm>
        </p:spPr>
        <p:txBody>
          <a:bodyPr>
            <a:normAutofit/>
          </a:bodyPr>
          <a:lstStyle>
            <a:lvl1pPr>
              <a:defRPr sz="700"/>
            </a:lvl1pPr>
          </a:lstStyle>
          <a:p>
            <a:r>
              <a:rPr lang="en-US"/>
              <a:t>Click icon to add picture</a:t>
            </a:r>
          </a:p>
        </p:txBody>
      </p:sp>
      <p:sp>
        <p:nvSpPr>
          <p:cNvPr id="56" name="Picture Placeholder 15"/>
          <p:cNvSpPr>
            <a:spLocks noGrp="1"/>
          </p:cNvSpPr>
          <p:nvPr>
            <p:ph type="pic" sz="quarter" idx="59"/>
          </p:nvPr>
        </p:nvSpPr>
        <p:spPr>
          <a:xfrm>
            <a:off x="8178920" y="4854648"/>
            <a:ext cx="878417" cy="641351"/>
          </a:xfrm>
        </p:spPr>
        <p:txBody>
          <a:bodyPr>
            <a:normAutofit/>
          </a:bodyPr>
          <a:lstStyle>
            <a:lvl1pPr>
              <a:defRPr sz="700"/>
            </a:lvl1pPr>
          </a:lstStyle>
          <a:p>
            <a:r>
              <a:rPr lang="en-US"/>
              <a:t>Click icon to add picture</a:t>
            </a:r>
          </a:p>
        </p:txBody>
      </p:sp>
      <p:sp>
        <p:nvSpPr>
          <p:cNvPr id="57" name="Picture Placeholder 15"/>
          <p:cNvSpPr>
            <a:spLocks noGrp="1"/>
          </p:cNvSpPr>
          <p:nvPr>
            <p:ph type="pic" sz="quarter" idx="60"/>
          </p:nvPr>
        </p:nvSpPr>
        <p:spPr>
          <a:xfrm>
            <a:off x="9435297" y="4854648"/>
            <a:ext cx="878417" cy="641351"/>
          </a:xfrm>
        </p:spPr>
        <p:txBody>
          <a:bodyPr>
            <a:normAutofit/>
          </a:bodyPr>
          <a:lstStyle>
            <a:lvl1pPr>
              <a:defRPr sz="700"/>
            </a:lvl1pPr>
          </a:lstStyle>
          <a:p>
            <a:r>
              <a:rPr lang="en-US"/>
              <a:t>Click icon to add picture</a:t>
            </a:r>
          </a:p>
        </p:txBody>
      </p:sp>
      <p:sp>
        <p:nvSpPr>
          <p:cNvPr id="58" name="Picture Placeholder 15"/>
          <p:cNvSpPr>
            <a:spLocks noGrp="1"/>
          </p:cNvSpPr>
          <p:nvPr>
            <p:ph type="pic" sz="quarter" idx="61"/>
          </p:nvPr>
        </p:nvSpPr>
        <p:spPr>
          <a:xfrm>
            <a:off x="10691673" y="4854648"/>
            <a:ext cx="878417" cy="641351"/>
          </a:xfrm>
        </p:spPr>
        <p:txBody>
          <a:bodyPr>
            <a:normAutofit/>
          </a:bodyPr>
          <a:lstStyle>
            <a:lvl1pPr>
              <a:defRPr sz="700"/>
            </a:lvl1pPr>
          </a:lstStyle>
          <a:p>
            <a:r>
              <a:rPr lang="en-US"/>
              <a:t>Click icon to add picture</a:t>
            </a:r>
          </a:p>
        </p:txBody>
      </p:sp>
      <p:sp>
        <p:nvSpPr>
          <p:cNvPr id="60" name="Picture Placeholder 15"/>
          <p:cNvSpPr>
            <a:spLocks noGrp="1"/>
          </p:cNvSpPr>
          <p:nvPr>
            <p:ph type="pic" sz="quarter" idx="63"/>
          </p:nvPr>
        </p:nvSpPr>
        <p:spPr>
          <a:xfrm>
            <a:off x="1897032" y="5822288"/>
            <a:ext cx="878417" cy="641351"/>
          </a:xfrm>
        </p:spPr>
        <p:txBody>
          <a:bodyPr>
            <a:normAutofit/>
          </a:bodyPr>
          <a:lstStyle>
            <a:lvl1pPr>
              <a:defRPr sz="700"/>
            </a:lvl1pPr>
          </a:lstStyle>
          <a:p>
            <a:r>
              <a:rPr lang="en-US"/>
              <a:t>Click icon to add picture</a:t>
            </a:r>
          </a:p>
        </p:txBody>
      </p:sp>
      <p:sp>
        <p:nvSpPr>
          <p:cNvPr id="61" name="Picture Placeholder 15"/>
          <p:cNvSpPr>
            <a:spLocks noGrp="1"/>
          </p:cNvSpPr>
          <p:nvPr>
            <p:ph type="pic" sz="quarter" idx="64"/>
          </p:nvPr>
        </p:nvSpPr>
        <p:spPr>
          <a:xfrm>
            <a:off x="3153410" y="5822288"/>
            <a:ext cx="878417" cy="641351"/>
          </a:xfrm>
        </p:spPr>
        <p:txBody>
          <a:bodyPr>
            <a:normAutofit/>
          </a:bodyPr>
          <a:lstStyle>
            <a:lvl1pPr>
              <a:defRPr sz="700"/>
            </a:lvl1pPr>
          </a:lstStyle>
          <a:p>
            <a:r>
              <a:rPr lang="en-US"/>
              <a:t>Click icon to add picture</a:t>
            </a:r>
          </a:p>
        </p:txBody>
      </p:sp>
      <p:sp>
        <p:nvSpPr>
          <p:cNvPr id="62" name="Picture Placeholder 15"/>
          <p:cNvSpPr>
            <a:spLocks noGrp="1"/>
          </p:cNvSpPr>
          <p:nvPr>
            <p:ph type="pic" sz="quarter" idx="65"/>
          </p:nvPr>
        </p:nvSpPr>
        <p:spPr>
          <a:xfrm>
            <a:off x="4409788" y="5822288"/>
            <a:ext cx="878417" cy="641351"/>
          </a:xfrm>
        </p:spPr>
        <p:txBody>
          <a:bodyPr>
            <a:normAutofit/>
          </a:bodyPr>
          <a:lstStyle>
            <a:lvl1pPr>
              <a:defRPr sz="700"/>
            </a:lvl1pPr>
          </a:lstStyle>
          <a:p>
            <a:r>
              <a:rPr lang="en-US"/>
              <a:t>Click icon to add picture</a:t>
            </a:r>
          </a:p>
        </p:txBody>
      </p:sp>
      <p:sp>
        <p:nvSpPr>
          <p:cNvPr id="63" name="Picture Placeholder 15"/>
          <p:cNvSpPr>
            <a:spLocks noGrp="1"/>
          </p:cNvSpPr>
          <p:nvPr>
            <p:ph type="pic" sz="quarter" idx="66"/>
          </p:nvPr>
        </p:nvSpPr>
        <p:spPr>
          <a:xfrm>
            <a:off x="5666165" y="5822288"/>
            <a:ext cx="878417" cy="641351"/>
          </a:xfrm>
        </p:spPr>
        <p:txBody>
          <a:bodyPr>
            <a:normAutofit/>
          </a:bodyPr>
          <a:lstStyle>
            <a:lvl1pPr>
              <a:defRPr sz="700"/>
            </a:lvl1pPr>
          </a:lstStyle>
          <a:p>
            <a:r>
              <a:rPr lang="en-US"/>
              <a:t>Click icon to add picture</a:t>
            </a:r>
          </a:p>
        </p:txBody>
      </p:sp>
      <p:sp>
        <p:nvSpPr>
          <p:cNvPr id="64" name="Picture Placeholder 15"/>
          <p:cNvSpPr>
            <a:spLocks noGrp="1"/>
          </p:cNvSpPr>
          <p:nvPr>
            <p:ph type="pic" sz="quarter" idx="67"/>
          </p:nvPr>
        </p:nvSpPr>
        <p:spPr>
          <a:xfrm>
            <a:off x="6922542" y="5822288"/>
            <a:ext cx="878417" cy="641351"/>
          </a:xfrm>
        </p:spPr>
        <p:txBody>
          <a:bodyPr>
            <a:normAutofit/>
          </a:bodyPr>
          <a:lstStyle>
            <a:lvl1pPr>
              <a:defRPr sz="700"/>
            </a:lvl1pPr>
          </a:lstStyle>
          <a:p>
            <a:r>
              <a:rPr lang="en-US"/>
              <a:t>Click icon to add picture</a:t>
            </a:r>
          </a:p>
        </p:txBody>
      </p:sp>
      <p:sp>
        <p:nvSpPr>
          <p:cNvPr id="65" name="Picture Placeholder 15"/>
          <p:cNvSpPr>
            <a:spLocks noGrp="1"/>
          </p:cNvSpPr>
          <p:nvPr>
            <p:ph type="pic" sz="quarter" idx="68"/>
          </p:nvPr>
        </p:nvSpPr>
        <p:spPr>
          <a:xfrm>
            <a:off x="8178920" y="5822288"/>
            <a:ext cx="878417" cy="641351"/>
          </a:xfrm>
        </p:spPr>
        <p:txBody>
          <a:bodyPr>
            <a:normAutofit/>
          </a:bodyPr>
          <a:lstStyle>
            <a:lvl1pPr>
              <a:defRPr sz="700"/>
            </a:lvl1pPr>
          </a:lstStyle>
          <a:p>
            <a:r>
              <a:rPr lang="en-US"/>
              <a:t>Click icon to add picture</a:t>
            </a:r>
          </a:p>
        </p:txBody>
      </p:sp>
      <p:sp>
        <p:nvSpPr>
          <p:cNvPr id="66" name="Picture Placeholder 15"/>
          <p:cNvSpPr>
            <a:spLocks noGrp="1"/>
          </p:cNvSpPr>
          <p:nvPr>
            <p:ph type="pic" sz="quarter" idx="69"/>
          </p:nvPr>
        </p:nvSpPr>
        <p:spPr>
          <a:xfrm>
            <a:off x="9435297" y="5822288"/>
            <a:ext cx="878417" cy="641351"/>
          </a:xfrm>
        </p:spPr>
        <p:txBody>
          <a:bodyPr>
            <a:normAutofit/>
          </a:bodyPr>
          <a:lstStyle>
            <a:lvl1pPr>
              <a:defRPr sz="700"/>
            </a:lvl1pPr>
          </a:lstStyle>
          <a:p>
            <a:r>
              <a:rPr lang="en-US"/>
              <a:t>Click icon to add picture</a:t>
            </a:r>
          </a:p>
        </p:txBody>
      </p:sp>
    </p:spTree>
    <p:extLst>
      <p:ext uri="{BB962C8B-B14F-4D97-AF65-F5344CB8AC3E}">
        <p14:creationId xmlns:p14="http://schemas.microsoft.com/office/powerpoint/2010/main" val="98557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6" name="Content Placeholder 7"/>
          <p:cNvSpPr>
            <a:spLocks noGrp="1"/>
          </p:cNvSpPr>
          <p:nvPr>
            <p:ph sz="quarter" idx="30"/>
          </p:nvPr>
        </p:nvSpPr>
        <p:spPr>
          <a:xfrm>
            <a:off x="613833" y="1892528"/>
            <a:ext cx="5078992" cy="4215568"/>
          </a:xfrm>
        </p:spPr>
        <p:txBody>
          <a:bodyPr wrap="non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7"/>
          <p:cNvSpPr>
            <a:spLocks noGrp="1"/>
          </p:cNvSpPr>
          <p:nvPr>
            <p:ph sz="quarter" idx="31"/>
          </p:nvPr>
        </p:nvSpPr>
        <p:spPr>
          <a:xfrm>
            <a:off x="6192011" y="1892528"/>
            <a:ext cx="5078992" cy="4215568"/>
          </a:xfrm>
        </p:spPr>
        <p:txBody>
          <a:bodyPr wrap="non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10490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3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FACULTY NAME</a:t>
            </a:r>
            <a:endParaRPr lang="en-US"/>
          </a:p>
        </p:txBody>
      </p:sp>
      <p:sp>
        <p:nvSpPr>
          <p:cNvPr id="6" name="Picture Placeholder 15"/>
          <p:cNvSpPr>
            <a:spLocks noGrp="1"/>
          </p:cNvSpPr>
          <p:nvPr>
            <p:ph type="pic" sz="quarter" idx="16"/>
          </p:nvPr>
        </p:nvSpPr>
        <p:spPr>
          <a:xfrm>
            <a:off x="640656" y="1677362"/>
            <a:ext cx="878417" cy="641351"/>
          </a:xfrm>
        </p:spPr>
        <p:txBody>
          <a:bodyPr>
            <a:normAutofit/>
          </a:bodyPr>
          <a:lstStyle>
            <a:lvl1pPr>
              <a:defRPr sz="700"/>
            </a:lvl1pPr>
          </a:lstStyle>
          <a:p>
            <a:r>
              <a:rPr lang="en-US"/>
              <a:t>Click icon to add picture</a:t>
            </a:r>
          </a:p>
        </p:txBody>
      </p:sp>
      <p:sp>
        <p:nvSpPr>
          <p:cNvPr id="7" name="Picture Placeholder 15"/>
          <p:cNvSpPr>
            <a:spLocks noGrp="1"/>
          </p:cNvSpPr>
          <p:nvPr>
            <p:ph type="pic" sz="quarter" idx="18"/>
          </p:nvPr>
        </p:nvSpPr>
        <p:spPr>
          <a:xfrm>
            <a:off x="1897032" y="1677362"/>
            <a:ext cx="878417" cy="641351"/>
          </a:xfrm>
        </p:spPr>
        <p:txBody>
          <a:bodyPr>
            <a:normAutofit/>
          </a:bodyPr>
          <a:lstStyle>
            <a:lvl1pPr>
              <a:defRPr sz="700"/>
            </a:lvl1pPr>
          </a:lstStyle>
          <a:p>
            <a:r>
              <a:rPr lang="en-US"/>
              <a:t>Click icon to add picture</a:t>
            </a:r>
          </a:p>
        </p:txBody>
      </p:sp>
      <p:sp>
        <p:nvSpPr>
          <p:cNvPr id="9" name="Picture Placeholder 15"/>
          <p:cNvSpPr>
            <a:spLocks noGrp="1"/>
          </p:cNvSpPr>
          <p:nvPr>
            <p:ph type="pic" sz="quarter" idx="20"/>
          </p:nvPr>
        </p:nvSpPr>
        <p:spPr>
          <a:xfrm>
            <a:off x="3153410" y="1677362"/>
            <a:ext cx="878417" cy="641351"/>
          </a:xfrm>
        </p:spPr>
        <p:txBody>
          <a:bodyPr>
            <a:normAutofit/>
          </a:bodyPr>
          <a:lstStyle>
            <a:lvl1pPr>
              <a:defRPr sz="700"/>
            </a:lvl1pPr>
          </a:lstStyle>
          <a:p>
            <a:r>
              <a:rPr lang="en-US"/>
              <a:t>Click icon to add picture</a:t>
            </a:r>
          </a:p>
        </p:txBody>
      </p:sp>
      <p:sp>
        <p:nvSpPr>
          <p:cNvPr id="11" name="Picture Placeholder 15"/>
          <p:cNvSpPr>
            <a:spLocks noGrp="1"/>
          </p:cNvSpPr>
          <p:nvPr>
            <p:ph type="pic" sz="quarter" idx="22"/>
          </p:nvPr>
        </p:nvSpPr>
        <p:spPr>
          <a:xfrm>
            <a:off x="4409788" y="1677362"/>
            <a:ext cx="878417" cy="641351"/>
          </a:xfrm>
        </p:spPr>
        <p:txBody>
          <a:bodyPr>
            <a:normAutofit/>
          </a:bodyPr>
          <a:lstStyle>
            <a:lvl1pPr>
              <a:defRPr sz="700"/>
            </a:lvl1pPr>
          </a:lstStyle>
          <a:p>
            <a:r>
              <a:rPr lang="en-US"/>
              <a:t>Click icon to add picture</a:t>
            </a:r>
          </a:p>
        </p:txBody>
      </p:sp>
      <p:sp>
        <p:nvSpPr>
          <p:cNvPr id="19"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20" name="Picture Placeholder 15"/>
          <p:cNvSpPr>
            <a:spLocks noGrp="1"/>
          </p:cNvSpPr>
          <p:nvPr>
            <p:ph type="pic" sz="quarter" idx="30"/>
          </p:nvPr>
        </p:nvSpPr>
        <p:spPr>
          <a:xfrm>
            <a:off x="5666165" y="1677362"/>
            <a:ext cx="878417" cy="641351"/>
          </a:xfrm>
        </p:spPr>
        <p:txBody>
          <a:bodyPr>
            <a:normAutofit/>
          </a:bodyPr>
          <a:lstStyle>
            <a:lvl1pPr>
              <a:defRPr sz="700"/>
            </a:lvl1pPr>
          </a:lstStyle>
          <a:p>
            <a:r>
              <a:rPr lang="en-US"/>
              <a:t>Click icon to add picture</a:t>
            </a:r>
          </a:p>
        </p:txBody>
      </p:sp>
      <p:sp>
        <p:nvSpPr>
          <p:cNvPr id="28" name="Picture Placeholder 15"/>
          <p:cNvSpPr>
            <a:spLocks noGrp="1"/>
          </p:cNvSpPr>
          <p:nvPr>
            <p:ph type="pic" sz="quarter" idx="31"/>
          </p:nvPr>
        </p:nvSpPr>
        <p:spPr>
          <a:xfrm>
            <a:off x="6922542" y="1677362"/>
            <a:ext cx="878417" cy="641351"/>
          </a:xfrm>
        </p:spPr>
        <p:txBody>
          <a:bodyPr>
            <a:normAutofit/>
          </a:bodyPr>
          <a:lstStyle>
            <a:lvl1pPr>
              <a:defRPr sz="700"/>
            </a:lvl1pPr>
          </a:lstStyle>
          <a:p>
            <a:r>
              <a:rPr lang="en-US"/>
              <a:t>Click icon to add picture</a:t>
            </a:r>
          </a:p>
        </p:txBody>
      </p:sp>
      <p:sp>
        <p:nvSpPr>
          <p:cNvPr id="29" name="Picture Placeholder 15"/>
          <p:cNvSpPr>
            <a:spLocks noGrp="1"/>
          </p:cNvSpPr>
          <p:nvPr>
            <p:ph type="pic" sz="quarter" idx="32"/>
          </p:nvPr>
        </p:nvSpPr>
        <p:spPr>
          <a:xfrm>
            <a:off x="8178920" y="1677362"/>
            <a:ext cx="878417" cy="641351"/>
          </a:xfrm>
        </p:spPr>
        <p:txBody>
          <a:bodyPr>
            <a:normAutofit/>
          </a:bodyPr>
          <a:lstStyle>
            <a:lvl1pPr>
              <a:defRPr sz="700"/>
            </a:lvl1pPr>
          </a:lstStyle>
          <a:p>
            <a:r>
              <a:rPr lang="en-US"/>
              <a:t>Click icon to add picture</a:t>
            </a:r>
          </a:p>
        </p:txBody>
      </p:sp>
      <p:sp>
        <p:nvSpPr>
          <p:cNvPr id="30" name="Picture Placeholder 15"/>
          <p:cNvSpPr>
            <a:spLocks noGrp="1"/>
          </p:cNvSpPr>
          <p:nvPr>
            <p:ph type="pic" sz="quarter" idx="33"/>
          </p:nvPr>
        </p:nvSpPr>
        <p:spPr>
          <a:xfrm>
            <a:off x="9435297" y="1677362"/>
            <a:ext cx="878417" cy="641351"/>
          </a:xfrm>
        </p:spPr>
        <p:txBody>
          <a:bodyPr>
            <a:normAutofit/>
          </a:bodyPr>
          <a:lstStyle>
            <a:lvl1pPr>
              <a:defRPr sz="700"/>
            </a:lvl1pPr>
          </a:lstStyle>
          <a:p>
            <a:r>
              <a:rPr lang="en-US"/>
              <a:t>Click icon to add picture</a:t>
            </a:r>
          </a:p>
        </p:txBody>
      </p:sp>
      <p:sp>
        <p:nvSpPr>
          <p:cNvPr id="31" name="Picture Placeholder 15"/>
          <p:cNvSpPr>
            <a:spLocks noGrp="1"/>
          </p:cNvSpPr>
          <p:nvPr>
            <p:ph type="pic" sz="quarter" idx="34"/>
          </p:nvPr>
        </p:nvSpPr>
        <p:spPr>
          <a:xfrm>
            <a:off x="10691673" y="1677362"/>
            <a:ext cx="878417" cy="641351"/>
          </a:xfrm>
        </p:spPr>
        <p:txBody>
          <a:bodyPr>
            <a:normAutofit/>
          </a:bodyPr>
          <a:lstStyle>
            <a:lvl1pPr>
              <a:defRPr sz="700"/>
            </a:lvl1pPr>
          </a:lstStyle>
          <a:p>
            <a:r>
              <a:rPr lang="en-US"/>
              <a:t>Click icon to add picture</a:t>
            </a:r>
          </a:p>
        </p:txBody>
      </p:sp>
      <p:sp>
        <p:nvSpPr>
          <p:cNvPr id="32" name="Picture Placeholder 15"/>
          <p:cNvSpPr>
            <a:spLocks noGrp="1"/>
          </p:cNvSpPr>
          <p:nvPr>
            <p:ph type="pic" sz="quarter" idx="35"/>
          </p:nvPr>
        </p:nvSpPr>
        <p:spPr>
          <a:xfrm>
            <a:off x="640656" y="2725944"/>
            <a:ext cx="878417" cy="641351"/>
          </a:xfrm>
        </p:spPr>
        <p:txBody>
          <a:bodyPr>
            <a:normAutofit/>
          </a:bodyPr>
          <a:lstStyle>
            <a:lvl1pPr>
              <a:defRPr sz="700"/>
            </a:lvl1pPr>
          </a:lstStyle>
          <a:p>
            <a:r>
              <a:rPr lang="en-US"/>
              <a:t>Click icon to add picture</a:t>
            </a:r>
          </a:p>
        </p:txBody>
      </p:sp>
      <p:sp>
        <p:nvSpPr>
          <p:cNvPr id="33" name="Picture Placeholder 15"/>
          <p:cNvSpPr>
            <a:spLocks noGrp="1"/>
          </p:cNvSpPr>
          <p:nvPr>
            <p:ph type="pic" sz="quarter" idx="36"/>
          </p:nvPr>
        </p:nvSpPr>
        <p:spPr>
          <a:xfrm>
            <a:off x="1897032" y="2725944"/>
            <a:ext cx="878417" cy="641351"/>
          </a:xfrm>
        </p:spPr>
        <p:txBody>
          <a:bodyPr>
            <a:normAutofit/>
          </a:bodyPr>
          <a:lstStyle>
            <a:lvl1pPr>
              <a:defRPr sz="700"/>
            </a:lvl1pPr>
          </a:lstStyle>
          <a:p>
            <a:r>
              <a:rPr lang="en-US"/>
              <a:t>Click icon to add picture</a:t>
            </a:r>
          </a:p>
        </p:txBody>
      </p:sp>
      <p:sp>
        <p:nvSpPr>
          <p:cNvPr id="34" name="Picture Placeholder 15"/>
          <p:cNvSpPr>
            <a:spLocks noGrp="1"/>
          </p:cNvSpPr>
          <p:nvPr>
            <p:ph type="pic" sz="quarter" idx="37"/>
          </p:nvPr>
        </p:nvSpPr>
        <p:spPr>
          <a:xfrm>
            <a:off x="3153410" y="2725944"/>
            <a:ext cx="878417" cy="641351"/>
          </a:xfrm>
        </p:spPr>
        <p:txBody>
          <a:bodyPr>
            <a:normAutofit/>
          </a:bodyPr>
          <a:lstStyle>
            <a:lvl1pPr>
              <a:defRPr sz="700"/>
            </a:lvl1pPr>
          </a:lstStyle>
          <a:p>
            <a:r>
              <a:rPr lang="en-US"/>
              <a:t>Click icon to add picture</a:t>
            </a:r>
          </a:p>
        </p:txBody>
      </p:sp>
      <p:sp>
        <p:nvSpPr>
          <p:cNvPr id="35" name="Picture Placeholder 15"/>
          <p:cNvSpPr>
            <a:spLocks noGrp="1"/>
          </p:cNvSpPr>
          <p:nvPr>
            <p:ph type="pic" sz="quarter" idx="38"/>
          </p:nvPr>
        </p:nvSpPr>
        <p:spPr>
          <a:xfrm>
            <a:off x="4409788" y="2725944"/>
            <a:ext cx="878417" cy="641351"/>
          </a:xfrm>
        </p:spPr>
        <p:txBody>
          <a:bodyPr>
            <a:normAutofit/>
          </a:bodyPr>
          <a:lstStyle>
            <a:lvl1pPr>
              <a:defRPr sz="700"/>
            </a:lvl1pPr>
          </a:lstStyle>
          <a:p>
            <a:r>
              <a:rPr lang="en-US"/>
              <a:t>Click icon to add picture</a:t>
            </a:r>
          </a:p>
        </p:txBody>
      </p:sp>
      <p:sp>
        <p:nvSpPr>
          <p:cNvPr id="36" name="Picture Placeholder 15"/>
          <p:cNvSpPr>
            <a:spLocks noGrp="1"/>
          </p:cNvSpPr>
          <p:nvPr>
            <p:ph type="pic" sz="quarter" idx="39"/>
          </p:nvPr>
        </p:nvSpPr>
        <p:spPr>
          <a:xfrm>
            <a:off x="5666165" y="2725944"/>
            <a:ext cx="878417" cy="641351"/>
          </a:xfrm>
        </p:spPr>
        <p:txBody>
          <a:bodyPr>
            <a:normAutofit/>
          </a:bodyPr>
          <a:lstStyle>
            <a:lvl1pPr>
              <a:defRPr sz="700"/>
            </a:lvl1pPr>
          </a:lstStyle>
          <a:p>
            <a:r>
              <a:rPr lang="en-US"/>
              <a:t>Click icon to add picture</a:t>
            </a:r>
          </a:p>
        </p:txBody>
      </p:sp>
      <p:sp>
        <p:nvSpPr>
          <p:cNvPr id="37" name="Picture Placeholder 15"/>
          <p:cNvSpPr>
            <a:spLocks noGrp="1"/>
          </p:cNvSpPr>
          <p:nvPr>
            <p:ph type="pic" sz="quarter" idx="40"/>
          </p:nvPr>
        </p:nvSpPr>
        <p:spPr>
          <a:xfrm>
            <a:off x="6922542" y="2725944"/>
            <a:ext cx="878417" cy="641351"/>
          </a:xfrm>
        </p:spPr>
        <p:txBody>
          <a:bodyPr>
            <a:normAutofit/>
          </a:bodyPr>
          <a:lstStyle>
            <a:lvl1pPr>
              <a:defRPr sz="700"/>
            </a:lvl1pPr>
          </a:lstStyle>
          <a:p>
            <a:r>
              <a:rPr lang="en-US"/>
              <a:t>Click icon to add picture</a:t>
            </a:r>
          </a:p>
        </p:txBody>
      </p:sp>
      <p:sp>
        <p:nvSpPr>
          <p:cNvPr id="38" name="Picture Placeholder 15"/>
          <p:cNvSpPr>
            <a:spLocks noGrp="1"/>
          </p:cNvSpPr>
          <p:nvPr>
            <p:ph type="pic" sz="quarter" idx="41"/>
          </p:nvPr>
        </p:nvSpPr>
        <p:spPr>
          <a:xfrm>
            <a:off x="8178920" y="2725944"/>
            <a:ext cx="878417" cy="641351"/>
          </a:xfrm>
        </p:spPr>
        <p:txBody>
          <a:bodyPr>
            <a:normAutofit/>
          </a:bodyPr>
          <a:lstStyle>
            <a:lvl1pPr>
              <a:defRPr sz="700"/>
            </a:lvl1pPr>
          </a:lstStyle>
          <a:p>
            <a:r>
              <a:rPr lang="en-US"/>
              <a:t>Click icon to add picture</a:t>
            </a:r>
          </a:p>
        </p:txBody>
      </p:sp>
      <p:sp>
        <p:nvSpPr>
          <p:cNvPr id="39" name="Picture Placeholder 15"/>
          <p:cNvSpPr>
            <a:spLocks noGrp="1"/>
          </p:cNvSpPr>
          <p:nvPr>
            <p:ph type="pic" sz="quarter" idx="42"/>
          </p:nvPr>
        </p:nvSpPr>
        <p:spPr>
          <a:xfrm>
            <a:off x="9435297" y="2725944"/>
            <a:ext cx="878417" cy="641351"/>
          </a:xfrm>
        </p:spPr>
        <p:txBody>
          <a:bodyPr>
            <a:normAutofit/>
          </a:bodyPr>
          <a:lstStyle>
            <a:lvl1pPr>
              <a:defRPr sz="700"/>
            </a:lvl1pPr>
          </a:lstStyle>
          <a:p>
            <a:r>
              <a:rPr lang="en-US"/>
              <a:t>Click icon to add picture</a:t>
            </a:r>
          </a:p>
        </p:txBody>
      </p:sp>
      <p:sp>
        <p:nvSpPr>
          <p:cNvPr id="40" name="Picture Placeholder 15"/>
          <p:cNvSpPr>
            <a:spLocks noGrp="1"/>
          </p:cNvSpPr>
          <p:nvPr>
            <p:ph type="pic" sz="quarter" idx="43"/>
          </p:nvPr>
        </p:nvSpPr>
        <p:spPr>
          <a:xfrm>
            <a:off x="10691673" y="2725944"/>
            <a:ext cx="878417" cy="641351"/>
          </a:xfrm>
        </p:spPr>
        <p:txBody>
          <a:bodyPr>
            <a:normAutofit/>
          </a:bodyPr>
          <a:lstStyle>
            <a:lvl1pPr>
              <a:defRPr sz="700"/>
            </a:lvl1pPr>
          </a:lstStyle>
          <a:p>
            <a:r>
              <a:rPr lang="en-US"/>
              <a:t>Click icon to add picture</a:t>
            </a:r>
          </a:p>
        </p:txBody>
      </p:sp>
      <p:sp>
        <p:nvSpPr>
          <p:cNvPr id="41" name="Picture Placeholder 15"/>
          <p:cNvSpPr>
            <a:spLocks noGrp="1"/>
          </p:cNvSpPr>
          <p:nvPr>
            <p:ph type="pic" sz="quarter" idx="44"/>
          </p:nvPr>
        </p:nvSpPr>
        <p:spPr>
          <a:xfrm>
            <a:off x="640656" y="3806064"/>
            <a:ext cx="878417" cy="641351"/>
          </a:xfrm>
        </p:spPr>
        <p:txBody>
          <a:bodyPr>
            <a:normAutofit/>
          </a:bodyPr>
          <a:lstStyle>
            <a:lvl1pPr>
              <a:defRPr sz="700"/>
            </a:lvl1pPr>
          </a:lstStyle>
          <a:p>
            <a:r>
              <a:rPr lang="en-US"/>
              <a:t>Click icon to add picture</a:t>
            </a:r>
          </a:p>
        </p:txBody>
      </p:sp>
      <p:sp>
        <p:nvSpPr>
          <p:cNvPr id="42" name="Picture Placeholder 15"/>
          <p:cNvSpPr>
            <a:spLocks noGrp="1"/>
          </p:cNvSpPr>
          <p:nvPr>
            <p:ph type="pic" sz="quarter" idx="45"/>
          </p:nvPr>
        </p:nvSpPr>
        <p:spPr>
          <a:xfrm>
            <a:off x="1897032" y="3806064"/>
            <a:ext cx="878417" cy="641351"/>
          </a:xfrm>
        </p:spPr>
        <p:txBody>
          <a:bodyPr>
            <a:normAutofit/>
          </a:bodyPr>
          <a:lstStyle>
            <a:lvl1pPr>
              <a:defRPr sz="700"/>
            </a:lvl1pPr>
          </a:lstStyle>
          <a:p>
            <a:r>
              <a:rPr lang="en-US"/>
              <a:t>Click icon to add picture</a:t>
            </a:r>
          </a:p>
        </p:txBody>
      </p:sp>
      <p:sp>
        <p:nvSpPr>
          <p:cNvPr id="43" name="Picture Placeholder 15"/>
          <p:cNvSpPr>
            <a:spLocks noGrp="1"/>
          </p:cNvSpPr>
          <p:nvPr>
            <p:ph type="pic" sz="quarter" idx="46"/>
          </p:nvPr>
        </p:nvSpPr>
        <p:spPr>
          <a:xfrm>
            <a:off x="3153410" y="3806064"/>
            <a:ext cx="878417" cy="641351"/>
          </a:xfrm>
        </p:spPr>
        <p:txBody>
          <a:bodyPr>
            <a:normAutofit/>
          </a:bodyPr>
          <a:lstStyle>
            <a:lvl1pPr>
              <a:defRPr sz="700"/>
            </a:lvl1pPr>
          </a:lstStyle>
          <a:p>
            <a:r>
              <a:rPr lang="en-US"/>
              <a:t>Click icon to add picture</a:t>
            </a:r>
          </a:p>
        </p:txBody>
      </p:sp>
      <p:sp>
        <p:nvSpPr>
          <p:cNvPr id="44" name="Picture Placeholder 15"/>
          <p:cNvSpPr>
            <a:spLocks noGrp="1"/>
          </p:cNvSpPr>
          <p:nvPr>
            <p:ph type="pic" sz="quarter" idx="47"/>
          </p:nvPr>
        </p:nvSpPr>
        <p:spPr>
          <a:xfrm>
            <a:off x="4409788" y="3806064"/>
            <a:ext cx="878417" cy="641351"/>
          </a:xfrm>
        </p:spPr>
        <p:txBody>
          <a:bodyPr>
            <a:normAutofit/>
          </a:bodyPr>
          <a:lstStyle>
            <a:lvl1pPr>
              <a:defRPr sz="700"/>
            </a:lvl1pPr>
          </a:lstStyle>
          <a:p>
            <a:r>
              <a:rPr lang="en-US"/>
              <a:t>Click icon to add picture</a:t>
            </a:r>
          </a:p>
        </p:txBody>
      </p:sp>
      <p:sp>
        <p:nvSpPr>
          <p:cNvPr id="45" name="Picture Placeholder 15"/>
          <p:cNvSpPr>
            <a:spLocks noGrp="1"/>
          </p:cNvSpPr>
          <p:nvPr>
            <p:ph type="pic" sz="quarter" idx="48"/>
          </p:nvPr>
        </p:nvSpPr>
        <p:spPr>
          <a:xfrm>
            <a:off x="5666165" y="3806064"/>
            <a:ext cx="878417" cy="641351"/>
          </a:xfrm>
        </p:spPr>
        <p:txBody>
          <a:bodyPr>
            <a:normAutofit/>
          </a:bodyPr>
          <a:lstStyle>
            <a:lvl1pPr>
              <a:defRPr sz="700"/>
            </a:lvl1pPr>
          </a:lstStyle>
          <a:p>
            <a:r>
              <a:rPr lang="en-US"/>
              <a:t>Click icon to add picture</a:t>
            </a:r>
          </a:p>
        </p:txBody>
      </p:sp>
      <p:sp>
        <p:nvSpPr>
          <p:cNvPr id="46" name="Picture Placeholder 15"/>
          <p:cNvSpPr>
            <a:spLocks noGrp="1"/>
          </p:cNvSpPr>
          <p:nvPr>
            <p:ph type="pic" sz="quarter" idx="49"/>
          </p:nvPr>
        </p:nvSpPr>
        <p:spPr>
          <a:xfrm>
            <a:off x="6922542" y="3806064"/>
            <a:ext cx="878417" cy="641351"/>
          </a:xfrm>
        </p:spPr>
        <p:txBody>
          <a:bodyPr>
            <a:normAutofit/>
          </a:bodyPr>
          <a:lstStyle>
            <a:lvl1pPr>
              <a:defRPr sz="700"/>
            </a:lvl1pPr>
          </a:lstStyle>
          <a:p>
            <a:r>
              <a:rPr lang="en-US"/>
              <a:t>Click icon to add picture</a:t>
            </a:r>
          </a:p>
        </p:txBody>
      </p:sp>
      <p:sp>
        <p:nvSpPr>
          <p:cNvPr id="47" name="Picture Placeholder 15"/>
          <p:cNvSpPr>
            <a:spLocks noGrp="1"/>
          </p:cNvSpPr>
          <p:nvPr>
            <p:ph type="pic" sz="quarter" idx="50"/>
          </p:nvPr>
        </p:nvSpPr>
        <p:spPr>
          <a:xfrm>
            <a:off x="8178920" y="3806064"/>
            <a:ext cx="878417" cy="641351"/>
          </a:xfrm>
        </p:spPr>
        <p:txBody>
          <a:bodyPr>
            <a:normAutofit/>
          </a:bodyPr>
          <a:lstStyle>
            <a:lvl1pPr>
              <a:defRPr sz="700"/>
            </a:lvl1pPr>
          </a:lstStyle>
          <a:p>
            <a:r>
              <a:rPr lang="en-US"/>
              <a:t>Click icon to add picture</a:t>
            </a:r>
          </a:p>
        </p:txBody>
      </p:sp>
      <p:sp>
        <p:nvSpPr>
          <p:cNvPr id="48" name="Picture Placeholder 15"/>
          <p:cNvSpPr>
            <a:spLocks noGrp="1"/>
          </p:cNvSpPr>
          <p:nvPr>
            <p:ph type="pic" sz="quarter" idx="51"/>
          </p:nvPr>
        </p:nvSpPr>
        <p:spPr>
          <a:xfrm>
            <a:off x="9435297" y="3806064"/>
            <a:ext cx="878417" cy="641351"/>
          </a:xfrm>
        </p:spPr>
        <p:txBody>
          <a:bodyPr>
            <a:normAutofit/>
          </a:bodyPr>
          <a:lstStyle>
            <a:lvl1pPr>
              <a:defRPr sz="700"/>
            </a:lvl1pPr>
          </a:lstStyle>
          <a:p>
            <a:r>
              <a:rPr lang="en-US"/>
              <a:t>Click icon to add picture</a:t>
            </a:r>
          </a:p>
        </p:txBody>
      </p:sp>
      <p:sp>
        <p:nvSpPr>
          <p:cNvPr id="49" name="Picture Placeholder 15"/>
          <p:cNvSpPr>
            <a:spLocks noGrp="1"/>
          </p:cNvSpPr>
          <p:nvPr>
            <p:ph type="pic" sz="quarter" idx="52"/>
          </p:nvPr>
        </p:nvSpPr>
        <p:spPr>
          <a:xfrm>
            <a:off x="10691673" y="3806064"/>
            <a:ext cx="878417" cy="641351"/>
          </a:xfrm>
        </p:spPr>
        <p:txBody>
          <a:bodyPr>
            <a:normAutofit/>
          </a:bodyPr>
          <a:lstStyle>
            <a:lvl1pPr>
              <a:defRPr sz="700"/>
            </a:lvl1pPr>
          </a:lstStyle>
          <a:p>
            <a:r>
              <a:rPr lang="en-US"/>
              <a:t>Click icon to add picture</a:t>
            </a:r>
          </a:p>
        </p:txBody>
      </p:sp>
      <p:sp>
        <p:nvSpPr>
          <p:cNvPr id="50" name="Picture Placeholder 15"/>
          <p:cNvSpPr>
            <a:spLocks noGrp="1"/>
          </p:cNvSpPr>
          <p:nvPr>
            <p:ph type="pic" sz="quarter" idx="53"/>
          </p:nvPr>
        </p:nvSpPr>
        <p:spPr>
          <a:xfrm>
            <a:off x="640656" y="4854648"/>
            <a:ext cx="878417" cy="641351"/>
          </a:xfrm>
        </p:spPr>
        <p:txBody>
          <a:bodyPr>
            <a:normAutofit/>
          </a:bodyPr>
          <a:lstStyle>
            <a:lvl1pPr>
              <a:defRPr sz="700"/>
            </a:lvl1pPr>
          </a:lstStyle>
          <a:p>
            <a:r>
              <a:rPr lang="en-US"/>
              <a:t>Click icon to add picture</a:t>
            </a:r>
          </a:p>
        </p:txBody>
      </p:sp>
      <p:sp>
        <p:nvSpPr>
          <p:cNvPr id="51" name="Picture Placeholder 15"/>
          <p:cNvSpPr>
            <a:spLocks noGrp="1"/>
          </p:cNvSpPr>
          <p:nvPr>
            <p:ph type="pic" sz="quarter" idx="54"/>
          </p:nvPr>
        </p:nvSpPr>
        <p:spPr>
          <a:xfrm>
            <a:off x="1897032" y="4854648"/>
            <a:ext cx="878417" cy="641351"/>
          </a:xfrm>
        </p:spPr>
        <p:txBody>
          <a:bodyPr>
            <a:normAutofit/>
          </a:bodyPr>
          <a:lstStyle>
            <a:lvl1pPr>
              <a:defRPr sz="700"/>
            </a:lvl1pPr>
          </a:lstStyle>
          <a:p>
            <a:r>
              <a:rPr lang="en-US"/>
              <a:t>Click icon to add picture</a:t>
            </a:r>
          </a:p>
        </p:txBody>
      </p:sp>
      <p:sp>
        <p:nvSpPr>
          <p:cNvPr id="52" name="Picture Placeholder 15"/>
          <p:cNvSpPr>
            <a:spLocks noGrp="1"/>
          </p:cNvSpPr>
          <p:nvPr>
            <p:ph type="pic" sz="quarter" idx="55"/>
          </p:nvPr>
        </p:nvSpPr>
        <p:spPr>
          <a:xfrm>
            <a:off x="3153410" y="4854648"/>
            <a:ext cx="878417" cy="641351"/>
          </a:xfrm>
        </p:spPr>
        <p:txBody>
          <a:bodyPr>
            <a:normAutofit/>
          </a:bodyPr>
          <a:lstStyle>
            <a:lvl1pPr>
              <a:defRPr sz="700"/>
            </a:lvl1pPr>
          </a:lstStyle>
          <a:p>
            <a:r>
              <a:rPr lang="en-US"/>
              <a:t>Click icon to add picture</a:t>
            </a:r>
          </a:p>
        </p:txBody>
      </p:sp>
      <p:sp>
        <p:nvSpPr>
          <p:cNvPr id="53" name="Picture Placeholder 15"/>
          <p:cNvSpPr>
            <a:spLocks noGrp="1"/>
          </p:cNvSpPr>
          <p:nvPr>
            <p:ph type="pic" sz="quarter" idx="56"/>
          </p:nvPr>
        </p:nvSpPr>
        <p:spPr>
          <a:xfrm>
            <a:off x="4409788" y="4854648"/>
            <a:ext cx="878417" cy="641351"/>
          </a:xfrm>
        </p:spPr>
        <p:txBody>
          <a:bodyPr>
            <a:normAutofit/>
          </a:bodyPr>
          <a:lstStyle>
            <a:lvl1pPr>
              <a:defRPr sz="700"/>
            </a:lvl1pPr>
          </a:lstStyle>
          <a:p>
            <a:r>
              <a:rPr lang="en-US"/>
              <a:t>Click icon to add picture</a:t>
            </a:r>
          </a:p>
        </p:txBody>
      </p:sp>
      <p:sp>
        <p:nvSpPr>
          <p:cNvPr id="54" name="Picture Placeholder 15"/>
          <p:cNvSpPr>
            <a:spLocks noGrp="1"/>
          </p:cNvSpPr>
          <p:nvPr>
            <p:ph type="pic" sz="quarter" idx="57"/>
          </p:nvPr>
        </p:nvSpPr>
        <p:spPr>
          <a:xfrm>
            <a:off x="5666165" y="4854648"/>
            <a:ext cx="878417" cy="641351"/>
          </a:xfrm>
        </p:spPr>
        <p:txBody>
          <a:bodyPr>
            <a:normAutofit/>
          </a:bodyPr>
          <a:lstStyle>
            <a:lvl1pPr>
              <a:defRPr sz="700"/>
            </a:lvl1pPr>
          </a:lstStyle>
          <a:p>
            <a:r>
              <a:rPr lang="en-US"/>
              <a:t>Click icon to add picture</a:t>
            </a:r>
          </a:p>
        </p:txBody>
      </p:sp>
      <p:sp>
        <p:nvSpPr>
          <p:cNvPr id="55" name="Picture Placeholder 15"/>
          <p:cNvSpPr>
            <a:spLocks noGrp="1"/>
          </p:cNvSpPr>
          <p:nvPr>
            <p:ph type="pic" sz="quarter" idx="58"/>
          </p:nvPr>
        </p:nvSpPr>
        <p:spPr>
          <a:xfrm>
            <a:off x="6922542" y="4854648"/>
            <a:ext cx="878417" cy="641351"/>
          </a:xfrm>
        </p:spPr>
        <p:txBody>
          <a:bodyPr>
            <a:normAutofit/>
          </a:bodyPr>
          <a:lstStyle>
            <a:lvl1pPr>
              <a:defRPr sz="700"/>
            </a:lvl1pPr>
          </a:lstStyle>
          <a:p>
            <a:r>
              <a:rPr lang="en-US"/>
              <a:t>Click icon to add picture</a:t>
            </a:r>
          </a:p>
        </p:txBody>
      </p:sp>
      <p:sp>
        <p:nvSpPr>
          <p:cNvPr id="56" name="Picture Placeholder 15"/>
          <p:cNvSpPr>
            <a:spLocks noGrp="1"/>
          </p:cNvSpPr>
          <p:nvPr>
            <p:ph type="pic" sz="quarter" idx="59"/>
          </p:nvPr>
        </p:nvSpPr>
        <p:spPr>
          <a:xfrm>
            <a:off x="8178920" y="4854648"/>
            <a:ext cx="878417" cy="641351"/>
          </a:xfrm>
        </p:spPr>
        <p:txBody>
          <a:bodyPr>
            <a:normAutofit/>
          </a:bodyPr>
          <a:lstStyle>
            <a:lvl1pPr>
              <a:defRPr sz="700"/>
            </a:lvl1pPr>
          </a:lstStyle>
          <a:p>
            <a:r>
              <a:rPr lang="en-US"/>
              <a:t>Click icon to add picture</a:t>
            </a:r>
          </a:p>
        </p:txBody>
      </p:sp>
      <p:sp>
        <p:nvSpPr>
          <p:cNvPr id="57" name="Picture Placeholder 15"/>
          <p:cNvSpPr>
            <a:spLocks noGrp="1"/>
          </p:cNvSpPr>
          <p:nvPr>
            <p:ph type="pic" sz="quarter" idx="60"/>
          </p:nvPr>
        </p:nvSpPr>
        <p:spPr>
          <a:xfrm>
            <a:off x="9435297" y="4854648"/>
            <a:ext cx="878417" cy="641351"/>
          </a:xfrm>
        </p:spPr>
        <p:txBody>
          <a:bodyPr>
            <a:normAutofit/>
          </a:bodyPr>
          <a:lstStyle>
            <a:lvl1pPr>
              <a:defRPr sz="700"/>
            </a:lvl1pPr>
          </a:lstStyle>
          <a:p>
            <a:r>
              <a:rPr lang="en-US"/>
              <a:t>Click icon to add picture</a:t>
            </a:r>
          </a:p>
        </p:txBody>
      </p:sp>
      <p:sp>
        <p:nvSpPr>
          <p:cNvPr id="58" name="Picture Placeholder 15"/>
          <p:cNvSpPr>
            <a:spLocks noGrp="1"/>
          </p:cNvSpPr>
          <p:nvPr>
            <p:ph type="pic" sz="quarter" idx="61"/>
          </p:nvPr>
        </p:nvSpPr>
        <p:spPr>
          <a:xfrm>
            <a:off x="10691673" y="4854648"/>
            <a:ext cx="878417" cy="641351"/>
          </a:xfrm>
        </p:spPr>
        <p:txBody>
          <a:bodyPr>
            <a:normAutofit/>
          </a:bodyPr>
          <a:lstStyle>
            <a:lvl1pPr>
              <a:defRPr sz="700"/>
            </a:lvl1pPr>
          </a:lstStyle>
          <a:p>
            <a:r>
              <a:rPr lang="en-US"/>
              <a:t>Click icon to add picture</a:t>
            </a:r>
          </a:p>
        </p:txBody>
      </p:sp>
      <p:sp>
        <p:nvSpPr>
          <p:cNvPr id="60" name="Picture Placeholder 15"/>
          <p:cNvSpPr>
            <a:spLocks noGrp="1"/>
          </p:cNvSpPr>
          <p:nvPr>
            <p:ph type="pic" sz="quarter" idx="63"/>
          </p:nvPr>
        </p:nvSpPr>
        <p:spPr>
          <a:xfrm>
            <a:off x="1897032" y="5822288"/>
            <a:ext cx="878417" cy="641351"/>
          </a:xfrm>
        </p:spPr>
        <p:txBody>
          <a:bodyPr>
            <a:normAutofit/>
          </a:bodyPr>
          <a:lstStyle>
            <a:lvl1pPr>
              <a:defRPr sz="700"/>
            </a:lvl1pPr>
          </a:lstStyle>
          <a:p>
            <a:r>
              <a:rPr lang="en-US"/>
              <a:t>Click icon to add picture</a:t>
            </a:r>
          </a:p>
        </p:txBody>
      </p:sp>
      <p:sp>
        <p:nvSpPr>
          <p:cNvPr id="61" name="Picture Placeholder 15"/>
          <p:cNvSpPr>
            <a:spLocks noGrp="1"/>
          </p:cNvSpPr>
          <p:nvPr>
            <p:ph type="pic" sz="quarter" idx="64"/>
          </p:nvPr>
        </p:nvSpPr>
        <p:spPr>
          <a:xfrm>
            <a:off x="3153410" y="5822288"/>
            <a:ext cx="878417" cy="641351"/>
          </a:xfrm>
        </p:spPr>
        <p:txBody>
          <a:bodyPr>
            <a:normAutofit/>
          </a:bodyPr>
          <a:lstStyle>
            <a:lvl1pPr>
              <a:defRPr sz="700"/>
            </a:lvl1pPr>
          </a:lstStyle>
          <a:p>
            <a:r>
              <a:rPr lang="en-US"/>
              <a:t>Click icon to add picture</a:t>
            </a:r>
          </a:p>
        </p:txBody>
      </p:sp>
      <p:sp>
        <p:nvSpPr>
          <p:cNvPr id="62" name="Picture Placeholder 15"/>
          <p:cNvSpPr>
            <a:spLocks noGrp="1"/>
          </p:cNvSpPr>
          <p:nvPr>
            <p:ph type="pic" sz="quarter" idx="65"/>
          </p:nvPr>
        </p:nvSpPr>
        <p:spPr>
          <a:xfrm>
            <a:off x="4409788" y="5822288"/>
            <a:ext cx="878417" cy="641351"/>
          </a:xfrm>
        </p:spPr>
        <p:txBody>
          <a:bodyPr>
            <a:normAutofit/>
          </a:bodyPr>
          <a:lstStyle>
            <a:lvl1pPr>
              <a:defRPr sz="700"/>
            </a:lvl1pPr>
          </a:lstStyle>
          <a:p>
            <a:r>
              <a:rPr lang="en-US"/>
              <a:t>Click icon to add picture</a:t>
            </a:r>
          </a:p>
        </p:txBody>
      </p:sp>
      <p:sp>
        <p:nvSpPr>
          <p:cNvPr id="63" name="Picture Placeholder 15"/>
          <p:cNvSpPr>
            <a:spLocks noGrp="1"/>
          </p:cNvSpPr>
          <p:nvPr>
            <p:ph type="pic" sz="quarter" idx="66"/>
          </p:nvPr>
        </p:nvSpPr>
        <p:spPr>
          <a:xfrm>
            <a:off x="5666165" y="5822288"/>
            <a:ext cx="878417" cy="641351"/>
          </a:xfrm>
        </p:spPr>
        <p:txBody>
          <a:bodyPr>
            <a:normAutofit/>
          </a:bodyPr>
          <a:lstStyle>
            <a:lvl1pPr>
              <a:defRPr sz="700"/>
            </a:lvl1pPr>
          </a:lstStyle>
          <a:p>
            <a:r>
              <a:rPr lang="en-US"/>
              <a:t>Click icon to add picture</a:t>
            </a:r>
          </a:p>
        </p:txBody>
      </p:sp>
      <p:sp>
        <p:nvSpPr>
          <p:cNvPr id="64" name="Picture Placeholder 15"/>
          <p:cNvSpPr>
            <a:spLocks noGrp="1"/>
          </p:cNvSpPr>
          <p:nvPr>
            <p:ph type="pic" sz="quarter" idx="67"/>
          </p:nvPr>
        </p:nvSpPr>
        <p:spPr>
          <a:xfrm>
            <a:off x="6922542" y="5822288"/>
            <a:ext cx="878417" cy="641351"/>
          </a:xfrm>
        </p:spPr>
        <p:txBody>
          <a:bodyPr>
            <a:normAutofit/>
          </a:bodyPr>
          <a:lstStyle>
            <a:lvl1pPr>
              <a:defRPr sz="700"/>
            </a:lvl1pPr>
          </a:lstStyle>
          <a:p>
            <a:r>
              <a:rPr lang="en-US"/>
              <a:t>Click icon to add picture</a:t>
            </a:r>
          </a:p>
        </p:txBody>
      </p:sp>
      <p:sp>
        <p:nvSpPr>
          <p:cNvPr id="65" name="Picture Placeholder 15"/>
          <p:cNvSpPr>
            <a:spLocks noGrp="1"/>
          </p:cNvSpPr>
          <p:nvPr>
            <p:ph type="pic" sz="quarter" idx="68"/>
          </p:nvPr>
        </p:nvSpPr>
        <p:spPr>
          <a:xfrm>
            <a:off x="8178920" y="5822288"/>
            <a:ext cx="878417" cy="641351"/>
          </a:xfrm>
        </p:spPr>
        <p:txBody>
          <a:bodyPr>
            <a:normAutofit/>
          </a:bodyPr>
          <a:lstStyle>
            <a:lvl1pPr>
              <a:defRPr sz="700"/>
            </a:lvl1pPr>
          </a:lstStyle>
          <a:p>
            <a:r>
              <a:rPr lang="en-US"/>
              <a:t>Click icon to add picture</a:t>
            </a:r>
          </a:p>
        </p:txBody>
      </p:sp>
      <p:sp>
        <p:nvSpPr>
          <p:cNvPr id="66" name="Picture Placeholder 15"/>
          <p:cNvSpPr>
            <a:spLocks noGrp="1"/>
          </p:cNvSpPr>
          <p:nvPr>
            <p:ph type="pic" sz="quarter" idx="69"/>
          </p:nvPr>
        </p:nvSpPr>
        <p:spPr>
          <a:xfrm>
            <a:off x="9435297" y="5822288"/>
            <a:ext cx="878417" cy="641351"/>
          </a:xfrm>
        </p:spPr>
        <p:txBody>
          <a:bodyPr>
            <a:normAutofit/>
          </a:bodyPr>
          <a:lstStyle>
            <a:lvl1pPr>
              <a:defRPr sz="700"/>
            </a:lvl1pPr>
          </a:lstStyle>
          <a:p>
            <a:r>
              <a:rPr lang="en-US"/>
              <a:t>Click icon to add picture</a:t>
            </a:r>
          </a:p>
        </p:txBody>
      </p:sp>
    </p:spTree>
    <p:extLst>
      <p:ext uri="{BB962C8B-B14F-4D97-AF65-F5344CB8AC3E}">
        <p14:creationId xmlns:p14="http://schemas.microsoft.com/office/powerpoint/2010/main" val="27380663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3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FACULTY NAME</a:t>
            </a:r>
            <a:endParaRPr lang="en-US"/>
          </a:p>
        </p:txBody>
      </p:sp>
      <p:sp>
        <p:nvSpPr>
          <p:cNvPr id="6" name="Picture Placeholder 15"/>
          <p:cNvSpPr>
            <a:spLocks noGrp="1"/>
          </p:cNvSpPr>
          <p:nvPr>
            <p:ph type="pic" sz="quarter" idx="16"/>
          </p:nvPr>
        </p:nvSpPr>
        <p:spPr>
          <a:xfrm>
            <a:off x="640656" y="1677362"/>
            <a:ext cx="878417" cy="641351"/>
          </a:xfrm>
        </p:spPr>
        <p:txBody>
          <a:bodyPr>
            <a:normAutofit/>
          </a:bodyPr>
          <a:lstStyle>
            <a:lvl1pPr>
              <a:defRPr sz="700"/>
            </a:lvl1pPr>
          </a:lstStyle>
          <a:p>
            <a:r>
              <a:rPr lang="en-US"/>
              <a:t>Click icon to add picture</a:t>
            </a:r>
          </a:p>
        </p:txBody>
      </p:sp>
      <p:sp>
        <p:nvSpPr>
          <p:cNvPr id="7" name="Picture Placeholder 15"/>
          <p:cNvSpPr>
            <a:spLocks noGrp="1"/>
          </p:cNvSpPr>
          <p:nvPr>
            <p:ph type="pic" sz="quarter" idx="18"/>
          </p:nvPr>
        </p:nvSpPr>
        <p:spPr>
          <a:xfrm>
            <a:off x="1897032" y="1677362"/>
            <a:ext cx="878417" cy="641351"/>
          </a:xfrm>
        </p:spPr>
        <p:txBody>
          <a:bodyPr>
            <a:normAutofit/>
          </a:bodyPr>
          <a:lstStyle>
            <a:lvl1pPr>
              <a:defRPr sz="700"/>
            </a:lvl1pPr>
          </a:lstStyle>
          <a:p>
            <a:r>
              <a:rPr lang="en-US"/>
              <a:t>Click icon to add picture</a:t>
            </a:r>
          </a:p>
        </p:txBody>
      </p:sp>
      <p:sp>
        <p:nvSpPr>
          <p:cNvPr id="9" name="Picture Placeholder 15"/>
          <p:cNvSpPr>
            <a:spLocks noGrp="1"/>
          </p:cNvSpPr>
          <p:nvPr>
            <p:ph type="pic" sz="quarter" idx="20"/>
          </p:nvPr>
        </p:nvSpPr>
        <p:spPr>
          <a:xfrm>
            <a:off x="3153410" y="1677362"/>
            <a:ext cx="878417" cy="641351"/>
          </a:xfrm>
        </p:spPr>
        <p:txBody>
          <a:bodyPr>
            <a:normAutofit/>
          </a:bodyPr>
          <a:lstStyle>
            <a:lvl1pPr>
              <a:defRPr sz="700"/>
            </a:lvl1pPr>
          </a:lstStyle>
          <a:p>
            <a:r>
              <a:rPr lang="en-US"/>
              <a:t>Click icon to add picture</a:t>
            </a:r>
          </a:p>
        </p:txBody>
      </p:sp>
      <p:sp>
        <p:nvSpPr>
          <p:cNvPr id="11" name="Picture Placeholder 15"/>
          <p:cNvSpPr>
            <a:spLocks noGrp="1"/>
          </p:cNvSpPr>
          <p:nvPr>
            <p:ph type="pic" sz="quarter" idx="22"/>
          </p:nvPr>
        </p:nvSpPr>
        <p:spPr>
          <a:xfrm>
            <a:off x="4409788" y="1677362"/>
            <a:ext cx="878417" cy="641351"/>
          </a:xfrm>
        </p:spPr>
        <p:txBody>
          <a:bodyPr>
            <a:normAutofit/>
          </a:bodyPr>
          <a:lstStyle>
            <a:lvl1pPr>
              <a:defRPr sz="700"/>
            </a:lvl1pPr>
          </a:lstStyle>
          <a:p>
            <a:r>
              <a:rPr lang="en-US"/>
              <a:t>Click icon to add picture</a:t>
            </a:r>
          </a:p>
        </p:txBody>
      </p:sp>
      <p:sp>
        <p:nvSpPr>
          <p:cNvPr id="19" name="Text Placeholder 12"/>
          <p:cNvSpPr>
            <a:spLocks noGrp="1"/>
          </p:cNvSpPr>
          <p:nvPr>
            <p:ph type="body" sz="quarter" idx="29" hasCustomPrompt="1"/>
          </p:nvPr>
        </p:nvSpPr>
        <p:spPr>
          <a:xfrm>
            <a:off x="613429" y="846670"/>
            <a:ext cx="8530571" cy="532191"/>
          </a:xfrm>
        </p:spPr>
        <p:txBody>
          <a:bodyPr wrap="none">
            <a:noAutofit/>
          </a:bodyPr>
          <a:lstStyle>
            <a:lvl1pPr>
              <a:defRPr sz="1800"/>
            </a:lvl1pPr>
          </a:lstStyle>
          <a:p>
            <a:pPr lvl="0"/>
            <a:r>
              <a:rPr lang="en-AU"/>
              <a:t>SUBHEAD</a:t>
            </a:r>
          </a:p>
        </p:txBody>
      </p:sp>
      <p:sp>
        <p:nvSpPr>
          <p:cNvPr id="20" name="Picture Placeholder 15"/>
          <p:cNvSpPr>
            <a:spLocks noGrp="1"/>
          </p:cNvSpPr>
          <p:nvPr>
            <p:ph type="pic" sz="quarter" idx="30"/>
          </p:nvPr>
        </p:nvSpPr>
        <p:spPr>
          <a:xfrm>
            <a:off x="5666165" y="1677362"/>
            <a:ext cx="878417" cy="641351"/>
          </a:xfrm>
        </p:spPr>
        <p:txBody>
          <a:bodyPr>
            <a:normAutofit/>
          </a:bodyPr>
          <a:lstStyle>
            <a:lvl1pPr>
              <a:defRPr sz="700"/>
            </a:lvl1pPr>
          </a:lstStyle>
          <a:p>
            <a:r>
              <a:rPr lang="en-US"/>
              <a:t>Click icon to add picture</a:t>
            </a:r>
          </a:p>
        </p:txBody>
      </p:sp>
      <p:sp>
        <p:nvSpPr>
          <p:cNvPr id="28" name="Picture Placeholder 15"/>
          <p:cNvSpPr>
            <a:spLocks noGrp="1"/>
          </p:cNvSpPr>
          <p:nvPr>
            <p:ph type="pic" sz="quarter" idx="31"/>
          </p:nvPr>
        </p:nvSpPr>
        <p:spPr>
          <a:xfrm>
            <a:off x="6922542" y="1677362"/>
            <a:ext cx="878417" cy="641351"/>
          </a:xfrm>
        </p:spPr>
        <p:txBody>
          <a:bodyPr>
            <a:normAutofit/>
          </a:bodyPr>
          <a:lstStyle>
            <a:lvl1pPr>
              <a:defRPr sz="700"/>
            </a:lvl1pPr>
          </a:lstStyle>
          <a:p>
            <a:r>
              <a:rPr lang="en-US"/>
              <a:t>Click icon to add picture</a:t>
            </a:r>
          </a:p>
        </p:txBody>
      </p:sp>
      <p:sp>
        <p:nvSpPr>
          <p:cNvPr id="29" name="Picture Placeholder 15"/>
          <p:cNvSpPr>
            <a:spLocks noGrp="1"/>
          </p:cNvSpPr>
          <p:nvPr>
            <p:ph type="pic" sz="quarter" idx="32"/>
          </p:nvPr>
        </p:nvSpPr>
        <p:spPr>
          <a:xfrm>
            <a:off x="8178920" y="1677362"/>
            <a:ext cx="878417" cy="641351"/>
          </a:xfrm>
        </p:spPr>
        <p:txBody>
          <a:bodyPr>
            <a:normAutofit/>
          </a:bodyPr>
          <a:lstStyle>
            <a:lvl1pPr>
              <a:defRPr sz="700"/>
            </a:lvl1pPr>
          </a:lstStyle>
          <a:p>
            <a:r>
              <a:rPr lang="en-US"/>
              <a:t>Click icon to add picture</a:t>
            </a:r>
          </a:p>
        </p:txBody>
      </p:sp>
      <p:sp>
        <p:nvSpPr>
          <p:cNvPr id="30" name="Picture Placeholder 15"/>
          <p:cNvSpPr>
            <a:spLocks noGrp="1"/>
          </p:cNvSpPr>
          <p:nvPr>
            <p:ph type="pic" sz="quarter" idx="33"/>
          </p:nvPr>
        </p:nvSpPr>
        <p:spPr>
          <a:xfrm>
            <a:off x="9435297" y="1677362"/>
            <a:ext cx="878417" cy="641351"/>
          </a:xfrm>
        </p:spPr>
        <p:txBody>
          <a:bodyPr>
            <a:normAutofit/>
          </a:bodyPr>
          <a:lstStyle>
            <a:lvl1pPr>
              <a:defRPr sz="700"/>
            </a:lvl1pPr>
          </a:lstStyle>
          <a:p>
            <a:r>
              <a:rPr lang="en-US"/>
              <a:t>Click icon to add picture</a:t>
            </a:r>
          </a:p>
        </p:txBody>
      </p:sp>
      <p:sp>
        <p:nvSpPr>
          <p:cNvPr id="31" name="Picture Placeholder 15"/>
          <p:cNvSpPr>
            <a:spLocks noGrp="1"/>
          </p:cNvSpPr>
          <p:nvPr>
            <p:ph type="pic" sz="quarter" idx="34"/>
          </p:nvPr>
        </p:nvSpPr>
        <p:spPr>
          <a:xfrm>
            <a:off x="10691673" y="1677362"/>
            <a:ext cx="878417" cy="641351"/>
          </a:xfrm>
        </p:spPr>
        <p:txBody>
          <a:bodyPr>
            <a:normAutofit/>
          </a:bodyPr>
          <a:lstStyle>
            <a:lvl1pPr>
              <a:defRPr sz="700"/>
            </a:lvl1pPr>
          </a:lstStyle>
          <a:p>
            <a:r>
              <a:rPr lang="en-US"/>
              <a:t>Click icon to add picture</a:t>
            </a:r>
          </a:p>
        </p:txBody>
      </p:sp>
      <p:sp>
        <p:nvSpPr>
          <p:cNvPr id="32" name="Picture Placeholder 15"/>
          <p:cNvSpPr>
            <a:spLocks noGrp="1"/>
          </p:cNvSpPr>
          <p:nvPr>
            <p:ph type="pic" sz="quarter" idx="35"/>
          </p:nvPr>
        </p:nvSpPr>
        <p:spPr>
          <a:xfrm>
            <a:off x="640656" y="2725944"/>
            <a:ext cx="878417" cy="641351"/>
          </a:xfrm>
        </p:spPr>
        <p:txBody>
          <a:bodyPr>
            <a:normAutofit/>
          </a:bodyPr>
          <a:lstStyle>
            <a:lvl1pPr>
              <a:defRPr sz="700"/>
            </a:lvl1pPr>
          </a:lstStyle>
          <a:p>
            <a:r>
              <a:rPr lang="en-US"/>
              <a:t>Click icon to add picture</a:t>
            </a:r>
          </a:p>
        </p:txBody>
      </p:sp>
      <p:sp>
        <p:nvSpPr>
          <p:cNvPr id="33" name="Picture Placeholder 15"/>
          <p:cNvSpPr>
            <a:spLocks noGrp="1"/>
          </p:cNvSpPr>
          <p:nvPr>
            <p:ph type="pic" sz="quarter" idx="36"/>
          </p:nvPr>
        </p:nvSpPr>
        <p:spPr>
          <a:xfrm>
            <a:off x="1897032" y="2725944"/>
            <a:ext cx="878417" cy="641351"/>
          </a:xfrm>
        </p:spPr>
        <p:txBody>
          <a:bodyPr>
            <a:normAutofit/>
          </a:bodyPr>
          <a:lstStyle>
            <a:lvl1pPr>
              <a:defRPr sz="700"/>
            </a:lvl1pPr>
          </a:lstStyle>
          <a:p>
            <a:r>
              <a:rPr lang="en-US"/>
              <a:t>Click icon to add picture</a:t>
            </a:r>
          </a:p>
        </p:txBody>
      </p:sp>
      <p:sp>
        <p:nvSpPr>
          <p:cNvPr id="34" name="Picture Placeholder 15"/>
          <p:cNvSpPr>
            <a:spLocks noGrp="1"/>
          </p:cNvSpPr>
          <p:nvPr>
            <p:ph type="pic" sz="quarter" idx="37"/>
          </p:nvPr>
        </p:nvSpPr>
        <p:spPr>
          <a:xfrm>
            <a:off x="3153410" y="2725944"/>
            <a:ext cx="878417" cy="641351"/>
          </a:xfrm>
        </p:spPr>
        <p:txBody>
          <a:bodyPr>
            <a:normAutofit/>
          </a:bodyPr>
          <a:lstStyle>
            <a:lvl1pPr>
              <a:defRPr sz="700"/>
            </a:lvl1pPr>
          </a:lstStyle>
          <a:p>
            <a:r>
              <a:rPr lang="en-US"/>
              <a:t>Click icon to add picture</a:t>
            </a:r>
          </a:p>
        </p:txBody>
      </p:sp>
      <p:sp>
        <p:nvSpPr>
          <p:cNvPr id="35" name="Picture Placeholder 15"/>
          <p:cNvSpPr>
            <a:spLocks noGrp="1"/>
          </p:cNvSpPr>
          <p:nvPr>
            <p:ph type="pic" sz="quarter" idx="38"/>
          </p:nvPr>
        </p:nvSpPr>
        <p:spPr>
          <a:xfrm>
            <a:off x="4409788" y="2725944"/>
            <a:ext cx="878417" cy="641351"/>
          </a:xfrm>
        </p:spPr>
        <p:txBody>
          <a:bodyPr>
            <a:normAutofit/>
          </a:bodyPr>
          <a:lstStyle>
            <a:lvl1pPr>
              <a:defRPr sz="700"/>
            </a:lvl1pPr>
          </a:lstStyle>
          <a:p>
            <a:r>
              <a:rPr lang="en-US"/>
              <a:t>Click icon to add picture</a:t>
            </a:r>
          </a:p>
        </p:txBody>
      </p:sp>
      <p:sp>
        <p:nvSpPr>
          <p:cNvPr id="36" name="Picture Placeholder 15"/>
          <p:cNvSpPr>
            <a:spLocks noGrp="1"/>
          </p:cNvSpPr>
          <p:nvPr>
            <p:ph type="pic" sz="quarter" idx="39"/>
          </p:nvPr>
        </p:nvSpPr>
        <p:spPr>
          <a:xfrm>
            <a:off x="5666165" y="2725944"/>
            <a:ext cx="878417" cy="641351"/>
          </a:xfrm>
        </p:spPr>
        <p:txBody>
          <a:bodyPr>
            <a:normAutofit/>
          </a:bodyPr>
          <a:lstStyle>
            <a:lvl1pPr>
              <a:defRPr sz="700"/>
            </a:lvl1pPr>
          </a:lstStyle>
          <a:p>
            <a:r>
              <a:rPr lang="en-US"/>
              <a:t>Click icon to add picture</a:t>
            </a:r>
          </a:p>
        </p:txBody>
      </p:sp>
      <p:sp>
        <p:nvSpPr>
          <p:cNvPr id="37" name="Picture Placeholder 15"/>
          <p:cNvSpPr>
            <a:spLocks noGrp="1"/>
          </p:cNvSpPr>
          <p:nvPr>
            <p:ph type="pic" sz="quarter" idx="40"/>
          </p:nvPr>
        </p:nvSpPr>
        <p:spPr>
          <a:xfrm>
            <a:off x="6922542" y="2725944"/>
            <a:ext cx="878417" cy="641351"/>
          </a:xfrm>
        </p:spPr>
        <p:txBody>
          <a:bodyPr>
            <a:normAutofit/>
          </a:bodyPr>
          <a:lstStyle>
            <a:lvl1pPr>
              <a:defRPr sz="700"/>
            </a:lvl1pPr>
          </a:lstStyle>
          <a:p>
            <a:r>
              <a:rPr lang="en-US"/>
              <a:t>Click icon to add picture</a:t>
            </a:r>
          </a:p>
        </p:txBody>
      </p:sp>
      <p:sp>
        <p:nvSpPr>
          <p:cNvPr id="38" name="Picture Placeholder 15"/>
          <p:cNvSpPr>
            <a:spLocks noGrp="1"/>
          </p:cNvSpPr>
          <p:nvPr>
            <p:ph type="pic" sz="quarter" idx="41"/>
          </p:nvPr>
        </p:nvSpPr>
        <p:spPr>
          <a:xfrm>
            <a:off x="8178920" y="2725944"/>
            <a:ext cx="878417" cy="641351"/>
          </a:xfrm>
        </p:spPr>
        <p:txBody>
          <a:bodyPr>
            <a:normAutofit/>
          </a:bodyPr>
          <a:lstStyle>
            <a:lvl1pPr>
              <a:defRPr sz="700"/>
            </a:lvl1pPr>
          </a:lstStyle>
          <a:p>
            <a:r>
              <a:rPr lang="en-US"/>
              <a:t>Click icon to add picture</a:t>
            </a:r>
          </a:p>
        </p:txBody>
      </p:sp>
      <p:sp>
        <p:nvSpPr>
          <p:cNvPr id="39" name="Picture Placeholder 15"/>
          <p:cNvSpPr>
            <a:spLocks noGrp="1"/>
          </p:cNvSpPr>
          <p:nvPr>
            <p:ph type="pic" sz="quarter" idx="42"/>
          </p:nvPr>
        </p:nvSpPr>
        <p:spPr>
          <a:xfrm>
            <a:off x="9435297" y="2725944"/>
            <a:ext cx="878417" cy="641351"/>
          </a:xfrm>
        </p:spPr>
        <p:txBody>
          <a:bodyPr>
            <a:normAutofit/>
          </a:bodyPr>
          <a:lstStyle>
            <a:lvl1pPr>
              <a:defRPr sz="700"/>
            </a:lvl1pPr>
          </a:lstStyle>
          <a:p>
            <a:r>
              <a:rPr lang="en-US"/>
              <a:t>Click icon to add picture</a:t>
            </a:r>
          </a:p>
        </p:txBody>
      </p:sp>
      <p:sp>
        <p:nvSpPr>
          <p:cNvPr id="40" name="Picture Placeholder 15"/>
          <p:cNvSpPr>
            <a:spLocks noGrp="1"/>
          </p:cNvSpPr>
          <p:nvPr>
            <p:ph type="pic" sz="quarter" idx="43"/>
          </p:nvPr>
        </p:nvSpPr>
        <p:spPr>
          <a:xfrm>
            <a:off x="10691673" y="2725944"/>
            <a:ext cx="878417" cy="641351"/>
          </a:xfrm>
        </p:spPr>
        <p:txBody>
          <a:bodyPr>
            <a:normAutofit/>
          </a:bodyPr>
          <a:lstStyle>
            <a:lvl1pPr>
              <a:defRPr sz="700"/>
            </a:lvl1pPr>
          </a:lstStyle>
          <a:p>
            <a:r>
              <a:rPr lang="en-US"/>
              <a:t>Click icon to add picture</a:t>
            </a:r>
          </a:p>
        </p:txBody>
      </p:sp>
      <p:sp>
        <p:nvSpPr>
          <p:cNvPr id="41" name="Picture Placeholder 15"/>
          <p:cNvSpPr>
            <a:spLocks noGrp="1"/>
          </p:cNvSpPr>
          <p:nvPr>
            <p:ph type="pic" sz="quarter" idx="44"/>
          </p:nvPr>
        </p:nvSpPr>
        <p:spPr>
          <a:xfrm>
            <a:off x="640656" y="3806064"/>
            <a:ext cx="878417" cy="641351"/>
          </a:xfrm>
        </p:spPr>
        <p:txBody>
          <a:bodyPr>
            <a:normAutofit/>
          </a:bodyPr>
          <a:lstStyle>
            <a:lvl1pPr>
              <a:defRPr sz="700"/>
            </a:lvl1pPr>
          </a:lstStyle>
          <a:p>
            <a:r>
              <a:rPr lang="en-US"/>
              <a:t>Click icon to add picture</a:t>
            </a:r>
          </a:p>
        </p:txBody>
      </p:sp>
      <p:sp>
        <p:nvSpPr>
          <p:cNvPr id="42" name="Picture Placeholder 15"/>
          <p:cNvSpPr>
            <a:spLocks noGrp="1"/>
          </p:cNvSpPr>
          <p:nvPr>
            <p:ph type="pic" sz="quarter" idx="45"/>
          </p:nvPr>
        </p:nvSpPr>
        <p:spPr>
          <a:xfrm>
            <a:off x="1897032" y="3806064"/>
            <a:ext cx="878417" cy="641351"/>
          </a:xfrm>
        </p:spPr>
        <p:txBody>
          <a:bodyPr>
            <a:normAutofit/>
          </a:bodyPr>
          <a:lstStyle>
            <a:lvl1pPr>
              <a:defRPr sz="700"/>
            </a:lvl1pPr>
          </a:lstStyle>
          <a:p>
            <a:r>
              <a:rPr lang="en-US"/>
              <a:t>Click icon to add picture</a:t>
            </a:r>
          </a:p>
        </p:txBody>
      </p:sp>
      <p:sp>
        <p:nvSpPr>
          <p:cNvPr id="43" name="Picture Placeholder 15"/>
          <p:cNvSpPr>
            <a:spLocks noGrp="1"/>
          </p:cNvSpPr>
          <p:nvPr>
            <p:ph type="pic" sz="quarter" idx="46"/>
          </p:nvPr>
        </p:nvSpPr>
        <p:spPr>
          <a:xfrm>
            <a:off x="3153410" y="3806064"/>
            <a:ext cx="878417" cy="641351"/>
          </a:xfrm>
        </p:spPr>
        <p:txBody>
          <a:bodyPr>
            <a:normAutofit/>
          </a:bodyPr>
          <a:lstStyle>
            <a:lvl1pPr>
              <a:defRPr sz="700"/>
            </a:lvl1pPr>
          </a:lstStyle>
          <a:p>
            <a:r>
              <a:rPr lang="en-US"/>
              <a:t>Click icon to add picture</a:t>
            </a:r>
          </a:p>
        </p:txBody>
      </p:sp>
      <p:sp>
        <p:nvSpPr>
          <p:cNvPr id="44" name="Picture Placeholder 15"/>
          <p:cNvSpPr>
            <a:spLocks noGrp="1"/>
          </p:cNvSpPr>
          <p:nvPr>
            <p:ph type="pic" sz="quarter" idx="47"/>
          </p:nvPr>
        </p:nvSpPr>
        <p:spPr>
          <a:xfrm>
            <a:off x="4409788" y="3806064"/>
            <a:ext cx="878417" cy="641351"/>
          </a:xfrm>
        </p:spPr>
        <p:txBody>
          <a:bodyPr>
            <a:normAutofit/>
          </a:bodyPr>
          <a:lstStyle>
            <a:lvl1pPr>
              <a:defRPr sz="700"/>
            </a:lvl1pPr>
          </a:lstStyle>
          <a:p>
            <a:r>
              <a:rPr lang="en-US"/>
              <a:t>Click icon to add picture</a:t>
            </a:r>
          </a:p>
        </p:txBody>
      </p:sp>
      <p:sp>
        <p:nvSpPr>
          <p:cNvPr id="45" name="Picture Placeholder 15"/>
          <p:cNvSpPr>
            <a:spLocks noGrp="1"/>
          </p:cNvSpPr>
          <p:nvPr>
            <p:ph type="pic" sz="quarter" idx="48"/>
          </p:nvPr>
        </p:nvSpPr>
        <p:spPr>
          <a:xfrm>
            <a:off x="5666165" y="3806064"/>
            <a:ext cx="878417" cy="641351"/>
          </a:xfrm>
        </p:spPr>
        <p:txBody>
          <a:bodyPr>
            <a:normAutofit/>
          </a:bodyPr>
          <a:lstStyle>
            <a:lvl1pPr>
              <a:defRPr sz="700"/>
            </a:lvl1pPr>
          </a:lstStyle>
          <a:p>
            <a:r>
              <a:rPr lang="en-US"/>
              <a:t>Click icon to add picture</a:t>
            </a:r>
          </a:p>
        </p:txBody>
      </p:sp>
      <p:sp>
        <p:nvSpPr>
          <p:cNvPr id="46" name="Picture Placeholder 15"/>
          <p:cNvSpPr>
            <a:spLocks noGrp="1"/>
          </p:cNvSpPr>
          <p:nvPr>
            <p:ph type="pic" sz="quarter" idx="49"/>
          </p:nvPr>
        </p:nvSpPr>
        <p:spPr>
          <a:xfrm>
            <a:off x="6922542" y="3806064"/>
            <a:ext cx="878417" cy="641351"/>
          </a:xfrm>
        </p:spPr>
        <p:txBody>
          <a:bodyPr>
            <a:normAutofit/>
          </a:bodyPr>
          <a:lstStyle>
            <a:lvl1pPr>
              <a:defRPr sz="700"/>
            </a:lvl1pPr>
          </a:lstStyle>
          <a:p>
            <a:r>
              <a:rPr lang="en-US"/>
              <a:t>Click icon to add picture</a:t>
            </a:r>
          </a:p>
        </p:txBody>
      </p:sp>
      <p:sp>
        <p:nvSpPr>
          <p:cNvPr id="47" name="Picture Placeholder 15"/>
          <p:cNvSpPr>
            <a:spLocks noGrp="1"/>
          </p:cNvSpPr>
          <p:nvPr>
            <p:ph type="pic" sz="quarter" idx="50"/>
          </p:nvPr>
        </p:nvSpPr>
        <p:spPr>
          <a:xfrm>
            <a:off x="8178920" y="3806064"/>
            <a:ext cx="878417" cy="641351"/>
          </a:xfrm>
        </p:spPr>
        <p:txBody>
          <a:bodyPr>
            <a:normAutofit/>
          </a:bodyPr>
          <a:lstStyle>
            <a:lvl1pPr>
              <a:defRPr sz="700"/>
            </a:lvl1pPr>
          </a:lstStyle>
          <a:p>
            <a:r>
              <a:rPr lang="en-US"/>
              <a:t>Click icon to add picture</a:t>
            </a:r>
          </a:p>
        </p:txBody>
      </p:sp>
      <p:sp>
        <p:nvSpPr>
          <p:cNvPr id="48" name="Picture Placeholder 15"/>
          <p:cNvSpPr>
            <a:spLocks noGrp="1"/>
          </p:cNvSpPr>
          <p:nvPr>
            <p:ph type="pic" sz="quarter" idx="51"/>
          </p:nvPr>
        </p:nvSpPr>
        <p:spPr>
          <a:xfrm>
            <a:off x="9435297" y="3806064"/>
            <a:ext cx="878417" cy="641351"/>
          </a:xfrm>
        </p:spPr>
        <p:txBody>
          <a:bodyPr>
            <a:normAutofit/>
          </a:bodyPr>
          <a:lstStyle>
            <a:lvl1pPr>
              <a:defRPr sz="700"/>
            </a:lvl1pPr>
          </a:lstStyle>
          <a:p>
            <a:r>
              <a:rPr lang="en-US"/>
              <a:t>Click icon to add picture</a:t>
            </a:r>
          </a:p>
        </p:txBody>
      </p:sp>
      <p:sp>
        <p:nvSpPr>
          <p:cNvPr id="49" name="Picture Placeholder 15"/>
          <p:cNvSpPr>
            <a:spLocks noGrp="1"/>
          </p:cNvSpPr>
          <p:nvPr>
            <p:ph type="pic" sz="quarter" idx="52"/>
          </p:nvPr>
        </p:nvSpPr>
        <p:spPr>
          <a:xfrm>
            <a:off x="10691673" y="3806064"/>
            <a:ext cx="878417" cy="641351"/>
          </a:xfrm>
        </p:spPr>
        <p:txBody>
          <a:bodyPr>
            <a:normAutofit/>
          </a:bodyPr>
          <a:lstStyle>
            <a:lvl1pPr>
              <a:defRPr sz="700"/>
            </a:lvl1pPr>
          </a:lstStyle>
          <a:p>
            <a:r>
              <a:rPr lang="en-US"/>
              <a:t>Click icon to add picture</a:t>
            </a:r>
          </a:p>
        </p:txBody>
      </p:sp>
      <p:sp>
        <p:nvSpPr>
          <p:cNvPr id="50" name="Picture Placeholder 15"/>
          <p:cNvSpPr>
            <a:spLocks noGrp="1"/>
          </p:cNvSpPr>
          <p:nvPr>
            <p:ph type="pic" sz="quarter" idx="53"/>
          </p:nvPr>
        </p:nvSpPr>
        <p:spPr>
          <a:xfrm>
            <a:off x="640656" y="4854648"/>
            <a:ext cx="878417" cy="641351"/>
          </a:xfrm>
        </p:spPr>
        <p:txBody>
          <a:bodyPr>
            <a:normAutofit/>
          </a:bodyPr>
          <a:lstStyle>
            <a:lvl1pPr>
              <a:defRPr sz="700"/>
            </a:lvl1pPr>
          </a:lstStyle>
          <a:p>
            <a:r>
              <a:rPr lang="en-US"/>
              <a:t>Click icon to add picture</a:t>
            </a:r>
          </a:p>
        </p:txBody>
      </p:sp>
      <p:sp>
        <p:nvSpPr>
          <p:cNvPr id="51" name="Picture Placeholder 15"/>
          <p:cNvSpPr>
            <a:spLocks noGrp="1"/>
          </p:cNvSpPr>
          <p:nvPr>
            <p:ph type="pic" sz="quarter" idx="54"/>
          </p:nvPr>
        </p:nvSpPr>
        <p:spPr>
          <a:xfrm>
            <a:off x="1897032" y="4854648"/>
            <a:ext cx="878417" cy="641351"/>
          </a:xfrm>
        </p:spPr>
        <p:txBody>
          <a:bodyPr>
            <a:normAutofit/>
          </a:bodyPr>
          <a:lstStyle>
            <a:lvl1pPr>
              <a:defRPr sz="700"/>
            </a:lvl1pPr>
          </a:lstStyle>
          <a:p>
            <a:r>
              <a:rPr lang="en-US"/>
              <a:t>Click icon to add picture</a:t>
            </a:r>
          </a:p>
        </p:txBody>
      </p:sp>
      <p:sp>
        <p:nvSpPr>
          <p:cNvPr id="52" name="Picture Placeholder 15"/>
          <p:cNvSpPr>
            <a:spLocks noGrp="1"/>
          </p:cNvSpPr>
          <p:nvPr>
            <p:ph type="pic" sz="quarter" idx="55"/>
          </p:nvPr>
        </p:nvSpPr>
        <p:spPr>
          <a:xfrm>
            <a:off x="3153410" y="4854648"/>
            <a:ext cx="878417" cy="641351"/>
          </a:xfrm>
        </p:spPr>
        <p:txBody>
          <a:bodyPr>
            <a:normAutofit/>
          </a:bodyPr>
          <a:lstStyle>
            <a:lvl1pPr>
              <a:defRPr sz="700"/>
            </a:lvl1pPr>
          </a:lstStyle>
          <a:p>
            <a:r>
              <a:rPr lang="en-US"/>
              <a:t>Click icon to add picture</a:t>
            </a:r>
          </a:p>
        </p:txBody>
      </p:sp>
      <p:sp>
        <p:nvSpPr>
          <p:cNvPr id="53" name="Picture Placeholder 15"/>
          <p:cNvSpPr>
            <a:spLocks noGrp="1"/>
          </p:cNvSpPr>
          <p:nvPr>
            <p:ph type="pic" sz="quarter" idx="56"/>
          </p:nvPr>
        </p:nvSpPr>
        <p:spPr>
          <a:xfrm>
            <a:off x="4409788" y="4854648"/>
            <a:ext cx="878417" cy="641351"/>
          </a:xfrm>
        </p:spPr>
        <p:txBody>
          <a:bodyPr>
            <a:normAutofit/>
          </a:bodyPr>
          <a:lstStyle>
            <a:lvl1pPr>
              <a:defRPr sz="700"/>
            </a:lvl1pPr>
          </a:lstStyle>
          <a:p>
            <a:r>
              <a:rPr lang="en-US"/>
              <a:t>Click icon to add picture</a:t>
            </a:r>
          </a:p>
        </p:txBody>
      </p:sp>
      <p:sp>
        <p:nvSpPr>
          <p:cNvPr id="54" name="Picture Placeholder 15"/>
          <p:cNvSpPr>
            <a:spLocks noGrp="1"/>
          </p:cNvSpPr>
          <p:nvPr>
            <p:ph type="pic" sz="quarter" idx="57"/>
          </p:nvPr>
        </p:nvSpPr>
        <p:spPr>
          <a:xfrm>
            <a:off x="5666165" y="4854648"/>
            <a:ext cx="878417" cy="641351"/>
          </a:xfrm>
        </p:spPr>
        <p:txBody>
          <a:bodyPr>
            <a:normAutofit/>
          </a:bodyPr>
          <a:lstStyle>
            <a:lvl1pPr>
              <a:defRPr sz="700"/>
            </a:lvl1pPr>
          </a:lstStyle>
          <a:p>
            <a:r>
              <a:rPr lang="en-US"/>
              <a:t>Click icon to add picture</a:t>
            </a:r>
          </a:p>
        </p:txBody>
      </p:sp>
      <p:sp>
        <p:nvSpPr>
          <p:cNvPr id="55" name="Picture Placeholder 15"/>
          <p:cNvSpPr>
            <a:spLocks noGrp="1"/>
          </p:cNvSpPr>
          <p:nvPr>
            <p:ph type="pic" sz="quarter" idx="58"/>
          </p:nvPr>
        </p:nvSpPr>
        <p:spPr>
          <a:xfrm>
            <a:off x="6922542" y="4854648"/>
            <a:ext cx="878417" cy="641351"/>
          </a:xfrm>
        </p:spPr>
        <p:txBody>
          <a:bodyPr>
            <a:normAutofit/>
          </a:bodyPr>
          <a:lstStyle>
            <a:lvl1pPr>
              <a:defRPr sz="700"/>
            </a:lvl1pPr>
          </a:lstStyle>
          <a:p>
            <a:r>
              <a:rPr lang="en-US"/>
              <a:t>Click icon to add picture</a:t>
            </a:r>
          </a:p>
        </p:txBody>
      </p:sp>
      <p:sp>
        <p:nvSpPr>
          <p:cNvPr id="56" name="Picture Placeholder 15"/>
          <p:cNvSpPr>
            <a:spLocks noGrp="1"/>
          </p:cNvSpPr>
          <p:nvPr>
            <p:ph type="pic" sz="quarter" idx="59"/>
          </p:nvPr>
        </p:nvSpPr>
        <p:spPr>
          <a:xfrm>
            <a:off x="8178920" y="4854648"/>
            <a:ext cx="878417" cy="641351"/>
          </a:xfrm>
        </p:spPr>
        <p:txBody>
          <a:bodyPr>
            <a:normAutofit/>
          </a:bodyPr>
          <a:lstStyle>
            <a:lvl1pPr>
              <a:defRPr sz="700"/>
            </a:lvl1pPr>
          </a:lstStyle>
          <a:p>
            <a:r>
              <a:rPr lang="en-US"/>
              <a:t>Click icon to add picture</a:t>
            </a:r>
          </a:p>
        </p:txBody>
      </p:sp>
      <p:sp>
        <p:nvSpPr>
          <p:cNvPr id="57" name="Picture Placeholder 15"/>
          <p:cNvSpPr>
            <a:spLocks noGrp="1"/>
          </p:cNvSpPr>
          <p:nvPr>
            <p:ph type="pic" sz="quarter" idx="60"/>
          </p:nvPr>
        </p:nvSpPr>
        <p:spPr>
          <a:xfrm>
            <a:off x="9435297" y="4854648"/>
            <a:ext cx="878417" cy="641351"/>
          </a:xfrm>
        </p:spPr>
        <p:txBody>
          <a:bodyPr>
            <a:normAutofit/>
          </a:bodyPr>
          <a:lstStyle>
            <a:lvl1pPr>
              <a:defRPr sz="700"/>
            </a:lvl1pPr>
          </a:lstStyle>
          <a:p>
            <a:r>
              <a:rPr lang="en-US"/>
              <a:t>Click icon to add picture</a:t>
            </a:r>
          </a:p>
        </p:txBody>
      </p:sp>
      <p:sp>
        <p:nvSpPr>
          <p:cNvPr id="58" name="Picture Placeholder 15"/>
          <p:cNvSpPr>
            <a:spLocks noGrp="1"/>
          </p:cNvSpPr>
          <p:nvPr>
            <p:ph type="pic" sz="quarter" idx="61"/>
          </p:nvPr>
        </p:nvSpPr>
        <p:spPr>
          <a:xfrm>
            <a:off x="10691673" y="4854648"/>
            <a:ext cx="878417" cy="641351"/>
          </a:xfrm>
        </p:spPr>
        <p:txBody>
          <a:bodyPr>
            <a:normAutofit/>
          </a:bodyPr>
          <a:lstStyle>
            <a:lvl1pPr>
              <a:defRPr sz="700"/>
            </a:lvl1pPr>
          </a:lstStyle>
          <a:p>
            <a:r>
              <a:rPr lang="en-US"/>
              <a:t>Click icon to add picture</a:t>
            </a:r>
          </a:p>
        </p:txBody>
      </p:sp>
      <p:sp>
        <p:nvSpPr>
          <p:cNvPr id="60" name="Picture Placeholder 15"/>
          <p:cNvSpPr>
            <a:spLocks noGrp="1"/>
          </p:cNvSpPr>
          <p:nvPr>
            <p:ph type="pic" sz="quarter" idx="63"/>
          </p:nvPr>
        </p:nvSpPr>
        <p:spPr>
          <a:xfrm>
            <a:off x="1897032" y="5822288"/>
            <a:ext cx="878417" cy="641351"/>
          </a:xfrm>
        </p:spPr>
        <p:txBody>
          <a:bodyPr>
            <a:normAutofit/>
          </a:bodyPr>
          <a:lstStyle>
            <a:lvl1pPr>
              <a:defRPr sz="700"/>
            </a:lvl1pPr>
          </a:lstStyle>
          <a:p>
            <a:r>
              <a:rPr lang="en-US"/>
              <a:t>Click icon to add picture</a:t>
            </a:r>
          </a:p>
        </p:txBody>
      </p:sp>
      <p:sp>
        <p:nvSpPr>
          <p:cNvPr id="61" name="Picture Placeholder 15"/>
          <p:cNvSpPr>
            <a:spLocks noGrp="1"/>
          </p:cNvSpPr>
          <p:nvPr>
            <p:ph type="pic" sz="quarter" idx="64"/>
          </p:nvPr>
        </p:nvSpPr>
        <p:spPr>
          <a:xfrm>
            <a:off x="3153410" y="5822288"/>
            <a:ext cx="878417" cy="641351"/>
          </a:xfrm>
        </p:spPr>
        <p:txBody>
          <a:bodyPr>
            <a:normAutofit/>
          </a:bodyPr>
          <a:lstStyle>
            <a:lvl1pPr>
              <a:defRPr sz="700"/>
            </a:lvl1pPr>
          </a:lstStyle>
          <a:p>
            <a:r>
              <a:rPr lang="en-US"/>
              <a:t>Click icon to add picture</a:t>
            </a:r>
          </a:p>
        </p:txBody>
      </p:sp>
      <p:sp>
        <p:nvSpPr>
          <p:cNvPr id="62" name="Picture Placeholder 15"/>
          <p:cNvSpPr>
            <a:spLocks noGrp="1"/>
          </p:cNvSpPr>
          <p:nvPr>
            <p:ph type="pic" sz="quarter" idx="65"/>
          </p:nvPr>
        </p:nvSpPr>
        <p:spPr>
          <a:xfrm>
            <a:off x="4409788" y="5822288"/>
            <a:ext cx="878417" cy="641351"/>
          </a:xfrm>
        </p:spPr>
        <p:txBody>
          <a:bodyPr>
            <a:normAutofit/>
          </a:bodyPr>
          <a:lstStyle>
            <a:lvl1pPr>
              <a:defRPr sz="700"/>
            </a:lvl1pPr>
          </a:lstStyle>
          <a:p>
            <a:r>
              <a:rPr lang="en-US"/>
              <a:t>Click icon to add picture</a:t>
            </a:r>
          </a:p>
        </p:txBody>
      </p:sp>
      <p:sp>
        <p:nvSpPr>
          <p:cNvPr id="63" name="Picture Placeholder 15"/>
          <p:cNvSpPr>
            <a:spLocks noGrp="1"/>
          </p:cNvSpPr>
          <p:nvPr>
            <p:ph type="pic" sz="quarter" idx="66"/>
          </p:nvPr>
        </p:nvSpPr>
        <p:spPr>
          <a:xfrm>
            <a:off x="5666165" y="5822288"/>
            <a:ext cx="878417" cy="641351"/>
          </a:xfrm>
        </p:spPr>
        <p:txBody>
          <a:bodyPr>
            <a:normAutofit/>
          </a:bodyPr>
          <a:lstStyle>
            <a:lvl1pPr>
              <a:defRPr sz="700"/>
            </a:lvl1pPr>
          </a:lstStyle>
          <a:p>
            <a:r>
              <a:rPr lang="en-US"/>
              <a:t>Click icon to add picture</a:t>
            </a:r>
          </a:p>
        </p:txBody>
      </p:sp>
      <p:sp>
        <p:nvSpPr>
          <p:cNvPr id="64" name="Picture Placeholder 15"/>
          <p:cNvSpPr>
            <a:spLocks noGrp="1"/>
          </p:cNvSpPr>
          <p:nvPr>
            <p:ph type="pic" sz="quarter" idx="67"/>
          </p:nvPr>
        </p:nvSpPr>
        <p:spPr>
          <a:xfrm>
            <a:off x="6922542" y="5822288"/>
            <a:ext cx="878417" cy="641351"/>
          </a:xfrm>
        </p:spPr>
        <p:txBody>
          <a:bodyPr>
            <a:normAutofit/>
          </a:bodyPr>
          <a:lstStyle>
            <a:lvl1pPr>
              <a:defRPr sz="700"/>
            </a:lvl1pPr>
          </a:lstStyle>
          <a:p>
            <a:r>
              <a:rPr lang="en-US"/>
              <a:t>Click icon to add picture</a:t>
            </a:r>
          </a:p>
        </p:txBody>
      </p:sp>
      <p:sp>
        <p:nvSpPr>
          <p:cNvPr id="65" name="Picture Placeholder 15"/>
          <p:cNvSpPr>
            <a:spLocks noGrp="1"/>
          </p:cNvSpPr>
          <p:nvPr>
            <p:ph type="pic" sz="quarter" idx="68"/>
          </p:nvPr>
        </p:nvSpPr>
        <p:spPr>
          <a:xfrm>
            <a:off x="8178920" y="5822288"/>
            <a:ext cx="878417" cy="641351"/>
          </a:xfrm>
        </p:spPr>
        <p:txBody>
          <a:bodyPr>
            <a:normAutofit/>
          </a:bodyPr>
          <a:lstStyle>
            <a:lvl1pPr>
              <a:defRPr sz="700"/>
            </a:lvl1pPr>
          </a:lstStyle>
          <a:p>
            <a:r>
              <a:rPr lang="en-US"/>
              <a:t>Click icon to add picture</a:t>
            </a:r>
          </a:p>
        </p:txBody>
      </p:sp>
      <p:sp>
        <p:nvSpPr>
          <p:cNvPr id="66" name="Picture Placeholder 15"/>
          <p:cNvSpPr>
            <a:spLocks noGrp="1"/>
          </p:cNvSpPr>
          <p:nvPr>
            <p:ph type="pic" sz="quarter" idx="69"/>
          </p:nvPr>
        </p:nvSpPr>
        <p:spPr>
          <a:xfrm>
            <a:off x="9435297" y="5822288"/>
            <a:ext cx="878417" cy="641351"/>
          </a:xfrm>
        </p:spPr>
        <p:txBody>
          <a:bodyPr>
            <a:normAutofit/>
          </a:bodyPr>
          <a:lstStyle>
            <a:lvl1pPr>
              <a:defRPr sz="700"/>
            </a:lvl1pPr>
          </a:lstStyle>
          <a:p>
            <a:r>
              <a:rPr lang="en-US"/>
              <a:t>Click icon to add picture</a:t>
            </a:r>
          </a:p>
        </p:txBody>
      </p:sp>
    </p:spTree>
    <p:extLst>
      <p:ext uri="{BB962C8B-B14F-4D97-AF65-F5344CB8AC3E}">
        <p14:creationId xmlns:p14="http://schemas.microsoft.com/office/powerpoint/2010/main" val="29533573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Tree>
    <p:extLst>
      <p:ext uri="{BB962C8B-B14F-4D97-AF65-F5344CB8AC3E}">
        <p14:creationId xmlns:p14="http://schemas.microsoft.com/office/powerpoint/2010/main" val="22907434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1425" y="332656"/>
            <a:ext cx="10361084" cy="803176"/>
          </a:xfrm>
        </p:spPr>
        <p:txBody>
          <a:bodyPr/>
          <a:lstStyle/>
          <a:p>
            <a:r>
              <a:rPr lang="en-US"/>
              <a:t>Click to edit Master title style</a:t>
            </a:r>
            <a:endParaRPr lang="en-AU"/>
          </a:p>
        </p:txBody>
      </p:sp>
      <p:sp>
        <p:nvSpPr>
          <p:cNvPr id="3" name="Content Placeholder 2"/>
          <p:cNvSpPr>
            <a:spLocks noGrp="1"/>
          </p:cNvSpPr>
          <p:nvPr>
            <p:ph idx="1"/>
          </p:nvPr>
        </p:nvSpPr>
        <p:spPr>
          <a:xfrm>
            <a:off x="914401" y="1556792"/>
            <a:ext cx="10361084" cy="4742408"/>
          </a:xfrm>
        </p:spPr>
        <p:txBody>
          <a:bodyPr/>
          <a:lstStyle>
            <a:lvl1pPr>
              <a:defRPr sz="2400"/>
            </a:lvl1pPr>
            <a:lvl2pPr marL="342900" indent="-342900">
              <a:buFont typeface="Arial" panose="020B0604020202020204" pitchFamily="34" charset="0"/>
              <a:buChar char="•"/>
              <a:defRPr sz="2400"/>
            </a:lvl2pPr>
            <a:lvl3pPr marL="692150" indent="-346075">
              <a:buFont typeface="Arial" panose="020B0604020202020204" pitchFamily="34" charset="0"/>
              <a:buChar char="•"/>
              <a:defRPr sz="2000" b="0" cap="none" baseline="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10403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3" name="Rectangle 52"/>
          <p:cNvSpPr/>
          <p:nvPr/>
        </p:nvSpPr>
        <p:spPr>
          <a:xfrm>
            <a:off x="241904" y="1310220"/>
            <a:ext cx="11696096" cy="5375429"/>
          </a:xfrm>
          <a:prstGeom prst="rect">
            <a:avLst/>
          </a:prstGeom>
          <a:solidFill>
            <a:srgbClr val="425563"/>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AU" sz="1800" noProof="0" dirty="0"/>
          </a:p>
        </p:txBody>
      </p:sp>
      <p:pic>
        <p:nvPicPr>
          <p:cNvPr id="13" name="Picture 12"/>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9266905" y="2835528"/>
            <a:ext cx="2674484" cy="3849755"/>
          </a:xfrm>
          <a:prstGeom prst="rect">
            <a:avLst/>
          </a:prstGeom>
        </p:spPr>
      </p:pic>
      <p:sp>
        <p:nvSpPr>
          <p:cNvPr id="54" name="Text Placeholder 2"/>
          <p:cNvSpPr>
            <a:spLocks noGrp="1"/>
          </p:cNvSpPr>
          <p:nvPr>
            <p:ph type="body" idx="1" hasCustomPrompt="1"/>
          </p:nvPr>
        </p:nvSpPr>
        <p:spPr>
          <a:xfrm>
            <a:off x="598319" y="2541438"/>
            <a:ext cx="8676917" cy="639763"/>
          </a:xfrm>
          <a:prstGeom prst="rect">
            <a:avLst/>
          </a:prstGeom>
        </p:spPr>
        <p:txBody>
          <a:bodyPr vert="horz" lIns="121917" tIns="60958" rIns="121917" bIns="60958" rtlCol="0" anchor="ctr">
            <a:normAutofit/>
          </a:bodyPr>
          <a:lstStyle>
            <a:lvl1pPr marL="0" indent="0">
              <a:buNone/>
              <a:defRPr lang="en-AU" sz="3225" b="1" i="0" noProof="0" dirty="0" smtClean="0">
                <a:solidFill>
                  <a:schemeClr val="bg1"/>
                </a:solidFill>
                <a:latin typeface="+mj-lt"/>
                <a:ea typeface="+mj-ea"/>
                <a:cs typeface="National-Semibold"/>
              </a:defRPr>
            </a:lvl1pPr>
          </a:lstStyle>
          <a:p>
            <a:pPr lvl="0">
              <a:spcBef>
                <a:spcPct val="0"/>
              </a:spcBef>
            </a:pPr>
            <a:r>
              <a:rPr lang="en-AU" noProof="0" dirty="0"/>
              <a:t>Cover title</a:t>
            </a:r>
          </a:p>
        </p:txBody>
      </p:sp>
      <p:sp>
        <p:nvSpPr>
          <p:cNvPr id="55" name="Text Placeholder 2"/>
          <p:cNvSpPr>
            <a:spLocks noGrp="1"/>
          </p:cNvSpPr>
          <p:nvPr>
            <p:ph type="body" idx="13" hasCustomPrompt="1"/>
          </p:nvPr>
        </p:nvSpPr>
        <p:spPr>
          <a:xfrm>
            <a:off x="598319" y="3138111"/>
            <a:ext cx="8676917" cy="496816"/>
          </a:xfrm>
          <a:prstGeom prst="rect">
            <a:avLst/>
          </a:prstGeom>
          <a:ln>
            <a:noFill/>
          </a:ln>
        </p:spPr>
        <p:txBody>
          <a:bodyPr anchor="t" anchorCtr="0">
            <a:normAutofit/>
          </a:bodyPr>
          <a:lstStyle>
            <a:lvl1pPr marL="0" indent="0" algn="l">
              <a:buNone/>
              <a:defRPr sz="1800" b="0" cap="all">
                <a:solidFill>
                  <a:srgbClr val="FFFFFF"/>
                </a:solidFill>
                <a:latin typeface="+mj-lt"/>
                <a:cs typeface="Georgia"/>
              </a:defRPr>
            </a:lvl1pPr>
            <a:lvl2pPr marL="457189" indent="0">
              <a:buNone/>
              <a:defRPr sz="2025" b="1"/>
            </a:lvl2pPr>
            <a:lvl3pPr marL="914378" indent="0">
              <a:buNone/>
              <a:defRPr sz="1800" b="1"/>
            </a:lvl3pPr>
            <a:lvl4pPr marL="1371566" indent="0">
              <a:buNone/>
              <a:defRPr sz="1575" b="1"/>
            </a:lvl4pPr>
            <a:lvl5pPr marL="1828754" indent="0">
              <a:buNone/>
              <a:defRPr sz="1575" b="1"/>
            </a:lvl5pPr>
            <a:lvl6pPr marL="2285943" indent="0">
              <a:buNone/>
              <a:defRPr sz="1575" b="1"/>
            </a:lvl6pPr>
            <a:lvl7pPr marL="2743132" indent="0">
              <a:buNone/>
              <a:defRPr sz="1575" b="1"/>
            </a:lvl7pPr>
            <a:lvl8pPr marL="3200320" indent="0">
              <a:buNone/>
              <a:defRPr sz="1575" b="1"/>
            </a:lvl8pPr>
            <a:lvl9pPr marL="3657509" indent="0">
              <a:buNone/>
              <a:defRPr sz="1575" b="1"/>
            </a:lvl9pPr>
          </a:lstStyle>
          <a:p>
            <a:pPr lvl="0"/>
            <a:r>
              <a:rPr lang="en-AU" noProof="0" dirty="0"/>
              <a:t>SUBHEAD</a:t>
            </a:r>
          </a:p>
        </p:txBody>
      </p:sp>
      <p:sp>
        <p:nvSpPr>
          <p:cNvPr id="56" name="Text Placeholder 2"/>
          <p:cNvSpPr>
            <a:spLocks noGrp="1"/>
          </p:cNvSpPr>
          <p:nvPr>
            <p:ph type="body" idx="14" hasCustomPrompt="1"/>
          </p:nvPr>
        </p:nvSpPr>
        <p:spPr>
          <a:xfrm>
            <a:off x="598318" y="5854287"/>
            <a:ext cx="6175828" cy="275580"/>
          </a:xfrm>
          <a:prstGeom prst="rect">
            <a:avLst/>
          </a:prstGeom>
          <a:ln>
            <a:noFill/>
          </a:ln>
        </p:spPr>
        <p:txBody>
          <a:bodyPr anchor="t" anchorCtr="0"/>
          <a:lstStyle>
            <a:lvl1pPr marL="0" indent="0" algn="l">
              <a:buNone/>
              <a:defRPr sz="1125" b="0">
                <a:solidFill>
                  <a:srgbClr val="FFFFFF"/>
                </a:solidFill>
                <a:latin typeface="Georgia"/>
                <a:cs typeface="Georgia"/>
              </a:defRPr>
            </a:lvl1pPr>
            <a:lvl2pPr marL="457189" indent="0">
              <a:buNone/>
              <a:defRPr sz="2025" b="1"/>
            </a:lvl2pPr>
            <a:lvl3pPr marL="914378" indent="0">
              <a:buNone/>
              <a:defRPr sz="1800" b="1"/>
            </a:lvl3pPr>
            <a:lvl4pPr marL="1371566" indent="0">
              <a:buNone/>
              <a:defRPr sz="1575" b="1"/>
            </a:lvl4pPr>
            <a:lvl5pPr marL="1828754" indent="0">
              <a:buNone/>
              <a:defRPr sz="1575" b="1"/>
            </a:lvl5pPr>
            <a:lvl6pPr marL="2285943" indent="0">
              <a:buNone/>
              <a:defRPr sz="1575" b="1"/>
            </a:lvl6pPr>
            <a:lvl7pPr marL="2743132" indent="0">
              <a:buNone/>
              <a:defRPr sz="1575" b="1"/>
            </a:lvl7pPr>
            <a:lvl8pPr marL="3200320" indent="0">
              <a:buNone/>
              <a:defRPr sz="1575" b="1"/>
            </a:lvl8pPr>
            <a:lvl9pPr marL="3657509" indent="0">
              <a:buNone/>
              <a:defRPr sz="1575" b="1"/>
            </a:lvl9pPr>
          </a:lstStyle>
          <a:p>
            <a:pPr lvl="0"/>
            <a:r>
              <a:rPr lang="en-AU" noProof="0" dirty="0"/>
              <a:t>DATE: 3 October 2014</a:t>
            </a:r>
          </a:p>
        </p:txBody>
      </p:sp>
      <p:sp>
        <p:nvSpPr>
          <p:cNvPr id="58" name="Freeform 57"/>
          <p:cNvSpPr/>
          <p:nvPr/>
        </p:nvSpPr>
        <p:spPr>
          <a:xfrm>
            <a:off x="10316509" y="2122171"/>
            <a:ext cx="1621492" cy="2527300"/>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 name="connsiteX0" fmla="*/ 94 w 1216119"/>
              <a:gd name="connsiteY0" fmla="*/ 1209675 h 1895475"/>
              <a:gd name="connsiteX1" fmla="*/ 1216119 w 1216119"/>
              <a:gd name="connsiteY1" fmla="*/ 0 h 1895475"/>
              <a:gd name="connsiteX2" fmla="*/ 1155794 w 1216119"/>
              <a:gd name="connsiteY2" fmla="*/ 7429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921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88975 h 1895475"/>
              <a:gd name="connsiteX3" fmla="*/ 94 w 1216119"/>
              <a:gd name="connsiteY3" fmla="*/ 1895475 h 1895475"/>
              <a:gd name="connsiteX4" fmla="*/ 94 w 1216119"/>
              <a:gd name="connsiteY4" fmla="*/ 1209675 h 1895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119" h="1895475">
                <a:moveTo>
                  <a:pt x="94" y="1209675"/>
                </a:moveTo>
                <a:lnTo>
                  <a:pt x="1216119" y="0"/>
                </a:lnTo>
                <a:lnTo>
                  <a:pt x="1216119" y="688975"/>
                </a:lnTo>
                <a:lnTo>
                  <a:pt x="94" y="1895475"/>
                </a:lnTo>
                <a:cubicBezTo>
                  <a:pt x="-964" y="1667933"/>
                  <a:pt x="7502" y="1437217"/>
                  <a:pt x="94" y="1209675"/>
                </a:cubicBezTo>
                <a:close/>
              </a:path>
            </a:pathLst>
          </a:custGeom>
          <a:solidFill>
            <a:srgbClr val="A2AAAD"/>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59" name="Freeform 58"/>
          <p:cNvSpPr/>
          <p:nvPr/>
        </p:nvSpPr>
        <p:spPr>
          <a:xfrm>
            <a:off x="9270029" y="4155865"/>
            <a:ext cx="1541059" cy="2438400"/>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794" h="1828800">
                <a:moveTo>
                  <a:pt x="94" y="1143000"/>
                </a:moveTo>
                <a:lnTo>
                  <a:pt x="1155794" y="0"/>
                </a:lnTo>
                <a:lnTo>
                  <a:pt x="1155794" y="676275"/>
                </a:lnTo>
                <a:lnTo>
                  <a:pt x="94" y="1828800"/>
                </a:lnTo>
                <a:cubicBezTo>
                  <a:pt x="-964" y="1601258"/>
                  <a:pt x="7502" y="1370542"/>
                  <a:pt x="94" y="1143000"/>
                </a:cubicBezTo>
                <a:close/>
              </a:path>
            </a:pathLst>
          </a:custGeom>
          <a:solidFill>
            <a:srgbClr val="C6006B">
              <a:alpha val="47000"/>
            </a:srgbClr>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60" name="Rectangle 59"/>
          <p:cNvSpPr/>
          <p:nvPr/>
        </p:nvSpPr>
        <p:spPr>
          <a:xfrm>
            <a:off x="9173212" y="2763522"/>
            <a:ext cx="1149349" cy="1822027"/>
          </a:xfrm>
          <a:prstGeom prst="rect">
            <a:avLst/>
          </a:prstGeom>
          <a:solidFill>
            <a:srgbClr val="425563"/>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lvl="0" algn="ctr"/>
            <a:endParaRPr lang="en-GB" sz="1800" dirty="0"/>
          </a:p>
        </p:txBody>
      </p:sp>
      <p:sp>
        <p:nvSpPr>
          <p:cNvPr id="61" name="Freeform 60"/>
          <p:cNvSpPr/>
          <p:nvPr/>
        </p:nvSpPr>
        <p:spPr>
          <a:xfrm>
            <a:off x="9209915" y="3736343"/>
            <a:ext cx="1113492" cy="2010833"/>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0 w 1171575"/>
              <a:gd name="connsiteY0" fmla="*/ 1165225 h 1282700"/>
              <a:gd name="connsiteX1" fmla="*/ 1171575 w 1171575"/>
              <a:gd name="connsiteY1" fmla="*/ 0 h 1282700"/>
              <a:gd name="connsiteX2" fmla="*/ 1171575 w 1171575"/>
              <a:gd name="connsiteY2" fmla="*/ 676275 h 1282700"/>
              <a:gd name="connsiteX3" fmla="*/ 339725 w 1171575"/>
              <a:gd name="connsiteY3" fmla="*/ 1282700 h 1282700"/>
              <a:gd name="connsiteX4" fmla="*/ 0 w 1171575"/>
              <a:gd name="connsiteY4" fmla="*/ 1165225 h 1282700"/>
              <a:gd name="connsiteX0" fmla="*/ 0 w 1171575"/>
              <a:gd name="connsiteY0" fmla="*/ 1165225 h 1527175"/>
              <a:gd name="connsiteX1" fmla="*/ 1171575 w 1171575"/>
              <a:gd name="connsiteY1" fmla="*/ 0 h 1527175"/>
              <a:gd name="connsiteX2" fmla="*/ 1171575 w 1171575"/>
              <a:gd name="connsiteY2" fmla="*/ 676275 h 1527175"/>
              <a:gd name="connsiteX3" fmla="*/ 336550 w 1171575"/>
              <a:gd name="connsiteY3" fmla="*/ 1527175 h 1527175"/>
              <a:gd name="connsiteX4" fmla="*/ 0 w 1171575"/>
              <a:gd name="connsiteY4" fmla="*/ 1165225 h 1527175"/>
              <a:gd name="connsiteX0" fmla="*/ 94 w 835119"/>
              <a:gd name="connsiteY0" fmla="*/ 831850 h 1527175"/>
              <a:gd name="connsiteX1" fmla="*/ 835119 w 835119"/>
              <a:gd name="connsiteY1" fmla="*/ 0 h 1527175"/>
              <a:gd name="connsiteX2" fmla="*/ 835119 w 835119"/>
              <a:gd name="connsiteY2" fmla="*/ 676275 h 1527175"/>
              <a:gd name="connsiteX3" fmla="*/ 94 w 835119"/>
              <a:gd name="connsiteY3" fmla="*/ 1527175 h 1527175"/>
              <a:gd name="connsiteX4" fmla="*/ 94 w 835119"/>
              <a:gd name="connsiteY4" fmla="*/ 831850 h 1527175"/>
              <a:gd name="connsiteX0" fmla="*/ 94 w 835119"/>
              <a:gd name="connsiteY0" fmla="*/ 831850 h 1508125"/>
              <a:gd name="connsiteX1" fmla="*/ 835119 w 835119"/>
              <a:gd name="connsiteY1" fmla="*/ 0 h 1508125"/>
              <a:gd name="connsiteX2" fmla="*/ 835119 w 835119"/>
              <a:gd name="connsiteY2" fmla="*/ 676275 h 1508125"/>
              <a:gd name="connsiteX3" fmla="*/ 94 w 835119"/>
              <a:gd name="connsiteY3" fmla="*/ 1508125 h 1508125"/>
              <a:gd name="connsiteX4" fmla="*/ 94 w 835119"/>
              <a:gd name="connsiteY4" fmla="*/ 831850 h 150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119" h="1508125">
                <a:moveTo>
                  <a:pt x="94" y="831850"/>
                </a:moveTo>
                <a:lnTo>
                  <a:pt x="835119" y="0"/>
                </a:lnTo>
                <a:lnTo>
                  <a:pt x="835119" y="676275"/>
                </a:lnTo>
                <a:lnTo>
                  <a:pt x="94" y="1508125"/>
                </a:lnTo>
                <a:cubicBezTo>
                  <a:pt x="-964" y="1280583"/>
                  <a:pt x="7502" y="1059392"/>
                  <a:pt x="94" y="831850"/>
                </a:cubicBezTo>
                <a:close/>
              </a:path>
            </a:pathLst>
          </a:custGeom>
          <a:solidFill>
            <a:srgbClr val="42556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38" tIns="45719" rIns="91438" bIns="45719" numCol="1" spcCol="0" rtlCol="0" fromWordArt="0" anchor="ctr" anchorCtr="0" forceAA="0" compatLnSpc="1">
            <a:prstTxWarp prst="textNoShape">
              <a:avLst/>
            </a:prstTxWarp>
            <a:noAutofit/>
          </a:bodyPr>
          <a:lstStyle/>
          <a:p>
            <a:pPr lvl="0" algn="ctr"/>
            <a:endParaRPr lang="en-GB" sz="1800" dirty="0"/>
          </a:p>
        </p:txBody>
      </p:sp>
      <p:sp>
        <p:nvSpPr>
          <p:cNvPr id="62" name="Freeform 61"/>
          <p:cNvSpPr/>
          <p:nvPr/>
        </p:nvSpPr>
        <p:spPr>
          <a:xfrm>
            <a:off x="10307195" y="1731436"/>
            <a:ext cx="1113492" cy="2010833"/>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0 w 1171575"/>
              <a:gd name="connsiteY0" fmla="*/ 1165225 h 1282700"/>
              <a:gd name="connsiteX1" fmla="*/ 1171575 w 1171575"/>
              <a:gd name="connsiteY1" fmla="*/ 0 h 1282700"/>
              <a:gd name="connsiteX2" fmla="*/ 1171575 w 1171575"/>
              <a:gd name="connsiteY2" fmla="*/ 676275 h 1282700"/>
              <a:gd name="connsiteX3" fmla="*/ 339725 w 1171575"/>
              <a:gd name="connsiteY3" fmla="*/ 1282700 h 1282700"/>
              <a:gd name="connsiteX4" fmla="*/ 0 w 1171575"/>
              <a:gd name="connsiteY4" fmla="*/ 1165225 h 1282700"/>
              <a:gd name="connsiteX0" fmla="*/ 0 w 1171575"/>
              <a:gd name="connsiteY0" fmla="*/ 1165225 h 1527175"/>
              <a:gd name="connsiteX1" fmla="*/ 1171575 w 1171575"/>
              <a:gd name="connsiteY1" fmla="*/ 0 h 1527175"/>
              <a:gd name="connsiteX2" fmla="*/ 1171575 w 1171575"/>
              <a:gd name="connsiteY2" fmla="*/ 676275 h 1527175"/>
              <a:gd name="connsiteX3" fmla="*/ 336550 w 1171575"/>
              <a:gd name="connsiteY3" fmla="*/ 1527175 h 1527175"/>
              <a:gd name="connsiteX4" fmla="*/ 0 w 1171575"/>
              <a:gd name="connsiteY4" fmla="*/ 1165225 h 1527175"/>
              <a:gd name="connsiteX0" fmla="*/ 94 w 835119"/>
              <a:gd name="connsiteY0" fmla="*/ 831850 h 1527175"/>
              <a:gd name="connsiteX1" fmla="*/ 835119 w 835119"/>
              <a:gd name="connsiteY1" fmla="*/ 0 h 1527175"/>
              <a:gd name="connsiteX2" fmla="*/ 835119 w 835119"/>
              <a:gd name="connsiteY2" fmla="*/ 676275 h 1527175"/>
              <a:gd name="connsiteX3" fmla="*/ 94 w 835119"/>
              <a:gd name="connsiteY3" fmla="*/ 1527175 h 1527175"/>
              <a:gd name="connsiteX4" fmla="*/ 94 w 835119"/>
              <a:gd name="connsiteY4" fmla="*/ 831850 h 1527175"/>
              <a:gd name="connsiteX0" fmla="*/ 94 w 835119"/>
              <a:gd name="connsiteY0" fmla="*/ 831850 h 1508125"/>
              <a:gd name="connsiteX1" fmla="*/ 835119 w 835119"/>
              <a:gd name="connsiteY1" fmla="*/ 0 h 1508125"/>
              <a:gd name="connsiteX2" fmla="*/ 835119 w 835119"/>
              <a:gd name="connsiteY2" fmla="*/ 676275 h 1508125"/>
              <a:gd name="connsiteX3" fmla="*/ 94 w 835119"/>
              <a:gd name="connsiteY3" fmla="*/ 1508125 h 1508125"/>
              <a:gd name="connsiteX4" fmla="*/ 94 w 835119"/>
              <a:gd name="connsiteY4" fmla="*/ 831850 h 150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119" h="1508125">
                <a:moveTo>
                  <a:pt x="94" y="831850"/>
                </a:moveTo>
                <a:lnTo>
                  <a:pt x="835119" y="0"/>
                </a:lnTo>
                <a:lnTo>
                  <a:pt x="835119" y="676275"/>
                </a:lnTo>
                <a:lnTo>
                  <a:pt x="94" y="1508125"/>
                </a:lnTo>
                <a:cubicBezTo>
                  <a:pt x="-964" y="1280583"/>
                  <a:pt x="7502" y="1059392"/>
                  <a:pt x="94" y="831850"/>
                </a:cubicBezTo>
                <a:close/>
              </a:path>
            </a:pathLst>
          </a:custGeom>
          <a:solidFill>
            <a:srgbClr val="42556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38" tIns="45719" rIns="91438" bIns="45719" numCol="1" spcCol="0" rtlCol="0" fromWordArt="0" anchor="ctr" anchorCtr="0" forceAA="0" compatLnSpc="1">
            <a:prstTxWarp prst="textNoShape">
              <a:avLst/>
            </a:prstTxWarp>
            <a:noAutofit/>
          </a:bodyPr>
          <a:lstStyle/>
          <a:p>
            <a:pPr lvl="0" algn="ctr"/>
            <a:endParaRPr lang="en-GB" sz="1800" dirty="0"/>
          </a:p>
        </p:txBody>
      </p:sp>
      <p:sp>
        <p:nvSpPr>
          <p:cNvPr id="63" name="Rectangle 62"/>
          <p:cNvSpPr/>
          <p:nvPr/>
        </p:nvSpPr>
        <p:spPr>
          <a:xfrm>
            <a:off x="9008533" y="4402669"/>
            <a:ext cx="894080" cy="474133"/>
          </a:xfrm>
          <a:prstGeom prst="rect">
            <a:avLst/>
          </a:prstGeom>
          <a:solidFill>
            <a:srgbClr val="425563"/>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Tree>
    <p:extLst>
      <p:ext uri="{BB962C8B-B14F-4D97-AF65-F5344CB8AC3E}">
        <p14:creationId xmlns:p14="http://schemas.microsoft.com/office/powerpoint/2010/main" val="35403339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Rectangle 6"/>
          <p:cNvSpPr/>
          <p:nvPr/>
        </p:nvSpPr>
        <p:spPr>
          <a:xfrm>
            <a:off x="241905" y="1298223"/>
            <a:ext cx="11710747" cy="5387421"/>
          </a:xfrm>
          <a:prstGeom prst="rect">
            <a:avLst/>
          </a:prstGeom>
          <a:solidFill>
            <a:srgbClr val="A2AA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350" noProof="0" dirty="0"/>
          </a:p>
        </p:txBody>
      </p:sp>
      <p:sp>
        <p:nvSpPr>
          <p:cNvPr id="2" name="Rectangle 1"/>
          <p:cNvSpPr/>
          <p:nvPr/>
        </p:nvSpPr>
        <p:spPr>
          <a:xfrm>
            <a:off x="253782" y="3062172"/>
            <a:ext cx="4711095" cy="3633018"/>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800" dirty="0">
                <a:solidFill>
                  <a:schemeClr val="lt1"/>
                </a:solidFill>
              </a:rPr>
              <a:t> </a:t>
            </a:r>
          </a:p>
        </p:txBody>
      </p:sp>
      <p:pic>
        <p:nvPicPr>
          <p:cNvPr id="9" name="Picture Placeholder 9"/>
          <p:cNvPicPr>
            <a:picLocks/>
          </p:cNvPicPr>
          <p:nvPr/>
        </p:nvPicPr>
        <p:blipFill rotWithShape="1">
          <a:blip r:embed="rId2" cstate="hqprint">
            <a:extLst>
              <a:ext uri="{28A0092B-C50C-407E-A947-70E740481C1C}">
                <a14:useLocalDpi xmlns:a14="http://schemas.microsoft.com/office/drawing/2010/main"/>
              </a:ext>
            </a:extLst>
          </a:blip>
          <a:srcRect/>
          <a:stretch/>
        </p:blipFill>
        <p:spPr>
          <a:xfrm>
            <a:off x="4963103" y="3062172"/>
            <a:ext cx="6987776" cy="3632400"/>
          </a:xfrm>
          <a:prstGeom prst="rect">
            <a:avLst/>
          </a:prstGeom>
        </p:spPr>
      </p:pic>
      <p:sp>
        <p:nvSpPr>
          <p:cNvPr id="11" name="TextBox 10"/>
          <p:cNvSpPr txBox="1"/>
          <p:nvPr/>
        </p:nvSpPr>
        <p:spPr>
          <a:xfrm>
            <a:off x="8046796" y="5910037"/>
            <a:ext cx="3591443" cy="655675"/>
          </a:xfrm>
          <a:prstGeom prst="rect">
            <a:avLst/>
          </a:prstGeom>
          <a:solidFill>
            <a:schemeClr val="accent1"/>
          </a:solidFill>
        </p:spPr>
        <p:txBody>
          <a:bodyPr wrap="square" rtlCol="0" anchor="ctr" anchorCtr="0">
            <a:normAutofit/>
          </a:bodyPr>
          <a:lstStyle/>
          <a:p>
            <a:r>
              <a:rPr lang="en-AU" sz="900" dirty="0">
                <a:solidFill>
                  <a:schemeClr val="bg1"/>
                </a:solidFill>
                <a:latin typeface="Arial"/>
                <a:cs typeface="Arial"/>
              </a:rPr>
              <a:t>Note to user: Replace this image with your own.</a:t>
            </a:r>
          </a:p>
          <a:p>
            <a:pPr marL="200025" indent="-200025">
              <a:buFont typeface="Wingdings" panose="05000000000000000000" pitchFamily="2" charset="2"/>
              <a:buChar char="§"/>
            </a:pPr>
            <a:r>
              <a:rPr lang="en-AU" sz="900" dirty="0">
                <a:solidFill>
                  <a:schemeClr val="bg1"/>
                </a:solidFill>
                <a:latin typeface="Arial"/>
                <a:cs typeface="Arial"/>
              </a:rPr>
              <a:t>Right click on this Placeholder box</a:t>
            </a:r>
          </a:p>
          <a:p>
            <a:pPr marL="200025" lvl="2" indent="-200025">
              <a:buFont typeface="Wingdings" panose="05000000000000000000" pitchFamily="2" charset="2"/>
              <a:buChar char="§"/>
            </a:pPr>
            <a:r>
              <a:rPr lang="en-AU" sz="900" dirty="0">
                <a:solidFill>
                  <a:schemeClr val="bg1"/>
                </a:solidFill>
                <a:latin typeface="Arial"/>
                <a:cs typeface="Arial"/>
              </a:rPr>
              <a:t>Replace image</a:t>
            </a:r>
          </a:p>
          <a:p>
            <a:pPr marL="200025" lvl="2" indent="-200025">
              <a:buFont typeface="Wingdings" panose="05000000000000000000" pitchFamily="2" charset="2"/>
              <a:buChar char="§"/>
            </a:pPr>
            <a:r>
              <a:rPr lang="en-AU" sz="900" dirty="0">
                <a:solidFill>
                  <a:schemeClr val="bg1"/>
                </a:solidFill>
                <a:latin typeface="Arial"/>
                <a:cs typeface="Arial"/>
              </a:rPr>
              <a:t>Select image and click ‘Resize image to fit in placeholder’)</a:t>
            </a:r>
          </a:p>
        </p:txBody>
      </p:sp>
      <p:sp>
        <p:nvSpPr>
          <p:cNvPr id="4" name="TextBox 3"/>
          <p:cNvSpPr txBox="1"/>
          <p:nvPr/>
        </p:nvSpPr>
        <p:spPr>
          <a:xfrm>
            <a:off x="4088602" y="-2517617"/>
            <a:ext cx="184731" cy="369332"/>
          </a:xfrm>
          <a:prstGeom prst="rect">
            <a:avLst/>
          </a:prstGeom>
          <a:noFill/>
        </p:spPr>
        <p:txBody>
          <a:bodyPr wrap="none" rtlCol="0">
            <a:spAutoFit/>
          </a:bodyPr>
          <a:lstStyle/>
          <a:p>
            <a:endParaRPr lang="en-US" sz="1800" dirty="0"/>
          </a:p>
        </p:txBody>
      </p:sp>
      <p:sp>
        <p:nvSpPr>
          <p:cNvPr id="19" name="Freeform 18"/>
          <p:cNvSpPr/>
          <p:nvPr/>
        </p:nvSpPr>
        <p:spPr>
          <a:xfrm>
            <a:off x="4963103" y="3069807"/>
            <a:ext cx="1189341" cy="1853738"/>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 name="connsiteX0" fmla="*/ 94 w 1216119"/>
              <a:gd name="connsiteY0" fmla="*/ 1209675 h 1895475"/>
              <a:gd name="connsiteX1" fmla="*/ 1216119 w 1216119"/>
              <a:gd name="connsiteY1" fmla="*/ 0 h 1895475"/>
              <a:gd name="connsiteX2" fmla="*/ 1155794 w 1216119"/>
              <a:gd name="connsiteY2" fmla="*/ 7429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921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88975 h 1895475"/>
              <a:gd name="connsiteX3" fmla="*/ 94 w 1216119"/>
              <a:gd name="connsiteY3" fmla="*/ 1895475 h 1895475"/>
              <a:gd name="connsiteX4" fmla="*/ 94 w 1216119"/>
              <a:gd name="connsiteY4" fmla="*/ 1209675 h 1895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119" h="1895475">
                <a:moveTo>
                  <a:pt x="94" y="1209675"/>
                </a:moveTo>
                <a:lnTo>
                  <a:pt x="1216119" y="0"/>
                </a:lnTo>
                <a:lnTo>
                  <a:pt x="1216119" y="688975"/>
                </a:lnTo>
                <a:lnTo>
                  <a:pt x="94" y="1895475"/>
                </a:lnTo>
                <a:cubicBezTo>
                  <a:pt x="-964" y="1667933"/>
                  <a:pt x="7502" y="1437217"/>
                  <a:pt x="94" y="1209675"/>
                </a:cubicBezTo>
                <a:close/>
              </a:path>
            </a:pathLst>
          </a:custGeom>
          <a:solidFill>
            <a:srgbClr val="80225F">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20" name="Freeform 19"/>
          <p:cNvSpPr/>
          <p:nvPr/>
        </p:nvSpPr>
        <p:spPr>
          <a:xfrm>
            <a:off x="4963104" y="4776210"/>
            <a:ext cx="810371" cy="1463434"/>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0 w 1171575"/>
              <a:gd name="connsiteY0" fmla="*/ 1165225 h 1282700"/>
              <a:gd name="connsiteX1" fmla="*/ 1171575 w 1171575"/>
              <a:gd name="connsiteY1" fmla="*/ 0 h 1282700"/>
              <a:gd name="connsiteX2" fmla="*/ 1171575 w 1171575"/>
              <a:gd name="connsiteY2" fmla="*/ 676275 h 1282700"/>
              <a:gd name="connsiteX3" fmla="*/ 339725 w 1171575"/>
              <a:gd name="connsiteY3" fmla="*/ 1282700 h 1282700"/>
              <a:gd name="connsiteX4" fmla="*/ 0 w 1171575"/>
              <a:gd name="connsiteY4" fmla="*/ 1165225 h 1282700"/>
              <a:gd name="connsiteX0" fmla="*/ 0 w 1171575"/>
              <a:gd name="connsiteY0" fmla="*/ 1165225 h 1527175"/>
              <a:gd name="connsiteX1" fmla="*/ 1171575 w 1171575"/>
              <a:gd name="connsiteY1" fmla="*/ 0 h 1527175"/>
              <a:gd name="connsiteX2" fmla="*/ 1171575 w 1171575"/>
              <a:gd name="connsiteY2" fmla="*/ 676275 h 1527175"/>
              <a:gd name="connsiteX3" fmla="*/ 336550 w 1171575"/>
              <a:gd name="connsiteY3" fmla="*/ 1527175 h 1527175"/>
              <a:gd name="connsiteX4" fmla="*/ 0 w 1171575"/>
              <a:gd name="connsiteY4" fmla="*/ 1165225 h 1527175"/>
              <a:gd name="connsiteX0" fmla="*/ 94 w 835119"/>
              <a:gd name="connsiteY0" fmla="*/ 831850 h 1527175"/>
              <a:gd name="connsiteX1" fmla="*/ 835119 w 835119"/>
              <a:gd name="connsiteY1" fmla="*/ 0 h 1527175"/>
              <a:gd name="connsiteX2" fmla="*/ 835119 w 835119"/>
              <a:gd name="connsiteY2" fmla="*/ 676275 h 1527175"/>
              <a:gd name="connsiteX3" fmla="*/ 94 w 835119"/>
              <a:gd name="connsiteY3" fmla="*/ 1527175 h 1527175"/>
              <a:gd name="connsiteX4" fmla="*/ 94 w 835119"/>
              <a:gd name="connsiteY4" fmla="*/ 831850 h 1527175"/>
              <a:gd name="connsiteX0" fmla="*/ 94 w 835119"/>
              <a:gd name="connsiteY0" fmla="*/ 831850 h 1508125"/>
              <a:gd name="connsiteX1" fmla="*/ 835119 w 835119"/>
              <a:gd name="connsiteY1" fmla="*/ 0 h 1508125"/>
              <a:gd name="connsiteX2" fmla="*/ 835119 w 835119"/>
              <a:gd name="connsiteY2" fmla="*/ 676275 h 1508125"/>
              <a:gd name="connsiteX3" fmla="*/ 94 w 835119"/>
              <a:gd name="connsiteY3" fmla="*/ 1508125 h 1508125"/>
              <a:gd name="connsiteX4" fmla="*/ 94 w 835119"/>
              <a:gd name="connsiteY4" fmla="*/ 831850 h 150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119" h="1508125">
                <a:moveTo>
                  <a:pt x="94" y="831850"/>
                </a:moveTo>
                <a:lnTo>
                  <a:pt x="835119" y="0"/>
                </a:lnTo>
                <a:lnTo>
                  <a:pt x="835119" y="676275"/>
                </a:lnTo>
                <a:lnTo>
                  <a:pt x="94" y="1508125"/>
                </a:lnTo>
                <a:cubicBezTo>
                  <a:pt x="-964" y="1280583"/>
                  <a:pt x="7502" y="1059392"/>
                  <a:pt x="94" y="831850"/>
                </a:cubicBezTo>
                <a:close/>
              </a:path>
            </a:pathLst>
          </a:custGeom>
          <a:solidFill>
            <a:srgbClr val="A2AAAD">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21" name="Freeform 20"/>
          <p:cNvSpPr/>
          <p:nvPr/>
        </p:nvSpPr>
        <p:spPr>
          <a:xfrm>
            <a:off x="3843329" y="4920582"/>
            <a:ext cx="1121547" cy="1774608"/>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794" h="1828800">
                <a:moveTo>
                  <a:pt x="94" y="1143000"/>
                </a:moveTo>
                <a:lnTo>
                  <a:pt x="1155794" y="0"/>
                </a:lnTo>
                <a:lnTo>
                  <a:pt x="1155794" y="676275"/>
                </a:lnTo>
                <a:lnTo>
                  <a:pt x="94" y="1828800"/>
                </a:lnTo>
                <a:cubicBezTo>
                  <a:pt x="-964" y="1601258"/>
                  <a:pt x="7502" y="1370542"/>
                  <a:pt x="94" y="1143000"/>
                </a:cubicBezTo>
                <a:close/>
              </a:path>
            </a:pathLst>
          </a:custGeom>
          <a:solidFill>
            <a:srgbClr val="C6006B"/>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22" name="Text Placeholder 2"/>
          <p:cNvSpPr>
            <a:spLocks noGrp="1"/>
          </p:cNvSpPr>
          <p:nvPr>
            <p:ph type="body" idx="1" hasCustomPrompt="1"/>
          </p:nvPr>
        </p:nvSpPr>
        <p:spPr>
          <a:xfrm>
            <a:off x="618457" y="1321432"/>
            <a:ext cx="6911233" cy="639763"/>
          </a:xfrm>
          <a:prstGeom prst="rect">
            <a:avLst/>
          </a:prstGeom>
        </p:spPr>
        <p:txBody>
          <a:bodyPr vert="horz" lIns="121917" tIns="60958" rIns="121917" bIns="60958" rtlCol="0" anchor="ctr">
            <a:normAutofit/>
          </a:bodyPr>
          <a:lstStyle>
            <a:lvl1pPr marL="0" indent="0">
              <a:buNone/>
              <a:defRPr lang="en-AU" sz="3225" b="1" i="0" noProof="0" dirty="0" smtClean="0">
                <a:solidFill>
                  <a:schemeClr val="bg1"/>
                </a:solidFill>
                <a:latin typeface="+mj-lt"/>
                <a:ea typeface="+mj-ea"/>
                <a:cs typeface="National-Semibold"/>
              </a:defRPr>
            </a:lvl1pPr>
          </a:lstStyle>
          <a:p>
            <a:pPr lvl="0">
              <a:spcBef>
                <a:spcPct val="0"/>
              </a:spcBef>
            </a:pPr>
            <a:r>
              <a:rPr lang="en-AU" noProof="0" dirty="0"/>
              <a:t>Section title</a:t>
            </a:r>
          </a:p>
        </p:txBody>
      </p:sp>
      <p:sp>
        <p:nvSpPr>
          <p:cNvPr id="23" name="Text Placeholder 2"/>
          <p:cNvSpPr>
            <a:spLocks noGrp="1"/>
          </p:cNvSpPr>
          <p:nvPr>
            <p:ph type="body" idx="13" hasCustomPrompt="1"/>
          </p:nvPr>
        </p:nvSpPr>
        <p:spPr>
          <a:xfrm>
            <a:off x="618457" y="2110015"/>
            <a:ext cx="6911233" cy="496816"/>
          </a:xfrm>
          <a:prstGeom prst="rect">
            <a:avLst/>
          </a:prstGeom>
          <a:ln>
            <a:noFill/>
          </a:ln>
        </p:spPr>
        <p:txBody>
          <a:bodyPr anchor="t" anchorCtr="0">
            <a:noAutofit/>
          </a:bodyPr>
          <a:lstStyle>
            <a:lvl1pPr marL="0" indent="0" algn="l">
              <a:buNone/>
              <a:defRPr sz="1800" b="0" cap="all">
                <a:solidFill>
                  <a:srgbClr val="FFFFFF"/>
                </a:solidFill>
                <a:latin typeface="+mj-lt"/>
                <a:cs typeface="Georgia"/>
              </a:defRPr>
            </a:lvl1pPr>
            <a:lvl2pPr marL="457189" indent="0">
              <a:buNone/>
              <a:defRPr sz="2025" b="1"/>
            </a:lvl2pPr>
            <a:lvl3pPr marL="914378" indent="0">
              <a:buNone/>
              <a:defRPr sz="1800" b="1"/>
            </a:lvl3pPr>
            <a:lvl4pPr marL="1371566" indent="0">
              <a:buNone/>
              <a:defRPr sz="1575" b="1"/>
            </a:lvl4pPr>
            <a:lvl5pPr marL="1828754" indent="0">
              <a:buNone/>
              <a:defRPr sz="1575" b="1"/>
            </a:lvl5pPr>
            <a:lvl6pPr marL="2285943" indent="0">
              <a:buNone/>
              <a:defRPr sz="1575" b="1"/>
            </a:lvl6pPr>
            <a:lvl7pPr marL="2743132" indent="0">
              <a:buNone/>
              <a:defRPr sz="1575" b="1"/>
            </a:lvl7pPr>
            <a:lvl8pPr marL="3200320" indent="0">
              <a:buNone/>
              <a:defRPr sz="1575" b="1"/>
            </a:lvl8pPr>
            <a:lvl9pPr marL="3657509" indent="0">
              <a:buNone/>
              <a:defRPr sz="1575" b="1"/>
            </a:lvl9pPr>
          </a:lstStyle>
          <a:p>
            <a:pPr lvl="0"/>
            <a:r>
              <a:rPr lang="en-AU" noProof="0" dirty="0"/>
              <a:t>SUBHEAD</a:t>
            </a:r>
          </a:p>
        </p:txBody>
      </p:sp>
      <p:sp>
        <p:nvSpPr>
          <p:cNvPr id="24" name="Text Placeholder 2"/>
          <p:cNvSpPr>
            <a:spLocks noGrp="1"/>
          </p:cNvSpPr>
          <p:nvPr>
            <p:ph type="body" idx="14" hasCustomPrompt="1"/>
          </p:nvPr>
        </p:nvSpPr>
        <p:spPr>
          <a:xfrm>
            <a:off x="618466" y="2697834"/>
            <a:ext cx="5772668" cy="275580"/>
          </a:xfrm>
          <a:prstGeom prst="rect">
            <a:avLst/>
          </a:prstGeom>
          <a:ln>
            <a:noFill/>
          </a:ln>
        </p:spPr>
        <p:txBody>
          <a:bodyPr anchor="t" anchorCtr="0"/>
          <a:lstStyle>
            <a:lvl1pPr marL="0" indent="0" algn="l">
              <a:buNone/>
              <a:defRPr sz="1125" b="0">
                <a:solidFill>
                  <a:srgbClr val="FFFFFF"/>
                </a:solidFill>
                <a:latin typeface="Georgia"/>
                <a:cs typeface="Georgia"/>
              </a:defRPr>
            </a:lvl1pPr>
            <a:lvl2pPr marL="457189" indent="0">
              <a:buNone/>
              <a:defRPr sz="2025" b="1"/>
            </a:lvl2pPr>
            <a:lvl3pPr marL="914378" indent="0">
              <a:buNone/>
              <a:defRPr sz="1800" b="1"/>
            </a:lvl3pPr>
            <a:lvl4pPr marL="1371566" indent="0">
              <a:buNone/>
              <a:defRPr sz="1575" b="1"/>
            </a:lvl4pPr>
            <a:lvl5pPr marL="1828754" indent="0">
              <a:buNone/>
              <a:defRPr sz="1575" b="1"/>
            </a:lvl5pPr>
            <a:lvl6pPr marL="2285943" indent="0">
              <a:buNone/>
              <a:defRPr sz="1575" b="1"/>
            </a:lvl6pPr>
            <a:lvl7pPr marL="2743132" indent="0">
              <a:buNone/>
              <a:defRPr sz="1575" b="1"/>
            </a:lvl7pPr>
            <a:lvl8pPr marL="3200320" indent="0">
              <a:buNone/>
              <a:defRPr sz="1575" b="1"/>
            </a:lvl8pPr>
            <a:lvl9pPr marL="3657509" indent="0">
              <a:buNone/>
              <a:defRPr sz="1575" b="1"/>
            </a:lvl9pPr>
          </a:lstStyle>
          <a:p>
            <a:pPr lvl="0"/>
            <a:r>
              <a:rPr lang="en-AU" noProof="0" dirty="0"/>
              <a:t>DATE: 3 October 2014</a:t>
            </a:r>
          </a:p>
        </p:txBody>
      </p:sp>
      <p:sp>
        <p:nvSpPr>
          <p:cNvPr id="14" name="TextBox 13"/>
          <p:cNvSpPr txBox="1"/>
          <p:nvPr/>
        </p:nvSpPr>
        <p:spPr>
          <a:xfrm>
            <a:off x="7814734" y="-16933"/>
            <a:ext cx="184731" cy="369332"/>
          </a:xfrm>
          <a:prstGeom prst="rect">
            <a:avLst/>
          </a:prstGeom>
          <a:noFill/>
        </p:spPr>
        <p:txBody>
          <a:bodyPr wrap="none" rtlCol="0">
            <a:spAutoFit/>
          </a:bodyPr>
          <a:lstStyle/>
          <a:p>
            <a:endParaRPr lang="en-US" sz="1800" dirty="0"/>
          </a:p>
        </p:txBody>
      </p:sp>
    </p:spTree>
    <p:extLst>
      <p:ext uri="{BB962C8B-B14F-4D97-AF65-F5344CB8AC3E}">
        <p14:creationId xmlns:p14="http://schemas.microsoft.com/office/powerpoint/2010/main" val="40909271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12" name="Picture Placeholder 9"/>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53013" y="1270000"/>
            <a:ext cx="11699099" cy="5396418"/>
          </a:xfrm>
          <a:prstGeom prst="rect">
            <a:avLst/>
          </a:prstGeom>
        </p:spPr>
      </p:pic>
      <p:sp>
        <p:nvSpPr>
          <p:cNvPr id="14" name="TextBox 13"/>
          <p:cNvSpPr txBox="1"/>
          <p:nvPr/>
        </p:nvSpPr>
        <p:spPr>
          <a:xfrm>
            <a:off x="342605" y="5842002"/>
            <a:ext cx="3591443" cy="655675"/>
          </a:xfrm>
          <a:prstGeom prst="rect">
            <a:avLst/>
          </a:prstGeom>
          <a:solidFill>
            <a:schemeClr val="accent1"/>
          </a:solidFill>
        </p:spPr>
        <p:txBody>
          <a:bodyPr wrap="square" rtlCol="0" anchor="ctr" anchorCtr="0">
            <a:normAutofit/>
          </a:bodyPr>
          <a:lstStyle/>
          <a:p>
            <a:r>
              <a:rPr lang="en-AU" sz="900" dirty="0">
                <a:solidFill>
                  <a:schemeClr val="bg1"/>
                </a:solidFill>
                <a:latin typeface="Arial"/>
                <a:cs typeface="Arial"/>
              </a:rPr>
              <a:t>Note to user: Replace this image with your own.</a:t>
            </a:r>
          </a:p>
          <a:p>
            <a:pPr marL="200025" indent="-200025">
              <a:buFont typeface="Wingdings" panose="05000000000000000000" pitchFamily="2" charset="2"/>
              <a:buChar char="§"/>
            </a:pPr>
            <a:r>
              <a:rPr lang="en-AU" sz="900" dirty="0">
                <a:solidFill>
                  <a:schemeClr val="bg1"/>
                </a:solidFill>
                <a:latin typeface="Arial"/>
                <a:cs typeface="Arial"/>
              </a:rPr>
              <a:t>Right click on this Placeholder box</a:t>
            </a:r>
          </a:p>
          <a:p>
            <a:pPr marL="200025" lvl="2" indent="-200025">
              <a:buFont typeface="Wingdings" panose="05000000000000000000" pitchFamily="2" charset="2"/>
              <a:buChar char="§"/>
            </a:pPr>
            <a:r>
              <a:rPr lang="en-AU" sz="900" dirty="0">
                <a:solidFill>
                  <a:schemeClr val="bg1"/>
                </a:solidFill>
                <a:latin typeface="Arial"/>
                <a:cs typeface="Arial"/>
              </a:rPr>
              <a:t>Replace image</a:t>
            </a:r>
          </a:p>
          <a:p>
            <a:pPr marL="200025" lvl="2" indent="-200025">
              <a:buFont typeface="Wingdings" panose="05000000000000000000" pitchFamily="2" charset="2"/>
              <a:buChar char="§"/>
            </a:pPr>
            <a:r>
              <a:rPr lang="en-AU" sz="900" dirty="0">
                <a:solidFill>
                  <a:schemeClr val="bg1"/>
                </a:solidFill>
                <a:latin typeface="Arial"/>
                <a:cs typeface="Arial"/>
              </a:rPr>
              <a:t>Select image and click ‘Resize image to fit in placeholder’)</a:t>
            </a:r>
          </a:p>
        </p:txBody>
      </p:sp>
      <p:sp>
        <p:nvSpPr>
          <p:cNvPr id="19" name="Text Placeholder 2"/>
          <p:cNvSpPr>
            <a:spLocks noGrp="1"/>
          </p:cNvSpPr>
          <p:nvPr>
            <p:ph type="body" idx="1" hasCustomPrompt="1"/>
          </p:nvPr>
        </p:nvSpPr>
        <p:spPr>
          <a:xfrm>
            <a:off x="618457" y="2887765"/>
            <a:ext cx="6911233" cy="639763"/>
          </a:xfrm>
          <a:prstGeom prst="rect">
            <a:avLst/>
          </a:prstGeom>
        </p:spPr>
        <p:txBody>
          <a:bodyPr vert="horz" lIns="121917" tIns="60958" rIns="121917" bIns="60958" rtlCol="0" anchor="ctr">
            <a:normAutofit/>
          </a:bodyPr>
          <a:lstStyle>
            <a:lvl1pPr marL="0" indent="0">
              <a:buNone/>
              <a:defRPr lang="en-AU" sz="3225" b="1" i="0" noProof="0" dirty="0" smtClean="0">
                <a:solidFill>
                  <a:schemeClr val="bg1"/>
                </a:solidFill>
                <a:latin typeface="+mj-lt"/>
                <a:ea typeface="+mj-ea"/>
                <a:cs typeface="National-Semibold"/>
              </a:defRPr>
            </a:lvl1pPr>
          </a:lstStyle>
          <a:p>
            <a:pPr lvl="0">
              <a:spcBef>
                <a:spcPct val="0"/>
              </a:spcBef>
            </a:pPr>
            <a:r>
              <a:rPr lang="en-AU" noProof="0" dirty="0"/>
              <a:t>Section title</a:t>
            </a:r>
          </a:p>
        </p:txBody>
      </p:sp>
      <p:sp>
        <p:nvSpPr>
          <p:cNvPr id="20" name="Text Placeholder 2"/>
          <p:cNvSpPr>
            <a:spLocks noGrp="1"/>
          </p:cNvSpPr>
          <p:nvPr>
            <p:ph type="body" idx="13" hasCustomPrompt="1"/>
          </p:nvPr>
        </p:nvSpPr>
        <p:spPr>
          <a:xfrm>
            <a:off x="618457" y="3676348"/>
            <a:ext cx="6911233" cy="496816"/>
          </a:xfrm>
          <a:prstGeom prst="rect">
            <a:avLst/>
          </a:prstGeom>
          <a:ln>
            <a:noFill/>
          </a:ln>
        </p:spPr>
        <p:txBody>
          <a:bodyPr anchor="t" anchorCtr="0">
            <a:noAutofit/>
          </a:bodyPr>
          <a:lstStyle>
            <a:lvl1pPr marL="0" indent="0" algn="l">
              <a:buNone/>
              <a:defRPr sz="1800" b="0" cap="all">
                <a:solidFill>
                  <a:srgbClr val="FFFFFF"/>
                </a:solidFill>
                <a:latin typeface="+mj-lt"/>
                <a:cs typeface="Georgia"/>
              </a:defRPr>
            </a:lvl1pPr>
            <a:lvl2pPr marL="457189" indent="0">
              <a:buNone/>
              <a:defRPr sz="2025" b="1"/>
            </a:lvl2pPr>
            <a:lvl3pPr marL="914378" indent="0">
              <a:buNone/>
              <a:defRPr sz="1800" b="1"/>
            </a:lvl3pPr>
            <a:lvl4pPr marL="1371566" indent="0">
              <a:buNone/>
              <a:defRPr sz="1575" b="1"/>
            </a:lvl4pPr>
            <a:lvl5pPr marL="1828754" indent="0">
              <a:buNone/>
              <a:defRPr sz="1575" b="1"/>
            </a:lvl5pPr>
            <a:lvl6pPr marL="2285943" indent="0">
              <a:buNone/>
              <a:defRPr sz="1575" b="1"/>
            </a:lvl6pPr>
            <a:lvl7pPr marL="2743132" indent="0">
              <a:buNone/>
              <a:defRPr sz="1575" b="1"/>
            </a:lvl7pPr>
            <a:lvl8pPr marL="3200320" indent="0">
              <a:buNone/>
              <a:defRPr sz="1575" b="1"/>
            </a:lvl8pPr>
            <a:lvl9pPr marL="3657509" indent="0">
              <a:buNone/>
              <a:defRPr sz="1575" b="1"/>
            </a:lvl9pPr>
          </a:lstStyle>
          <a:p>
            <a:pPr lvl="0"/>
            <a:r>
              <a:rPr lang="en-AU" noProof="0" dirty="0"/>
              <a:t>SUBHEAD</a:t>
            </a:r>
          </a:p>
        </p:txBody>
      </p:sp>
      <p:sp>
        <p:nvSpPr>
          <p:cNvPr id="7" name="Freeform 6"/>
          <p:cNvSpPr/>
          <p:nvPr/>
        </p:nvSpPr>
        <p:spPr>
          <a:xfrm>
            <a:off x="10839645" y="3500883"/>
            <a:ext cx="1112467" cy="1970298"/>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 name="connsiteX0" fmla="*/ 94 w 1216119"/>
              <a:gd name="connsiteY0" fmla="*/ 1209675 h 1895475"/>
              <a:gd name="connsiteX1" fmla="*/ 1216119 w 1216119"/>
              <a:gd name="connsiteY1" fmla="*/ 0 h 1895475"/>
              <a:gd name="connsiteX2" fmla="*/ 1155794 w 1216119"/>
              <a:gd name="connsiteY2" fmla="*/ 7429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921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88975 h 1895475"/>
              <a:gd name="connsiteX3" fmla="*/ 94 w 1216119"/>
              <a:gd name="connsiteY3" fmla="*/ 1895475 h 1895475"/>
              <a:gd name="connsiteX4" fmla="*/ 94 w 1216119"/>
              <a:gd name="connsiteY4" fmla="*/ 1209675 h 1895475"/>
              <a:gd name="connsiteX0" fmla="*/ 94 w 1216119"/>
              <a:gd name="connsiteY0" fmla="*/ 879940 h 1565740"/>
              <a:gd name="connsiteX1" fmla="*/ 884045 w 1216119"/>
              <a:gd name="connsiteY1" fmla="*/ 0 h 1565740"/>
              <a:gd name="connsiteX2" fmla="*/ 1216119 w 1216119"/>
              <a:gd name="connsiteY2" fmla="*/ 359240 h 1565740"/>
              <a:gd name="connsiteX3" fmla="*/ 94 w 1216119"/>
              <a:gd name="connsiteY3" fmla="*/ 1565740 h 1565740"/>
              <a:gd name="connsiteX4" fmla="*/ 94 w 1216119"/>
              <a:gd name="connsiteY4" fmla="*/ 879940 h 1565740"/>
              <a:gd name="connsiteX0" fmla="*/ 94 w 884045"/>
              <a:gd name="connsiteY0" fmla="*/ 879940 h 1565740"/>
              <a:gd name="connsiteX1" fmla="*/ 884045 w 884045"/>
              <a:gd name="connsiteY1" fmla="*/ 0 h 1565740"/>
              <a:gd name="connsiteX2" fmla="*/ 884045 w 884045"/>
              <a:gd name="connsiteY2" fmla="*/ 688975 h 1565740"/>
              <a:gd name="connsiteX3" fmla="*/ 94 w 884045"/>
              <a:gd name="connsiteY3" fmla="*/ 1565740 h 1565740"/>
              <a:gd name="connsiteX4" fmla="*/ 94 w 884045"/>
              <a:gd name="connsiteY4" fmla="*/ 879940 h 1565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45" h="1565740">
                <a:moveTo>
                  <a:pt x="94" y="879940"/>
                </a:moveTo>
                <a:lnTo>
                  <a:pt x="884045" y="0"/>
                </a:lnTo>
                <a:lnTo>
                  <a:pt x="884045" y="688975"/>
                </a:lnTo>
                <a:lnTo>
                  <a:pt x="94" y="1565740"/>
                </a:lnTo>
                <a:cubicBezTo>
                  <a:pt x="-964" y="1338198"/>
                  <a:pt x="7502" y="1107482"/>
                  <a:pt x="94" y="879940"/>
                </a:cubicBezTo>
                <a:close/>
              </a:path>
            </a:pathLst>
          </a:custGeom>
          <a:solidFill>
            <a:srgbClr val="A2AAAD">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8" name="Freeform 7"/>
          <p:cNvSpPr/>
          <p:nvPr/>
        </p:nvSpPr>
        <p:spPr>
          <a:xfrm>
            <a:off x="10497683" y="4367986"/>
            <a:ext cx="1454429" cy="2301326"/>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794" h="1828800">
                <a:moveTo>
                  <a:pt x="94" y="1143000"/>
                </a:moveTo>
                <a:lnTo>
                  <a:pt x="1155794" y="0"/>
                </a:lnTo>
                <a:lnTo>
                  <a:pt x="1155794" y="676275"/>
                </a:lnTo>
                <a:lnTo>
                  <a:pt x="94" y="1828800"/>
                </a:lnTo>
                <a:cubicBezTo>
                  <a:pt x="-964" y="1601258"/>
                  <a:pt x="7502" y="1370542"/>
                  <a:pt x="94" y="1143000"/>
                </a:cubicBezTo>
                <a:close/>
              </a:path>
            </a:pathLst>
          </a:custGeom>
          <a:solidFill>
            <a:srgbClr val="C6006B">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Tree>
    <p:extLst>
      <p:ext uri="{BB962C8B-B14F-4D97-AF65-F5344CB8AC3E}">
        <p14:creationId xmlns:p14="http://schemas.microsoft.com/office/powerpoint/2010/main" val="18681290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0" name="Rectangle 9"/>
          <p:cNvSpPr/>
          <p:nvPr/>
        </p:nvSpPr>
        <p:spPr>
          <a:xfrm>
            <a:off x="241904" y="1310220"/>
            <a:ext cx="11696096" cy="5375429"/>
          </a:xfrm>
          <a:prstGeom prst="rect">
            <a:avLst/>
          </a:prstGeom>
          <a:solidFill>
            <a:srgbClr val="425563"/>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AU" sz="1800" noProof="0" dirty="0">
              <a:solidFill>
                <a:schemeClr val="bg1"/>
              </a:solidFill>
            </a:endParaRPr>
          </a:p>
        </p:txBody>
      </p:sp>
      <p:sp>
        <p:nvSpPr>
          <p:cNvPr id="11" name="Text Placeholder 2"/>
          <p:cNvSpPr>
            <a:spLocks noGrp="1"/>
          </p:cNvSpPr>
          <p:nvPr>
            <p:ph type="body" idx="1" hasCustomPrompt="1"/>
          </p:nvPr>
        </p:nvSpPr>
        <p:spPr>
          <a:xfrm>
            <a:off x="2989124" y="3353433"/>
            <a:ext cx="6911233" cy="639763"/>
          </a:xfrm>
          <a:prstGeom prst="rect">
            <a:avLst/>
          </a:prstGeom>
        </p:spPr>
        <p:txBody>
          <a:bodyPr vert="horz" lIns="121917" tIns="60958" rIns="121917" bIns="60958" rtlCol="0" anchor="ctr">
            <a:normAutofit/>
          </a:bodyPr>
          <a:lstStyle>
            <a:lvl1pPr marL="0" indent="0">
              <a:buNone/>
              <a:defRPr lang="en-AU" sz="3225" b="1" i="0" noProof="0" dirty="0" smtClean="0">
                <a:solidFill>
                  <a:schemeClr val="bg1"/>
                </a:solidFill>
                <a:latin typeface="+mj-lt"/>
                <a:ea typeface="+mj-ea"/>
                <a:cs typeface="National-Semibold"/>
              </a:defRPr>
            </a:lvl1pPr>
          </a:lstStyle>
          <a:p>
            <a:pPr lvl="0">
              <a:spcBef>
                <a:spcPct val="0"/>
              </a:spcBef>
            </a:pPr>
            <a:r>
              <a:rPr lang="en-AU" noProof="0" dirty="0"/>
              <a:t>Section title</a:t>
            </a:r>
          </a:p>
        </p:txBody>
      </p:sp>
      <p:sp>
        <p:nvSpPr>
          <p:cNvPr id="12" name="Text Placeholder 2"/>
          <p:cNvSpPr>
            <a:spLocks noGrp="1"/>
          </p:cNvSpPr>
          <p:nvPr>
            <p:ph type="body" idx="13" hasCustomPrompt="1"/>
          </p:nvPr>
        </p:nvSpPr>
        <p:spPr>
          <a:xfrm>
            <a:off x="2989124" y="4142016"/>
            <a:ext cx="6911233" cy="496816"/>
          </a:xfrm>
          <a:prstGeom prst="rect">
            <a:avLst/>
          </a:prstGeom>
          <a:ln>
            <a:noFill/>
          </a:ln>
        </p:spPr>
        <p:txBody>
          <a:bodyPr anchor="t" anchorCtr="0">
            <a:noAutofit/>
          </a:bodyPr>
          <a:lstStyle>
            <a:lvl1pPr marL="0" indent="0" algn="l">
              <a:buNone/>
              <a:defRPr sz="1800" b="0" cap="all">
                <a:solidFill>
                  <a:srgbClr val="FFFFFF"/>
                </a:solidFill>
                <a:latin typeface="+mj-lt"/>
                <a:cs typeface="Georgia"/>
              </a:defRPr>
            </a:lvl1pPr>
            <a:lvl2pPr marL="457189" indent="0">
              <a:buNone/>
              <a:defRPr sz="2025" b="1"/>
            </a:lvl2pPr>
            <a:lvl3pPr marL="914378" indent="0">
              <a:buNone/>
              <a:defRPr sz="1800" b="1"/>
            </a:lvl3pPr>
            <a:lvl4pPr marL="1371566" indent="0">
              <a:buNone/>
              <a:defRPr sz="1575" b="1"/>
            </a:lvl4pPr>
            <a:lvl5pPr marL="1828754" indent="0">
              <a:buNone/>
              <a:defRPr sz="1575" b="1"/>
            </a:lvl5pPr>
            <a:lvl6pPr marL="2285943" indent="0">
              <a:buNone/>
              <a:defRPr sz="1575" b="1"/>
            </a:lvl6pPr>
            <a:lvl7pPr marL="2743132" indent="0">
              <a:buNone/>
              <a:defRPr sz="1575" b="1"/>
            </a:lvl7pPr>
            <a:lvl8pPr marL="3200320" indent="0">
              <a:buNone/>
              <a:defRPr sz="1575" b="1"/>
            </a:lvl8pPr>
            <a:lvl9pPr marL="3657509" indent="0">
              <a:buNone/>
              <a:defRPr sz="1575" b="1"/>
            </a:lvl9pPr>
          </a:lstStyle>
          <a:p>
            <a:pPr lvl="0"/>
            <a:r>
              <a:rPr lang="en-AU" noProof="0" dirty="0"/>
              <a:t>SUBHEAD</a:t>
            </a:r>
          </a:p>
        </p:txBody>
      </p:sp>
      <p:sp>
        <p:nvSpPr>
          <p:cNvPr id="13" name="Text Placeholder 2"/>
          <p:cNvSpPr>
            <a:spLocks noGrp="1"/>
          </p:cNvSpPr>
          <p:nvPr>
            <p:ph type="body" idx="14" hasCustomPrompt="1"/>
          </p:nvPr>
        </p:nvSpPr>
        <p:spPr>
          <a:xfrm>
            <a:off x="2989131" y="6183279"/>
            <a:ext cx="5772668" cy="275580"/>
          </a:xfrm>
          <a:prstGeom prst="rect">
            <a:avLst/>
          </a:prstGeom>
          <a:ln>
            <a:noFill/>
          </a:ln>
        </p:spPr>
        <p:txBody>
          <a:bodyPr anchor="t" anchorCtr="0"/>
          <a:lstStyle>
            <a:lvl1pPr marL="0" indent="0" algn="l">
              <a:buNone/>
              <a:defRPr sz="1125" b="0">
                <a:solidFill>
                  <a:srgbClr val="FFFFFF"/>
                </a:solidFill>
                <a:latin typeface="Georgia"/>
                <a:cs typeface="Georgia"/>
              </a:defRPr>
            </a:lvl1pPr>
            <a:lvl2pPr marL="457189" indent="0">
              <a:buNone/>
              <a:defRPr sz="2025" b="1"/>
            </a:lvl2pPr>
            <a:lvl3pPr marL="914378" indent="0">
              <a:buNone/>
              <a:defRPr sz="1800" b="1"/>
            </a:lvl3pPr>
            <a:lvl4pPr marL="1371566" indent="0">
              <a:buNone/>
              <a:defRPr sz="1575" b="1"/>
            </a:lvl4pPr>
            <a:lvl5pPr marL="1828754" indent="0">
              <a:buNone/>
              <a:defRPr sz="1575" b="1"/>
            </a:lvl5pPr>
            <a:lvl6pPr marL="2285943" indent="0">
              <a:buNone/>
              <a:defRPr sz="1575" b="1"/>
            </a:lvl6pPr>
            <a:lvl7pPr marL="2743132" indent="0">
              <a:buNone/>
              <a:defRPr sz="1575" b="1"/>
            </a:lvl7pPr>
            <a:lvl8pPr marL="3200320" indent="0">
              <a:buNone/>
              <a:defRPr sz="1575" b="1"/>
            </a:lvl8pPr>
            <a:lvl9pPr marL="3657509" indent="0">
              <a:buNone/>
              <a:defRPr sz="1575" b="1"/>
            </a:lvl9pPr>
          </a:lstStyle>
          <a:p>
            <a:pPr lvl="0"/>
            <a:r>
              <a:rPr lang="en-AU" noProof="0" dirty="0"/>
              <a:t>DATE: 3 October 2014</a:t>
            </a:r>
          </a:p>
        </p:txBody>
      </p:sp>
      <p:sp>
        <p:nvSpPr>
          <p:cNvPr id="16" name="Freeform 15"/>
          <p:cNvSpPr/>
          <p:nvPr/>
        </p:nvSpPr>
        <p:spPr>
          <a:xfrm>
            <a:off x="1291043" y="1313274"/>
            <a:ext cx="1621492" cy="2527300"/>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 name="connsiteX0" fmla="*/ 94 w 1216119"/>
              <a:gd name="connsiteY0" fmla="*/ 1209675 h 1895475"/>
              <a:gd name="connsiteX1" fmla="*/ 1216119 w 1216119"/>
              <a:gd name="connsiteY1" fmla="*/ 0 h 1895475"/>
              <a:gd name="connsiteX2" fmla="*/ 1155794 w 1216119"/>
              <a:gd name="connsiteY2" fmla="*/ 7429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92150 h 1895475"/>
              <a:gd name="connsiteX3" fmla="*/ 94 w 1216119"/>
              <a:gd name="connsiteY3" fmla="*/ 1895475 h 1895475"/>
              <a:gd name="connsiteX4" fmla="*/ 94 w 1216119"/>
              <a:gd name="connsiteY4" fmla="*/ 1209675 h 1895475"/>
              <a:gd name="connsiteX0" fmla="*/ 94 w 1216119"/>
              <a:gd name="connsiteY0" fmla="*/ 1209675 h 1895475"/>
              <a:gd name="connsiteX1" fmla="*/ 1216119 w 1216119"/>
              <a:gd name="connsiteY1" fmla="*/ 0 h 1895475"/>
              <a:gd name="connsiteX2" fmla="*/ 1216119 w 1216119"/>
              <a:gd name="connsiteY2" fmla="*/ 688975 h 1895475"/>
              <a:gd name="connsiteX3" fmla="*/ 94 w 1216119"/>
              <a:gd name="connsiteY3" fmla="*/ 1895475 h 1895475"/>
              <a:gd name="connsiteX4" fmla="*/ 94 w 1216119"/>
              <a:gd name="connsiteY4" fmla="*/ 1209675 h 1895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119" h="1895475">
                <a:moveTo>
                  <a:pt x="94" y="1209675"/>
                </a:moveTo>
                <a:lnTo>
                  <a:pt x="1216119" y="0"/>
                </a:lnTo>
                <a:lnTo>
                  <a:pt x="1216119" y="688975"/>
                </a:lnTo>
                <a:lnTo>
                  <a:pt x="94" y="1895475"/>
                </a:lnTo>
                <a:cubicBezTo>
                  <a:pt x="-964" y="1667933"/>
                  <a:pt x="7502" y="1437217"/>
                  <a:pt x="94" y="1209675"/>
                </a:cubicBezTo>
                <a:close/>
              </a:path>
            </a:pathLst>
          </a:custGeom>
          <a:solidFill>
            <a:srgbClr val="A2AAAD"/>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17" name="Freeform 16"/>
          <p:cNvSpPr/>
          <p:nvPr/>
        </p:nvSpPr>
        <p:spPr>
          <a:xfrm>
            <a:off x="1786342" y="3142078"/>
            <a:ext cx="1113492" cy="2010833"/>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0 w 1171575"/>
              <a:gd name="connsiteY0" fmla="*/ 1165225 h 1282700"/>
              <a:gd name="connsiteX1" fmla="*/ 1171575 w 1171575"/>
              <a:gd name="connsiteY1" fmla="*/ 0 h 1282700"/>
              <a:gd name="connsiteX2" fmla="*/ 1171575 w 1171575"/>
              <a:gd name="connsiteY2" fmla="*/ 676275 h 1282700"/>
              <a:gd name="connsiteX3" fmla="*/ 339725 w 1171575"/>
              <a:gd name="connsiteY3" fmla="*/ 1282700 h 1282700"/>
              <a:gd name="connsiteX4" fmla="*/ 0 w 1171575"/>
              <a:gd name="connsiteY4" fmla="*/ 1165225 h 1282700"/>
              <a:gd name="connsiteX0" fmla="*/ 0 w 1171575"/>
              <a:gd name="connsiteY0" fmla="*/ 1165225 h 1527175"/>
              <a:gd name="connsiteX1" fmla="*/ 1171575 w 1171575"/>
              <a:gd name="connsiteY1" fmla="*/ 0 h 1527175"/>
              <a:gd name="connsiteX2" fmla="*/ 1171575 w 1171575"/>
              <a:gd name="connsiteY2" fmla="*/ 676275 h 1527175"/>
              <a:gd name="connsiteX3" fmla="*/ 336550 w 1171575"/>
              <a:gd name="connsiteY3" fmla="*/ 1527175 h 1527175"/>
              <a:gd name="connsiteX4" fmla="*/ 0 w 1171575"/>
              <a:gd name="connsiteY4" fmla="*/ 1165225 h 1527175"/>
              <a:gd name="connsiteX0" fmla="*/ 94 w 835119"/>
              <a:gd name="connsiteY0" fmla="*/ 831850 h 1527175"/>
              <a:gd name="connsiteX1" fmla="*/ 835119 w 835119"/>
              <a:gd name="connsiteY1" fmla="*/ 0 h 1527175"/>
              <a:gd name="connsiteX2" fmla="*/ 835119 w 835119"/>
              <a:gd name="connsiteY2" fmla="*/ 676275 h 1527175"/>
              <a:gd name="connsiteX3" fmla="*/ 94 w 835119"/>
              <a:gd name="connsiteY3" fmla="*/ 1527175 h 1527175"/>
              <a:gd name="connsiteX4" fmla="*/ 94 w 835119"/>
              <a:gd name="connsiteY4" fmla="*/ 831850 h 1527175"/>
              <a:gd name="connsiteX0" fmla="*/ 94 w 835119"/>
              <a:gd name="connsiteY0" fmla="*/ 831850 h 1508125"/>
              <a:gd name="connsiteX1" fmla="*/ 835119 w 835119"/>
              <a:gd name="connsiteY1" fmla="*/ 0 h 1508125"/>
              <a:gd name="connsiteX2" fmla="*/ 835119 w 835119"/>
              <a:gd name="connsiteY2" fmla="*/ 676275 h 1508125"/>
              <a:gd name="connsiteX3" fmla="*/ 94 w 835119"/>
              <a:gd name="connsiteY3" fmla="*/ 1508125 h 1508125"/>
              <a:gd name="connsiteX4" fmla="*/ 94 w 835119"/>
              <a:gd name="connsiteY4" fmla="*/ 831850 h 150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119" h="1508125">
                <a:moveTo>
                  <a:pt x="94" y="831850"/>
                </a:moveTo>
                <a:lnTo>
                  <a:pt x="835119" y="0"/>
                </a:lnTo>
                <a:lnTo>
                  <a:pt x="835119" y="676275"/>
                </a:lnTo>
                <a:lnTo>
                  <a:pt x="94" y="1508125"/>
                </a:lnTo>
                <a:cubicBezTo>
                  <a:pt x="-964" y="1280583"/>
                  <a:pt x="7502" y="1059392"/>
                  <a:pt x="94" y="831850"/>
                </a:cubicBezTo>
                <a:close/>
              </a:path>
            </a:pathLst>
          </a:custGeom>
          <a:solidFill>
            <a:srgbClr val="80225F"/>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
        <p:nvSpPr>
          <p:cNvPr id="18" name="Freeform 17"/>
          <p:cNvSpPr/>
          <p:nvPr/>
        </p:nvSpPr>
        <p:spPr>
          <a:xfrm>
            <a:off x="241176" y="3353741"/>
            <a:ext cx="1541059" cy="2438400"/>
          </a:xfrm>
          <a:custGeom>
            <a:avLst/>
            <a:gdLst>
              <a:gd name="connsiteX0" fmla="*/ 0 w 1158875"/>
              <a:gd name="connsiteY0" fmla="*/ 1146175 h 1828800"/>
              <a:gd name="connsiteX1" fmla="*/ 1158875 w 1158875"/>
              <a:gd name="connsiteY1" fmla="*/ 0 h 1828800"/>
              <a:gd name="connsiteX2" fmla="*/ 1158875 w 1158875"/>
              <a:gd name="connsiteY2" fmla="*/ 676275 h 1828800"/>
              <a:gd name="connsiteX3" fmla="*/ 9525 w 1158875"/>
              <a:gd name="connsiteY3" fmla="*/ 1828800 h 1828800"/>
              <a:gd name="connsiteX4" fmla="*/ 0 w 1158875"/>
              <a:gd name="connsiteY4" fmla="*/ 1146175 h 1828800"/>
              <a:gd name="connsiteX0" fmla="*/ 93 w 1158968"/>
              <a:gd name="connsiteY0" fmla="*/ 1146175 h 1822450"/>
              <a:gd name="connsiteX1" fmla="*/ 1158968 w 1158968"/>
              <a:gd name="connsiteY1" fmla="*/ 0 h 1822450"/>
              <a:gd name="connsiteX2" fmla="*/ 1158968 w 1158968"/>
              <a:gd name="connsiteY2" fmla="*/ 676275 h 1822450"/>
              <a:gd name="connsiteX3" fmla="*/ 93 w 1158968"/>
              <a:gd name="connsiteY3" fmla="*/ 1822450 h 1822450"/>
              <a:gd name="connsiteX4" fmla="*/ 93 w 1158968"/>
              <a:gd name="connsiteY4" fmla="*/ 1146175 h 1822450"/>
              <a:gd name="connsiteX0" fmla="*/ 6404 w 1165279"/>
              <a:gd name="connsiteY0" fmla="*/ 1146175 h 1835150"/>
              <a:gd name="connsiteX1" fmla="*/ 1165279 w 1165279"/>
              <a:gd name="connsiteY1" fmla="*/ 0 h 1835150"/>
              <a:gd name="connsiteX2" fmla="*/ 1165279 w 1165279"/>
              <a:gd name="connsiteY2" fmla="*/ 676275 h 1835150"/>
              <a:gd name="connsiteX3" fmla="*/ 54 w 1165279"/>
              <a:gd name="connsiteY3" fmla="*/ 1835150 h 1835150"/>
              <a:gd name="connsiteX4" fmla="*/ 6404 w 1165279"/>
              <a:gd name="connsiteY4" fmla="*/ 1146175 h 1835150"/>
              <a:gd name="connsiteX0" fmla="*/ 0 w 1171575"/>
              <a:gd name="connsiteY0" fmla="*/ 1165225 h 1835150"/>
              <a:gd name="connsiteX1" fmla="*/ 1171575 w 1171575"/>
              <a:gd name="connsiteY1" fmla="*/ 0 h 1835150"/>
              <a:gd name="connsiteX2" fmla="*/ 1171575 w 1171575"/>
              <a:gd name="connsiteY2" fmla="*/ 676275 h 1835150"/>
              <a:gd name="connsiteX3" fmla="*/ 6350 w 1171575"/>
              <a:gd name="connsiteY3" fmla="*/ 1835150 h 1835150"/>
              <a:gd name="connsiteX4" fmla="*/ 0 w 1171575"/>
              <a:gd name="connsiteY4" fmla="*/ 1165225 h 1835150"/>
              <a:gd name="connsiteX0" fmla="*/ 9571 w 1165271"/>
              <a:gd name="connsiteY0" fmla="*/ 1143000 h 1835150"/>
              <a:gd name="connsiteX1" fmla="*/ 1165271 w 1165271"/>
              <a:gd name="connsiteY1" fmla="*/ 0 h 1835150"/>
              <a:gd name="connsiteX2" fmla="*/ 1165271 w 1165271"/>
              <a:gd name="connsiteY2" fmla="*/ 676275 h 1835150"/>
              <a:gd name="connsiteX3" fmla="*/ 46 w 1165271"/>
              <a:gd name="connsiteY3" fmla="*/ 1835150 h 1835150"/>
              <a:gd name="connsiteX4" fmla="*/ 9571 w 1165271"/>
              <a:gd name="connsiteY4" fmla="*/ 1143000 h 1835150"/>
              <a:gd name="connsiteX0" fmla="*/ 94 w 1155794"/>
              <a:gd name="connsiteY0" fmla="*/ 1143000 h 1828800"/>
              <a:gd name="connsiteX1" fmla="*/ 1155794 w 1155794"/>
              <a:gd name="connsiteY1" fmla="*/ 0 h 1828800"/>
              <a:gd name="connsiteX2" fmla="*/ 1155794 w 1155794"/>
              <a:gd name="connsiteY2" fmla="*/ 676275 h 1828800"/>
              <a:gd name="connsiteX3" fmla="*/ 94 w 1155794"/>
              <a:gd name="connsiteY3" fmla="*/ 1828800 h 1828800"/>
              <a:gd name="connsiteX4" fmla="*/ 94 w 1155794"/>
              <a:gd name="connsiteY4" fmla="*/ 11430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794" h="1828800">
                <a:moveTo>
                  <a:pt x="94" y="1143000"/>
                </a:moveTo>
                <a:lnTo>
                  <a:pt x="1155794" y="0"/>
                </a:lnTo>
                <a:lnTo>
                  <a:pt x="1155794" y="676275"/>
                </a:lnTo>
                <a:lnTo>
                  <a:pt x="94" y="1828800"/>
                </a:lnTo>
                <a:cubicBezTo>
                  <a:pt x="-964" y="1601258"/>
                  <a:pt x="7502" y="1370542"/>
                  <a:pt x="94" y="1143000"/>
                </a:cubicBezTo>
                <a:close/>
              </a:path>
            </a:pathLst>
          </a:custGeom>
          <a:solidFill>
            <a:srgbClr val="C6006B"/>
          </a:solid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rtlCol="0" anchor="ctr"/>
          <a:lstStyle/>
          <a:p>
            <a:pPr algn="ctr"/>
            <a:endParaRPr lang="en-GB" sz="1800" dirty="0"/>
          </a:p>
        </p:txBody>
      </p:sp>
    </p:spTree>
    <p:extLst>
      <p:ext uri="{BB962C8B-B14F-4D97-AF65-F5344CB8AC3E}">
        <p14:creationId xmlns:p14="http://schemas.microsoft.com/office/powerpoint/2010/main" val="14764872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One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AU" dirty="0"/>
          </a:p>
        </p:txBody>
      </p:sp>
      <p:sp>
        <p:nvSpPr>
          <p:cNvPr id="3" name="Content Placeholder 2"/>
          <p:cNvSpPr>
            <a:spLocks noGrp="1"/>
          </p:cNvSpPr>
          <p:nvPr>
            <p:ph idx="1" hasCustomPrompt="1"/>
          </p:nvPr>
        </p:nvSpPr>
        <p:spPr/>
        <p:txBody>
          <a:bodyPr/>
          <a:lstStyle>
            <a:lvl1pPr marL="0" indent="0">
              <a:buNone/>
              <a:defRPr baseline="0"/>
            </a:lvl1pPr>
          </a:lstStyle>
          <a:p>
            <a:pPr lvl="0"/>
            <a:r>
              <a:rPr lang="en-AU" dirty="0"/>
              <a:t>Content no bullets</a:t>
            </a:r>
          </a:p>
        </p:txBody>
      </p:sp>
      <p:sp>
        <p:nvSpPr>
          <p:cNvPr id="5" name="Footer Placeholder 4"/>
          <p:cNvSpPr>
            <a:spLocks noGrp="1"/>
          </p:cNvSpPr>
          <p:nvPr>
            <p:ph type="ftr" sz="quarter" idx="11"/>
          </p:nvPr>
        </p:nvSpPr>
        <p:spPr>
          <a:xfrm>
            <a:off x="623392" y="6381331"/>
            <a:ext cx="5376597" cy="365125"/>
          </a:xfrm>
        </p:spPr>
        <p:txBody>
          <a:bodyPr/>
          <a:lstStyle>
            <a:lvl1pPr algn="l">
              <a:defRPr sz="788"/>
            </a:lvl1pPr>
          </a:lstStyle>
          <a:p>
            <a:r>
              <a:rPr lang="en-AU"/>
              <a:t>OFFICE | FACULTY | DEPARTMENT</a:t>
            </a:r>
            <a:endParaRPr lang="en-AU" dirty="0"/>
          </a:p>
        </p:txBody>
      </p:sp>
      <p:sp>
        <p:nvSpPr>
          <p:cNvPr id="6" name="Slide Number Placeholder 5"/>
          <p:cNvSpPr>
            <a:spLocks noGrp="1"/>
          </p:cNvSpPr>
          <p:nvPr>
            <p:ph type="sldNum" sz="quarter" idx="12"/>
          </p:nvPr>
        </p:nvSpPr>
        <p:spPr>
          <a:xfrm>
            <a:off x="8737600" y="6381331"/>
            <a:ext cx="2844800" cy="365125"/>
          </a:xfrm>
        </p:spPr>
        <p:txBody>
          <a:bodyPr/>
          <a:lstStyle>
            <a:lvl1pPr>
              <a:defRPr sz="788"/>
            </a:lvl1pPr>
          </a:lstStyle>
          <a:p>
            <a:fld id="{D263D112-7C89-384D-B4FC-664FC949D667}" type="slidenum">
              <a:rPr lang="en-US" smtClean="0"/>
              <a:pPr/>
              <a:t>‹#›</a:t>
            </a:fld>
            <a:endParaRPr lang="en-US" dirty="0"/>
          </a:p>
        </p:txBody>
      </p:sp>
      <p:sp>
        <p:nvSpPr>
          <p:cNvPr id="7" name="Text Placeholder 16"/>
          <p:cNvSpPr>
            <a:spLocks noGrp="1"/>
          </p:cNvSpPr>
          <p:nvPr>
            <p:ph type="body" sz="quarter" idx="15" hasCustomPrompt="1"/>
          </p:nvPr>
        </p:nvSpPr>
        <p:spPr>
          <a:xfrm>
            <a:off x="623393" y="908720"/>
            <a:ext cx="8542867" cy="503238"/>
          </a:xfrm>
        </p:spPr>
        <p:txBody>
          <a:bodyPr/>
          <a:lstStyle>
            <a:lvl1pPr marL="0" indent="0">
              <a:buNone/>
              <a:defRPr cap="all" baseline="0">
                <a:solidFill>
                  <a:schemeClr val="accent1"/>
                </a:solidFill>
                <a:latin typeface="+mj-lt"/>
              </a:defRPr>
            </a:lvl1pPr>
          </a:lstStyle>
          <a:p>
            <a:pPr lvl="0"/>
            <a:r>
              <a:rPr lang="en-AU" dirty="0"/>
              <a:t>Click to ADD SUBTITLE</a:t>
            </a:r>
          </a:p>
        </p:txBody>
      </p:sp>
    </p:spTree>
    <p:extLst>
      <p:ext uri="{BB962C8B-B14F-4D97-AF65-F5344CB8AC3E}">
        <p14:creationId xmlns:p14="http://schemas.microsoft.com/office/powerpoint/2010/main" val="36241073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One Column Bullets">
    <p:spTree>
      <p:nvGrpSpPr>
        <p:cNvPr id="1" name=""/>
        <p:cNvGrpSpPr/>
        <p:nvPr/>
      </p:nvGrpSpPr>
      <p:grpSpPr>
        <a:xfrm>
          <a:off x="0" y="0"/>
          <a:ext cx="0" cy="0"/>
          <a:chOff x="0" y="0"/>
          <a:chExt cx="0" cy="0"/>
        </a:xfrm>
      </p:grpSpPr>
      <p:sp>
        <p:nvSpPr>
          <p:cNvPr id="8" name="Content Placeholder 7"/>
          <p:cNvSpPr>
            <a:spLocks noGrp="1"/>
          </p:cNvSpPr>
          <p:nvPr>
            <p:ph sz="quarter" idx="16"/>
          </p:nvPr>
        </p:nvSpPr>
        <p:spPr>
          <a:xfrm>
            <a:off x="594786" y="1604965"/>
            <a:ext cx="11002433" cy="4524375"/>
          </a:xfrm>
        </p:spPr>
        <p:txBody>
          <a:bodyPr>
            <a:normAutofit/>
          </a:bodyPr>
          <a:lstStyle>
            <a:lvl1pPr>
              <a:defRPr sz="2000"/>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2" name="Title 1"/>
          <p:cNvSpPr>
            <a:spLocks noGrp="1"/>
          </p:cNvSpPr>
          <p:nvPr>
            <p:ph type="title" hasCustomPrompt="1"/>
          </p:nvPr>
        </p:nvSpPr>
        <p:spPr>
          <a:xfrm>
            <a:off x="602013" y="476672"/>
            <a:ext cx="8544000" cy="648000"/>
          </a:xfrm>
        </p:spPr>
        <p:txBody>
          <a:bodyPr/>
          <a:lstStyle/>
          <a:p>
            <a:r>
              <a:rPr lang="en-US" dirty="0"/>
              <a:t>Click to edit master title style</a:t>
            </a:r>
            <a:endParaRPr lang="en-AU" dirty="0"/>
          </a:p>
        </p:txBody>
      </p:sp>
    </p:spTree>
    <p:extLst>
      <p:ext uri="{BB962C8B-B14F-4D97-AF65-F5344CB8AC3E}">
        <p14:creationId xmlns:p14="http://schemas.microsoft.com/office/powerpoint/2010/main" val="2205848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7" name="Rectangle 6"/>
          <p:cNvSpPr/>
          <p:nvPr/>
        </p:nvSpPr>
        <p:spPr>
          <a:xfrm>
            <a:off x="717651" y="3346870"/>
            <a:ext cx="2507747" cy="247347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Content Placeholder 6"/>
          <p:cNvSpPr>
            <a:spLocks noGrp="1"/>
          </p:cNvSpPr>
          <p:nvPr>
            <p:ph sz="quarter" idx="13" hasCustomPrompt="1"/>
          </p:nvPr>
        </p:nvSpPr>
        <p:spPr>
          <a:xfrm>
            <a:off x="798183" y="4188245"/>
            <a:ext cx="2435277" cy="1547435"/>
          </a:xfrm>
        </p:spPr>
        <p:txBody>
          <a:bodyPr wrap="none"/>
          <a:lstStyle/>
          <a:p>
            <a:pPr lvl="3"/>
            <a:r>
              <a:rPr lang="en-AU"/>
              <a:t>THIRD LEVEL</a:t>
            </a:r>
          </a:p>
          <a:p>
            <a:pPr lvl="3"/>
            <a:r>
              <a:rPr lang="en-AU"/>
              <a:t>LORUM IPS</a:t>
            </a:r>
            <a:br>
              <a:rPr lang="en-AU"/>
            </a:br>
            <a:r>
              <a:rPr lang="en-AU"/>
              <a:t>UM DOLORE</a:t>
            </a:r>
          </a:p>
        </p:txBody>
      </p:sp>
      <p:sp>
        <p:nvSpPr>
          <p:cNvPr id="23" name="Picture Placeholder 15"/>
          <p:cNvSpPr>
            <a:spLocks noGrp="1"/>
          </p:cNvSpPr>
          <p:nvPr>
            <p:ph type="pic" sz="quarter" idx="16"/>
          </p:nvPr>
        </p:nvSpPr>
        <p:spPr>
          <a:xfrm>
            <a:off x="797888" y="3474095"/>
            <a:ext cx="878417" cy="641351"/>
          </a:xfrm>
        </p:spPr>
        <p:txBody>
          <a:bodyPr/>
          <a:lstStyle/>
          <a:p>
            <a:r>
              <a:rPr lang="en-US"/>
              <a:t>Click icon to add picture</a:t>
            </a:r>
          </a:p>
        </p:txBody>
      </p:sp>
      <p:sp>
        <p:nvSpPr>
          <p:cNvPr id="24" name="Rectangle 23"/>
          <p:cNvSpPr/>
          <p:nvPr/>
        </p:nvSpPr>
        <p:spPr>
          <a:xfrm>
            <a:off x="3407117" y="3346870"/>
            <a:ext cx="2507747" cy="247347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5" name="Rectangle 24"/>
          <p:cNvSpPr/>
          <p:nvPr/>
        </p:nvSpPr>
        <p:spPr>
          <a:xfrm>
            <a:off x="6096584" y="3346870"/>
            <a:ext cx="2507747" cy="247347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Rectangle 25"/>
          <p:cNvSpPr/>
          <p:nvPr/>
        </p:nvSpPr>
        <p:spPr>
          <a:xfrm>
            <a:off x="8786051" y="3346870"/>
            <a:ext cx="2507747" cy="2473475"/>
          </a:xfrm>
          <a:prstGeom prst="rect">
            <a:avLst/>
          </a:prstGeom>
          <a:solidFill>
            <a:srgbClr val="D6D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Content Placeholder 6"/>
          <p:cNvSpPr>
            <a:spLocks noGrp="1"/>
          </p:cNvSpPr>
          <p:nvPr>
            <p:ph sz="quarter" idx="32" hasCustomPrompt="1"/>
          </p:nvPr>
        </p:nvSpPr>
        <p:spPr>
          <a:xfrm>
            <a:off x="3487886" y="4188245"/>
            <a:ext cx="2435277" cy="1547435"/>
          </a:xfrm>
        </p:spPr>
        <p:txBody>
          <a:bodyPr wrap="none"/>
          <a:lstStyle/>
          <a:p>
            <a:pPr lvl="3"/>
            <a:r>
              <a:rPr lang="en-AU"/>
              <a:t>THIRD LEVEL</a:t>
            </a:r>
          </a:p>
          <a:p>
            <a:pPr lvl="3"/>
            <a:r>
              <a:rPr lang="en-AU"/>
              <a:t>LORUM IPS</a:t>
            </a:r>
            <a:br>
              <a:rPr lang="en-AU"/>
            </a:br>
            <a:r>
              <a:rPr lang="en-AU"/>
              <a:t>UM DOLORE</a:t>
            </a:r>
          </a:p>
        </p:txBody>
      </p:sp>
      <p:sp>
        <p:nvSpPr>
          <p:cNvPr id="28" name="Picture Placeholder 15"/>
          <p:cNvSpPr>
            <a:spLocks noGrp="1"/>
          </p:cNvSpPr>
          <p:nvPr>
            <p:ph type="pic" sz="quarter" idx="33"/>
          </p:nvPr>
        </p:nvSpPr>
        <p:spPr>
          <a:xfrm>
            <a:off x="3487590" y="3474095"/>
            <a:ext cx="878417" cy="641351"/>
          </a:xfrm>
        </p:spPr>
        <p:txBody>
          <a:bodyPr/>
          <a:lstStyle/>
          <a:p>
            <a:r>
              <a:rPr lang="en-US"/>
              <a:t>Click icon to add picture</a:t>
            </a:r>
          </a:p>
        </p:txBody>
      </p:sp>
      <p:sp>
        <p:nvSpPr>
          <p:cNvPr id="29" name="Content Placeholder 6"/>
          <p:cNvSpPr>
            <a:spLocks noGrp="1"/>
          </p:cNvSpPr>
          <p:nvPr>
            <p:ph sz="quarter" idx="34" hasCustomPrompt="1"/>
          </p:nvPr>
        </p:nvSpPr>
        <p:spPr>
          <a:xfrm>
            <a:off x="6184248" y="4188245"/>
            <a:ext cx="2435277" cy="1547435"/>
          </a:xfrm>
        </p:spPr>
        <p:txBody>
          <a:bodyPr wrap="none"/>
          <a:lstStyle/>
          <a:p>
            <a:pPr lvl="3"/>
            <a:r>
              <a:rPr lang="en-AU"/>
              <a:t>THIRD LEVEL</a:t>
            </a:r>
          </a:p>
          <a:p>
            <a:pPr lvl="3"/>
            <a:r>
              <a:rPr lang="en-AU"/>
              <a:t>LORUM IPSU</a:t>
            </a:r>
            <a:br>
              <a:rPr lang="en-AU"/>
            </a:br>
            <a:r>
              <a:rPr lang="en-AU"/>
              <a:t>M DOLORE</a:t>
            </a:r>
          </a:p>
        </p:txBody>
      </p:sp>
      <p:sp>
        <p:nvSpPr>
          <p:cNvPr id="30" name="Picture Placeholder 15"/>
          <p:cNvSpPr>
            <a:spLocks noGrp="1"/>
          </p:cNvSpPr>
          <p:nvPr>
            <p:ph type="pic" sz="quarter" idx="35"/>
          </p:nvPr>
        </p:nvSpPr>
        <p:spPr>
          <a:xfrm>
            <a:off x="6183953" y="3474095"/>
            <a:ext cx="878417" cy="641351"/>
          </a:xfrm>
        </p:spPr>
        <p:txBody>
          <a:bodyPr/>
          <a:lstStyle/>
          <a:p>
            <a:r>
              <a:rPr lang="en-US"/>
              <a:t>Click icon to add picture</a:t>
            </a:r>
          </a:p>
        </p:txBody>
      </p:sp>
      <p:sp>
        <p:nvSpPr>
          <p:cNvPr id="31" name="Content Placeholder 6"/>
          <p:cNvSpPr>
            <a:spLocks noGrp="1"/>
          </p:cNvSpPr>
          <p:nvPr>
            <p:ph sz="quarter" idx="36" hasCustomPrompt="1"/>
          </p:nvPr>
        </p:nvSpPr>
        <p:spPr>
          <a:xfrm>
            <a:off x="8872547" y="4188245"/>
            <a:ext cx="2435277" cy="1547435"/>
          </a:xfrm>
        </p:spPr>
        <p:txBody>
          <a:bodyPr wrap="none"/>
          <a:lstStyle/>
          <a:p>
            <a:pPr lvl="3"/>
            <a:r>
              <a:rPr lang="en-AU"/>
              <a:t>THIRD LEVEL</a:t>
            </a:r>
          </a:p>
          <a:p>
            <a:pPr lvl="3"/>
            <a:r>
              <a:rPr lang="en-AU"/>
              <a:t>LORUM IPSU</a:t>
            </a:r>
            <a:br>
              <a:rPr lang="en-AU"/>
            </a:br>
            <a:r>
              <a:rPr lang="en-AU"/>
              <a:t>M DOLORE</a:t>
            </a:r>
          </a:p>
        </p:txBody>
      </p:sp>
      <p:sp>
        <p:nvSpPr>
          <p:cNvPr id="32" name="Picture Placeholder 15"/>
          <p:cNvSpPr>
            <a:spLocks noGrp="1"/>
          </p:cNvSpPr>
          <p:nvPr>
            <p:ph type="pic" sz="quarter" idx="37"/>
          </p:nvPr>
        </p:nvSpPr>
        <p:spPr>
          <a:xfrm>
            <a:off x="8872252" y="3474095"/>
            <a:ext cx="878417" cy="641351"/>
          </a:xfrm>
        </p:spPr>
        <p:txBody>
          <a:bodyPr/>
          <a:lstStyle/>
          <a:p>
            <a:r>
              <a:rPr lang="en-US"/>
              <a:t>Click icon to add picture</a:t>
            </a:r>
          </a:p>
        </p:txBody>
      </p:sp>
      <p:sp>
        <p:nvSpPr>
          <p:cNvPr id="21" name="Text Placeholder 2"/>
          <p:cNvSpPr>
            <a:spLocks noGrp="1"/>
          </p:cNvSpPr>
          <p:nvPr>
            <p:ph idx="1" hasCustomPrompt="1"/>
          </p:nvPr>
        </p:nvSpPr>
        <p:spPr>
          <a:xfrm>
            <a:off x="609600" y="1600203"/>
            <a:ext cx="10972800" cy="1474412"/>
          </a:xfrm>
          <a:prstGeom prst="rect">
            <a:avLst/>
          </a:prstGeom>
        </p:spPr>
        <p:txBody>
          <a:bodyPr vert="horz" wrap="none" lIns="91440" tIns="45720" rIns="91440" bIns="45720" rtlCol="0">
            <a:normAutofit/>
          </a:bodyPr>
          <a:lstStyle>
            <a:lvl4pPr>
              <a:defRPr baseline="0"/>
            </a:lvl4pPr>
          </a:lstStyle>
          <a:p>
            <a:pPr lvl="3"/>
            <a:r>
              <a:rPr lang="en-AU" err="1"/>
              <a:t>Lorum</a:t>
            </a:r>
            <a:r>
              <a:rPr lang="en-AU"/>
              <a:t> </a:t>
            </a:r>
            <a:r>
              <a:rPr lang="en-AU" err="1"/>
              <a:t>ipsum</a:t>
            </a:r>
            <a:r>
              <a:rPr lang="en-AU"/>
              <a:t> </a:t>
            </a:r>
            <a:r>
              <a:rPr lang="en-AU" err="1"/>
              <a:t>dolres</a:t>
            </a:r>
            <a:r>
              <a:rPr lang="en-AU"/>
              <a:t> </a:t>
            </a:r>
            <a:r>
              <a:rPr lang="en-AU" err="1"/>
              <a:t>melior</a:t>
            </a:r>
            <a:r>
              <a:rPr lang="en-AU"/>
              <a:t> non </a:t>
            </a:r>
            <a:r>
              <a:rPr lang="en-AU" err="1"/>
              <a:t>tutte</a:t>
            </a:r>
            <a:r>
              <a:rPr lang="en-AU"/>
              <a:t> </a:t>
            </a:r>
            <a:r>
              <a:rPr lang="en-AU" err="1"/>
              <a:t>santotoe</a:t>
            </a:r>
            <a:r>
              <a:rPr lang="en-AU"/>
              <a:t> </a:t>
            </a:r>
            <a:r>
              <a:rPr lang="en-AU" err="1"/>
              <a:t>ehh</a:t>
            </a:r>
            <a:r>
              <a:rPr lang="en-AU"/>
              <a:t> </a:t>
            </a:r>
            <a:r>
              <a:rPr lang="en-AU" err="1"/>
              <a:t>asd</a:t>
            </a:r>
            <a:r>
              <a:rPr lang="en-AU"/>
              <a:t> </a:t>
            </a:r>
            <a:r>
              <a:rPr lang="en-AU" err="1"/>
              <a:t>gcia</a:t>
            </a:r>
            <a:r>
              <a:rPr lang="en-AU"/>
              <a:t> </a:t>
            </a:r>
            <a:r>
              <a:rPr lang="en-AU" err="1"/>
              <a:t>idu</a:t>
            </a:r>
            <a:r>
              <a:rPr lang="en-AU"/>
              <a:t> </a:t>
            </a:r>
            <a:r>
              <a:rPr lang="en-AU" err="1"/>
              <a:t>ciuw</a:t>
            </a:r>
            <a:r>
              <a:rPr lang="en-AU"/>
              <a:t> </a:t>
            </a:r>
            <a:r>
              <a:rPr lang="en-AU" err="1"/>
              <a:t>sfdoh</a:t>
            </a:r>
            <a:r>
              <a:rPr lang="en-AU"/>
              <a:t> me</a:t>
            </a:r>
            <a:br>
              <a:rPr lang="en-AU"/>
            </a:br>
            <a:r>
              <a:rPr lang="en-AU" err="1"/>
              <a:t>lior</a:t>
            </a:r>
            <a:r>
              <a:rPr lang="en-AU"/>
              <a:t> non </a:t>
            </a:r>
            <a:r>
              <a:rPr lang="en-AU" err="1"/>
              <a:t>tutte</a:t>
            </a:r>
            <a:r>
              <a:rPr lang="en-AU"/>
              <a:t> </a:t>
            </a:r>
            <a:r>
              <a:rPr lang="en-AU" err="1"/>
              <a:t>santotoe</a:t>
            </a:r>
            <a:r>
              <a:rPr lang="en-AU"/>
              <a:t> </a:t>
            </a:r>
            <a:r>
              <a:rPr lang="en-AU" err="1"/>
              <a:t>ehh</a:t>
            </a:r>
            <a:r>
              <a:rPr lang="en-AU"/>
              <a:t> </a:t>
            </a:r>
            <a:r>
              <a:rPr lang="en-AU" err="1"/>
              <a:t>asd</a:t>
            </a:r>
            <a:r>
              <a:rPr lang="en-AU"/>
              <a:t> </a:t>
            </a:r>
            <a:r>
              <a:rPr lang="en-AU" err="1"/>
              <a:t>gcia</a:t>
            </a:r>
            <a:r>
              <a:rPr lang="en-AU"/>
              <a:t> </a:t>
            </a:r>
            <a:r>
              <a:rPr lang="en-AU" err="1"/>
              <a:t>idu</a:t>
            </a:r>
            <a:r>
              <a:rPr lang="en-AU"/>
              <a:t> </a:t>
            </a:r>
            <a:r>
              <a:rPr lang="en-AU" err="1"/>
              <a:t>ciuw</a:t>
            </a:r>
            <a:r>
              <a:rPr lang="en-AU"/>
              <a:t> </a:t>
            </a:r>
            <a:r>
              <a:rPr lang="en-AU" err="1"/>
              <a:t>sfdoh</a:t>
            </a:r>
            <a:r>
              <a:rPr lang="en-AU"/>
              <a:t> </a:t>
            </a:r>
            <a:r>
              <a:rPr lang="en-AU" err="1"/>
              <a:t>melior</a:t>
            </a:r>
            <a:r>
              <a:rPr lang="en-AU"/>
              <a:t> non </a:t>
            </a:r>
            <a:r>
              <a:rPr lang="en-AU" err="1"/>
              <a:t>tutte</a:t>
            </a:r>
            <a:r>
              <a:rPr lang="en-AU"/>
              <a:t> </a:t>
            </a:r>
            <a:r>
              <a:rPr lang="en-AU" err="1"/>
              <a:t>santotoe</a:t>
            </a:r>
            <a:r>
              <a:rPr lang="en-AU"/>
              <a:t> </a:t>
            </a:r>
            <a:br>
              <a:rPr lang="en-AU"/>
            </a:br>
            <a:r>
              <a:rPr lang="en-AU" err="1"/>
              <a:t>ehh</a:t>
            </a:r>
            <a:r>
              <a:rPr lang="en-AU"/>
              <a:t> </a:t>
            </a:r>
            <a:r>
              <a:rPr lang="en-AU" err="1"/>
              <a:t>asd</a:t>
            </a:r>
            <a:r>
              <a:rPr lang="en-AU"/>
              <a:t> </a:t>
            </a:r>
            <a:r>
              <a:rPr lang="en-AU" err="1"/>
              <a:t>gcia</a:t>
            </a:r>
            <a:r>
              <a:rPr lang="en-AU"/>
              <a:t> </a:t>
            </a:r>
            <a:r>
              <a:rPr lang="en-AU" err="1"/>
              <a:t>idu</a:t>
            </a:r>
            <a:r>
              <a:rPr lang="en-AU"/>
              <a:t> </a:t>
            </a:r>
            <a:r>
              <a:rPr lang="en-AU" err="1"/>
              <a:t>ciuw</a:t>
            </a:r>
            <a:r>
              <a:rPr lang="en-AU"/>
              <a:t> </a:t>
            </a:r>
            <a:r>
              <a:rPr lang="en-AU" err="1"/>
              <a:t>sfdoh</a:t>
            </a:r>
            <a:r>
              <a:rPr lang="en-AU"/>
              <a:t>.</a:t>
            </a:r>
          </a:p>
        </p:txBody>
      </p:sp>
    </p:spTree>
    <p:extLst>
      <p:ext uri="{BB962C8B-B14F-4D97-AF65-F5344CB8AC3E}">
        <p14:creationId xmlns:p14="http://schemas.microsoft.com/office/powerpoint/2010/main" val="31381623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AU" dirty="0"/>
          </a:p>
        </p:txBody>
      </p:sp>
      <p:sp>
        <p:nvSpPr>
          <p:cNvPr id="3" name="Content Placeholder 2"/>
          <p:cNvSpPr>
            <a:spLocks noGrp="1"/>
          </p:cNvSpPr>
          <p:nvPr>
            <p:ph idx="1" hasCustomPrompt="1"/>
          </p:nvPr>
        </p:nvSpPr>
        <p:spPr>
          <a:xfrm>
            <a:off x="609601" y="1594760"/>
            <a:ext cx="5348515" cy="4525963"/>
          </a:xfrm>
        </p:spPr>
        <p:txBody>
          <a:bodyPr numCol="1" spcCol="144000"/>
          <a:lstStyle>
            <a:lvl1pPr marL="0" indent="0">
              <a:buNone/>
              <a:defRPr baseline="0"/>
            </a:lvl1pPr>
          </a:lstStyle>
          <a:p>
            <a:pPr lvl="0"/>
            <a:r>
              <a:rPr lang="en-AU" dirty="0"/>
              <a:t>Two Column content no bullets</a:t>
            </a:r>
          </a:p>
        </p:txBody>
      </p:sp>
      <p:sp>
        <p:nvSpPr>
          <p:cNvPr id="5" name="Footer Placeholder 4"/>
          <p:cNvSpPr>
            <a:spLocks noGrp="1"/>
          </p:cNvSpPr>
          <p:nvPr>
            <p:ph type="ftr" sz="quarter" idx="11"/>
          </p:nvPr>
        </p:nvSpPr>
        <p:spPr>
          <a:xfrm>
            <a:off x="623392" y="6381331"/>
            <a:ext cx="5376597" cy="365125"/>
          </a:xfrm>
        </p:spPr>
        <p:txBody>
          <a:bodyPr/>
          <a:lstStyle>
            <a:lvl1pPr algn="l">
              <a:defRPr sz="788"/>
            </a:lvl1pPr>
          </a:lstStyle>
          <a:p>
            <a:r>
              <a:rPr lang="en-AU"/>
              <a:t>OFFICE | FACULTY | DEPARTMENT</a:t>
            </a:r>
            <a:endParaRPr lang="en-AU" dirty="0"/>
          </a:p>
        </p:txBody>
      </p:sp>
      <p:sp>
        <p:nvSpPr>
          <p:cNvPr id="6" name="Slide Number Placeholder 5"/>
          <p:cNvSpPr>
            <a:spLocks noGrp="1"/>
          </p:cNvSpPr>
          <p:nvPr>
            <p:ph type="sldNum" sz="quarter" idx="12"/>
          </p:nvPr>
        </p:nvSpPr>
        <p:spPr>
          <a:xfrm>
            <a:off x="8737600" y="6381331"/>
            <a:ext cx="2844800" cy="365125"/>
          </a:xfrm>
        </p:spPr>
        <p:txBody>
          <a:bodyPr/>
          <a:lstStyle/>
          <a:p>
            <a:fld id="{D263D112-7C89-384D-B4FC-664FC949D667}" type="slidenum">
              <a:rPr lang="en-US" smtClean="0"/>
              <a:pPr/>
              <a:t>‹#›</a:t>
            </a:fld>
            <a:endParaRPr lang="en-US" dirty="0"/>
          </a:p>
        </p:txBody>
      </p:sp>
      <p:sp>
        <p:nvSpPr>
          <p:cNvPr id="7" name="Text Placeholder 16"/>
          <p:cNvSpPr>
            <a:spLocks noGrp="1"/>
          </p:cNvSpPr>
          <p:nvPr>
            <p:ph type="body" sz="quarter" idx="15" hasCustomPrompt="1"/>
          </p:nvPr>
        </p:nvSpPr>
        <p:spPr>
          <a:xfrm>
            <a:off x="623393" y="908720"/>
            <a:ext cx="8542867" cy="503238"/>
          </a:xfrm>
        </p:spPr>
        <p:txBody>
          <a:bodyPr/>
          <a:lstStyle>
            <a:lvl1pPr marL="0" indent="0">
              <a:buNone/>
              <a:defRPr cap="all" baseline="0">
                <a:solidFill>
                  <a:schemeClr val="accent1"/>
                </a:solidFill>
                <a:latin typeface="+mj-lt"/>
              </a:defRPr>
            </a:lvl1pPr>
          </a:lstStyle>
          <a:p>
            <a:pPr lvl="0"/>
            <a:r>
              <a:rPr lang="en-AU" dirty="0"/>
              <a:t>Click to ADD SUBTITLE</a:t>
            </a:r>
          </a:p>
        </p:txBody>
      </p:sp>
      <p:sp>
        <p:nvSpPr>
          <p:cNvPr id="8" name="Content Placeholder 2"/>
          <p:cNvSpPr>
            <a:spLocks noGrp="1"/>
          </p:cNvSpPr>
          <p:nvPr>
            <p:ph idx="16" hasCustomPrompt="1"/>
          </p:nvPr>
        </p:nvSpPr>
        <p:spPr>
          <a:xfrm>
            <a:off x="6248401" y="1594760"/>
            <a:ext cx="5348515" cy="4525963"/>
          </a:xfrm>
        </p:spPr>
        <p:txBody>
          <a:bodyPr numCol="1" spcCol="144000"/>
          <a:lstStyle>
            <a:lvl1pPr marL="0" indent="0">
              <a:buNone/>
              <a:defRPr baseline="0"/>
            </a:lvl1pPr>
          </a:lstStyle>
          <a:p>
            <a:pPr lvl="0"/>
            <a:r>
              <a:rPr lang="en-AU" dirty="0"/>
              <a:t>Two Column content no bullets</a:t>
            </a:r>
          </a:p>
        </p:txBody>
      </p:sp>
    </p:spTree>
    <p:extLst>
      <p:ext uri="{BB962C8B-B14F-4D97-AF65-F5344CB8AC3E}">
        <p14:creationId xmlns:p14="http://schemas.microsoft.com/office/powerpoint/2010/main" val="17602976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Two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489280"/>
            <a:ext cx="8544000" cy="648000"/>
          </a:xfrm>
        </p:spPr>
        <p:txBody>
          <a:bodyPr/>
          <a:lstStyle/>
          <a:p>
            <a:r>
              <a:rPr lang="en-US" dirty="0"/>
              <a:t>Click to edit master title style</a:t>
            </a:r>
            <a:endParaRPr lang="en-AU" dirty="0"/>
          </a:p>
        </p:txBody>
      </p:sp>
      <p:sp>
        <p:nvSpPr>
          <p:cNvPr id="5" name="Footer Placeholder 4"/>
          <p:cNvSpPr>
            <a:spLocks noGrp="1"/>
          </p:cNvSpPr>
          <p:nvPr>
            <p:ph type="ftr" sz="quarter" idx="11"/>
          </p:nvPr>
        </p:nvSpPr>
        <p:spPr>
          <a:xfrm>
            <a:off x="623392" y="6381331"/>
            <a:ext cx="5376597" cy="365125"/>
          </a:xfrm>
        </p:spPr>
        <p:txBody>
          <a:bodyPr/>
          <a:lstStyle>
            <a:lvl1pPr algn="l">
              <a:defRPr sz="788"/>
            </a:lvl1pPr>
          </a:lstStyle>
          <a:p>
            <a:r>
              <a:rPr lang="en-AU"/>
              <a:t>OFFICE | FACULTY | DEPARTMENT</a:t>
            </a:r>
            <a:endParaRPr lang="en-AU" dirty="0"/>
          </a:p>
        </p:txBody>
      </p:sp>
      <p:sp>
        <p:nvSpPr>
          <p:cNvPr id="6" name="Slide Number Placeholder 5"/>
          <p:cNvSpPr>
            <a:spLocks noGrp="1"/>
          </p:cNvSpPr>
          <p:nvPr>
            <p:ph type="sldNum" sz="quarter" idx="12"/>
          </p:nvPr>
        </p:nvSpPr>
        <p:spPr>
          <a:xfrm>
            <a:off x="8737600" y="6381331"/>
            <a:ext cx="2844800" cy="365125"/>
          </a:xfrm>
        </p:spPr>
        <p:txBody>
          <a:bodyPr/>
          <a:lstStyle>
            <a:lvl1pPr>
              <a:defRPr sz="788"/>
            </a:lvl1pPr>
          </a:lstStyle>
          <a:p>
            <a:fld id="{D263D112-7C89-384D-B4FC-664FC949D667}" type="slidenum">
              <a:rPr lang="en-US" smtClean="0"/>
              <a:pPr/>
              <a:t>‹#›</a:t>
            </a:fld>
            <a:endParaRPr lang="en-US" dirty="0"/>
          </a:p>
        </p:txBody>
      </p:sp>
      <p:sp>
        <p:nvSpPr>
          <p:cNvPr id="9" name="Text Placeholder 8"/>
          <p:cNvSpPr>
            <a:spLocks noGrp="1"/>
          </p:cNvSpPr>
          <p:nvPr>
            <p:ph type="body" sz="quarter" idx="17"/>
          </p:nvPr>
        </p:nvSpPr>
        <p:spPr>
          <a:xfrm>
            <a:off x="609601" y="1591584"/>
            <a:ext cx="5306483" cy="4529137"/>
          </a:xfrm>
        </p:spPr>
        <p:txBody>
          <a:bodyPr>
            <a:normAutofit/>
          </a:bodyPr>
          <a:lstStyle>
            <a:lvl1pPr>
              <a:defRPr sz="2000"/>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0" name="Text Placeholder 8"/>
          <p:cNvSpPr>
            <a:spLocks noGrp="1"/>
          </p:cNvSpPr>
          <p:nvPr>
            <p:ph type="body" sz="quarter" idx="18"/>
          </p:nvPr>
        </p:nvSpPr>
        <p:spPr>
          <a:xfrm>
            <a:off x="6248401" y="1591584"/>
            <a:ext cx="5306483" cy="4529137"/>
          </a:xfrm>
        </p:spPr>
        <p:txBody>
          <a:bodyPr>
            <a:normAutofit/>
          </a:bodyPr>
          <a:lstStyle>
            <a:lvl1pPr>
              <a:defRPr sz="2000"/>
            </a:lvl1pPr>
            <a:lvl2pPr>
              <a:defRPr sz="20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8623779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392" y="404664"/>
            <a:ext cx="8544000" cy="648000"/>
          </a:xfrm>
        </p:spPr>
        <p:txBody>
          <a:bodyPr/>
          <a:lstStyle/>
          <a:p>
            <a:r>
              <a:rPr lang="en-US" dirty="0"/>
              <a:t>Click to edit master title style</a:t>
            </a:r>
            <a:endParaRPr lang="en-AU" dirty="0"/>
          </a:p>
        </p:txBody>
      </p:sp>
      <p:sp>
        <p:nvSpPr>
          <p:cNvPr id="5" name="Footer Placeholder 4"/>
          <p:cNvSpPr>
            <a:spLocks noGrp="1"/>
          </p:cNvSpPr>
          <p:nvPr>
            <p:ph type="ftr" sz="quarter" idx="11"/>
          </p:nvPr>
        </p:nvSpPr>
        <p:spPr>
          <a:xfrm>
            <a:off x="623392" y="6381331"/>
            <a:ext cx="5376597" cy="365125"/>
          </a:xfrm>
        </p:spPr>
        <p:txBody>
          <a:bodyPr/>
          <a:lstStyle>
            <a:lvl1pPr algn="l">
              <a:defRPr sz="788"/>
            </a:lvl1pPr>
          </a:lstStyle>
          <a:p>
            <a:r>
              <a:rPr lang="en-AU"/>
              <a:t>OFFICE | FACULTY | DEPARTMENT</a:t>
            </a:r>
            <a:endParaRPr lang="en-AU" dirty="0"/>
          </a:p>
        </p:txBody>
      </p:sp>
      <p:sp>
        <p:nvSpPr>
          <p:cNvPr id="6" name="Slide Number Placeholder 5"/>
          <p:cNvSpPr>
            <a:spLocks noGrp="1"/>
          </p:cNvSpPr>
          <p:nvPr>
            <p:ph type="sldNum" sz="quarter" idx="12"/>
          </p:nvPr>
        </p:nvSpPr>
        <p:spPr>
          <a:xfrm>
            <a:off x="8737600" y="6381331"/>
            <a:ext cx="2844800" cy="365125"/>
          </a:xfrm>
        </p:spPr>
        <p:txBody>
          <a:bodyPr/>
          <a:lstStyle/>
          <a:p>
            <a:fld id="{D263D112-7C89-384D-B4FC-664FC949D667}" type="slidenum">
              <a:rPr lang="en-US" smtClean="0"/>
              <a:pPr/>
              <a:t>‹#›</a:t>
            </a:fld>
            <a:endParaRPr lang="en-US" dirty="0"/>
          </a:p>
        </p:txBody>
      </p:sp>
    </p:spTree>
    <p:extLst>
      <p:ext uri="{BB962C8B-B14F-4D97-AF65-F5344CB8AC3E}">
        <p14:creationId xmlns:p14="http://schemas.microsoft.com/office/powerpoint/2010/main" val="25890664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AU" dirty="0"/>
          </a:p>
        </p:txBody>
      </p:sp>
      <p:sp>
        <p:nvSpPr>
          <p:cNvPr id="5" name="Footer Placeholder 4"/>
          <p:cNvSpPr>
            <a:spLocks noGrp="1"/>
          </p:cNvSpPr>
          <p:nvPr>
            <p:ph type="ftr" sz="quarter" idx="11"/>
          </p:nvPr>
        </p:nvSpPr>
        <p:spPr>
          <a:xfrm>
            <a:off x="623392" y="6381331"/>
            <a:ext cx="5376597" cy="365125"/>
          </a:xfrm>
        </p:spPr>
        <p:txBody>
          <a:bodyPr/>
          <a:lstStyle>
            <a:lvl1pPr algn="l">
              <a:defRPr sz="788"/>
            </a:lvl1pPr>
          </a:lstStyle>
          <a:p>
            <a:r>
              <a:rPr lang="en-AU"/>
              <a:t>OFFICE | FACULTY | DEPARTMENT</a:t>
            </a:r>
            <a:endParaRPr lang="en-AU" dirty="0"/>
          </a:p>
        </p:txBody>
      </p:sp>
      <p:sp>
        <p:nvSpPr>
          <p:cNvPr id="6" name="Slide Number Placeholder 5"/>
          <p:cNvSpPr>
            <a:spLocks noGrp="1"/>
          </p:cNvSpPr>
          <p:nvPr>
            <p:ph type="sldNum" sz="quarter" idx="12"/>
          </p:nvPr>
        </p:nvSpPr>
        <p:spPr>
          <a:xfrm>
            <a:off x="8737600" y="6381331"/>
            <a:ext cx="2844800" cy="365125"/>
          </a:xfrm>
        </p:spPr>
        <p:txBody>
          <a:bodyPr/>
          <a:lstStyle/>
          <a:p>
            <a:fld id="{D263D112-7C89-384D-B4FC-664FC949D667}" type="slidenum">
              <a:rPr lang="en-US" smtClean="0"/>
              <a:pPr/>
              <a:t>‹#›</a:t>
            </a:fld>
            <a:endParaRPr lang="en-US" dirty="0"/>
          </a:p>
        </p:txBody>
      </p:sp>
      <p:sp>
        <p:nvSpPr>
          <p:cNvPr id="7" name="Text Placeholder 16"/>
          <p:cNvSpPr>
            <a:spLocks noGrp="1"/>
          </p:cNvSpPr>
          <p:nvPr>
            <p:ph type="body" sz="quarter" idx="15" hasCustomPrompt="1"/>
          </p:nvPr>
        </p:nvSpPr>
        <p:spPr>
          <a:xfrm>
            <a:off x="623393" y="908720"/>
            <a:ext cx="8542867" cy="503238"/>
          </a:xfrm>
        </p:spPr>
        <p:txBody>
          <a:bodyPr/>
          <a:lstStyle>
            <a:lvl1pPr marL="0" indent="0">
              <a:buNone/>
              <a:defRPr cap="all" baseline="0">
                <a:solidFill>
                  <a:schemeClr val="accent1"/>
                </a:solidFill>
                <a:latin typeface="+mj-lt"/>
              </a:defRPr>
            </a:lvl1pPr>
          </a:lstStyle>
          <a:p>
            <a:pPr lvl="0"/>
            <a:r>
              <a:rPr lang="en-AU" dirty="0"/>
              <a:t>Click to ADD SUBTITLE</a:t>
            </a:r>
          </a:p>
        </p:txBody>
      </p:sp>
      <p:sp>
        <p:nvSpPr>
          <p:cNvPr id="4" name="Picture Placeholder 3"/>
          <p:cNvSpPr>
            <a:spLocks noGrp="1"/>
          </p:cNvSpPr>
          <p:nvPr>
            <p:ph type="pic" sz="quarter" idx="16"/>
          </p:nvPr>
        </p:nvSpPr>
        <p:spPr>
          <a:xfrm>
            <a:off x="734400" y="1601999"/>
            <a:ext cx="10752000" cy="4525200"/>
          </a:xfrm>
        </p:spPr>
        <p:txBody>
          <a:bodyPr/>
          <a:lstStyle/>
          <a:p>
            <a:r>
              <a:rPr lang="en-US"/>
              <a:t>Click icon to add picture</a:t>
            </a:r>
            <a:endParaRPr lang="en-AU"/>
          </a:p>
        </p:txBody>
      </p:sp>
    </p:spTree>
    <p:extLst>
      <p:ext uri="{BB962C8B-B14F-4D97-AF65-F5344CB8AC3E}">
        <p14:creationId xmlns:p14="http://schemas.microsoft.com/office/powerpoint/2010/main" val="22173138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623392" y="6309323"/>
            <a:ext cx="5472608" cy="365125"/>
          </a:xfrm>
        </p:spPr>
        <p:txBody>
          <a:bodyPr/>
          <a:lstStyle/>
          <a:p>
            <a:r>
              <a:rPr lang="en-AU"/>
              <a:t>OFFICE | FACULTY | DEPARTMENT</a:t>
            </a:r>
          </a:p>
        </p:txBody>
      </p:sp>
      <p:sp>
        <p:nvSpPr>
          <p:cNvPr id="4" name="Slide Number Placeholder 3"/>
          <p:cNvSpPr>
            <a:spLocks noGrp="1"/>
          </p:cNvSpPr>
          <p:nvPr>
            <p:ph type="sldNum" sz="quarter" idx="12"/>
          </p:nvPr>
        </p:nvSpPr>
        <p:spPr>
          <a:xfrm>
            <a:off x="8737600" y="6309323"/>
            <a:ext cx="2844800" cy="365125"/>
          </a:xfrm>
        </p:spPr>
        <p:txBody>
          <a:bodyPr/>
          <a:lstStyle/>
          <a:p>
            <a:fld id="{D9C42BCC-44E8-4F98-A8FE-EAF16D8C1E6E}" type="slidenum">
              <a:rPr lang="en-AU" smtClean="0"/>
              <a:t>‹#›</a:t>
            </a:fld>
            <a:endParaRPr lang="en-AU"/>
          </a:p>
        </p:txBody>
      </p:sp>
    </p:spTree>
    <p:extLst>
      <p:ext uri="{BB962C8B-B14F-4D97-AF65-F5344CB8AC3E}">
        <p14:creationId xmlns:p14="http://schemas.microsoft.com/office/powerpoint/2010/main" val="40709794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10001277" y="5715016"/>
            <a:ext cx="571504" cy="300082"/>
          </a:xfrm>
          <a:prstGeom prst="rect">
            <a:avLst/>
          </a:prstGeom>
          <a:noFill/>
        </p:spPr>
        <p:txBody>
          <a:bodyPr wrap="square" rtlCol="0">
            <a:spAutoFit/>
          </a:bodyPr>
          <a:lstStyle/>
          <a:p>
            <a:endParaRPr lang="en-AU" sz="1350" dirty="0"/>
          </a:p>
        </p:txBody>
      </p:sp>
    </p:spTree>
    <p:extLst>
      <p:ext uri="{BB962C8B-B14F-4D97-AF65-F5344CB8AC3E}">
        <p14:creationId xmlns:p14="http://schemas.microsoft.com/office/powerpoint/2010/main" val="30660170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Sub Bullet Point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buFontTx/>
              <a:buNone/>
              <a:defRPr/>
            </a:lvl1pPr>
          </a:lstStyle>
          <a:p>
            <a:r>
              <a:rPr lang="en-AU" dirty="0"/>
              <a:t>Bullet point text</a:t>
            </a:r>
            <a:endParaRPr lang="en-US" dirty="0"/>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dirty="0"/>
          </a:p>
        </p:txBody>
      </p:sp>
      <p:sp>
        <p:nvSpPr>
          <p:cNvPr id="4" name="Date Placeholder 3"/>
          <p:cNvSpPr>
            <a:spLocks noGrp="1"/>
          </p:cNvSpPr>
          <p:nvPr>
            <p:ph type="dt" sz="half" idx="11"/>
          </p:nvPr>
        </p:nvSpPr>
        <p:spPr>
          <a:xfrm>
            <a:off x="609600" y="6356353"/>
            <a:ext cx="2844800" cy="365125"/>
          </a:xfrm>
          <a:prstGeom prst="rect">
            <a:avLst/>
          </a:prstGeom>
        </p:spPr>
        <p:txBody>
          <a:bodyPr/>
          <a:lstStyle/>
          <a:p>
            <a:r>
              <a:rPr lang="en-AU"/>
              <a:t>OFFICE  I  FACULTY  I  DEPARTMENT</a:t>
            </a:r>
            <a:endParaRPr lang="en-US" dirty="0"/>
          </a:p>
        </p:txBody>
      </p:sp>
      <p:sp>
        <p:nvSpPr>
          <p:cNvPr id="5" name="Text Placeholder 12"/>
          <p:cNvSpPr>
            <a:spLocks noGrp="1"/>
          </p:cNvSpPr>
          <p:nvPr>
            <p:ph type="body" sz="quarter" idx="29" hasCustomPrompt="1"/>
          </p:nvPr>
        </p:nvSpPr>
        <p:spPr>
          <a:xfrm>
            <a:off x="613429" y="846669"/>
            <a:ext cx="8530571" cy="532191"/>
          </a:xfrm>
          <a:prstGeom prst="rect">
            <a:avLst/>
          </a:prstGeom>
        </p:spPr>
        <p:txBody>
          <a:bodyPr>
            <a:normAutofit/>
          </a:bodyPr>
          <a:lstStyle>
            <a:lvl1pPr marL="0" indent="0">
              <a:buFontTx/>
              <a:buNone/>
              <a:defRPr lang="en-AU" sz="1800" kern="1200" cap="all" dirty="0" smtClean="0">
                <a:solidFill>
                  <a:schemeClr val="tx2"/>
                </a:solidFill>
                <a:latin typeface="+mj-lt"/>
                <a:ea typeface="+mn-ea"/>
                <a:cs typeface="Arial"/>
              </a:defRPr>
            </a:lvl1pPr>
          </a:lstStyle>
          <a:p>
            <a:pPr lvl="0"/>
            <a:r>
              <a:rPr lang="en-AU" dirty="0"/>
              <a:t>SUBHEAD</a:t>
            </a:r>
          </a:p>
        </p:txBody>
      </p:sp>
      <p:sp>
        <p:nvSpPr>
          <p:cNvPr id="9" name="Text Placeholder 12"/>
          <p:cNvSpPr>
            <a:spLocks noGrp="1"/>
          </p:cNvSpPr>
          <p:nvPr>
            <p:ph type="body" sz="quarter" idx="30" hasCustomPrompt="1"/>
          </p:nvPr>
        </p:nvSpPr>
        <p:spPr>
          <a:xfrm>
            <a:off x="613429" y="1628988"/>
            <a:ext cx="10914784" cy="4456855"/>
          </a:xfrm>
          <a:prstGeom prst="rect">
            <a:avLst/>
          </a:prstGeom>
        </p:spPr>
        <p:txBody>
          <a:bodyPr>
            <a:normAutofit/>
          </a:bodyPr>
          <a:lstStyle>
            <a:lvl1pPr marL="285743" indent="-285743">
              <a:spcAft>
                <a:spcPts val="0"/>
              </a:spcAft>
              <a:buSzPct val="73000"/>
              <a:buFont typeface="Arial" panose="020B0604020202020204" pitchFamily="34" charset="0"/>
              <a:buChar char="•"/>
              <a:defRPr lang="en-AU" sz="1800" b="0" kern="1200" cap="none" baseline="0" dirty="0" smtClean="0">
                <a:solidFill>
                  <a:schemeClr val="tx1"/>
                </a:solidFill>
                <a:latin typeface="Georgia"/>
                <a:ea typeface="+mn-ea"/>
                <a:cs typeface="Georgia"/>
              </a:defRPr>
            </a:lvl1pPr>
            <a:lvl2pPr>
              <a:defRPr baseline="0"/>
            </a:lvl2pPr>
            <a:lvl3pPr>
              <a:defRPr baseline="0"/>
            </a:lvl3pPr>
            <a:lvl4pPr>
              <a:defRPr lang="en-AU" sz="1800" b="0" kern="1200" cap="none" baseline="0" dirty="0" smtClean="0">
                <a:solidFill>
                  <a:schemeClr val="tx1"/>
                </a:solidFill>
                <a:latin typeface="Georgia"/>
                <a:ea typeface="+mn-ea"/>
                <a:cs typeface="Georgia"/>
              </a:defRPr>
            </a:lvl4pPr>
            <a:lvl5pPr>
              <a:defRPr baseline="0"/>
            </a:lvl5pPr>
          </a:lstStyle>
          <a:p>
            <a:pPr marL="0" lvl="3" indent="0" algn="l" defTabSz="457189" rtl="0" eaLnBrk="1" latinLnBrk="0" hangingPunct="1">
              <a:lnSpc>
                <a:spcPct val="100000"/>
              </a:lnSpc>
              <a:spcBef>
                <a:spcPts val="0"/>
              </a:spcBef>
              <a:spcAft>
                <a:spcPts val="300"/>
              </a:spcAft>
              <a:buFontTx/>
              <a:buNone/>
            </a:pPr>
            <a:r>
              <a:rPr lang="en-AU" noProof="0" dirty="0"/>
              <a:t>Bullets with sub-bullets</a:t>
            </a:r>
          </a:p>
          <a:p>
            <a:pPr lvl="0"/>
            <a:r>
              <a:rPr lang="en-AU" noProof="0" dirty="0"/>
              <a:t>First Level</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9434945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Tree>
    <p:extLst>
      <p:ext uri="{BB962C8B-B14F-4D97-AF65-F5344CB8AC3E}">
        <p14:creationId xmlns:p14="http://schemas.microsoft.com/office/powerpoint/2010/main" val="26247154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BF8840AE-C3A0-430E-ABE8-C3C00167DC08}" type="slidenum">
              <a:rPr lang="en-AU" smtClean="0"/>
              <a:t>‹#›</a:t>
            </a:fld>
            <a:endParaRPr lang="en-AU"/>
          </a:p>
        </p:txBody>
      </p:sp>
      <p:sp>
        <p:nvSpPr>
          <p:cNvPr id="4" name="Date Placeholder 3"/>
          <p:cNvSpPr>
            <a:spLocks noGrp="1"/>
          </p:cNvSpPr>
          <p:nvPr>
            <p:ph type="dt" sz="half" idx="11"/>
          </p:nvPr>
        </p:nvSpPr>
        <p:spPr/>
        <p:txBody>
          <a:bodyPr/>
          <a:lstStyle/>
          <a:p>
            <a:fld id="{CB09AE11-97EA-40E1-9C45-D700341B24F1}" type="datetimeFigureOut">
              <a:rPr lang="en-AU" smtClean="0"/>
              <a:t>30/08/2026</a:t>
            </a:fld>
            <a:endParaRPr lang="en-AU"/>
          </a:p>
        </p:txBody>
      </p:sp>
      <p:sp>
        <p:nvSpPr>
          <p:cNvPr id="5" name="Text Placeholder 12"/>
          <p:cNvSpPr>
            <a:spLocks noGrp="1"/>
          </p:cNvSpPr>
          <p:nvPr>
            <p:ph type="body" sz="quarter" idx="29" hasCustomPrompt="1"/>
          </p:nvPr>
        </p:nvSpPr>
        <p:spPr>
          <a:xfrm>
            <a:off x="613429" y="846669"/>
            <a:ext cx="8530571" cy="532191"/>
          </a:xfrm>
        </p:spPr>
        <p:txBody>
          <a:bodyPr wrap="none">
            <a:noAutofit/>
          </a:bodyPr>
          <a:lstStyle>
            <a:lvl1pPr>
              <a:defRPr sz="2400"/>
            </a:lvl1pPr>
          </a:lstStyle>
          <a:p>
            <a:pPr lvl="0"/>
            <a:r>
              <a:rPr lang="en-AU" dirty="0"/>
              <a:t>SUBHEAD</a:t>
            </a:r>
          </a:p>
        </p:txBody>
      </p:sp>
    </p:spTree>
    <p:extLst>
      <p:ext uri="{BB962C8B-B14F-4D97-AF65-F5344CB8AC3E}">
        <p14:creationId xmlns:p14="http://schemas.microsoft.com/office/powerpoint/2010/main" val="7567914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BF8840AE-C3A0-430E-ABE8-C3C00167DC08}" type="slidenum">
              <a:rPr lang="en-AU" smtClean="0"/>
              <a:t>‹#›</a:t>
            </a:fld>
            <a:endParaRPr lang="en-AU"/>
          </a:p>
        </p:txBody>
      </p:sp>
      <p:sp>
        <p:nvSpPr>
          <p:cNvPr id="4" name="Date Placeholder 3"/>
          <p:cNvSpPr>
            <a:spLocks noGrp="1"/>
          </p:cNvSpPr>
          <p:nvPr>
            <p:ph type="dt" sz="half" idx="11"/>
          </p:nvPr>
        </p:nvSpPr>
        <p:spPr/>
        <p:txBody>
          <a:bodyPr/>
          <a:lstStyle/>
          <a:p>
            <a:fld id="{CB09AE11-97EA-40E1-9C45-D700341B24F1}" type="datetimeFigureOut">
              <a:rPr lang="en-AU" smtClean="0"/>
              <a:t>30/08/2026</a:t>
            </a:fld>
            <a:endParaRPr lang="en-AU"/>
          </a:p>
        </p:txBody>
      </p:sp>
      <p:sp>
        <p:nvSpPr>
          <p:cNvPr id="5" name="Content Placeholder 6"/>
          <p:cNvSpPr>
            <a:spLocks noGrp="1"/>
          </p:cNvSpPr>
          <p:nvPr>
            <p:ph sz="quarter" idx="13"/>
          </p:nvPr>
        </p:nvSpPr>
        <p:spPr>
          <a:xfrm>
            <a:off x="612827" y="2032002"/>
            <a:ext cx="8507963" cy="4124476"/>
          </a:xfrm>
        </p:spPr>
        <p:txBody>
          <a:bodyPr wrap="none"/>
          <a:lstStyle>
            <a:lvl1pPr marL="342900" indent="-342900">
              <a:buFont typeface="Arial" panose="020B0604020202020204" pitchFamily="34" charset="0"/>
              <a:buChar char="•"/>
              <a:defRPr/>
            </a:lvl1pPr>
            <a:lvl2pPr marL="573088" indent="-231775">
              <a:buFont typeface="Arial" panose="020B0604020202020204" pitchFamily="34" charset="0"/>
              <a:buChar char="•"/>
              <a:defRPr sz="2000"/>
            </a:lvl2pPr>
            <a:lvl3pPr marL="573088" indent="287338">
              <a:buFont typeface="Arial" panose="020B0604020202020204" pitchFamily="34" charset="0"/>
              <a:buChar char="•"/>
              <a:defRPr sz="1800" b="0" cap="none" baseline="0">
                <a:solidFill>
                  <a:schemeClr val="tx1"/>
                </a:solidFill>
              </a:defRPr>
            </a:lvl3pPr>
            <a:lvl4pPr marL="1144588" indent="-285750">
              <a:buFont typeface="Arial" panose="020B0604020202020204" pitchFamily="34" charset="0"/>
              <a:buChar char="•"/>
              <a:defRPr sz="1800"/>
            </a:lvl4pPr>
            <a:lvl5pPr marL="1543050" indent="-285750">
              <a:buFont typeface="Arial" panose="020B0604020202020204" pitchFamily="34" charset="0"/>
              <a:buChar cha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2"/>
          <p:cNvSpPr>
            <a:spLocks noGrp="1"/>
          </p:cNvSpPr>
          <p:nvPr>
            <p:ph type="body" sz="quarter" idx="29" hasCustomPrompt="1"/>
          </p:nvPr>
        </p:nvSpPr>
        <p:spPr>
          <a:xfrm>
            <a:off x="613429" y="981986"/>
            <a:ext cx="8530571" cy="396874"/>
          </a:xfrm>
        </p:spPr>
        <p:txBody>
          <a:bodyPr wrap="none">
            <a:normAutofit/>
          </a:bodyPr>
          <a:lstStyle>
            <a:lvl1pPr>
              <a:defRPr sz="2400"/>
            </a:lvl1pPr>
          </a:lstStyle>
          <a:p>
            <a:pPr lvl="0"/>
            <a:r>
              <a:rPr lang="en-AU" dirty="0"/>
              <a:t>SUBHEAD</a:t>
            </a:r>
          </a:p>
        </p:txBody>
      </p:sp>
    </p:spTree>
    <p:extLst>
      <p:ext uri="{BB962C8B-B14F-4D97-AF65-F5344CB8AC3E}">
        <p14:creationId xmlns:p14="http://schemas.microsoft.com/office/powerpoint/2010/main" val="624261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7" name="Content Placeholder 6"/>
          <p:cNvSpPr>
            <a:spLocks noGrp="1"/>
          </p:cNvSpPr>
          <p:nvPr>
            <p:ph sz="quarter" idx="30" hasCustomPrompt="1"/>
          </p:nvPr>
        </p:nvSpPr>
        <p:spPr>
          <a:xfrm>
            <a:off x="613835" y="2388812"/>
            <a:ext cx="8581229" cy="3646231"/>
          </a:xfrm>
        </p:spPr>
        <p:txBody>
          <a:bodyPr wrap="none"/>
          <a:lstStyle>
            <a:lvl3pPr>
              <a:lnSpc>
                <a:spcPts val="1300"/>
              </a:lnSpc>
              <a:defRPr>
                <a:solidFill>
                  <a:srgbClr val="800000"/>
                </a:solidFill>
              </a:defRPr>
            </a:lvl3pPr>
            <a:lvl4pPr>
              <a:lnSpc>
                <a:spcPts val="1300"/>
              </a:lnSpc>
              <a:defRPr sz="1400"/>
            </a:lvl4pPr>
            <a:lvl5pPr marL="0" marR="0" indent="0" algn="l" defTabSz="457200" rtl="0" eaLnBrk="1" fontAlgn="auto" latinLnBrk="0" hangingPunct="1">
              <a:lnSpc>
                <a:spcPct val="100000"/>
              </a:lnSpc>
              <a:spcBef>
                <a:spcPct val="20000"/>
              </a:spcBef>
              <a:spcAft>
                <a:spcPts val="0"/>
              </a:spcAft>
              <a:buClrTx/>
              <a:buSzTx/>
              <a:buFontTx/>
              <a:buNone/>
              <a:tabLst/>
              <a:defRPr/>
            </a:lvl5pPr>
          </a:lstStyle>
          <a:p>
            <a:pPr lvl="2"/>
            <a:r>
              <a:rPr lang="en-AU"/>
              <a:t>Third level</a:t>
            </a:r>
          </a:p>
          <a:p>
            <a:pPr lvl="4"/>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br>
              <a:rPr lang="en-AU"/>
            </a:br>
            <a:r>
              <a:rPr lang="en-AU" err="1"/>
              <a:t>vel</a:t>
            </a:r>
            <a:r>
              <a:rPr lang="en-AU"/>
              <a:t> </a:t>
            </a: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t>
            </a:r>
            <a:r>
              <a:rPr lang="en-AU" err="1"/>
              <a:t>eildolores</a:t>
            </a:r>
            <a:r>
              <a:rPr lang="en-AU"/>
              <a:t> </a:t>
            </a:r>
            <a:r>
              <a:rPr lang="en-AU" err="1"/>
              <a:t>melior</a:t>
            </a:r>
            <a:r>
              <a:rPr lang="en-AU"/>
              <a:t> non </a:t>
            </a:r>
            <a:br>
              <a:rPr lang="en-AU"/>
            </a:br>
            <a:r>
              <a:rPr lang="en-AU" err="1"/>
              <a:t>tutte</a:t>
            </a:r>
            <a:r>
              <a:rPr lang="en-AU"/>
              <a:t> san </a:t>
            </a:r>
            <a:r>
              <a:rPr lang="en-AU" err="1"/>
              <a:t>toror</a:t>
            </a:r>
            <a:r>
              <a:rPr lang="en-AU"/>
              <a:t> velum anon </a:t>
            </a:r>
            <a:r>
              <a:rPr lang="en-AU" err="1"/>
              <a:t>vel</a:t>
            </a:r>
            <a:r>
              <a:rPr lang="en-AU"/>
              <a:t> </a:t>
            </a: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br>
              <a:rPr lang="en-AU"/>
            </a:br>
            <a:r>
              <a:rPr lang="en-AU" err="1"/>
              <a:t>adde</a:t>
            </a:r>
            <a:r>
              <a:rPr lang="en-AU"/>
              <a:t> a </a:t>
            </a:r>
            <a:r>
              <a:rPr lang="en-AU" err="1"/>
              <a:t>eil</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r>
              <a:rPr lang="en-AU" err="1"/>
              <a:t>vel</a:t>
            </a:r>
            <a:r>
              <a:rPr lang="en-AU"/>
              <a:t> </a:t>
            </a:r>
            <a:br>
              <a:rPr lang="en-AU"/>
            </a:b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 </a:t>
            </a:r>
            <a:r>
              <a:rPr lang="en-AU" err="1"/>
              <a:t>eil</a:t>
            </a:r>
            <a:r>
              <a:rPr lang="en-AU"/>
              <a:t>.</a:t>
            </a:r>
          </a:p>
        </p:txBody>
      </p:sp>
      <p:sp>
        <p:nvSpPr>
          <p:cNvPr id="12" name="Picture Placeholder 11"/>
          <p:cNvSpPr>
            <a:spLocks noGrp="1"/>
          </p:cNvSpPr>
          <p:nvPr>
            <p:ph type="pic" sz="quarter" idx="31"/>
          </p:nvPr>
        </p:nvSpPr>
        <p:spPr>
          <a:xfrm>
            <a:off x="9757839" y="2382009"/>
            <a:ext cx="1570567" cy="1179513"/>
          </a:xfrm>
        </p:spPr>
        <p:txBody>
          <a:bodyPr/>
          <a:lstStyle/>
          <a:p>
            <a:r>
              <a:rPr lang="en-US"/>
              <a:t>Click icon to add picture</a:t>
            </a:r>
          </a:p>
        </p:txBody>
      </p:sp>
    </p:spTree>
    <p:extLst>
      <p:ext uri="{BB962C8B-B14F-4D97-AF65-F5344CB8AC3E}">
        <p14:creationId xmlns:p14="http://schemas.microsoft.com/office/powerpoint/2010/main" val="18320290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1_One Column Bullets">
    <p:spTree>
      <p:nvGrpSpPr>
        <p:cNvPr id="1" name=""/>
        <p:cNvGrpSpPr/>
        <p:nvPr/>
      </p:nvGrpSpPr>
      <p:grpSpPr>
        <a:xfrm>
          <a:off x="0" y="0"/>
          <a:ext cx="0" cy="0"/>
          <a:chOff x="0" y="0"/>
          <a:chExt cx="0" cy="0"/>
        </a:xfrm>
      </p:grpSpPr>
      <p:sp>
        <p:nvSpPr>
          <p:cNvPr id="8" name="Content Placeholder 7"/>
          <p:cNvSpPr>
            <a:spLocks noGrp="1"/>
          </p:cNvSpPr>
          <p:nvPr>
            <p:ph sz="quarter" idx="16"/>
          </p:nvPr>
        </p:nvSpPr>
        <p:spPr>
          <a:xfrm>
            <a:off x="594785" y="1604964"/>
            <a:ext cx="11002433" cy="45243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p:cNvSpPr>
            <a:spLocks noGrp="1"/>
          </p:cNvSpPr>
          <p:nvPr>
            <p:ph type="title" hasCustomPrompt="1"/>
          </p:nvPr>
        </p:nvSpPr>
        <p:spPr/>
        <p:txBody>
          <a:bodyPr/>
          <a:lstStyle/>
          <a:p>
            <a:r>
              <a:rPr lang="en-US"/>
              <a:t>Click to edit master title style</a:t>
            </a:r>
            <a:endParaRPr lang="en-AU"/>
          </a:p>
        </p:txBody>
      </p:sp>
      <p:sp>
        <p:nvSpPr>
          <p:cNvPr id="5" name="Footer Placeholder 4"/>
          <p:cNvSpPr>
            <a:spLocks noGrp="1"/>
          </p:cNvSpPr>
          <p:nvPr>
            <p:ph type="ftr" sz="quarter" idx="11"/>
          </p:nvPr>
        </p:nvSpPr>
        <p:spPr>
          <a:xfrm>
            <a:off x="623392" y="6381329"/>
            <a:ext cx="5376597" cy="365125"/>
          </a:xfrm>
        </p:spPr>
        <p:txBody>
          <a:bodyPr/>
          <a:lstStyle>
            <a:lvl1pPr algn="l">
              <a:defRPr sz="1050"/>
            </a:lvl1pPr>
          </a:lstStyle>
          <a:p>
            <a:endParaRPr lang="en-AU"/>
          </a:p>
        </p:txBody>
      </p:sp>
      <p:sp>
        <p:nvSpPr>
          <p:cNvPr id="6" name="Slide Number Placeholder 5"/>
          <p:cNvSpPr>
            <a:spLocks noGrp="1"/>
          </p:cNvSpPr>
          <p:nvPr>
            <p:ph type="sldNum" sz="quarter" idx="12"/>
          </p:nvPr>
        </p:nvSpPr>
        <p:spPr>
          <a:xfrm>
            <a:off x="8737600" y="6381329"/>
            <a:ext cx="2844800" cy="365125"/>
          </a:xfrm>
        </p:spPr>
        <p:txBody>
          <a:bodyPr/>
          <a:lstStyle/>
          <a:p>
            <a:fld id="{9EE0E67F-7638-42D0-B630-8F13A997D59E}" type="slidenum">
              <a:rPr lang="en-AU" smtClean="0"/>
              <a:t>‹#›</a:t>
            </a:fld>
            <a:endParaRPr lang="en-AU"/>
          </a:p>
        </p:txBody>
      </p:sp>
      <p:sp>
        <p:nvSpPr>
          <p:cNvPr id="7" name="Text Placeholder 16"/>
          <p:cNvSpPr>
            <a:spLocks noGrp="1"/>
          </p:cNvSpPr>
          <p:nvPr>
            <p:ph type="body" sz="quarter" idx="15" hasCustomPrompt="1"/>
          </p:nvPr>
        </p:nvSpPr>
        <p:spPr>
          <a:xfrm>
            <a:off x="623392" y="908720"/>
            <a:ext cx="8542867" cy="503238"/>
          </a:xfrm>
        </p:spPr>
        <p:txBody>
          <a:bodyPr/>
          <a:lstStyle>
            <a:lvl1pPr marL="0" indent="0">
              <a:buNone/>
              <a:defRPr cap="all" baseline="0">
                <a:solidFill>
                  <a:schemeClr val="accent1"/>
                </a:solidFill>
                <a:latin typeface="+mj-lt"/>
              </a:defRPr>
            </a:lvl1pPr>
          </a:lstStyle>
          <a:p>
            <a:pPr lvl="0"/>
            <a:r>
              <a:rPr lang="en-AU"/>
              <a:t>Click to ADD SUBTITLE</a:t>
            </a:r>
          </a:p>
        </p:txBody>
      </p:sp>
    </p:spTree>
    <p:extLst>
      <p:ext uri="{BB962C8B-B14F-4D97-AF65-F5344CB8AC3E}">
        <p14:creationId xmlns:p14="http://schemas.microsoft.com/office/powerpoint/2010/main" val="3786150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8" name="Picture Placeholder 7"/>
          <p:cNvSpPr>
            <a:spLocks noGrp="1"/>
          </p:cNvSpPr>
          <p:nvPr>
            <p:ph type="pic" sz="quarter" idx="31"/>
          </p:nvPr>
        </p:nvSpPr>
        <p:spPr>
          <a:xfrm>
            <a:off x="749205" y="2179157"/>
            <a:ext cx="798991" cy="597556"/>
          </a:xfrm>
        </p:spPr>
        <p:txBody>
          <a:bodyPr>
            <a:normAutofit/>
          </a:bodyPr>
          <a:lstStyle>
            <a:lvl1pPr>
              <a:defRPr sz="900"/>
            </a:lvl1pPr>
          </a:lstStyle>
          <a:p>
            <a:r>
              <a:rPr lang="en-US"/>
              <a:t>Click icon to add picture</a:t>
            </a:r>
          </a:p>
        </p:txBody>
      </p:sp>
      <p:sp>
        <p:nvSpPr>
          <p:cNvPr id="9" name="Picture Placeholder 7"/>
          <p:cNvSpPr>
            <a:spLocks noGrp="1"/>
          </p:cNvSpPr>
          <p:nvPr>
            <p:ph type="pic" sz="quarter" idx="32"/>
          </p:nvPr>
        </p:nvSpPr>
        <p:spPr>
          <a:xfrm>
            <a:off x="749205" y="3244969"/>
            <a:ext cx="798991" cy="597556"/>
          </a:xfrm>
        </p:spPr>
        <p:txBody>
          <a:bodyPr>
            <a:normAutofit/>
          </a:bodyPr>
          <a:lstStyle>
            <a:lvl1pPr>
              <a:defRPr sz="900"/>
            </a:lvl1pPr>
          </a:lstStyle>
          <a:p>
            <a:r>
              <a:rPr lang="en-US"/>
              <a:t>Click icon to add picture</a:t>
            </a:r>
          </a:p>
        </p:txBody>
      </p:sp>
      <p:sp>
        <p:nvSpPr>
          <p:cNvPr id="10" name="Picture Placeholder 7"/>
          <p:cNvSpPr>
            <a:spLocks noGrp="1"/>
          </p:cNvSpPr>
          <p:nvPr>
            <p:ph type="pic" sz="quarter" idx="33"/>
          </p:nvPr>
        </p:nvSpPr>
        <p:spPr>
          <a:xfrm>
            <a:off x="749205" y="4245235"/>
            <a:ext cx="798991" cy="597556"/>
          </a:xfrm>
        </p:spPr>
        <p:txBody>
          <a:bodyPr>
            <a:normAutofit/>
          </a:bodyPr>
          <a:lstStyle>
            <a:lvl1pPr>
              <a:defRPr sz="900"/>
            </a:lvl1pPr>
          </a:lstStyle>
          <a:p>
            <a:r>
              <a:rPr lang="en-US"/>
              <a:t>Click icon to add picture</a:t>
            </a:r>
          </a:p>
        </p:txBody>
      </p:sp>
      <p:sp>
        <p:nvSpPr>
          <p:cNvPr id="11" name="Picture Placeholder 7"/>
          <p:cNvSpPr>
            <a:spLocks noGrp="1"/>
          </p:cNvSpPr>
          <p:nvPr>
            <p:ph type="pic" sz="quarter" idx="34"/>
          </p:nvPr>
        </p:nvSpPr>
        <p:spPr>
          <a:xfrm>
            <a:off x="749205" y="5300123"/>
            <a:ext cx="798991" cy="597556"/>
          </a:xfrm>
        </p:spPr>
        <p:txBody>
          <a:bodyPr>
            <a:normAutofit/>
          </a:bodyPr>
          <a:lstStyle>
            <a:lvl1pPr>
              <a:defRPr sz="900"/>
            </a:lvl1pPr>
          </a:lstStyle>
          <a:p>
            <a:r>
              <a:rPr lang="en-US"/>
              <a:t>Click icon to add picture</a:t>
            </a:r>
          </a:p>
        </p:txBody>
      </p:sp>
      <p:sp>
        <p:nvSpPr>
          <p:cNvPr id="12" name="Content Placeholder 6"/>
          <p:cNvSpPr>
            <a:spLocks noGrp="1"/>
          </p:cNvSpPr>
          <p:nvPr>
            <p:ph sz="quarter" idx="35" hasCustomPrompt="1"/>
          </p:nvPr>
        </p:nvSpPr>
        <p:spPr>
          <a:xfrm>
            <a:off x="1638814" y="2032334"/>
            <a:ext cx="8780135" cy="3593315"/>
          </a:xfrm>
        </p:spPr>
        <p:txBody>
          <a:bodyPr wrap="none"/>
          <a:lstStyle>
            <a:lvl3pPr>
              <a:lnSpc>
                <a:spcPts val="1300"/>
              </a:lnSpc>
              <a:defRPr>
                <a:solidFill>
                  <a:srgbClr val="800000"/>
                </a:solidFill>
              </a:defRPr>
            </a:lvl3pPr>
            <a:lvl4pPr>
              <a:lnSpc>
                <a:spcPts val="1300"/>
              </a:lnSpc>
              <a:defRPr sz="1400"/>
            </a:lvl4pPr>
            <a:lvl5pPr marL="0" marR="0" indent="0" algn="l" defTabSz="457200" rtl="0" eaLnBrk="1" fontAlgn="auto" latinLnBrk="0" hangingPunct="1">
              <a:lnSpc>
                <a:spcPct val="100000"/>
              </a:lnSpc>
              <a:spcBef>
                <a:spcPts val="0"/>
              </a:spcBef>
              <a:spcAft>
                <a:spcPts val="1800"/>
              </a:spcAft>
              <a:buClrTx/>
              <a:buSzTx/>
              <a:buFontTx/>
              <a:buNone/>
              <a:tabLst/>
              <a:defRPr/>
            </a:lvl5pPr>
          </a:lstStyle>
          <a:p>
            <a:pPr lvl="4"/>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br>
              <a:rPr lang="en-AU"/>
            </a:br>
            <a:r>
              <a:rPr lang="en-AU" err="1"/>
              <a:t>vel</a:t>
            </a:r>
            <a:r>
              <a:rPr lang="en-AU"/>
              <a:t> </a:t>
            </a: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t>
            </a:r>
            <a:r>
              <a:rPr lang="en-AU" err="1"/>
              <a:t>eildolores</a:t>
            </a:r>
            <a:r>
              <a:rPr lang="en-AU"/>
              <a:t> </a:t>
            </a:r>
            <a:r>
              <a:rPr lang="en-AU" err="1"/>
              <a:t>melior</a:t>
            </a:r>
            <a:r>
              <a:rPr lang="en-AU"/>
              <a:t> non</a:t>
            </a:r>
          </a:p>
          <a:p>
            <a:pPr lvl="4"/>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br>
              <a:rPr lang="en-AU"/>
            </a:br>
            <a:r>
              <a:rPr lang="en-AU" err="1"/>
              <a:t>vel</a:t>
            </a:r>
            <a:r>
              <a:rPr lang="en-AU"/>
              <a:t> </a:t>
            </a: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t>
            </a:r>
            <a:r>
              <a:rPr lang="en-AU" err="1"/>
              <a:t>eildolores</a:t>
            </a:r>
            <a:r>
              <a:rPr lang="en-AU"/>
              <a:t> </a:t>
            </a:r>
            <a:r>
              <a:rPr lang="en-AU" err="1"/>
              <a:t>melior</a:t>
            </a:r>
            <a:r>
              <a:rPr lang="en-AU"/>
              <a:t> non</a:t>
            </a:r>
          </a:p>
          <a:p>
            <a:pPr lvl="4"/>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br>
              <a:rPr lang="en-AU"/>
            </a:br>
            <a:r>
              <a:rPr lang="en-AU" err="1"/>
              <a:t>vel</a:t>
            </a:r>
            <a:r>
              <a:rPr lang="en-AU"/>
              <a:t> </a:t>
            </a: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t>
            </a:r>
            <a:r>
              <a:rPr lang="en-AU" err="1"/>
              <a:t>eildolores</a:t>
            </a:r>
            <a:r>
              <a:rPr lang="en-AU"/>
              <a:t> </a:t>
            </a:r>
            <a:r>
              <a:rPr lang="en-AU" err="1"/>
              <a:t>melior</a:t>
            </a:r>
            <a:r>
              <a:rPr lang="en-AU"/>
              <a:t> non</a:t>
            </a:r>
          </a:p>
          <a:p>
            <a:pPr lvl="4"/>
            <a:r>
              <a:rPr lang="en-AU" err="1"/>
              <a:t>Lorum</a:t>
            </a:r>
            <a:r>
              <a:rPr lang="en-AU"/>
              <a:t> </a:t>
            </a:r>
            <a:r>
              <a:rPr lang="en-AU" err="1"/>
              <a:t>ipsum</a:t>
            </a:r>
            <a:r>
              <a:rPr lang="en-AU"/>
              <a:t> </a:t>
            </a:r>
            <a:r>
              <a:rPr lang="en-AU" err="1"/>
              <a:t>dolores</a:t>
            </a:r>
            <a:r>
              <a:rPr lang="en-AU"/>
              <a:t> </a:t>
            </a:r>
            <a:r>
              <a:rPr lang="en-AU" err="1"/>
              <a:t>melior</a:t>
            </a:r>
            <a:r>
              <a:rPr lang="en-AU"/>
              <a:t> non </a:t>
            </a:r>
            <a:r>
              <a:rPr lang="en-AU" err="1"/>
              <a:t>tutte</a:t>
            </a:r>
            <a:r>
              <a:rPr lang="en-AU"/>
              <a:t> san </a:t>
            </a:r>
            <a:r>
              <a:rPr lang="en-AU" err="1"/>
              <a:t>toror</a:t>
            </a:r>
            <a:r>
              <a:rPr lang="en-AU"/>
              <a:t> velum anon </a:t>
            </a:r>
            <a:br>
              <a:rPr lang="en-AU"/>
            </a:br>
            <a:r>
              <a:rPr lang="en-AU" err="1"/>
              <a:t>vel</a:t>
            </a:r>
            <a:r>
              <a:rPr lang="en-AU"/>
              <a:t> </a:t>
            </a:r>
            <a:r>
              <a:rPr lang="en-AU" err="1"/>
              <a:t>belici</a:t>
            </a:r>
            <a:r>
              <a:rPr lang="en-AU"/>
              <a:t> </a:t>
            </a:r>
            <a:r>
              <a:rPr lang="en-AU" err="1"/>
              <a:t>doro</a:t>
            </a:r>
            <a:r>
              <a:rPr lang="en-AU"/>
              <a:t> </a:t>
            </a:r>
            <a:r>
              <a:rPr lang="en-AU" err="1"/>
              <a:t>ano</a:t>
            </a:r>
            <a:r>
              <a:rPr lang="en-AU"/>
              <a:t> </a:t>
            </a:r>
            <a:r>
              <a:rPr lang="en-AU" err="1"/>
              <a:t>astro</a:t>
            </a:r>
            <a:r>
              <a:rPr lang="en-AU"/>
              <a:t> </a:t>
            </a:r>
            <a:r>
              <a:rPr lang="en-AU" err="1"/>
              <a:t>il</a:t>
            </a:r>
            <a:r>
              <a:rPr lang="en-AU"/>
              <a:t> </a:t>
            </a:r>
            <a:r>
              <a:rPr lang="en-AU" err="1"/>
              <a:t>tores</a:t>
            </a:r>
            <a:r>
              <a:rPr lang="en-AU"/>
              <a:t> </a:t>
            </a:r>
            <a:r>
              <a:rPr lang="en-AU" err="1"/>
              <a:t>adde</a:t>
            </a:r>
            <a:r>
              <a:rPr lang="en-AU"/>
              <a:t>  </a:t>
            </a:r>
            <a:r>
              <a:rPr lang="en-AU" err="1"/>
              <a:t>eildolores</a:t>
            </a:r>
            <a:r>
              <a:rPr lang="en-AU"/>
              <a:t> </a:t>
            </a:r>
            <a:r>
              <a:rPr lang="en-AU" err="1"/>
              <a:t>melior</a:t>
            </a:r>
            <a:r>
              <a:rPr lang="en-AU"/>
              <a:t> non</a:t>
            </a:r>
          </a:p>
        </p:txBody>
      </p:sp>
    </p:spTree>
    <p:extLst>
      <p:ext uri="{BB962C8B-B14F-4D97-AF65-F5344CB8AC3E}">
        <p14:creationId xmlns:p14="http://schemas.microsoft.com/office/powerpoint/2010/main" val="2712972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5"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
        <p:nvSpPr>
          <p:cNvPr id="16" name="Chart Placeholder 15"/>
          <p:cNvSpPr>
            <a:spLocks noGrp="1"/>
          </p:cNvSpPr>
          <p:nvPr>
            <p:ph type="chart" sz="quarter" idx="37"/>
          </p:nvPr>
        </p:nvSpPr>
        <p:spPr>
          <a:xfrm>
            <a:off x="3335636" y="2007812"/>
            <a:ext cx="5332625" cy="3665903"/>
          </a:xfrm>
        </p:spPr>
        <p:txBody>
          <a:bodyPr/>
          <a:lstStyle/>
          <a:p>
            <a:r>
              <a:rPr lang="en-US"/>
              <a:t>Click icon to add chart</a:t>
            </a:r>
          </a:p>
        </p:txBody>
      </p:sp>
      <p:sp>
        <p:nvSpPr>
          <p:cNvPr id="22" name="Text Placeholder 21"/>
          <p:cNvSpPr>
            <a:spLocks noGrp="1"/>
          </p:cNvSpPr>
          <p:nvPr>
            <p:ph type="body" sz="quarter" idx="38" hasCustomPrompt="1"/>
          </p:nvPr>
        </p:nvSpPr>
        <p:spPr>
          <a:xfrm>
            <a:off x="8911170" y="2001840"/>
            <a:ext cx="2595436" cy="731687"/>
          </a:xfrm>
        </p:spPr>
        <p:txBody>
          <a:bodyPr wrap="none" lIns="0" tIns="108000" rIns="0" bIns="0"/>
          <a:lstStyle>
            <a:lvl3pPr>
              <a:lnSpc>
                <a:spcPts val="1200"/>
              </a:lnSpc>
              <a:defRPr baseline="0"/>
            </a:lvl3pPr>
            <a:lvl4pPr>
              <a:lnSpc>
                <a:spcPts val="1200"/>
              </a:lnSpc>
              <a:defRPr baseline="0"/>
            </a:lvl4pPr>
          </a:lstStyle>
          <a:p>
            <a:pPr lvl="2"/>
            <a:r>
              <a:rPr lang="en-AU"/>
              <a:t>Product E</a:t>
            </a:r>
          </a:p>
          <a:p>
            <a:pPr lvl="3"/>
            <a:r>
              <a:rPr lang="en-AU" err="1"/>
              <a:t>Lorum</a:t>
            </a:r>
            <a:r>
              <a:rPr lang="en-AU"/>
              <a:t> </a:t>
            </a:r>
            <a:r>
              <a:rPr lang="en-AU" err="1"/>
              <a:t>ipsum</a:t>
            </a:r>
            <a:r>
              <a:rPr lang="en-AU"/>
              <a:t> me</a:t>
            </a:r>
          </a:p>
        </p:txBody>
      </p:sp>
      <p:sp>
        <p:nvSpPr>
          <p:cNvPr id="23" name="Text Placeholder 21"/>
          <p:cNvSpPr>
            <a:spLocks noGrp="1"/>
          </p:cNvSpPr>
          <p:nvPr>
            <p:ph type="body" sz="quarter" idx="39" hasCustomPrompt="1"/>
          </p:nvPr>
        </p:nvSpPr>
        <p:spPr>
          <a:xfrm>
            <a:off x="8911170" y="2944819"/>
            <a:ext cx="2595436" cy="731687"/>
          </a:xfrm>
        </p:spPr>
        <p:txBody>
          <a:bodyPr wrap="none" lIns="0" tIns="108000" rIns="0" bIns="0"/>
          <a:lstStyle>
            <a:lvl3pPr>
              <a:lnSpc>
                <a:spcPts val="1200"/>
              </a:lnSpc>
              <a:defRPr baseline="0"/>
            </a:lvl3pPr>
            <a:lvl4pPr>
              <a:lnSpc>
                <a:spcPts val="1200"/>
              </a:lnSpc>
              <a:defRPr baseline="0"/>
            </a:lvl4pPr>
          </a:lstStyle>
          <a:p>
            <a:pPr lvl="2"/>
            <a:r>
              <a:rPr lang="en-AU"/>
              <a:t>Product F</a:t>
            </a:r>
          </a:p>
          <a:p>
            <a:pPr lvl="3"/>
            <a:r>
              <a:rPr lang="en-AU" err="1"/>
              <a:t>Lorum</a:t>
            </a:r>
            <a:r>
              <a:rPr lang="en-AU"/>
              <a:t> </a:t>
            </a:r>
            <a:r>
              <a:rPr lang="en-AU" err="1"/>
              <a:t>ipsum</a:t>
            </a:r>
            <a:r>
              <a:rPr lang="en-AU"/>
              <a:t> me</a:t>
            </a:r>
          </a:p>
        </p:txBody>
      </p:sp>
      <p:sp>
        <p:nvSpPr>
          <p:cNvPr id="24" name="Text Placeholder 21"/>
          <p:cNvSpPr>
            <a:spLocks noGrp="1"/>
          </p:cNvSpPr>
          <p:nvPr>
            <p:ph type="body" sz="quarter" idx="40" hasCustomPrompt="1"/>
          </p:nvPr>
        </p:nvSpPr>
        <p:spPr>
          <a:xfrm>
            <a:off x="8911170" y="3887796"/>
            <a:ext cx="2595436" cy="731687"/>
          </a:xfrm>
        </p:spPr>
        <p:txBody>
          <a:bodyPr wrap="none" lIns="0" tIns="108000" rIns="0" bIns="0"/>
          <a:lstStyle>
            <a:lvl3pPr>
              <a:lnSpc>
                <a:spcPts val="1200"/>
              </a:lnSpc>
              <a:defRPr baseline="0"/>
            </a:lvl3pPr>
            <a:lvl4pPr>
              <a:lnSpc>
                <a:spcPts val="1200"/>
              </a:lnSpc>
              <a:defRPr baseline="0"/>
            </a:lvl4pPr>
          </a:lstStyle>
          <a:p>
            <a:pPr lvl="2"/>
            <a:r>
              <a:rPr lang="en-AU"/>
              <a:t>Product G</a:t>
            </a:r>
          </a:p>
          <a:p>
            <a:pPr lvl="3"/>
            <a:r>
              <a:rPr lang="en-AU" err="1"/>
              <a:t>Lorum</a:t>
            </a:r>
            <a:r>
              <a:rPr lang="en-AU"/>
              <a:t> </a:t>
            </a:r>
            <a:r>
              <a:rPr lang="en-AU" err="1"/>
              <a:t>ipsum</a:t>
            </a:r>
            <a:r>
              <a:rPr lang="en-AU"/>
              <a:t> me</a:t>
            </a:r>
          </a:p>
        </p:txBody>
      </p:sp>
      <p:sp>
        <p:nvSpPr>
          <p:cNvPr id="25" name="Text Placeholder 21"/>
          <p:cNvSpPr>
            <a:spLocks noGrp="1"/>
          </p:cNvSpPr>
          <p:nvPr>
            <p:ph type="body" sz="quarter" idx="41" hasCustomPrompt="1"/>
          </p:nvPr>
        </p:nvSpPr>
        <p:spPr>
          <a:xfrm>
            <a:off x="8911170" y="4830774"/>
            <a:ext cx="2595436" cy="731687"/>
          </a:xfrm>
        </p:spPr>
        <p:txBody>
          <a:bodyPr wrap="none" lIns="0" tIns="108000" rIns="0" bIns="0"/>
          <a:lstStyle>
            <a:lvl3pPr>
              <a:lnSpc>
                <a:spcPts val="1200"/>
              </a:lnSpc>
              <a:defRPr baseline="0"/>
            </a:lvl3pPr>
            <a:lvl4pPr>
              <a:lnSpc>
                <a:spcPts val="1200"/>
              </a:lnSpc>
              <a:defRPr baseline="0"/>
            </a:lvl4pPr>
          </a:lstStyle>
          <a:p>
            <a:pPr lvl="2"/>
            <a:r>
              <a:rPr lang="en-AU"/>
              <a:t>Product H</a:t>
            </a:r>
          </a:p>
          <a:p>
            <a:pPr lvl="3"/>
            <a:r>
              <a:rPr lang="en-AU" err="1"/>
              <a:t>Lorum</a:t>
            </a:r>
            <a:r>
              <a:rPr lang="en-AU"/>
              <a:t> </a:t>
            </a:r>
            <a:r>
              <a:rPr lang="en-AU" err="1"/>
              <a:t>ipsum</a:t>
            </a:r>
            <a:r>
              <a:rPr lang="en-AU"/>
              <a:t> me</a:t>
            </a:r>
          </a:p>
        </p:txBody>
      </p:sp>
      <p:sp>
        <p:nvSpPr>
          <p:cNvPr id="26" name="Text Placeholder 21"/>
          <p:cNvSpPr>
            <a:spLocks noGrp="1"/>
          </p:cNvSpPr>
          <p:nvPr>
            <p:ph type="body" sz="quarter" idx="42" hasCustomPrompt="1"/>
          </p:nvPr>
        </p:nvSpPr>
        <p:spPr>
          <a:xfrm>
            <a:off x="745101" y="2001840"/>
            <a:ext cx="2560937" cy="731687"/>
          </a:xfrm>
        </p:spPr>
        <p:txBody>
          <a:bodyPr wrap="none" lIns="0" tIns="108000" rIns="0" bIns="0"/>
          <a:lstStyle>
            <a:lvl3pPr>
              <a:lnSpc>
                <a:spcPts val="1200"/>
              </a:lnSpc>
              <a:defRPr baseline="0"/>
            </a:lvl3pPr>
            <a:lvl4pPr>
              <a:lnSpc>
                <a:spcPts val="1200"/>
              </a:lnSpc>
              <a:defRPr baseline="0"/>
            </a:lvl4pPr>
          </a:lstStyle>
          <a:p>
            <a:pPr lvl="2"/>
            <a:r>
              <a:rPr lang="en-AU"/>
              <a:t>Product A</a:t>
            </a:r>
          </a:p>
          <a:p>
            <a:pPr lvl="3"/>
            <a:r>
              <a:rPr lang="en-AU" err="1"/>
              <a:t>Lorum</a:t>
            </a:r>
            <a:r>
              <a:rPr lang="en-AU"/>
              <a:t> </a:t>
            </a:r>
            <a:r>
              <a:rPr lang="en-AU" err="1"/>
              <a:t>ipsum</a:t>
            </a:r>
            <a:r>
              <a:rPr lang="en-AU"/>
              <a:t> me</a:t>
            </a:r>
          </a:p>
        </p:txBody>
      </p:sp>
      <p:sp>
        <p:nvSpPr>
          <p:cNvPr id="27" name="Text Placeholder 21"/>
          <p:cNvSpPr>
            <a:spLocks noGrp="1"/>
          </p:cNvSpPr>
          <p:nvPr>
            <p:ph type="body" sz="quarter" idx="43" hasCustomPrompt="1"/>
          </p:nvPr>
        </p:nvSpPr>
        <p:spPr>
          <a:xfrm>
            <a:off x="745101" y="2944819"/>
            <a:ext cx="2560937" cy="731687"/>
          </a:xfrm>
        </p:spPr>
        <p:txBody>
          <a:bodyPr wrap="none" lIns="0" tIns="108000" rIns="0" bIns="0"/>
          <a:lstStyle>
            <a:lvl3pPr>
              <a:lnSpc>
                <a:spcPts val="1200"/>
              </a:lnSpc>
              <a:defRPr baseline="0"/>
            </a:lvl3pPr>
            <a:lvl4pPr>
              <a:lnSpc>
                <a:spcPts val="1200"/>
              </a:lnSpc>
              <a:defRPr baseline="0"/>
            </a:lvl4pPr>
          </a:lstStyle>
          <a:p>
            <a:pPr lvl="2"/>
            <a:r>
              <a:rPr lang="en-AU"/>
              <a:t>Product B</a:t>
            </a:r>
          </a:p>
          <a:p>
            <a:pPr lvl="3"/>
            <a:r>
              <a:rPr lang="en-AU" err="1"/>
              <a:t>Lorum</a:t>
            </a:r>
            <a:r>
              <a:rPr lang="en-AU"/>
              <a:t> </a:t>
            </a:r>
            <a:r>
              <a:rPr lang="en-AU" err="1"/>
              <a:t>ipsum</a:t>
            </a:r>
            <a:r>
              <a:rPr lang="en-AU"/>
              <a:t> me</a:t>
            </a:r>
          </a:p>
        </p:txBody>
      </p:sp>
      <p:sp>
        <p:nvSpPr>
          <p:cNvPr id="28" name="Text Placeholder 21"/>
          <p:cNvSpPr>
            <a:spLocks noGrp="1"/>
          </p:cNvSpPr>
          <p:nvPr>
            <p:ph type="body" sz="quarter" idx="44" hasCustomPrompt="1"/>
          </p:nvPr>
        </p:nvSpPr>
        <p:spPr>
          <a:xfrm>
            <a:off x="745101" y="3887796"/>
            <a:ext cx="2560937" cy="731687"/>
          </a:xfrm>
        </p:spPr>
        <p:txBody>
          <a:bodyPr wrap="none" lIns="0" tIns="108000" rIns="0" bIns="0"/>
          <a:lstStyle>
            <a:lvl3pPr>
              <a:lnSpc>
                <a:spcPts val="1200"/>
              </a:lnSpc>
              <a:defRPr baseline="0"/>
            </a:lvl3pPr>
            <a:lvl4pPr>
              <a:lnSpc>
                <a:spcPts val="1200"/>
              </a:lnSpc>
              <a:defRPr baseline="0"/>
            </a:lvl4pPr>
          </a:lstStyle>
          <a:p>
            <a:pPr lvl="2"/>
            <a:r>
              <a:rPr lang="en-AU"/>
              <a:t>Product C</a:t>
            </a:r>
          </a:p>
          <a:p>
            <a:pPr lvl="3"/>
            <a:r>
              <a:rPr lang="en-AU" err="1"/>
              <a:t>Lorum</a:t>
            </a:r>
            <a:r>
              <a:rPr lang="en-AU"/>
              <a:t> </a:t>
            </a:r>
            <a:r>
              <a:rPr lang="en-AU" err="1"/>
              <a:t>ipsum</a:t>
            </a:r>
            <a:r>
              <a:rPr lang="en-AU"/>
              <a:t> me</a:t>
            </a:r>
            <a:br>
              <a:rPr lang="en-AU"/>
            </a:br>
            <a:endParaRPr lang="en-AU"/>
          </a:p>
        </p:txBody>
      </p:sp>
      <p:sp>
        <p:nvSpPr>
          <p:cNvPr id="29" name="Text Placeholder 21"/>
          <p:cNvSpPr>
            <a:spLocks noGrp="1"/>
          </p:cNvSpPr>
          <p:nvPr>
            <p:ph type="body" sz="quarter" idx="45" hasCustomPrompt="1"/>
          </p:nvPr>
        </p:nvSpPr>
        <p:spPr>
          <a:xfrm>
            <a:off x="745101" y="4830774"/>
            <a:ext cx="2560937" cy="731687"/>
          </a:xfrm>
        </p:spPr>
        <p:txBody>
          <a:bodyPr wrap="none" lIns="0" tIns="108000" rIns="0" bIns="0"/>
          <a:lstStyle>
            <a:lvl3pPr>
              <a:lnSpc>
                <a:spcPts val="1200"/>
              </a:lnSpc>
              <a:defRPr baseline="0"/>
            </a:lvl3pPr>
            <a:lvl4pPr>
              <a:lnSpc>
                <a:spcPts val="1200"/>
              </a:lnSpc>
              <a:defRPr baseline="0"/>
            </a:lvl4pPr>
          </a:lstStyle>
          <a:p>
            <a:pPr lvl="2"/>
            <a:r>
              <a:rPr lang="en-AU"/>
              <a:t>Product D</a:t>
            </a:r>
          </a:p>
          <a:p>
            <a:pPr lvl="3"/>
            <a:r>
              <a:rPr lang="en-AU" err="1"/>
              <a:t>Lorum</a:t>
            </a:r>
            <a:r>
              <a:rPr lang="en-AU"/>
              <a:t> </a:t>
            </a:r>
            <a:r>
              <a:rPr lang="en-AU" err="1"/>
              <a:t>ipsum</a:t>
            </a:r>
            <a:r>
              <a:rPr lang="en-AU"/>
              <a:t> me</a:t>
            </a:r>
          </a:p>
        </p:txBody>
      </p:sp>
    </p:spTree>
    <p:extLst>
      <p:ext uri="{BB962C8B-B14F-4D97-AF65-F5344CB8AC3E}">
        <p14:creationId xmlns:p14="http://schemas.microsoft.com/office/powerpoint/2010/main" val="4097353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lstStyle/>
          <a:p>
            <a:r>
              <a:rPr lang="en-US"/>
              <a:t>Click to edit Master title style</a:t>
            </a:r>
          </a:p>
        </p:txBody>
      </p:sp>
      <p:sp>
        <p:nvSpPr>
          <p:cNvPr id="3" name="Slide Number Placeholder 2"/>
          <p:cNvSpPr>
            <a:spLocks noGrp="1"/>
          </p:cNvSpPr>
          <p:nvPr>
            <p:ph type="sldNum" sz="quarter" idx="10"/>
          </p:nvPr>
        </p:nvSpPr>
        <p:spPr/>
        <p:txBody>
          <a:bodyPr/>
          <a:lstStyle/>
          <a:p>
            <a:fld id="{D263D112-7C89-384D-B4FC-664FC949D667}" type="slidenum">
              <a:rPr lang="en-US" smtClean="0"/>
              <a:pPr/>
              <a:t>‹#›</a:t>
            </a:fld>
            <a:endParaRPr lang="en-US"/>
          </a:p>
        </p:txBody>
      </p:sp>
      <p:sp>
        <p:nvSpPr>
          <p:cNvPr id="4" name="Date Placeholder 3"/>
          <p:cNvSpPr>
            <a:spLocks noGrp="1"/>
          </p:cNvSpPr>
          <p:nvPr>
            <p:ph type="dt" sz="half" idx="11"/>
          </p:nvPr>
        </p:nvSpPr>
        <p:spPr/>
        <p:txBody>
          <a:bodyPr/>
          <a:lstStyle/>
          <a:p>
            <a:r>
              <a:rPr lang="en-AU"/>
              <a:t>OFFICE  I  FACULTY  I  DEPARTMENT</a:t>
            </a:r>
            <a:endParaRPr lang="en-US"/>
          </a:p>
        </p:txBody>
      </p:sp>
      <p:sp>
        <p:nvSpPr>
          <p:cNvPr id="6" name="Content Placeholder 5"/>
          <p:cNvSpPr>
            <a:spLocks noGrp="1"/>
          </p:cNvSpPr>
          <p:nvPr>
            <p:ph sz="quarter" idx="12" hasCustomPrompt="1"/>
          </p:nvPr>
        </p:nvSpPr>
        <p:spPr>
          <a:xfrm>
            <a:off x="620992" y="3973965"/>
            <a:ext cx="2531835" cy="1916112"/>
          </a:xfrm>
        </p:spPr>
        <p:txBody>
          <a:bodyPr wrap="none"/>
          <a:lstStyle>
            <a:lvl3pPr>
              <a:lnSpc>
                <a:spcPts val="1200"/>
              </a:lnSpc>
              <a:defRPr/>
            </a:lvl3pPr>
            <a:lvl4pPr>
              <a:lnSpc>
                <a:spcPts val="1200"/>
              </a:lnSpc>
              <a:defRPr baseline="0"/>
            </a:lvl4pPr>
          </a:lstStyle>
          <a:p>
            <a:pPr lvl="2"/>
            <a:r>
              <a:rPr lang="en-AU"/>
              <a:t>Third level</a:t>
            </a:r>
          </a:p>
          <a:p>
            <a:pPr lvl="3"/>
            <a:r>
              <a:rPr lang="en-AU" err="1"/>
              <a:t>Lorum</a:t>
            </a:r>
            <a:r>
              <a:rPr lang="en-AU"/>
              <a:t> </a:t>
            </a:r>
            <a:r>
              <a:rPr lang="en-AU" err="1"/>
              <a:t>ipsum</a:t>
            </a:r>
            <a:r>
              <a:rPr lang="en-AU"/>
              <a:t> do</a:t>
            </a:r>
          </a:p>
          <a:p>
            <a:pPr lvl="3"/>
            <a:r>
              <a:rPr lang="en-AU" err="1"/>
              <a:t>lores</a:t>
            </a:r>
            <a:r>
              <a:rPr lang="en-AU"/>
              <a:t> </a:t>
            </a:r>
            <a:r>
              <a:rPr lang="en-AU" err="1"/>
              <a:t>melior</a:t>
            </a:r>
            <a:r>
              <a:rPr lang="en-AU"/>
              <a:t> non </a:t>
            </a:r>
          </a:p>
          <a:p>
            <a:pPr lvl="3"/>
            <a:r>
              <a:rPr lang="en-AU" err="1"/>
              <a:t>tutte</a:t>
            </a:r>
            <a:r>
              <a:rPr lang="en-AU"/>
              <a:t> anon </a:t>
            </a:r>
            <a:r>
              <a:rPr lang="en-AU" err="1"/>
              <a:t>santo</a:t>
            </a:r>
            <a:endParaRPr lang="en-AU"/>
          </a:p>
          <a:p>
            <a:pPr lvl="3"/>
            <a:r>
              <a:rPr lang="en-AU" err="1"/>
              <a:t>ro</a:t>
            </a:r>
            <a:r>
              <a:rPr lang="en-AU"/>
              <a:t> </a:t>
            </a:r>
            <a:r>
              <a:rPr lang="en-AU" err="1"/>
              <a:t>alla</a:t>
            </a:r>
            <a:endParaRPr lang="en-AU"/>
          </a:p>
        </p:txBody>
      </p:sp>
      <p:sp>
        <p:nvSpPr>
          <p:cNvPr id="10" name="Content Placeholder 5"/>
          <p:cNvSpPr>
            <a:spLocks noGrp="1"/>
          </p:cNvSpPr>
          <p:nvPr>
            <p:ph sz="quarter" idx="13" hasCustomPrompt="1"/>
          </p:nvPr>
        </p:nvSpPr>
        <p:spPr>
          <a:xfrm>
            <a:off x="3407701" y="3973965"/>
            <a:ext cx="2531835" cy="1916112"/>
          </a:xfrm>
        </p:spPr>
        <p:txBody>
          <a:bodyPr wrap="none"/>
          <a:lstStyle>
            <a:lvl3pPr>
              <a:lnSpc>
                <a:spcPts val="1200"/>
              </a:lnSpc>
              <a:defRPr/>
            </a:lvl3pPr>
            <a:lvl4pPr>
              <a:lnSpc>
                <a:spcPts val="1200"/>
              </a:lnSpc>
              <a:defRPr baseline="0"/>
            </a:lvl4pPr>
          </a:lstStyle>
          <a:p>
            <a:pPr lvl="2"/>
            <a:r>
              <a:rPr lang="en-AU"/>
              <a:t>Third level</a:t>
            </a:r>
          </a:p>
          <a:p>
            <a:pPr lvl="3"/>
            <a:r>
              <a:rPr lang="en-AU" err="1"/>
              <a:t>Lorum</a:t>
            </a:r>
            <a:r>
              <a:rPr lang="en-AU"/>
              <a:t> </a:t>
            </a:r>
            <a:r>
              <a:rPr lang="en-AU" err="1"/>
              <a:t>ipsum</a:t>
            </a:r>
            <a:r>
              <a:rPr lang="en-AU"/>
              <a:t> do</a:t>
            </a:r>
          </a:p>
          <a:p>
            <a:pPr lvl="3"/>
            <a:r>
              <a:rPr lang="en-AU" err="1"/>
              <a:t>lores</a:t>
            </a:r>
            <a:r>
              <a:rPr lang="en-AU"/>
              <a:t> </a:t>
            </a:r>
            <a:r>
              <a:rPr lang="en-AU" err="1"/>
              <a:t>melior</a:t>
            </a:r>
            <a:r>
              <a:rPr lang="en-AU"/>
              <a:t> non </a:t>
            </a:r>
          </a:p>
          <a:p>
            <a:pPr lvl="3"/>
            <a:r>
              <a:rPr lang="en-AU" err="1"/>
              <a:t>tutte</a:t>
            </a:r>
            <a:r>
              <a:rPr lang="en-AU"/>
              <a:t> anon </a:t>
            </a:r>
            <a:r>
              <a:rPr lang="en-AU" err="1"/>
              <a:t>santo</a:t>
            </a:r>
            <a:endParaRPr lang="en-AU"/>
          </a:p>
          <a:p>
            <a:pPr lvl="3"/>
            <a:r>
              <a:rPr lang="en-AU" err="1"/>
              <a:t>ro</a:t>
            </a:r>
            <a:r>
              <a:rPr lang="en-AU"/>
              <a:t> </a:t>
            </a:r>
            <a:r>
              <a:rPr lang="en-AU" err="1"/>
              <a:t>alla</a:t>
            </a:r>
            <a:endParaRPr lang="en-AU"/>
          </a:p>
        </p:txBody>
      </p:sp>
      <p:sp>
        <p:nvSpPr>
          <p:cNvPr id="11" name="Content Placeholder 5"/>
          <p:cNvSpPr>
            <a:spLocks noGrp="1"/>
          </p:cNvSpPr>
          <p:nvPr>
            <p:ph sz="quarter" idx="14" hasCustomPrompt="1"/>
          </p:nvPr>
        </p:nvSpPr>
        <p:spPr>
          <a:xfrm>
            <a:off x="6192011" y="3973965"/>
            <a:ext cx="2531835" cy="1916112"/>
          </a:xfrm>
        </p:spPr>
        <p:txBody>
          <a:bodyPr wrap="none"/>
          <a:lstStyle>
            <a:lvl3pPr>
              <a:lnSpc>
                <a:spcPts val="1200"/>
              </a:lnSpc>
              <a:defRPr/>
            </a:lvl3pPr>
            <a:lvl4pPr>
              <a:lnSpc>
                <a:spcPts val="1200"/>
              </a:lnSpc>
              <a:defRPr baseline="0"/>
            </a:lvl4pPr>
          </a:lstStyle>
          <a:p>
            <a:pPr lvl="2"/>
            <a:r>
              <a:rPr lang="en-AU"/>
              <a:t>Third level</a:t>
            </a:r>
          </a:p>
          <a:p>
            <a:pPr lvl="3"/>
            <a:r>
              <a:rPr lang="en-AU" err="1"/>
              <a:t>Lorum</a:t>
            </a:r>
            <a:r>
              <a:rPr lang="en-AU"/>
              <a:t> </a:t>
            </a:r>
            <a:r>
              <a:rPr lang="en-AU" err="1"/>
              <a:t>ipsum</a:t>
            </a:r>
            <a:r>
              <a:rPr lang="en-AU"/>
              <a:t> do</a:t>
            </a:r>
          </a:p>
          <a:p>
            <a:pPr lvl="3"/>
            <a:r>
              <a:rPr lang="en-AU" err="1"/>
              <a:t>lores</a:t>
            </a:r>
            <a:r>
              <a:rPr lang="en-AU"/>
              <a:t> </a:t>
            </a:r>
            <a:r>
              <a:rPr lang="en-AU" err="1"/>
              <a:t>melior</a:t>
            </a:r>
            <a:r>
              <a:rPr lang="en-AU"/>
              <a:t> non </a:t>
            </a:r>
          </a:p>
          <a:p>
            <a:pPr lvl="3"/>
            <a:r>
              <a:rPr lang="en-AU" err="1"/>
              <a:t>tutte</a:t>
            </a:r>
            <a:r>
              <a:rPr lang="en-AU"/>
              <a:t> anon </a:t>
            </a:r>
            <a:r>
              <a:rPr lang="en-AU" err="1"/>
              <a:t>santo</a:t>
            </a:r>
            <a:endParaRPr lang="en-AU"/>
          </a:p>
          <a:p>
            <a:pPr lvl="3"/>
            <a:r>
              <a:rPr lang="en-AU" err="1"/>
              <a:t>ro</a:t>
            </a:r>
            <a:r>
              <a:rPr lang="en-AU"/>
              <a:t> </a:t>
            </a:r>
            <a:r>
              <a:rPr lang="en-AU" err="1"/>
              <a:t>alla</a:t>
            </a:r>
            <a:endParaRPr lang="en-AU"/>
          </a:p>
        </p:txBody>
      </p:sp>
      <p:sp>
        <p:nvSpPr>
          <p:cNvPr id="12" name="Content Placeholder 5"/>
          <p:cNvSpPr>
            <a:spLocks noGrp="1"/>
          </p:cNvSpPr>
          <p:nvPr>
            <p:ph sz="quarter" idx="15" hasCustomPrompt="1"/>
          </p:nvPr>
        </p:nvSpPr>
        <p:spPr>
          <a:xfrm>
            <a:off x="8978720" y="3973965"/>
            <a:ext cx="2531835" cy="1916112"/>
          </a:xfrm>
        </p:spPr>
        <p:txBody>
          <a:bodyPr wrap="none"/>
          <a:lstStyle>
            <a:lvl3pPr>
              <a:lnSpc>
                <a:spcPts val="1200"/>
              </a:lnSpc>
              <a:defRPr/>
            </a:lvl3pPr>
            <a:lvl4pPr>
              <a:lnSpc>
                <a:spcPts val="1200"/>
              </a:lnSpc>
              <a:defRPr baseline="0"/>
            </a:lvl4pPr>
          </a:lstStyle>
          <a:p>
            <a:pPr lvl="2"/>
            <a:r>
              <a:rPr lang="en-AU"/>
              <a:t>Third level</a:t>
            </a:r>
          </a:p>
          <a:p>
            <a:pPr lvl="3"/>
            <a:r>
              <a:rPr lang="en-AU" err="1"/>
              <a:t>Lorum</a:t>
            </a:r>
            <a:r>
              <a:rPr lang="en-AU"/>
              <a:t> </a:t>
            </a:r>
            <a:r>
              <a:rPr lang="en-AU" err="1"/>
              <a:t>ipsum</a:t>
            </a:r>
            <a:r>
              <a:rPr lang="en-AU"/>
              <a:t> do</a:t>
            </a:r>
          </a:p>
          <a:p>
            <a:pPr lvl="3"/>
            <a:r>
              <a:rPr lang="en-AU" err="1"/>
              <a:t>lores</a:t>
            </a:r>
            <a:r>
              <a:rPr lang="en-AU"/>
              <a:t> </a:t>
            </a:r>
            <a:r>
              <a:rPr lang="en-AU" err="1"/>
              <a:t>melior</a:t>
            </a:r>
            <a:r>
              <a:rPr lang="en-AU"/>
              <a:t> non </a:t>
            </a:r>
          </a:p>
          <a:p>
            <a:pPr lvl="3"/>
            <a:r>
              <a:rPr lang="en-AU" err="1"/>
              <a:t>tutte</a:t>
            </a:r>
            <a:r>
              <a:rPr lang="en-AU"/>
              <a:t> anon </a:t>
            </a:r>
            <a:r>
              <a:rPr lang="en-AU" err="1"/>
              <a:t>santo</a:t>
            </a:r>
            <a:endParaRPr lang="en-AU"/>
          </a:p>
          <a:p>
            <a:pPr lvl="3"/>
            <a:r>
              <a:rPr lang="en-AU" err="1"/>
              <a:t>ro</a:t>
            </a:r>
            <a:r>
              <a:rPr lang="en-AU"/>
              <a:t> </a:t>
            </a:r>
            <a:r>
              <a:rPr lang="en-AU" err="1"/>
              <a:t>alla</a:t>
            </a:r>
            <a:endParaRPr lang="en-AU"/>
          </a:p>
        </p:txBody>
      </p:sp>
      <p:sp>
        <p:nvSpPr>
          <p:cNvPr id="13" name="Text Placeholder 12"/>
          <p:cNvSpPr>
            <a:spLocks noGrp="1"/>
          </p:cNvSpPr>
          <p:nvPr>
            <p:ph type="body" sz="quarter" idx="29" hasCustomPrompt="1"/>
          </p:nvPr>
        </p:nvSpPr>
        <p:spPr>
          <a:xfrm>
            <a:off x="613429" y="846670"/>
            <a:ext cx="8530571" cy="532191"/>
          </a:xfrm>
        </p:spPr>
        <p:txBody>
          <a:bodyPr wrap="none">
            <a:normAutofit/>
          </a:bodyPr>
          <a:lstStyle>
            <a:lvl1pPr>
              <a:defRPr sz="1800"/>
            </a:lvl1pPr>
          </a:lstStyle>
          <a:p>
            <a:pPr lvl="0"/>
            <a:r>
              <a:rPr lang="en-AU"/>
              <a:t>SUBHEAD</a:t>
            </a:r>
          </a:p>
        </p:txBody>
      </p:sp>
    </p:spTree>
    <p:extLst>
      <p:ext uri="{BB962C8B-B14F-4D97-AF65-F5344CB8AC3E}">
        <p14:creationId xmlns:p14="http://schemas.microsoft.com/office/powerpoint/2010/main" val="386534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theme" Target="../theme/theme2.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image" Target="../media/image7.emf"/><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image" Target="../media/image6.png"/><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MQU_MAS_HOR_RGB_LOGO.png"/>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9422189" y="403359"/>
            <a:ext cx="2127891" cy="637287"/>
          </a:xfrm>
          <a:prstGeom prst="rect">
            <a:avLst/>
          </a:prstGeom>
        </p:spPr>
      </p:pic>
      <p:sp>
        <p:nvSpPr>
          <p:cNvPr id="2" name="Title Placeholder 1"/>
          <p:cNvSpPr>
            <a:spLocks noGrp="1"/>
          </p:cNvSpPr>
          <p:nvPr>
            <p:ph type="title"/>
          </p:nvPr>
        </p:nvSpPr>
        <p:spPr>
          <a:xfrm>
            <a:off x="609600" y="4"/>
            <a:ext cx="8534400" cy="919239"/>
          </a:xfrm>
          <a:prstGeom prst="rect">
            <a:avLst/>
          </a:prstGeom>
        </p:spPr>
        <p:txBody>
          <a:bodyPr vert="horz" wrap="none"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wrap="non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p:cNvCxnSpPr/>
          <p:nvPr/>
        </p:nvCxnSpPr>
        <p:spPr>
          <a:xfrm>
            <a:off x="733777" y="1378857"/>
            <a:ext cx="10756699"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838603" y="1034143"/>
            <a:ext cx="1219200" cy="914400"/>
          </a:xfrm>
          <a:prstGeom prst="rect">
            <a:avLst/>
          </a:prstGeom>
        </p:spPr>
        <p:txBody>
          <a:bodyPr vert="horz" wrap="none" lIns="91440" tIns="45720" rIns="91440" bIns="45720" rtlCol="0">
            <a:normAutofit/>
          </a:bodyPr>
          <a:lstStyle/>
          <a:p>
            <a:endParaRPr lang="en-US" sz="2400"/>
          </a:p>
        </p:txBody>
      </p:sp>
      <p:sp>
        <p:nvSpPr>
          <p:cNvPr id="20" name="TextBox 19"/>
          <p:cNvSpPr txBox="1"/>
          <p:nvPr/>
        </p:nvSpPr>
        <p:spPr>
          <a:xfrm>
            <a:off x="10006793" y="6404429"/>
            <a:ext cx="1219200" cy="914400"/>
          </a:xfrm>
          <a:prstGeom prst="rect">
            <a:avLst/>
          </a:prstGeom>
        </p:spPr>
        <p:txBody>
          <a:bodyPr wrap="none" rtlCol="0">
            <a:normAutofit/>
          </a:bodyPr>
          <a:lstStyle/>
          <a:p>
            <a:endParaRPr lang="en-US" sz="2400"/>
          </a:p>
        </p:txBody>
      </p:sp>
      <p:sp>
        <p:nvSpPr>
          <p:cNvPr id="23" name="Slide Number Placeholder 22"/>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800">
                <a:solidFill>
                  <a:schemeClr val="tx1">
                    <a:tint val="75000"/>
                  </a:schemeClr>
                </a:solidFill>
                <a:latin typeface="Arial"/>
                <a:cs typeface="Arial"/>
              </a:defRPr>
            </a:lvl1pPr>
          </a:lstStyle>
          <a:p>
            <a:fld id="{D263D112-7C89-384D-B4FC-664FC949D667}" type="slidenum">
              <a:rPr lang="en-US" smtClean="0"/>
              <a:pPr/>
              <a:t>‹#›</a:t>
            </a:fld>
            <a:endParaRPr lang="en-US"/>
          </a:p>
        </p:txBody>
      </p:sp>
      <p:sp>
        <p:nvSpPr>
          <p:cNvPr id="25" name="Date Placeholder 24"/>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800">
                <a:solidFill>
                  <a:schemeClr val="tx1">
                    <a:tint val="75000"/>
                  </a:schemeClr>
                </a:solidFill>
                <a:latin typeface="Arial"/>
                <a:cs typeface="Arial"/>
              </a:defRPr>
            </a:lvl1pPr>
          </a:lstStyle>
          <a:p>
            <a:r>
              <a:rPr lang="en-AU"/>
              <a:t>OFFICE  I  FACULTY  I  DEPARTMENT</a:t>
            </a:r>
            <a:endParaRPr lang="en-US"/>
          </a:p>
        </p:txBody>
      </p:sp>
    </p:spTree>
    <p:extLst>
      <p:ext uri="{BB962C8B-B14F-4D97-AF65-F5344CB8AC3E}">
        <p14:creationId xmlns:p14="http://schemas.microsoft.com/office/powerpoint/2010/main" val="260471253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 id="2147483724" r:id="rId38"/>
    <p:sldLayoutId id="2147483725" r:id="rId39"/>
    <p:sldLayoutId id="2147483726" r:id="rId40"/>
    <p:sldLayoutId id="2147483727" r:id="rId41"/>
    <p:sldLayoutId id="2147483728" r:id="rId42"/>
    <p:sldLayoutId id="2147483729" r:id="rId43"/>
  </p:sldLayoutIdLst>
  <p:txStyles>
    <p:titleStyle>
      <a:lvl1pPr algn="l" defTabSz="457200" rtl="0" eaLnBrk="1" latinLnBrk="0" hangingPunct="1">
        <a:spcBef>
          <a:spcPct val="0"/>
        </a:spcBef>
        <a:buNone/>
        <a:defRPr sz="3200" b="1" kern="1200">
          <a:solidFill>
            <a:schemeClr val="tx1"/>
          </a:solidFill>
          <a:latin typeface="Arial"/>
          <a:ea typeface="+mj-ea"/>
          <a:cs typeface="Arial"/>
        </a:defRPr>
      </a:lvl1pPr>
    </p:titleStyle>
    <p:bodyStyle>
      <a:lvl1pPr marL="0" indent="0" algn="l" defTabSz="457200" rtl="0" eaLnBrk="1" latinLnBrk="0" hangingPunct="1">
        <a:spcBef>
          <a:spcPts val="0"/>
        </a:spcBef>
        <a:spcAft>
          <a:spcPts val="300"/>
        </a:spcAft>
        <a:buFont typeface="Arial"/>
        <a:buNone/>
        <a:defRPr sz="1800" kern="1200">
          <a:solidFill>
            <a:schemeClr val="tx1"/>
          </a:solidFill>
          <a:latin typeface="Arial"/>
          <a:ea typeface="+mn-ea"/>
          <a:cs typeface="Arial"/>
        </a:defRPr>
      </a:lvl1pPr>
      <a:lvl2pPr marL="0" indent="0" algn="l" defTabSz="457200" rtl="0" eaLnBrk="1" latinLnBrk="0" hangingPunct="1">
        <a:spcBef>
          <a:spcPts val="0"/>
        </a:spcBef>
        <a:spcAft>
          <a:spcPts val="300"/>
        </a:spcAft>
        <a:buFontTx/>
        <a:buNone/>
        <a:defRPr sz="1800" kern="1200" baseline="0">
          <a:solidFill>
            <a:schemeClr val="tx1"/>
          </a:solidFill>
          <a:latin typeface="Georgia"/>
          <a:ea typeface="+mn-ea"/>
          <a:cs typeface="Georgia"/>
        </a:defRPr>
      </a:lvl2pPr>
      <a:lvl3pPr marL="0" indent="0" algn="l" defTabSz="457200" rtl="0" eaLnBrk="1" latinLnBrk="0" hangingPunct="1">
        <a:spcBef>
          <a:spcPts val="0"/>
        </a:spcBef>
        <a:spcAft>
          <a:spcPts val="300"/>
        </a:spcAft>
        <a:buFontTx/>
        <a:buNone/>
        <a:defRPr sz="1800" b="1" kern="1200" cap="all">
          <a:solidFill>
            <a:srgbClr val="6D0020"/>
          </a:solidFill>
          <a:latin typeface="Arial"/>
          <a:ea typeface="+mn-ea"/>
          <a:cs typeface="Arial"/>
        </a:defRPr>
      </a:lvl3pPr>
      <a:lvl4pPr marL="0" indent="0" algn="l" defTabSz="457200" rtl="0" eaLnBrk="1" latinLnBrk="0" hangingPunct="1">
        <a:lnSpc>
          <a:spcPct val="100000"/>
        </a:lnSpc>
        <a:spcBef>
          <a:spcPts val="0"/>
        </a:spcBef>
        <a:spcAft>
          <a:spcPts val="300"/>
        </a:spcAft>
        <a:buFontTx/>
        <a:buNone/>
        <a:defRPr sz="1800" b="0" kern="1200" cap="none">
          <a:solidFill>
            <a:schemeClr val="tx1"/>
          </a:solidFill>
          <a:latin typeface="Georgia"/>
          <a:ea typeface="+mn-ea"/>
          <a:cs typeface="Georgia"/>
        </a:defRPr>
      </a:lvl4pPr>
      <a:lvl5pPr marL="0" indent="0" algn="l" defTabSz="457200" rtl="0" eaLnBrk="1" latinLnBrk="0" hangingPunct="1">
        <a:lnSpc>
          <a:spcPct val="100000"/>
        </a:lnSpc>
        <a:spcBef>
          <a:spcPts val="0"/>
        </a:spcBef>
        <a:spcAft>
          <a:spcPts val="300"/>
        </a:spcAft>
        <a:buFontTx/>
        <a:buNone/>
        <a:defRPr sz="18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8544000" cy="648000"/>
          </a:xfrm>
          <a:prstGeom prst="rect">
            <a:avLst/>
          </a:prstGeom>
        </p:spPr>
        <p:txBody>
          <a:bodyPr vert="horz" lIns="91440" tIns="45720" rIns="91440" bIns="4572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23392" y="6309323"/>
            <a:ext cx="5472608" cy="365125"/>
          </a:xfrm>
          <a:prstGeom prst="rect">
            <a:avLst/>
          </a:prstGeom>
        </p:spPr>
        <p:txBody>
          <a:bodyPr vert="horz" lIns="91440" tIns="45720" rIns="91440" bIns="45720" rtlCol="0" anchor="ctr"/>
          <a:lstStyle>
            <a:lvl1pPr algn="l">
              <a:defRPr sz="788">
                <a:solidFill>
                  <a:schemeClr val="tx1">
                    <a:tint val="75000"/>
                  </a:schemeClr>
                </a:solidFill>
              </a:defRPr>
            </a:lvl1pPr>
          </a:lstStyle>
          <a:p>
            <a:r>
              <a:rPr lang="en-AU"/>
              <a:t>OFFICE | FACULTY | DEPARTMENT</a:t>
            </a:r>
          </a:p>
        </p:txBody>
      </p:sp>
      <p:sp>
        <p:nvSpPr>
          <p:cNvPr id="6" name="Slide Number Placeholder 5"/>
          <p:cNvSpPr>
            <a:spLocks noGrp="1"/>
          </p:cNvSpPr>
          <p:nvPr>
            <p:ph type="sldNum" sz="quarter" idx="4"/>
          </p:nvPr>
        </p:nvSpPr>
        <p:spPr>
          <a:xfrm>
            <a:off x="8737600" y="6309323"/>
            <a:ext cx="2844800" cy="365125"/>
          </a:xfrm>
          <a:prstGeom prst="rect">
            <a:avLst/>
          </a:prstGeom>
        </p:spPr>
        <p:txBody>
          <a:bodyPr vert="horz" lIns="91440" tIns="45720" rIns="91440" bIns="45720" rtlCol="0" anchor="ctr"/>
          <a:lstStyle>
            <a:lvl1pPr algn="r">
              <a:defRPr sz="788">
                <a:solidFill>
                  <a:schemeClr val="tx1">
                    <a:tint val="75000"/>
                  </a:schemeClr>
                </a:solidFill>
              </a:defRPr>
            </a:lvl1pPr>
          </a:lstStyle>
          <a:p>
            <a:fld id="{D263D112-7C89-384D-B4FC-664FC949D667}" type="slidenum">
              <a:rPr lang="en-US" smtClean="0"/>
              <a:pPr/>
              <a:t>‹#›</a:t>
            </a:fld>
            <a:endParaRPr lang="en-US"/>
          </a:p>
        </p:txBody>
      </p:sp>
      <p:pic>
        <p:nvPicPr>
          <p:cNvPr id="1026" name="Picture 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34400" y="1378805"/>
            <a:ext cx="10752000" cy="126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7" descr="MQ_Health_HSC_HOR_RGB_POS.pdf"/>
          <p:cNvPicPr>
            <a:picLocks noChangeAspect="1"/>
          </p:cNvPicPr>
          <p:nvPr/>
        </p:nvPicPr>
        <p:blipFill rotWithShape="1">
          <a:blip r:embed="rId20" cstate="hqprint">
            <a:extLst>
              <a:ext uri="{28A0092B-C50C-407E-A947-70E740481C1C}">
                <a14:useLocalDpi xmlns:a14="http://schemas.microsoft.com/office/drawing/2010/main"/>
              </a:ext>
            </a:extLst>
          </a:blip>
          <a:srcRect r="9264"/>
          <a:stretch/>
        </p:blipFill>
        <p:spPr>
          <a:xfrm>
            <a:off x="9001442" y="179915"/>
            <a:ext cx="2484959" cy="996506"/>
          </a:xfrm>
          <a:prstGeom prst="rect">
            <a:avLst/>
          </a:prstGeom>
        </p:spPr>
      </p:pic>
    </p:spTree>
    <p:extLst>
      <p:ext uri="{BB962C8B-B14F-4D97-AF65-F5344CB8AC3E}">
        <p14:creationId xmlns:p14="http://schemas.microsoft.com/office/powerpoint/2010/main" val="137187143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l" defTabSz="685800" rtl="0" eaLnBrk="1" latinLnBrk="0" hangingPunct="1">
        <a:spcBef>
          <a:spcPct val="0"/>
        </a:spcBef>
        <a:buNone/>
        <a:defRPr sz="2400" b="1"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1pPr>
      <a:lvl2pPr marL="600075" indent="-257175" algn="l" defTabSz="685800" rtl="0" eaLnBrk="1" latinLnBrk="0" hangingPunct="1">
        <a:spcBef>
          <a:spcPct val="20000"/>
        </a:spcBef>
        <a:buFont typeface="Georgia" panose="02040502050405020303" pitchFamily="18" charset="0"/>
        <a:buChar char="―"/>
        <a:defRPr sz="1200" kern="1200">
          <a:solidFill>
            <a:schemeClr val="tx1"/>
          </a:solidFill>
          <a:latin typeface="+mn-lt"/>
          <a:ea typeface="+mn-ea"/>
          <a:cs typeface="+mn-cs"/>
        </a:defRPr>
      </a:lvl2pPr>
      <a:lvl3pPr marL="900113" indent="-214313" algn="l" defTabSz="685800" rtl="0" eaLnBrk="1" latinLnBrk="0" hangingPunct="1">
        <a:spcBef>
          <a:spcPct val="20000"/>
        </a:spcBef>
        <a:buFont typeface="Wingdings" panose="05000000000000000000" pitchFamily="2" charset="2"/>
        <a:buChar char="§"/>
        <a:defRPr sz="105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050" kern="1200">
          <a:solidFill>
            <a:schemeClr val="tx1"/>
          </a:solidFill>
          <a:latin typeface="+mn-lt"/>
          <a:ea typeface="+mn-ea"/>
          <a:cs typeface="+mn-cs"/>
        </a:defRPr>
      </a:lvl4pPr>
      <a:lvl5pPr marL="1543050" indent="-171450" algn="l" defTabSz="685800" rtl="0" eaLnBrk="1" latinLnBrk="0" hangingPunct="1">
        <a:spcBef>
          <a:spcPct val="20000"/>
        </a:spcBef>
        <a:buFont typeface="Georgia" panose="02040502050405020303" pitchFamily="18" charset="0"/>
        <a:buChar char="―"/>
        <a:defRPr sz="105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8" Type="http://schemas.openxmlformats.org/officeDocument/2006/relationships/image" Target="../media/image24.jpg"/><Relationship Id="rId13" Type="http://schemas.openxmlformats.org/officeDocument/2006/relationships/image" Target="../media/image29.jpeg"/><Relationship Id="rId18" Type="http://schemas.openxmlformats.org/officeDocument/2006/relationships/image" Target="../media/image34.jpeg"/><Relationship Id="rId3" Type="http://schemas.openxmlformats.org/officeDocument/2006/relationships/image" Target="../media/image19.png"/><Relationship Id="rId21" Type="http://schemas.openxmlformats.org/officeDocument/2006/relationships/image" Target="../media/image37.jpeg"/><Relationship Id="rId7" Type="http://schemas.openxmlformats.org/officeDocument/2006/relationships/image" Target="../media/image23.jpg"/><Relationship Id="rId12" Type="http://schemas.openxmlformats.org/officeDocument/2006/relationships/image" Target="../media/image28.jpeg"/><Relationship Id="rId17" Type="http://schemas.openxmlformats.org/officeDocument/2006/relationships/image" Target="../media/image33.png"/><Relationship Id="rId2" Type="http://schemas.openxmlformats.org/officeDocument/2006/relationships/notesSlide" Target="../notesSlides/notesSlide11.xml"/><Relationship Id="rId16" Type="http://schemas.openxmlformats.org/officeDocument/2006/relationships/image" Target="../media/image32.jpeg"/><Relationship Id="rId20" Type="http://schemas.openxmlformats.org/officeDocument/2006/relationships/image" Target="../media/image36.jpeg"/><Relationship Id="rId1" Type="http://schemas.openxmlformats.org/officeDocument/2006/relationships/slideLayout" Target="../slideLayouts/slideLayout54.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5" Type="http://schemas.openxmlformats.org/officeDocument/2006/relationships/image" Target="../media/image31.jpg"/><Relationship Id="rId10" Type="http://schemas.openxmlformats.org/officeDocument/2006/relationships/image" Target="../media/image26.jpg"/><Relationship Id="rId19" Type="http://schemas.openxmlformats.org/officeDocument/2006/relationships/image" Target="../media/image35.jpeg"/><Relationship Id="rId4" Type="http://schemas.openxmlformats.org/officeDocument/2006/relationships/image" Target="../media/image20.png"/><Relationship Id="rId9" Type="http://schemas.openxmlformats.org/officeDocument/2006/relationships/image" Target="../media/image25.jpg"/><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hyperlink" Target="https://columnofhope.org/" TargetMode="External"/><Relationship Id="rId2" Type="http://schemas.openxmlformats.org/officeDocument/2006/relationships/notesSlide" Target="../notesSlides/notesSlide12.xml"/><Relationship Id="rId1" Type="http://schemas.openxmlformats.org/officeDocument/2006/relationships/slideLayout" Target="../slideLayouts/slideLayout55.xml"/><Relationship Id="rId5" Type="http://schemas.openxmlformats.org/officeDocument/2006/relationships/image" Target="../media/image11.png"/><Relationship Id="rId4" Type="http://schemas.openxmlformats.org/officeDocument/2006/relationships/hyperlink" Target="mailto:mkane@Kanefirm.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3.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3.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5.pn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43.xml"/><Relationship Id="rId6" Type="http://schemas.microsoft.com/office/2007/relationships/hdphoto" Target="../media/hdphoto2.wdp"/><Relationship Id="rId5" Type="http://schemas.openxmlformats.org/officeDocument/2006/relationships/image" Target="../media/image1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30426"/>
            <a:ext cx="7342584" cy="1874639"/>
          </a:xfrm>
        </p:spPr>
        <p:txBody>
          <a:bodyPr wrap="square"/>
          <a:lstStyle/>
          <a:p>
            <a:r>
              <a:rPr lang="en-AU" sz="4400" b="0" dirty="0">
                <a:solidFill>
                  <a:srgbClr val="000000"/>
                </a:solidFill>
                <a:latin typeface="Arial" panose="020B0604020202020204" pitchFamily="34" charset="0"/>
              </a:rPr>
              <a:t>Chiari and syringomyelia research update</a:t>
            </a:r>
            <a:endParaRPr lang="en-AU" sz="4400" dirty="0"/>
          </a:p>
        </p:txBody>
      </p:sp>
      <p:sp>
        <p:nvSpPr>
          <p:cNvPr id="3" name="Subtitle 2"/>
          <p:cNvSpPr>
            <a:spLocks noGrp="1"/>
          </p:cNvSpPr>
          <p:nvPr>
            <p:ph type="subTitle" idx="1"/>
          </p:nvPr>
        </p:nvSpPr>
        <p:spPr>
          <a:xfrm>
            <a:off x="2207568" y="4725144"/>
            <a:ext cx="7088832" cy="913656"/>
          </a:xfrm>
        </p:spPr>
        <p:txBody>
          <a:bodyPr/>
          <a:lstStyle/>
          <a:p>
            <a:pPr algn="l"/>
            <a:r>
              <a:rPr lang="en-AU" sz="2400" dirty="0"/>
              <a:t>Column of Hope – Summary of  Research Efforts in</a:t>
            </a:r>
          </a:p>
          <a:p>
            <a:pPr algn="l"/>
            <a:r>
              <a:rPr lang="en-AU" sz="2400" dirty="0"/>
              <a:t>Sydney, Australia </a:t>
            </a:r>
          </a:p>
        </p:txBody>
      </p:sp>
      <p:pic>
        <p:nvPicPr>
          <p:cNvPr id="1026" name="Picture 2">
            <a:extLst>
              <a:ext uri="{FF2B5EF4-FFF2-40B4-BE49-F238E27FC236}">
                <a16:creationId xmlns:a16="http://schemas.microsoft.com/office/drawing/2014/main" id="{C7D08EC0-B5C6-11CF-C0C6-33EFE49713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32766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8628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79EB0-5BB1-61F7-F958-81B85C357B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92708-BD47-0D3B-DF39-BEE5BE7CCE4B}"/>
              </a:ext>
            </a:extLst>
          </p:cNvPr>
          <p:cNvSpPr>
            <a:spLocks noGrp="1"/>
          </p:cNvSpPr>
          <p:nvPr>
            <p:ph type="title"/>
          </p:nvPr>
        </p:nvSpPr>
        <p:spPr>
          <a:xfrm>
            <a:off x="3281363" y="648587"/>
            <a:ext cx="5720747" cy="731776"/>
          </a:xfrm>
        </p:spPr>
        <p:txBody>
          <a:bodyPr>
            <a:normAutofit/>
          </a:bodyPr>
          <a:lstStyle/>
          <a:p>
            <a:r>
              <a:rPr lang="en-US" sz="3200" dirty="0">
                <a:solidFill>
                  <a:prstClr val="black"/>
                </a:solidFill>
                <a:cs typeface="Arial"/>
              </a:rPr>
              <a:t>Chiari and Syringomyelia</a:t>
            </a:r>
            <a:endParaRPr lang="en-AU" sz="3200" dirty="0"/>
          </a:p>
        </p:txBody>
      </p:sp>
      <p:sp>
        <p:nvSpPr>
          <p:cNvPr id="9" name="Content Placeholder 4">
            <a:extLst>
              <a:ext uri="{FF2B5EF4-FFF2-40B4-BE49-F238E27FC236}">
                <a16:creationId xmlns:a16="http://schemas.microsoft.com/office/drawing/2014/main" id="{FB07B753-603D-B953-B9B0-D204D8137D9A}"/>
              </a:ext>
            </a:extLst>
          </p:cNvPr>
          <p:cNvSpPr txBox="1">
            <a:spLocks/>
          </p:cNvSpPr>
          <p:nvPr/>
        </p:nvSpPr>
        <p:spPr>
          <a:xfrm>
            <a:off x="733647" y="1775637"/>
            <a:ext cx="9497885" cy="5678841"/>
          </a:xfrm>
          <a:prstGeom prst="rect">
            <a:avLst/>
          </a:prstGeom>
        </p:spPr>
        <p:txBody>
          <a:bodyPr vert="horz" wrap="square" lIns="91440" tIns="45720" rIns="91440" bIns="45720" rtlCol="0">
            <a:noAutofit/>
          </a:bodyPr>
          <a:lstStyle>
            <a:lvl1pPr marL="0" indent="0" algn="l" defTabSz="457200" rtl="0" eaLnBrk="1" latinLnBrk="0" hangingPunct="1">
              <a:spcBef>
                <a:spcPts val="0"/>
              </a:spcBef>
              <a:spcAft>
                <a:spcPts val="300"/>
              </a:spcAft>
              <a:buFont typeface="Arial"/>
              <a:buNone/>
              <a:defRPr sz="2400" kern="1200">
                <a:solidFill>
                  <a:schemeClr val="tx1"/>
                </a:solidFill>
                <a:latin typeface="Arial"/>
                <a:ea typeface="+mn-ea"/>
                <a:cs typeface="Arial"/>
              </a:defRPr>
            </a:lvl1pPr>
            <a:lvl2pPr marL="342900" indent="-342900" algn="l" defTabSz="457200" rtl="0" eaLnBrk="1" latinLnBrk="0" hangingPunct="1">
              <a:spcBef>
                <a:spcPts val="0"/>
              </a:spcBef>
              <a:spcAft>
                <a:spcPts val="300"/>
              </a:spcAft>
              <a:buFont typeface="Arial" panose="020B0604020202020204" pitchFamily="34" charset="0"/>
              <a:buChar char="•"/>
              <a:defRPr sz="2400" kern="1200" baseline="0">
                <a:solidFill>
                  <a:schemeClr val="tx1"/>
                </a:solidFill>
                <a:latin typeface="Georgia"/>
                <a:ea typeface="+mn-ea"/>
                <a:cs typeface="Georgia"/>
              </a:defRPr>
            </a:lvl2pPr>
            <a:lvl3pPr marL="692150" indent="-346075" algn="l" defTabSz="457200" rtl="0" eaLnBrk="1" latinLnBrk="0" hangingPunct="1">
              <a:spcBef>
                <a:spcPts val="0"/>
              </a:spcBef>
              <a:spcAft>
                <a:spcPts val="300"/>
              </a:spcAft>
              <a:buFont typeface="Arial" panose="020B0604020202020204" pitchFamily="34" charset="0"/>
              <a:buChar char="•"/>
              <a:defRPr sz="2000" b="0" kern="1200" cap="none" baseline="0">
                <a:solidFill>
                  <a:srgbClr val="6D0020"/>
                </a:solidFill>
                <a:latin typeface="Arial"/>
                <a:ea typeface="+mn-ea"/>
                <a:cs typeface="Arial"/>
              </a:defRPr>
            </a:lvl3pPr>
            <a:lvl4pPr marL="0" indent="0" algn="l" defTabSz="457200" rtl="0" eaLnBrk="1" latinLnBrk="0" hangingPunct="1">
              <a:lnSpc>
                <a:spcPct val="100000"/>
              </a:lnSpc>
              <a:spcBef>
                <a:spcPts val="0"/>
              </a:spcBef>
              <a:spcAft>
                <a:spcPts val="300"/>
              </a:spcAft>
              <a:buFontTx/>
              <a:buNone/>
              <a:defRPr sz="2400" b="0" kern="1200" cap="none">
                <a:solidFill>
                  <a:schemeClr val="tx1"/>
                </a:solidFill>
                <a:latin typeface="Georgia"/>
                <a:ea typeface="+mn-ea"/>
                <a:cs typeface="Georgia"/>
              </a:defRPr>
            </a:lvl4pPr>
            <a:lvl5pPr marL="0" indent="0" algn="l" defTabSz="457200" rtl="0" eaLnBrk="1" latinLnBrk="0" hangingPunct="1">
              <a:lnSpc>
                <a:spcPct val="100000"/>
              </a:lnSpc>
              <a:spcBef>
                <a:spcPts val="0"/>
              </a:spcBef>
              <a:spcAft>
                <a:spcPts val="300"/>
              </a:spcAft>
              <a:buFontTx/>
              <a:buNone/>
              <a:defRPr sz="2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R="0" lvl="0" algn="l" defTabSz="457200" rtl="0" eaLnBrk="1" fontAlgn="auto" latinLnBrk="0" hangingPunct="1">
              <a:lnSpc>
                <a:spcPct val="100000"/>
              </a:lnSpc>
              <a:spcBef>
                <a:spcPts val="0"/>
              </a:spcBef>
              <a:spcAft>
                <a:spcPts val="300"/>
              </a:spcAft>
              <a:buClrTx/>
              <a:buSzTx/>
              <a:tabLst/>
              <a:defRPr/>
            </a:pPr>
            <a:r>
              <a:rPr lang="en-AU" dirty="0">
                <a:solidFill>
                  <a:sysClr val="windowText" lastClr="000000"/>
                </a:solidFill>
                <a:sym typeface="Wingdings 2" panose="05020102010507070707" pitchFamily="18" charset="2"/>
              </a:rPr>
              <a:t>Column of Hope Accomplishments: </a:t>
            </a:r>
          </a:p>
          <a:p>
            <a:pPr marR="0" lvl="0" algn="l" defTabSz="457200" rtl="0" eaLnBrk="1" fontAlgn="auto" latinLnBrk="0" hangingPunct="1">
              <a:lnSpc>
                <a:spcPct val="100000"/>
              </a:lnSpc>
              <a:spcBef>
                <a:spcPts val="0"/>
              </a:spcBef>
              <a:spcAft>
                <a:spcPts val="300"/>
              </a:spcAft>
              <a:buClrTx/>
              <a:buSzTx/>
              <a:tabLst/>
              <a:defRPr/>
            </a:pPr>
            <a:endParaRPr lang="en-AU" dirty="0">
              <a:solidFill>
                <a:sysClr val="windowText" lastClr="000000"/>
              </a:solidFill>
              <a:sym typeface="Wingdings 2" panose="05020102010507070707" pitchFamily="18" charset="2"/>
            </a:endParaRPr>
          </a:p>
          <a:p>
            <a:pPr marL="342900" lvl="0" indent="-342900">
              <a:buFont typeface="Wingdings" panose="05000000000000000000" pitchFamily="2" charset="2"/>
              <a:buChar char="v"/>
            </a:pPr>
            <a:r>
              <a:rPr lang="en-US" sz="1600" dirty="0"/>
              <a:t>45 research studies published in prestigious peer reviewed publications</a:t>
            </a:r>
          </a:p>
          <a:p>
            <a:pPr marL="342900" lvl="0" indent="-342900">
              <a:buFont typeface="Wingdings" panose="05000000000000000000" pitchFamily="2" charset="2"/>
              <a:buChar char="v"/>
            </a:pPr>
            <a:r>
              <a:rPr lang="en-US" sz="1600" dirty="0"/>
              <a:t>A number of  PhD thesis presentations, textbook chapters, scores of conference and poster presentations</a:t>
            </a:r>
          </a:p>
          <a:p>
            <a:pPr marL="342900" lvl="0" indent="-342900">
              <a:buFont typeface="Wingdings" panose="05000000000000000000" pitchFamily="2" charset="2"/>
              <a:buChar char="v"/>
            </a:pPr>
            <a:r>
              <a:rPr lang="en-US" sz="1600" dirty="0"/>
              <a:t>Hosted an international conference, with 100 participants from 18 countries and 6 continents, advancing international cooperation among the leading Chiari malformation and syringomyelia neuroscientists</a:t>
            </a:r>
          </a:p>
          <a:p>
            <a:pPr marL="285750" lvl="0" indent="-285750">
              <a:buFont typeface="Wingdings" panose="05000000000000000000" pitchFamily="2" charset="2"/>
              <a:buChar char="v"/>
            </a:pPr>
            <a:r>
              <a:rPr lang="en-US" sz="1600" dirty="0"/>
              <a:t>Cosponsored several national and international medical conferences </a:t>
            </a:r>
          </a:p>
          <a:p>
            <a:pPr marL="285750" lvl="0" indent="-285750">
              <a:buFont typeface="Wingdings" panose="05000000000000000000" pitchFamily="2" charset="2"/>
              <a:buChar char="v"/>
            </a:pPr>
            <a:r>
              <a:rPr lang="en-US" sz="1600" dirty="0"/>
              <a:t>8 CME events educating local healthcare professionals </a:t>
            </a:r>
          </a:p>
          <a:p>
            <a:pPr marL="285750" lvl="0" indent="-285750">
              <a:buFont typeface="Wingdings" panose="05000000000000000000" pitchFamily="2" charset="2"/>
              <a:buChar char="v"/>
            </a:pPr>
            <a:r>
              <a:rPr lang="en-US" sz="1600" dirty="0"/>
              <a:t>Sponsored numerous Chiari malformation, syringomyelia and Ehlers-Danlos syndrome(EDS) patient education programs</a:t>
            </a:r>
          </a:p>
          <a:p>
            <a:pPr marR="0" lvl="0" algn="l" defTabSz="457200" rtl="0" eaLnBrk="1" fontAlgn="auto" latinLnBrk="0" hangingPunct="1">
              <a:lnSpc>
                <a:spcPct val="100000"/>
              </a:lnSpc>
              <a:spcBef>
                <a:spcPts val="0"/>
              </a:spcBef>
              <a:spcAft>
                <a:spcPts val="300"/>
              </a:spcAft>
              <a:buClrTx/>
              <a:buSzTx/>
              <a:tabLst/>
              <a:defRPr/>
            </a:pPr>
            <a:endParaRPr lang="en-AU" dirty="0">
              <a:solidFill>
                <a:sysClr val="windowText" lastClr="000000"/>
              </a:solidFill>
              <a:sym typeface="Wingdings 2" panose="05020102010507070707" pitchFamily="18" charset="2"/>
            </a:endParaRP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AU" dirty="0">
              <a:solidFill>
                <a:sysClr val="windowText" lastClr="000000"/>
              </a:solidFill>
            </a:endParaRP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0" marR="0" lvl="0" indent="0" algn="l" defTabSz="457200" rtl="0" eaLnBrk="1" fontAlgn="auto" latinLnBrk="0" hangingPunct="1">
              <a:lnSpc>
                <a:spcPct val="100000"/>
              </a:lnSpc>
              <a:spcBef>
                <a:spcPts val="0"/>
              </a:spcBef>
              <a:spcAft>
                <a:spcPts val="300"/>
              </a:spcAft>
              <a:buClrTx/>
              <a:buSzTx/>
              <a:buFont typeface="Arial"/>
              <a:buNone/>
              <a:tabLst/>
              <a:defRPr/>
            </a:pPr>
            <a:endParaRPr kumimoji="0" lang="en-AU" sz="24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2050" name="Picture 2">
            <a:extLst>
              <a:ext uri="{FF2B5EF4-FFF2-40B4-BE49-F238E27FC236}">
                <a16:creationId xmlns:a16="http://schemas.microsoft.com/office/drawing/2014/main" id="{02938181-E0FE-07A4-364F-45ECAC5BE1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32766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8835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3482" y="3659918"/>
            <a:ext cx="1162924" cy="14253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877007">
            <a:off x="7122129" y="520302"/>
            <a:ext cx="3299060" cy="23791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3" name="Picture 5" descr="C:\Users\Marcus.TEAMNEURO.000\Pictures\Work Photos\DSC0057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249" y="2116157"/>
            <a:ext cx="3827994" cy="28709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770299">
            <a:off x="1976009" y="476672"/>
            <a:ext cx="3960440" cy="26399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384973">
            <a:off x="2904702" y="4023516"/>
            <a:ext cx="1401978" cy="17596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612226">
            <a:off x="3289181" y="1743930"/>
            <a:ext cx="1334097" cy="16744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419203">
            <a:off x="4080666" y="4493667"/>
            <a:ext cx="1360747" cy="17078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778933">
            <a:off x="5356307" y="4914840"/>
            <a:ext cx="1217737" cy="15283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p:cNvPicPr>
            <a:picLocks noChangeAspect="1"/>
          </p:cNvPicPr>
          <p:nvPr/>
        </p:nvPicPr>
        <p:blipFill rotWithShape="1">
          <a:blip r:embed="rId11" cstate="print">
            <a:extLst>
              <a:ext uri="{28A0092B-C50C-407E-A947-70E740481C1C}">
                <a14:useLocalDpi xmlns:a14="http://schemas.microsoft.com/office/drawing/2010/main" val="0"/>
              </a:ext>
            </a:extLst>
          </a:blip>
          <a:srcRect l="22581" r="11412"/>
          <a:stretch/>
        </p:blipFill>
        <p:spPr>
          <a:xfrm rot="20652455">
            <a:off x="1898099" y="2724467"/>
            <a:ext cx="1327393" cy="15082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054"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23533" y="41630"/>
            <a:ext cx="1549976" cy="17685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5"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332936">
            <a:off x="8001528" y="2349386"/>
            <a:ext cx="1493941" cy="16626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42229" y="4827760"/>
            <a:ext cx="1385310" cy="17554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940649">
            <a:off x="7490856" y="3956367"/>
            <a:ext cx="1416033" cy="17049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098" name="Picture 2" descr="http://mqneurosurgery.com.au/uploads/images/staff/twoodcock.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624919">
            <a:off x="5332178" y="3752757"/>
            <a:ext cx="924853" cy="11791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099" name="Picture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439518">
            <a:off x="1758537" y="4850162"/>
            <a:ext cx="1287455" cy="17045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21330536">
            <a:off x="7508251" y="4980613"/>
            <a:ext cx="2842080" cy="19078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8" name="Picture 2">
            <a:extLst>
              <a:ext uri="{FF2B5EF4-FFF2-40B4-BE49-F238E27FC236}">
                <a16:creationId xmlns:a16="http://schemas.microsoft.com/office/drawing/2014/main" id="{C9287A60-2D7C-4F47-A454-A62CA04005BD}"/>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5724" t="11144" r="10405"/>
          <a:stretch/>
        </p:blipFill>
        <p:spPr bwMode="auto">
          <a:xfrm rot="20284435">
            <a:off x="10079222" y="1927383"/>
            <a:ext cx="1244226" cy="160328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pic>
        <p:nvPicPr>
          <p:cNvPr id="1026" name="Picture 2" descr="Joel Berliner">
            <a:extLst>
              <a:ext uri="{FF2B5EF4-FFF2-40B4-BE49-F238E27FC236}">
                <a16:creationId xmlns:a16="http://schemas.microsoft.com/office/drawing/2014/main" id="{77208E04-C63A-6921-1872-0E12C76AA1D4}"/>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8672" r="17099"/>
          <a:stretch/>
        </p:blipFill>
        <p:spPr bwMode="auto">
          <a:xfrm rot="21050872">
            <a:off x="2908765" y="5338188"/>
            <a:ext cx="1393852" cy="124974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2" descr="Zac Penprase">
            <a:extLst>
              <a:ext uri="{FF2B5EF4-FFF2-40B4-BE49-F238E27FC236}">
                <a16:creationId xmlns:a16="http://schemas.microsoft.com/office/drawing/2014/main" id="{3FFE50CE-4130-B5DF-325B-D8A671173CF5}"/>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rot="1194641">
            <a:off x="10276814" y="3959170"/>
            <a:ext cx="1498492" cy="14984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36757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96E7E-A51C-5D49-0846-E241AB076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A404F-93AA-94B5-8FFA-CEC80A151B93}"/>
              </a:ext>
            </a:extLst>
          </p:cNvPr>
          <p:cNvSpPr>
            <a:spLocks noGrp="1"/>
          </p:cNvSpPr>
          <p:nvPr>
            <p:ph type="title"/>
          </p:nvPr>
        </p:nvSpPr>
        <p:spPr>
          <a:xfrm>
            <a:off x="3324170" y="456301"/>
            <a:ext cx="5543659" cy="678613"/>
          </a:xfrm>
        </p:spPr>
        <p:txBody>
          <a:bodyPr>
            <a:normAutofit/>
          </a:bodyPr>
          <a:lstStyle/>
          <a:p>
            <a:r>
              <a:rPr lang="en-US" sz="3200" dirty="0">
                <a:solidFill>
                  <a:prstClr val="black"/>
                </a:solidFill>
                <a:cs typeface="Arial"/>
              </a:rPr>
              <a:t>Chiari and Syringomyelia</a:t>
            </a:r>
            <a:endParaRPr lang="en-AU" sz="3200" dirty="0"/>
          </a:p>
        </p:txBody>
      </p:sp>
      <p:sp>
        <p:nvSpPr>
          <p:cNvPr id="9" name="Content Placeholder 4">
            <a:extLst>
              <a:ext uri="{FF2B5EF4-FFF2-40B4-BE49-F238E27FC236}">
                <a16:creationId xmlns:a16="http://schemas.microsoft.com/office/drawing/2014/main" id="{7F7ECA24-846F-1A7D-4E3A-3C2C1E235104}"/>
              </a:ext>
            </a:extLst>
          </p:cNvPr>
          <p:cNvSpPr txBox="1">
            <a:spLocks/>
          </p:cNvSpPr>
          <p:nvPr/>
        </p:nvSpPr>
        <p:spPr>
          <a:xfrm>
            <a:off x="701749" y="1743740"/>
            <a:ext cx="9497885" cy="5678841"/>
          </a:xfrm>
          <a:prstGeom prst="rect">
            <a:avLst/>
          </a:prstGeom>
        </p:spPr>
        <p:txBody>
          <a:bodyPr vert="horz" wrap="square" lIns="91440" tIns="45720" rIns="91440" bIns="45720" rtlCol="0">
            <a:noAutofit/>
          </a:bodyPr>
          <a:lstStyle>
            <a:lvl1pPr marL="0" indent="0" algn="l" defTabSz="457200" rtl="0" eaLnBrk="1" latinLnBrk="0" hangingPunct="1">
              <a:spcBef>
                <a:spcPts val="0"/>
              </a:spcBef>
              <a:spcAft>
                <a:spcPts val="300"/>
              </a:spcAft>
              <a:buFont typeface="Arial"/>
              <a:buNone/>
              <a:defRPr sz="2400" kern="1200">
                <a:solidFill>
                  <a:schemeClr val="tx1"/>
                </a:solidFill>
                <a:latin typeface="Arial"/>
                <a:ea typeface="+mn-ea"/>
                <a:cs typeface="Arial"/>
              </a:defRPr>
            </a:lvl1pPr>
            <a:lvl2pPr marL="342900" indent="-342900" algn="l" defTabSz="457200" rtl="0" eaLnBrk="1" latinLnBrk="0" hangingPunct="1">
              <a:spcBef>
                <a:spcPts val="0"/>
              </a:spcBef>
              <a:spcAft>
                <a:spcPts val="300"/>
              </a:spcAft>
              <a:buFont typeface="Arial" panose="020B0604020202020204" pitchFamily="34" charset="0"/>
              <a:buChar char="•"/>
              <a:defRPr sz="2400" kern="1200" baseline="0">
                <a:solidFill>
                  <a:schemeClr val="tx1"/>
                </a:solidFill>
                <a:latin typeface="Georgia"/>
                <a:ea typeface="+mn-ea"/>
                <a:cs typeface="Georgia"/>
              </a:defRPr>
            </a:lvl2pPr>
            <a:lvl3pPr marL="692150" indent="-346075" algn="l" defTabSz="457200" rtl="0" eaLnBrk="1" latinLnBrk="0" hangingPunct="1">
              <a:spcBef>
                <a:spcPts val="0"/>
              </a:spcBef>
              <a:spcAft>
                <a:spcPts val="300"/>
              </a:spcAft>
              <a:buFont typeface="Arial" panose="020B0604020202020204" pitchFamily="34" charset="0"/>
              <a:buChar char="•"/>
              <a:defRPr sz="2000" b="0" kern="1200" cap="none" baseline="0">
                <a:solidFill>
                  <a:srgbClr val="6D0020"/>
                </a:solidFill>
                <a:latin typeface="Arial"/>
                <a:ea typeface="+mn-ea"/>
                <a:cs typeface="Arial"/>
              </a:defRPr>
            </a:lvl3pPr>
            <a:lvl4pPr marL="0" indent="0" algn="l" defTabSz="457200" rtl="0" eaLnBrk="1" latinLnBrk="0" hangingPunct="1">
              <a:lnSpc>
                <a:spcPct val="100000"/>
              </a:lnSpc>
              <a:spcBef>
                <a:spcPts val="0"/>
              </a:spcBef>
              <a:spcAft>
                <a:spcPts val="300"/>
              </a:spcAft>
              <a:buFontTx/>
              <a:buNone/>
              <a:defRPr sz="2400" b="0" kern="1200" cap="none">
                <a:solidFill>
                  <a:schemeClr val="tx1"/>
                </a:solidFill>
                <a:latin typeface="Georgia"/>
                <a:ea typeface="+mn-ea"/>
                <a:cs typeface="Georgia"/>
              </a:defRPr>
            </a:lvl4pPr>
            <a:lvl5pPr marL="0" indent="0" algn="l" defTabSz="457200" rtl="0" eaLnBrk="1" latinLnBrk="0" hangingPunct="1">
              <a:lnSpc>
                <a:spcPct val="100000"/>
              </a:lnSpc>
              <a:spcBef>
                <a:spcPts val="0"/>
              </a:spcBef>
              <a:spcAft>
                <a:spcPts val="300"/>
              </a:spcAft>
              <a:buFontTx/>
              <a:buNone/>
              <a:defRPr sz="2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buClrTx/>
              <a:buSzTx/>
              <a:defRPr/>
            </a:pPr>
            <a:r>
              <a:rPr lang="en-AU" dirty="0">
                <a:solidFill>
                  <a:sysClr val="windowText" lastClr="000000"/>
                </a:solidFill>
                <a:sym typeface="Wingdings 2" panose="05020102010507070707" pitchFamily="18" charset="2"/>
              </a:rPr>
              <a:t>Column of Hope Donations</a:t>
            </a:r>
          </a:p>
          <a:p>
            <a:pPr lvl="0" fontAlgn="auto">
              <a:buClrTx/>
              <a:buSzTx/>
              <a:defRPr/>
            </a:pPr>
            <a:endParaRPr lang="en-AU" dirty="0">
              <a:solidFill>
                <a:sysClr val="windowText" lastClr="000000"/>
              </a:solidFill>
              <a:sym typeface="Wingdings 2" panose="05020102010507070707" pitchFamily="18" charset="2"/>
            </a:endParaRPr>
          </a:p>
          <a:p>
            <a:r>
              <a:rPr lang="en-AU" dirty="0">
                <a:solidFill>
                  <a:sysClr val="windowText" lastClr="000000"/>
                </a:solidFill>
                <a:sym typeface="Wingdings 2" panose="05020102010507070707" pitchFamily="18" charset="2"/>
              </a:rPr>
              <a:t> </a:t>
            </a:r>
            <a:r>
              <a:rPr lang="en-US" b="1" dirty="0"/>
              <a:t>Website Donations:</a:t>
            </a:r>
            <a:endParaRPr lang="en-US" dirty="0"/>
          </a:p>
          <a:p>
            <a:r>
              <a:rPr lang="en-US" b="1" dirty="0"/>
              <a:t>       </a:t>
            </a:r>
            <a:r>
              <a:rPr lang="en-US" b="1" u="sng" dirty="0">
                <a:hlinkClick r:id="rId3"/>
              </a:rPr>
              <a:t>https://columnofhope.org/</a:t>
            </a:r>
            <a:r>
              <a:rPr lang="en-US" b="1" dirty="0"/>
              <a:t>  (Note the Donate Button)</a:t>
            </a:r>
          </a:p>
          <a:p>
            <a:r>
              <a:rPr lang="en-US" b="1" dirty="0"/>
              <a:t> </a:t>
            </a:r>
            <a:endParaRPr lang="en-US" dirty="0"/>
          </a:p>
          <a:p>
            <a:r>
              <a:rPr lang="en-US" b="1" dirty="0"/>
              <a:t> Check Donations: </a:t>
            </a:r>
            <a:endParaRPr lang="en-US" dirty="0"/>
          </a:p>
          <a:p>
            <a:r>
              <a:rPr lang="en-US" b="1" dirty="0"/>
              <a:t>      </a:t>
            </a:r>
            <a:r>
              <a:rPr lang="en-US" dirty="0"/>
              <a:t>Column of Hope</a:t>
            </a:r>
          </a:p>
          <a:p>
            <a:r>
              <a:rPr lang="en-US" dirty="0"/>
              <a:t>      228 Garry Dr. </a:t>
            </a:r>
          </a:p>
          <a:p>
            <a:r>
              <a:rPr lang="en-US" dirty="0"/>
              <a:t>      Buffalo, NY 14224 </a:t>
            </a:r>
          </a:p>
          <a:p>
            <a:r>
              <a:rPr lang="en-US" dirty="0"/>
              <a:t> </a:t>
            </a:r>
          </a:p>
          <a:p>
            <a:r>
              <a:rPr lang="en-US" b="1" dirty="0"/>
              <a:t> Appreciated Stock Donations: Contract Mark Kane at </a:t>
            </a:r>
            <a:r>
              <a:rPr lang="en-US" b="1" u="sng" dirty="0">
                <a:hlinkClick r:id="rId4"/>
              </a:rPr>
              <a:t>mkane@Kanefirm.com</a:t>
            </a:r>
            <a:r>
              <a:rPr lang="en-US" b="1" dirty="0"/>
              <a:t> </a:t>
            </a:r>
            <a:endParaRPr lang="en-US" dirty="0"/>
          </a:p>
          <a:p>
            <a:pPr lvl="0" fontAlgn="auto">
              <a:buClrTx/>
              <a:buSzTx/>
              <a:defRPr/>
            </a:pPr>
            <a:endParaRPr kumimoji="0" lang="en-AU" sz="24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3074" name="Picture 2">
            <a:extLst>
              <a:ext uri="{FF2B5EF4-FFF2-40B4-BE49-F238E27FC236}">
                <a16:creationId xmlns:a16="http://schemas.microsoft.com/office/drawing/2014/main" id="{D1C7F5D0-43CA-33C3-8F2C-343E871D5B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3" y="4763"/>
            <a:ext cx="32766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622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766D9-596F-964D-EDF1-C7DD6AE0A5C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4B743BD-46A4-3AD3-350F-224CB4D9137B}"/>
              </a:ext>
            </a:extLst>
          </p:cNvPr>
          <p:cNvPicPr>
            <a:picLocks noChangeAspect="1"/>
          </p:cNvPicPr>
          <p:nvPr/>
        </p:nvPicPr>
        <p:blipFill>
          <a:blip r:embed="rId3"/>
          <a:stretch>
            <a:fillRect/>
          </a:stretch>
        </p:blipFill>
        <p:spPr>
          <a:xfrm>
            <a:off x="728571" y="4144661"/>
            <a:ext cx="2786638" cy="268124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498E1443-7F64-600D-4F44-EEE9E20F8F9E}"/>
              </a:ext>
            </a:extLst>
          </p:cNvPr>
          <p:cNvSpPr>
            <a:spLocks noGrp="1"/>
          </p:cNvSpPr>
          <p:nvPr>
            <p:ph type="title"/>
          </p:nvPr>
        </p:nvSpPr>
        <p:spPr/>
        <p:txBody>
          <a:bodyPr/>
          <a:lstStyle/>
          <a:p>
            <a:r>
              <a:rPr lang="en-AU" dirty="0"/>
              <a:t>Chiari malformation</a:t>
            </a:r>
          </a:p>
        </p:txBody>
      </p:sp>
      <p:sp>
        <p:nvSpPr>
          <p:cNvPr id="3" name="Content Placeholder 2">
            <a:extLst>
              <a:ext uri="{FF2B5EF4-FFF2-40B4-BE49-F238E27FC236}">
                <a16:creationId xmlns:a16="http://schemas.microsoft.com/office/drawing/2014/main" id="{1109913E-476E-851C-5B04-F76C5551A01F}"/>
              </a:ext>
            </a:extLst>
          </p:cNvPr>
          <p:cNvSpPr>
            <a:spLocks noGrp="1"/>
          </p:cNvSpPr>
          <p:nvPr>
            <p:ph idx="1"/>
          </p:nvPr>
        </p:nvSpPr>
        <p:spPr>
          <a:xfrm>
            <a:off x="8060551" y="1990124"/>
            <a:ext cx="3214932" cy="4309075"/>
          </a:xfrm>
        </p:spPr>
        <p:txBody>
          <a:bodyPr/>
          <a:lstStyle/>
          <a:p>
            <a:r>
              <a:rPr lang="en-AU" dirty="0"/>
              <a:t>~ 1% of population</a:t>
            </a:r>
          </a:p>
          <a:p>
            <a:r>
              <a:rPr lang="en-AU" dirty="0"/>
              <a:t>10% are symptomatic</a:t>
            </a:r>
          </a:p>
          <a:p>
            <a:r>
              <a:rPr lang="en-AU" dirty="0"/>
              <a:t>= 340,000 in USA</a:t>
            </a:r>
          </a:p>
        </p:txBody>
      </p:sp>
      <p:pic>
        <p:nvPicPr>
          <p:cNvPr id="5" name="Picture 4">
            <a:extLst>
              <a:ext uri="{FF2B5EF4-FFF2-40B4-BE49-F238E27FC236}">
                <a16:creationId xmlns:a16="http://schemas.microsoft.com/office/drawing/2014/main" id="{C58BF7E2-FF3A-8545-48C3-E983C75E203C}"/>
              </a:ext>
            </a:extLst>
          </p:cNvPr>
          <p:cNvPicPr>
            <a:picLocks noChangeAspect="1"/>
          </p:cNvPicPr>
          <p:nvPr/>
        </p:nvPicPr>
        <p:blipFill>
          <a:blip r:embed="rId4"/>
          <a:stretch>
            <a:fillRect/>
          </a:stretch>
        </p:blipFill>
        <p:spPr>
          <a:xfrm>
            <a:off x="4082543" y="1990124"/>
            <a:ext cx="3748186" cy="3590699"/>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66303E16-D759-A2F3-7EDD-86DE596752B9}"/>
              </a:ext>
            </a:extLst>
          </p:cNvPr>
          <p:cNvPicPr>
            <a:picLocks noChangeAspect="1"/>
          </p:cNvPicPr>
          <p:nvPr/>
        </p:nvPicPr>
        <p:blipFill>
          <a:blip r:embed="rId5"/>
          <a:stretch>
            <a:fillRect/>
          </a:stretch>
        </p:blipFill>
        <p:spPr>
          <a:xfrm>
            <a:off x="728571" y="1471055"/>
            <a:ext cx="2786638" cy="26225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9904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C74B50-C2CB-31F7-8240-06B887E459C2}"/>
              </a:ext>
            </a:extLst>
          </p:cNvPr>
          <p:cNvPicPr>
            <a:picLocks noChangeAspect="1"/>
          </p:cNvPicPr>
          <p:nvPr/>
        </p:nvPicPr>
        <p:blipFill>
          <a:blip r:embed="rId3"/>
          <a:stretch>
            <a:fillRect/>
          </a:stretch>
        </p:blipFill>
        <p:spPr>
          <a:xfrm>
            <a:off x="4658916" y="2043913"/>
            <a:ext cx="3731848" cy="3590699"/>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539E9AA9-9928-7099-731F-28628208EFAE}"/>
              </a:ext>
            </a:extLst>
          </p:cNvPr>
          <p:cNvSpPr>
            <a:spLocks noGrp="1"/>
          </p:cNvSpPr>
          <p:nvPr>
            <p:ph type="title"/>
          </p:nvPr>
        </p:nvSpPr>
        <p:spPr/>
        <p:txBody>
          <a:bodyPr/>
          <a:lstStyle/>
          <a:p>
            <a:r>
              <a:rPr lang="en-AU" dirty="0"/>
              <a:t>Chiari malformation</a:t>
            </a:r>
          </a:p>
        </p:txBody>
      </p:sp>
      <p:sp>
        <p:nvSpPr>
          <p:cNvPr id="3" name="Content Placeholder 2">
            <a:extLst>
              <a:ext uri="{FF2B5EF4-FFF2-40B4-BE49-F238E27FC236}">
                <a16:creationId xmlns:a16="http://schemas.microsoft.com/office/drawing/2014/main" id="{FBE2DD08-92C6-2458-BA35-8541AFABE88F}"/>
              </a:ext>
            </a:extLst>
          </p:cNvPr>
          <p:cNvSpPr>
            <a:spLocks noGrp="1"/>
          </p:cNvSpPr>
          <p:nvPr>
            <p:ph idx="1"/>
          </p:nvPr>
        </p:nvSpPr>
        <p:spPr>
          <a:xfrm>
            <a:off x="8490856" y="1743740"/>
            <a:ext cx="3438874" cy="4555459"/>
          </a:xfrm>
        </p:spPr>
        <p:txBody>
          <a:bodyPr/>
          <a:lstStyle/>
          <a:p>
            <a:endParaRPr lang="en-AU" dirty="0"/>
          </a:p>
          <a:p>
            <a:pPr marL="457200" indent="-457200">
              <a:buAutoNum type="arabicPeriod"/>
            </a:pPr>
            <a:r>
              <a:rPr lang="en-AU" dirty="0"/>
              <a:t>Debilitating Chiari</a:t>
            </a:r>
          </a:p>
          <a:p>
            <a:r>
              <a:rPr lang="en-AU" dirty="0"/>
              <a:t>headache</a:t>
            </a:r>
          </a:p>
          <a:p>
            <a:r>
              <a:rPr lang="en-AU" dirty="0"/>
              <a:t>2. Causes Spinal Cord</a:t>
            </a:r>
          </a:p>
          <a:p>
            <a:r>
              <a:rPr lang="en-AU" dirty="0"/>
              <a:t>Damage/syringomyelia  </a:t>
            </a:r>
          </a:p>
          <a:p>
            <a:r>
              <a:rPr lang="en-AU" dirty="0"/>
              <a:t>3. Cognitive – ‘brain fog’</a:t>
            </a:r>
          </a:p>
          <a:p>
            <a:r>
              <a:rPr lang="en-AU" dirty="0"/>
              <a:t>4. Sleep </a:t>
            </a:r>
            <a:r>
              <a:rPr lang="en-AU" dirty="0" err="1"/>
              <a:t>apnea</a:t>
            </a:r>
            <a:endParaRPr lang="en-AU" dirty="0"/>
          </a:p>
          <a:p>
            <a:r>
              <a:rPr lang="en-AU" dirty="0"/>
              <a:t>5. Double vision</a:t>
            </a:r>
          </a:p>
          <a:p>
            <a:r>
              <a:rPr lang="en-AU" dirty="0"/>
              <a:t>6. Balance issues</a:t>
            </a:r>
          </a:p>
        </p:txBody>
      </p:sp>
      <p:pic>
        <p:nvPicPr>
          <p:cNvPr id="11" name="Picture 10">
            <a:extLst>
              <a:ext uri="{FF2B5EF4-FFF2-40B4-BE49-F238E27FC236}">
                <a16:creationId xmlns:a16="http://schemas.microsoft.com/office/drawing/2014/main" id="{A720D373-4973-B44D-2AE0-9DC2564C2AF8}"/>
              </a:ext>
            </a:extLst>
          </p:cNvPr>
          <p:cNvPicPr>
            <a:picLocks noChangeAspect="1"/>
          </p:cNvPicPr>
          <p:nvPr/>
        </p:nvPicPr>
        <p:blipFill>
          <a:blip r:embed="rId4"/>
          <a:stretch>
            <a:fillRect/>
          </a:stretch>
        </p:blipFill>
        <p:spPr>
          <a:xfrm>
            <a:off x="569870" y="2041698"/>
            <a:ext cx="3817713" cy="35929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25061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FB8AC-2648-DFD4-372D-87BD7D7E6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96BF4-C652-0FDA-3512-B37BD3E8B558}"/>
              </a:ext>
            </a:extLst>
          </p:cNvPr>
          <p:cNvSpPr>
            <a:spLocks noGrp="1"/>
          </p:cNvSpPr>
          <p:nvPr>
            <p:ph type="title"/>
          </p:nvPr>
        </p:nvSpPr>
        <p:spPr/>
        <p:txBody>
          <a:bodyPr/>
          <a:lstStyle/>
          <a:p>
            <a:r>
              <a:rPr lang="en-AU" dirty="0"/>
              <a:t>Syringomyelia</a:t>
            </a:r>
          </a:p>
        </p:txBody>
      </p:sp>
      <p:sp>
        <p:nvSpPr>
          <p:cNvPr id="3" name="Content Placeholder 2">
            <a:extLst>
              <a:ext uri="{FF2B5EF4-FFF2-40B4-BE49-F238E27FC236}">
                <a16:creationId xmlns:a16="http://schemas.microsoft.com/office/drawing/2014/main" id="{A6EF6787-42D0-CF7F-DE1B-7FBCCEA0329B}"/>
              </a:ext>
            </a:extLst>
          </p:cNvPr>
          <p:cNvSpPr>
            <a:spLocks noGrp="1"/>
          </p:cNvSpPr>
          <p:nvPr>
            <p:ph idx="1"/>
          </p:nvPr>
        </p:nvSpPr>
        <p:spPr>
          <a:xfrm>
            <a:off x="6279420" y="1529395"/>
            <a:ext cx="5162718" cy="5097982"/>
          </a:xfrm>
        </p:spPr>
        <p:txBody>
          <a:bodyPr wrap="square"/>
          <a:lstStyle/>
          <a:p>
            <a:endParaRPr lang="en-AU" sz="1800" dirty="0"/>
          </a:p>
          <a:p>
            <a:r>
              <a:rPr lang="en-AU" sz="1800" b="1" dirty="0"/>
              <a:t>Symptoms:</a:t>
            </a:r>
          </a:p>
          <a:p>
            <a:r>
              <a:rPr lang="en-AU" sz="1800" dirty="0"/>
              <a:t>  - Neurological pain (often severe)</a:t>
            </a:r>
          </a:p>
          <a:p>
            <a:r>
              <a:rPr lang="en-AU" sz="1800" dirty="0"/>
              <a:t>  - Numbness, paralysis, loss of function </a:t>
            </a:r>
          </a:p>
          <a:p>
            <a:r>
              <a:rPr lang="en-AU" sz="1800" dirty="0"/>
              <a:t>  - Numerous spinal cord surgery complications compound the symptoms</a:t>
            </a:r>
          </a:p>
          <a:p>
            <a:endParaRPr lang="en-AU" sz="1800" dirty="0"/>
          </a:p>
          <a:p>
            <a:r>
              <a:rPr lang="en-AU" sz="1800" b="1" dirty="0"/>
              <a:t>Treatment: </a:t>
            </a:r>
          </a:p>
          <a:p>
            <a:r>
              <a:rPr lang="en-AU" sz="1800" dirty="0"/>
              <a:t>	Chiari decompression</a:t>
            </a:r>
          </a:p>
          <a:p>
            <a:r>
              <a:rPr lang="en-AU" sz="1800" dirty="0"/>
              <a:t>		50 – 80% success </a:t>
            </a:r>
          </a:p>
          <a:p>
            <a:r>
              <a:rPr lang="en-AU" sz="1800" dirty="0"/>
              <a:t>	Shunt or resection of scar</a:t>
            </a:r>
          </a:p>
          <a:p>
            <a:r>
              <a:rPr lang="en-AU" sz="1800" dirty="0"/>
              <a:t>		~ 50% success</a:t>
            </a:r>
          </a:p>
          <a:p>
            <a:endParaRPr lang="en-AU" sz="1800" dirty="0"/>
          </a:p>
          <a:p>
            <a:endParaRPr lang="en-AU" sz="1800" dirty="0"/>
          </a:p>
          <a:p>
            <a:pPr algn="ctr"/>
            <a:endParaRPr lang="en-AU" sz="1800" dirty="0">
              <a:solidFill>
                <a:srgbClr val="FF0000"/>
              </a:solidFill>
            </a:endParaRPr>
          </a:p>
          <a:p>
            <a:pPr algn="ctr"/>
            <a:r>
              <a:rPr lang="en-AU" sz="1800" dirty="0">
                <a:solidFill>
                  <a:srgbClr val="FF0000"/>
                </a:solidFill>
              </a:rPr>
              <a:t>~ 3,000 poor outcomes/year</a:t>
            </a:r>
          </a:p>
        </p:txBody>
      </p:sp>
      <p:grpSp>
        <p:nvGrpSpPr>
          <p:cNvPr id="7" name="Group 6">
            <a:extLst>
              <a:ext uri="{FF2B5EF4-FFF2-40B4-BE49-F238E27FC236}">
                <a16:creationId xmlns:a16="http://schemas.microsoft.com/office/drawing/2014/main" id="{28BC12EF-0EC3-83FB-E053-EC4846FC7249}"/>
              </a:ext>
            </a:extLst>
          </p:cNvPr>
          <p:cNvGrpSpPr/>
          <p:nvPr/>
        </p:nvGrpSpPr>
        <p:grpSpPr>
          <a:xfrm>
            <a:off x="1702014" y="4256410"/>
            <a:ext cx="3250312" cy="2532807"/>
            <a:chOff x="6589602" y="2262258"/>
            <a:chExt cx="4759037" cy="3484530"/>
          </a:xfrm>
        </p:grpSpPr>
        <p:pic>
          <p:nvPicPr>
            <p:cNvPr id="5" name="Picture 4">
              <a:extLst>
                <a:ext uri="{FF2B5EF4-FFF2-40B4-BE49-F238E27FC236}">
                  <a16:creationId xmlns:a16="http://schemas.microsoft.com/office/drawing/2014/main" id="{1BD6A7A7-5A32-1AC2-2C29-184242B8AAE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6000"/>
                      </a14:imgEffect>
                    </a14:imgLayer>
                  </a14:imgProps>
                </a:ext>
              </a:extLst>
            </a:blip>
            <a:stretch>
              <a:fillRect/>
            </a:stretch>
          </p:blipFill>
          <p:spPr>
            <a:xfrm>
              <a:off x="6589602" y="2262258"/>
              <a:ext cx="2642894" cy="3484530"/>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030D2226-7647-6FF8-0CC0-6A4C8DC52BF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8000"/>
                      </a14:imgEffect>
                    </a14:imgLayer>
                  </a14:imgProps>
                </a:ext>
              </a:extLst>
            </a:blip>
            <a:stretch>
              <a:fillRect/>
            </a:stretch>
          </p:blipFill>
          <p:spPr>
            <a:xfrm>
              <a:off x="9280585" y="2262258"/>
              <a:ext cx="2068054" cy="3484530"/>
            </a:xfrm>
            <a:prstGeom prst="rect">
              <a:avLst/>
            </a:prstGeom>
            <a:ln>
              <a:noFill/>
            </a:ln>
            <a:effectLst>
              <a:outerShdw blurRad="292100" dist="139700" dir="2700000" algn="tl" rotWithShape="0">
                <a:srgbClr val="333333">
                  <a:alpha val="65000"/>
                </a:srgbClr>
              </a:outerShdw>
            </a:effectLst>
          </p:spPr>
        </p:pic>
      </p:grpSp>
      <p:grpSp>
        <p:nvGrpSpPr>
          <p:cNvPr id="10" name="Group 9">
            <a:extLst>
              <a:ext uri="{FF2B5EF4-FFF2-40B4-BE49-F238E27FC236}">
                <a16:creationId xmlns:a16="http://schemas.microsoft.com/office/drawing/2014/main" id="{03948670-EAF8-D841-183B-5A91E9B2485F}"/>
              </a:ext>
            </a:extLst>
          </p:cNvPr>
          <p:cNvGrpSpPr/>
          <p:nvPr/>
        </p:nvGrpSpPr>
        <p:grpSpPr>
          <a:xfrm>
            <a:off x="911425" y="1636071"/>
            <a:ext cx="4996064" cy="2401854"/>
            <a:chOff x="395536" y="1700808"/>
            <a:chExt cx="8716713" cy="4525268"/>
          </a:xfrm>
        </p:grpSpPr>
        <p:pic>
          <p:nvPicPr>
            <p:cNvPr id="8" name="Picture 2">
              <a:extLst>
                <a:ext uri="{FF2B5EF4-FFF2-40B4-BE49-F238E27FC236}">
                  <a16:creationId xmlns:a16="http://schemas.microsoft.com/office/drawing/2014/main" id="{DCCC203B-603A-1447-A5AE-BF5AD76057C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536" y="1700808"/>
              <a:ext cx="4249572" cy="4506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7B1F8157-F1CB-B9D9-075F-0B17D309164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15348" y="1700808"/>
              <a:ext cx="4296901" cy="4525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 name="Arrow: Down 10">
            <a:extLst>
              <a:ext uri="{FF2B5EF4-FFF2-40B4-BE49-F238E27FC236}">
                <a16:creationId xmlns:a16="http://schemas.microsoft.com/office/drawing/2014/main" id="{1E5EF653-DD0F-2EBD-A0ED-CA0BB72F51AD}"/>
              </a:ext>
            </a:extLst>
          </p:cNvPr>
          <p:cNvSpPr/>
          <p:nvPr/>
        </p:nvSpPr>
        <p:spPr>
          <a:xfrm>
            <a:off x="7661803" y="5328605"/>
            <a:ext cx="445674" cy="86829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326074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7A2C0-D776-9FA0-2B01-CCF2801486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7E25CC-6C47-85E4-3E21-7B4D1E9903FA}"/>
              </a:ext>
            </a:extLst>
          </p:cNvPr>
          <p:cNvSpPr>
            <a:spLocks noGrp="1"/>
          </p:cNvSpPr>
          <p:nvPr>
            <p:ph type="title"/>
          </p:nvPr>
        </p:nvSpPr>
        <p:spPr/>
        <p:txBody>
          <a:bodyPr/>
          <a:lstStyle/>
          <a:p>
            <a:r>
              <a:rPr lang="en-AU" dirty="0"/>
              <a:t>Chiari and Syringomyelia</a:t>
            </a:r>
          </a:p>
        </p:txBody>
      </p:sp>
      <p:sp>
        <p:nvSpPr>
          <p:cNvPr id="3" name="Content Placeholder 2">
            <a:extLst>
              <a:ext uri="{FF2B5EF4-FFF2-40B4-BE49-F238E27FC236}">
                <a16:creationId xmlns:a16="http://schemas.microsoft.com/office/drawing/2014/main" id="{D764E946-CCB2-8E45-26E9-20E19EFEC35B}"/>
              </a:ext>
            </a:extLst>
          </p:cNvPr>
          <p:cNvSpPr>
            <a:spLocks noGrp="1"/>
          </p:cNvSpPr>
          <p:nvPr>
            <p:ph idx="1"/>
          </p:nvPr>
        </p:nvSpPr>
        <p:spPr>
          <a:xfrm>
            <a:off x="979136" y="1529395"/>
            <a:ext cx="10463002" cy="5097982"/>
          </a:xfrm>
        </p:spPr>
        <p:txBody>
          <a:bodyPr wrap="square"/>
          <a:lstStyle/>
          <a:p>
            <a:pPr algn="ctr"/>
            <a:r>
              <a:rPr lang="en-AU" sz="2800" dirty="0"/>
              <a:t>Unknown pathophysiology</a:t>
            </a:r>
          </a:p>
          <a:p>
            <a:pPr algn="ctr"/>
            <a:endParaRPr lang="en-AU" sz="2800" dirty="0"/>
          </a:p>
          <a:p>
            <a:pPr algn="ctr"/>
            <a:endParaRPr lang="en-AU" sz="2800" dirty="0"/>
          </a:p>
          <a:p>
            <a:pPr algn="ctr"/>
            <a:r>
              <a:rPr lang="en-AU" sz="2800" dirty="0"/>
              <a:t>No clear treatment goals</a:t>
            </a:r>
          </a:p>
          <a:p>
            <a:pPr algn="ctr"/>
            <a:r>
              <a:rPr lang="en-AU" sz="2800" dirty="0"/>
              <a:t>(anatomy or physiology)</a:t>
            </a:r>
          </a:p>
          <a:p>
            <a:pPr algn="ctr"/>
            <a:endParaRPr lang="en-AU" sz="2800" dirty="0"/>
          </a:p>
          <a:p>
            <a:pPr algn="ctr"/>
            <a:endParaRPr lang="en-AU" sz="2800" dirty="0"/>
          </a:p>
          <a:p>
            <a:pPr algn="ctr"/>
            <a:r>
              <a:rPr lang="en-AU" sz="2800" dirty="0"/>
              <a:t>Highly varied techniques</a:t>
            </a:r>
          </a:p>
          <a:p>
            <a:pPr algn="ctr"/>
            <a:endParaRPr lang="en-AU" sz="2800" dirty="0"/>
          </a:p>
          <a:p>
            <a:pPr algn="ctr"/>
            <a:endParaRPr lang="en-AU" sz="2800" dirty="0"/>
          </a:p>
          <a:p>
            <a:pPr algn="ctr"/>
            <a:r>
              <a:rPr lang="en-AU" sz="2800" dirty="0"/>
              <a:t>Poor outcomes</a:t>
            </a:r>
          </a:p>
          <a:p>
            <a:pPr algn="ctr"/>
            <a:endParaRPr lang="en-AU" sz="2800" dirty="0"/>
          </a:p>
          <a:p>
            <a:pPr algn="ctr"/>
            <a:endParaRPr lang="en-AU" sz="2800" dirty="0"/>
          </a:p>
        </p:txBody>
      </p:sp>
      <p:sp>
        <p:nvSpPr>
          <p:cNvPr id="4" name="Arrow: Down 3">
            <a:extLst>
              <a:ext uri="{FF2B5EF4-FFF2-40B4-BE49-F238E27FC236}">
                <a16:creationId xmlns:a16="http://schemas.microsoft.com/office/drawing/2014/main" id="{FB7E7715-70B1-15D7-5753-732AC8BEBF3E}"/>
              </a:ext>
            </a:extLst>
          </p:cNvPr>
          <p:cNvSpPr/>
          <p:nvPr/>
        </p:nvSpPr>
        <p:spPr>
          <a:xfrm>
            <a:off x="5987800" y="2083320"/>
            <a:ext cx="445674" cy="86829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2" name="Arrow: Down 11">
            <a:extLst>
              <a:ext uri="{FF2B5EF4-FFF2-40B4-BE49-F238E27FC236}">
                <a16:creationId xmlns:a16="http://schemas.microsoft.com/office/drawing/2014/main" id="{6C0060C4-1E60-B25F-7FDD-1163FE0DD2A3}"/>
              </a:ext>
            </a:extLst>
          </p:cNvPr>
          <p:cNvSpPr/>
          <p:nvPr/>
        </p:nvSpPr>
        <p:spPr>
          <a:xfrm>
            <a:off x="5987800" y="3984949"/>
            <a:ext cx="445674" cy="86829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3" name="Arrow: Down 12">
            <a:extLst>
              <a:ext uri="{FF2B5EF4-FFF2-40B4-BE49-F238E27FC236}">
                <a16:creationId xmlns:a16="http://schemas.microsoft.com/office/drawing/2014/main" id="{CD2CE0FB-2F7C-F7C3-565E-1CDBD2BF0DA8}"/>
              </a:ext>
            </a:extLst>
          </p:cNvPr>
          <p:cNvSpPr/>
          <p:nvPr/>
        </p:nvSpPr>
        <p:spPr>
          <a:xfrm>
            <a:off x="5987800" y="5328605"/>
            <a:ext cx="445674" cy="86829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14" name="Arrow: Curved Left 13">
            <a:extLst>
              <a:ext uri="{FF2B5EF4-FFF2-40B4-BE49-F238E27FC236}">
                <a16:creationId xmlns:a16="http://schemas.microsoft.com/office/drawing/2014/main" id="{E299F39A-2537-36DE-C6C6-E2B465CC2119}"/>
              </a:ext>
            </a:extLst>
          </p:cNvPr>
          <p:cNvSpPr/>
          <p:nvPr/>
        </p:nvSpPr>
        <p:spPr>
          <a:xfrm rot="9809467">
            <a:off x="3177140" y="5126592"/>
            <a:ext cx="1232399" cy="1606976"/>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tx1"/>
              </a:solidFill>
            </a:endParaRPr>
          </a:p>
        </p:txBody>
      </p:sp>
      <p:sp>
        <p:nvSpPr>
          <p:cNvPr id="16" name="Arrow: Curved Right 15">
            <a:extLst>
              <a:ext uri="{FF2B5EF4-FFF2-40B4-BE49-F238E27FC236}">
                <a16:creationId xmlns:a16="http://schemas.microsoft.com/office/drawing/2014/main" id="{B0E71EEE-D811-832A-3F25-B7F2737DB82F}"/>
              </a:ext>
            </a:extLst>
          </p:cNvPr>
          <p:cNvSpPr/>
          <p:nvPr/>
        </p:nvSpPr>
        <p:spPr>
          <a:xfrm rot="11352669">
            <a:off x="8015833" y="1628772"/>
            <a:ext cx="2272804" cy="5175690"/>
          </a:xfrm>
          <a:prstGeom prst="curv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149395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2E254-FFA0-922B-7575-0061E0E51F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F2291-54BE-7EB7-7057-22853FDD5A6E}"/>
              </a:ext>
            </a:extLst>
          </p:cNvPr>
          <p:cNvSpPr>
            <a:spLocks noGrp="1"/>
          </p:cNvSpPr>
          <p:nvPr>
            <p:ph type="title"/>
          </p:nvPr>
        </p:nvSpPr>
        <p:spPr>
          <a:xfrm>
            <a:off x="3689497" y="445512"/>
            <a:ext cx="5221142" cy="788276"/>
          </a:xfrm>
        </p:spPr>
        <p:txBody>
          <a:bodyPr>
            <a:normAutofit/>
          </a:bodyPr>
          <a:lstStyle/>
          <a:p>
            <a:r>
              <a:rPr lang="en-AU" sz="3200" dirty="0"/>
              <a:t>Chiari and Syringomyelia </a:t>
            </a:r>
          </a:p>
        </p:txBody>
      </p:sp>
      <p:sp>
        <p:nvSpPr>
          <p:cNvPr id="9" name="Content Placeholder 4">
            <a:extLst>
              <a:ext uri="{FF2B5EF4-FFF2-40B4-BE49-F238E27FC236}">
                <a16:creationId xmlns:a16="http://schemas.microsoft.com/office/drawing/2014/main" id="{9558C559-D352-511A-FEC6-24B6C00B49B8}"/>
              </a:ext>
            </a:extLst>
          </p:cNvPr>
          <p:cNvSpPr txBox="1">
            <a:spLocks/>
          </p:cNvSpPr>
          <p:nvPr/>
        </p:nvSpPr>
        <p:spPr>
          <a:xfrm>
            <a:off x="1068150" y="1670080"/>
            <a:ext cx="9014526" cy="4742408"/>
          </a:xfrm>
          <a:prstGeom prst="rect">
            <a:avLst/>
          </a:prstGeom>
        </p:spPr>
        <p:txBody>
          <a:bodyPr vert="horz" wrap="square" lIns="91440" tIns="45720" rIns="91440" bIns="45720" rtlCol="0">
            <a:noAutofit/>
          </a:bodyPr>
          <a:lstStyle>
            <a:lvl1pPr marL="0" indent="0" algn="l" defTabSz="457200" rtl="0" eaLnBrk="1" latinLnBrk="0" hangingPunct="1">
              <a:spcBef>
                <a:spcPts val="0"/>
              </a:spcBef>
              <a:spcAft>
                <a:spcPts val="300"/>
              </a:spcAft>
              <a:buFont typeface="Arial"/>
              <a:buNone/>
              <a:defRPr sz="2400" kern="1200">
                <a:solidFill>
                  <a:schemeClr val="tx1"/>
                </a:solidFill>
                <a:latin typeface="Arial"/>
                <a:ea typeface="+mn-ea"/>
                <a:cs typeface="Arial"/>
              </a:defRPr>
            </a:lvl1pPr>
            <a:lvl2pPr marL="342900" indent="-342900" algn="l" defTabSz="457200" rtl="0" eaLnBrk="1" latinLnBrk="0" hangingPunct="1">
              <a:spcBef>
                <a:spcPts val="0"/>
              </a:spcBef>
              <a:spcAft>
                <a:spcPts val="300"/>
              </a:spcAft>
              <a:buFont typeface="Arial" panose="020B0604020202020204" pitchFamily="34" charset="0"/>
              <a:buChar char="•"/>
              <a:defRPr sz="2400" kern="1200" baseline="0">
                <a:solidFill>
                  <a:schemeClr val="tx1"/>
                </a:solidFill>
                <a:latin typeface="Georgia"/>
                <a:ea typeface="+mn-ea"/>
                <a:cs typeface="Georgia"/>
              </a:defRPr>
            </a:lvl2pPr>
            <a:lvl3pPr marL="692150" indent="-346075" algn="l" defTabSz="457200" rtl="0" eaLnBrk="1" latinLnBrk="0" hangingPunct="1">
              <a:spcBef>
                <a:spcPts val="0"/>
              </a:spcBef>
              <a:spcAft>
                <a:spcPts val="300"/>
              </a:spcAft>
              <a:buFont typeface="Arial" panose="020B0604020202020204" pitchFamily="34" charset="0"/>
              <a:buChar char="•"/>
              <a:defRPr sz="2000" b="0" kern="1200" cap="none" baseline="0">
                <a:solidFill>
                  <a:srgbClr val="6D0020"/>
                </a:solidFill>
                <a:latin typeface="Arial"/>
                <a:ea typeface="+mn-ea"/>
                <a:cs typeface="Arial"/>
              </a:defRPr>
            </a:lvl3pPr>
            <a:lvl4pPr marL="0" indent="0" algn="l" defTabSz="457200" rtl="0" eaLnBrk="1" latinLnBrk="0" hangingPunct="1">
              <a:lnSpc>
                <a:spcPct val="100000"/>
              </a:lnSpc>
              <a:spcBef>
                <a:spcPts val="0"/>
              </a:spcBef>
              <a:spcAft>
                <a:spcPts val="300"/>
              </a:spcAft>
              <a:buFontTx/>
              <a:buNone/>
              <a:defRPr sz="2400" b="0" kern="1200" cap="none">
                <a:solidFill>
                  <a:schemeClr val="tx1"/>
                </a:solidFill>
                <a:latin typeface="Georgia"/>
                <a:ea typeface="+mn-ea"/>
                <a:cs typeface="Georgia"/>
              </a:defRPr>
            </a:lvl4pPr>
            <a:lvl5pPr marL="0" indent="0" algn="l" defTabSz="457200" rtl="0" eaLnBrk="1" latinLnBrk="0" hangingPunct="1">
              <a:lnSpc>
                <a:spcPct val="100000"/>
              </a:lnSpc>
              <a:spcBef>
                <a:spcPts val="0"/>
              </a:spcBef>
              <a:spcAft>
                <a:spcPts val="300"/>
              </a:spcAft>
              <a:buFontTx/>
              <a:buNone/>
              <a:defRPr sz="2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300"/>
              </a:spcAft>
              <a:buClrTx/>
              <a:buSzTx/>
              <a:buFont typeface="Arial"/>
              <a:buNone/>
              <a:tabLst/>
              <a:defRPr/>
            </a:pPr>
            <a:r>
              <a:rPr kumimoji="0" lang="en-AU" sz="2400" b="0" i="0" u="none" strike="noStrike" kern="1200" cap="none" spc="0" normalizeH="0" baseline="0" noProof="0" dirty="0">
                <a:ln>
                  <a:noFill/>
                </a:ln>
                <a:solidFill>
                  <a:sysClr val="windowText" lastClr="000000"/>
                </a:solidFill>
                <a:effectLst/>
                <a:uLnTx/>
                <a:uFillTx/>
                <a:latin typeface="Arial"/>
                <a:ea typeface="+mn-ea"/>
                <a:cs typeface="Arial"/>
              </a:rPr>
              <a:t>Solving the puzzle</a:t>
            </a:r>
          </a:p>
          <a:p>
            <a:pPr marL="741363" fontAlgn="auto">
              <a:buClrTx/>
              <a:buSzTx/>
              <a:defRPr/>
            </a:pPr>
            <a:r>
              <a:rPr lang="en-AU" dirty="0">
                <a:solidFill>
                  <a:sysClr val="windowText" lastClr="000000"/>
                </a:solidFill>
              </a:rPr>
              <a:t>Understanding Chiari and syrinx pathophysiology</a:t>
            </a:r>
          </a:p>
          <a:p>
            <a:pPr marL="1084263" indent="-342900" fontAlgn="auto">
              <a:buClrTx/>
              <a:buSzTx/>
              <a:buFont typeface="Wingdings" panose="05000000000000000000" pitchFamily="2" charset="2"/>
              <a:buChar char="v"/>
              <a:defRPr/>
            </a:pPr>
            <a:r>
              <a:rPr lang="en-AU" sz="1600" dirty="0">
                <a:solidFill>
                  <a:sysClr val="windowText" lastClr="000000"/>
                </a:solidFill>
              </a:rPr>
              <a:t>The Sydney, Australia team made tremendous progress by addressing the root causes of CM &amp; SM from multiple disciplines, including biology, chemistry, and physics, with Column of Hope research funds. See the dozens of studies on the publication list.</a:t>
            </a:r>
          </a:p>
          <a:p>
            <a:pPr marL="741363" fontAlgn="auto">
              <a:buClrTx/>
              <a:buSzTx/>
              <a:defRPr/>
            </a:pPr>
            <a:endParaRPr lang="en-AU" sz="800" dirty="0">
              <a:solidFill>
                <a:sysClr val="windowText" lastClr="000000"/>
              </a:solidFill>
            </a:endParaRPr>
          </a:p>
          <a:p>
            <a:pPr marL="741363" fontAlgn="auto">
              <a:buClrTx/>
              <a:buSzTx/>
              <a:defRPr/>
            </a:pPr>
            <a:r>
              <a:rPr lang="en-AU" dirty="0">
                <a:solidFill>
                  <a:sysClr val="windowText" lastClr="000000"/>
                </a:solidFill>
              </a:rPr>
              <a:t>Determining technical goals of surgery	</a:t>
            </a:r>
          </a:p>
          <a:p>
            <a:pPr marL="1084263" indent="-342900" fontAlgn="auto">
              <a:buClrTx/>
              <a:buSzTx/>
              <a:buFont typeface="Wingdings" panose="05000000000000000000" pitchFamily="2" charset="2"/>
              <a:buChar char="v"/>
              <a:defRPr/>
            </a:pPr>
            <a:r>
              <a:rPr lang="en-AU" sz="1600" dirty="0">
                <a:solidFill>
                  <a:sysClr val="windowText" lastClr="000000"/>
                </a:solidFill>
              </a:rPr>
              <a:t>The team has achieved dramatically improved surgical results in an NHMRC funded study in one centre. </a:t>
            </a:r>
          </a:p>
          <a:p>
            <a:pPr marL="1084263" indent="-342900" fontAlgn="auto">
              <a:buClrTx/>
              <a:buSzTx/>
              <a:buFont typeface="Wingdings" panose="05000000000000000000" pitchFamily="2" charset="2"/>
              <a:buChar char="v"/>
              <a:defRPr/>
            </a:pPr>
            <a:r>
              <a:rPr lang="en-AU" sz="1600" dirty="0">
                <a:solidFill>
                  <a:sysClr val="windowText" lastClr="000000"/>
                </a:solidFill>
              </a:rPr>
              <a:t>To accelerate the project, the team examined retrospective data and is obtaining retrospective data from more centres.</a:t>
            </a:r>
          </a:p>
          <a:p>
            <a:pPr marL="1084263" indent="-342900" fontAlgn="auto">
              <a:buClrTx/>
              <a:buSzTx/>
              <a:buFont typeface="Wingdings" panose="05000000000000000000" pitchFamily="2" charset="2"/>
              <a:buChar char="v"/>
              <a:defRPr/>
            </a:pPr>
            <a:r>
              <a:rPr lang="en-AU" sz="1600" dirty="0">
                <a:solidFill>
                  <a:sysClr val="windowText" lastClr="000000"/>
                </a:solidFill>
              </a:rPr>
              <a:t>Column of Hope is funding a study to use manual and AI techniques to compare successful and unsuccessful surgeries to produce a guide of required technical outcomes which achieve surgical success. </a:t>
            </a:r>
          </a:p>
          <a:p>
            <a:pPr marL="741363" fontAlgn="auto">
              <a:buClrTx/>
              <a:buSzTx/>
              <a:defRPr/>
            </a:pPr>
            <a:endParaRPr lang="en-AU" dirty="0">
              <a:solidFill>
                <a:sysClr val="windowText" lastClr="000000"/>
              </a:solidFill>
            </a:endParaRPr>
          </a:p>
          <a:p>
            <a:pPr marL="398463" lvl="0" fontAlgn="auto">
              <a:buClrTx/>
              <a:buSzTx/>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0" marR="0" lvl="0" indent="0" algn="l" defTabSz="457200" rtl="0" eaLnBrk="1" fontAlgn="auto" latinLnBrk="0" hangingPunct="1">
              <a:lnSpc>
                <a:spcPct val="100000"/>
              </a:lnSpc>
              <a:spcBef>
                <a:spcPts val="0"/>
              </a:spcBef>
              <a:spcAft>
                <a:spcPts val="300"/>
              </a:spcAft>
              <a:buClrTx/>
              <a:buSzTx/>
              <a:buFont typeface="Arial"/>
              <a:buNone/>
              <a:tabLst/>
              <a:defRPr/>
            </a:pPr>
            <a:endParaRPr kumimoji="0" lang="en-AU" sz="24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4098" name="Picture 2">
            <a:extLst>
              <a:ext uri="{FF2B5EF4-FFF2-40B4-BE49-F238E27FC236}">
                <a16:creationId xmlns:a16="http://schemas.microsoft.com/office/drawing/2014/main" id="{8E82F7A7-7D44-2A65-AD22-D3A1685F7E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32766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603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9F8-4D7A-46D5-168A-5AD1C25C5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A4263-09BD-0220-C5BA-3B275B47531B}"/>
              </a:ext>
            </a:extLst>
          </p:cNvPr>
          <p:cNvSpPr>
            <a:spLocks noGrp="1"/>
          </p:cNvSpPr>
          <p:nvPr>
            <p:ph type="title"/>
          </p:nvPr>
        </p:nvSpPr>
        <p:spPr>
          <a:xfrm>
            <a:off x="3281363" y="595423"/>
            <a:ext cx="5742013" cy="689246"/>
          </a:xfrm>
        </p:spPr>
        <p:txBody>
          <a:bodyPr>
            <a:normAutofit/>
          </a:bodyPr>
          <a:lstStyle/>
          <a:p>
            <a:r>
              <a:rPr lang="en-AU" sz="3200" dirty="0"/>
              <a:t>Chiari and Syringomyelia </a:t>
            </a:r>
          </a:p>
        </p:txBody>
      </p:sp>
      <p:sp>
        <p:nvSpPr>
          <p:cNvPr id="9" name="Content Placeholder 4">
            <a:extLst>
              <a:ext uri="{FF2B5EF4-FFF2-40B4-BE49-F238E27FC236}">
                <a16:creationId xmlns:a16="http://schemas.microsoft.com/office/drawing/2014/main" id="{39732DF4-4B8F-7823-5167-4A0825BEAF44}"/>
              </a:ext>
            </a:extLst>
          </p:cNvPr>
          <p:cNvSpPr txBox="1">
            <a:spLocks/>
          </p:cNvSpPr>
          <p:nvPr/>
        </p:nvSpPr>
        <p:spPr>
          <a:xfrm>
            <a:off x="1068150" y="1670080"/>
            <a:ext cx="9014526" cy="4742408"/>
          </a:xfrm>
          <a:prstGeom prst="rect">
            <a:avLst/>
          </a:prstGeom>
        </p:spPr>
        <p:txBody>
          <a:bodyPr vert="horz" wrap="square" lIns="91440" tIns="45720" rIns="91440" bIns="45720" rtlCol="0">
            <a:noAutofit/>
          </a:bodyPr>
          <a:lstStyle>
            <a:lvl1pPr marL="0" indent="0" algn="l" defTabSz="457200" rtl="0" eaLnBrk="1" latinLnBrk="0" hangingPunct="1">
              <a:spcBef>
                <a:spcPts val="0"/>
              </a:spcBef>
              <a:spcAft>
                <a:spcPts val="300"/>
              </a:spcAft>
              <a:buFont typeface="Arial"/>
              <a:buNone/>
              <a:defRPr sz="2400" kern="1200">
                <a:solidFill>
                  <a:schemeClr val="tx1"/>
                </a:solidFill>
                <a:latin typeface="Arial"/>
                <a:ea typeface="+mn-ea"/>
                <a:cs typeface="Arial"/>
              </a:defRPr>
            </a:lvl1pPr>
            <a:lvl2pPr marL="342900" indent="-342900" algn="l" defTabSz="457200" rtl="0" eaLnBrk="1" latinLnBrk="0" hangingPunct="1">
              <a:spcBef>
                <a:spcPts val="0"/>
              </a:spcBef>
              <a:spcAft>
                <a:spcPts val="300"/>
              </a:spcAft>
              <a:buFont typeface="Arial" panose="020B0604020202020204" pitchFamily="34" charset="0"/>
              <a:buChar char="•"/>
              <a:defRPr sz="2400" kern="1200" baseline="0">
                <a:solidFill>
                  <a:schemeClr val="tx1"/>
                </a:solidFill>
                <a:latin typeface="Georgia"/>
                <a:ea typeface="+mn-ea"/>
                <a:cs typeface="Georgia"/>
              </a:defRPr>
            </a:lvl2pPr>
            <a:lvl3pPr marL="692150" indent="-346075" algn="l" defTabSz="457200" rtl="0" eaLnBrk="1" latinLnBrk="0" hangingPunct="1">
              <a:spcBef>
                <a:spcPts val="0"/>
              </a:spcBef>
              <a:spcAft>
                <a:spcPts val="300"/>
              </a:spcAft>
              <a:buFont typeface="Arial" panose="020B0604020202020204" pitchFamily="34" charset="0"/>
              <a:buChar char="•"/>
              <a:defRPr sz="2000" b="0" kern="1200" cap="none" baseline="0">
                <a:solidFill>
                  <a:srgbClr val="6D0020"/>
                </a:solidFill>
                <a:latin typeface="Arial"/>
                <a:ea typeface="+mn-ea"/>
                <a:cs typeface="Arial"/>
              </a:defRPr>
            </a:lvl3pPr>
            <a:lvl4pPr marL="0" indent="0" algn="l" defTabSz="457200" rtl="0" eaLnBrk="1" latinLnBrk="0" hangingPunct="1">
              <a:lnSpc>
                <a:spcPct val="100000"/>
              </a:lnSpc>
              <a:spcBef>
                <a:spcPts val="0"/>
              </a:spcBef>
              <a:spcAft>
                <a:spcPts val="300"/>
              </a:spcAft>
              <a:buFontTx/>
              <a:buNone/>
              <a:defRPr sz="2400" b="0" kern="1200" cap="none">
                <a:solidFill>
                  <a:schemeClr val="tx1"/>
                </a:solidFill>
                <a:latin typeface="Georgia"/>
                <a:ea typeface="+mn-ea"/>
                <a:cs typeface="Georgia"/>
              </a:defRPr>
            </a:lvl4pPr>
            <a:lvl5pPr marL="0" indent="0" algn="l" defTabSz="457200" rtl="0" eaLnBrk="1" latinLnBrk="0" hangingPunct="1">
              <a:lnSpc>
                <a:spcPct val="100000"/>
              </a:lnSpc>
              <a:spcBef>
                <a:spcPts val="0"/>
              </a:spcBef>
              <a:spcAft>
                <a:spcPts val="300"/>
              </a:spcAft>
              <a:buFontTx/>
              <a:buNone/>
              <a:defRPr sz="2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300"/>
              </a:spcAft>
              <a:buClrTx/>
              <a:buSzTx/>
              <a:buFont typeface="Arial"/>
              <a:buNone/>
              <a:tabLst/>
              <a:defRPr/>
            </a:pPr>
            <a:r>
              <a:rPr lang="en-AU" dirty="0">
                <a:solidFill>
                  <a:sysClr val="windowText" lastClr="000000"/>
                </a:solidFill>
              </a:rPr>
              <a:t>Column of Hope’s Strategy </a:t>
            </a:r>
            <a:endParaRPr kumimoji="0" lang="en-AU" sz="2400" b="0" i="0" u="none" strike="noStrike" kern="1200" cap="none" spc="0" normalizeH="0" baseline="0" noProof="0" dirty="0">
              <a:ln>
                <a:noFill/>
              </a:ln>
              <a:solidFill>
                <a:sysClr val="windowText" lastClr="000000"/>
              </a:solidFill>
              <a:effectLst/>
              <a:uLnTx/>
              <a:uFillTx/>
              <a:latin typeface="Arial"/>
              <a:ea typeface="+mn-ea"/>
              <a:cs typeface="Arial"/>
            </a:endParaRPr>
          </a:p>
          <a:p>
            <a:pPr marL="741363" fontAlgn="auto">
              <a:buClrTx/>
              <a:buSzTx/>
              <a:defRPr/>
            </a:pPr>
            <a:endParaRPr lang="en-AU" sz="1600" dirty="0">
              <a:solidFill>
                <a:sysClr val="windowText" lastClr="000000"/>
              </a:solidFill>
            </a:endParaRPr>
          </a:p>
          <a:p>
            <a:pPr marL="1027113" indent="-285750" fontAlgn="auto">
              <a:buClrTx/>
              <a:buSzTx/>
              <a:buFont typeface="Wingdings" panose="05000000000000000000" pitchFamily="2" charset="2"/>
              <a:buChar char="v"/>
              <a:defRPr/>
            </a:pPr>
            <a:r>
              <a:rPr lang="en-AU" sz="1600" dirty="0">
                <a:solidFill>
                  <a:sysClr val="windowText" lastClr="000000"/>
                </a:solidFill>
              </a:rPr>
              <a:t>Chose the best, brightest and the most ethical partners to work with and reinvest in those programs which produce results. </a:t>
            </a:r>
          </a:p>
          <a:p>
            <a:pPr marL="1027113" indent="-285750" fontAlgn="auto">
              <a:buClrTx/>
              <a:buSzTx/>
              <a:buFont typeface="Wingdings" panose="05000000000000000000" pitchFamily="2" charset="2"/>
              <a:buChar char="v"/>
              <a:defRPr/>
            </a:pPr>
            <a:r>
              <a:rPr lang="en-AU" sz="1600" dirty="0">
                <a:solidFill>
                  <a:sysClr val="windowText" lastClr="000000"/>
                </a:solidFill>
              </a:rPr>
              <a:t>Take great care of donors’ money.</a:t>
            </a:r>
          </a:p>
          <a:p>
            <a:pPr marL="1084263" lvl="1" indent="0" fontAlgn="auto">
              <a:buClrTx/>
              <a:buSzTx/>
              <a:buNone/>
              <a:defRPr/>
            </a:pPr>
            <a:r>
              <a:rPr lang="en-AU" sz="1600" dirty="0">
                <a:solidFill>
                  <a:sysClr val="windowText" lastClr="000000"/>
                </a:solidFill>
              </a:rPr>
              <a:t> - </a:t>
            </a:r>
            <a:r>
              <a:rPr lang="en-AU" sz="1600" dirty="0">
                <a:solidFill>
                  <a:sysClr val="windowText" lastClr="000000"/>
                </a:solidFill>
                <a:latin typeface="Arial"/>
                <a:cs typeface="Arial"/>
              </a:rPr>
              <a:t>All volunteer</a:t>
            </a:r>
          </a:p>
          <a:p>
            <a:pPr marL="1084263" lvl="1" indent="0" fontAlgn="auto">
              <a:buClrTx/>
              <a:buSzTx/>
              <a:buNone/>
              <a:defRPr/>
            </a:pPr>
            <a:r>
              <a:rPr lang="en-AU" sz="1600" dirty="0">
                <a:solidFill>
                  <a:sysClr val="windowText" lastClr="000000"/>
                </a:solidFill>
              </a:rPr>
              <a:t> - </a:t>
            </a:r>
            <a:r>
              <a:rPr lang="en-AU" sz="1600" dirty="0">
                <a:solidFill>
                  <a:sysClr val="windowText" lastClr="000000"/>
                </a:solidFill>
                <a:latin typeface="Arial"/>
                <a:cs typeface="Arial"/>
              </a:rPr>
              <a:t>Minimize overhead </a:t>
            </a:r>
          </a:p>
          <a:p>
            <a:pPr marL="1084263" lvl="1" indent="0" fontAlgn="auto">
              <a:buClrTx/>
              <a:buSzTx/>
              <a:buNone/>
              <a:defRPr/>
            </a:pPr>
            <a:r>
              <a:rPr lang="en-AU" sz="1600" dirty="0">
                <a:solidFill>
                  <a:sysClr val="windowText" lastClr="000000"/>
                </a:solidFill>
              </a:rPr>
              <a:t> - </a:t>
            </a:r>
            <a:r>
              <a:rPr lang="en-AU" sz="1600" dirty="0">
                <a:solidFill>
                  <a:sysClr val="windowText" lastClr="000000"/>
                </a:solidFill>
                <a:latin typeface="Arial"/>
                <a:cs typeface="Arial"/>
              </a:rPr>
              <a:t>Only mission critical expenditures</a:t>
            </a:r>
          </a:p>
          <a:p>
            <a:pPr marL="1027113" indent="-285750" fontAlgn="auto">
              <a:buClrTx/>
              <a:buSzTx/>
              <a:buFont typeface="Wingdings" panose="05000000000000000000" pitchFamily="2" charset="2"/>
              <a:buChar char="v"/>
              <a:defRPr/>
            </a:pPr>
            <a:r>
              <a:rPr lang="en-AU" sz="1600" dirty="0">
                <a:solidFill>
                  <a:sysClr val="windowText" lastClr="000000"/>
                </a:solidFill>
              </a:rPr>
              <a:t>Leverage talent by promoting international cooperation and communication among both surgeons in the clinics and scientists in the labs worldwide.</a:t>
            </a:r>
          </a:p>
          <a:p>
            <a:pPr marL="1027113" indent="-285750" fontAlgn="auto">
              <a:buClrTx/>
              <a:buSzTx/>
              <a:buFont typeface="Wingdings" panose="05000000000000000000" pitchFamily="2" charset="2"/>
              <a:buChar char="v"/>
              <a:defRPr/>
            </a:pPr>
            <a:r>
              <a:rPr lang="en-AU" sz="1600" dirty="0">
                <a:solidFill>
                  <a:sysClr val="windowText" lastClr="000000"/>
                </a:solidFill>
              </a:rPr>
              <a:t>Leverage funds by encouraging university support and using our successfully funded research to attract much larger government grants.</a:t>
            </a:r>
          </a:p>
          <a:p>
            <a:pPr marL="1027113" indent="-285750" fontAlgn="auto">
              <a:buClrTx/>
              <a:buSzTx/>
              <a:buFont typeface="Wingdings" panose="05000000000000000000" pitchFamily="2" charset="2"/>
              <a:buChar char="v"/>
              <a:defRPr/>
            </a:pPr>
            <a:r>
              <a:rPr lang="en-AU" sz="1600" dirty="0">
                <a:solidFill>
                  <a:sysClr val="windowText" lastClr="000000"/>
                </a:solidFill>
              </a:rPr>
              <a:t>All of this will be required to determine and have technical standards for surgical outcomes accepted and adopted worldwide.</a:t>
            </a:r>
          </a:p>
          <a:p>
            <a:pPr marL="741363" fontAlgn="auto">
              <a:buClrTx/>
              <a:buSzTx/>
              <a:defRPr/>
            </a:pPr>
            <a:endParaRPr lang="en-AU" dirty="0">
              <a:solidFill>
                <a:sysClr val="windowText" lastClr="000000"/>
              </a:solidFill>
            </a:endParaRPr>
          </a:p>
          <a:p>
            <a:pPr marL="398463" lvl="0" fontAlgn="auto">
              <a:buClrTx/>
              <a:buSzTx/>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0" marR="0" lvl="0" indent="0" algn="l" defTabSz="457200" rtl="0" eaLnBrk="1" fontAlgn="auto" latinLnBrk="0" hangingPunct="1">
              <a:lnSpc>
                <a:spcPct val="100000"/>
              </a:lnSpc>
              <a:spcBef>
                <a:spcPts val="0"/>
              </a:spcBef>
              <a:spcAft>
                <a:spcPts val="300"/>
              </a:spcAft>
              <a:buClrTx/>
              <a:buSzTx/>
              <a:buFont typeface="Arial"/>
              <a:buNone/>
              <a:tabLst/>
              <a:defRPr/>
            </a:pPr>
            <a:endParaRPr kumimoji="0" lang="en-AU" sz="24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1026" name="Picture 2">
            <a:extLst>
              <a:ext uri="{FF2B5EF4-FFF2-40B4-BE49-F238E27FC236}">
                <a16:creationId xmlns:a16="http://schemas.microsoft.com/office/drawing/2014/main" id="{573A078B-946A-469A-D922-2C58A1B534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32766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993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4997D-65F7-417E-A306-64617E9CEE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3D8D3-C8EF-D404-6B25-94D7C7E5F786}"/>
              </a:ext>
            </a:extLst>
          </p:cNvPr>
          <p:cNvSpPr>
            <a:spLocks noGrp="1"/>
          </p:cNvSpPr>
          <p:nvPr>
            <p:ph type="title"/>
          </p:nvPr>
        </p:nvSpPr>
        <p:spPr>
          <a:xfrm>
            <a:off x="479376" y="636669"/>
            <a:ext cx="8544000" cy="648000"/>
          </a:xfrm>
        </p:spPr>
        <p:txBody>
          <a:bodyPr/>
          <a:lstStyle/>
          <a:p>
            <a:r>
              <a:rPr kumimoji="0" lang="en-US" sz="3200" b="1" i="0" u="none" strike="noStrike" kern="1200" cap="none" spc="0" normalizeH="0" baseline="0" noProof="0" dirty="0">
                <a:ln>
                  <a:noFill/>
                </a:ln>
                <a:solidFill>
                  <a:prstClr val="black"/>
                </a:solidFill>
                <a:effectLst/>
                <a:uLnTx/>
                <a:uFillTx/>
                <a:latin typeface="Arial"/>
                <a:ea typeface="+mj-ea"/>
                <a:cs typeface="Arial"/>
              </a:rPr>
              <a:t>Chiari and Syringomyelia Research</a:t>
            </a:r>
            <a:endParaRPr lang="en-AU" dirty="0"/>
          </a:p>
        </p:txBody>
      </p:sp>
      <p:sp>
        <p:nvSpPr>
          <p:cNvPr id="9" name="Content Placeholder 4">
            <a:extLst>
              <a:ext uri="{FF2B5EF4-FFF2-40B4-BE49-F238E27FC236}">
                <a16:creationId xmlns:a16="http://schemas.microsoft.com/office/drawing/2014/main" id="{74A46A46-3B5E-C65D-C7C9-6D23A0F7CF79}"/>
              </a:ext>
            </a:extLst>
          </p:cNvPr>
          <p:cNvSpPr txBox="1">
            <a:spLocks/>
          </p:cNvSpPr>
          <p:nvPr/>
        </p:nvSpPr>
        <p:spPr>
          <a:xfrm>
            <a:off x="1068150" y="1670080"/>
            <a:ext cx="9014526" cy="4742408"/>
          </a:xfrm>
          <a:prstGeom prst="rect">
            <a:avLst/>
          </a:prstGeom>
        </p:spPr>
        <p:txBody>
          <a:bodyPr vert="horz" wrap="square" lIns="91440" tIns="45720" rIns="91440" bIns="45720" rtlCol="0">
            <a:noAutofit/>
          </a:bodyPr>
          <a:lstStyle>
            <a:lvl1pPr marL="0" indent="0" algn="l" defTabSz="457200" rtl="0" eaLnBrk="1" latinLnBrk="0" hangingPunct="1">
              <a:spcBef>
                <a:spcPts val="0"/>
              </a:spcBef>
              <a:spcAft>
                <a:spcPts val="300"/>
              </a:spcAft>
              <a:buFont typeface="Arial"/>
              <a:buNone/>
              <a:defRPr sz="2400" kern="1200">
                <a:solidFill>
                  <a:schemeClr val="tx1"/>
                </a:solidFill>
                <a:latin typeface="Arial"/>
                <a:ea typeface="+mn-ea"/>
                <a:cs typeface="Arial"/>
              </a:defRPr>
            </a:lvl1pPr>
            <a:lvl2pPr marL="342900" indent="-342900" algn="l" defTabSz="457200" rtl="0" eaLnBrk="1" latinLnBrk="0" hangingPunct="1">
              <a:spcBef>
                <a:spcPts val="0"/>
              </a:spcBef>
              <a:spcAft>
                <a:spcPts val="300"/>
              </a:spcAft>
              <a:buFont typeface="Arial" panose="020B0604020202020204" pitchFamily="34" charset="0"/>
              <a:buChar char="•"/>
              <a:defRPr sz="2400" kern="1200" baseline="0">
                <a:solidFill>
                  <a:schemeClr val="tx1"/>
                </a:solidFill>
                <a:latin typeface="Georgia"/>
                <a:ea typeface="+mn-ea"/>
                <a:cs typeface="Georgia"/>
              </a:defRPr>
            </a:lvl2pPr>
            <a:lvl3pPr marL="692150" indent="-346075" algn="l" defTabSz="457200" rtl="0" eaLnBrk="1" latinLnBrk="0" hangingPunct="1">
              <a:spcBef>
                <a:spcPts val="0"/>
              </a:spcBef>
              <a:spcAft>
                <a:spcPts val="300"/>
              </a:spcAft>
              <a:buFont typeface="Arial" panose="020B0604020202020204" pitchFamily="34" charset="0"/>
              <a:buChar char="•"/>
              <a:defRPr sz="2000" b="0" kern="1200" cap="none" baseline="0">
                <a:solidFill>
                  <a:srgbClr val="6D0020"/>
                </a:solidFill>
                <a:latin typeface="Arial"/>
                <a:ea typeface="+mn-ea"/>
                <a:cs typeface="Arial"/>
              </a:defRPr>
            </a:lvl3pPr>
            <a:lvl4pPr marL="0" indent="0" algn="l" defTabSz="457200" rtl="0" eaLnBrk="1" latinLnBrk="0" hangingPunct="1">
              <a:lnSpc>
                <a:spcPct val="100000"/>
              </a:lnSpc>
              <a:spcBef>
                <a:spcPts val="0"/>
              </a:spcBef>
              <a:spcAft>
                <a:spcPts val="300"/>
              </a:spcAft>
              <a:buFontTx/>
              <a:buNone/>
              <a:defRPr sz="2400" b="0" kern="1200" cap="none">
                <a:solidFill>
                  <a:schemeClr val="tx1"/>
                </a:solidFill>
                <a:latin typeface="Georgia"/>
                <a:ea typeface="+mn-ea"/>
                <a:cs typeface="Georgia"/>
              </a:defRPr>
            </a:lvl4pPr>
            <a:lvl5pPr marL="0" indent="0" algn="l" defTabSz="457200" rtl="0" eaLnBrk="1" latinLnBrk="0" hangingPunct="1">
              <a:lnSpc>
                <a:spcPct val="100000"/>
              </a:lnSpc>
              <a:spcBef>
                <a:spcPts val="0"/>
              </a:spcBef>
              <a:spcAft>
                <a:spcPts val="300"/>
              </a:spcAft>
              <a:buFontTx/>
              <a:buNone/>
              <a:defRPr sz="2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R="0" lvl="0" algn="l" defTabSz="457200" rtl="0" eaLnBrk="1" fontAlgn="auto" latinLnBrk="0" hangingPunct="1">
              <a:lnSpc>
                <a:spcPct val="100000"/>
              </a:lnSpc>
              <a:spcBef>
                <a:spcPts val="0"/>
              </a:spcBef>
              <a:spcAft>
                <a:spcPts val="300"/>
              </a:spcAft>
              <a:buClrTx/>
              <a:buSzTx/>
              <a:tabLst/>
              <a:defRPr/>
            </a:pPr>
            <a:r>
              <a:rPr lang="en-AU" dirty="0">
                <a:solidFill>
                  <a:sysClr val="windowText" lastClr="000000"/>
                </a:solidFill>
              </a:rPr>
              <a:t>Stoodley and Bilston</a:t>
            </a:r>
          </a:p>
          <a:p>
            <a:pPr marR="0" lvl="0" algn="l" defTabSz="457200" rtl="0" eaLnBrk="1" fontAlgn="auto" latinLnBrk="0" hangingPunct="1">
              <a:lnSpc>
                <a:spcPct val="100000"/>
              </a:lnSpc>
              <a:spcBef>
                <a:spcPts val="0"/>
              </a:spcBef>
              <a:spcAft>
                <a:spcPts val="300"/>
              </a:spcAft>
              <a:buClrTx/>
              <a:buSzTx/>
              <a:tabLst/>
              <a:defRPr/>
            </a:pPr>
            <a:endParaRPr lang="en-AU" dirty="0">
              <a:solidFill>
                <a:sysClr val="windowText" lastClr="000000"/>
              </a:solidFill>
            </a:endParaRPr>
          </a:p>
          <a:p>
            <a:pPr marR="0" lvl="0" algn="l" defTabSz="457200" rtl="0" eaLnBrk="1" fontAlgn="auto" latinLnBrk="0" hangingPunct="1">
              <a:lnSpc>
                <a:spcPct val="100000"/>
              </a:lnSpc>
              <a:spcBef>
                <a:spcPts val="0"/>
              </a:spcBef>
              <a:spcAft>
                <a:spcPts val="300"/>
              </a:spcAft>
              <a:buClrTx/>
              <a:buSzTx/>
              <a:tabLst/>
              <a:defRPr/>
            </a:pPr>
            <a:endParaRPr lang="en-AU" dirty="0">
              <a:solidFill>
                <a:sysClr val="windowText" lastClr="000000"/>
              </a:solidFill>
            </a:endParaRP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AU" dirty="0">
                <a:solidFill>
                  <a:sysClr val="windowText" lastClr="000000"/>
                </a:solidFill>
              </a:rPr>
              <a:t>60 Chiari and syrinx publications</a:t>
            </a: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AU" dirty="0">
                <a:solidFill>
                  <a:sysClr val="windowText" lastClr="000000"/>
                </a:solidFill>
              </a:rPr>
              <a:t>11 PhD graduates (3 still active in group)</a:t>
            </a: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AU" dirty="0">
                <a:solidFill>
                  <a:sysClr val="windowText" lastClr="000000"/>
                </a:solidFill>
              </a:rPr>
              <a:t>COH support since 2007</a:t>
            </a:r>
          </a:p>
          <a:p>
            <a:pPr marR="0" lvl="0" algn="l" defTabSz="457200" rtl="0" eaLnBrk="1" fontAlgn="auto" latinLnBrk="0" hangingPunct="1">
              <a:lnSpc>
                <a:spcPct val="100000"/>
              </a:lnSpc>
              <a:spcBef>
                <a:spcPts val="0"/>
              </a:spcBef>
              <a:spcAft>
                <a:spcPts val="300"/>
              </a:spcAft>
              <a:buClrTx/>
              <a:buSzTx/>
              <a:tabLst/>
              <a:defRPr/>
            </a:pPr>
            <a:r>
              <a:rPr lang="en-AU" dirty="0">
                <a:solidFill>
                  <a:sysClr val="windowText" lastClr="000000"/>
                </a:solidFill>
              </a:rPr>
              <a:t>	</a:t>
            </a:r>
            <a:r>
              <a:rPr lang="en-AU" dirty="0">
                <a:solidFill>
                  <a:sysClr val="windowText" lastClr="000000"/>
                </a:solidFill>
                <a:sym typeface="Wingdings" panose="05000000000000000000" pitchFamily="2" charset="2"/>
              </a:rPr>
              <a:t> </a:t>
            </a:r>
            <a:r>
              <a:rPr lang="en-AU" dirty="0">
                <a:solidFill>
                  <a:sysClr val="windowText" lastClr="000000"/>
                </a:solidFill>
              </a:rPr>
              <a:t>Additional grant support (3 </a:t>
            </a:r>
            <a:r>
              <a:rPr lang="en-AU" dirty="0">
                <a:solidFill>
                  <a:sysClr val="windowText" lastClr="000000"/>
                </a:solidFill>
                <a:sym typeface="Wingdings 2" panose="05020102010507070707" pitchFamily="18" charset="2"/>
              </a:rPr>
              <a:t>× NHMRC grants, $1.6M)</a:t>
            </a: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AU" dirty="0">
              <a:solidFill>
                <a:sysClr val="windowText" lastClr="000000"/>
              </a:solidFill>
            </a:endParaRP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0" marR="0" lvl="0" indent="0" algn="l" defTabSz="457200" rtl="0" eaLnBrk="1" fontAlgn="auto" latinLnBrk="0" hangingPunct="1">
              <a:lnSpc>
                <a:spcPct val="100000"/>
              </a:lnSpc>
              <a:spcBef>
                <a:spcPts val="0"/>
              </a:spcBef>
              <a:spcAft>
                <a:spcPts val="300"/>
              </a:spcAft>
              <a:buClrTx/>
              <a:buSzTx/>
              <a:buFont typeface="Arial"/>
              <a:buNone/>
              <a:tabLst/>
              <a:defRPr/>
            </a:pPr>
            <a:endParaRPr kumimoji="0" lang="en-AU" sz="2400" b="0" i="0" u="none" strike="noStrike" kern="1200" cap="none" spc="0" normalizeH="0" baseline="0" noProof="0" dirty="0">
              <a:ln>
                <a:noFill/>
              </a:ln>
              <a:solidFill>
                <a:sysClr val="windowText" lastClr="000000"/>
              </a:solidFill>
              <a:effectLst/>
              <a:uLnTx/>
              <a:uFillTx/>
              <a:latin typeface="Arial"/>
              <a:ea typeface="+mn-ea"/>
              <a:cs typeface="Arial"/>
            </a:endParaRPr>
          </a:p>
        </p:txBody>
      </p:sp>
    </p:spTree>
    <p:extLst>
      <p:ext uri="{BB962C8B-B14F-4D97-AF65-F5344CB8AC3E}">
        <p14:creationId xmlns:p14="http://schemas.microsoft.com/office/powerpoint/2010/main" val="297818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FD419-79C3-5A7A-4436-E080C63E8A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269B1-8977-DFF3-2ECE-1348991B20EF}"/>
              </a:ext>
            </a:extLst>
          </p:cNvPr>
          <p:cNvSpPr>
            <a:spLocks noGrp="1"/>
          </p:cNvSpPr>
          <p:nvPr>
            <p:ph type="title"/>
          </p:nvPr>
        </p:nvSpPr>
        <p:spPr>
          <a:xfrm>
            <a:off x="479376" y="636669"/>
            <a:ext cx="8544000" cy="648000"/>
          </a:xfrm>
        </p:spPr>
        <p:txBody>
          <a:bodyPr/>
          <a:lstStyle/>
          <a:p>
            <a:r>
              <a:rPr kumimoji="0" lang="en-US" sz="3200" b="1" i="0" u="none" strike="noStrike" kern="1200" cap="none" spc="0" normalizeH="0" baseline="0" noProof="0" dirty="0">
                <a:ln>
                  <a:noFill/>
                </a:ln>
                <a:solidFill>
                  <a:prstClr val="black"/>
                </a:solidFill>
                <a:effectLst/>
                <a:uLnTx/>
                <a:uFillTx/>
                <a:latin typeface="Arial"/>
                <a:ea typeface="+mj-ea"/>
                <a:cs typeface="Arial"/>
              </a:rPr>
              <a:t>Chiari and Syringomyelia Research</a:t>
            </a:r>
            <a:endParaRPr lang="en-AU" dirty="0"/>
          </a:p>
        </p:txBody>
      </p:sp>
      <p:sp>
        <p:nvSpPr>
          <p:cNvPr id="9" name="Content Placeholder 4">
            <a:extLst>
              <a:ext uri="{FF2B5EF4-FFF2-40B4-BE49-F238E27FC236}">
                <a16:creationId xmlns:a16="http://schemas.microsoft.com/office/drawing/2014/main" id="{7FB7A9ED-8E7B-7D41-232C-82175433AB33}"/>
              </a:ext>
            </a:extLst>
          </p:cNvPr>
          <p:cNvSpPr txBox="1">
            <a:spLocks/>
          </p:cNvSpPr>
          <p:nvPr/>
        </p:nvSpPr>
        <p:spPr>
          <a:xfrm>
            <a:off x="614995" y="1670080"/>
            <a:ext cx="11150823" cy="4742408"/>
          </a:xfrm>
          <a:prstGeom prst="rect">
            <a:avLst/>
          </a:prstGeom>
        </p:spPr>
        <p:txBody>
          <a:bodyPr vert="horz" wrap="square" lIns="91440" tIns="45720" rIns="91440" bIns="45720" rtlCol="0">
            <a:noAutofit/>
          </a:bodyPr>
          <a:lstStyle>
            <a:lvl1pPr marL="0" indent="0" algn="l" defTabSz="457200" rtl="0" eaLnBrk="1" latinLnBrk="0" hangingPunct="1">
              <a:spcBef>
                <a:spcPts val="0"/>
              </a:spcBef>
              <a:spcAft>
                <a:spcPts val="300"/>
              </a:spcAft>
              <a:buFont typeface="Arial"/>
              <a:buNone/>
              <a:defRPr sz="2400" kern="1200">
                <a:solidFill>
                  <a:schemeClr val="tx1"/>
                </a:solidFill>
                <a:latin typeface="Arial"/>
                <a:ea typeface="+mn-ea"/>
                <a:cs typeface="Arial"/>
              </a:defRPr>
            </a:lvl1pPr>
            <a:lvl2pPr marL="342900" indent="-342900" algn="l" defTabSz="457200" rtl="0" eaLnBrk="1" latinLnBrk="0" hangingPunct="1">
              <a:spcBef>
                <a:spcPts val="0"/>
              </a:spcBef>
              <a:spcAft>
                <a:spcPts val="300"/>
              </a:spcAft>
              <a:buFont typeface="Arial" panose="020B0604020202020204" pitchFamily="34" charset="0"/>
              <a:buChar char="•"/>
              <a:defRPr sz="2400" kern="1200" baseline="0">
                <a:solidFill>
                  <a:schemeClr val="tx1"/>
                </a:solidFill>
                <a:latin typeface="Georgia"/>
                <a:ea typeface="+mn-ea"/>
                <a:cs typeface="Georgia"/>
              </a:defRPr>
            </a:lvl2pPr>
            <a:lvl3pPr marL="692150" indent="-346075" algn="l" defTabSz="457200" rtl="0" eaLnBrk="1" latinLnBrk="0" hangingPunct="1">
              <a:spcBef>
                <a:spcPts val="0"/>
              </a:spcBef>
              <a:spcAft>
                <a:spcPts val="300"/>
              </a:spcAft>
              <a:buFont typeface="Arial" panose="020B0604020202020204" pitchFamily="34" charset="0"/>
              <a:buChar char="•"/>
              <a:defRPr sz="2000" b="0" kern="1200" cap="none" baseline="0">
                <a:solidFill>
                  <a:srgbClr val="6D0020"/>
                </a:solidFill>
                <a:latin typeface="Arial"/>
                <a:ea typeface="+mn-ea"/>
                <a:cs typeface="Arial"/>
              </a:defRPr>
            </a:lvl3pPr>
            <a:lvl4pPr marL="0" indent="0" algn="l" defTabSz="457200" rtl="0" eaLnBrk="1" latinLnBrk="0" hangingPunct="1">
              <a:lnSpc>
                <a:spcPct val="100000"/>
              </a:lnSpc>
              <a:spcBef>
                <a:spcPts val="0"/>
              </a:spcBef>
              <a:spcAft>
                <a:spcPts val="300"/>
              </a:spcAft>
              <a:buFontTx/>
              <a:buNone/>
              <a:defRPr sz="2400" b="0" kern="1200" cap="none">
                <a:solidFill>
                  <a:schemeClr val="tx1"/>
                </a:solidFill>
                <a:latin typeface="Georgia"/>
                <a:ea typeface="+mn-ea"/>
                <a:cs typeface="Georgia"/>
              </a:defRPr>
            </a:lvl4pPr>
            <a:lvl5pPr marL="0" indent="0" algn="l" defTabSz="457200" rtl="0" eaLnBrk="1" latinLnBrk="0" hangingPunct="1">
              <a:lnSpc>
                <a:spcPct val="100000"/>
              </a:lnSpc>
              <a:spcBef>
                <a:spcPts val="0"/>
              </a:spcBef>
              <a:spcAft>
                <a:spcPts val="300"/>
              </a:spcAft>
              <a:buFontTx/>
              <a:buNone/>
              <a:defRPr sz="24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R="0" lvl="0" algn="l" defTabSz="457200" rtl="0" eaLnBrk="1" fontAlgn="auto" latinLnBrk="0" hangingPunct="1">
              <a:lnSpc>
                <a:spcPct val="100000"/>
              </a:lnSpc>
              <a:spcBef>
                <a:spcPts val="0"/>
              </a:spcBef>
              <a:spcAft>
                <a:spcPts val="300"/>
              </a:spcAft>
              <a:buClrTx/>
              <a:buSzTx/>
              <a:tabLst/>
              <a:defRPr/>
            </a:pPr>
            <a:endParaRPr lang="en-AU" dirty="0">
              <a:solidFill>
                <a:sysClr val="windowText" lastClr="000000"/>
              </a:solidFill>
            </a:endParaRPr>
          </a:p>
          <a:p>
            <a:pPr marL="342900" marR="0" lvl="0" indent="-342900" algn="l"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741363" lvl="0" indent="-342900" fontAlgn="auto">
              <a:buClrTx/>
              <a:buSzTx/>
              <a:buFont typeface="Arial" panose="020B0604020202020204" pitchFamily="34" charset="0"/>
              <a:buChar char="•"/>
              <a:defRPr/>
            </a:pPr>
            <a:endParaRPr lang="en-AU" dirty="0">
              <a:solidFill>
                <a:sysClr val="windowText" lastClr="000000"/>
              </a:solidFill>
            </a:endParaRPr>
          </a:p>
          <a:p>
            <a:pPr marL="0" marR="0" lvl="0" indent="0" algn="l" defTabSz="457200" rtl="0" eaLnBrk="1" fontAlgn="auto" latinLnBrk="0" hangingPunct="1">
              <a:lnSpc>
                <a:spcPct val="100000"/>
              </a:lnSpc>
              <a:spcBef>
                <a:spcPts val="0"/>
              </a:spcBef>
              <a:spcAft>
                <a:spcPts val="300"/>
              </a:spcAft>
              <a:buClrTx/>
              <a:buSzTx/>
              <a:buFont typeface="Arial"/>
              <a:buNone/>
              <a:tabLst/>
              <a:defRPr/>
            </a:pPr>
            <a:endParaRPr kumimoji="0" lang="en-AU" sz="2400" b="0" i="0" u="none" strike="noStrike" kern="1200" cap="none" spc="0" normalizeH="0" baseline="0" noProof="0" dirty="0">
              <a:ln>
                <a:noFill/>
              </a:ln>
              <a:solidFill>
                <a:sysClr val="windowText" lastClr="000000"/>
              </a:solidFill>
              <a:effectLst/>
              <a:uLnTx/>
              <a:uFillTx/>
              <a:latin typeface="Arial"/>
              <a:ea typeface="+mn-ea"/>
              <a:cs typeface="Arial"/>
            </a:endParaRPr>
          </a:p>
        </p:txBody>
      </p:sp>
      <p:graphicFrame>
        <p:nvGraphicFramePr>
          <p:cNvPr id="3" name="Table 2">
            <a:extLst>
              <a:ext uri="{FF2B5EF4-FFF2-40B4-BE49-F238E27FC236}">
                <a16:creationId xmlns:a16="http://schemas.microsoft.com/office/drawing/2014/main" id="{00452E43-90C2-1AE7-4528-E1D62E4F87A6}"/>
              </a:ext>
            </a:extLst>
          </p:cNvPr>
          <p:cNvGraphicFramePr>
            <a:graphicFrameLocks noGrp="1"/>
          </p:cNvGraphicFramePr>
          <p:nvPr>
            <p:extLst>
              <p:ext uri="{D42A27DB-BD31-4B8C-83A1-F6EECF244321}">
                <p14:modId xmlns:p14="http://schemas.microsoft.com/office/powerpoint/2010/main" val="3442789538"/>
              </p:ext>
            </p:extLst>
          </p:nvPr>
        </p:nvGraphicFramePr>
        <p:xfrm>
          <a:off x="218486" y="1472121"/>
          <a:ext cx="11879106" cy="5470575"/>
        </p:xfrm>
        <a:graphic>
          <a:graphicData uri="http://schemas.openxmlformats.org/drawingml/2006/table">
            <a:tbl>
              <a:tblPr firstRow="1" bandRow="1">
                <a:tableStyleId>{5C22544A-7EE6-4342-B048-85BDC9FD1C3A}</a:tableStyleId>
              </a:tblPr>
              <a:tblGrid>
                <a:gridCol w="3959702">
                  <a:extLst>
                    <a:ext uri="{9D8B030D-6E8A-4147-A177-3AD203B41FA5}">
                      <a16:colId xmlns:a16="http://schemas.microsoft.com/office/drawing/2014/main" val="2617536888"/>
                    </a:ext>
                  </a:extLst>
                </a:gridCol>
                <a:gridCol w="3959702">
                  <a:extLst>
                    <a:ext uri="{9D8B030D-6E8A-4147-A177-3AD203B41FA5}">
                      <a16:colId xmlns:a16="http://schemas.microsoft.com/office/drawing/2014/main" val="243657988"/>
                    </a:ext>
                  </a:extLst>
                </a:gridCol>
                <a:gridCol w="3959702">
                  <a:extLst>
                    <a:ext uri="{9D8B030D-6E8A-4147-A177-3AD203B41FA5}">
                      <a16:colId xmlns:a16="http://schemas.microsoft.com/office/drawing/2014/main" val="3293047403"/>
                    </a:ext>
                  </a:extLst>
                </a:gridCol>
              </a:tblGrid>
              <a:tr h="502335">
                <a:tc>
                  <a:txBody>
                    <a:bodyPr/>
                    <a:lstStyle/>
                    <a:p>
                      <a:pPr algn="ctr">
                        <a:spcBef>
                          <a:spcPts val="1200"/>
                        </a:spcBef>
                      </a:pPr>
                      <a:r>
                        <a:rPr lang="en-AU" dirty="0"/>
                        <a:t>CHIARI</a:t>
                      </a:r>
                    </a:p>
                  </a:txBody>
                  <a:tcPr/>
                </a:tc>
                <a:tc>
                  <a:txBody>
                    <a:bodyPr/>
                    <a:lstStyle/>
                    <a:p>
                      <a:pPr algn="ctr">
                        <a:spcBef>
                          <a:spcPts val="1200"/>
                        </a:spcBef>
                      </a:pPr>
                      <a:r>
                        <a:rPr lang="en-AU" dirty="0"/>
                        <a:t>SYRINGOMYELIA</a:t>
                      </a:r>
                    </a:p>
                  </a:txBody>
                  <a:tcPr/>
                </a:tc>
                <a:tc>
                  <a:txBody>
                    <a:bodyPr/>
                    <a:lstStyle/>
                    <a:p>
                      <a:pPr algn="ctr">
                        <a:spcBef>
                          <a:spcPts val="1200"/>
                        </a:spcBef>
                      </a:pPr>
                      <a:r>
                        <a:rPr lang="en-AU" dirty="0"/>
                        <a:t>CLINICAL</a:t>
                      </a:r>
                    </a:p>
                  </a:txBody>
                  <a:tcPr/>
                </a:tc>
                <a:extLst>
                  <a:ext uri="{0D108BD9-81ED-4DB2-BD59-A6C34878D82A}">
                    <a16:rowId xmlns:a16="http://schemas.microsoft.com/office/drawing/2014/main" val="1223225993"/>
                  </a:ext>
                </a:extLst>
              </a:tr>
              <a:tr h="2444424">
                <a:tc>
                  <a:txBody>
                    <a:bodyPr/>
                    <a:lstStyle/>
                    <a:p>
                      <a:pPr marL="177800" indent="-177800"/>
                      <a:r>
                        <a:rPr lang="en-AU" sz="1100" dirty="0"/>
                        <a:t>1.	King V, Liu S, Russo C, Jayasekara M, Stoodley M, Di Ieva A. Use of Artificial Intelligence in the Prediction of Chiari Malformation Type 1 Recurrence After Posterior Fossa Decompressive Surgery.   Cureus. . 2024;16(5):e60879. doi:10.7759/cureus.60879 </a:t>
                      </a:r>
                    </a:p>
                    <a:p>
                      <a:pPr marL="177800" indent="-177800"/>
                      <a:r>
                        <a:rPr lang="en-AU" sz="1100" dirty="0"/>
                        <a:t>2.	Lloyd RA, Stoodley MA, Bilston LE. Statistical shape models of the posterior cranial fossa and hindbrain volumes may provide a more robust clinical metric for Chiari malformation.   J </a:t>
                      </a:r>
                      <a:r>
                        <a:rPr lang="en-AU" sz="1100" dirty="0" err="1"/>
                        <a:t>Biomech</a:t>
                      </a:r>
                      <a:r>
                        <a:rPr lang="en-AU" sz="1100" dirty="0"/>
                        <a:t>. . 2022137doi:10.1016/j.jbiomech.2022.111093 </a:t>
                      </a:r>
                    </a:p>
                    <a:p>
                      <a:pPr marL="177800" indent="-177800"/>
                      <a:r>
                        <a:rPr lang="en-AU" sz="1100" dirty="0"/>
                        <a:t>3.	Tanaka KW, Russo C, Liu S, Stoodley MA, Di Ieva A. Use of deep learning in the MRI diagnosis of Chiari malformation type I.   Neuroradiology. . 2022;64(8):1585-1592. doi:10.1007/s00234-022-02921-0 </a:t>
                      </a:r>
                    </a:p>
                    <a:p>
                      <a:pPr marL="177800" indent="-177800"/>
                      <a:r>
                        <a:rPr lang="en-AU" sz="1100" dirty="0"/>
                        <a:t>4.	Dawes BH, Lloyd RA, Rogers JM, Magnussen JS, Bilston LE, Stoodley MA. Cerebellar Tissue Strain in Chiari Malformation with Headache.   World </a:t>
                      </a:r>
                      <a:r>
                        <a:rPr lang="en-AU" sz="1100" dirty="0" err="1"/>
                        <a:t>Neurosurg</a:t>
                      </a:r>
                      <a:r>
                        <a:rPr lang="en-AU" sz="1100" dirty="0"/>
                        <a:t>. . 2019130doi:10.1016/j.wneu.2019.05.211 </a:t>
                      </a:r>
                    </a:p>
                    <a:p>
                      <a:pPr marL="177800" indent="-177800"/>
                      <a:r>
                        <a:rPr lang="en-AU" sz="1100" dirty="0"/>
                        <a:t>5.	Houston JR, Allen PA, Rogers JM, et al. Type I Chiari malformation, RBANS performance, and brain morphology: Connecting the dots on cognition and macrolevel brain structure.   Neuropsychology. . 2019;33(5):725-738. doi:10.1037/neu0000547 </a:t>
                      </a:r>
                    </a:p>
                    <a:p>
                      <a:pPr marL="177800" indent="-177800"/>
                      <a:r>
                        <a:rPr lang="en-AU" sz="1100" dirty="0"/>
                        <a:t>6.	Rogers JM, Savage G, Stoodley MA. A Systematic Review of Cognition in Chiari I Malformation.   </a:t>
                      </a:r>
                      <a:r>
                        <a:rPr lang="en-AU" sz="1100" dirty="0" err="1"/>
                        <a:t>Neuropsychol</a:t>
                      </a:r>
                      <a:r>
                        <a:rPr lang="en-AU" sz="1100" dirty="0"/>
                        <a:t> Rev. . 2018;28(2):176-187. doi:10.1007/s11065-018-9368-6 </a:t>
                      </a:r>
                    </a:p>
                  </a:txBody>
                  <a:tcPr/>
                </a:tc>
                <a:tc>
                  <a:txBody>
                    <a:bodyPr/>
                    <a:lstStyle/>
                    <a:p>
                      <a:pPr marL="177800" indent="-177800"/>
                      <a:r>
                        <a:rPr lang="en-AU" sz="400" dirty="0"/>
                        <a:t>1.	Johnson L, Bartlett-</a:t>
                      </a:r>
                      <a:r>
                        <a:rPr lang="en-AU" sz="400" dirty="0" err="1"/>
                        <a:t>Tomasetig</a:t>
                      </a:r>
                      <a:r>
                        <a:rPr lang="en-AU" sz="400" dirty="0"/>
                        <a:t> F, Fok S, et al. A novel method to quantify perivascular space enlargement near the syrinx in a rodent model of post-traumatic syringomyelia.   Sci. rep.. . 2023;13(1):15043. doi:10.1038/s41598-023-42275-y </a:t>
                      </a:r>
                    </a:p>
                    <a:p>
                      <a:pPr marL="177800" indent="-177800"/>
                      <a:r>
                        <a:rPr lang="en-AU" sz="400" dirty="0"/>
                        <a:t>2.	Berliner JA, Lam MA, Najafi E, Hemley SJ, Bilston LE, Stoodley MA. Aquaporin-4 expression and modulation in a rat model of post-traumatic syringomyelia.   Sci. rep.. . 2023;13(1):9662. doi:10.1038/s41598-023-36538-x </a:t>
                      </a:r>
                    </a:p>
                    <a:p>
                      <a:pPr marL="177800" indent="-177800"/>
                      <a:r>
                        <a:rPr lang="en-AU" sz="400" dirty="0"/>
                        <a:t>3.	Liu S, Bilston LE, Flores Rodriguez N, et al. Changes in intrathoracic pressure, not arterial pulsations, exert the greatest effect on tracer influx in the spinal cord.   Fluids Barriers CNS. . 2022;19(1):14. doi:10.1186/s12987-022-00310-6 </a:t>
                      </a:r>
                    </a:p>
                    <a:p>
                      <a:pPr marL="177800" indent="-177800"/>
                      <a:r>
                        <a:rPr lang="en-AU" sz="400" dirty="0"/>
                        <a:t>4.	Liu S, Bilston LE, Stoodley MA, Hemley SJ. Tachycardia and hypertension enhance tracer efflux from the spinal cord.   Fluids Barriers CNS. . 2021;18(1):47. doi:10.1186/s12987-021-00279-8 </a:t>
                      </a:r>
                    </a:p>
                    <a:p>
                      <a:pPr marL="177800" indent="-177800"/>
                      <a:r>
                        <a:rPr lang="en-AU" sz="400" dirty="0"/>
                        <a:t>5.	Berliner J, Hemley S, Najafi E, Bilston L, Stoodley M, Lam M. Abnormalities in spinal cord ultrastructure in a rat model of post-traumatic syringomyelia.   Fluids Barriers CNS. . 2020;17(1):11. doi:10.1186/s12987-020-0171-4 </a:t>
                      </a:r>
                    </a:p>
                    <a:p>
                      <a:pPr marL="177800" indent="-177800"/>
                      <a:r>
                        <a:rPr lang="en-AU" sz="400" dirty="0"/>
                        <a:t>6.	Lloyd RA, Stoodley MA, Fletcher DF, Bilston LE. The effects of variation in the arterial pulse waveform on perivascular flow.   J </a:t>
                      </a:r>
                      <a:r>
                        <a:rPr lang="en-AU" sz="400" dirty="0" err="1"/>
                        <a:t>Biomech</a:t>
                      </a:r>
                      <a:r>
                        <a:rPr lang="en-AU" sz="400" dirty="0"/>
                        <a:t>. . 201990doi:10.1016/j.jbiomech.2019.04.030 </a:t>
                      </a:r>
                    </a:p>
                    <a:p>
                      <a:pPr marL="177800" indent="-177800"/>
                      <a:r>
                        <a:rPr lang="en-AU" sz="400" dirty="0"/>
                        <a:t>7.	Berliner JA, Woodcock T, Najafi E, et al. Effect of extradural constriction on CSF flow in rat spinal cord.   Fluids Barriers CNS. . 2019;16(1):7. doi:10.1186/s12987-019-0127-8 </a:t>
                      </a:r>
                    </a:p>
                    <a:p>
                      <a:pPr marL="177800" indent="-177800"/>
                      <a:r>
                        <a:rPr lang="en-AU" sz="400" dirty="0"/>
                        <a:t>8.	Liu S, Lam MA, Sial A, Hemley SJ, Bilston LE, Stoodley MA. Fluid outflow in the rat spinal cord: the role of perivascular and </a:t>
                      </a:r>
                      <a:r>
                        <a:rPr lang="en-AU" sz="400" dirty="0" err="1"/>
                        <a:t>paravascular</a:t>
                      </a:r>
                      <a:r>
                        <a:rPr lang="en-AU" sz="400" dirty="0"/>
                        <a:t> pathways.   Fluids Barriers CNS. . 2018;15(1):13. doi:10.1186/s12987-018-0098-1 </a:t>
                      </a:r>
                    </a:p>
                    <a:p>
                      <a:pPr marL="177800" indent="-177800"/>
                      <a:r>
                        <a:rPr lang="en-AU" sz="400" dirty="0"/>
                        <a:t>9.	Yeo J, Cheng S, Hemley S, Lee BB, Stoodley M, Bilston L. Characteristics of CSF Velocity-Time Profile in Posttraumatic Syringomyelia.   AJNR Am J </a:t>
                      </a:r>
                      <a:r>
                        <a:rPr lang="en-AU" sz="400" dirty="0" err="1"/>
                        <a:t>Neuroradiol</a:t>
                      </a:r>
                      <a:r>
                        <a:rPr lang="en-AU" sz="400" dirty="0"/>
                        <a:t>. . 2017;38(9):1839-1844. doi:10.3174/ajnr.A5304 </a:t>
                      </a:r>
                    </a:p>
                    <a:p>
                      <a:pPr marL="177800" indent="-177800"/>
                      <a:r>
                        <a:rPr lang="en-AU" sz="400" dirty="0"/>
                        <a:t>10.	Najafi E, Bilston LE, Song X, et al. Longitudinal measurements of syrinx size in a rat model of posttraumatic syringomyelia.   J </a:t>
                      </a:r>
                      <a:r>
                        <a:rPr lang="en-AU" sz="400" dirty="0" err="1"/>
                        <a:t>Neurosurg</a:t>
                      </a:r>
                      <a:r>
                        <a:rPr lang="en-AU" sz="400" dirty="0"/>
                        <a:t> Spine. . 2016;24(6):941-8. doi:10.3171/2015.10.SPINE15538 </a:t>
                      </a:r>
                    </a:p>
                    <a:p>
                      <a:pPr marL="177800" indent="-177800"/>
                      <a:r>
                        <a:rPr lang="en-AU" sz="400" dirty="0"/>
                        <a:t>11.	Wong JH, Song X, Hemley SJ, Bilston LE, Cheng S, Stoodley MA. Direct-trauma model of posttraumatic syringomyelia with a computer-controlled motorized spinal cord impactor.   J </a:t>
                      </a:r>
                      <a:r>
                        <a:rPr lang="en-AU" sz="400" dirty="0" err="1"/>
                        <a:t>Neurosurg</a:t>
                      </a:r>
                      <a:r>
                        <a:rPr lang="en-AU" sz="400" dirty="0"/>
                        <a:t> Spine. . 2016;24(5):797-805. doi:10.3171/2015.10.SPINE15742 </a:t>
                      </a:r>
                    </a:p>
                    <a:p>
                      <a:pPr marL="177800" indent="-177800"/>
                      <a:r>
                        <a:rPr lang="en-AU" sz="400" dirty="0"/>
                        <a:t>12.	Najafi E, Stoodley MA, Bilston LE, Hemley SJ. Inwardly rectifying potassium channel 4.1 expression in post-traumatic syringomyelia.   Neuroscience. . 2016317doi:10.1016/j.neuroscience.2016.01.001 </a:t>
                      </a:r>
                    </a:p>
                    <a:p>
                      <a:pPr marL="177800" indent="-177800"/>
                      <a:r>
                        <a:rPr lang="en-AU" sz="400" dirty="0"/>
                        <a:t>13.	Leung V, Magnussen JS, Stoodley MA, Bilston LE. Cerebellar and hindbrain motion in Chiari malformation with and without syringomyelia.   J </a:t>
                      </a:r>
                      <a:r>
                        <a:rPr lang="en-AU" sz="400" dirty="0" err="1"/>
                        <a:t>Neurosurg</a:t>
                      </a:r>
                      <a:r>
                        <a:rPr lang="en-AU" sz="400" dirty="0"/>
                        <a:t> Spine. . 2016;24(4):546-55. doi:10.3171/2015.8.SPINE15325 </a:t>
                      </a:r>
                    </a:p>
                    <a:p>
                      <a:pPr marL="177800" indent="-177800"/>
                      <a:r>
                        <a:rPr lang="en-AU" sz="400" dirty="0"/>
                        <a:t>14.	Cheng S, Fletcher D, Hemley S, Stoodley M, Bilston L. Effects of fluid structure interaction in a three dimensional model of the spinal subarachnoid space.   J </a:t>
                      </a:r>
                      <a:r>
                        <a:rPr lang="en-AU" sz="400" dirty="0" err="1"/>
                        <a:t>Biomech</a:t>
                      </a:r>
                      <a:r>
                        <a:rPr lang="en-AU" sz="400" dirty="0"/>
                        <a:t>. . 2014;47(11):2826-30. doi:10.1016/j.jbiomech.2014.04.027 </a:t>
                      </a:r>
                    </a:p>
                    <a:p>
                      <a:pPr marL="177800" indent="-177800"/>
                      <a:r>
                        <a:rPr lang="en-AU" sz="400" dirty="0"/>
                        <a:t>15.	Clarke EC, Fletcher DF, Stoodley MA, Bilston LE. Computational fluid dynamics modelling of cerebrospinal fluid pressure in Chiari malformation and syringomyelia.   J </a:t>
                      </a:r>
                      <a:r>
                        <a:rPr lang="en-AU" sz="400" dirty="0" err="1"/>
                        <a:t>Biomech</a:t>
                      </a:r>
                      <a:r>
                        <a:rPr lang="en-AU" sz="400" dirty="0"/>
                        <a:t>. . 2013;46(11):1801-9. doi:10.1016/j.jbiomech.2013.05.013 </a:t>
                      </a:r>
                    </a:p>
                    <a:p>
                      <a:pPr marL="177800" indent="-177800"/>
                      <a:r>
                        <a:rPr lang="en-AU" sz="400" dirty="0"/>
                        <a:t>16.	Clarke EC, Stoodley MA, Bilston LE. Changes in temporal flow characteristics of CSF in Chiari malformation Type I with and without syringomyelia: implications for theory of syrinx development.   J </a:t>
                      </a:r>
                      <a:r>
                        <a:rPr lang="en-AU" sz="400" dirty="0" err="1"/>
                        <a:t>Neurosurg</a:t>
                      </a:r>
                      <a:r>
                        <a:rPr lang="en-AU" sz="400" dirty="0"/>
                        <a:t>. . 2013;118(5):1135-40. doi:10.3171/2013.2.JNS12759 </a:t>
                      </a:r>
                    </a:p>
                    <a:p>
                      <a:pPr marL="177800" indent="-177800"/>
                      <a:r>
                        <a:rPr lang="en-AU" sz="400" dirty="0"/>
                        <a:t>17.	Hemley SJ, Bilston LE, Cheng S, Chan JN, Stoodley MA. Aquaporin-4 expression in post-traumatic syringomyelia.   J Neurotrauma. . 2013;30(16):1457-67. doi:10.1089/neu.2012.2614 </a:t>
                      </a:r>
                    </a:p>
                    <a:p>
                      <a:pPr marL="177800" indent="-177800"/>
                      <a:r>
                        <a:rPr lang="en-AU" sz="400" dirty="0"/>
                        <a:t>18.	Hemley SJ, Bilston LE, Cheng S, Stoodley MA. Aquaporin-4 expression and blood-spinal cord barrier permeability in canalicular syringomyelia.   J </a:t>
                      </a:r>
                      <a:r>
                        <a:rPr lang="en-AU" sz="400" dirty="0" err="1"/>
                        <a:t>Neurosurg</a:t>
                      </a:r>
                      <a:r>
                        <a:rPr lang="en-AU" sz="400" dirty="0"/>
                        <a:t> Spine. . 2012;17(6):602-12. doi:10.3171/2012.9.SPINE1265 </a:t>
                      </a:r>
                    </a:p>
                    <a:p>
                      <a:pPr marL="177800" indent="-177800"/>
                      <a:r>
                        <a:rPr lang="en-AU" sz="400" dirty="0"/>
                        <a:t>19.	Wong J, Hemley S, Jones N, Cheng S, Bilston L, Stoodley M. Fluid outflow in a large-animal model of posttraumatic syringomyelia.   Neurosurgery. . 2012;71(2):474-80; discussion 480. doi:10.1227/NEU.0b013e31825927d6 </a:t>
                      </a:r>
                    </a:p>
                    <a:p>
                      <a:pPr marL="177800" indent="-177800"/>
                      <a:r>
                        <a:rPr lang="en-AU" sz="400" dirty="0"/>
                        <a:t>20.	Cheng S, Stoodley MA, Wong J, Hemley S, Fletcher DF, Bilston LE. The presence of arachnoiditis affects the characteristics of CSF flow in the spinal subarachnoid space: a modelling study.   J </a:t>
                      </a:r>
                      <a:r>
                        <a:rPr lang="en-AU" sz="400" dirty="0" err="1"/>
                        <a:t>Biomech</a:t>
                      </a:r>
                      <a:r>
                        <a:rPr lang="en-AU" sz="400" dirty="0"/>
                        <a:t>. . 2012;45(7):1186-91. doi:10.1016/j.jbiomech.2012.01.050 </a:t>
                      </a:r>
                    </a:p>
                    <a:p>
                      <a:pPr marL="177800" indent="-177800"/>
                      <a:r>
                        <a:rPr lang="en-AU" sz="400" dirty="0"/>
                        <a:t>21.	Tu J, Liao J, Stoodley MA, Cunningham AM. Reaction of endogenous progenitor cells in a rat model of posttraumatic syringomyelia.   J </a:t>
                      </a:r>
                      <a:r>
                        <a:rPr lang="en-AU" sz="400" dirty="0" err="1"/>
                        <a:t>Neurosurg</a:t>
                      </a:r>
                      <a:r>
                        <a:rPr lang="en-AU" sz="400" dirty="0"/>
                        <a:t> Spine. . 2011;14(5):573-82. doi:10.3171/2011.1.SPINE09491 </a:t>
                      </a:r>
                    </a:p>
                    <a:p>
                      <a:pPr marL="177800" indent="-177800"/>
                      <a:r>
                        <a:rPr lang="en-AU" sz="400" dirty="0"/>
                        <a:t>22.	Tu J, Liao J, Stoodley MA, Cunningham AM. Differentiation of endogenous progenitors in an animal model of post-traumatic syringomyelia.   Spine. . 2010;35(11):1116-21. doi:10.1097/BRS.0b013e3181ba6ce4 </a:t>
                      </a:r>
                    </a:p>
                    <a:p>
                      <a:pPr marL="177800" indent="-177800"/>
                      <a:r>
                        <a:rPr lang="en-AU" sz="400" dirty="0"/>
                        <a:t>23.	Bilston LE, Stoodley MA, Fletcher DF. The influence of the relative timing of arterial and subarachnoid space pulse waves on spinal perivascular cerebrospinal fluid flow as a possible factor in syrinx development.   J </a:t>
                      </a:r>
                      <a:r>
                        <a:rPr lang="en-AU" sz="400" dirty="0" err="1"/>
                        <a:t>Neurosurg</a:t>
                      </a:r>
                      <a:r>
                        <a:rPr lang="en-AU" sz="400" dirty="0"/>
                        <a:t>. . 2010;112(4):808-13. doi:10.3171/2009.5.JNS08945 </a:t>
                      </a:r>
                    </a:p>
                    <a:p>
                      <a:pPr marL="177800" indent="-177800"/>
                      <a:r>
                        <a:rPr lang="en-AU" sz="400" dirty="0"/>
                        <a:t>24.	Hemley SJ, Tu J, Stoodley MA. Role of the blood-spinal cord barrier in posttraumatic syringomyelia.   J </a:t>
                      </a:r>
                      <a:r>
                        <a:rPr lang="en-AU" sz="400" dirty="0" err="1"/>
                        <a:t>Neurosurg</a:t>
                      </a:r>
                      <a:r>
                        <a:rPr lang="en-AU" sz="400" dirty="0"/>
                        <a:t> Spine. . 2009;11(6):696-704. doi:10.3171/2009.6.SPINE08564 </a:t>
                      </a:r>
                    </a:p>
                    <a:p>
                      <a:pPr marL="177800" indent="-177800"/>
                      <a:r>
                        <a:rPr lang="en-AU" sz="400" dirty="0"/>
                        <a:t>25.	Bertram CD, Bilston LE, Stoodley MA. Tensile radial stress in the spinal cord related to arachnoiditis or tethering: a numerical model.   Med Biol Eng </a:t>
                      </a:r>
                      <a:r>
                        <a:rPr lang="en-AU" sz="400" dirty="0" err="1"/>
                        <a:t>Comput</a:t>
                      </a:r>
                      <a:r>
                        <a:rPr lang="en-AU" sz="400" dirty="0"/>
                        <a:t>. . 2008;46(7):701-7. doi:10.1007/s11517-008-0332-0 </a:t>
                      </a:r>
                    </a:p>
                    <a:p>
                      <a:pPr marL="177800" indent="-177800"/>
                      <a:r>
                        <a:rPr lang="en-AU" sz="400" dirty="0"/>
                        <a:t>26.	Brodbelt A, Stoodley M. CSF pathways: a review.   Br J </a:t>
                      </a:r>
                      <a:r>
                        <a:rPr lang="en-AU" sz="400" dirty="0" err="1"/>
                        <a:t>Neurosurg</a:t>
                      </a:r>
                      <a:r>
                        <a:rPr lang="en-AU" sz="400" dirty="0"/>
                        <a:t>. . 2007;21(5):510-20. doi:10.1080/02688690701447420 </a:t>
                      </a:r>
                    </a:p>
                    <a:p>
                      <a:pPr marL="177800" indent="-177800"/>
                      <a:r>
                        <a:rPr lang="en-AU" sz="400" dirty="0"/>
                        <a:t>27.	Bilston LE, Fletcher DF, Stoodley MA. Focal spinal arachnoiditis increases subarachnoid space pressure: a computational study.   Clin </a:t>
                      </a:r>
                      <a:r>
                        <a:rPr lang="en-AU" sz="400" dirty="0" err="1"/>
                        <a:t>Biomech</a:t>
                      </a:r>
                      <a:r>
                        <a:rPr lang="en-AU" sz="400" dirty="0"/>
                        <a:t>. . 2006;21(6):579-84. doi:10.1016/j.clinbiomech.2006.01.009 </a:t>
                      </a:r>
                    </a:p>
                    <a:p>
                      <a:pPr marL="177800" indent="-177800"/>
                      <a:r>
                        <a:rPr lang="en-AU" sz="400" dirty="0"/>
                        <a:t>28.	Bertram CD, Brodbelt AR, Stoodley MA. The origins of syringomyelia: numerical models of fluid/structure interactions in the spinal cord.   J </a:t>
                      </a:r>
                      <a:r>
                        <a:rPr lang="en-AU" sz="400" dirty="0" err="1"/>
                        <a:t>Biomech</a:t>
                      </a:r>
                      <a:r>
                        <a:rPr lang="en-AU" sz="400" dirty="0"/>
                        <a:t> Eng. . 2005;127(7):1099-109. doi:10.1115/1.2073607 </a:t>
                      </a:r>
                    </a:p>
                    <a:p>
                      <a:pPr marL="177800" indent="-177800"/>
                      <a:r>
                        <a:rPr lang="en-AU" sz="400" dirty="0"/>
                        <a:t>29.	Brodbelt AR, Stoodley MA, Watling A, et al. The role of excitotoxic injury in post-traumatic syringomyelia.   J Neurotrauma. . 2003;20(9):883-93. doi:10.1089/089771503322385818 </a:t>
                      </a:r>
                    </a:p>
                    <a:p>
                      <a:pPr marL="177800" indent="-177800"/>
                      <a:r>
                        <a:rPr lang="en-AU" sz="400" dirty="0"/>
                        <a:t>30.	Brodbelt AR, Stoodley MA, Watling AM, Tu J, Burke S, Jones NR. Altered subarachnoid space compliance and fluid flow in an animal model of posttraumatic syringomyelia.   Spine. . 2003;28(20):E413-9. doi:10.1097/01.BRS.0000092346.83686.B9 </a:t>
                      </a:r>
                    </a:p>
                    <a:p>
                      <a:pPr marL="177800" indent="-177800"/>
                      <a:r>
                        <a:rPr lang="en-AU" sz="400" dirty="0"/>
                        <a:t>31.	Bilston LE, Fletcher DF, Brodbelt AR, Stoodley MA. Arterial pulsation-driven cerebrospinal fluid flow in the perivascular space: a computational model.   </a:t>
                      </a:r>
                      <a:r>
                        <a:rPr lang="en-AU" sz="400" dirty="0" err="1"/>
                        <a:t>Comput</a:t>
                      </a:r>
                      <a:r>
                        <a:rPr lang="en-AU" sz="400" dirty="0"/>
                        <a:t> Methods </a:t>
                      </a:r>
                      <a:r>
                        <a:rPr lang="en-AU" sz="400" dirty="0" err="1"/>
                        <a:t>Biomech</a:t>
                      </a:r>
                      <a:r>
                        <a:rPr lang="en-AU" sz="400" dirty="0"/>
                        <a:t> Biomed Engin. . 2003;6(4):235-41. doi:10.1080/10255840310001606116 </a:t>
                      </a:r>
                    </a:p>
                    <a:p>
                      <a:pPr marL="177800" indent="-177800"/>
                      <a:r>
                        <a:rPr lang="en-AU" sz="400" dirty="0"/>
                        <a:t>32.	Brodbelt AR, Stoodley MA, Watling AM, Tu J, Jones NR. Fluid flow in an animal model of post-traumatic syringomyelia.   </a:t>
                      </a:r>
                      <a:r>
                        <a:rPr lang="en-AU" sz="400" dirty="0" err="1"/>
                        <a:t>Eur</a:t>
                      </a:r>
                      <a:r>
                        <a:rPr lang="en-AU" sz="400" dirty="0"/>
                        <a:t> Spine J. . 2003;12(3):300-6. doi:10.1007/s00586-002-0492-9 </a:t>
                      </a:r>
                    </a:p>
                    <a:p>
                      <a:pPr marL="177800" indent="-177800"/>
                      <a:r>
                        <a:rPr lang="en-AU" sz="400" dirty="0"/>
                        <a:t>33.	Yang L, Jones NR, Stoodley MA, </a:t>
                      </a:r>
                      <a:r>
                        <a:rPr lang="en-AU" sz="400" dirty="0" err="1"/>
                        <a:t>Blumbergs</a:t>
                      </a:r>
                      <a:r>
                        <a:rPr lang="en-AU" sz="400" dirty="0"/>
                        <a:t> PC, Brown CJ. Excitotoxic model of post-traumatic syringomyelia in the rat.   Spine. . 2001;26(17):1842-9. doi:10.1097/00007632-200109010-00004 </a:t>
                      </a:r>
                    </a:p>
                    <a:p>
                      <a:pPr marL="177800" indent="-177800"/>
                      <a:r>
                        <a:rPr lang="en-AU" sz="400" dirty="0"/>
                        <a:t>34.	Stoodley MA, Jones NR, Yang L, Brown CJ. Mechanisms underlying the formation and enlargement of noncommunicating syringomyelia: experimental studies.   </a:t>
                      </a:r>
                      <a:r>
                        <a:rPr lang="en-AU" sz="400" dirty="0" err="1"/>
                        <a:t>Neurosurg</a:t>
                      </a:r>
                      <a:r>
                        <a:rPr lang="en-AU" sz="400" dirty="0"/>
                        <a:t>. focus. . 2000;8(3):E2. doi:10.3171/foc.2000.8.3.2 </a:t>
                      </a:r>
                    </a:p>
                    <a:p>
                      <a:pPr marL="177800" indent="-177800"/>
                      <a:r>
                        <a:rPr lang="en-AU" sz="400" dirty="0"/>
                        <a:t>35.	Stoodley MA. Pathophysiology of syringomyelia.   J </a:t>
                      </a:r>
                      <a:r>
                        <a:rPr lang="en-AU" sz="400" dirty="0" err="1"/>
                        <a:t>Neurosurg</a:t>
                      </a:r>
                      <a:r>
                        <a:rPr lang="en-AU" sz="400" dirty="0"/>
                        <a:t>. . 2000;92(6):1069-70; author reply 1071-3. Cited in: Ovid MEDLINE(R) at http://ovidsp.ovid.com/ovidweb.cgi?T=JS&amp;PAGE=reference&amp;D=med4&amp;NEWS=N&amp;AN=10839277. Accessed July 08, 2025. </a:t>
                      </a:r>
                    </a:p>
                    <a:p>
                      <a:pPr marL="177800" indent="-177800"/>
                      <a:r>
                        <a:rPr lang="en-AU" sz="400" dirty="0"/>
                        <a:t>36.	Stoodley MA, Gutschmidt B, Jones NR. Cerebrospinal fluid flow in an animal model of noncommunicating syringomyelia.   Neurosurgery. . 1999;44(5):1065-75; discussion 1075-6. doi:10.1097/00006123-199905000-00068 </a:t>
                      </a:r>
                    </a:p>
                    <a:p>
                      <a:pPr marL="177800" indent="-177800"/>
                      <a:r>
                        <a:rPr lang="en-AU" sz="400" dirty="0"/>
                        <a:t>37.	Storer KP, Toh J, Stoodley MA, Jones NR. The central canal of the human spinal cord: a computerised 3-D study.   J Anat. . 1998192 ( Pt 4)doi:10.1046/j.1469-7580.1998.19240565.x </a:t>
                      </a:r>
                    </a:p>
                    <a:p>
                      <a:pPr marL="177800" indent="-177800"/>
                      <a:r>
                        <a:rPr lang="en-AU" sz="400" dirty="0"/>
                        <a:t>38.	Stoodley MA, Jones NR, Brown CJ. Evidence for rapid fluid flow from the subarachnoid space into the spinal cord central canal in the rat.   Brain Res. . 1996;707(2):155-64. doi:10.1016/0006-8993(95)01228-1 </a:t>
                      </a:r>
                    </a:p>
                  </a:txBody>
                  <a:tcPr/>
                </a:tc>
                <a:tc>
                  <a:txBody>
                    <a:bodyPr/>
                    <a:lstStyle/>
                    <a:p>
                      <a:pPr marL="177800" indent="-177800"/>
                      <a:r>
                        <a:rPr lang="en-AU" sz="1000" dirty="0"/>
                        <a:t>1.	Park RJ, Unnikrishnan S, Berliner J, Magnussen J, Liu S, Stoodley MA. Cerebellar Tonsillar Descent Mimicking Chiari Malformation.   J. Clin. Med.. . 2023;12(8). doi:10.3390/jcm12082786 </a:t>
                      </a:r>
                    </a:p>
                    <a:p>
                      <a:pPr marL="177800" indent="-177800"/>
                      <a:r>
                        <a:rPr lang="en-AU" sz="1000" dirty="0"/>
                        <a:t>2.	Ciaramitaro P, Massimi L, Bertuccio A, et al. Diagnosis and treatment of Chiari malformation and syringomyelia in adults: international consensus document.   Neurol Sci. . 2022;43(2):1327-1342. doi:10.1007/s10072-021-05347-3 </a:t>
                      </a:r>
                    </a:p>
                    <a:p>
                      <a:pPr marL="177800" indent="-177800"/>
                      <a:r>
                        <a:rPr lang="en-AU" sz="1000" dirty="0"/>
                        <a:t>3.	Massimi L, </a:t>
                      </a:r>
                      <a:r>
                        <a:rPr lang="en-AU" sz="1000" dirty="0" err="1"/>
                        <a:t>Peretta</a:t>
                      </a:r>
                      <a:r>
                        <a:rPr lang="en-AU" sz="1000" dirty="0"/>
                        <a:t> P, </a:t>
                      </a:r>
                      <a:r>
                        <a:rPr lang="en-AU" sz="1000" dirty="0" err="1"/>
                        <a:t>Erbetta</a:t>
                      </a:r>
                      <a:r>
                        <a:rPr lang="en-AU" sz="1000" dirty="0"/>
                        <a:t> A, et al. Diagnosis and treatment of Chiari malformation type 1 in children: the International Consensus Document.   Neurol Sci. . 2022;43(2):1311-1326. doi:10.1007/s10072-021-05317-9 </a:t>
                      </a:r>
                    </a:p>
                    <a:p>
                      <a:pPr marL="177800" indent="-177800"/>
                      <a:r>
                        <a:rPr lang="en-AU" sz="1000" dirty="0"/>
                        <a:t>4.	Jeffree RL, Stoodley MA. Management of Chiari in pregnancy.   J Clin </a:t>
                      </a:r>
                      <a:r>
                        <a:rPr lang="en-AU" sz="1000" dirty="0" err="1"/>
                        <a:t>Neurosci</a:t>
                      </a:r>
                      <a:r>
                        <a:rPr lang="en-AU" sz="1000" dirty="0"/>
                        <a:t>. . 202183doi:10.1016/j.jocn.2020.10.025 </a:t>
                      </a:r>
                    </a:p>
                    <a:p>
                      <a:pPr marL="177800" indent="-177800"/>
                      <a:r>
                        <a:rPr lang="en-AU" sz="1000" dirty="0"/>
                        <a:t>5.	Davidson KA, Rogers JM, Stoodley MA. Syrinx to Subarachnoid Shunting for Syringomyelia.   World </a:t>
                      </a:r>
                      <a:r>
                        <a:rPr lang="en-AU" sz="1000" dirty="0" err="1"/>
                        <a:t>Neurosurg</a:t>
                      </a:r>
                      <a:r>
                        <a:rPr lang="en-AU" sz="1000" dirty="0"/>
                        <a:t>. . 2018110doi:10.1016/j.wneu.2017.09.205 </a:t>
                      </a:r>
                    </a:p>
                    <a:p>
                      <a:pPr marL="177800" indent="-177800"/>
                      <a:r>
                        <a:rPr lang="en-AU" sz="1000" dirty="0"/>
                        <a:t>6.	Davidoff CL, Liu S, Wong JHY, Koustais S, Rogers JM, Stoodley MA. Treatment of Syringomyelia in Patients with Arachnoiditis at the </a:t>
                      </a:r>
                      <a:r>
                        <a:rPr lang="en-AU" sz="1000" dirty="0" err="1"/>
                        <a:t>Craniocervical</a:t>
                      </a:r>
                      <a:r>
                        <a:rPr lang="en-AU" sz="1000" dirty="0"/>
                        <a:t> Junction.   World </a:t>
                      </a:r>
                      <a:r>
                        <a:rPr lang="en-AU" sz="1000" dirty="0" err="1"/>
                        <a:t>Neurosurg</a:t>
                      </a:r>
                      <a:r>
                        <a:rPr lang="en-AU" sz="1000" dirty="0"/>
                        <a:t>. . 2017107doi:10.1016/j.wneu.2017.08.064 </a:t>
                      </a:r>
                    </a:p>
                    <a:p>
                      <a:pPr marL="177800" indent="-177800"/>
                      <a:r>
                        <a:rPr lang="en-AU" sz="1000" dirty="0"/>
                        <a:t>7.	Li AE, Wilkinson MD, McGrillen KM, Stoodley MA, Magnussen JS. Clinical Applications of Cine Balanced Steady-State Free Precession MRI for the Evaluation of the Subarachnoid Spaces.   Clin </a:t>
                      </a:r>
                      <a:r>
                        <a:rPr lang="en-AU" sz="1000" dirty="0" err="1"/>
                        <a:t>Neuroradiol</a:t>
                      </a:r>
                      <a:r>
                        <a:rPr lang="en-AU" sz="1000" dirty="0"/>
                        <a:t>. . 2015;25(4):349-60. doi:10.1007/s00062-015-0383-1 </a:t>
                      </a:r>
                    </a:p>
                    <a:p>
                      <a:pPr marL="177800" indent="-177800"/>
                      <a:r>
                        <a:rPr lang="en-AU" sz="1000" dirty="0"/>
                        <a:t>8.	Brodbelt AR, Stoodley MA. Syringomyelia and the arachnoid web.   Acta </a:t>
                      </a:r>
                      <a:r>
                        <a:rPr lang="en-AU" sz="1000" dirty="0" err="1"/>
                        <a:t>Neurochir</a:t>
                      </a:r>
                      <a:r>
                        <a:rPr lang="en-AU" sz="1000" dirty="0"/>
                        <a:t> (Wien). . 2003;145(8):707-11; discussion 711. doi:10.1007/s00701-003-0071-9 </a:t>
                      </a:r>
                    </a:p>
                    <a:p>
                      <a:pPr marL="177800" indent="-177800"/>
                      <a:r>
                        <a:rPr lang="en-AU" sz="1000" dirty="0"/>
                        <a:t>9.	Brodbelt AR, Stoodley MA. Post-traumatic syringomyelia: a review.   J Clin </a:t>
                      </a:r>
                      <a:r>
                        <a:rPr lang="en-AU" sz="1000" dirty="0" err="1"/>
                        <a:t>Neurosci</a:t>
                      </a:r>
                      <a:r>
                        <a:rPr lang="en-AU" sz="1000" dirty="0"/>
                        <a:t>. . 2003;10(4):401-8. doi:10.1016/s0967-5868(02)00326-0 </a:t>
                      </a:r>
                    </a:p>
                  </a:txBody>
                  <a:tcPr/>
                </a:tc>
                <a:extLst>
                  <a:ext uri="{0D108BD9-81ED-4DB2-BD59-A6C34878D82A}">
                    <a16:rowId xmlns:a16="http://schemas.microsoft.com/office/drawing/2014/main" val="4192479798"/>
                  </a:ext>
                </a:extLst>
              </a:tr>
            </a:tbl>
          </a:graphicData>
        </a:graphic>
      </p:graphicFrame>
    </p:spTree>
    <p:extLst>
      <p:ext uri="{BB962C8B-B14F-4D97-AF65-F5344CB8AC3E}">
        <p14:creationId xmlns:p14="http://schemas.microsoft.com/office/powerpoint/2010/main" val="2538330471"/>
      </p:ext>
    </p:extLst>
  </p:cSld>
  <p:clrMapOvr>
    <a:masterClrMapping/>
  </p:clrMapOvr>
</p:sld>
</file>

<file path=ppt/theme/theme1.xml><?xml version="1.0" encoding="utf-8"?>
<a:theme xmlns:a="http://schemas.openxmlformats.org/drawingml/2006/main" name="PowerPoint_Master_Template_16x9_Fi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none" lIns="91440" tIns="45720" rIns="91440" bIns="45720" rtlCol="0" anchor="b" anchorCtr="0">
        <a:noAutofit/>
      </a:bodyPr>
      <a:lstStyle>
        <a:defPPr>
          <a:defRPr sz="3200" b="1" dirty="0" smtClean="0">
            <a:latin typeface="Arial"/>
            <a:cs typeface="Arial"/>
          </a:defRPr>
        </a:defPPr>
      </a:lstStyle>
    </a:txDef>
  </a:objectDefaults>
  <a:extraClrSchemeLst/>
</a:theme>
</file>

<file path=ppt/theme/theme2.xml><?xml version="1.0" encoding="utf-8"?>
<a:theme xmlns:a="http://schemas.openxmlformats.org/drawingml/2006/main" name="1_MAC UNI BASIC_Round 1 Draft for feedback">
  <a:themeElements>
    <a:clrScheme name="MQU Colours">
      <a:dk1>
        <a:sysClr val="windowText" lastClr="000000"/>
      </a:dk1>
      <a:lt1>
        <a:sysClr val="window" lastClr="FFFFFF"/>
      </a:lt1>
      <a:dk2>
        <a:srgbClr val="D6D2C4"/>
      </a:dk2>
      <a:lt2>
        <a:srgbClr val="E6E4DC"/>
      </a:lt2>
      <a:accent1>
        <a:srgbClr val="A6192E"/>
      </a:accent1>
      <a:accent2>
        <a:srgbClr val="76232F"/>
      </a:accent2>
      <a:accent3>
        <a:srgbClr val="D6001C"/>
      </a:accent3>
      <a:accent4>
        <a:srgbClr val="C6007E"/>
      </a:accent4>
      <a:accent5>
        <a:srgbClr val="80225F"/>
      </a:accent5>
      <a:accent6>
        <a:srgbClr val="373A36"/>
      </a:accent6>
      <a:hlink>
        <a:srgbClr val="A6192E"/>
      </a:hlink>
      <a:folHlink>
        <a:srgbClr val="954F72"/>
      </a:folHlink>
    </a:clrScheme>
    <a:fontScheme name="MQ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BFAF915A-8A64-4E9C-8F9D-6F1FDA9BFE3C}" vid="{2B2E919D-8514-473F-B2D6-AC432B379163}"/>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MQ_16x9_PowerPointTemplate_MUHSC_Sept2016_v3</Template>
  <TotalTime>11720</TotalTime>
  <Words>3452</Words>
  <Application>Microsoft Office PowerPoint</Application>
  <PresentationFormat>Widescreen</PresentationFormat>
  <Paragraphs>189</Paragraphs>
  <Slides>12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Georgia</vt:lpstr>
      <vt:lpstr>Times New Roman</vt:lpstr>
      <vt:lpstr>Wingdings</vt:lpstr>
      <vt:lpstr>Wingdings 2</vt:lpstr>
      <vt:lpstr>PowerPoint_Master_Template_16x9_Final</vt:lpstr>
      <vt:lpstr>1_MAC UNI BASIC_Round 1 Draft for feedback</vt:lpstr>
      <vt:lpstr>Chiari and syringomyelia research update</vt:lpstr>
      <vt:lpstr>Chiari malformation</vt:lpstr>
      <vt:lpstr>Chiari malformation</vt:lpstr>
      <vt:lpstr>Syringomyelia</vt:lpstr>
      <vt:lpstr>Chiari and Syringomyelia</vt:lpstr>
      <vt:lpstr>Chiari and Syringomyelia </vt:lpstr>
      <vt:lpstr>Chiari and Syringomyelia </vt:lpstr>
      <vt:lpstr>Chiari and Syringomyelia Research</vt:lpstr>
      <vt:lpstr>Chiari and Syringomyelia Research</vt:lpstr>
      <vt:lpstr>Chiari and Syringomyelia</vt:lpstr>
      <vt:lpstr>PowerPoint Presentation</vt:lpstr>
      <vt:lpstr>Chiari and Syringomyelia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heading text</dc:title>
  <dc:creator>Kelly Garratt</dc:creator>
  <cp:lastModifiedBy>Mark S. Kane</cp:lastModifiedBy>
  <cp:revision>50</cp:revision>
  <dcterms:modified xsi:type="dcterms:W3CDTF">2026-08-31T15:53:01Z</dcterms:modified>
</cp:coreProperties>
</file>