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1025769" indent="-390769" algn="ctr">
              <a:spcBef>
                <a:spcPts val="0"/>
              </a:spcBef>
              <a:defRPr i="1" sz="3200"/>
            </a:lvl2pPr>
            <a:lvl3pPr marL="1660769" indent="-390769" algn="ctr">
              <a:spcBef>
                <a:spcPts val="0"/>
              </a:spcBef>
              <a:defRPr i="1" sz="3200"/>
            </a:lvl3pPr>
            <a:lvl4pPr marL="2295769" indent="-390769" algn="ctr">
              <a:spcBef>
                <a:spcPts val="0"/>
              </a:spcBef>
              <a:defRPr i="1" sz="3200"/>
            </a:lvl4pPr>
            <a:lvl5pPr marL="2930769" indent="-390769" algn="ctr">
              <a:spcBef>
                <a:spcPts val="0"/>
              </a:spcBef>
              <a:defRPr i="1"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21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44528" y="12531273"/>
            <a:ext cx="3897312" cy="55746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itle Text"/>
          <p:cNvSpPr txBox="1"/>
          <p:nvPr>
            <p:ph type="title"/>
          </p:nvPr>
        </p:nvSpPr>
        <p:spPr>
          <a:xfrm>
            <a:off x="1434974" y="1087637"/>
            <a:ext cx="21840255" cy="1593901"/>
          </a:xfrm>
          <a:prstGeom prst="rect">
            <a:avLst/>
          </a:prstGeom>
        </p:spPr>
        <p:txBody>
          <a:bodyPr lIns="91438" tIns="91438" rIns="91438" bIns="91438" anchor="t"/>
          <a:lstStyle>
            <a:lvl1pPr algn="l" defTabSz="1828800">
              <a:lnSpc>
                <a:spcPct val="90000"/>
              </a:lnSpc>
              <a:defRPr sz="8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half" idx="1" hasCustomPrompt="1"/>
          </p:nvPr>
        </p:nvSpPr>
        <p:spPr>
          <a:xfrm>
            <a:off x="1435100" y="2968625"/>
            <a:ext cx="11188700" cy="8785226"/>
          </a:xfrm>
          <a:prstGeom prst="rect">
            <a:avLst/>
          </a:prstGeom>
        </p:spPr>
        <p:txBody>
          <a:bodyPr lIns="91438" tIns="91438" rIns="91438" bIns="91438" anchor="t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Det oppfordres til å bruke kulepunkter
Fatt deg i korthet – hvis mulig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23546236" y="12596290"/>
            <a:ext cx="478105" cy="466669"/>
          </a:xfrm>
          <a:prstGeom prst="rect">
            <a:avLst/>
          </a:prstGeom>
        </p:spPr>
        <p:txBody>
          <a:bodyPr lIns="91438" tIns="91438" rIns="91438" bIns="91438"/>
          <a:lstStyle>
            <a:lvl1pPr defTabSz="1828800">
              <a:defRPr sz="2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ekstside m/to bilder 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44528" y="12531273"/>
            <a:ext cx="3897312" cy="557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44528" y="12531273"/>
            <a:ext cx="3897312" cy="557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le Text"/>
          <p:cNvSpPr txBox="1"/>
          <p:nvPr>
            <p:ph type="title"/>
          </p:nvPr>
        </p:nvSpPr>
        <p:spPr>
          <a:xfrm>
            <a:off x="1434974" y="1087637"/>
            <a:ext cx="21830812" cy="1593901"/>
          </a:xfrm>
          <a:prstGeom prst="rect">
            <a:avLst/>
          </a:prstGeom>
        </p:spPr>
        <p:txBody>
          <a:bodyPr lIns="91438" tIns="91438" rIns="91438" bIns="91438" anchor="t"/>
          <a:lstStyle>
            <a:lvl1pPr algn="l" defTabSz="1828800">
              <a:lnSpc>
                <a:spcPct val="90000"/>
              </a:lnSpc>
              <a:defRPr sz="8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0" name="Body Level One…"/>
          <p:cNvSpPr txBox="1"/>
          <p:nvPr>
            <p:ph type="body" sz="half" idx="1" hasCustomPrompt="1"/>
          </p:nvPr>
        </p:nvSpPr>
        <p:spPr>
          <a:xfrm>
            <a:off x="1435100" y="2968625"/>
            <a:ext cx="11188700" cy="8785226"/>
          </a:xfrm>
          <a:prstGeom prst="rect">
            <a:avLst/>
          </a:prstGeom>
        </p:spPr>
        <p:txBody>
          <a:bodyPr lIns="91438" tIns="91438" rIns="91438" bIns="91438" anchor="t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Det oppfordres til å bruke kulepunkter
Fatt deg i korthet – hvis mulig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23546236" y="12596290"/>
            <a:ext cx="478105" cy="466669"/>
          </a:xfrm>
          <a:prstGeom prst="rect">
            <a:avLst/>
          </a:prstGeom>
        </p:spPr>
        <p:txBody>
          <a:bodyPr lIns="91438" tIns="91438" rIns="91438" bIns="91438"/>
          <a:lstStyle>
            <a:lvl1pPr defTabSz="1828800">
              <a:defRPr sz="2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7" y="-393700"/>
            <a:ext cx="18135603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jpeg"/><Relationship Id="rId5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kstSylinder 1"/>
          <p:cNvSpPr txBox="1"/>
          <p:nvPr>
            <p:ph type="sldNum" sz="quarter" idx="4294967295"/>
          </p:nvPr>
        </p:nvSpPr>
        <p:spPr>
          <a:xfrm>
            <a:off x="23616865" y="12596290"/>
            <a:ext cx="336842" cy="4666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/>
          <a:lstStyle>
            <a:lvl1pPr defTabSz="1828800">
              <a:defRPr sz="2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1" name="Tittel 1"/>
          <p:cNvSpPr txBox="1"/>
          <p:nvPr>
            <p:ph type="title"/>
          </p:nvPr>
        </p:nvSpPr>
        <p:spPr>
          <a:xfrm>
            <a:off x="1434974" y="1087636"/>
            <a:ext cx="21830812" cy="1593903"/>
          </a:xfrm>
          <a:prstGeom prst="rect">
            <a:avLst/>
          </a:prstGeom>
        </p:spPr>
        <p:txBody>
          <a:bodyPr/>
          <a:lstStyle/>
          <a:p>
            <a:pPr/>
            <a:r>
              <a:t>PRODUKSJON FOR SCENE</a:t>
            </a:r>
          </a:p>
        </p:txBody>
      </p:sp>
      <p:sp>
        <p:nvSpPr>
          <p:cNvPr id="142" name="Plassholder for tekst 2"/>
          <p:cNvSpPr txBox="1"/>
          <p:nvPr>
            <p:ph type="body" sz="half" idx="1"/>
          </p:nvPr>
        </p:nvSpPr>
        <p:spPr>
          <a:xfrm>
            <a:off x="1435100" y="2968625"/>
            <a:ext cx="11188700" cy="8785225"/>
          </a:xfrm>
          <a:prstGeom prst="rect">
            <a:avLst/>
          </a:prstGeom>
        </p:spPr>
        <p:txBody>
          <a:bodyPr/>
          <a:lstStyle/>
          <a:p>
            <a:pPr/>
            <a:r>
              <a:t>Samarbeid mellom:</a:t>
            </a:r>
          </a:p>
          <a:p>
            <a:pPr/>
          </a:p>
          <a:p>
            <a:pPr/>
            <a:r>
              <a:t>Kommunens 4  ungdomsskoler</a:t>
            </a:r>
          </a:p>
          <a:p>
            <a:pPr/>
            <a:r>
              <a:t>Kulturskolen </a:t>
            </a:r>
          </a:p>
          <a:p>
            <a:pPr/>
            <a:r>
              <a:t>Lørenskog hus</a:t>
            </a:r>
          </a:p>
          <a:p>
            <a:pPr/>
            <a:r>
              <a:t>DKS lokalt </a:t>
            </a:r>
          </a:p>
          <a:p>
            <a:pPr/>
            <a:r>
              <a:t>Sektor for Oppvekst og utdanning</a:t>
            </a:r>
          </a:p>
        </p:txBody>
      </p:sp>
      <p:pic>
        <p:nvPicPr>
          <p:cNvPr id="143" name="Plassholder for innhold 23" descr="Plassholder for innhold 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1650" y="3425826"/>
            <a:ext cx="4895850" cy="326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lassholder for innhold 25" descr="Plassholder for innhold 2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01650" y="8058150"/>
            <a:ext cx="4895850" cy="326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lassholder for innhold 29" descr="Plassholder for innhold 2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67376" y="8057091"/>
            <a:ext cx="4899026" cy="3266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lassholder for innhold 22" descr="Plassholder for innhold 2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367376" y="3424768"/>
            <a:ext cx="4899026" cy="3266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kstSylinder 1"/>
          <p:cNvSpPr txBox="1"/>
          <p:nvPr>
            <p:ph type="sldNum" sz="quarter" idx="4294967295"/>
          </p:nvPr>
        </p:nvSpPr>
        <p:spPr>
          <a:xfrm>
            <a:off x="23616865" y="12596290"/>
            <a:ext cx="336842" cy="4666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/>
          <a:lstStyle>
            <a:lvl1pPr defTabSz="1828800">
              <a:defRPr sz="2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9" name="Tittel 1"/>
          <p:cNvSpPr txBox="1"/>
          <p:nvPr>
            <p:ph type="title"/>
          </p:nvPr>
        </p:nvSpPr>
        <p:spPr>
          <a:xfrm>
            <a:off x="1434972" y="1087636"/>
            <a:ext cx="21840257" cy="1593903"/>
          </a:xfrm>
          <a:prstGeom prst="rect">
            <a:avLst/>
          </a:prstGeom>
        </p:spPr>
        <p:txBody>
          <a:bodyPr/>
          <a:lstStyle/>
          <a:p>
            <a:pPr/>
            <a:r>
              <a:t>Rullerer årlig mellom 3 hovedtemaer:</a:t>
            </a:r>
          </a:p>
        </p:txBody>
      </p:sp>
      <p:sp>
        <p:nvSpPr>
          <p:cNvPr id="150" name="Text Placeholder 2"/>
          <p:cNvSpPr txBox="1"/>
          <p:nvPr>
            <p:ph type="body" sz="half" idx="1"/>
          </p:nvPr>
        </p:nvSpPr>
        <p:spPr>
          <a:xfrm>
            <a:off x="1435100" y="2968625"/>
            <a:ext cx="11188700" cy="8785225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Elevene føler sterkt eierforhold til utvikling av innhold de mener er meningsfullt for dem.</a:t>
            </a:r>
          </a:p>
          <a:p>
            <a:pPr>
              <a:defRPr sz="4800"/>
            </a:pPr>
          </a:p>
          <a:p>
            <a:pPr>
              <a:defRPr sz="4800"/>
            </a:pPr>
            <a:r>
              <a:t>På scenen opplever de at de betyr en forskjell og har et viktig budskap.</a:t>
            </a:r>
          </a:p>
          <a:p>
            <a:pPr>
              <a:defRPr sz="4800"/>
            </a:pPr>
          </a:p>
          <a:p>
            <a:pPr>
              <a:defRPr sz="4800"/>
            </a:pPr>
            <a:r>
              <a:t>I løpet av prosjektuken I Lørenskog hus bygges samhold, vennskap på tvers av skoler, mestring og stolthet.</a:t>
            </a:r>
          </a:p>
        </p:txBody>
      </p:sp>
      <p:grpSp>
        <p:nvGrpSpPr>
          <p:cNvPr id="160" name="Plassholder for tekst 2"/>
          <p:cNvGrpSpPr/>
          <p:nvPr/>
        </p:nvGrpSpPr>
        <p:grpSpPr>
          <a:xfrm>
            <a:off x="13200111" y="2969697"/>
            <a:ext cx="10075120" cy="8783080"/>
            <a:chOff x="0" y="0"/>
            <a:chExt cx="10075118" cy="8783079"/>
          </a:xfrm>
        </p:grpSpPr>
        <p:sp>
          <p:nvSpPr>
            <p:cNvPr id="151" name="Rounded Rectangle"/>
            <p:cNvSpPr/>
            <p:nvPr/>
          </p:nvSpPr>
          <p:spPr>
            <a:xfrm>
              <a:off x="-1" y="-1"/>
              <a:ext cx="10075120" cy="2509452"/>
            </a:xfrm>
            <a:prstGeom prst="roundRect">
              <a:avLst>
                <a:gd name="adj" fmla="val 10000"/>
              </a:avLst>
            </a:prstGeom>
            <a:solidFill>
              <a:srgbClr val="FDE1C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3600">
                  <a:solidFill>
                    <a:srgbClr val="53565B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Square"/>
            <p:cNvSpPr/>
            <p:nvPr/>
          </p:nvSpPr>
          <p:spPr>
            <a:xfrm>
              <a:off x="759106" y="564625"/>
              <a:ext cx="1380200" cy="13802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3600">
                  <a:solidFill>
                    <a:srgbClr val="53565B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Demokrati og medborgerskap"/>
            <p:cNvSpPr txBox="1"/>
            <p:nvPr/>
          </p:nvSpPr>
          <p:spPr>
            <a:xfrm>
              <a:off x="2898415" y="298719"/>
              <a:ext cx="7176701" cy="19120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5584" tIns="265584" rIns="265584" bIns="265584" numCol="1" anchor="ctr">
              <a:spAutoFit/>
            </a:bodyPr>
            <a:lstStyle>
              <a:lvl1pPr algn="l" defTabSz="2222500">
                <a:lnSpc>
                  <a:spcPct val="90000"/>
                </a:lnSpc>
                <a:spcBef>
                  <a:spcPts val="2100"/>
                </a:spcBef>
                <a:defRPr sz="5000">
                  <a:solidFill>
                    <a:srgbClr val="53565B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Demokrati og medborgerskap</a:t>
              </a:r>
            </a:p>
          </p:txBody>
        </p:sp>
        <p:sp>
          <p:nvSpPr>
            <p:cNvPr id="154" name="Rounded Rectangle"/>
            <p:cNvSpPr/>
            <p:nvPr/>
          </p:nvSpPr>
          <p:spPr>
            <a:xfrm>
              <a:off x="-1" y="3136813"/>
              <a:ext cx="10075120" cy="2509453"/>
            </a:xfrm>
            <a:prstGeom prst="roundRect">
              <a:avLst>
                <a:gd name="adj" fmla="val 10000"/>
              </a:avLst>
            </a:prstGeom>
            <a:solidFill>
              <a:srgbClr val="FDE1C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3600">
                  <a:solidFill>
                    <a:srgbClr val="53565B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Square"/>
            <p:cNvSpPr/>
            <p:nvPr/>
          </p:nvSpPr>
          <p:spPr>
            <a:xfrm>
              <a:off x="759106" y="3701439"/>
              <a:ext cx="1380200" cy="1380200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3600">
                  <a:solidFill>
                    <a:srgbClr val="53565B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Folkehelse og livsmestring"/>
            <p:cNvSpPr txBox="1"/>
            <p:nvPr/>
          </p:nvSpPr>
          <p:spPr>
            <a:xfrm>
              <a:off x="2898415" y="3435533"/>
              <a:ext cx="7176701" cy="19120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5584" tIns="265584" rIns="265584" bIns="265584" numCol="1" anchor="ctr">
              <a:spAutoFit/>
            </a:bodyPr>
            <a:lstStyle>
              <a:lvl1pPr algn="l" defTabSz="2222500">
                <a:lnSpc>
                  <a:spcPct val="90000"/>
                </a:lnSpc>
                <a:spcBef>
                  <a:spcPts val="2100"/>
                </a:spcBef>
                <a:defRPr sz="5000">
                  <a:solidFill>
                    <a:srgbClr val="53565B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Folkehelse og livsmestring</a:t>
              </a:r>
            </a:p>
          </p:txBody>
        </p:sp>
        <p:sp>
          <p:nvSpPr>
            <p:cNvPr id="157" name="Rounded Rectangle"/>
            <p:cNvSpPr/>
            <p:nvPr/>
          </p:nvSpPr>
          <p:spPr>
            <a:xfrm>
              <a:off x="-1" y="6273628"/>
              <a:ext cx="10075120" cy="2509452"/>
            </a:xfrm>
            <a:prstGeom prst="roundRect">
              <a:avLst>
                <a:gd name="adj" fmla="val 10000"/>
              </a:avLst>
            </a:prstGeom>
            <a:solidFill>
              <a:srgbClr val="FDE1C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3600">
                  <a:solidFill>
                    <a:srgbClr val="53565B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" name="Square"/>
            <p:cNvSpPr/>
            <p:nvPr/>
          </p:nvSpPr>
          <p:spPr>
            <a:xfrm>
              <a:off x="759106" y="6838254"/>
              <a:ext cx="1380200" cy="138020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3600">
                  <a:solidFill>
                    <a:srgbClr val="53565B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9" name="Bærekraftig utvikling"/>
            <p:cNvSpPr txBox="1"/>
            <p:nvPr/>
          </p:nvSpPr>
          <p:spPr>
            <a:xfrm>
              <a:off x="2898415" y="6904856"/>
              <a:ext cx="7176701" cy="124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5584" tIns="265584" rIns="265584" bIns="265584" numCol="1" anchor="ctr">
              <a:spAutoFit/>
            </a:bodyPr>
            <a:lstStyle>
              <a:lvl1pPr algn="l" defTabSz="2222500">
                <a:lnSpc>
                  <a:spcPct val="90000"/>
                </a:lnSpc>
                <a:spcBef>
                  <a:spcPts val="2100"/>
                </a:spcBef>
                <a:defRPr sz="5000">
                  <a:solidFill>
                    <a:srgbClr val="53565B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Bærekraftig utvikling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kstSylinder 1"/>
          <p:cNvSpPr txBox="1"/>
          <p:nvPr>
            <p:ph type="sldNum" sz="quarter" idx="4294967295"/>
          </p:nvPr>
        </p:nvSpPr>
        <p:spPr>
          <a:xfrm>
            <a:off x="23616865" y="12596290"/>
            <a:ext cx="336842" cy="4666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/>
          <a:lstStyle>
            <a:lvl1pPr defTabSz="1828800">
              <a:defRPr sz="2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3" name="Tittel 1"/>
          <p:cNvSpPr txBox="1"/>
          <p:nvPr>
            <p:ph type="title"/>
          </p:nvPr>
        </p:nvSpPr>
        <p:spPr>
          <a:xfrm>
            <a:off x="1434972" y="1087636"/>
            <a:ext cx="21840257" cy="159390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Samarbeidspartene:</a:t>
            </a:r>
          </a:p>
        </p:txBody>
      </p:sp>
      <p:sp>
        <p:nvSpPr>
          <p:cNvPr id="164" name="Text Placeholder 2"/>
          <p:cNvSpPr txBox="1"/>
          <p:nvPr>
            <p:ph type="body" sz="half" idx="1"/>
          </p:nvPr>
        </p:nvSpPr>
        <p:spPr>
          <a:xfrm>
            <a:off x="1435100" y="2968625"/>
            <a:ext cx="11188700" cy="878522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Kulturskolen stiller med</a:t>
            </a:r>
          </a:p>
          <a:p>
            <a:pPr/>
            <a:r>
              <a:t> Prosjektleder</a:t>
            </a:r>
          </a:p>
          <a:p>
            <a:pPr/>
            <a:r>
              <a:t>Arrangør og kapellmester</a:t>
            </a:r>
          </a:p>
          <a:p>
            <a:pPr/>
            <a:r>
              <a:t>Musikere I bandet</a:t>
            </a:r>
          </a:p>
          <a:p>
            <a:pPr/>
            <a:r>
              <a:t>Markedsføring </a:t>
            </a:r>
          </a:p>
          <a:p>
            <a:pPr/>
            <a:r>
              <a:t>Instruktører I andre kveldsaktiviteter/hjelp på skolene</a:t>
            </a:r>
          </a:p>
          <a:p>
            <a:pPr/>
            <a:r>
              <a:t>Gjenomføring av kveldsforestillingene</a:t>
            </a:r>
          </a:p>
        </p:txBody>
      </p:sp>
      <p:grpSp>
        <p:nvGrpSpPr>
          <p:cNvPr id="177" name="Plassholder for innhold 2"/>
          <p:cNvGrpSpPr/>
          <p:nvPr/>
        </p:nvGrpSpPr>
        <p:grpSpPr>
          <a:xfrm>
            <a:off x="13200111" y="2972272"/>
            <a:ext cx="10075120" cy="8572599"/>
            <a:chOff x="0" y="0"/>
            <a:chExt cx="10075118" cy="8572598"/>
          </a:xfrm>
        </p:grpSpPr>
        <p:sp>
          <p:nvSpPr>
            <p:cNvPr id="165" name="Rounded Rectangle"/>
            <p:cNvSpPr/>
            <p:nvPr/>
          </p:nvSpPr>
          <p:spPr>
            <a:xfrm>
              <a:off x="-1" y="0"/>
              <a:ext cx="10075120" cy="1642654"/>
            </a:xfrm>
            <a:prstGeom prst="roundRect">
              <a:avLst>
                <a:gd name="adj" fmla="val 10000"/>
              </a:avLst>
            </a:prstGeom>
            <a:solidFill>
              <a:srgbClr val="E0F2F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5600">
                  <a:solidFill>
                    <a:srgbClr val="53565B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6" name="Square"/>
            <p:cNvSpPr/>
            <p:nvPr/>
          </p:nvSpPr>
          <p:spPr>
            <a:xfrm>
              <a:off x="496901" y="369596"/>
              <a:ext cx="903459" cy="903458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5600">
                  <a:solidFill>
                    <a:srgbClr val="53565B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7" name="DKS bidrar med kr 120000, og organiserer 6 konserter for skolene. Totalt ca. 2000 publikummere"/>
            <p:cNvSpPr txBox="1"/>
            <p:nvPr/>
          </p:nvSpPr>
          <p:spPr>
            <a:xfrm>
              <a:off x="1897264" y="124630"/>
              <a:ext cx="8064919" cy="1598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5577" tIns="195577" rIns="195577" bIns="195577" numCol="1" anchor="ctr">
              <a:spAutoFit/>
            </a:bodyPr>
            <a:lstStyle>
              <a:lvl1pPr algn="l" defTabSz="1244600">
                <a:spcBef>
                  <a:spcPts val="1100"/>
                </a:spcBef>
                <a:defRPr sz="2800">
                  <a:solidFill>
                    <a:srgbClr val="53565B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DKS bidrar med kr 120000, og organiserer 6 konserter for skolene. Totalt ca. 2000 publikummere</a:t>
              </a:r>
            </a:p>
          </p:txBody>
        </p:sp>
        <p:sp>
          <p:nvSpPr>
            <p:cNvPr id="168" name="Rounded Rectangle"/>
            <p:cNvSpPr/>
            <p:nvPr/>
          </p:nvSpPr>
          <p:spPr>
            <a:xfrm>
              <a:off x="-1" y="2309981"/>
              <a:ext cx="10075120" cy="1642653"/>
            </a:xfrm>
            <a:prstGeom prst="roundRect">
              <a:avLst>
                <a:gd name="adj" fmla="val 10000"/>
              </a:avLst>
            </a:prstGeom>
            <a:solidFill>
              <a:srgbClr val="E0F2F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5600">
                  <a:solidFill>
                    <a:srgbClr val="53565B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9" name="Square"/>
            <p:cNvSpPr/>
            <p:nvPr/>
          </p:nvSpPr>
          <p:spPr>
            <a:xfrm>
              <a:off x="496901" y="2679577"/>
              <a:ext cx="903459" cy="903459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5600">
                  <a:solidFill>
                    <a:srgbClr val="53565B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0" name="OUS bidrar med kr 100000 + finansiering av t-skjorter/program og pizza"/>
            <p:cNvSpPr txBox="1"/>
            <p:nvPr/>
          </p:nvSpPr>
          <p:spPr>
            <a:xfrm>
              <a:off x="1897264" y="2637811"/>
              <a:ext cx="8064919" cy="1192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5577" tIns="195577" rIns="195577" bIns="195577" numCol="1" anchor="ctr">
              <a:spAutoFit/>
            </a:bodyPr>
            <a:lstStyle>
              <a:lvl1pPr algn="l" defTabSz="1244600">
                <a:spcBef>
                  <a:spcPts val="1100"/>
                </a:spcBef>
                <a:defRPr sz="2800">
                  <a:solidFill>
                    <a:srgbClr val="53565B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OUS bidrar med kr 100000 + finansiering av t-skjorter/program og pizza</a:t>
              </a:r>
            </a:p>
          </p:txBody>
        </p:sp>
        <p:sp>
          <p:nvSpPr>
            <p:cNvPr id="171" name="Rounded Rectangle"/>
            <p:cNvSpPr/>
            <p:nvPr/>
          </p:nvSpPr>
          <p:spPr>
            <a:xfrm>
              <a:off x="-1" y="4619963"/>
              <a:ext cx="10075120" cy="1642654"/>
            </a:xfrm>
            <a:prstGeom prst="roundRect">
              <a:avLst>
                <a:gd name="adj" fmla="val 10000"/>
              </a:avLst>
            </a:prstGeom>
            <a:solidFill>
              <a:srgbClr val="E0F2F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5600">
                  <a:solidFill>
                    <a:srgbClr val="53565B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2" name="Square"/>
            <p:cNvSpPr/>
            <p:nvPr/>
          </p:nvSpPr>
          <p:spPr>
            <a:xfrm>
              <a:off x="496901" y="4989559"/>
              <a:ext cx="903459" cy="903459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5600">
                  <a:solidFill>
                    <a:srgbClr val="53565B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" name="Produksjonsenheten i Lørenskog hus bidrar med teknikere, sal og alt utstyr i prosjektuken, som alltid er uke 7. Vår kostnad er lønn for teknikerne"/>
            <p:cNvSpPr txBox="1"/>
            <p:nvPr/>
          </p:nvSpPr>
          <p:spPr>
            <a:xfrm>
              <a:off x="1897264" y="4744593"/>
              <a:ext cx="8064919" cy="1598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5577" tIns="195577" rIns="195577" bIns="195577" numCol="1" anchor="ctr">
              <a:spAutoFit/>
            </a:bodyPr>
            <a:lstStyle>
              <a:lvl1pPr algn="l" defTabSz="1244600">
                <a:spcBef>
                  <a:spcPts val="1100"/>
                </a:spcBef>
                <a:defRPr sz="2800">
                  <a:solidFill>
                    <a:srgbClr val="53565B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Produksjonsenheten i Lørenskog hus bidrar med teknikere, sal og alt utstyr i prosjektuken, som alltid er uke 7. Vår kostnad er lønn for teknikerne</a:t>
              </a:r>
            </a:p>
          </p:txBody>
        </p:sp>
        <p:sp>
          <p:nvSpPr>
            <p:cNvPr id="174" name="Rounded Rectangle"/>
            <p:cNvSpPr/>
            <p:nvPr/>
          </p:nvSpPr>
          <p:spPr>
            <a:xfrm>
              <a:off x="-1" y="6929944"/>
              <a:ext cx="10075120" cy="1642655"/>
            </a:xfrm>
            <a:prstGeom prst="roundRect">
              <a:avLst>
                <a:gd name="adj" fmla="val 10000"/>
              </a:avLst>
            </a:prstGeom>
            <a:solidFill>
              <a:srgbClr val="E0F2F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5600">
                  <a:solidFill>
                    <a:srgbClr val="53565B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" name="Square"/>
            <p:cNvSpPr/>
            <p:nvPr/>
          </p:nvSpPr>
          <p:spPr>
            <a:xfrm>
              <a:off x="496901" y="7299541"/>
              <a:ext cx="903459" cy="903458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5600">
                  <a:solidFill>
                    <a:srgbClr val="53565B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Skolene har ansvar for organisering av sine elever og for innhold til sitt innslag."/>
            <p:cNvSpPr txBox="1"/>
            <p:nvPr/>
          </p:nvSpPr>
          <p:spPr>
            <a:xfrm>
              <a:off x="1897264" y="7257776"/>
              <a:ext cx="8064919" cy="1192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5577" tIns="195577" rIns="195577" bIns="195577" numCol="1" anchor="ctr">
              <a:spAutoFit/>
            </a:bodyPr>
            <a:lstStyle>
              <a:lvl1pPr algn="l" defTabSz="1244600">
                <a:spcBef>
                  <a:spcPts val="1100"/>
                </a:spcBef>
                <a:defRPr sz="2800">
                  <a:solidFill>
                    <a:srgbClr val="53565B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Skolene har ansvar for organisering av sine elever og for innhold til sitt innslag.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kstSylinder 1"/>
          <p:cNvSpPr txBox="1"/>
          <p:nvPr>
            <p:ph type="sldNum" sz="quarter" idx="4294967295"/>
          </p:nvPr>
        </p:nvSpPr>
        <p:spPr>
          <a:xfrm>
            <a:off x="23616865" y="12596290"/>
            <a:ext cx="336842" cy="4666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/>
          <a:lstStyle>
            <a:lvl1pPr defTabSz="1828800">
              <a:defRPr sz="2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0" name="Tittel 1"/>
          <p:cNvSpPr txBox="1"/>
          <p:nvPr>
            <p:ph type="title"/>
          </p:nvPr>
        </p:nvSpPr>
        <p:spPr>
          <a:xfrm>
            <a:off x="1434972" y="1087636"/>
            <a:ext cx="21840257" cy="1593903"/>
          </a:xfrm>
          <a:prstGeom prst="rect">
            <a:avLst/>
          </a:prstGeom>
        </p:spPr>
        <p:txBody>
          <a:bodyPr/>
          <a:lstStyle/>
          <a:p>
            <a:pPr/>
            <a:r>
              <a:t>Organisering mellom skole og kulturskolen</a:t>
            </a:r>
          </a:p>
        </p:txBody>
      </p:sp>
      <p:sp>
        <p:nvSpPr>
          <p:cNvPr id="181" name="Plassholder for tekst 2"/>
          <p:cNvSpPr txBox="1"/>
          <p:nvPr>
            <p:ph type="body" sz="half" idx="1"/>
          </p:nvPr>
        </p:nvSpPr>
        <p:spPr>
          <a:xfrm>
            <a:off x="1435100" y="2968625"/>
            <a:ext cx="11188700" cy="8785225"/>
          </a:xfrm>
          <a:prstGeom prst="rect">
            <a:avLst/>
          </a:prstGeom>
        </p:spPr>
        <p:txBody>
          <a:bodyPr/>
          <a:lstStyle/>
          <a:p>
            <a:pPr/>
            <a:r>
              <a:t>Hver skole har ansvar for ca. 8-10 minutter innslag i forestillingen med sine elever. (Skolene lager også egne forestillinger på egen skole i valgfagstiden)</a:t>
            </a:r>
          </a:p>
          <a:p>
            <a:pPr/>
            <a:r>
              <a:t>Kulturskolen har ansvar for åpnings- og avslutningsnummer + enkelte innslag for å binde delene sammen. Elever på fordypningsnivå deltar som musiker i bandet</a:t>
            </a:r>
          </a:p>
        </p:txBody>
      </p:sp>
      <p:sp>
        <p:nvSpPr>
          <p:cNvPr id="182" name="Plassholder for innhold 3"/>
          <p:cNvSpPr txBox="1"/>
          <p:nvPr/>
        </p:nvSpPr>
        <p:spPr>
          <a:xfrm>
            <a:off x="13291552" y="2968625"/>
            <a:ext cx="9892236" cy="8785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normAutofit fontScale="100000" lnSpcReduction="0"/>
          </a:bodyPr>
          <a:lstStyle>
            <a:lvl1pPr marL="457200" indent="-457200" algn="l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Kulturskolen tilbyr også instruktører som kan hjelpe til på skolene, eller tilbyr aktiviteter elevene på valgfaget kan delta i, i eller etter skoletid slik at de får mer tid på eller bak scenen.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