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6" r:id="rId2"/>
    <p:sldId id="296" r:id="rId3"/>
    <p:sldId id="385" r:id="rId4"/>
    <p:sldId id="2936" r:id="rId5"/>
    <p:sldId id="2938" r:id="rId6"/>
    <p:sldId id="347" r:id="rId7"/>
    <p:sldId id="318" r:id="rId8"/>
    <p:sldId id="263" r:id="rId9"/>
    <p:sldId id="348" r:id="rId10"/>
    <p:sldId id="2849" r:id="rId11"/>
    <p:sldId id="308" r:id="rId12"/>
    <p:sldId id="2931" r:id="rId13"/>
    <p:sldId id="388"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16E61-5D99-4044-9614-38052CC96144}" v="1040" dt="2025-09-25T08:01:31.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3" d="100"/>
          <a:sy n="33" d="100"/>
        </p:scale>
        <p:origin x="573"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ka håkansson" userId="02d96631bb52d520" providerId="LiveId" clId="{FE8ACD53-8929-4943-BA94-FE320124282F}"/>
    <pc:docChg chg="undo custSel addSld delSld modSld sldOrd">
      <pc:chgData name="ulrika håkansson" userId="02d96631bb52d520" providerId="LiveId" clId="{FE8ACD53-8929-4943-BA94-FE320124282F}" dt="2025-09-25T08:15:30.221" v="1848" actId="26606"/>
      <pc:docMkLst>
        <pc:docMk/>
      </pc:docMkLst>
      <pc:sldChg chg="del">
        <pc:chgData name="ulrika håkansson" userId="02d96631bb52d520" providerId="LiveId" clId="{FE8ACD53-8929-4943-BA94-FE320124282F}" dt="2025-09-25T07:38:55.516" v="1598" actId="47"/>
        <pc:sldMkLst>
          <pc:docMk/>
          <pc:sldMk cId="1091993311" sldId="256"/>
        </pc:sldMkLst>
      </pc:sldChg>
      <pc:sldChg chg="del">
        <pc:chgData name="ulrika håkansson" userId="02d96631bb52d520" providerId="LiveId" clId="{FE8ACD53-8929-4943-BA94-FE320124282F}" dt="2025-09-25T07:23:56.305" v="1122" actId="47"/>
        <pc:sldMkLst>
          <pc:docMk/>
          <pc:sldMk cId="0" sldId="258"/>
        </pc:sldMkLst>
      </pc:sldChg>
      <pc:sldChg chg="addSp delSp modSp mod setBg">
        <pc:chgData name="ulrika håkansson" userId="02d96631bb52d520" providerId="LiveId" clId="{FE8ACD53-8929-4943-BA94-FE320124282F}" dt="2025-09-25T07:45:12.526" v="1763" actId="26606"/>
        <pc:sldMkLst>
          <pc:docMk/>
          <pc:sldMk cId="2034696650" sldId="263"/>
        </pc:sldMkLst>
        <pc:spChg chg="mod">
          <ac:chgData name="ulrika håkansson" userId="02d96631bb52d520" providerId="LiveId" clId="{FE8ACD53-8929-4943-BA94-FE320124282F}" dt="2025-09-25T07:45:12.526" v="1763" actId="26606"/>
          <ac:spMkLst>
            <pc:docMk/>
            <pc:sldMk cId="2034696650" sldId="263"/>
            <ac:spMk id="3" creationId="{9246DDF3-7C8A-407C-0F78-221F630D407A}"/>
          </ac:spMkLst>
        </pc:spChg>
        <pc:spChg chg="add del">
          <ac:chgData name="ulrika håkansson" userId="02d96631bb52d520" providerId="LiveId" clId="{FE8ACD53-8929-4943-BA94-FE320124282F}" dt="2025-09-25T07:25:56.091" v="1134" actId="26606"/>
          <ac:spMkLst>
            <pc:docMk/>
            <pc:sldMk cId="2034696650" sldId="263"/>
            <ac:spMk id="18" creationId="{C0763A76-9F1C-4FC5-82B7-DD475DA461B2}"/>
          </ac:spMkLst>
        </pc:spChg>
        <pc:spChg chg="add del">
          <ac:chgData name="ulrika håkansson" userId="02d96631bb52d520" providerId="LiveId" clId="{FE8ACD53-8929-4943-BA94-FE320124282F}" dt="2025-09-25T07:25:56.091" v="1134" actId="26606"/>
          <ac:spMkLst>
            <pc:docMk/>
            <pc:sldMk cId="2034696650" sldId="263"/>
            <ac:spMk id="20" creationId="{E81BF4F6-F2CF-4984-9D14-D6966D92F99F}"/>
          </ac:spMkLst>
        </pc:spChg>
        <pc:spChg chg="add del">
          <ac:chgData name="ulrika håkansson" userId="02d96631bb52d520" providerId="LiveId" clId="{FE8ACD53-8929-4943-BA94-FE320124282F}" dt="2025-09-25T07:45:12.526" v="1763" actId="26606"/>
          <ac:spMkLst>
            <pc:docMk/>
            <pc:sldMk cId="2034696650" sldId="263"/>
            <ac:spMk id="25" creationId="{C0763A76-9F1C-4FC5-82B7-DD475DA461B2}"/>
          </ac:spMkLst>
        </pc:spChg>
        <pc:spChg chg="add del">
          <ac:chgData name="ulrika håkansson" userId="02d96631bb52d520" providerId="LiveId" clId="{FE8ACD53-8929-4943-BA94-FE320124282F}" dt="2025-09-25T07:45:12.526" v="1763" actId="26606"/>
          <ac:spMkLst>
            <pc:docMk/>
            <pc:sldMk cId="2034696650" sldId="263"/>
            <ac:spMk id="27" creationId="{E81BF4F6-F2CF-4984-9D14-D6966D92F99F}"/>
          </ac:spMkLst>
        </pc:spChg>
        <pc:spChg chg="add">
          <ac:chgData name="ulrika håkansson" userId="02d96631bb52d520" providerId="LiveId" clId="{FE8ACD53-8929-4943-BA94-FE320124282F}" dt="2025-09-25T07:45:12.526" v="1763" actId="26606"/>
          <ac:spMkLst>
            <pc:docMk/>
            <pc:sldMk cId="2034696650" sldId="263"/>
            <ac:spMk id="32" creationId="{201CC55D-ED54-4C5C-95E6-10947BD1103B}"/>
          </ac:spMkLst>
        </pc:spChg>
        <pc:spChg chg="add">
          <ac:chgData name="ulrika håkansson" userId="02d96631bb52d520" providerId="LiveId" clId="{FE8ACD53-8929-4943-BA94-FE320124282F}" dt="2025-09-25T07:45:12.526" v="1763" actId="26606"/>
          <ac:spMkLst>
            <pc:docMk/>
            <pc:sldMk cId="2034696650" sldId="263"/>
            <ac:spMk id="38" creationId="{3873B707-463F-40B0-8227-E8CC6C67EB25}"/>
          </ac:spMkLst>
        </pc:spChg>
        <pc:spChg chg="add">
          <ac:chgData name="ulrika håkansson" userId="02d96631bb52d520" providerId="LiveId" clId="{FE8ACD53-8929-4943-BA94-FE320124282F}" dt="2025-09-25T07:45:12.526" v="1763" actId="26606"/>
          <ac:spMkLst>
            <pc:docMk/>
            <pc:sldMk cId="2034696650" sldId="263"/>
            <ac:spMk id="40" creationId="{C13237C8-E62C-4F0D-A318-BD6FB6C2D138}"/>
          </ac:spMkLst>
        </pc:spChg>
        <pc:spChg chg="add">
          <ac:chgData name="ulrika håkansson" userId="02d96631bb52d520" providerId="LiveId" clId="{FE8ACD53-8929-4943-BA94-FE320124282F}" dt="2025-09-25T07:45:12.526" v="1763" actId="26606"/>
          <ac:spMkLst>
            <pc:docMk/>
            <pc:sldMk cId="2034696650" sldId="263"/>
            <ac:spMk id="42" creationId="{19C9EAEA-39D0-4B0E-A0EB-51E7B26740B1}"/>
          </ac:spMkLst>
        </pc:spChg>
        <pc:grpChg chg="add">
          <ac:chgData name="ulrika håkansson" userId="02d96631bb52d520" providerId="LiveId" clId="{FE8ACD53-8929-4943-BA94-FE320124282F}" dt="2025-09-25T07:45:12.526" v="1763" actId="26606"/>
          <ac:grpSpMkLst>
            <pc:docMk/>
            <pc:sldMk cId="2034696650" sldId="263"/>
            <ac:grpSpMk id="34" creationId="{1DE889C7-FAD6-4397-98E2-05D503484459}"/>
          </ac:grpSpMkLst>
        </pc:grpChg>
        <pc:picChg chg="mod ord">
          <ac:chgData name="ulrika håkansson" userId="02d96631bb52d520" providerId="LiveId" clId="{FE8ACD53-8929-4943-BA94-FE320124282F}" dt="2025-09-25T07:45:12.526" v="1763" actId="26606"/>
          <ac:picMkLst>
            <pc:docMk/>
            <pc:sldMk cId="2034696650" sldId="263"/>
            <ac:picMk id="13" creationId="{CB5020F3-B793-8556-3F94-14EE660435BD}"/>
          </ac:picMkLst>
        </pc:picChg>
      </pc:sldChg>
      <pc:sldChg chg="del">
        <pc:chgData name="ulrika håkansson" userId="02d96631bb52d520" providerId="LiveId" clId="{FE8ACD53-8929-4943-BA94-FE320124282F}" dt="2025-09-25T07:36:48.677" v="1586" actId="47"/>
        <pc:sldMkLst>
          <pc:docMk/>
          <pc:sldMk cId="2670601092" sldId="273"/>
        </pc:sldMkLst>
      </pc:sldChg>
      <pc:sldChg chg="add">
        <pc:chgData name="ulrika håkansson" userId="02d96631bb52d520" providerId="LiveId" clId="{FE8ACD53-8929-4943-BA94-FE320124282F}" dt="2025-09-25T08:01:31.729" v="1787"/>
        <pc:sldMkLst>
          <pc:docMk/>
          <pc:sldMk cId="1352251750" sldId="296"/>
        </pc:sldMkLst>
      </pc:sldChg>
      <pc:sldChg chg="del ord">
        <pc:chgData name="ulrika håkansson" userId="02d96631bb52d520" providerId="LiveId" clId="{FE8ACD53-8929-4943-BA94-FE320124282F}" dt="2025-09-25T08:01:22.602" v="1786" actId="2696"/>
        <pc:sldMkLst>
          <pc:docMk/>
          <pc:sldMk cId="4158628512" sldId="296"/>
        </pc:sldMkLst>
      </pc:sldChg>
      <pc:sldChg chg="del">
        <pc:chgData name="ulrika håkansson" userId="02d96631bb52d520" providerId="LiveId" clId="{FE8ACD53-8929-4943-BA94-FE320124282F}" dt="2025-09-25T07:35:19.362" v="1583" actId="47"/>
        <pc:sldMkLst>
          <pc:docMk/>
          <pc:sldMk cId="698037683" sldId="302"/>
        </pc:sldMkLst>
      </pc:sldChg>
      <pc:sldChg chg="del">
        <pc:chgData name="ulrika håkansson" userId="02d96631bb52d520" providerId="LiveId" clId="{FE8ACD53-8929-4943-BA94-FE320124282F}" dt="2025-09-25T07:35:17.955" v="1582" actId="47"/>
        <pc:sldMkLst>
          <pc:docMk/>
          <pc:sldMk cId="3344449845" sldId="303"/>
        </pc:sldMkLst>
      </pc:sldChg>
      <pc:sldChg chg="add del">
        <pc:chgData name="ulrika håkansson" userId="02d96631bb52d520" providerId="LiveId" clId="{FE8ACD53-8929-4943-BA94-FE320124282F}" dt="2025-09-25T07:37:51.674" v="1592" actId="47"/>
        <pc:sldMkLst>
          <pc:docMk/>
          <pc:sldMk cId="4021823534" sldId="304"/>
        </pc:sldMkLst>
      </pc:sldChg>
      <pc:sldChg chg="del">
        <pc:chgData name="ulrika håkansson" userId="02d96631bb52d520" providerId="LiveId" clId="{FE8ACD53-8929-4943-BA94-FE320124282F}" dt="2025-09-25T07:37:52.302" v="1593" actId="47"/>
        <pc:sldMkLst>
          <pc:docMk/>
          <pc:sldMk cId="1274618121" sldId="305"/>
        </pc:sldMkLst>
      </pc:sldChg>
      <pc:sldChg chg="del">
        <pc:chgData name="ulrika håkansson" userId="02d96631bb52d520" providerId="LiveId" clId="{FE8ACD53-8929-4943-BA94-FE320124282F}" dt="2025-09-25T07:37:54.291" v="1594" actId="47"/>
        <pc:sldMkLst>
          <pc:docMk/>
          <pc:sldMk cId="1361908764" sldId="306"/>
        </pc:sldMkLst>
      </pc:sldChg>
      <pc:sldChg chg="delSp modSp del mod modAnim modNotesTx">
        <pc:chgData name="ulrika håkansson" userId="02d96631bb52d520" providerId="LiveId" clId="{FE8ACD53-8929-4943-BA94-FE320124282F}" dt="2025-09-25T08:01:16.338" v="1785" actId="47"/>
        <pc:sldMkLst>
          <pc:docMk/>
          <pc:sldMk cId="1689691560" sldId="316"/>
        </pc:sldMkLst>
        <pc:spChg chg="mod">
          <ac:chgData name="ulrika håkansson" userId="02d96631bb52d520" providerId="LiveId" clId="{FE8ACD53-8929-4943-BA94-FE320124282F}" dt="2025-09-25T07:59:47.121" v="1774" actId="21"/>
          <ac:spMkLst>
            <pc:docMk/>
            <pc:sldMk cId="1689691560" sldId="316"/>
            <ac:spMk id="6" creationId="{48A2EA5B-7ED7-4D03-89F7-155631E37617}"/>
          </ac:spMkLst>
        </pc:spChg>
        <pc:spChg chg="del mod">
          <ac:chgData name="ulrika håkansson" userId="02d96631bb52d520" providerId="LiveId" clId="{FE8ACD53-8929-4943-BA94-FE320124282F}" dt="2025-09-25T07:58:46.218" v="1769" actId="478"/>
          <ac:spMkLst>
            <pc:docMk/>
            <pc:sldMk cId="1689691560" sldId="316"/>
            <ac:spMk id="11" creationId="{86B68E6F-105E-66F5-823B-A310EFA56F0C}"/>
          </ac:spMkLst>
        </pc:spChg>
        <pc:picChg chg="del mod">
          <ac:chgData name="ulrika håkansson" userId="02d96631bb52d520" providerId="LiveId" clId="{FE8ACD53-8929-4943-BA94-FE320124282F}" dt="2025-09-25T08:00:14.161" v="1778" actId="21"/>
          <ac:picMkLst>
            <pc:docMk/>
            <pc:sldMk cId="1689691560" sldId="316"/>
            <ac:picMk id="2" creationId="{EB6F5580-7BBA-AFAA-FCBB-D618FF70E315}"/>
          </ac:picMkLst>
        </pc:picChg>
        <pc:picChg chg="del mod">
          <ac:chgData name="ulrika håkansson" userId="02d96631bb52d520" providerId="LiveId" clId="{FE8ACD53-8929-4943-BA94-FE320124282F}" dt="2025-09-25T07:58:52.591" v="1770" actId="478"/>
          <ac:picMkLst>
            <pc:docMk/>
            <pc:sldMk cId="1689691560" sldId="316"/>
            <ac:picMk id="8" creationId="{D0074668-9B7B-B0D6-7065-29E3E4F3D439}"/>
          </ac:picMkLst>
        </pc:picChg>
      </pc:sldChg>
      <pc:sldChg chg="modSp del mod">
        <pc:chgData name="ulrika håkansson" userId="02d96631bb52d520" providerId="LiveId" clId="{FE8ACD53-8929-4943-BA94-FE320124282F}" dt="2025-09-25T07:22:45.390" v="1095" actId="47"/>
        <pc:sldMkLst>
          <pc:docMk/>
          <pc:sldMk cId="2875248445" sldId="317"/>
        </pc:sldMkLst>
        <pc:spChg chg="mod">
          <ac:chgData name="ulrika håkansson" userId="02d96631bb52d520" providerId="LiveId" clId="{FE8ACD53-8929-4943-BA94-FE320124282F}" dt="2025-09-25T07:12:57.817" v="516" actId="27636"/>
          <ac:spMkLst>
            <pc:docMk/>
            <pc:sldMk cId="2875248445" sldId="317"/>
            <ac:spMk id="3" creationId="{B8884329-7F38-4566-8B96-0D462FBF87FA}"/>
          </ac:spMkLst>
        </pc:spChg>
      </pc:sldChg>
      <pc:sldChg chg="addSp delSp modSp mod ord setBg modAnim">
        <pc:chgData name="ulrika håkansson" userId="02d96631bb52d520" providerId="LiveId" clId="{FE8ACD53-8929-4943-BA94-FE320124282F}" dt="2025-09-25T07:42:32.857" v="1629" actId="122"/>
        <pc:sldMkLst>
          <pc:docMk/>
          <pc:sldMk cId="3932711125" sldId="318"/>
        </pc:sldMkLst>
        <pc:spChg chg="mod">
          <ac:chgData name="ulrika håkansson" userId="02d96631bb52d520" providerId="LiveId" clId="{FE8ACD53-8929-4943-BA94-FE320124282F}" dt="2025-09-25T07:42:32.857" v="1629" actId="122"/>
          <ac:spMkLst>
            <pc:docMk/>
            <pc:sldMk cId="3932711125" sldId="318"/>
            <ac:spMk id="4" creationId="{5AD15200-A36C-41EC-A0FE-90555274CD68}"/>
          </ac:spMkLst>
        </pc:spChg>
        <pc:spChg chg="del mod">
          <ac:chgData name="ulrika håkansson" userId="02d96631bb52d520" providerId="LiveId" clId="{FE8ACD53-8929-4943-BA94-FE320124282F}" dt="2025-09-25T07:19:05.049" v="812" actId="478"/>
          <ac:spMkLst>
            <pc:docMk/>
            <pc:sldMk cId="3932711125" sldId="318"/>
            <ac:spMk id="5" creationId="{88070087-8C72-4DE8-AB38-BFEAAF0C62EF}"/>
          </ac:spMkLst>
        </pc:spChg>
        <pc:spChg chg="mod">
          <ac:chgData name="ulrika håkansson" userId="02d96631bb52d520" providerId="LiveId" clId="{FE8ACD53-8929-4943-BA94-FE320124282F}" dt="2025-09-25T07:40:11.953" v="1602" actId="26606"/>
          <ac:spMkLst>
            <pc:docMk/>
            <pc:sldMk cId="3932711125" sldId="318"/>
            <ac:spMk id="6" creationId="{C5FC36FD-2ACC-4DC4-8D54-9B497DAB63F5}"/>
          </ac:spMkLst>
        </pc:spChg>
        <pc:spChg chg="del ord">
          <ac:chgData name="ulrika håkansson" userId="02d96631bb52d520" providerId="LiveId" clId="{FE8ACD53-8929-4943-BA94-FE320124282F}" dt="2025-09-25T07:38:38.472" v="1597" actId="478"/>
          <ac:spMkLst>
            <pc:docMk/>
            <pc:sldMk cId="3932711125" sldId="318"/>
            <ac:spMk id="9" creationId="{7F6AC9F6-6572-46B6-A84B-966FF8A23419}"/>
          </ac:spMkLst>
        </pc:spChg>
        <pc:spChg chg="add del">
          <ac:chgData name="ulrika håkansson" userId="02d96631bb52d520" providerId="LiveId" clId="{FE8ACD53-8929-4943-BA94-FE320124282F}" dt="2025-09-25T07:40:11.953" v="1602" actId="26606"/>
          <ac:spMkLst>
            <pc:docMk/>
            <pc:sldMk cId="3932711125" sldId="318"/>
            <ac:spMk id="14" creationId="{C0763A76-9F1C-4FC5-82B7-DD475DA461B2}"/>
          </ac:spMkLst>
        </pc:spChg>
        <pc:spChg chg="add del">
          <ac:chgData name="ulrika håkansson" userId="02d96631bb52d520" providerId="LiveId" clId="{FE8ACD53-8929-4943-BA94-FE320124282F}" dt="2025-09-25T07:40:11.953" v="1602" actId="26606"/>
          <ac:spMkLst>
            <pc:docMk/>
            <pc:sldMk cId="3932711125" sldId="318"/>
            <ac:spMk id="16" creationId="{E81BF4F6-F2CF-4984-9D14-D6966D92F99F}"/>
          </ac:spMkLst>
        </pc:spChg>
        <pc:spChg chg="add">
          <ac:chgData name="ulrika håkansson" userId="02d96631bb52d520" providerId="LiveId" clId="{FE8ACD53-8929-4943-BA94-FE320124282F}" dt="2025-09-25T07:40:11.953" v="1602" actId="26606"/>
          <ac:spMkLst>
            <pc:docMk/>
            <pc:sldMk cId="3932711125" sldId="318"/>
            <ac:spMk id="21" creationId="{201CC55D-ED54-4C5C-95E6-10947BD1103B}"/>
          </ac:spMkLst>
        </pc:spChg>
        <pc:spChg chg="add">
          <ac:chgData name="ulrika håkansson" userId="02d96631bb52d520" providerId="LiveId" clId="{FE8ACD53-8929-4943-BA94-FE320124282F}" dt="2025-09-25T07:40:11.953" v="1602" actId="26606"/>
          <ac:spMkLst>
            <pc:docMk/>
            <pc:sldMk cId="3932711125" sldId="318"/>
            <ac:spMk id="27" creationId="{3873B707-463F-40B0-8227-E8CC6C67EB25}"/>
          </ac:spMkLst>
        </pc:spChg>
        <pc:spChg chg="add">
          <ac:chgData name="ulrika håkansson" userId="02d96631bb52d520" providerId="LiveId" clId="{FE8ACD53-8929-4943-BA94-FE320124282F}" dt="2025-09-25T07:40:11.953" v="1602" actId="26606"/>
          <ac:spMkLst>
            <pc:docMk/>
            <pc:sldMk cId="3932711125" sldId="318"/>
            <ac:spMk id="29" creationId="{C13237C8-E62C-4F0D-A318-BD6FB6C2D138}"/>
          </ac:spMkLst>
        </pc:spChg>
        <pc:spChg chg="add">
          <ac:chgData name="ulrika håkansson" userId="02d96631bb52d520" providerId="LiveId" clId="{FE8ACD53-8929-4943-BA94-FE320124282F}" dt="2025-09-25T07:40:11.953" v="1602" actId="26606"/>
          <ac:spMkLst>
            <pc:docMk/>
            <pc:sldMk cId="3932711125" sldId="318"/>
            <ac:spMk id="31" creationId="{19C9EAEA-39D0-4B0E-A0EB-51E7B26740B1}"/>
          </ac:spMkLst>
        </pc:spChg>
        <pc:grpChg chg="add">
          <ac:chgData name="ulrika håkansson" userId="02d96631bb52d520" providerId="LiveId" clId="{FE8ACD53-8929-4943-BA94-FE320124282F}" dt="2025-09-25T07:40:11.953" v="1602" actId="26606"/>
          <ac:grpSpMkLst>
            <pc:docMk/>
            <pc:sldMk cId="3932711125" sldId="318"/>
            <ac:grpSpMk id="23" creationId="{1DE889C7-FAD6-4397-98E2-05D503484459}"/>
          </ac:grpSpMkLst>
        </pc:grpChg>
        <pc:picChg chg="mod">
          <ac:chgData name="ulrika håkansson" userId="02d96631bb52d520" providerId="LiveId" clId="{FE8ACD53-8929-4943-BA94-FE320124282F}" dt="2025-09-25T07:40:11.953" v="1602" actId="26606"/>
          <ac:picMkLst>
            <pc:docMk/>
            <pc:sldMk cId="3932711125" sldId="318"/>
            <ac:picMk id="8" creationId="{1BE0BC52-04CE-4796-9D9B-CF8714055535}"/>
          </ac:picMkLst>
        </pc:picChg>
      </pc:sldChg>
      <pc:sldChg chg="modSp ord">
        <pc:chgData name="ulrika håkansson" userId="02d96631bb52d520" providerId="LiveId" clId="{FE8ACD53-8929-4943-BA94-FE320124282F}" dt="2025-09-25T08:02:21.052" v="1806"/>
        <pc:sldMkLst>
          <pc:docMk/>
          <pc:sldMk cId="0" sldId="347"/>
        </pc:sldMkLst>
        <pc:graphicFrameChg chg="mod">
          <ac:chgData name="ulrika håkansson" userId="02d96631bb52d520" providerId="LiveId" clId="{FE8ACD53-8929-4943-BA94-FE320124282F}" dt="2025-09-25T07:41:25.769" v="1624"/>
          <ac:graphicFrameMkLst>
            <pc:docMk/>
            <pc:sldMk cId="0" sldId="347"/>
            <ac:graphicFrameMk id="4" creationId="{7A896D36-AB05-0354-206C-E2308CC5C9CF}"/>
          </ac:graphicFrameMkLst>
        </pc:graphicFrameChg>
      </pc:sldChg>
      <pc:sldChg chg="addSp delSp modSp mod setBg modNotesTx">
        <pc:chgData name="ulrika håkansson" userId="02d96631bb52d520" providerId="LiveId" clId="{FE8ACD53-8929-4943-BA94-FE320124282F}" dt="2025-09-25T08:06:28.927" v="1845" actId="14100"/>
        <pc:sldMkLst>
          <pc:docMk/>
          <pc:sldMk cId="503970817" sldId="348"/>
        </pc:sldMkLst>
        <pc:spChg chg="mod">
          <ac:chgData name="ulrika håkansson" userId="02d96631bb52d520" providerId="LiveId" clId="{FE8ACD53-8929-4943-BA94-FE320124282F}" dt="2025-09-25T08:06:28.927" v="1845" actId="14100"/>
          <ac:spMkLst>
            <pc:docMk/>
            <pc:sldMk cId="503970817" sldId="348"/>
            <ac:spMk id="2" creationId="{0C2E5AD6-6399-D95D-82BA-C1B203C9D7E4}"/>
          </ac:spMkLst>
        </pc:spChg>
        <pc:spChg chg="mod">
          <ac:chgData name="ulrika håkansson" userId="02d96631bb52d520" providerId="LiveId" clId="{FE8ACD53-8929-4943-BA94-FE320124282F}" dt="2025-09-25T07:56:53.347" v="1766" actId="26606"/>
          <ac:spMkLst>
            <pc:docMk/>
            <pc:sldMk cId="503970817" sldId="348"/>
            <ac:spMk id="4" creationId="{CE7C6090-D982-EA0D-CD0B-5B03D9951061}"/>
          </ac:spMkLst>
        </pc:spChg>
        <pc:spChg chg="del mod">
          <ac:chgData name="ulrika håkansson" userId="02d96631bb52d520" providerId="LiveId" clId="{FE8ACD53-8929-4943-BA94-FE320124282F}" dt="2025-09-25T07:56:50.113" v="1765"/>
          <ac:spMkLst>
            <pc:docMk/>
            <pc:sldMk cId="503970817" sldId="348"/>
            <ac:spMk id="5" creationId="{7512C550-6D6C-62C7-9AE8-9769CB26CCB1}"/>
          </ac:spMkLst>
        </pc:spChg>
        <pc:spChg chg="add del">
          <ac:chgData name="ulrika håkansson" userId="02d96631bb52d520" providerId="LiveId" clId="{FE8ACD53-8929-4943-BA94-FE320124282F}" dt="2025-09-25T07:56:53.347" v="1766" actId="26606"/>
          <ac:spMkLst>
            <pc:docMk/>
            <pc:sldMk cId="503970817" sldId="348"/>
            <ac:spMk id="10" creationId="{4C608BEB-860E-4094-8511-78603564A75E}"/>
          </ac:spMkLst>
        </pc:spChg>
        <pc:spChg chg="add">
          <ac:chgData name="ulrika håkansson" userId="02d96631bb52d520" providerId="LiveId" clId="{FE8ACD53-8929-4943-BA94-FE320124282F}" dt="2025-09-25T07:56:53.347" v="1766" actId="26606"/>
          <ac:spMkLst>
            <pc:docMk/>
            <pc:sldMk cId="503970817" sldId="348"/>
            <ac:spMk id="17" creationId="{04812C46-200A-4DEB-A05E-3ED6C68C2387}"/>
          </ac:spMkLst>
        </pc:spChg>
        <pc:spChg chg="add">
          <ac:chgData name="ulrika håkansson" userId="02d96631bb52d520" providerId="LiveId" clId="{FE8ACD53-8929-4943-BA94-FE320124282F}" dt="2025-09-25T07:56:53.347" v="1766" actId="26606"/>
          <ac:spMkLst>
            <pc:docMk/>
            <pc:sldMk cId="503970817" sldId="348"/>
            <ac:spMk id="19" creationId="{D1EA859B-E555-4109-94F3-6700E046E008}"/>
          </ac:spMkLst>
        </pc:spChg>
        <pc:picChg chg="add mod ord">
          <ac:chgData name="ulrika håkansson" userId="02d96631bb52d520" providerId="LiveId" clId="{FE8ACD53-8929-4943-BA94-FE320124282F}" dt="2025-09-25T07:56:53.347" v="1766" actId="26606"/>
          <ac:picMkLst>
            <pc:docMk/>
            <pc:sldMk cId="503970817" sldId="348"/>
            <ac:picMk id="3" creationId="{C5900094-C6B7-61BB-FB0A-8DB2B9F4381F}"/>
          </ac:picMkLst>
        </pc:picChg>
        <pc:cxnChg chg="add del">
          <ac:chgData name="ulrika håkansson" userId="02d96631bb52d520" providerId="LiveId" clId="{FE8ACD53-8929-4943-BA94-FE320124282F}" dt="2025-09-25T07:56:53.347" v="1766" actId="26606"/>
          <ac:cxnSpMkLst>
            <pc:docMk/>
            <pc:sldMk cId="503970817" sldId="348"/>
            <ac:cxnSpMk id="12" creationId="{1F16A8D4-FE87-4604-88B2-394B5D1EB437}"/>
          </ac:cxnSpMkLst>
        </pc:cxnChg>
      </pc:sldChg>
      <pc:sldChg chg="del">
        <pc:chgData name="ulrika håkansson" userId="02d96631bb52d520" providerId="LiveId" clId="{FE8ACD53-8929-4943-BA94-FE320124282F}" dt="2025-09-25T07:32:24.383" v="1230" actId="47"/>
        <pc:sldMkLst>
          <pc:docMk/>
          <pc:sldMk cId="2913176054" sldId="349"/>
        </pc:sldMkLst>
      </pc:sldChg>
      <pc:sldChg chg="addSp delSp modSp mod ord setBg">
        <pc:chgData name="ulrika håkansson" userId="02d96631bb52d520" providerId="LiveId" clId="{FE8ACD53-8929-4943-BA94-FE320124282F}" dt="2025-09-25T08:02:10.855" v="1804"/>
        <pc:sldMkLst>
          <pc:docMk/>
          <pc:sldMk cId="3724505045" sldId="385"/>
        </pc:sldMkLst>
        <pc:spChg chg="mod">
          <ac:chgData name="ulrika håkansson" userId="02d96631bb52d520" providerId="LiveId" clId="{FE8ACD53-8929-4943-BA94-FE320124282F}" dt="2025-09-25T07:39:47.140" v="1601" actId="26606"/>
          <ac:spMkLst>
            <pc:docMk/>
            <pc:sldMk cId="3724505045" sldId="385"/>
            <ac:spMk id="3" creationId="{3A0FB153-9873-4433-ACC8-D6E1AF306BF3}"/>
          </ac:spMkLst>
        </pc:spChg>
        <pc:spChg chg="add del">
          <ac:chgData name="ulrika håkansson" userId="02d96631bb52d520" providerId="LiveId" clId="{FE8ACD53-8929-4943-BA94-FE320124282F}" dt="2025-09-25T07:39:47.104" v="1600" actId="26606"/>
          <ac:spMkLst>
            <pc:docMk/>
            <pc:sldMk cId="3724505045" sldId="385"/>
            <ac:spMk id="10" creationId="{99F1FFA9-D672-408C-9220-ADEEC6ABDD09}"/>
          </ac:spMkLst>
        </pc:spChg>
        <pc:spChg chg="add">
          <ac:chgData name="ulrika håkansson" userId="02d96631bb52d520" providerId="LiveId" clId="{FE8ACD53-8929-4943-BA94-FE320124282F}" dt="2025-09-25T07:39:47.140" v="1601" actId="26606"/>
          <ac:spMkLst>
            <pc:docMk/>
            <pc:sldMk cId="3724505045" sldId="385"/>
            <ac:spMk id="15" creationId="{AAAE94E3-A7DB-4868-B1E3-E49703488BBC}"/>
          </ac:spMkLst>
        </pc:spChg>
        <pc:spChg chg="add">
          <ac:chgData name="ulrika håkansson" userId="02d96631bb52d520" providerId="LiveId" clId="{FE8ACD53-8929-4943-BA94-FE320124282F}" dt="2025-09-25T07:39:47.140" v="1601" actId="26606"/>
          <ac:spMkLst>
            <pc:docMk/>
            <pc:sldMk cId="3724505045" sldId="385"/>
            <ac:spMk id="16" creationId="{3873B707-463F-40B0-8227-E8CC6C67EB25}"/>
          </ac:spMkLst>
        </pc:spChg>
        <pc:spChg chg="add">
          <ac:chgData name="ulrika håkansson" userId="02d96631bb52d520" providerId="LiveId" clId="{FE8ACD53-8929-4943-BA94-FE320124282F}" dt="2025-09-25T07:39:47.140" v="1601" actId="26606"/>
          <ac:spMkLst>
            <pc:docMk/>
            <pc:sldMk cId="3724505045" sldId="385"/>
            <ac:spMk id="18" creationId="{C13237C8-E62C-4F0D-A318-BD6FB6C2D138}"/>
          </ac:spMkLst>
        </pc:spChg>
        <pc:spChg chg="add">
          <ac:chgData name="ulrika håkansson" userId="02d96631bb52d520" providerId="LiveId" clId="{FE8ACD53-8929-4943-BA94-FE320124282F}" dt="2025-09-25T07:39:47.140" v="1601" actId="26606"/>
          <ac:spMkLst>
            <pc:docMk/>
            <pc:sldMk cId="3724505045" sldId="385"/>
            <ac:spMk id="20" creationId="{19C9EAEA-39D0-4B0E-A0EB-51E7B26740B1}"/>
          </ac:spMkLst>
        </pc:spChg>
        <pc:spChg chg="add">
          <ac:chgData name="ulrika håkansson" userId="02d96631bb52d520" providerId="LiveId" clId="{FE8ACD53-8929-4943-BA94-FE320124282F}" dt="2025-09-25T07:39:47.140" v="1601" actId="26606"/>
          <ac:spMkLst>
            <pc:docMk/>
            <pc:sldMk cId="3724505045" sldId="385"/>
            <ac:spMk id="22" creationId="{8CB5D2D7-DF65-4E86-BFBA-FFB9B5ACEB64}"/>
          </ac:spMkLst>
        </pc:spChg>
        <pc:grpChg chg="add">
          <ac:chgData name="ulrika håkansson" userId="02d96631bb52d520" providerId="LiveId" clId="{FE8ACD53-8929-4943-BA94-FE320124282F}" dt="2025-09-25T07:39:47.140" v="1601" actId="26606"/>
          <ac:grpSpMkLst>
            <pc:docMk/>
            <pc:sldMk cId="3724505045" sldId="385"/>
            <ac:grpSpMk id="12" creationId="{1DE889C7-FAD6-4397-98E2-05D503484459}"/>
          </ac:grpSpMkLst>
        </pc:grpChg>
        <pc:picChg chg="mod">
          <ac:chgData name="ulrika håkansson" userId="02d96631bb52d520" providerId="LiveId" clId="{FE8ACD53-8929-4943-BA94-FE320124282F}" dt="2025-09-25T07:39:47.140" v="1601" actId="26606"/>
          <ac:picMkLst>
            <pc:docMk/>
            <pc:sldMk cId="3724505045" sldId="385"/>
            <ac:picMk id="2" creationId="{98B72482-8779-4530-8A8D-98266FFE594B}"/>
          </ac:picMkLst>
        </pc:picChg>
        <pc:picChg chg="mod ord">
          <ac:chgData name="ulrika håkansson" userId="02d96631bb52d520" providerId="LiveId" clId="{FE8ACD53-8929-4943-BA94-FE320124282F}" dt="2025-09-25T07:39:47.140" v="1601" actId="26606"/>
          <ac:picMkLst>
            <pc:docMk/>
            <pc:sldMk cId="3724505045" sldId="385"/>
            <ac:picMk id="5" creationId="{645E0D67-7E26-46A3-96EB-087D363BE76E}"/>
          </ac:picMkLst>
        </pc:picChg>
      </pc:sldChg>
      <pc:sldChg chg="del">
        <pc:chgData name="ulrika håkansson" userId="02d96631bb52d520" providerId="LiveId" clId="{FE8ACD53-8929-4943-BA94-FE320124282F}" dt="2025-09-25T07:12:26.868" v="509" actId="47"/>
        <pc:sldMkLst>
          <pc:docMk/>
          <pc:sldMk cId="3693562365" sldId="386"/>
        </pc:sldMkLst>
      </pc:sldChg>
      <pc:sldChg chg="addSp modSp add mod setBg">
        <pc:chgData name="ulrika håkansson" userId="02d96631bb52d520" providerId="LiveId" clId="{FE8ACD53-8929-4943-BA94-FE320124282F}" dt="2025-09-25T07:57:35.900" v="1767" actId="26606"/>
        <pc:sldMkLst>
          <pc:docMk/>
          <pc:sldMk cId="106008333" sldId="388"/>
        </pc:sldMkLst>
        <pc:spChg chg="mod">
          <ac:chgData name="ulrika håkansson" userId="02d96631bb52d520" providerId="LiveId" clId="{FE8ACD53-8929-4943-BA94-FE320124282F}" dt="2025-09-25T07:57:35.900" v="1767" actId="26606"/>
          <ac:spMkLst>
            <pc:docMk/>
            <pc:sldMk cId="106008333" sldId="388"/>
            <ac:spMk id="2" creationId="{855F390A-5D5B-EDEF-5F96-0976527FFCB9}"/>
          </ac:spMkLst>
        </pc:spChg>
        <pc:spChg chg="add">
          <ac:chgData name="ulrika håkansson" userId="02d96631bb52d520" providerId="LiveId" clId="{FE8ACD53-8929-4943-BA94-FE320124282F}" dt="2025-09-25T07:57:35.900" v="1767" actId="26606"/>
          <ac:spMkLst>
            <pc:docMk/>
            <pc:sldMk cId="106008333" sldId="388"/>
            <ac:spMk id="10" creationId="{2151139A-886F-4B97-8815-729AD3831BBD}"/>
          </ac:spMkLst>
        </pc:spChg>
        <pc:spChg chg="add">
          <ac:chgData name="ulrika håkansson" userId="02d96631bb52d520" providerId="LiveId" clId="{FE8ACD53-8929-4943-BA94-FE320124282F}" dt="2025-09-25T07:57:35.900" v="1767" actId="26606"/>
          <ac:spMkLst>
            <pc:docMk/>
            <pc:sldMk cId="106008333" sldId="388"/>
            <ac:spMk id="12" creationId="{AB5E08C4-8CDD-4623-A5B8-E998C6DEE3B7}"/>
          </ac:spMkLst>
        </pc:spChg>
        <pc:spChg chg="add">
          <ac:chgData name="ulrika håkansson" userId="02d96631bb52d520" providerId="LiveId" clId="{FE8ACD53-8929-4943-BA94-FE320124282F}" dt="2025-09-25T07:57:35.900" v="1767" actId="26606"/>
          <ac:spMkLst>
            <pc:docMk/>
            <pc:sldMk cId="106008333" sldId="388"/>
            <ac:spMk id="14" creationId="{AFFC87AC-C919-4FE5-BAC3-39509E001152}"/>
          </ac:spMkLst>
        </pc:spChg>
        <pc:spChg chg="add">
          <ac:chgData name="ulrika håkansson" userId="02d96631bb52d520" providerId="LiveId" clId="{FE8ACD53-8929-4943-BA94-FE320124282F}" dt="2025-09-25T07:57:35.900" v="1767" actId="26606"/>
          <ac:spMkLst>
            <pc:docMk/>
            <pc:sldMk cId="106008333" sldId="388"/>
            <ac:spMk id="16" creationId="{7D0659F6-0853-468D-B1B2-44FDBE98B80F}"/>
          </ac:spMkLst>
        </pc:spChg>
        <pc:spChg chg="add">
          <ac:chgData name="ulrika håkansson" userId="02d96631bb52d520" providerId="LiveId" clId="{FE8ACD53-8929-4943-BA94-FE320124282F}" dt="2025-09-25T07:57:35.900" v="1767" actId="26606"/>
          <ac:spMkLst>
            <pc:docMk/>
            <pc:sldMk cId="106008333" sldId="388"/>
            <ac:spMk id="18" creationId="{15F33878-D502-4FFA-8ACE-F2AECDB2A23F}"/>
          </ac:spMkLst>
        </pc:spChg>
        <pc:spChg chg="add">
          <ac:chgData name="ulrika håkansson" userId="02d96631bb52d520" providerId="LiveId" clId="{FE8ACD53-8929-4943-BA94-FE320124282F}" dt="2025-09-25T07:57:35.900" v="1767" actId="26606"/>
          <ac:spMkLst>
            <pc:docMk/>
            <pc:sldMk cId="106008333" sldId="388"/>
            <ac:spMk id="20" creationId="{977ACDD7-882D-4B81-A213-84C82B96B01E}"/>
          </ac:spMkLst>
        </pc:spChg>
        <pc:picChg chg="mod">
          <ac:chgData name="ulrika håkansson" userId="02d96631bb52d520" providerId="LiveId" clId="{FE8ACD53-8929-4943-BA94-FE320124282F}" dt="2025-09-25T07:57:35.900" v="1767" actId="26606"/>
          <ac:picMkLst>
            <pc:docMk/>
            <pc:sldMk cId="106008333" sldId="388"/>
            <ac:picMk id="3" creationId="{00F492EB-5725-32F2-5E35-ED4E841E91A9}"/>
          </ac:picMkLst>
        </pc:picChg>
        <pc:picChg chg="mod ord">
          <ac:chgData name="ulrika håkansson" userId="02d96631bb52d520" providerId="LiveId" clId="{FE8ACD53-8929-4943-BA94-FE320124282F}" dt="2025-09-25T07:57:35.900" v="1767" actId="26606"/>
          <ac:picMkLst>
            <pc:docMk/>
            <pc:sldMk cId="106008333" sldId="388"/>
            <ac:picMk id="5" creationId="{85D3E2C2-6B71-8668-F2CD-33DA22B09C36}"/>
          </ac:picMkLst>
        </pc:picChg>
      </pc:sldChg>
      <pc:sldChg chg="del">
        <pc:chgData name="ulrika håkansson" userId="02d96631bb52d520" providerId="LiveId" clId="{FE8ACD53-8929-4943-BA94-FE320124282F}" dt="2025-09-25T07:37:08.015" v="1588" actId="2696"/>
        <pc:sldMkLst>
          <pc:docMk/>
          <pc:sldMk cId="3290083691" sldId="388"/>
        </pc:sldMkLst>
      </pc:sldChg>
      <pc:sldChg chg="addSp delSp modSp mod setBg">
        <pc:chgData name="ulrika håkansson" userId="02d96631bb52d520" providerId="LiveId" clId="{FE8ACD53-8929-4943-BA94-FE320124282F}" dt="2025-09-25T07:57:46.202" v="1768" actId="26606"/>
        <pc:sldMkLst>
          <pc:docMk/>
          <pc:sldMk cId="0" sldId="2696"/>
        </pc:sldMkLst>
        <pc:spChg chg="add mod">
          <ac:chgData name="ulrika håkansson" userId="02d96631bb52d520" providerId="LiveId" clId="{FE8ACD53-8929-4943-BA94-FE320124282F}" dt="2025-09-25T07:02:46.947" v="36" actId="478"/>
          <ac:spMkLst>
            <pc:docMk/>
            <pc:sldMk cId="0" sldId="2696"/>
            <ac:spMk id="3" creationId="{CE31F569-BF81-6D0E-525D-C15CF2CCD5CF}"/>
          </ac:spMkLst>
        </pc:spChg>
        <pc:spChg chg="mod">
          <ac:chgData name="ulrika håkansson" userId="02d96631bb52d520" providerId="LiveId" clId="{FE8ACD53-8929-4943-BA94-FE320124282F}" dt="2025-09-25T07:57:46.202" v="1768" actId="26606"/>
          <ac:spMkLst>
            <pc:docMk/>
            <pc:sldMk cId="0" sldId="2696"/>
            <ac:spMk id="6146" creationId="{E1845C68-DE53-E5E4-3774-03CA45D29369}"/>
          </ac:spMkLst>
        </pc:spChg>
        <pc:spChg chg="del mod">
          <ac:chgData name="ulrika håkansson" userId="02d96631bb52d520" providerId="LiveId" clId="{FE8ACD53-8929-4943-BA94-FE320124282F}" dt="2025-09-25T07:02:46.947" v="36" actId="478"/>
          <ac:spMkLst>
            <pc:docMk/>
            <pc:sldMk cId="0" sldId="2696"/>
            <ac:spMk id="6147" creationId="{9AC9AD97-F4A2-149F-5652-7F6E842F9548}"/>
          </ac:spMkLst>
        </pc:spChg>
        <pc:spChg chg="mod">
          <ac:chgData name="ulrika håkansson" userId="02d96631bb52d520" providerId="LiveId" clId="{FE8ACD53-8929-4943-BA94-FE320124282F}" dt="2025-09-25T07:57:46.202" v="1768" actId="26606"/>
          <ac:spMkLst>
            <pc:docMk/>
            <pc:sldMk cId="0" sldId="2696"/>
            <ac:spMk id="6148" creationId="{8AE97712-EE39-EFEF-0192-08BE8E49DAF9}"/>
          </ac:spMkLst>
        </pc:spChg>
        <pc:spChg chg="add">
          <ac:chgData name="ulrika håkansson" userId="02d96631bb52d520" providerId="LiveId" clId="{FE8ACD53-8929-4943-BA94-FE320124282F}" dt="2025-09-25T07:57:46.202" v="1768" actId="26606"/>
          <ac:spMkLst>
            <pc:docMk/>
            <pc:sldMk cId="0" sldId="2696"/>
            <ac:spMk id="6156" creationId="{A8384FB5-9ADC-4DDC-881B-597D56F5B15D}"/>
          </ac:spMkLst>
        </pc:spChg>
        <pc:spChg chg="add">
          <ac:chgData name="ulrika håkansson" userId="02d96631bb52d520" providerId="LiveId" clId="{FE8ACD53-8929-4943-BA94-FE320124282F}" dt="2025-09-25T07:57:46.202" v="1768" actId="26606"/>
          <ac:spMkLst>
            <pc:docMk/>
            <pc:sldMk cId="0" sldId="2696"/>
            <ac:spMk id="6158" creationId="{1199E1B1-A8C0-4FE8-A5A8-1CB41D69F857}"/>
          </ac:spMkLst>
        </pc:spChg>
        <pc:spChg chg="add">
          <ac:chgData name="ulrika håkansson" userId="02d96631bb52d520" providerId="LiveId" clId="{FE8ACD53-8929-4943-BA94-FE320124282F}" dt="2025-09-25T07:57:46.202" v="1768" actId="26606"/>
          <ac:spMkLst>
            <pc:docMk/>
            <pc:sldMk cId="0" sldId="2696"/>
            <ac:spMk id="6160" creationId="{84A8DE83-DE75-4B41-9DB4-A7EC0B0DEC0B}"/>
          </ac:spMkLst>
        </pc:spChg>
        <pc:spChg chg="add">
          <ac:chgData name="ulrika håkansson" userId="02d96631bb52d520" providerId="LiveId" clId="{FE8ACD53-8929-4943-BA94-FE320124282F}" dt="2025-09-25T07:57:46.202" v="1768" actId="26606"/>
          <ac:spMkLst>
            <pc:docMk/>
            <pc:sldMk cId="0" sldId="2696"/>
            <ac:spMk id="6162" creationId="{A7009A0A-BEF5-4EAC-AF15-E4F9F002E239}"/>
          </ac:spMkLst>
        </pc:spChg>
        <pc:picChg chg="mod ord">
          <ac:chgData name="ulrika håkansson" userId="02d96631bb52d520" providerId="LiveId" clId="{FE8ACD53-8929-4943-BA94-FE320124282F}" dt="2025-09-25T07:57:46.202" v="1768" actId="26606"/>
          <ac:picMkLst>
            <pc:docMk/>
            <pc:sldMk cId="0" sldId="2696"/>
            <ac:picMk id="6151" creationId="{29384F25-E12D-4423-32B6-09153ED25BD6}"/>
          </ac:picMkLst>
        </pc:picChg>
      </pc:sldChg>
      <pc:sldChg chg="del">
        <pc:chgData name="ulrika håkansson" userId="02d96631bb52d520" providerId="LiveId" clId="{FE8ACD53-8929-4943-BA94-FE320124282F}" dt="2025-09-25T07:24:22.149" v="1124" actId="47"/>
        <pc:sldMkLst>
          <pc:docMk/>
          <pc:sldMk cId="0" sldId="2841"/>
        </pc:sldMkLst>
      </pc:sldChg>
      <pc:sldChg chg="del">
        <pc:chgData name="ulrika håkansson" userId="02d96631bb52d520" providerId="LiveId" clId="{FE8ACD53-8929-4943-BA94-FE320124282F}" dt="2025-09-25T07:32:41.819" v="1279" actId="47"/>
        <pc:sldMkLst>
          <pc:docMk/>
          <pc:sldMk cId="2773271627" sldId="2842"/>
        </pc:sldMkLst>
      </pc:sldChg>
      <pc:sldChg chg="del">
        <pc:chgData name="ulrika håkansson" userId="02d96631bb52d520" providerId="LiveId" clId="{FE8ACD53-8929-4943-BA94-FE320124282F}" dt="2025-09-25T07:22:25.943" v="1094" actId="47"/>
        <pc:sldMkLst>
          <pc:docMk/>
          <pc:sldMk cId="0" sldId="2844"/>
        </pc:sldMkLst>
      </pc:sldChg>
      <pc:sldChg chg="del">
        <pc:chgData name="ulrika håkansson" userId="02d96631bb52d520" providerId="LiveId" clId="{FE8ACD53-8929-4943-BA94-FE320124282F}" dt="2025-09-25T07:23:59.278" v="1123" actId="47"/>
        <pc:sldMkLst>
          <pc:docMk/>
          <pc:sldMk cId="0" sldId="2845"/>
        </pc:sldMkLst>
      </pc:sldChg>
      <pc:sldChg chg="del">
        <pc:chgData name="ulrika håkansson" userId="02d96631bb52d520" providerId="LiveId" clId="{FE8ACD53-8929-4943-BA94-FE320124282F}" dt="2025-09-25T07:33:46.809" v="1459" actId="47"/>
        <pc:sldMkLst>
          <pc:docMk/>
          <pc:sldMk cId="226591364" sldId="2846"/>
        </pc:sldMkLst>
      </pc:sldChg>
      <pc:sldChg chg="del">
        <pc:chgData name="ulrika håkansson" userId="02d96631bb52d520" providerId="LiveId" clId="{FE8ACD53-8929-4943-BA94-FE320124282F}" dt="2025-09-25T07:34:22.998" v="1460" actId="47"/>
        <pc:sldMkLst>
          <pc:docMk/>
          <pc:sldMk cId="2570734333" sldId="2847"/>
        </pc:sldMkLst>
      </pc:sldChg>
      <pc:sldChg chg="del">
        <pc:chgData name="ulrika håkansson" userId="02d96631bb52d520" providerId="LiveId" clId="{FE8ACD53-8929-4943-BA94-FE320124282F}" dt="2025-09-25T07:35:06.803" v="1581" actId="47"/>
        <pc:sldMkLst>
          <pc:docMk/>
          <pc:sldMk cId="1264401108" sldId="2848"/>
        </pc:sldMkLst>
      </pc:sldChg>
      <pc:sldChg chg="addSp delSp modSp mod setBg">
        <pc:chgData name="ulrika håkansson" userId="02d96631bb52d520" providerId="LiveId" clId="{FE8ACD53-8929-4943-BA94-FE320124282F}" dt="2025-09-25T08:15:30.221" v="1848" actId="26606"/>
        <pc:sldMkLst>
          <pc:docMk/>
          <pc:sldMk cId="1526081984" sldId="2849"/>
        </pc:sldMkLst>
        <pc:spChg chg="mod">
          <ac:chgData name="ulrika håkansson" userId="02d96631bb52d520" providerId="LiveId" clId="{FE8ACD53-8929-4943-BA94-FE320124282F}" dt="2025-09-25T08:15:30.221" v="1848" actId="26606"/>
          <ac:spMkLst>
            <pc:docMk/>
            <pc:sldMk cId="1526081984" sldId="2849"/>
            <ac:spMk id="2" creationId="{33756786-9313-C01F-5266-9DA4E0F298B9}"/>
          </ac:spMkLst>
        </pc:spChg>
        <pc:spChg chg="mod">
          <ac:chgData name="ulrika håkansson" userId="02d96631bb52d520" providerId="LiveId" clId="{FE8ACD53-8929-4943-BA94-FE320124282F}" dt="2025-09-25T08:15:30.221" v="1848" actId="26606"/>
          <ac:spMkLst>
            <pc:docMk/>
            <pc:sldMk cId="1526081984" sldId="2849"/>
            <ac:spMk id="3" creationId="{EDAB9833-CCFF-7D22-23BC-4B34871B77F3}"/>
          </ac:spMkLst>
        </pc:spChg>
        <pc:spChg chg="add del">
          <ac:chgData name="ulrika håkansson" userId="02d96631bb52d520" providerId="LiveId" clId="{FE8ACD53-8929-4943-BA94-FE320124282F}" dt="2025-09-25T08:15:29.864" v="1847" actId="26606"/>
          <ac:spMkLst>
            <pc:docMk/>
            <pc:sldMk cId="1526081984" sldId="2849"/>
            <ac:spMk id="8" creationId="{1B15ED52-F352-441B-82BF-E0EA34836D08}"/>
          </ac:spMkLst>
        </pc:spChg>
        <pc:spChg chg="add del">
          <ac:chgData name="ulrika håkansson" userId="02d96631bb52d520" providerId="LiveId" clId="{FE8ACD53-8929-4943-BA94-FE320124282F}" dt="2025-09-25T08:15:29.864" v="1847" actId="26606"/>
          <ac:spMkLst>
            <pc:docMk/>
            <pc:sldMk cId="1526081984" sldId="2849"/>
            <ac:spMk id="10" creationId="{3B2E3793-BFE6-45A2-9B7B-E18844431C99}"/>
          </ac:spMkLst>
        </pc:spChg>
        <pc:spChg chg="add del">
          <ac:chgData name="ulrika håkansson" userId="02d96631bb52d520" providerId="LiveId" clId="{FE8ACD53-8929-4943-BA94-FE320124282F}" dt="2025-09-25T08:15:29.864" v="1847" actId="26606"/>
          <ac:spMkLst>
            <pc:docMk/>
            <pc:sldMk cId="1526081984" sldId="2849"/>
            <ac:spMk id="12" creationId="{BC4C4868-CB8F-4AF9-9CDB-8108F2C19B67}"/>
          </ac:spMkLst>
        </pc:spChg>
        <pc:spChg chg="add del">
          <ac:chgData name="ulrika håkansson" userId="02d96631bb52d520" providerId="LiveId" clId="{FE8ACD53-8929-4943-BA94-FE320124282F}" dt="2025-09-25T08:15:29.864" v="1847" actId="26606"/>
          <ac:spMkLst>
            <pc:docMk/>
            <pc:sldMk cId="1526081984" sldId="2849"/>
            <ac:spMk id="14" creationId="{375E0459-6403-40CD-989D-56A4407CA12E}"/>
          </ac:spMkLst>
        </pc:spChg>
        <pc:spChg chg="add del">
          <ac:chgData name="ulrika håkansson" userId="02d96631bb52d520" providerId="LiveId" clId="{FE8ACD53-8929-4943-BA94-FE320124282F}" dt="2025-09-25T08:15:29.864" v="1847" actId="26606"/>
          <ac:spMkLst>
            <pc:docMk/>
            <pc:sldMk cId="1526081984" sldId="2849"/>
            <ac:spMk id="16" creationId="{53E5B1A8-3AC9-4BD1-9BBC-78CA94F2D1BA}"/>
          </ac:spMkLst>
        </pc:spChg>
        <pc:spChg chg="add">
          <ac:chgData name="ulrika håkansson" userId="02d96631bb52d520" providerId="LiveId" clId="{FE8ACD53-8929-4943-BA94-FE320124282F}" dt="2025-09-25T08:15:30.221" v="1848" actId="26606"/>
          <ac:spMkLst>
            <pc:docMk/>
            <pc:sldMk cId="1526081984" sldId="2849"/>
            <ac:spMk id="18" creationId="{5C8908E2-EE49-44D2-9428-A28D2312A8D5}"/>
          </ac:spMkLst>
        </pc:spChg>
        <pc:spChg chg="add">
          <ac:chgData name="ulrika håkansson" userId="02d96631bb52d520" providerId="LiveId" clId="{FE8ACD53-8929-4943-BA94-FE320124282F}" dt="2025-09-25T08:15:30.221" v="1848" actId="26606"/>
          <ac:spMkLst>
            <pc:docMk/>
            <pc:sldMk cId="1526081984" sldId="2849"/>
            <ac:spMk id="21" creationId="{BD92035A-AA2F-4CD8-A556-1CE8BDEC75BD}"/>
          </ac:spMkLst>
        </pc:spChg>
        <pc:spChg chg="add">
          <ac:chgData name="ulrika håkansson" userId="02d96631bb52d520" providerId="LiveId" clId="{FE8ACD53-8929-4943-BA94-FE320124282F}" dt="2025-09-25T08:15:30.221" v="1848" actId="26606"/>
          <ac:spMkLst>
            <pc:docMk/>
            <pc:sldMk cId="1526081984" sldId="2849"/>
            <ac:spMk id="22" creationId="{ED888B23-07FA-482A-96DF-47E31AF1A603}"/>
          </ac:spMkLst>
        </pc:spChg>
        <pc:grpChg chg="add">
          <ac:chgData name="ulrika håkansson" userId="02d96631bb52d520" providerId="LiveId" clId="{FE8ACD53-8929-4943-BA94-FE320124282F}" dt="2025-09-25T08:15:30.221" v="1848" actId="26606"/>
          <ac:grpSpMkLst>
            <pc:docMk/>
            <pc:sldMk cId="1526081984" sldId="2849"/>
            <ac:grpSpMk id="19" creationId="{5D1A9D8B-3117-4D9D-BDA4-DD81895098B0}"/>
          </ac:grpSpMkLst>
        </pc:grpChg>
      </pc:sldChg>
      <pc:sldChg chg="del">
        <pc:chgData name="ulrika håkansson" userId="02d96631bb52d520" providerId="LiveId" clId="{FE8ACD53-8929-4943-BA94-FE320124282F}" dt="2025-09-25T07:36:56.070" v="1587" actId="47"/>
        <pc:sldMkLst>
          <pc:docMk/>
          <pc:sldMk cId="1762918758" sldId="2850"/>
        </pc:sldMkLst>
      </pc:sldChg>
      <pc:sldChg chg="addSp modSp del mod setBg">
        <pc:chgData name="ulrika håkansson" userId="02d96631bb52d520" providerId="LiveId" clId="{FE8ACD53-8929-4943-BA94-FE320124282F}" dt="2025-09-25T07:42:57.443" v="1630" actId="2696"/>
        <pc:sldMkLst>
          <pc:docMk/>
          <pc:sldMk cId="0" sldId="2931"/>
        </pc:sldMkLst>
        <pc:spChg chg="mod">
          <ac:chgData name="ulrika håkansson" userId="02d96631bb52d520" providerId="LiveId" clId="{FE8ACD53-8929-4943-BA94-FE320124282F}" dt="2025-09-25T07:24:56.474" v="1131" actId="26606"/>
          <ac:spMkLst>
            <pc:docMk/>
            <pc:sldMk cId="0" sldId="2931"/>
            <ac:spMk id="2" creationId="{80629F47-980C-9684-941B-A937F14DC03C}"/>
          </ac:spMkLst>
        </pc:spChg>
        <pc:spChg chg="mod">
          <ac:chgData name="ulrika håkansson" userId="02d96631bb52d520" providerId="LiveId" clId="{FE8ACD53-8929-4943-BA94-FE320124282F}" dt="2025-09-25T07:24:56.474" v="1131" actId="26606"/>
          <ac:spMkLst>
            <pc:docMk/>
            <pc:sldMk cId="0" sldId="2931"/>
            <ac:spMk id="3" creationId="{BE5A87FB-1F4D-BC5D-51D8-38633F92280C}"/>
          </ac:spMkLst>
        </pc:spChg>
        <pc:spChg chg="add">
          <ac:chgData name="ulrika håkansson" userId="02d96631bb52d520" providerId="LiveId" clId="{FE8ACD53-8929-4943-BA94-FE320124282F}" dt="2025-09-25T07:24:56.474" v="1131" actId="26606"/>
          <ac:spMkLst>
            <pc:docMk/>
            <pc:sldMk cId="0" sldId="2931"/>
            <ac:spMk id="24584" creationId="{C0763A76-9F1C-4FC5-82B7-DD475DA461B2}"/>
          </ac:spMkLst>
        </pc:spChg>
        <pc:spChg chg="add">
          <ac:chgData name="ulrika håkansson" userId="02d96631bb52d520" providerId="LiveId" clId="{FE8ACD53-8929-4943-BA94-FE320124282F}" dt="2025-09-25T07:24:56.474" v="1131" actId="26606"/>
          <ac:spMkLst>
            <pc:docMk/>
            <pc:sldMk cId="0" sldId="2931"/>
            <ac:spMk id="24586" creationId="{E81BF4F6-F2CF-4984-9D14-D6966D92F99F}"/>
          </ac:spMkLst>
        </pc:spChg>
        <pc:picChg chg="mod ord">
          <ac:chgData name="ulrika håkansson" userId="02d96631bb52d520" providerId="LiveId" clId="{FE8ACD53-8929-4943-BA94-FE320124282F}" dt="2025-09-25T07:24:56.474" v="1131" actId="26606"/>
          <ac:picMkLst>
            <pc:docMk/>
            <pc:sldMk cId="0" sldId="2931"/>
            <ac:picMk id="24579" creationId="{8E715378-E436-1B19-B662-46C6C15E58C1}"/>
          </ac:picMkLst>
        </pc:picChg>
      </pc:sldChg>
      <pc:sldChg chg="delSp modSp add mod setBg delDesignElem">
        <pc:chgData name="ulrika håkansson" userId="02d96631bb52d520" providerId="LiveId" clId="{FE8ACD53-8929-4943-BA94-FE320124282F}" dt="2025-09-25T07:43:28.119" v="1638" actId="27636"/>
        <pc:sldMkLst>
          <pc:docMk/>
          <pc:sldMk cId="2321245412" sldId="2931"/>
        </pc:sldMkLst>
        <pc:spChg chg="mod">
          <ac:chgData name="ulrika håkansson" userId="02d96631bb52d520" providerId="LiveId" clId="{FE8ACD53-8929-4943-BA94-FE320124282F}" dt="2025-09-25T07:43:28.119" v="1638" actId="27636"/>
          <ac:spMkLst>
            <pc:docMk/>
            <pc:sldMk cId="2321245412" sldId="2931"/>
            <ac:spMk id="3" creationId="{BE5A87FB-1F4D-BC5D-51D8-38633F92280C}"/>
          </ac:spMkLst>
        </pc:spChg>
        <pc:spChg chg="del">
          <ac:chgData name="ulrika håkansson" userId="02d96631bb52d520" providerId="LiveId" clId="{FE8ACD53-8929-4943-BA94-FE320124282F}" dt="2025-09-25T07:43:04.287" v="1632"/>
          <ac:spMkLst>
            <pc:docMk/>
            <pc:sldMk cId="2321245412" sldId="2931"/>
            <ac:spMk id="24584" creationId="{C0763A76-9F1C-4FC5-82B7-DD475DA461B2}"/>
          </ac:spMkLst>
        </pc:spChg>
        <pc:spChg chg="del">
          <ac:chgData name="ulrika håkansson" userId="02d96631bb52d520" providerId="LiveId" clId="{FE8ACD53-8929-4943-BA94-FE320124282F}" dt="2025-09-25T07:43:04.287" v="1632"/>
          <ac:spMkLst>
            <pc:docMk/>
            <pc:sldMk cId="2321245412" sldId="2931"/>
            <ac:spMk id="24586" creationId="{E81BF4F6-F2CF-4984-9D14-D6966D92F99F}"/>
          </ac:spMkLst>
        </pc:spChg>
      </pc:sldChg>
      <pc:sldChg chg="addSp delSp modSp mod ord setBg">
        <pc:chgData name="ulrika håkansson" userId="02d96631bb52d520" providerId="LiveId" clId="{FE8ACD53-8929-4943-BA94-FE320124282F}" dt="2025-09-25T08:02:46.185" v="1810"/>
        <pc:sldMkLst>
          <pc:docMk/>
          <pc:sldMk cId="0" sldId="2936"/>
        </pc:sldMkLst>
        <pc:spChg chg="mod">
          <ac:chgData name="ulrika håkansson" userId="02d96631bb52d520" providerId="LiveId" clId="{FE8ACD53-8929-4943-BA94-FE320124282F}" dt="2025-09-25T07:41:09.676" v="1623" actId="26606"/>
          <ac:spMkLst>
            <pc:docMk/>
            <pc:sldMk cId="0" sldId="2936"/>
            <ac:spMk id="10245" creationId="{6EA14FA6-4D5E-99A6-B3B0-0337D8486C8A}"/>
          </ac:spMkLst>
        </pc:spChg>
        <pc:spChg chg="mod">
          <ac:chgData name="ulrika håkansson" userId="02d96631bb52d520" providerId="LiveId" clId="{FE8ACD53-8929-4943-BA94-FE320124282F}" dt="2025-09-25T07:41:09.676" v="1623" actId="26606"/>
          <ac:spMkLst>
            <pc:docMk/>
            <pc:sldMk cId="0" sldId="2936"/>
            <ac:spMk id="10246" creationId="{6A788BED-2971-0A20-A091-51E4B23119CF}"/>
          </ac:spMkLst>
        </pc:spChg>
        <pc:spChg chg="mod">
          <ac:chgData name="ulrika håkansson" userId="02d96631bb52d520" providerId="LiveId" clId="{FE8ACD53-8929-4943-BA94-FE320124282F}" dt="2025-09-25T07:41:09.676" v="1623" actId="26606"/>
          <ac:spMkLst>
            <pc:docMk/>
            <pc:sldMk cId="0" sldId="2936"/>
            <ac:spMk id="63490" creationId="{594C1748-52AF-3D31-B09C-903C3C0D5D1A}"/>
          </ac:spMkLst>
        </pc:spChg>
        <pc:spChg chg="mod">
          <ac:chgData name="ulrika håkansson" userId="02d96631bb52d520" providerId="LiveId" clId="{FE8ACD53-8929-4943-BA94-FE320124282F}" dt="2025-09-25T07:41:09.676" v="1623" actId="26606"/>
          <ac:spMkLst>
            <pc:docMk/>
            <pc:sldMk cId="0" sldId="2936"/>
            <ac:spMk id="63491" creationId="{EBF54F02-DCBB-1F1E-AAFA-A470A22AAEEC}"/>
          </ac:spMkLst>
        </pc:spChg>
        <pc:spChg chg="add del">
          <ac:chgData name="ulrika håkansson" userId="02d96631bb52d520" providerId="LiveId" clId="{FE8ACD53-8929-4943-BA94-FE320124282F}" dt="2025-09-25T07:41:09.676" v="1623" actId="26606"/>
          <ac:spMkLst>
            <pc:docMk/>
            <pc:sldMk cId="0" sldId="2936"/>
            <ac:spMk id="63496" creationId="{C0763A76-9F1C-4FC5-82B7-DD475DA461B2}"/>
          </ac:spMkLst>
        </pc:spChg>
        <pc:spChg chg="add del">
          <ac:chgData name="ulrika håkansson" userId="02d96631bb52d520" providerId="LiveId" clId="{FE8ACD53-8929-4943-BA94-FE320124282F}" dt="2025-09-25T07:41:09.676" v="1623" actId="26606"/>
          <ac:spMkLst>
            <pc:docMk/>
            <pc:sldMk cId="0" sldId="2936"/>
            <ac:spMk id="63498" creationId="{E81BF4F6-F2CF-4984-9D14-D6966D92F99F}"/>
          </ac:spMkLst>
        </pc:spChg>
        <pc:spChg chg="add">
          <ac:chgData name="ulrika håkansson" userId="02d96631bb52d520" providerId="LiveId" clId="{FE8ACD53-8929-4943-BA94-FE320124282F}" dt="2025-09-25T07:41:09.676" v="1623" actId="26606"/>
          <ac:spMkLst>
            <pc:docMk/>
            <pc:sldMk cId="0" sldId="2936"/>
            <ac:spMk id="63503" creationId="{201CC55D-ED54-4C5C-95E6-10947BD1103B}"/>
          </ac:spMkLst>
        </pc:spChg>
        <pc:spChg chg="add">
          <ac:chgData name="ulrika håkansson" userId="02d96631bb52d520" providerId="LiveId" clId="{FE8ACD53-8929-4943-BA94-FE320124282F}" dt="2025-09-25T07:41:09.676" v="1623" actId="26606"/>
          <ac:spMkLst>
            <pc:docMk/>
            <pc:sldMk cId="0" sldId="2936"/>
            <ac:spMk id="63509" creationId="{3873B707-463F-40B0-8227-E8CC6C67EB25}"/>
          </ac:spMkLst>
        </pc:spChg>
        <pc:spChg chg="add">
          <ac:chgData name="ulrika håkansson" userId="02d96631bb52d520" providerId="LiveId" clId="{FE8ACD53-8929-4943-BA94-FE320124282F}" dt="2025-09-25T07:41:09.676" v="1623" actId="26606"/>
          <ac:spMkLst>
            <pc:docMk/>
            <pc:sldMk cId="0" sldId="2936"/>
            <ac:spMk id="63511" creationId="{C13237C8-E62C-4F0D-A318-BD6FB6C2D138}"/>
          </ac:spMkLst>
        </pc:spChg>
        <pc:spChg chg="add">
          <ac:chgData name="ulrika håkansson" userId="02d96631bb52d520" providerId="LiveId" clId="{FE8ACD53-8929-4943-BA94-FE320124282F}" dt="2025-09-25T07:41:09.676" v="1623" actId="26606"/>
          <ac:spMkLst>
            <pc:docMk/>
            <pc:sldMk cId="0" sldId="2936"/>
            <ac:spMk id="63513" creationId="{19C9EAEA-39D0-4B0E-A0EB-51E7B26740B1}"/>
          </ac:spMkLst>
        </pc:spChg>
        <pc:picChg chg="mod">
          <ac:chgData name="ulrika håkansson" userId="02d96631bb52d520" providerId="LiveId" clId="{FE8ACD53-8929-4943-BA94-FE320124282F}" dt="2025-09-25T07:22:10.391" v="1093" actId="26606"/>
          <ac:picMkLst>
            <pc:docMk/>
            <pc:sldMk cId="0" sldId="2936"/>
            <ac:picMk id="10244" creationId="{7A22B23A-D043-59CC-FB64-FA11BDABF1D5}"/>
          </ac:picMkLst>
        </pc:picChg>
      </pc:sldChg>
      <pc:sldChg chg="new del">
        <pc:chgData name="ulrika håkansson" userId="02d96631bb52d520" providerId="LiveId" clId="{FE8ACD53-8929-4943-BA94-FE320124282F}" dt="2025-09-25T08:00:06.867" v="1777" actId="47"/>
        <pc:sldMkLst>
          <pc:docMk/>
          <pc:sldMk cId="2252133701" sldId="2937"/>
        </pc:sldMkLst>
      </pc:sldChg>
      <pc:sldChg chg="addSp modSp new mod ord setBg">
        <pc:chgData name="ulrika håkansson" userId="02d96631bb52d520" providerId="LiveId" clId="{FE8ACD53-8929-4943-BA94-FE320124282F}" dt="2025-09-25T08:01:56.224" v="1802" actId="14100"/>
        <pc:sldMkLst>
          <pc:docMk/>
          <pc:sldMk cId="3154929732" sldId="2938"/>
        </pc:sldMkLst>
        <pc:spChg chg="mod">
          <ac:chgData name="ulrika håkansson" userId="02d96631bb52d520" providerId="LiveId" clId="{FE8ACD53-8929-4943-BA94-FE320124282F}" dt="2025-09-25T08:01:49.285" v="1800" actId="122"/>
          <ac:spMkLst>
            <pc:docMk/>
            <pc:sldMk cId="3154929732" sldId="2938"/>
            <ac:spMk id="2" creationId="{835FA5C8-9792-C3ED-DDA5-9A28D41ED349}"/>
          </ac:spMkLst>
        </pc:spChg>
        <pc:spChg chg="mod">
          <ac:chgData name="ulrika håkansson" userId="02d96631bb52d520" providerId="LiveId" clId="{FE8ACD53-8929-4943-BA94-FE320124282F}" dt="2025-09-25T08:01:56.224" v="1802" actId="14100"/>
          <ac:spMkLst>
            <pc:docMk/>
            <pc:sldMk cId="3154929732" sldId="2938"/>
            <ac:spMk id="3" creationId="{22B3A3DC-D9BA-EFB4-83C2-1AE736AD6B36}"/>
          </ac:spMkLst>
        </pc:spChg>
        <pc:spChg chg="add">
          <ac:chgData name="ulrika håkansson" userId="02d96631bb52d520" providerId="LiveId" clId="{FE8ACD53-8929-4943-BA94-FE320124282F}" dt="2025-09-25T08:01:06.521" v="1781" actId="26606"/>
          <ac:spMkLst>
            <pc:docMk/>
            <pc:sldMk cId="3154929732" sldId="2938"/>
            <ac:spMk id="9" creationId="{9F7D5CDA-D291-4307-BF55-1381FED29634}"/>
          </ac:spMkLst>
        </pc:spChg>
        <pc:spChg chg="add">
          <ac:chgData name="ulrika håkansson" userId="02d96631bb52d520" providerId="LiveId" clId="{FE8ACD53-8929-4943-BA94-FE320124282F}" dt="2025-09-25T08:01:06.521" v="1781" actId="26606"/>
          <ac:spMkLst>
            <pc:docMk/>
            <pc:sldMk cId="3154929732" sldId="2938"/>
            <ac:spMk id="11" creationId="{59B296B9-C5A5-4E4F-9B60-C907B5F1466C}"/>
          </ac:spMkLst>
        </pc:spChg>
        <pc:spChg chg="add">
          <ac:chgData name="ulrika håkansson" userId="02d96631bb52d520" providerId="LiveId" clId="{FE8ACD53-8929-4943-BA94-FE320124282F}" dt="2025-09-25T08:01:06.521" v="1781" actId="26606"/>
          <ac:spMkLst>
            <pc:docMk/>
            <pc:sldMk cId="3154929732" sldId="2938"/>
            <ac:spMk id="13" creationId="{D0300FD3-5AF1-6305-15FA-9078072672E2}"/>
          </ac:spMkLst>
        </pc:spChg>
        <pc:picChg chg="add mod ord">
          <ac:chgData name="ulrika håkansson" userId="02d96631bb52d520" providerId="LiveId" clId="{FE8ACD53-8929-4943-BA94-FE320124282F}" dt="2025-09-25T08:01:11.914" v="1784" actId="27614"/>
          <ac:picMkLst>
            <pc:docMk/>
            <pc:sldMk cId="3154929732" sldId="2938"/>
            <ac:picMk id="4" creationId="{D1440F99-C48E-7569-44E6-569F2EABB125}"/>
          </ac:picMkLst>
        </pc:picChg>
      </pc:sldChg>
      <pc:sldChg chg="add del">
        <pc:chgData name="ulrika håkansson" userId="02d96631bb52d520" providerId="LiveId" clId="{FE8ACD53-8929-4943-BA94-FE320124282F}" dt="2025-09-25T07:38:10.441" v="1595" actId="47"/>
        <pc:sldMkLst>
          <pc:docMk/>
          <pc:sldMk cId="0" sldId="2942"/>
        </pc:sldMkLst>
      </pc:sldChg>
      <pc:sldChg chg="del">
        <pc:chgData name="ulrika håkansson" userId="02d96631bb52d520" providerId="LiveId" clId="{FE8ACD53-8929-4943-BA94-FE320124282F}" dt="2025-09-25T07:32:59.881" v="1333" actId="47"/>
        <pc:sldMkLst>
          <pc:docMk/>
          <pc:sldMk cId="2266613093" sldId="2943"/>
        </pc:sldMkLst>
      </pc:sldChg>
      <pc:sldChg chg="del">
        <pc:chgData name="ulrika håkansson" userId="02d96631bb52d520" providerId="LiveId" clId="{FE8ACD53-8929-4943-BA94-FE320124282F}" dt="2025-09-25T07:33:23.036" v="1378" actId="47"/>
        <pc:sldMkLst>
          <pc:docMk/>
          <pc:sldMk cId="2808246659" sldId="2944"/>
        </pc:sldMkLst>
      </pc:sldChg>
      <pc:sldChg chg="modSp new del mod">
        <pc:chgData name="ulrika håkansson" userId="02d96631bb52d520" providerId="LiveId" clId="{FE8ACD53-8929-4943-BA94-FE320124282F}" dt="2025-09-25T07:13:48.922" v="520" actId="47"/>
        <pc:sldMkLst>
          <pc:docMk/>
          <pc:sldMk cId="2913872433" sldId="2945"/>
        </pc:sldMkLst>
        <pc:spChg chg="mod">
          <ac:chgData name="ulrika håkansson" userId="02d96631bb52d520" providerId="LiveId" clId="{FE8ACD53-8929-4943-BA94-FE320124282F}" dt="2025-09-25T07:13:37.312" v="519" actId="27636"/>
          <ac:spMkLst>
            <pc:docMk/>
            <pc:sldMk cId="2913872433" sldId="2945"/>
            <ac:spMk id="3" creationId="{88339004-A7BD-C2A7-D595-585D8F055B4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79A6C-C164-4ADA-9AF9-570E86C2FF6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551214B-FFF9-41D8-9398-CB9B165D1C89}">
      <dgm:prSet/>
      <dgm:spPr>
        <a:solidFill>
          <a:schemeClr val="accent6">
            <a:lumMod val="40000"/>
            <a:lumOff val="60000"/>
            <a:alpha val="90000"/>
          </a:schemeClr>
        </a:solidFill>
        <a:ln>
          <a:solidFill>
            <a:schemeClr val="bg1"/>
          </a:solidFill>
        </a:ln>
      </dgm:spPr>
      <dgm:t>
        <a:bodyPr/>
        <a:lstStyle/>
        <a:p>
          <a:r>
            <a:rPr lang="nn-NO" dirty="0"/>
            <a:t>Repetisjon</a:t>
          </a:r>
          <a:endParaRPr lang="en-US" dirty="0"/>
        </a:p>
      </dgm:t>
    </dgm:pt>
    <dgm:pt modelId="{1F4C7A4F-CB5D-4AF6-89D6-089CBC27D0AA}" type="parTrans" cxnId="{9CC0CD13-B0ED-4BE9-9A37-F551E7F714B4}">
      <dgm:prSet/>
      <dgm:spPr/>
      <dgm:t>
        <a:bodyPr/>
        <a:lstStyle/>
        <a:p>
          <a:endParaRPr lang="en-US"/>
        </a:p>
      </dgm:t>
    </dgm:pt>
    <dgm:pt modelId="{F99C713E-813B-413E-97E9-56599EFAFA04}" type="sibTrans" cxnId="{9CC0CD13-B0ED-4BE9-9A37-F551E7F714B4}">
      <dgm:prSet/>
      <dgm:spPr/>
      <dgm:t>
        <a:bodyPr/>
        <a:lstStyle/>
        <a:p>
          <a:endParaRPr lang="en-US"/>
        </a:p>
      </dgm:t>
    </dgm:pt>
    <dgm:pt modelId="{F3738016-C12F-462B-B968-0F3144AD4F94}">
      <dgm:prSet/>
      <dgm:spPr>
        <a:solidFill>
          <a:schemeClr val="accent6">
            <a:lumMod val="40000"/>
            <a:lumOff val="60000"/>
            <a:alpha val="90000"/>
          </a:schemeClr>
        </a:solidFill>
        <a:ln>
          <a:solidFill>
            <a:schemeClr val="bg1"/>
          </a:solidFill>
        </a:ln>
      </dgm:spPr>
      <dgm:t>
        <a:bodyPr/>
        <a:lstStyle/>
        <a:p>
          <a:r>
            <a:rPr lang="nn-NO" dirty="0"/>
            <a:t>Refleksjon</a:t>
          </a:r>
          <a:endParaRPr lang="en-US" dirty="0"/>
        </a:p>
      </dgm:t>
    </dgm:pt>
    <dgm:pt modelId="{B8ECE9E6-E277-49F1-A607-8403F3CE2B3A}" type="parTrans" cxnId="{78DF994F-F733-4C98-B79E-9273D35E0C20}">
      <dgm:prSet/>
      <dgm:spPr/>
      <dgm:t>
        <a:bodyPr/>
        <a:lstStyle/>
        <a:p>
          <a:endParaRPr lang="en-US"/>
        </a:p>
      </dgm:t>
    </dgm:pt>
    <dgm:pt modelId="{0CAE023E-15D4-403B-B653-287F663671E3}" type="sibTrans" cxnId="{78DF994F-F733-4C98-B79E-9273D35E0C20}">
      <dgm:prSet/>
      <dgm:spPr/>
      <dgm:t>
        <a:bodyPr/>
        <a:lstStyle/>
        <a:p>
          <a:endParaRPr lang="en-US"/>
        </a:p>
      </dgm:t>
    </dgm:pt>
    <dgm:pt modelId="{5B54E5AD-9AFB-4664-8E22-325233452109}">
      <dgm:prSet/>
      <dgm:spPr>
        <a:solidFill>
          <a:schemeClr val="accent6">
            <a:lumMod val="40000"/>
            <a:lumOff val="60000"/>
            <a:alpha val="90000"/>
          </a:schemeClr>
        </a:solidFill>
        <a:ln>
          <a:solidFill>
            <a:schemeClr val="bg1"/>
          </a:solidFill>
        </a:ln>
      </dgm:spPr>
      <dgm:t>
        <a:bodyPr/>
        <a:lstStyle/>
        <a:p>
          <a:r>
            <a:rPr lang="nn-NO" dirty="0"/>
            <a:t>Utfordrande </a:t>
          </a:r>
          <a:r>
            <a:rPr lang="nn-NO" dirty="0" err="1"/>
            <a:t>oppgaver</a:t>
          </a:r>
          <a:endParaRPr lang="en-US" dirty="0"/>
        </a:p>
      </dgm:t>
    </dgm:pt>
    <dgm:pt modelId="{C855E75E-58A2-42BB-9141-80F2259C7C22}" type="parTrans" cxnId="{6520FAA9-D6C6-49D0-9871-CD5817180FFC}">
      <dgm:prSet/>
      <dgm:spPr/>
      <dgm:t>
        <a:bodyPr/>
        <a:lstStyle/>
        <a:p>
          <a:endParaRPr lang="en-US"/>
        </a:p>
      </dgm:t>
    </dgm:pt>
    <dgm:pt modelId="{80752CFE-5864-42AE-B3F9-F938591C5A72}" type="sibTrans" cxnId="{6520FAA9-D6C6-49D0-9871-CD5817180FFC}">
      <dgm:prSet/>
      <dgm:spPr/>
      <dgm:t>
        <a:bodyPr/>
        <a:lstStyle/>
        <a:p>
          <a:endParaRPr lang="en-US"/>
        </a:p>
      </dgm:t>
    </dgm:pt>
    <dgm:pt modelId="{39A450A5-7922-4295-8008-C303232E23C0}" type="pres">
      <dgm:prSet presAssocID="{A3D79A6C-C164-4ADA-9AF9-570E86C2FF68}" presName="hierChild1" presStyleCnt="0">
        <dgm:presLayoutVars>
          <dgm:chPref val="1"/>
          <dgm:dir/>
          <dgm:animOne val="branch"/>
          <dgm:animLvl val="lvl"/>
          <dgm:resizeHandles/>
        </dgm:presLayoutVars>
      </dgm:prSet>
      <dgm:spPr/>
    </dgm:pt>
    <dgm:pt modelId="{24C9DE95-09ED-41C3-AE66-4056ECC8501E}" type="pres">
      <dgm:prSet presAssocID="{1551214B-FFF9-41D8-9398-CB9B165D1C89}" presName="hierRoot1" presStyleCnt="0"/>
      <dgm:spPr/>
    </dgm:pt>
    <dgm:pt modelId="{16419E12-0B01-44B1-9574-BDA133649444}" type="pres">
      <dgm:prSet presAssocID="{1551214B-FFF9-41D8-9398-CB9B165D1C89}" presName="composite" presStyleCnt="0"/>
      <dgm:spPr/>
    </dgm:pt>
    <dgm:pt modelId="{E11C54BA-7069-4913-ABEF-6A1D0344499E}" type="pres">
      <dgm:prSet presAssocID="{1551214B-FFF9-41D8-9398-CB9B165D1C89}" presName="background" presStyleLbl="node0" presStyleIdx="0" presStyleCnt="3"/>
      <dgm:spPr>
        <a:solidFill>
          <a:schemeClr val="accent6"/>
        </a:solidFill>
      </dgm:spPr>
    </dgm:pt>
    <dgm:pt modelId="{B8FEB9C5-FED4-44BE-A499-AACC4C270A5B}" type="pres">
      <dgm:prSet presAssocID="{1551214B-FFF9-41D8-9398-CB9B165D1C89}" presName="text" presStyleLbl="fgAcc0" presStyleIdx="0" presStyleCnt="3">
        <dgm:presLayoutVars>
          <dgm:chPref val="3"/>
        </dgm:presLayoutVars>
      </dgm:prSet>
      <dgm:spPr/>
    </dgm:pt>
    <dgm:pt modelId="{3E1D3784-74C9-409F-B1A1-0C3926B4E7FC}" type="pres">
      <dgm:prSet presAssocID="{1551214B-FFF9-41D8-9398-CB9B165D1C89}" presName="hierChild2" presStyleCnt="0"/>
      <dgm:spPr/>
    </dgm:pt>
    <dgm:pt modelId="{15E17715-8061-407C-8C07-D21D2B648128}" type="pres">
      <dgm:prSet presAssocID="{F3738016-C12F-462B-B968-0F3144AD4F94}" presName="hierRoot1" presStyleCnt="0"/>
      <dgm:spPr/>
    </dgm:pt>
    <dgm:pt modelId="{1D7D9220-F06C-478C-B3F1-C7BA2BB06085}" type="pres">
      <dgm:prSet presAssocID="{F3738016-C12F-462B-B968-0F3144AD4F94}" presName="composite" presStyleCnt="0"/>
      <dgm:spPr/>
    </dgm:pt>
    <dgm:pt modelId="{F2E47FBE-4C4C-4ED7-A5DB-D431402872E0}" type="pres">
      <dgm:prSet presAssocID="{F3738016-C12F-462B-B968-0F3144AD4F94}" presName="background" presStyleLbl="node0" presStyleIdx="1" presStyleCnt="3"/>
      <dgm:spPr>
        <a:solidFill>
          <a:schemeClr val="accent6"/>
        </a:solidFill>
      </dgm:spPr>
    </dgm:pt>
    <dgm:pt modelId="{CEF31278-6AAA-4F0F-931E-3C6F409CEB4F}" type="pres">
      <dgm:prSet presAssocID="{F3738016-C12F-462B-B968-0F3144AD4F94}" presName="text" presStyleLbl="fgAcc0" presStyleIdx="1" presStyleCnt="3">
        <dgm:presLayoutVars>
          <dgm:chPref val="3"/>
        </dgm:presLayoutVars>
      </dgm:prSet>
      <dgm:spPr/>
    </dgm:pt>
    <dgm:pt modelId="{C2CE5ABE-9713-4372-9B38-19F58F04331B}" type="pres">
      <dgm:prSet presAssocID="{F3738016-C12F-462B-B968-0F3144AD4F94}" presName="hierChild2" presStyleCnt="0"/>
      <dgm:spPr/>
    </dgm:pt>
    <dgm:pt modelId="{B2EB5245-0018-4AAF-B7F1-FD25B6C28B44}" type="pres">
      <dgm:prSet presAssocID="{5B54E5AD-9AFB-4664-8E22-325233452109}" presName="hierRoot1" presStyleCnt="0"/>
      <dgm:spPr/>
    </dgm:pt>
    <dgm:pt modelId="{A8A6BCC8-9E56-477B-A1EC-5307A19869D5}" type="pres">
      <dgm:prSet presAssocID="{5B54E5AD-9AFB-4664-8E22-325233452109}" presName="composite" presStyleCnt="0"/>
      <dgm:spPr/>
    </dgm:pt>
    <dgm:pt modelId="{CCD72A24-DA90-44C4-9C87-7B92416F2DAC}" type="pres">
      <dgm:prSet presAssocID="{5B54E5AD-9AFB-4664-8E22-325233452109}" presName="background" presStyleLbl="node0" presStyleIdx="2" presStyleCnt="3"/>
      <dgm:spPr>
        <a:solidFill>
          <a:schemeClr val="accent6"/>
        </a:solidFill>
      </dgm:spPr>
    </dgm:pt>
    <dgm:pt modelId="{5D4E5698-A142-41E7-9C92-E7D78F4C2ABD}" type="pres">
      <dgm:prSet presAssocID="{5B54E5AD-9AFB-4664-8E22-325233452109}" presName="text" presStyleLbl="fgAcc0" presStyleIdx="2" presStyleCnt="3">
        <dgm:presLayoutVars>
          <dgm:chPref val="3"/>
        </dgm:presLayoutVars>
      </dgm:prSet>
      <dgm:spPr/>
    </dgm:pt>
    <dgm:pt modelId="{FAD8F945-62B5-4AF9-88D6-208F2DED168A}" type="pres">
      <dgm:prSet presAssocID="{5B54E5AD-9AFB-4664-8E22-325233452109}" presName="hierChild2" presStyleCnt="0"/>
      <dgm:spPr/>
    </dgm:pt>
  </dgm:ptLst>
  <dgm:cxnLst>
    <dgm:cxn modelId="{9CC0CD13-B0ED-4BE9-9A37-F551E7F714B4}" srcId="{A3D79A6C-C164-4ADA-9AF9-570E86C2FF68}" destId="{1551214B-FFF9-41D8-9398-CB9B165D1C89}" srcOrd="0" destOrd="0" parTransId="{1F4C7A4F-CB5D-4AF6-89D6-089CBC27D0AA}" sibTransId="{F99C713E-813B-413E-97E9-56599EFAFA04}"/>
    <dgm:cxn modelId="{9CF63C22-8DB4-43A2-8BE5-629921B0B150}" type="presOf" srcId="{5B54E5AD-9AFB-4664-8E22-325233452109}" destId="{5D4E5698-A142-41E7-9C92-E7D78F4C2ABD}" srcOrd="0" destOrd="0" presId="urn:microsoft.com/office/officeart/2005/8/layout/hierarchy1"/>
    <dgm:cxn modelId="{721A3F5F-30F5-4CA3-AA7B-5E908BEF4143}" type="presOf" srcId="{F3738016-C12F-462B-B968-0F3144AD4F94}" destId="{CEF31278-6AAA-4F0F-931E-3C6F409CEB4F}" srcOrd="0" destOrd="0" presId="urn:microsoft.com/office/officeart/2005/8/layout/hierarchy1"/>
    <dgm:cxn modelId="{78DF994F-F733-4C98-B79E-9273D35E0C20}" srcId="{A3D79A6C-C164-4ADA-9AF9-570E86C2FF68}" destId="{F3738016-C12F-462B-B968-0F3144AD4F94}" srcOrd="1" destOrd="0" parTransId="{B8ECE9E6-E277-49F1-A607-8403F3CE2B3A}" sibTransId="{0CAE023E-15D4-403B-B653-287F663671E3}"/>
    <dgm:cxn modelId="{44BC16A3-B258-47EE-BB39-DBFD4B924297}" type="presOf" srcId="{1551214B-FFF9-41D8-9398-CB9B165D1C89}" destId="{B8FEB9C5-FED4-44BE-A499-AACC4C270A5B}" srcOrd="0" destOrd="0" presId="urn:microsoft.com/office/officeart/2005/8/layout/hierarchy1"/>
    <dgm:cxn modelId="{6520FAA9-D6C6-49D0-9871-CD5817180FFC}" srcId="{A3D79A6C-C164-4ADA-9AF9-570E86C2FF68}" destId="{5B54E5AD-9AFB-4664-8E22-325233452109}" srcOrd="2" destOrd="0" parTransId="{C855E75E-58A2-42BB-9141-80F2259C7C22}" sibTransId="{80752CFE-5864-42AE-B3F9-F938591C5A72}"/>
    <dgm:cxn modelId="{A14B05FD-1186-4E96-A0D7-43BCA25F9209}" type="presOf" srcId="{A3D79A6C-C164-4ADA-9AF9-570E86C2FF68}" destId="{39A450A5-7922-4295-8008-C303232E23C0}" srcOrd="0" destOrd="0" presId="urn:microsoft.com/office/officeart/2005/8/layout/hierarchy1"/>
    <dgm:cxn modelId="{E0301FE3-EF13-4D9E-821F-F1EC5BDBFCBE}" type="presParOf" srcId="{39A450A5-7922-4295-8008-C303232E23C0}" destId="{24C9DE95-09ED-41C3-AE66-4056ECC8501E}" srcOrd="0" destOrd="0" presId="urn:microsoft.com/office/officeart/2005/8/layout/hierarchy1"/>
    <dgm:cxn modelId="{4943706A-8C4B-4D01-841E-EEAE4F38E620}" type="presParOf" srcId="{24C9DE95-09ED-41C3-AE66-4056ECC8501E}" destId="{16419E12-0B01-44B1-9574-BDA133649444}" srcOrd="0" destOrd="0" presId="urn:microsoft.com/office/officeart/2005/8/layout/hierarchy1"/>
    <dgm:cxn modelId="{A204E039-9992-447D-AFCE-CD61F65D0586}" type="presParOf" srcId="{16419E12-0B01-44B1-9574-BDA133649444}" destId="{E11C54BA-7069-4913-ABEF-6A1D0344499E}" srcOrd="0" destOrd="0" presId="urn:microsoft.com/office/officeart/2005/8/layout/hierarchy1"/>
    <dgm:cxn modelId="{E40181D9-92B9-47DC-B445-CCEFBCDE0873}" type="presParOf" srcId="{16419E12-0B01-44B1-9574-BDA133649444}" destId="{B8FEB9C5-FED4-44BE-A499-AACC4C270A5B}" srcOrd="1" destOrd="0" presId="urn:microsoft.com/office/officeart/2005/8/layout/hierarchy1"/>
    <dgm:cxn modelId="{EFA8780F-A02D-42CB-9B2D-8C9B729F9F06}" type="presParOf" srcId="{24C9DE95-09ED-41C3-AE66-4056ECC8501E}" destId="{3E1D3784-74C9-409F-B1A1-0C3926B4E7FC}" srcOrd="1" destOrd="0" presId="urn:microsoft.com/office/officeart/2005/8/layout/hierarchy1"/>
    <dgm:cxn modelId="{E960BD67-D148-45FF-803F-B7465CAD52B1}" type="presParOf" srcId="{39A450A5-7922-4295-8008-C303232E23C0}" destId="{15E17715-8061-407C-8C07-D21D2B648128}" srcOrd="1" destOrd="0" presId="urn:microsoft.com/office/officeart/2005/8/layout/hierarchy1"/>
    <dgm:cxn modelId="{8FB7FD9F-4E44-4938-9FA2-6B63A0E8A7D3}" type="presParOf" srcId="{15E17715-8061-407C-8C07-D21D2B648128}" destId="{1D7D9220-F06C-478C-B3F1-C7BA2BB06085}" srcOrd="0" destOrd="0" presId="urn:microsoft.com/office/officeart/2005/8/layout/hierarchy1"/>
    <dgm:cxn modelId="{804BA1BB-4168-4EF2-BFAD-20F77D1FCAA7}" type="presParOf" srcId="{1D7D9220-F06C-478C-B3F1-C7BA2BB06085}" destId="{F2E47FBE-4C4C-4ED7-A5DB-D431402872E0}" srcOrd="0" destOrd="0" presId="urn:microsoft.com/office/officeart/2005/8/layout/hierarchy1"/>
    <dgm:cxn modelId="{787CE835-AEBE-4B1D-8A70-AB25A9F85E8E}" type="presParOf" srcId="{1D7D9220-F06C-478C-B3F1-C7BA2BB06085}" destId="{CEF31278-6AAA-4F0F-931E-3C6F409CEB4F}" srcOrd="1" destOrd="0" presId="urn:microsoft.com/office/officeart/2005/8/layout/hierarchy1"/>
    <dgm:cxn modelId="{8D293108-D0B4-4822-A314-8EB35C49BEF0}" type="presParOf" srcId="{15E17715-8061-407C-8C07-D21D2B648128}" destId="{C2CE5ABE-9713-4372-9B38-19F58F04331B}" srcOrd="1" destOrd="0" presId="urn:microsoft.com/office/officeart/2005/8/layout/hierarchy1"/>
    <dgm:cxn modelId="{8B30A9E2-7F16-4A29-9020-7132E6F37295}" type="presParOf" srcId="{39A450A5-7922-4295-8008-C303232E23C0}" destId="{B2EB5245-0018-4AAF-B7F1-FD25B6C28B44}" srcOrd="2" destOrd="0" presId="urn:microsoft.com/office/officeart/2005/8/layout/hierarchy1"/>
    <dgm:cxn modelId="{A8644140-A260-4D55-9FD1-B026866C5516}" type="presParOf" srcId="{B2EB5245-0018-4AAF-B7F1-FD25B6C28B44}" destId="{A8A6BCC8-9E56-477B-A1EC-5307A19869D5}" srcOrd="0" destOrd="0" presId="urn:microsoft.com/office/officeart/2005/8/layout/hierarchy1"/>
    <dgm:cxn modelId="{67398E40-00DE-4E1C-BE7F-B92D4C8060B7}" type="presParOf" srcId="{A8A6BCC8-9E56-477B-A1EC-5307A19869D5}" destId="{CCD72A24-DA90-44C4-9C87-7B92416F2DAC}" srcOrd="0" destOrd="0" presId="urn:microsoft.com/office/officeart/2005/8/layout/hierarchy1"/>
    <dgm:cxn modelId="{D06067EC-1C13-4195-A812-F1E0976D3D89}" type="presParOf" srcId="{A8A6BCC8-9E56-477B-A1EC-5307A19869D5}" destId="{5D4E5698-A142-41E7-9C92-E7D78F4C2ABD}" srcOrd="1" destOrd="0" presId="urn:microsoft.com/office/officeart/2005/8/layout/hierarchy1"/>
    <dgm:cxn modelId="{E39B54E6-B602-439A-8326-40D22805029A}" type="presParOf" srcId="{B2EB5245-0018-4AAF-B7F1-FD25B6C28B44}" destId="{FAD8F945-62B5-4AF9-88D6-208F2DED168A}"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EFA557-4DEA-43F1-A7A3-28CEFE89F45B}"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nn-NO"/>
        </a:p>
      </dgm:t>
    </dgm:pt>
    <dgm:pt modelId="{794AE013-F1EE-4F54-8503-3721EAFAB307}">
      <dgm:prSet phldrT="[Tekst]"/>
      <dgm:spPr/>
      <dgm:t>
        <a:bodyPr/>
        <a:lstStyle/>
        <a:p>
          <a:r>
            <a:rPr lang="nn-NO" dirty="0"/>
            <a:t>Bruke hele seg</a:t>
          </a:r>
        </a:p>
      </dgm:t>
    </dgm:pt>
    <dgm:pt modelId="{4CC15568-6508-4694-BC04-32A54571E25B}" type="parTrans" cxnId="{798D2C18-EDB8-48EC-8905-6A02B69E365C}">
      <dgm:prSet/>
      <dgm:spPr/>
      <dgm:t>
        <a:bodyPr/>
        <a:lstStyle/>
        <a:p>
          <a:endParaRPr lang="nn-NO"/>
        </a:p>
      </dgm:t>
    </dgm:pt>
    <dgm:pt modelId="{0646D1CD-B287-4373-9623-BAF66C21021B}" type="sibTrans" cxnId="{798D2C18-EDB8-48EC-8905-6A02B69E365C}">
      <dgm:prSet/>
      <dgm:spPr/>
      <dgm:t>
        <a:bodyPr/>
        <a:lstStyle/>
        <a:p>
          <a:endParaRPr lang="nn-NO"/>
        </a:p>
      </dgm:t>
    </dgm:pt>
    <dgm:pt modelId="{63BDF95C-B4AF-4C1B-BB83-A23A9E1751EC}">
      <dgm:prSet phldrT="[Tekst]"/>
      <dgm:spPr/>
      <dgm:t>
        <a:bodyPr/>
        <a:lstStyle/>
        <a:p>
          <a:r>
            <a:rPr lang="nn-NO" dirty="0"/>
            <a:t>Intellektuelt </a:t>
          </a:r>
          <a:r>
            <a:rPr lang="nn-NO" dirty="0" err="1"/>
            <a:t>stimulerende</a:t>
          </a:r>
          <a:r>
            <a:rPr lang="nn-NO" dirty="0"/>
            <a:t> </a:t>
          </a:r>
        </a:p>
      </dgm:t>
    </dgm:pt>
    <dgm:pt modelId="{FFB3DAF9-8DF2-46A7-8413-0F859014D55C}" type="parTrans" cxnId="{E5CB44F3-A89E-48DE-822A-95CF58156CF7}">
      <dgm:prSet/>
      <dgm:spPr/>
      <dgm:t>
        <a:bodyPr/>
        <a:lstStyle/>
        <a:p>
          <a:endParaRPr lang="nn-NO"/>
        </a:p>
      </dgm:t>
    </dgm:pt>
    <dgm:pt modelId="{40D0FD2F-B249-482D-B2DC-72BB416E9162}" type="sibTrans" cxnId="{E5CB44F3-A89E-48DE-822A-95CF58156CF7}">
      <dgm:prSet/>
      <dgm:spPr/>
      <dgm:t>
        <a:bodyPr/>
        <a:lstStyle/>
        <a:p>
          <a:endParaRPr lang="nn-NO"/>
        </a:p>
      </dgm:t>
    </dgm:pt>
    <dgm:pt modelId="{74FA87F1-1D64-414A-9133-88424F26F641}">
      <dgm:prSet phldrT="[Tekst]"/>
      <dgm:spPr/>
      <dgm:t>
        <a:bodyPr/>
        <a:lstStyle/>
        <a:p>
          <a:r>
            <a:rPr lang="nn-NO" dirty="0"/>
            <a:t>Emosjonelt </a:t>
          </a:r>
          <a:r>
            <a:rPr lang="nn-NO" dirty="0" err="1"/>
            <a:t>aktiverende</a:t>
          </a:r>
          <a:r>
            <a:rPr lang="nn-NO" dirty="0"/>
            <a:t> for at det skal være relevant</a:t>
          </a:r>
        </a:p>
      </dgm:t>
    </dgm:pt>
    <dgm:pt modelId="{DEDB10FC-DD9A-466D-A8C6-F432402A8C3A}" type="parTrans" cxnId="{2CE9CEE5-3AF9-4C35-89E6-5CF63CD4BDD0}">
      <dgm:prSet/>
      <dgm:spPr/>
      <dgm:t>
        <a:bodyPr/>
        <a:lstStyle/>
        <a:p>
          <a:endParaRPr lang="nn-NO"/>
        </a:p>
      </dgm:t>
    </dgm:pt>
    <dgm:pt modelId="{378B2CAB-5E5B-45D3-9246-D19BE761CB3E}" type="sibTrans" cxnId="{2CE9CEE5-3AF9-4C35-89E6-5CF63CD4BDD0}">
      <dgm:prSet/>
      <dgm:spPr/>
      <dgm:t>
        <a:bodyPr/>
        <a:lstStyle/>
        <a:p>
          <a:endParaRPr lang="nn-NO"/>
        </a:p>
      </dgm:t>
    </dgm:pt>
    <dgm:pt modelId="{FD1631B5-4738-405B-BA4E-A0405F1A86B9}">
      <dgm:prSet phldrT="[Tekst]"/>
      <dgm:spPr/>
      <dgm:t>
        <a:bodyPr/>
        <a:lstStyle/>
        <a:p>
          <a:r>
            <a:rPr lang="nn-NO" dirty="0"/>
            <a:t>Fysisk aktivitet</a:t>
          </a:r>
        </a:p>
      </dgm:t>
    </dgm:pt>
    <dgm:pt modelId="{385482FD-AF17-4E07-B8B8-D8C80FEB1C02}" type="parTrans" cxnId="{3CAB4C5D-864F-42B3-B36B-B0C79D2512B4}">
      <dgm:prSet/>
      <dgm:spPr/>
      <dgm:t>
        <a:bodyPr/>
        <a:lstStyle/>
        <a:p>
          <a:endParaRPr lang="nn-NO"/>
        </a:p>
      </dgm:t>
    </dgm:pt>
    <dgm:pt modelId="{4DF2F1B1-7F79-4FB6-8613-43C62C6D434B}" type="sibTrans" cxnId="{3CAB4C5D-864F-42B3-B36B-B0C79D2512B4}">
      <dgm:prSet/>
      <dgm:spPr/>
      <dgm:t>
        <a:bodyPr/>
        <a:lstStyle/>
        <a:p>
          <a:endParaRPr lang="nn-NO"/>
        </a:p>
      </dgm:t>
    </dgm:pt>
    <dgm:pt modelId="{FF11992E-3D64-4F6E-8B93-3B713187E281}">
      <dgm:prSet phldrT="[Tekst]"/>
      <dgm:spPr/>
      <dgm:t>
        <a:bodyPr/>
        <a:lstStyle/>
        <a:p>
          <a:r>
            <a:rPr lang="nn-NO" dirty="0"/>
            <a:t>Sosialt og samarbeid</a:t>
          </a:r>
        </a:p>
      </dgm:t>
    </dgm:pt>
    <dgm:pt modelId="{A72455B0-86CE-4F7E-9ECE-3C3D30A00552}" type="parTrans" cxnId="{15435E05-2A6D-47D8-8CBD-04EB8161BB38}">
      <dgm:prSet/>
      <dgm:spPr/>
      <dgm:t>
        <a:bodyPr/>
        <a:lstStyle/>
        <a:p>
          <a:endParaRPr lang="nn-NO"/>
        </a:p>
      </dgm:t>
    </dgm:pt>
    <dgm:pt modelId="{0FEBC30E-5FA8-4972-91FB-762827B79597}" type="sibTrans" cxnId="{15435E05-2A6D-47D8-8CBD-04EB8161BB38}">
      <dgm:prSet/>
      <dgm:spPr/>
      <dgm:t>
        <a:bodyPr/>
        <a:lstStyle/>
        <a:p>
          <a:endParaRPr lang="nn-NO"/>
        </a:p>
      </dgm:t>
    </dgm:pt>
    <dgm:pt modelId="{FA219F96-DC9D-4B67-84BE-BABBC0C6301B}" type="pres">
      <dgm:prSet presAssocID="{0DEFA557-4DEA-43F1-A7A3-28CEFE89F45B}" presName="diagram" presStyleCnt="0">
        <dgm:presLayoutVars>
          <dgm:chMax val="1"/>
          <dgm:dir/>
          <dgm:animLvl val="ctr"/>
          <dgm:resizeHandles val="exact"/>
        </dgm:presLayoutVars>
      </dgm:prSet>
      <dgm:spPr/>
    </dgm:pt>
    <dgm:pt modelId="{FDF3DF63-7953-4B33-B142-AE7739D4FB9A}" type="pres">
      <dgm:prSet presAssocID="{0DEFA557-4DEA-43F1-A7A3-28CEFE89F45B}" presName="matrix" presStyleCnt="0"/>
      <dgm:spPr/>
    </dgm:pt>
    <dgm:pt modelId="{91AC1B81-F0F2-4F34-95F3-B327322185F2}" type="pres">
      <dgm:prSet presAssocID="{0DEFA557-4DEA-43F1-A7A3-28CEFE89F45B}" presName="tile1" presStyleLbl="node1" presStyleIdx="0" presStyleCnt="4" custLinFactNeighborX="-62845" custLinFactNeighborY="-11067"/>
      <dgm:spPr/>
    </dgm:pt>
    <dgm:pt modelId="{D48459AD-4BB9-441C-81EB-2E6DCDD21974}" type="pres">
      <dgm:prSet presAssocID="{0DEFA557-4DEA-43F1-A7A3-28CEFE89F45B}" presName="tile1text" presStyleLbl="node1" presStyleIdx="0" presStyleCnt="4">
        <dgm:presLayoutVars>
          <dgm:chMax val="0"/>
          <dgm:chPref val="0"/>
          <dgm:bulletEnabled val="1"/>
        </dgm:presLayoutVars>
      </dgm:prSet>
      <dgm:spPr/>
    </dgm:pt>
    <dgm:pt modelId="{F45CB2D7-6C89-4FBB-973D-F76AB60ED188}" type="pres">
      <dgm:prSet presAssocID="{0DEFA557-4DEA-43F1-A7A3-28CEFE89F45B}" presName="tile2" presStyleLbl="node1" presStyleIdx="1" presStyleCnt="4" custLinFactNeighborY="523"/>
      <dgm:spPr/>
    </dgm:pt>
    <dgm:pt modelId="{A3D409EF-87C6-4C95-90F6-4B17931C9CC5}" type="pres">
      <dgm:prSet presAssocID="{0DEFA557-4DEA-43F1-A7A3-28CEFE89F45B}" presName="tile2text" presStyleLbl="node1" presStyleIdx="1" presStyleCnt="4">
        <dgm:presLayoutVars>
          <dgm:chMax val="0"/>
          <dgm:chPref val="0"/>
          <dgm:bulletEnabled val="1"/>
        </dgm:presLayoutVars>
      </dgm:prSet>
      <dgm:spPr/>
    </dgm:pt>
    <dgm:pt modelId="{42F8060D-5A53-4B5F-80C0-D374648D8D9D}" type="pres">
      <dgm:prSet presAssocID="{0DEFA557-4DEA-43F1-A7A3-28CEFE89F45B}" presName="tile3" presStyleLbl="node1" presStyleIdx="2" presStyleCnt="4"/>
      <dgm:spPr/>
    </dgm:pt>
    <dgm:pt modelId="{24311FCE-B0E2-49DA-AF7E-4919ED01AD85}" type="pres">
      <dgm:prSet presAssocID="{0DEFA557-4DEA-43F1-A7A3-28CEFE89F45B}" presName="tile3text" presStyleLbl="node1" presStyleIdx="2" presStyleCnt="4">
        <dgm:presLayoutVars>
          <dgm:chMax val="0"/>
          <dgm:chPref val="0"/>
          <dgm:bulletEnabled val="1"/>
        </dgm:presLayoutVars>
      </dgm:prSet>
      <dgm:spPr/>
    </dgm:pt>
    <dgm:pt modelId="{4AD9A9A1-FB94-44AF-ABDA-E6F76325A413}" type="pres">
      <dgm:prSet presAssocID="{0DEFA557-4DEA-43F1-A7A3-28CEFE89F45B}" presName="tile4" presStyleLbl="node1" presStyleIdx="3" presStyleCnt="4"/>
      <dgm:spPr/>
    </dgm:pt>
    <dgm:pt modelId="{A4407268-B9B8-409E-9A0F-F4BA5733F51A}" type="pres">
      <dgm:prSet presAssocID="{0DEFA557-4DEA-43F1-A7A3-28CEFE89F45B}" presName="tile4text" presStyleLbl="node1" presStyleIdx="3" presStyleCnt="4">
        <dgm:presLayoutVars>
          <dgm:chMax val="0"/>
          <dgm:chPref val="0"/>
          <dgm:bulletEnabled val="1"/>
        </dgm:presLayoutVars>
      </dgm:prSet>
      <dgm:spPr/>
    </dgm:pt>
    <dgm:pt modelId="{5BD924DD-BF57-4004-A8A3-9F68FA623A3F}" type="pres">
      <dgm:prSet presAssocID="{0DEFA557-4DEA-43F1-A7A3-28CEFE89F45B}" presName="centerTile" presStyleLbl="fgShp" presStyleIdx="0" presStyleCnt="1">
        <dgm:presLayoutVars>
          <dgm:chMax val="0"/>
          <dgm:chPref val="0"/>
        </dgm:presLayoutVars>
      </dgm:prSet>
      <dgm:spPr/>
    </dgm:pt>
  </dgm:ptLst>
  <dgm:cxnLst>
    <dgm:cxn modelId="{15435E05-2A6D-47D8-8CBD-04EB8161BB38}" srcId="{794AE013-F1EE-4F54-8503-3721EAFAB307}" destId="{FF11992E-3D64-4F6E-8B93-3B713187E281}" srcOrd="3" destOrd="0" parTransId="{A72455B0-86CE-4F7E-9ECE-3C3D30A00552}" sibTransId="{0FEBC30E-5FA8-4972-91FB-762827B79597}"/>
    <dgm:cxn modelId="{DE1A1406-A7DB-48D6-BC6D-E54EE7A1DA52}" type="presOf" srcId="{FF11992E-3D64-4F6E-8B93-3B713187E281}" destId="{4AD9A9A1-FB94-44AF-ABDA-E6F76325A413}" srcOrd="0" destOrd="0" presId="urn:microsoft.com/office/officeart/2005/8/layout/matrix1"/>
    <dgm:cxn modelId="{798D2C18-EDB8-48EC-8905-6A02B69E365C}" srcId="{0DEFA557-4DEA-43F1-A7A3-28CEFE89F45B}" destId="{794AE013-F1EE-4F54-8503-3721EAFAB307}" srcOrd="0" destOrd="0" parTransId="{4CC15568-6508-4694-BC04-32A54571E25B}" sibTransId="{0646D1CD-B287-4373-9623-BAF66C21021B}"/>
    <dgm:cxn modelId="{F14D0A2F-E8E1-411E-ACA7-88C63A9E525D}" type="presOf" srcId="{63BDF95C-B4AF-4C1B-BB83-A23A9E1751EC}" destId="{D48459AD-4BB9-441C-81EB-2E6DCDD21974}" srcOrd="1" destOrd="0" presId="urn:microsoft.com/office/officeart/2005/8/layout/matrix1"/>
    <dgm:cxn modelId="{7DE83733-FFA6-4A92-B36F-3649961CAC8C}" type="presOf" srcId="{0DEFA557-4DEA-43F1-A7A3-28CEFE89F45B}" destId="{FA219F96-DC9D-4B67-84BE-BABBC0C6301B}" srcOrd="0" destOrd="0" presId="urn:microsoft.com/office/officeart/2005/8/layout/matrix1"/>
    <dgm:cxn modelId="{3CAB4C5D-864F-42B3-B36B-B0C79D2512B4}" srcId="{794AE013-F1EE-4F54-8503-3721EAFAB307}" destId="{FD1631B5-4738-405B-BA4E-A0405F1A86B9}" srcOrd="2" destOrd="0" parTransId="{385482FD-AF17-4E07-B8B8-D8C80FEB1C02}" sibTransId="{4DF2F1B1-7F79-4FB6-8613-43C62C6D434B}"/>
    <dgm:cxn modelId="{73F6555D-7A97-425F-9C8F-E2A0AF1CBBB8}" type="presOf" srcId="{794AE013-F1EE-4F54-8503-3721EAFAB307}" destId="{5BD924DD-BF57-4004-A8A3-9F68FA623A3F}" srcOrd="0" destOrd="0" presId="urn:microsoft.com/office/officeart/2005/8/layout/matrix1"/>
    <dgm:cxn modelId="{98BB5F6A-0F6B-4CF6-82FB-054B08AD6AB8}" type="presOf" srcId="{63BDF95C-B4AF-4C1B-BB83-A23A9E1751EC}" destId="{91AC1B81-F0F2-4F34-95F3-B327322185F2}" srcOrd="0" destOrd="0" presId="urn:microsoft.com/office/officeart/2005/8/layout/matrix1"/>
    <dgm:cxn modelId="{F84AF677-6DA4-4AA5-91F8-EF5545EAB7AB}" type="presOf" srcId="{FD1631B5-4738-405B-BA4E-A0405F1A86B9}" destId="{42F8060D-5A53-4B5F-80C0-D374648D8D9D}" srcOrd="0" destOrd="0" presId="urn:microsoft.com/office/officeart/2005/8/layout/matrix1"/>
    <dgm:cxn modelId="{9086D458-C733-43ED-A69C-918E277100F9}" type="presOf" srcId="{74FA87F1-1D64-414A-9133-88424F26F641}" destId="{A3D409EF-87C6-4C95-90F6-4B17931C9CC5}" srcOrd="1" destOrd="0" presId="urn:microsoft.com/office/officeart/2005/8/layout/matrix1"/>
    <dgm:cxn modelId="{43D39359-21C2-40C4-BB90-91E4432A8D6E}" type="presOf" srcId="{74FA87F1-1D64-414A-9133-88424F26F641}" destId="{F45CB2D7-6C89-4FBB-973D-F76AB60ED188}" srcOrd="0" destOrd="0" presId="urn:microsoft.com/office/officeart/2005/8/layout/matrix1"/>
    <dgm:cxn modelId="{E38E6BB0-BDA3-4520-B4A7-E7966314D957}" type="presOf" srcId="{FF11992E-3D64-4F6E-8B93-3B713187E281}" destId="{A4407268-B9B8-409E-9A0F-F4BA5733F51A}" srcOrd="1" destOrd="0" presId="urn:microsoft.com/office/officeart/2005/8/layout/matrix1"/>
    <dgm:cxn modelId="{4029DCCD-EB83-4C38-8646-8E8CC237FB9C}" type="presOf" srcId="{FD1631B5-4738-405B-BA4E-A0405F1A86B9}" destId="{24311FCE-B0E2-49DA-AF7E-4919ED01AD85}" srcOrd="1" destOrd="0" presId="urn:microsoft.com/office/officeart/2005/8/layout/matrix1"/>
    <dgm:cxn modelId="{2CE9CEE5-3AF9-4C35-89E6-5CF63CD4BDD0}" srcId="{794AE013-F1EE-4F54-8503-3721EAFAB307}" destId="{74FA87F1-1D64-414A-9133-88424F26F641}" srcOrd="1" destOrd="0" parTransId="{DEDB10FC-DD9A-466D-A8C6-F432402A8C3A}" sibTransId="{378B2CAB-5E5B-45D3-9246-D19BE761CB3E}"/>
    <dgm:cxn modelId="{E5CB44F3-A89E-48DE-822A-95CF58156CF7}" srcId="{794AE013-F1EE-4F54-8503-3721EAFAB307}" destId="{63BDF95C-B4AF-4C1B-BB83-A23A9E1751EC}" srcOrd="0" destOrd="0" parTransId="{FFB3DAF9-8DF2-46A7-8413-0F859014D55C}" sibTransId="{40D0FD2F-B249-482D-B2DC-72BB416E9162}"/>
    <dgm:cxn modelId="{8BA9196C-F311-440E-835B-60830D561628}" type="presParOf" srcId="{FA219F96-DC9D-4B67-84BE-BABBC0C6301B}" destId="{FDF3DF63-7953-4B33-B142-AE7739D4FB9A}" srcOrd="0" destOrd="0" presId="urn:microsoft.com/office/officeart/2005/8/layout/matrix1"/>
    <dgm:cxn modelId="{FDDB6C83-4AED-4F7A-88A3-34BF2316B9C9}" type="presParOf" srcId="{FDF3DF63-7953-4B33-B142-AE7739D4FB9A}" destId="{91AC1B81-F0F2-4F34-95F3-B327322185F2}" srcOrd="0" destOrd="0" presId="urn:microsoft.com/office/officeart/2005/8/layout/matrix1"/>
    <dgm:cxn modelId="{7889D37C-9C63-4A8D-8C57-F4D0D82DB8B6}" type="presParOf" srcId="{FDF3DF63-7953-4B33-B142-AE7739D4FB9A}" destId="{D48459AD-4BB9-441C-81EB-2E6DCDD21974}" srcOrd="1" destOrd="0" presId="urn:microsoft.com/office/officeart/2005/8/layout/matrix1"/>
    <dgm:cxn modelId="{DD9F611C-248E-4076-AAE6-B54D17BF9716}" type="presParOf" srcId="{FDF3DF63-7953-4B33-B142-AE7739D4FB9A}" destId="{F45CB2D7-6C89-4FBB-973D-F76AB60ED188}" srcOrd="2" destOrd="0" presId="urn:microsoft.com/office/officeart/2005/8/layout/matrix1"/>
    <dgm:cxn modelId="{58B6C979-E7DC-404A-AD1B-AD1590C62537}" type="presParOf" srcId="{FDF3DF63-7953-4B33-B142-AE7739D4FB9A}" destId="{A3D409EF-87C6-4C95-90F6-4B17931C9CC5}" srcOrd="3" destOrd="0" presId="urn:microsoft.com/office/officeart/2005/8/layout/matrix1"/>
    <dgm:cxn modelId="{C5356D7D-4073-4B12-B70D-6CCB35DA31FB}" type="presParOf" srcId="{FDF3DF63-7953-4B33-B142-AE7739D4FB9A}" destId="{42F8060D-5A53-4B5F-80C0-D374648D8D9D}" srcOrd="4" destOrd="0" presId="urn:microsoft.com/office/officeart/2005/8/layout/matrix1"/>
    <dgm:cxn modelId="{0DE4FF81-E946-495F-8C10-EFD64AB07362}" type="presParOf" srcId="{FDF3DF63-7953-4B33-B142-AE7739D4FB9A}" destId="{24311FCE-B0E2-49DA-AF7E-4919ED01AD85}" srcOrd="5" destOrd="0" presId="urn:microsoft.com/office/officeart/2005/8/layout/matrix1"/>
    <dgm:cxn modelId="{56F66538-CCDF-4D56-B240-9893178AEEA6}" type="presParOf" srcId="{FDF3DF63-7953-4B33-B142-AE7739D4FB9A}" destId="{4AD9A9A1-FB94-44AF-ABDA-E6F76325A413}" srcOrd="6" destOrd="0" presId="urn:microsoft.com/office/officeart/2005/8/layout/matrix1"/>
    <dgm:cxn modelId="{B5040F15-6290-4CCF-95C0-0214DAB37466}" type="presParOf" srcId="{FDF3DF63-7953-4B33-B142-AE7739D4FB9A}" destId="{A4407268-B9B8-409E-9A0F-F4BA5733F51A}" srcOrd="7" destOrd="0" presId="urn:microsoft.com/office/officeart/2005/8/layout/matrix1"/>
    <dgm:cxn modelId="{8AD07C15-E633-413B-B963-1F6741BC1384}" type="presParOf" srcId="{FA219F96-DC9D-4B67-84BE-BABBC0C6301B}" destId="{5BD924DD-BF57-4004-A8A3-9F68FA623A3F}"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C54BA-7069-4913-ABEF-6A1D0344499E}">
      <dsp:nvSpPr>
        <dsp:cNvPr id="0" name=""/>
        <dsp:cNvSpPr/>
      </dsp:nvSpPr>
      <dsp:spPr>
        <a:xfrm>
          <a:off x="0" y="1236116"/>
          <a:ext cx="1116110" cy="708730"/>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EB9C5-FED4-44BE-A499-AACC4C270A5B}">
      <dsp:nvSpPr>
        <dsp:cNvPr id="0" name=""/>
        <dsp:cNvSpPr/>
      </dsp:nvSpPr>
      <dsp:spPr>
        <a:xfrm>
          <a:off x="124012" y="1353928"/>
          <a:ext cx="1116110" cy="708730"/>
        </a:xfrm>
        <a:prstGeom prst="roundRect">
          <a:avLst>
            <a:gd name="adj" fmla="val 10000"/>
          </a:avLst>
        </a:prstGeom>
        <a:solidFill>
          <a:schemeClr val="accent6">
            <a:lumMod val="40000"/>
            <a:lumOff val="60000"/>
            <a:alpha val="9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n-NO" sz="1400" kern="1200" dirty="0"/>
            <a:t>Repetisjon</a:t>
          </a:r>
          <a:endParaRPr lang="en-US" sz="1400" kern="1200" dirty="0"/>
        </a:p>
      </dsp:txBody>
      <dsp:txXfrm>
        <a:off x="144770" y="1374686"/>
        <a:ext cx="1074594" cy="667214"/>
      </dsp:txXfrm>
    </dsp:sp>
    <dsp:sp modelId="{F2E47FBE-4C4C-4ED7-A5DB-D431402872E0}">
      <dsp:nvSpPr>
        <dsp:cNvPr id="0" name=""/>
        <dsp:cNvSpPr/>
      </dsp:nvSpPr>
      <dsp:spPr>
        <a:xfrm>
          <a:off x="1364135" y="1236116"/>
          <a:ext cx="1116110" cy="708730"/>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F31278-6AAA-4F0F-931E-3C6F409CEB4F}">
      <dsp:nvSpPr>
        <dsp:cNvPr id="0" name=""/>
        <dsp:cNvSpPr/>
      </dsp:nvSpPr>
      <dsp:spPr>
        <a:xfrm>
          <a:off x="1488147" y="1353928"/>
          <a:ext cx="1116110" cy="708730"/>
        </a:xfrm>
        <a:prstGeom prst="roundRect">
          <a:avLst>
            <a:gd name="adj" fmla="val 10000"/>
          </a:avLst>
        </a:prstGeom>
        <a:solidFill>
          <a:schemeClr val="accent6">
            <a:lumMod val="40000"/>
            <a:lumOff val="60000"/>
            <a:alpha val="9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n-NO" sz="1400" kern="1200" dirty="0"/>
            <a:t>Refleksjon</a:t>
          </a:r>
          <a:endParaRPr lang="en-US" sz="1400" kern="1200" dirty="0"/>
        </a:p>
      </dsp:txBody>
      <dsp:txXfrm>
        <a:off x="1508905" y="1374686"/>
        <a:ext cx="1074594" cy="667214"/>
      </dsp:txXfrm>
    </dsp:sp>
    <dsp:sp modelId="{CCD72A24-DA90-44C4-9C87-7B92416F2DAC}">
      <dsp:nvSpPr>
        <dsp:cNvPr id="0" name=""/>
        <dsp:cNvSpPr/>
      </dsp:nvSpPr>
      <dsp:spPr>
        <a:xfrm>
          <a:off x="2728270" y="1236116"/>
          <a:ext cx="1116110" cy="708730"/>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4E5698-A142-41E7-9C92-E7D78F4C2ABD}">
      <dsp:nvSpPr>
        <dsp:cNvPr id="0" name=""/>
        <dsp:cNvSpPr/>
      </dsp:nvSpPr>
      <dsp:spPr>
        <a:xfrm>
          <a:off x="2852282" y="1353928"/>
          <a:ext cx="1116110" cy="708730"/>
        </a:xfrm>
        <a:prstGeom prst="roundRect">
          <a:avLst>
            <a:gd name="adj" fmla="val 10000"/>
          </a:avLst>
        </a:prstGeom>
        <a:solidFill>
          <a:schemeClr val="accent6">
            <a:lumMod val="40000"/>
            <a:lumOff val="60000"/>
            <a:alpha val="9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n-NO" sz="1400" kern="1200" dirty="0"/>
            <a:t>Utfordrande </a:t>
          </a:r>
          <a:r>
            <a:rPr lang="nn-NO" sz="1400" kern="1200" dirty="0" err="1"/>
            <a:t>oppgaver</a:t>
          </a:r>
          <a:endParaRPr lang="en-US" sz="1400" kern="1200" dirty="0"/>
        </a:p>
      </dsp:txBody>
      <dsp:txXfrm>
        <a:off x="2873040" y="1374686"/>
        <a:ext cx="1074594" cy="667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C1B81-F0F2-4F34-95F3-B327322185F2}">
      <dsp:nvSpPr>
        <dsp:cNvPr id="0" name=""/>
        <dsp:cNvSpPr/>
      </dsp:nvSpPr>
      <dsp:spPr>
        <a:xfrm rot="16200000">
          <a:off x="58374" y="-58374"/>
          <a:ext cx="1549907" cy="1666657"/>
        </a:xfrm>
        <a:prstGeom prst="round1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n-NO" sz="1600" kern="1200" dirty="0"/>
            <a:t>Intellektuelt </a:t>
          </a:r>
          <a:r>
            <a:rPr lang="nn-NO" sz="1600" kern="1200" dirty="0" err="1"/>
            <a:t>stimulerende</a:t>
          </a:r>
          <a:r>
            <a:rPr lang="nn-NO" sz="1600" kern="1200" dirty="0"/>
            <a:t> </a:t>
          </a:r>
        </a:p>
      </dsp:txBody>
      <dsp:txXfrm rot="5400000">
        <a:off x="-1" y="1"/>
        <a:ext cx="1666657" cy="1162431"/>
      </dsp:txXfrm>
    </dsp:sp>
    <dsp:sp modelId="{F45CB2D7-6C89-4FBB-973D-F76AB60ED188}">
      <dsp:nvSpPr>
        <dsp:cNvPr id="0" name=""/>
        <dsp:cNvSpPr/>
      </dsp:nvSpPr>
      <dsp:spPr>
        <a:xfrm>
          <a:off x="1666657" y="8106"/>
          <a:ext cx="1666657" cy="1549907"/>
        </a:xfrm>
        <a:prstGeom prst="round1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n-NO" sz="1600" kern="1200" dirty="0"/>
            <a:t>Emosjonelt </a:t>
          </a:r>
          <a:r>
            <a:rPr lang="nn-NO" sz="1600" kern="1200" dirty="0" err="1"/>
            <a:t>aktiverende</a:t>
          </a:r>
          <a:r>
            <a:rPr lang="nn-NO" sz="1600" kern="1200" dirty="0"/>
            <a:t> for at det skal være relevant</a:t>
          </a:r>
        </a:p>
      </dsp:txBody>
      <dsp:txXfrm>
        <a:off x="1666657" y="8106"/>
        <a:ext cx="1666657" cy="1162431"/>
      </dsp:txXfrm>
    </dsp:sp>
    <dsp:sp modelId="{42F8060D-5A53-4B5F-80C0-D374648D8D9D}">
      <dsp:nvSpPr>
        <dsp:cNvPr id="0" name=""/>
        <dsp:cNvSpPr/>
      </dsp:nvSpPr>
      <dsp:spPr>
        <a:xfrm rot="10800000">
          <a:off x="0" y="1549907"/>
          <a:ext cx="1666657" cy="1549907"/>
        </a:xfrm>
        <a:prstGeom prst="round1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n-NO" sz="1600" kern="1200" dirty="0"/>
            <a:t>Fysisk aktivitet</a:t>
          </a:r>
        </a:p>
      </dsp:txBody>
      <dsp:txXfrm rot="10800000">
        <a:off x="0" y="1937384"/>
        <a:ext cx="1666657" cy="1162431"/>
      </dsp:txXfrm>
    </dsp:sp>
    <dsp:sp modelId="{4AD9A9A1-FB94-44AF-ABDA-E6F76325A413}">
      <dsp:nvSpPr>
        <dsp:cNvPr id="0" name=""/>
        <dsp:cNvSpPr/>
      </dsp:nvSpPr>
      <dsp:spPr>
        <a:xfrm rot="5400000">
          <a:off x="1725031" y="1491533"/>
          <a:ext cx="1549907" cy="1666657"/>
        </a:xfrm>
        <a:prstGeom prst="round1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n-NO" sz="1600" kern="1200" dirty="0"/>
            <a:t>Sosialt og samarbeid</a:t>
          </a:r>
        </a:p>
      </dsp:txBody>
      <dsp:txXfrm rot="-5400000">
        <a:off x="1666657" y="1937384"/>
        <a:ext cx="1666657" cy="1162431"/>
      </dsp:txXfrm>
    </dsp:sp>
    <dsp:sp modelId="{5BD924DD-BF57-4004-A8A3-9F68FA623A3F}">
      <dsp:nvSpPr>
        <dsp:cNvPr id="0" name=""/>
        <dsp:cNvSpPr/>
      </dsp:nvSpPr>
      <dsp:spPr>
        <a:xfrm>
          <a:off x="1166659" y="1162431"/>
          <a:ext cx="999994" cy="774953"/>
        </a:xfrm>
        <a:prstGeom prst="roundRect">
          <a:avLst/>
        </a:prstGeom>
        <a:solidFill>
          <a:schemeClr val="accent6">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n-NO" sz="1600" kern="1200" dirty="0"/>
            <a:t>Bruke hele seg</a:t>
          </a:r>
        </a:p>
      </dsp:txBody>
      <dsp:txXfrm>
        <a:off x="1204489" y="1200261"/>
        <a:ext cx="924334" cy="6992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097B2-75BC-4BCF-8320-256AEE14DD73}" type="datetimeFigureOut">
              <a:rPr lang="nb-NO" smtClean="0"/>
              <a:t>24.09.2025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5E24-28F2-4243-883F-F6A155C6D986}" type="slidenum">
              <a:rPr lang="nb-NO" smtClean="0"/>
              <a:t>‹#›</a:t>
            </a:fld>
            <a:endParaRPr lang="nb-NO"/>
          </a:p>
        </p:txBody>
      </p:sp>
    </p:spTree>
    <p:extLst>
      <p:ext uri="{BB962C8B-B14F-4D97-AF65-F5344CB8AC3E}">
        <p14:creationId xmlns:p14="http://schemas.microsoft.com/office/powerpoint/2010/main" val="274788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9F25A18-A2A7-CBAD-B938-DF44C59ADA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933450">
              <a:defRPr sz="3200" b="1">
                <a:solidFill>
                  <a:schemeClr val="tx2"/>
                </a:solidFill>
                <a:latin typeface="Tempus Sans ITC" panose="04020404030D07020202" pitchFamily="82" charset="0"/>
                <a:ea typeface="ＭＳ Ｐゴシック" panose="020B0600070205080204" pitchFamily="34" charset="-128"/>
              </a:defRPr>
            </a:lvl1pPr>
            <a:lvl2pPr marL="742950" indent="-285750" defTabSz="933450">
              <a:defRPr sz="3200" b="1">
                <a:solidFill>
                  <a:schemeClr val="tx2"/>
                </a:solidFill>
                <a:latin typeface="Tempus Sans ITC" panose="04020404030D07020202" pitchFamily="82" charset="0"/>
                <a:ea typeface="ＭＳ Ｐゴシック" panose="020B0600070205080204" pitchFamily="34" charset="-128"/>
              </a:defRPr>
            </a:lvl2pPr>
            <a:lvl3pPr marL="1143000" indent="-228600" defTabSz="933450">
              <a:defRPr sz="3200" b="1">
                <a:solidFill>
                  <a:schemeClr val="tx2"/>
                </a:solidFill>
                <a:latin typeface="Tempus Sans ITC" panose="04020404030D07020202" pitchFamily="82" charset="0"/>
                <a:ea typeface="ＭＳ Ｐゴシック" panose="020B0600070205080204" pitchFamily="34" charset="-128"/>
              </a:defRPr>
            </a:lvl3pPr>
            <a:lvl4pPr marL="1600200" indent="-228600" defTabSz="933450">
              <a:defRPr sz="3200" b="1">
                <a:solidFill>
                  <a:schemeClr val="tx2"/>
                </a:solidFill>
                <a:latin typeface="Tempus Sans ITC" panose="04020404030D07020202" pitchFamily="82" charset="0"/>
                <a:ea typeface="ＭＳ Ｐゴシック" panose="020B0600070205080204" pitchFamily="34" charset="-128"/>
              </a:defRPr>
            </a:lvl4pPr>
            <a:lvl5pPr marL="2057400" indent="-228600" defTabSz="933450">
              <a:defRPr sz="3200" b="1">
                <a:solidFill>
                  <a:schemeClr val="tx2"/>
                </a:solidFill>
                <a:latin typeface="Tempus Sans ITC" panose="04020404030D07020202" pitchFamily="82" charset="0"/>
                <a:ea typeface="ＭＳ Ｐゴシック" panose="020B0600070205080204" pitchFamily="34" charset="-128"/>
              </a:defRPr>
            </a:lvl5pPr>
            <a:lvl6pPr marL="2514600" indent="-228600" defTabSz="933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6pPr>
            <a:lvl7pPr marL="2971800" indent="-228600" defTabSz="933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7pPr>
            <a:lvl8pPr marL="3429000" indent="-228600" defTabSz="933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8pPr>
            <a:lvl9pPr marL="3886200" indent="-228600" defTabSz="933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9pPr>
          </a:lstStyle>
          <a:p>
            <a:fld id="{F5E871E7-B457-472A-B7C2-F3D56EE05EDE}" type="slidenum">
              <a:rPr lang="nb-NO" altLang="en-US" sz="1200" b="0" smtClean="0">
                <a:solidFill>
                  <a:schemeClr val="tx1"/>
                </a:solidFill>
                <a:latin typeface="Arial" panose="020B0604020202020204" pitchFamily="34" charset="0"/>
              </a:rPr>
              <a:pPr/>
              <a:t>1</a:t>
            </a:fld>
            <a:endParaRPr lang="nb-NO" altLang="en-US" sz="1200" b="0">
              <a:solidFill>
                <a:schemeClr val="tx1"/>
              </a:solidFill>
              <a:latin typeface="Arial" panose="020B0604020202020204" pitchFamily="34" charset="0"/>
            </a:endParaRPr>
          </a:p>
        </p:txBody>
      </p:sp>
      <p:sp>
        <p:nvSpPr>
          <p:cNvPr id="7171" name="Rectangle 2">
            <a:extLst>
              <a:ext uri="{FF2B5EF4-FFF2-40B4-BE49-F238E27FC236}">
                <a16:creationId xmlns:a16="http://schemas.microsoft.com/office/drawing/2014/main" id="{FA148EA6-7252-C04B-D3E9-35F3BF59A55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C92CBBEA-FA8D-B2F5-E774-CDFD321BAE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ssholder for lysbilde 1">
            <a:extLst>
              <a:ext uri="{FF2B5EF4-FFF2-40B4-BE49-F238E27FC236}">
                <a16:creationId xmlns:a16="http://schemas.microsoft.com/office/drawing/2014/main" id="{FAD61AAD-69A7-8993-2AEF-9A17FBF97660}"/>
              </a:ext>
            </a:extLst>
          </p:cNvPr>
          <p:cNvSpPr>
            <a:spLocks noGrp="1" noRot="1" noChangeAspect="1" noChangeArrowheads="1" noTextEdit="1"/>
          </p:cNvSpPr>
          <p:nvPr>
            <p:ph type="sldImg"/>
          </p:nvPr>
        </p:nvSpPr>
        <p:spPr>
          <a:ln/>
        </p:spPr>
      </p:sp>
      <p:sp>
        <p:nvSpPr>
          <p:cNvPr id="11267" name="Plassholder for notater 2">
            <a:extLst>
              <a:ext uri="{FF2B5EF4-FFF2-40B4-BE49-F238E27FC236}">
                <a16:creationId xmlns:a16="http://schemas.microsoft.com/office/drawing/2014/main" id="{05A9B36B-2119-CD0D-54E2-15BECA4FBE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0" lvl="2" indent="-228600">
              <a:lnSpc>
                <a:spcPct val="107000"/>
              </a:lnSpc>
              <a:buFont typeface="Wingdings" panose="05000000000000000000" pitchFamily="2" charset="2"/>
              <a:buChar char=""/>
            </a:pPr>
            <a:r>
              <a:rPr lang="nb-NO" altLang="nb-NO" sz="1800">
                <a:latin typeface="Calibri" panose="020F0502020204030204" pitchFamily="34" charset="0"/>
                <a:ea typeface="Calibri" panose="020F0502020204030204" pitchFamily="34" charset="0"/>
                <a:cs typeface="Times New Roman" panose="02020603050405020304" pitchFamily="18" charset="0"/>
              </a:rPr>
              <a:t>X; spiller melk, «det er ok» - delt interaksjon – mor bruker språk til å hjelpe barnetå endre perspepsjon av situasjonen og dermed omvandle følelser. </a:t>
            </a:r>
          </a:p>
          <a:p>
            <a:pPr marL="1143000" lvl="2" indent="-228600">
              <a:lnSpc>
                <a:spcPct val="107000"/>
              </a:lnSpc>
              <a:spcAft>
                <a:spcPts val="800"/>
              </a:spcAft>
              <a:buFont typeface="Wingdings" panose="05000000000000000000" pitchFamily="2" charset="2"/>
              <a:buChar char=""/>
            </a:pPr>
            <a:r>
              <a:rPr lang="nb-NO" altLang="nb-NO" sz="1800">
                <a:latin typeface="Calibri" panose="020F0502020204030204" pitchFamily="34" charset="0"/>
                <a:ea typeface="Calibri" panose="020F0502020204030204" pitchFamily="34" charset="0"/>
                <a:cs typeface="Times New Roman" panose="02020603050405020304" pitchFamily="18" charset="0"/>
              </a:rPr>
              <a:t>Selvdirigerende språk åpner opp gjør at barnet kan hente frem informasjon som ikke finnes i det umiddelbare feltet</a:t>
            </a:r>
          </a:p>
          <a:p>
            <a:pPr marL="1143000" lvl="2" indent="-228600">
              <a:lnSpc>
                <a:spcPct val="107000"/>
              </a:lnSpc>
              <a:spcAft>
                <a:spcPts val="800"/>
              </a:spcAft>
              <a:buFont typeface="Wingdings" panose="05000000000000000000" pitchFamily="2" charset="2"/>
              <a:buChar char=""/>
            </a:pPr>
            <a:r>
              <a:rPr lang="nb-NO" altLang="nb-NO" sz="1800">
                <a:latin typeface="Calibri" panose="020F0502020204030204" pitchFamily="34" charset="0"/>
                <a:ea typeface="Calibri" panose="020F0502020204030204" pitchFamily="34" charset="0"/>
                <a:cs typeface="Times New Roman" panose="02020603050405020304" pitchFamily="18" charset="0"/>
              </a:rPr>
              <a:t>Selvdirigerende og selv-tørstende</a:t>
            </a:r>
          </a:p>
          <a:p>
            <a:pPr marL="1143000" lvl="2" indent="-228600">
              <a:lnSpc>
                <a:spcPct val="107000"/>
              </a:lnSpc>
              <a:spcAft>
                <a:spcPts val="800"/>
              </a:spcAft>
              <a:buFont typeface="Wingdings" panose="05000000000000000000" pitchFamily="2" charset="2"/>
              <a:buChar char=""/>
            </a:pPr>
            <a:r>
              <a:rPr lang="nb-NO" altLang="nb-NO" sz="1800">
                <a:latin typeface="Calibri" panose="020F0502020204030204" pitchFamily="34" charset="0"/>
                <a:ea typeface="Calibri" panose="020F0502020204030204" pitchFamily="34" charset="0"/>
                <a:cs typeface="Times New Roman" panose="02020603050405020304" pitchFamily="18" charset="0"/>
              </a:rPr>
              <a:t>Indre driv mot selvregylering</a:t>
            </a:r>
          </a:p>
          <a:p>
            <a:r>
              <a:rPr lang="nb-NO" altLang="nb-NO">
                <a:latin typeface="Arial" panose="020B0604020202020204" pitchFamily="34" charset="0"/>
                <a:ea typeface="ＭＳ Ｐゴシック" panose="020B0600070205080204" pitchFamily="34" charset="-128"/>
              </a:rPr>
              <a:t>Utvikling skjer i ZPD</a:t>
            </a:r>
          </a:p>
          <a:p>
            <a:pPr lvl="1"/>
            <a:r>
              <a:rPr lang="nb-NO" altLang="nb-NO">
                <a:latin typeface="Arial" panose="020B0604020202020204" pitchFamily="34" charset="0"/>
                <a:ea typeface="ＭＳ Ｐゴシック" panose="020B0600070205080204" pitchFamily="34" charset="-128"/>
              </a:rPr>
              <a:t>Alle nye kapasiteter skjer her</a:t>
            </a:r>
          </a:p>
          <a:p>
            <a:pPr lvl="1"/>
            <a:r>
              <a:rPr lang="nb-NO" altLang="nb-NO">
                <a:latin typeface="Arial" panose="020B0604020202020204" pitchFamily="34" charset="0"/>
                <a:ea typeface="ＭＳ Ｐゴシック" panose="020B0600070205080204" pitchFamily="34" charset="-128"/>
              </a:rPr>
              <a:t>Noe mestres allerede, noe er utenfor rekkevidde</a:t>
            </a:r>
          </a:p>
          <a:p>
            <a:pPr lvl="1"/>
            <a:r>
              <a:rPr lang="nb-NO" altLang="nb-NO">
                <a:latin typeface="Arial" panose="020B0604020202020204" pitchFamily="34" charset="0"/>
                <a:ea typeface="ＭＳ Ｐゴシック" panose="020B0600070205080204" pitchFamily="34" charset="-128"/>
              </a:rPr>
              <a:t>Noe kan man utføre med støtte</a:t>
            </a:r>
          </a:p>
          <a:p>
            <a:pPr lvl="1"/>
            <a:r>
              <a:rPr lang="nb-NO" altLang="nb-NO">
                <a:latin typeface="Arial" panose="020B0604020202020204" pitchFamily="34" charset="0"/>
                <a:ea typeface="ＭＳ Ｐゴシック" panose="020B0600070205080204" pitchFamily="34" charset="-128"/>
              </a:rPr>
              <a:t>Kommende evner – potensiell utvikling</a:t>
            </a:r>
          </a:p>
          <a:p>
            <a:pPr lvl="1"/>
            <a:r>
              <a:rPr lang="nb-NO" altLang="nb-NO">
                <a:latin typeface="Arial" panose="020B0604020202020204" pitchFamily="34" charset="0"/>
                <a:ea typeface="ＭＳ Ｐゴシック" panose="020B0600070205080204" pitchFamily="34" charset="-128"/>
              </a:rPr>
              <a:t>Søke etter en konekst der man som støtter voksende EF og gir et glimt i hvem man kan bli</a:t>
            </a:r>
          </a:p>
          <a:p>
            <a:pPr lvl="1"/>
            <a:r>
              <a:rPr lang="nb-NO" altLang="nb-NO">
                <a:latin typeface="Arial" panose="020B0604020202020204" pitchFamily="34" charset="0"/>
                <a:ea typeface="ＭＳ Ｐゴシック" panose="020B0600070205080204" pitchFamily="34" charset="-128"/>
              </a:rPr>
              <a:t>Hvilke aktiviteter kan føre til kontakt her og nå og føre videre til neste trinn</a:t>
            </a:r>
          </a:p>
          <a:p>
            <a:pPr lvl="1"/>
            <a:r>
              <a:rPr lang="nb-NO" altLang="nb-NO">
                <a:latin typeface="Arial" panose="020B0604020202020204" pitchFamily="34" charset="0"/>
                <a:ea typeface="ＭＳ Ｐゴシック" panose="020B0600070205080204" pitchFamily="34" charset="-128"/>
              </a:rPr>
              <a:t>Involverer lek</a:t>
            </a:r>
          </a:p>
          <a:p>
            <a:pPr lvl="1"/>
            <a:r>
              <a:rPr lang="nb-NO" altLang="nb-NO">
                <a:latin typeface="Arial" panose="020B0604020202020204" pitchFamily="34" charset="0"/>
                <a:ea typeface="ＭＳ Ｐゴシック" panose="020B0600070205080204" pitchFamily="34" charset="-128"/>
              </a:rPr>
              <a:t>Lek er spesielt egnet – «the future child»</a:t>
            </a:r>
          </a:p>
          <a:p>
            <a:endParaRPr lang="nb-NO" altLang="nb-NO">
              <a:latin typeface="Arial" panose="020B0604020202020204" pitchFamily="34" charset="0"/>
              <a:ea typeface="ＭＳ Ｐゴシック" panose="020B0600070205080204" pitchFamily="34" charset="-128"/>
            </a:endParaRPr>
          </a:p>
        </p:txBody>
      </p:sp>
      <p:sp>
        <p:nvSpPr>
          <p:cNvPr id="11268" name="Plassholder for lysbildenummer 3">
            <a:extLst>
              <a:ext uri="{FF2B5EF4-FFF2-40B4-BE49-F238E27FC236}">
                <a16:creationId xmlns:a16="http://schemas.microsoft.com/office/drawing/2014/main" id="{44511D96-CDAD-ED23-57D2-654455882B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3200" b="1">
                <a:solidFill>
                  <a:schemeClr val="tx2"/>
                </a:solidFill>
                <a:latin typeface="Tempus Sans ITC" panose="04020404030D07020202" pitchFamily="82" charset="0"/>
                <a:ea typeface="ＭＳ Ｐゴシック" panose="020B0600070205080204" pitchFamily="34" charset="-128"/>
              </a:defRPr>
            </a:lvl1pPr>
            <a:lvl2pPr marL="742950" indent="-285750" defTabSz="933450">
              <a:defRPr sz="3200" b="1">
                <a:solidFill>
                  <a:schemeClr val="tx2"/>
                </a:solidFill>
                <a:latin typeface="Tempus Sans ITC" panose="04020404030D07020202" pitchFamily="82" charset="0"/>
                <a:ea typeface="ＭＳ Ｐゴシック" panose="020B0600070205080204" pitchFamily="34" charset="-128"/>
              </a:defRPr>
            </a:lvl2pPr>
            <a:lvl3pPr marL="1143000" indent="-228600" defTabSz="933450">
              <a:defRPr sz="3200" b="1">
                <a:solidFill>
                  <a:schemeClr val="tx2"/>
                </a:solidFill>
                <a:latin typeface="Tempus Sans ITC" panose="04020404030D07020202" pitchFamily="82" charset="0"/>
                <a:ea typeface="ＭＳ Ｐゴシック" panose="020B0600070205080204" pitchFamily="34" charset="-128"/>
              </a:defRPr>
            </a:lvl3pPr>
            <a:lvl4pPr marL="1600200" indent="-228600" defTabSz="933450">
              <a:defRPr sz="3200" b="1">
                <a:solidFill>
                  <a:schemeClr val="tx2"/>
                </a:solidFill>
                <a:latin typeface="Tempus Sans ITC" panose="04020404030D07020202" pitchFamily="82" charset="0"/>
                <a:ea typeface="ＭＳ Ｐゴシック" panose="020B0600070205080204" pitchFamily="34" charset="-128"/>
              </a:defRPr>
            </a:lvl4pPr>
            <a:lvl5pPr marL="2057400" indent="-228600" defTabSz="933450">
              <a:defRPr sz="3200" b="1">
                <a:solidFill>
                  <a:schemeClr val="tx2"/>
                </a:solidFill>
                <a:latin typeface="Tempus Sans ITC" panose="04020404030D07020202" pitchFamily="82" charset="0"/>
                <a:ea typeface="ＭＳ Ｐゴシック" panose="020B0600070205080204" pitchFamily="34" charset="-128"/>
              </a:defRPr>
            </a:lvl5pPr>
            <a:lvl6pPr marL="2514600" indent="-228600" defTabSz="933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6pPr>
            <a:lvl7pPr marL="2971800" indent="-228600" defTabSz="933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7pPr>
            <a:lvl8pPr marL="3429000" indent="-228600" defTabSz="933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8pPr>
            <a:lvl9pPr marL="3886200" indent="-228600" defTabSz="933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9pPr>
          </a:lstStyle>
          <a:p>
            <a:fld id="{6DB5D1A0-5035-4D24-A460-71D06E13FE70}" type="slidenum">
              <a:rPr lang="nb-NO" altLang="en-US" sz="1200" b="0" smtClean="0">
                <a:solidFill>
                  <a:schemeClr val="tx1"/>
                </a:solidFill>
                <a:latin typeface="Arial" panose="020B0604020202020204" pitchFamily="34" charset="0"/>
              </a:rPr>
              <a:pPr/>
              <a:t>4</a:t>
            </a:fld>
            <a:endParaRPr lang="nb-NO" altLang="en-US" sz="1200" b="0">
              <a:solidFill>
                <a:schemeClr val="tx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dirty="0"/>
          </a:p>
        </p:txBody>
      </p:sp>
      <p:sp>
        <p:nvSpPr>
          <p:cNvPr id="4" name="Plassholder for lysbildenummer 3"/>
          <p:cNvSpPr>
            <a:spLocks noGrp="1"/>
          </p:cNvSpPr>
          <p:nvPr>
            <p:ph type="sldNum" sz="quarter" idx="5"/>
          </p:nvPr>
        </p:nvSpPr>
        <p:spPr/>
        <p:txBody>
          <a:bodyPr/>
          <a:lstStyle/>
          <a:p>
            <a:fld id="{16A4CB20-B816-4ACC-A311-46490EA72D8B}" type="slidenum">
              <a:rPr lang="nb-NO" smtClean="0"/>
              <a:t>7</a:t>
            </a:fld>
            <a:endParaRPr lang="nb-NO"/>
          </a:p>
        </p:txBody>
      </p:sp>
    </p:spTree>
    <p:extLst>
      <p:ext uri="{BB962C8B-B14F-4D97-AF65-F5344CB8AC3E}">
        <p14:creationId xmlns:p14="http://schemas.microsoft.com/office/powerpoint/2010/main" val="76513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kern="1200" dirty="0">
                <a:solidFill>
                  <a:schemeClr val="tx1"/>
                </a:solidFill>
                <a:effectLst/>
                <a:latin typeface="+mn-lt"/>
                <a:ea typeface="+mn-ea"/>
                <a:cs typeface="+mn-cs"/>
              </a:rPr>
              <a:t>This line chart shows the mean executive function test scores (Yellow-Red test) for both the Art of Learning intervention group and the control group, measured before and after the intervention. Both groups improved over time, but the lines are nearly parallel—demonstrating that there was no significant difference in gains between the groups. This clearly visualizes that the Art of Learning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did not lead to greater improvements in executive function scores compared to the control group, as measured by this standardized test.</a:t>
            </a:r>
            <a:endParaRPr lang="nb-NO" dirty="0"/>
          </a:p>
        </p:txBody>
      </p:sp>
      <p:sp>
        <p:nvSpPr>
          <p:cNvPr id="4" name="Plassholder for lysbildenummer 3"/>
          <p:cNvSpPr>
            <a:spLocks noGrp="1"/>
          </p:cNvSpPr>
          <p:nvPr>
            <p:ph type="sldNum" sz="quarter" idx="5"/>
          </p:nvPr>
        </p:nvSpPr>
        <p:spPr/>
        <p:txBody>
          <a:bodyPr/>
          <a:lstStyle/>
          <a:p>
            <a:fld id="{78C4D8DC-45A9-401C-BFBA-FE51AC35DFB1}" type="slidenum">
              <a:rPr lang="nb-NO" smtClean="0"/>
              <a:t>8</a:t>
            </a:fld>
            <a:endParaRPr lang="nb-NO"/>
          </a:p>
        </p:txBody>
      </p:sp>
    </p:spTree>
    <p:extLst>
      <p:ext uri="{BB962C8B-B14F-4D97-AF65-F5344CB8AC3E}">
        <p14:creationId xmlns:p14="http://schemas.microsoft.com/office/powerpoint/2010/main" val="265841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A875E24-28F2-4243-883F-F6A155C6D986}" type="slidenum">
              <a:rPr lang="nb-NO" smtClean="0"/>
              <a:t>9</a:t>
            </a:fld>
            <a:endParaRPr lang="nb-NO"/>
          </a:p>
        </p:txBody>
      </p:sp>
    </p:spTree>
    <p:extLst>
      <p:ext uri="{BB962C8B-B14F-4D97-AF65-F5344CB8AC3E}">
        <p14:creationId xmlns:p14="http://schemas.microsoft.com/office/powerpoint/2010/main" val="232634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F8E2BD-C9D4-8CC6-FA57-D88B4836D386}"/>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8B88573-24B9-F92F-F25C-3A5830C26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5018D75-445C-9F9A-3DA1-EA0835CD81FD}"/>
              </a:ext>
            </a:extLst>
          </p:cNvPr>
          <p:cNvSpPr>
            <a:spLocks noGrp="1"/>
          </p:cNvSpPr>
          <p:nvPr>
            <p:ph type="dt" sz="half" idx="10"/>
          </p:nvPr>
        </p:nvSpPr>
        <p:spPr/>
        <p:txBody>
          <a:bodyPr/>
          <a:lstStyle/>
          <a:p>
            <a:fld id="{73369027-0D60-43BC-82AE-188DDD0DA24F}" type="datetimeFigureOut">
              <a:rPr lang="nb-NO" smtClean="0"/>
              <a:t>24.09.2025</a:t>
            </a:fld>
            <a:endParaRPr lang="nb-NO"/>
          </a:p>
        </p:txBody>
      </p:sp>
      <p:sp>
        <p:nvSpPr>
          <p:cNvPr id="5" name="Plassholder for bunntekst 4">
            <a:extLst>
              <a:ext uri="{FF2B5EF4-FFF2-40B4-BE49-F238E27FC236}">
                <a16:creationId xmlns:a16="http://schemas.microsoft.com/office/drawing/2014/main" id="{468B6816-94E4-546B-4EF2-61C15A01593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0C29541-DBB1-E8CF-1099-751F481DEA74}"/>
              </a:ext>
            </a:extLst>
          </p:cNvPr>
          <p:cNvSpPr>
            <a:spLocks noGrp="1"/>
          </p:cNvSpPr>
          <p:nvPr>
            <p:ph type="sldNum" sz="quarter" idx="12"/>
          </p:nvPr>
        </p:nvSpPr>
        <p:spPr/>
        <p:txBody>
          <a:bodyPr/>
          <a:lstStyle/>
          <a:p>
            <a:fld id="{2F6D5014-C054-4309-AB2F-400EE1A4E8C0}" type="slidenum">
              <a:rPr lang="nb-NO" smtClean="0"/>
              <a:t>‹#›</a:t>
            </a:fld>
            <a:endParaRPr lang="nb-NO"/>
          </a:p>
        </p:txBody>
      </p:sp>
    </p:spTree>
    <p:extLst>
      <p:ext uri="{BB962C8B-B14F-4D97-AF65-F5344CB8AC3E}">
        <p14:creationId xmlns:p14="http://schemas.microsoft.com/office/powerpoint/2010/main" val="146228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955417-8FF1-2883-C86A-AB2D5712CC0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75AF4AD-DD3A-62F8-EB3E-B1D61C1CB45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C4A1959-BFBB-DB7D-539F-B7EBB4E98FA3}"/>
              </a:ext>
            </a:extLst>
          </p:cNvPr>
          <p:cNvSpPr>
            <a:spLocks noGrp="1"/>
          </p:cNvSpPr>
          <p:nvPr>
            <p:ph type="dt" sz="half" idx="10"/>
          </p:nvPr>
        </p:nvSpPr>
        <p:spPr/>
        <p:txBody>
          <a:bodyPr/>
          <a:lstStyle/>
          <a:p>
            <a:fld id="{73369027-0D60-43BC-82AE-188DDD0DA24F}" type="datetimeFigureOut">
              <a:rPr lang="nb-NO" smtClean="0"/>
              <a:t>24.09.2025</a:t>
            </a:fld>
            <a:endParaRPr lang="nb-NO"/>
          </a:p>
        </p:txBody>
      </p:sp>
      <p:sp>
        <p:nvSpPr>
          <p:cNvPr id="5" name="Plassholder for bunntekst 4">
            <a:extLst>
              <a:ext uri="{FF2B5EF4-FFF2-40B4-BE49-F238E27FC236}">
                <a16:creationId xmlns:a16="http://schemas.microsoft.com/office/drawing/2014/main" id="{12B11E5F-ACFB-CD6D-2C37-F2ADEC4BEDB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32818EF-D4D3-9E26-CBC2-2ADA5368396E}"/>
              </a:ext>
            </a:extLst>
          </p:cNvPr>
          <p:cNvSpPr>
            <a:spLocks noGrp="1"/>
          </p:cNvSpPr>
          <p:nvPr>
            <p:ph type="sldNum" sz="quarter" idx="12"/>
          </p:nvPr>
        </p:nvSpPr>
        <p:spPr/>
        <p:txBody>
          <a:bodyPr/>
          <a:lstStyle/>
          <a:p>
            <a:fld id="{2F6D5014-C054-4309-AB2F-400EE1A4E8C0}" type="slidenum">
              <a:rPr lang="nb-NO" smtClean="0"/>
              <a:t>‹#›</a:t>
            </a:fld>
            <a:endParaRPr lang="nb-NO"/>
          </a:p>
        </p:txBody>
      </p:sp>
    </p:spTree>
    <p:extLst>
      <p:ext uri="{BB962C8B-B14F-4D97-AF65-F5344CB8AC3E}">
        <p14:creationId xmlns:p14="http://schemas.microsoft.com/office/powerpoint/2010/main" val="308835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16E1894-9D73-7056-175C-AABEECFEC9A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466A6ED-2955-04FA-935E-461D908E5D3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1025B78-C2A0-C1E7-B331-C31FB5E5ECF2}"/>
              </a:ext>
            </a:extLst>
          </p:cNvPr>
          <p:cNvSpPr>
            <a:spLocks noGrp="1"/>
          </p:cNvSpPr>
          <p:nvPr>
            <p:ph type="dt" sz="half" idx="10"/>
          </p:nvPr>
        </p:nvSpPr>
        <p:spPr/>
        <p:txBody>
          <a:bodyPr/>
          <a:lstStyle/>
          <a:p>
            <a:fld id="{73369027-0D60-43BC-82AE-188DDD0DA24F}" type="datetimeFigureOut">
              <a:rPr lang="nb-NO" smtClean="0"/>
              <a:t>24.09.2025</a:t>
            </a:fld>
            <a:endParaRPr lang="nb-NO"/>
          </a:p>
        </p:txBody>
      </p:sp>
      <p:sp>
        <p:nvSpPr>
          <p:cNvPr id="5" name="Plassholder for bunntekst 4">
            <a:extLst>
              <a:ext uri="{FF2B5EF4-FFF2-40B4-BE49-F238E27FC236}">
                <a16:creationId xmlns:a16="http://schemas.microsoft.com/office/drawing/2014/main" id="{73E3FCCB-7082-E130-588D-9E9EF326D13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E7F2E9A-38B2-247D-C517-12EA362BBB44}"/>
              </a:ext>
            </a:extLst>
          </p:cNvPr>
          <p:cNvSpPr>
            <a:spLocks noGrp="1"/>
          </p:cNvSpPr>
          <p:nvPr>
            <p:ph type="sldNum" sz="quarter" idx="12"/>
          </p:nvPr>
        </p:nvSpPr>
        <p:spPr/>
        <p:txBody>
          <a:bodyPr/>
          <a:lstStyle/>
          <a:p>
            <a:fld id="{2F6D5014-C054-4309-AB2F-400EE1A4E8C0}" type="slidenum">
              <a:rPr lang="nb-NO" smtClean="0"/>
              <a:t>‹#›</a:t>
            </a:fld>
            <a:endParaRPr lang="nb-NO"/>
          </a:p>
        </p:txBody>
      </p:sp>
    </p:spTree>
    <p:extLst>
      <p:ext uri="{BB962C8B-B14F-4D97-AF65-F5344CB8AC3E}">
        <p14:creationId xmlns:p14="http://schemas.microsoft.com/office/powerpoint/2010/main" val="181385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tel og tekst over innhold">
    <p:spTree>
      <p:nvGrpSpPr>
        <p:cNvPr id="1" name=""/>
        <p:cNvGrpSpPr/>
        <p:nvPr/>
      </p:nvGrpSpPr>
      <p:grpSpPr>
        <a:xfrm>
          <a:off x="0" y="0"/>
          <a:ext cx="0" cy="0"/>
          <a:chOff x="0" y="0"/>
          <a:chExt cx="0" cy="0"/>
        </a:xfrm>
      </p:grpSpPr>
      <p:sp>
        <p:nvSpPr>
          <p:cNvPr id="2" name="Tittel 1"/>
          <p:cNvSpPr>
            <a:spLocks noGrp="1"/>
          </p:cNvSpPr>
          <p:nvPr>
            <p:ph type="title"/>
          </p:nvPr>
        </p:nvSpPr>
        <p:spPr>
          <a:xfrm>
            <a:off x="895351" y="460376"/>
            <a:ext cx="9734549" cy="835025"/>
          </a:xfrm>
        </p:spPr>
        <p:txBody>
          <a:bodyPr/>
          <a:lstStyle/>
          <a:p>
            <a:r>
              <a:rPr lang="nb-NO"/>
              <a:t>Klikk for å redigere tittelstil</a:t>
            </a:r>
          </a:p>
        </p:txBody>
      </p:sp>
      <p:sp>
        <p:nvSpPr>
          <p:cNvPr id="3" name="Plassholder for tekst 2"/>
          <p:cNvSpPr>
            <a:spLocks noGrp="1"/>
          </p:cNvSpPr>
          <p:nvPr>
            <p:ph type="body" sz="half" idx="1"/>
          </p:nvPr>
        </p:nvSpPr>
        <p:spPr>
          <a:xfrm>
            <a:off x="914400" y="1517650"/>
            <a:ext cx="10363200" cy="22542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914400" y="3924300"/>
            <a:ext cx="10363200" cy="22542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39">
            <a:extLst>
              <a:ext uri="{FF2B5EF4-FFF2-40B4-BE49-F238E27FC236}">
                <a16:creationId xmlns:a16="http://schemas.microsoft.com/office/drawing/2014/main" id="{8785D23D-FE34-06A1-74DA-8CC899815DF8}"/>
              </a:ext>
            </a:extLst>
          </p:cNvPr>
          <p:cNvSpPr>
            <a:spLocks noGrp="1" noChangeArrowheads="1"/>
          </p:cNvSpPr>
          <p:nvPr>
            <p:ph type="sldNum" sz="quarter" idx="10"/>
          </p:nvPr>
        </p:nvSpPr>
        <p:spPr/>
        <p:txBody>
          <a:bodyPr/>
          <a:lstStyle>
            <a:lvl1pPr>
              <a:defRPr/>
            </a:lvl1pPr>
          </a:lstStyle>
          <a:p>
            <a:pPr>
              <a:defRPr/>
            </a:pPr>
            <a:r>
              <a:rPr lang="nb-NO" altLang="en-US"/>
              <a:t>Side  </a:t>
            </a:r>
            <a:fld id="{640EFC0E-52E1-47E0-88FC-B74155CFF3BD}" type="slidenum">
              <a:rPr lang="nb-NO" altLang="en-US" smtClean="0"/>
              <a:pPr>
                <a:defRPr/>
              </a:pPr>
              <a:t>‹#›</a:t>
            </a:fld>
            <a:endParaRPr lang="nb-NO" altLang="en-US"/>
          </a:p>
        </p:txBody>
      </p:sp>
      <p:sp>
        <p:nvSpPr>
          <p:cNvPr id="6" name="Rectangle 40">
            <a:extLst>
              <a:ext uri="{FF2B5EF4-FFF2-40B4-BE49-F238E27FC236}">
                <a16:creationId xmlns:a16="http://schemas.microsoft.com/office/drawing/2014/main" id="{9B5C9C80-CBC8-BDD6-E6E0-84D7F4F9A134}"/>
              </a:ext>
            </a:extLst>
          </p:cNvPr>
          <p:cNvSpPr>
            <a:spLocks noGrp="1" noChangeArrowheads="1"/>
          </p:cNvSpPr>
          <p:nvPr>
            <p:ph type="ftr" sz="quarter" idx="11"/>
          </p:nvPr>
        </p:nvSpPr>
        <p:spPr/>
        <p:txBody>
          <a:bodyPr/>
          <a:lstStyle>
            <a:lvl1pPr>
              <a:defRPr/>
            </a:lvl1pPr>
          </a:lstStyle>
          <a:p>
            <a:pPr>
              <a:defRPr/>
            </a:pPr>
            <a:r>
              <a:rPr lang="nb-NO" altLang="en-US"/>
              <a:t>ulrika håkansson /  </a:t>
            </a:r>
            <a:fld id="{820D4484-B786-4010-A600-AC6D8C1D3778}" type="datetime1">
              <a:rPr lang="nb-NO" altLang="en-US"/>
              <a:pPr>
                <a:defRPr/>
              </a:pPr>
              <a:t>24.09.2025</a:t>
            </a:fld>
            <a:endParaRPr lang="nb-NO" altLang="en-US"/>
          </a:p>
        </p:txBody>
      </p:sp>
    </p:spTree>
    <p:extLst>
      <p:ext uri="{BB962C8B-B14F-4D97-AF65-F5344CB8AC3E}">
        <p14:creationId xmlns:p14="http://schemas.microsoft.com/office/powerpoint/2010/main" val="72256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8712B9-0CCA-2EDF-87A3-FA2CA256D40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4116CEF-EA6C-5DEC-E7A9-60838B21247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2062DBF-4ECF-3FA0-9D8B-AE647B7C4F7F}"/>
              </a:ext>
            </a:extLst>
          </p:cNvPr>
          <p:cNvSpPr>
            <a:spLocks noGrp="1"/>
          </p:cNvSpPr>
          <p:nvPr>
            <p:ph type="dt" sz="half" idx="10"/>
          </p:nvPr>
        </p:nvSpPr>
        <p:spPr/>
        <p:txBody>
          <a:bodyPr/>
          <a:lstStyle/>
          <a:p>
            <a:fld id="{73369027-0D60-43BC-82AE-188DDD0DA24F}" type="datetimeFigureOut">
              <a:rPr lang="nb-NO" smtClean="0"/>
              <a:t>24.09.2025</a:t>
            </a:fld>
            <a:endParaRPr lang="nb-NO"/>
          </a:p>
        </p:txBody>
      </p:sp>
      <p:sp>
        <p:nvSpPr>
          <p:cNvPr id="5" name="Plassholder for bunntekst 4">
            <a:extLst>
              <a:ext uri="{FF2B5EF4-FFF2-40B4-BE49-F238E27FC236}">
                <a16:creationId xmlns:a16="http://schemas.microsoft.com/office/drawing/2014/main" id="{5AE29446-632E-84C9-8270-67942120C6E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F2C6C43-CF80-0C3B-4B6D-085EC8F4647B}"/>
              </a:ext>
            </a:extLst>
          </p:cNvPr>
          <p:cNvSpPr>
            <a:spLocks noGrp="1"/>
          </p:cNvSpPr>
          <p:nvPr>
            <p:ph type="sldNum" sz="quarter" idx="12"/>
          </p:nvPr>
        </p:nvSpPr>
        <p:spPr/>
        <p:txBody>
          <a:bodyPr/>
          <a:lstStyle/>
          <a:p>
            <a:fld id="{2F6D5014-C054-4309-AB2F-400EE1A4E8C0}" type="slidenum">
              <a:rPr lang="nb-NO" smtClean="0"/>
              <a:t>‹#›</a:t>
            </a:fld>
            <a:endParaRPr lang="nb-NO"/>
          </a:p>
        </p:txBody>
      </p:sp>
    </p:spTree>
    <p:extLst>
      <p:ext uri="{BB962C8B-B14F-4D97-AF65-F5344CB8AC3E}">
        <p14:creationId xmlns:p14="http://schemas.microsoft.com/office/powerpoint/2010/main" val="50400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5A5307-F8B4-CC57-4C4A-D17FFF5EED2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35A81C6-B7BC-9D1A-0C1C-C1B994976C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8CB6C16-C3C6-224A-2035-95DBD53DA46B}"/>
              </a:ext>
            </a:extLst>
          </p:cNvPr>
          <p:cNvSpPr>
            <a:spLocks noGrp="1"/>
          </p:cNvSpPr>
          <p:nvPr>
            <p:ph type="dt" sz="half" idx="10"/>
          </p:nvPr>
        </p:nvSpPr>
        <p:spPr/>
        <p:txBody>
          <a:bodyPr/>
          <a:lstStyle/>
          <a:p>
            <a:fld id="{73369027-0D60-43BC-82AE-188DDD0DA24F}" type="datetimeFigureOut">
              <a:rPr lang="nb-NO" smtClean="0"/>
              <a:t>24.09.2025</a:t>
            </a:fld>
            <a:endParaRPr lang="nb-NO"/>
          </a:p>
        </p:txBody>
      </p:sp>
      <p:sp>
        <p:nvSpPr>
          <p:cNvPr id="5" name="Plassholder for bunntekst 4">
            <a:extLst>
              <a:ext uri="{FF2B5EF4-FFF2-40B4-BE49-F238E27FC236}">
                <a16:creationId xmlns:a16="http://schemas.microsoft.com/office/drawing/2014/main" id="{4FA7B8BC-828E-BA61-9575-4D03B1E5E32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482D128-E023-C954-2B1D-33557F853E0B}"/>
              </a:ext>
            </a:extLst>
          </p:cNvPr>
          <p:cNvSpPr>
            <a:spLocks noGrp="1"/>
          </p:cNvSpPr>
          <p:nvPr>
            <p:ph type="sldNum" sz="quarter" idx="12"/>
          </p:nvPr>
        </p:nvSpPr>
        <p:spPr/>
        <p:txBody>
          <a:bodyPr/>
          <a:lstStyle/>
          <a:p>
            <a:fld id="{2F6D5014-C054-4309-AB2F-400EE1A4E8C0}" type="slidenum">
              <a:rPr lang="nb-NO" smtClean="0"/>
              <a:t>‹#›</a:t>
            </a:fld>
            <a:endParaRPr lang="nb-NO"/>
          </a:p>
        </p:txBody>
      </p:sp>
    </p:spTree>
    <p:extLst>
      <p:ext uri="{BB962C8B-B14F-4D97-AF65-F5344CB8AC3E}">
        <p14:creationId xmlns:p14="http://schemas.microsoft.com/office/powerpoint/2010/main" val="328418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F52B1C-9F21-2528-5A0D-1059995BBDB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647157B-6480-88E2-458A-A37A5B22D28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B02A5CA-7DEE-91B8-CA58-7E117A04E8C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C60502D-BFFE-7CC1-8FB8-2C67CEF93833}"/>
              </a:ext>
            </a:extLst>
          </p:cNvPr>
          <p:cNvSpPr>
            <a:spLocks noGrp="1"/>
          </p:cNvSpPr>
          <p:nvPr>
            <p:ph type="dt" sz="half" idx="10"/>
          </p:nvPr>
        </p:nvSpPr>
        <p:spPr/>
        <p:txBody>
          <a:bodyPr/>
          <a:lstStyle/>
          <a:p>
            <a:fld id="{73369027-0D60-43BC-82AE-188DDD0DA24F}" type="datetimeFigureOut">
              <a:rPr lang="nb-NO" smtClean="0"/>
              <a:t>24.09.2025</a:t>
            </a:fld>
            <a:endParaRPr lang="nb-NO"/>
          </a:p>
        </p:txBody>
      </p:sp>
      <p:sp>
        <p:nvSpPr>
          <p:cNvPr id="6" name="Plassholder for bunntekst 5">
            <a:extLst>
              <a:ext uri="{FF2B5EF4-FFF2-40B4-BE49-F238E27FC236}">
                <a16:creationId xmlns:a16="http://schemas.microsoft.com/office/drawing/2014/main" id="{E70BBF49-7AB7-3D5D-4F3A-8427C2A094F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EDBA444-0605-0AFA-B2DF-C0C89A129D08}"/>
              </a:ext>
            </a:extLst>
          </p:cNvPr>
          <p:cNvSpPr>
            <a:spLocks noGrp="1"/>
          </p:cNvSpPr>
          <p:nvPr>
            <p:ph type="sldNum" sz="quarter" idx="12"/>
          </p:nvPr>
        </p:nvSpPr>
        <p:spPr/>
        <p:txBody>
          <a:bodyPr/>
          <a:lstStyle/>
          <a:p>
            <a:fld id="{2F6D5014-C054-4309-AB2F-400EE1A4E8C0}" type="slidenum">
              <a:rPr lang="nb-NO" smtClean="0"/>
              <a:t>‹#›</a:t>
            </a:fld>
            <a:endParaRPr lang="nb-NO"/>
          </a:p>
        </p:txBody>
      </p:sp>
    </p:spTree>
    <p:extLst>
      <p:ext uri="{BB962C8B-B14F-4D97-AF65-F5344CB8AC3E}">
        <p14:creationId xmlns:p14="http://schemas.microsoft.com/office/powerpoint/2010/main" val="408401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A1C242-C82A-0A77-C076-A13F2226722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4F08B22-E7AB-CE0D-073C-4003ED965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4B70790-6DC7-DE8C-DD0B-58F9B1A87CD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977C471-9F2B-A88F-FADE-89DBE3F07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5056EEA-1B65-5F55-5C20-AFC466D335C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E3690BC-E171-F231-FE91-C421B83F81B2}"/>
              </a:ext>
            </a:extLst>
          </p:cNvPr>
          <p:cNvSpPr>
            <a:spLocks noGrp="1"/>
          </p:cNvSpPr>
          <p:nvPr>
            <p:ph type="dt" sz="half" idx="10"/>
          </p:nvPr>
        </p:nvSpPr>
        <p:spPr/>
        <p:txBody>
          <a:bodyPr/>
          <a:lstStyle/>
          <a:p>
            <a:fld id="{73369027-0D60-43BC-82AE-188DDD0DA24F}" type="datetimeFigureOut">
              <a:rPr lang="nb-NO" smtClean="0"/>
              <a:t>24.09.2025</a:t>
            </a:fld>
            <a:endParaRPr lang="nb-NO"/>
          </a:p>
        </p:txBody>
      </p:sp>
      <p:sp>
        <p:nvSpPr>
          <p:cNvPr id="8" name="Plassholder for bunntekst 7">
            <a:extLst>
              <a:ext uri="{FF2B5EF4-FFF2-40B4-BE49-F238E27FC236}">
                <a16:creationId xmlns:a16="http://schemas.microsoft.com/office/drawing/2014/main" id="{8521219C-C403-226B-ECFF-EEF34962ECE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3223B66-0A41-A632-15A8-8A2C4BCAB250}"/>
              </a:ext>
            </a:extLst>
          </p:cNvPr>
          <p:cNvSpPr>
            <a:spLocks noGrp="1"/>
          </p:cNvSpPr>
          <p:nvPr>
            <p:ph type="sldNum" sz="quarter" idx="12"/>
          </p:nvPr>
        </p:nvSpPr>
        <p:spPr/>
        <p:txBody>
          <a:bodyPr/>
          <a:lstStyle/>
          <a:p>
            <a:fld id="{2F6D5014-C054-4309-AB2F-400EE1A4E8C0}" type="slidenum">
              <a:rPr lang="nb-NO" smtClean="0"/>
              <a:t>‹#›</a:t>
            </a:fld>
            <a:endParaRPr lang="nb-NO"/>
          </a:p>
        </p:txBody>
      </p:sp>
    </p:spTree>
    <p:extLst>
      <p:ext uri="{BB962C8B-B14F-4D97-AF65-F5344CB8AC3E}">
        <p14:creationId xmlns:p14="http://schemas.microsoft.com/office/powerpoint/2010/main" val="278823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9CC57A-421B-D54E-992E-E5E30E5B6E6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DD94995-2517-79B3-AC0D-83458C20A147}"/>
              </a:ext>
            </a:extLst>
          </p:cNvPr>
          <p:cNvSpPr>
            <a:spLocks noGrp="1"/>
          </p:cNvSpPr>
          <p:nvPr>
            <p:ph type="dt" sz="half" idx="10"/>
          </p:nvPr>
        </p:nvSpPr>
        <p:spPr/>
        <p:txBody>
          <a:bodyPr/>
          <a:lstStyle/>
          <a:p>
            <a:fld id="{73369027-0D60-43BC-82AE-188DDD0DA24F}" type="datetimeFigureOut">
              <a:rPr lang="nb-NO" smtClean="0"/>
              <a:t>24.09.2025</a:t>
            </a:fld>
            <a:endParaRPr lang="nb-NO"/>
          </a:p>
        </p:txBody>
      </p:sp>
      <p:sp>
        <p:nvSpPr>
          <p:cNvPr id="4" name="Plassholder for bunntekst 3">
            <a:extLst>
              <a:ext uri="{FF2B5EF4-FFF2-40B4-BE49-F238E27FC236}">
                <a16:creationId xmlns:a16="http://schemas.microsoft.com/office/drawing/2014/main" id="{342E550B-42B1-9318-7C4D-FDD087EF2C5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0C59B8D-2DE2-2FA2-AC8F-3B810B422480}"/>
              </a:ext>
            </a:extLst>
          </p:cNvPr>
          <p:cNvSpPr>
            <a:spLocks noGrp="1"/>
          </p:cNvSpPr>
          <p:nvPr>
            <p:ph type="sldNum" sz="quarter" idx="12"/>
          </p:nvPr>
        </p:nvSpPr>
        <p:spPr/>
        <p:txBody>
          <a:bodyPr/>
          <a:lstStyle/>
          <a:p>
            <a:fld id="{2F6D5014-C054-4309-AB2F-400EE1A4E8C0}" type="slidenum">
              <a:rPr lang="nb-NO" smtClean="0"/>
              <a:t>‹#›</a:t>
            </a:fld>
            <a:endParaRPr lang="nb-NO"/>
          </a:p>
        </p:txBody>
      </p:sp>
    </p:spTree>
    <p:extLst>
      <p:ext uri="{BB962C8B-B14F-4D97-AF65-F5344CB8AC3E}">
        <p14:creationId xmlns:p14="http://schemas.microsoft.com/office/powerpoint/2010/main" val="203683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4AC094E-1236-A896-D494-C0D7150A53A5}"/>
              </a:ext>
            </a:extLst>
          </p:cNvPr>
          <p:cNvSpPr>
            <a:spLocks noGrp="1"/>
          </p:cNvSpPr>
          <p:nvPr>
            <p:ph type="dt" sz="half" idx="10"/>
          </p:nvPr>
        </p:nvSpPr>
        <p:spPr/>
        <p:txBody>
          <a:bodyPr/>
          <a:lstStyle/>
          <a:p>
            <a:fld id="{73369027-0D60-43BC-82AE-188DDD0DA24F}" type="datetimeFigureOut">
              <a:rPr lang="nb-NO" smtClean="0"/>
              <a:t>24.09.2025</a:t>
            </a:fld>
            <a:endParaRPr lang="nb-NO"/>
          </a:p>
        </p:txBody>
      </p:sp>
      <p:sp>
        <p:nvSpPr>
          <p:cNvPr id="3" name="Plassholder for bunntekst 2">
            <a:extLst>
              <a:ext uri="{FF2B5EF4-FFF2-40B4-BE49-F238E27FC236}">
                <a16:creationId xmlns:a16="http://schemas.microsoft.com/office/drawing/2014/main" id="{99052686-CF20-F9DD-F161-0E238134D75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55BB08B-9879-70F1-E523-90A6735C18FC}"/>
              </a:ext>
            </a:extLst>
          </p:cNvPr>
          <p:cNvSpPr>
            <a:spLocks noGrp="1"/>
          </p:cNvSpPr>
          <p:nvPr>
            <p:ph type="sldNum" sz="quarter" idx="12"/>
          </p:nvPr>
        </p:nvSpPr>
        <p:spPr/>
        <p:txBody>
          <a:bodyPr/>
          <a:lstStyle/>
          <a:p>
            <a:fld id="{2F6D5014-C054-4309-AB2F-400EE1A4E8C0}" type="slidenum">
              <a:rPr lang="nb-NO" smtClean="0"/>
              <a:t>‹#›</a:t>
            </a:fld>
            <a:endParaRPr lang="nb-NO"/>
          </a:p>
        </p:txBody>
      </p:sp>
    </p:spTree>
    <p:extLst>
      <p:ext uri="{BB962C8B-B14F-4D97-AF65-F5344CB8AC3E}">
        <p14:creationId xmlns:p14="http://schemas.microsoft.com/office/powerpoint/2010/main" val="245126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D9D5D7-89BE-4E47-C0E6-41E94B9F15E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FEB4823-A4CD-0B18-2DC3-BE9A45C0AE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41F6FE5-FC5A-2322-D063-8AB9507A7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8CE65FD-D55A-4E14-5248-CB2F6EABA9BA}"/>
              </a:ext>
            </a:extLst>
          </p:cNvPr>
          <p:cNvSpPr>
            <a:spLocks noGrp="1"/>
          </p:cNvSpPr>
          <p:nvPr>
            <p:ph type="dt" sz="half" idx="10"/>
          </p:nvPr>
        </p:nvSpPr>
        <p:spPr/>
        <p:txBody>
          <a:bodyPr/>
          <a:lstStyle/>
          <a:p>
            <a:fld id="{73369027-0D60-43BC-82AE-188DDD0DA24F}" type="datetimeFigureOut">
              <a:rPr lang="nb-NO" smtClean="0"/>
              <a:t>24.09.2025</a:t>
            </a:fld>
            <a:endParaRPr lang="nb-NO"/>
          </a:p>
        </p:txBody>
      </p:sp>
      <p:sp>
        <p:nvSpPr>
          <p:cNvPr id="6" name="Plassholder for bunntekst 5">
            <a:extLst>
              <a:ext uri="{FF2B5EF4-FFF2-40B4-BE49-F238E27FC236}">
                <a16:creationId xmlns:a16="http://schemas.microsoft.com/office/drawing/2014/main" id="{19E3BAF0-A642-B909-3CB7-60E19D2EACA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786B942-4E2B-9CC7-63D3-276F5A4DE12F}"/>
              </a:ext>
            </a:extLst>
          </p:cNvPr>
          <p:cNvSpPr>
            <a:spLocks noGrp="1"/>
          </p:cNvSpPr>
          <p:nvPr>
            <p:ph type="sldNum" sz="quarter" idx="12"/>
          </p:nvPr>
        </p:nvSpPr>
        <p:spPr/>
        <p:txBody>
          <a:bodyPr/>
          <a:lstStyle/>
          <a:p>
            <a:fld id="{2F6D5014-C054-4309-AB2F-400EE1A4E8C0}" type="slidenum">
              <a:rPr lang="nb-NO" smtClean="0"/>
              <a:t>‹#›</a:t>
            </a:fld>
            <a:endParaRPr lang="nb-NO"/>
          </a:p>
        </p:txBody>
      </p:sp>
    </p:spTree>
    <p:extLst>
      <p:ext uri="{BB962C8B-B14F-4D97-AF65-F5344CB8AC3E}">
        <p14:creationId xmlns:p14="http://schemas.microsoft.com/office/powerpoint/2010/main" val="133649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7B3A41-203C-D487-2B65-5E5104F14E8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7A8ABCA-D86D-4902-30BD-E214756DA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81385A8-1B75-FB55-DE6F-740BA626D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B2F5551-6303-2BCB-7EC0-AA2D761A8109}"/>
              </a:ext>
            </a:extLst>
          </p:cNvPr>
          <p:cNvSpPr>
            <a:spLocks noGrp="1"/>
          </p:cNvSpPr>
          <p:nvPr>
            <p:ph type="dt" sz="half" idx="10"/>
          </p:nvPr>
        </p:nvSpPr>
        <p:spPr/>
        <p:txBody>
          <a:bodyPr/>
          <a:lstStyle/>
          <a:p>
            <a:fld id="{73369027-0D60-43BC-82AE-188DDD0DA24F}" type="datetimeFigureOut">
              <a:rPr lang="nb-NO" smtClean="0"/>
              <a:t>24.09.2025</a:t>
            </a:fld>
            <a:endParaRPr lang="nb-NO"/>
          </a:p>
        </p:txBody>
      </p:sp>
      <p:sp>
        <p:nvSpPr>
          <p:cNvPr id="6" name="Plassholder for bunntekst 5">
            <a:extLst>
              <a:ext uri="{FF2B5EF4-FFF2-40B4-BE49-F238E27FC236}">
                <a16:creationId xmlns:a16="http://schemas.microsoft.com/office/drawing/2014/main" id="{FF442A7F-BE17-F025-9139-D6756DFCB66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7955FB1-383C-A368-AC17-F184E330FCC9}"/>
              </a:ext>
            </a:extLst>
          </p:cNvPr>
          <p:cNvSpPr>
            <a:spLocks noGrp="1"/>
          </p:cNvSpPr>
          <p:nvPr>
            <p:ph type="sldNum" sz="quarter" idx="12"/>
          </p:nvPr>
        </p:nvSpPr>
        <p:spPr/>
        <p:txBody>
          <a:bodyPr/>
          <a:lstStyle/>
          <a:p>
            <a:fld id="{2F6D5014-C054-4309-AB2F-400EE1A4E8C0}" type="slidenum">
              <a:rPr lang="nb-NO" smtClean="0"/>
              <a:t>‹#›</a:t>
            </a:fld>
            <a:endParaRPr lang="nb-NO"/>
          </a:p>
        </p:txBody>
      </p:sp>
    </p:spTree>
    <p:extLst>
      <p:ext uri="{BB962C8B-B14F-4D97-AF65-F5344CB8AC3E}">
        <p14:creationId xmlns:p14="http://schemas.microsoft.com/office/powerpoint/2010/main" val="422338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1E8FC29-941F-0C90-5923-DC83F2BA6A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2057012-1C47-C492-09AA-3DAAEE42C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7DEE2A-B749-1B51-E3A4-E062A0B54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369027-0D60-43BC-82AE-188DDD0DA24F}" type="datetimeFigureOut">
              <a:rPr lang="nb-NO" smtClean="0"/>
              <a:t>24.09.2025</a:t>
            </a:fld>
            <a:endParaRPr lang="nb-NO"/>
          </a:p>
        </p:txBody>
      </p:sp>
      <p:sp>
        <p:nvSpPr>
          <p:cNvPr id="5" name="Plassholder for bunntekst 4">
            <a:extLst>
              <a:ext uri="{FF2B5EF4-FFF2-40B4-BE49-F238E27FC236}">
                <a16:creationId xmlns:a16="http://schemas.microsoft.com/office/drawing/2014/main" id="{78744896-F2A5-04C7-0843-89F2B9B700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F8E8D8CA-CF5B-9225-E4F6-945C9AEE81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6D5014-C054-4309-AB2F-400EE1A4E8C0}" type="slidenum">
              <a:rPr lang="nb-NO" smtClean="0"/>
              <a:t>‹#›</a:t>
            </a:fld>
            <a:endParaRPr lang="nb-NO"/>
          </a:p>
        </p:txBody>
      </p:sp>
    </p:spTree>
    <p:extLst>
      <p:ext uri="{BB962C8B-B14F-4D97-AF65-F5344CB8AC3E}">
        <p14:creationId xmlns:p14="http://schemas.microsoft.com/office/powerpoint/2010/main" val="609528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kunstenalare.no/"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Y9idQ0QfnhE?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6156" name="Rectangle 615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8" name="Rectangle 615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0" name="Rectangle 6159">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2" name="Rectangle 6161">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a:extLst>
              <a:ext uri="{FF2B5EF4-FFF2-40B4-BE49-F238E27FC236}">
                <a16:creationId xmlns:a16="http://schemas.microsoft.com/office/drawing/2014/main" id="{E1845C68-DE53-E5E4-3774-03CA45D29369}"/>
              </a:ext>
            </a:extLst>
          </p:cNvPr>
          <p:cNvSpPr>
            <a:spLocks noGrp="1"/>
          </p:cNvSpPr>
          <p:nvPr>
            <p:ph type="title"/>
          </p:nvPr>
        </p:nvSpPr>
        <p:spPr>
          <a:xfrm>
            <a:off x="699713" y="248038"/>
            <a:ext cx="7063721" cy="1159200"/>
          </a:xfrm>
        </p:spPr>
        <p:txBody>
          <a:bodyPr vert="horz" lIns="91440" tIns="45720" rIns="91440" bIns="45720" rtlCol="0" anchor="ctr">
            <a:normAutofit/>
          </a:bodyPr>
          <a:lstStyle/>
          <a:p>
            <a:br>
              <a:rPr lang="en-US" altLang="en-US" sz="2500" b="1" kern="1200">
                <a:solidFill>
                  <a:srgbClr val="FFFFFF"/>
                </a:solidFill>
                <a:latin typeface="+mj-lt"/>
                <a:ea typeface="+mj-ea"/>
                <a:cs typeface="+mj-cs"/>
              </a:rPr>
            </a:br>
            <a:br>
              <a:rPr lang="en-US" altLang="en-US" sz="2500" kern="1200">
                <a:solidFill>
                  <a:srgbClr val="FFFFFF"/>
                </a:solidFill>
                <a:latin typeface="+mj-lt"/>
                <a:ea typeface="+mj-ea"/>
                <a:cs typeface="+mj-cs"/>
              </a:rPr>
            </a:br>
            <a:endParaRPr lang="en-US" altLang="en-US" sz="2500" kern="1200">
              <a:solidFill>
                <a:srgbClr val="FFFFFF"/>
              </a:solidFill>
              <a:latin typeface="+mj-lt"/>
              <a:ea typeface="+mj-ea"/>
              <a:cs typeface="+mj-cs"/>
            </a:endParaRPr>
          </a:p>
        </p:txBody>
      </p:sp>
      <p:sp>
        <p:nvSpPr>
          <p:cNvPr id="6148" name="Plassholder for bunntekst 5">
            <a:extLst>
              <a:ext uri="{FF2B5EF4-FFF2-40B4-BE49-F238E27FC236}">
                <a16:creationId xmlns:a16="http://schemas.microsoft.com/office/drawing/2014/main" id="{8AE97712-EE39-EFEF-0192-08BE8E49DAF9}"/>
              </a:ext>
            </a:extLst>
          </p:cNvPr>
          <p:cNvSpPr>
            <a:spLocks noGrp="1"/>
          </p:cNvSpPr>
          <p:nvPr>
            <p:ph type="ftr" sz="quarter" idx="11"/>
          </p:nvPr>
        </p:nvSpPr>
        <p:spPr bwMode="auto">
          <a:xfrm rot="5400000">
            <a:off x="-1828800" y="2002536"/>
            <a:ext cx="4114800" cy="3657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3200" b="1">
                <a:solidFill>
                  <a:schemeClr val="tx2"/>
                </a:solidFill>
                <a:latin typeface="Tempus Sans ITC" panose="04020404030D07020202" pitchFamily="82" charset="0"/>
                <a:ea typeface="ＭＳ Ｐゴシック" panose="020B0600070205080204" pitchFamily="34" charset="-128"/>
              </a:defRPr>
            </a:lvl1pPr>
            <a:lvl2pPr marL="742950" indent="-285750">
              <a:defRPr sz="3200" b="1">
                <a:solidFill>
                  <a:schemeClr val="tx2"/>
                </a:solidFill>
                <a:latin typeface="Tempus Sans ITC" panose="04020404030D07020202" pitchFamily="82" charset="0"/>
                <a:ea typeface="ＭＳ Ｐゴシック" panose="020B0600070205080204" pitchFamily="34" charset="-128"/>
              </a:defRPr>
            </a:lvl2pPr>
            <a:lvl3pPr marL="1143000" indent="-228600">
              <a:defRPr sz="3200" b="1">
                <a:solidFill>
                  <a:schemeClr val="tx2"/>
                </a:solidFill>
                <a:latin typeface="Tempus Sans ITC" panose="04020404030D07020202" pitchFamily="82" charset="0"/>
                <a:ea typeface="ＭＳ Ｐゴシック" panose="020B0600070205080204" pitchFamily="34" charset="-128"/>
              </a:defRPr>
            </a:lvl3pPr>
            <a:lvl4pPr marL="1600200" indent="-228600">
              <a:defRPr sz="3200" b="1">
                <a:solidFill>
                  <a:schemeClr val="tx2"/>
                </a:solidFill>
                <a:latin typeface="Tempus Sans ITC" panose="04020404030D07020202" pitchFamily="82" charset="0"/>
                <a:ea typeface="ＭＳ Ｐゴシック" panose="020B0600070205080204" pitchFamily="34" charset="-128"/>
              </a:defRPr>
            </a:lvl4pPr>
            <a:lvl5pPr marL="2057400" indent="-228600">
              <a:defRPr sz="3200" b="1">
                <a:solidFill>
                  <a:schemeClr val="tx2"/>
                </a:solidFill>
                <a:latin typeface="Tempus Sans ITC" panose="04020404030D07020202" pitchFamily="82"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9pPr>
          </a:lstStyle>
          <a:p>
            <a:pPr algn="l">
              <a:spcAft>
                <a:spcPts val="600"/>
              </a:spcAft>
            </a:pPr>
            <a:r>
              <a:rPr lang="en-US" altLang="en-US" sz="1100" kern="1200">
                <a:solidFill>
                  <a:srgbClr val="FFFFFF"/>
                </a:solidFill>
                <a:latin typeface="+mn-lt"/>
                <a:ea typeface="+mn-ea"/>
                <a:cs typeface="+mn-cs"/>
              </a:rPr>
              <a:t>ulrika håkansson /  </a:t>
            </a:r>
            <a:fld id="{BFFE7BD4-F2FC-4CC4-BCE4-4239302F6FCF}" type="datetime1">
              <a:rPr lang="en-US" altLang="en-US" sz="1100" kern="1200">
                <a:solidFill>
                  <a:srgbClr val="FFFFFF"/>
                </a:solidFill>
                <a:latin typeface="+mn-lt"/>
                <a:ea typeface="+mn-ea"/>
                <a:cs typeface="+mn-cs"/>
              </a:rPr>
              <a:pPr algn="l">
                <a:spcAft>
                  <a:spcPts val="600"/>
                </a:spcAft>
              </a:pPr>
              <a:t>9/25/2025</a:t>
            </a:fld>
            <a:endParaRPr lang="en-US" altLang="en-US" sz="1100" kern="1200">
              <a:solidFill>
                <a:srgbClr val="FFFFFF"/>
              </a:solidFill>
              <a:latin typeface="+mn-lt"/>
              <a:ea typeface="+mn-ea"/>
              <a:cs typeface="+mn-cs"/>
            </a:endParaRPr>
          </a:p>
        </p:txBody>
      </p:sp>
      <p:pic>
        <p:nvPicPr>
          <p:cNvPr id="6151" name="Plassholder for innhold 2">
            <a:extLst>
              <a:ext uri="{FF2B5EF4-FFF2-40B4-BE49-F238E27FC236}">
                <a16:creationId xmlns:a16="http://schemas.microsoft.com/office/drawing/2014/main" id="{29384F25-E12D-4423-32B6-09153ED25BD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32225" y="2195891"/>
            <a:ext cx="11327549" cy="3992963"/>
          </a:xfrm>
          <a:prstGeom prst="rect">
            <a:avLst/>
          </a:prstGeom>
        </p:spPr>
      </p:pic>
      <p:sp>
        <p:nvSpPr>
          <p:cNvPr id="6149" name="Rectangle 4">
            <a:extLst>
              <a:ext uri="{FF2B5EF4-FFF2-40B4-BE49-F238E27FC236}">
                <a16:creationId xmlns:a16="http://schemas.microsoft.com/office/drawing/2014/main" id="{4192B3BF-CE6B-E399-129D-28E78CF91C20}"/>
              </a:ext>
            </a:extLst>
          </p:cNvPr>
          <p:cNvSpPr>
            <a:spLocks noChangeArrowheads="1"/>
          </p:cNvSpPr>
          <p:nvPr/>
        </p:nvSpPr>
        <p:spPr bwMode="auto">
          <a:xfrm>
            <a:off x="3810000" y="827088"/>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2"/>
                </a:solidFill>
                <a:latin typeface="Tempus Sans ITC" panose="04020404030D07020202" pitchFamily="82" charset="0"/>
                <a:ea typeface="ＭＳ Ｐゴシック" panose="020B0600070205080204" pitchFamily="34" charset="-128"/>
              </a:defRPr>
            </a:lvl1pPr>
            <a:lvl2pPr marL="742950" indent="-285750">
              <a:defRPr sz="3200" b="1">
                <a:solidFill>
                  <a:schemeClr val="tx2"/>
                </a:solidFill>
                <a:latin typeface="Tempus Sans ITC" panose="04020404030D07020202" pitchFamily="82" charset="0"/>
                <a:ea typeface="ＭＳ Ｐゴシック" panose="020B0600070205080204" pitchFamily="34" charset="-128"/>
              </a:defRPr>
            </a:lvl2pPr>
            <a:lvl3pPr marL="1143000" indent="-228600">
              <a:defRPr sz="3200" b="1">
                <a:solidFill>
                  <a:schemeClr val="tx2"/>
                </a:solidFill>
                <a:latin typeface="Tempus Sans ITC" panose="04020404030D07020202" pitchFamily="82" charset="0"/>
                <a:ea typeface="ＭＳ Ｐゴシック" panose="020B0600070205080204" pitchFamily="34" charset="-128"/>
              </a:defRPr>
            </a:lvl3pPr>
            <a:lvl4pPr marL="1600200" indent="-228600">
              <a:defRPr sz="3200" b="1">
                <a:solidFill>
                  <a:schemeClr val="tx2"/>
                </a:solidFill>
                <a:latin typeface="Tempus Sans ITC" panose="04020404030D07020202" pitchFamily="82" charset="0"/>
                <a:ea typeface="ＭＳ Ｐゴシック" panose="020B0600070205080204" pitchFamily="34" charset="-128"/>
              </a:defRPr>
            </a:lvl4pPr>
            <a:lvl5pPr marL="2057400" indent="-228600">
              <a:defRPr sz="3200" b="1">
                <a:solidFill>
                  <a:schemeClr val="tx2"/>
                </a:solidFill>
                <a:latin typeface="Tempus Sans ITC" panose="04020404030D07020202" pitchFamily="82"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9pPr>
          </a:lstStyle>
          <a:p>
            <a:endParaRPr lang="en-US" altLang="en-US" sz="2400" b="0">
              <a:solidFill>
                <a:schemeClr val="tx1"/>
              </a:solidFill>
              <a:latin typeface="Arial" panose="020B0604020202020204" pitchFamily="34" charset="0"/>
            </a:endParaRPr>
          </a:p>
        </p:txBody>
      </p:sp>
      <p:sp>
        <p:nvSpPr>
          <p:cNvPr id="6150" name="TekstSylinder 2">
            <a:extLst>
              <a:ext uri="{FF2B5EF4-FFF2-40B4-BE49-F238E27FC236}">
                <a16:creationId xmlns:a16="http://schemas.microsoft.com/office/drawing/2014/main" id="{8B9C78F5-42D5-1873-68C4-4567819C8474}"/>
              </a:ext>
            </a:extLst>
          </p:cNvPr>
          <p:cNvSpPr txBox="1">
            <a:spLocks noChangeArrowheads="1"/>
          </p:cNvSpPr>
          <p:nvPr/>
        </p:nvSpPr>
        <p:spPr bwMode="auto">
          <a:xfrm>
            <a:off x="-1435100" y="1930400"/>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Tempus Sans ITC" panose="04020404030D07020202" pitchFamily="82" charset="0"/>
                <a:ea typeface="ＭＳ Ｐゴシック" panose="020B0600070205080204" pitchFamily="34" charset="-128"/>
              </a:defRPr>
            </a:lvl1pPr>
            <a:lvl2pPr marL="742950" indent="-285750">
              <a:defRPr sz="3200" b="1">
                <a:solidFill>
                  <a:schemeClr val="tx2"/>
                </a:solidFill>
                <a:latin typeface="Tempus Sans ITC" panose="04020404030D07020202" pitchFamily="82" charset="0"/>
                <a:ea typeface="ＭＳ Ｐゴシック" panose="020B0600070205080204" pitchFamily="34" charset="-128"/>
              </a:defRPr>
            </a:lvl2pPr>
            <a:lvl3pPr marL="1143000" indent="-228600">
              <a:defRPr sz="3200" b="1">
                <a:solidFill>
                  <a:schemeClr val="tx2"/>
                </a:solidFill>
                <a:latin typeface="Tempus Sans ITC" panose="04020404030D07020202" pitchFamily="82" charset="0"/>
                <a:ea typeface="ＭＳ Ｐゴシック" panose="020B0600070205080204" pitchFamily="34" charset="-128"/>
              </a:defRPr>
            </a:lvl3pPr>
            <a:lvl4pPr marL="1600200" indent="-228600">
              <a:defRPr sz="3200" b="1">
                <a:solidFill>
                  <a:schemeClr val="tx2"/>
                </a:solidFill>
                <a:latin typeface="Tempus Sans ITC" panose="04020404030D07020202" pitchFamily="82" charset="0"/>
                <a:ea typeface="ＭＳ Ｐゴシック" panose="020B0600070205080204" pitchFamily="34" charset="-128"/>
              </a:defRPr>
            </a:lvl4pPr>
            <a:lvl5pPr marL="2057400" indent="-228600">
              <a:defRPr sz="3200" b="1">
                <a:solidFill>
                  <a:schemeClr val="tx2"/>
                </a:solidFill>
                <a:latin typeface="Tempus Sans ITC" panose="04020404030D07020202" pitchFamily="82"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9pPr>
          </a:lstStyle>
          <a:p>
            <a:endParaRPr lang="en-US" altLang="en-US"/>
          </a:p>
        </p:txBody>
      </p:sp>
      <p:sp>
        <p:nvSpPr>
          <p:cNvPr id="3" name="Plassholder for tekst 2">
            <a:extLst>
              <a:ext uri="{FF2B5EF4-FFF2-40B4-BE49-F238E27FC236}">
                <a16:creationId xmlns:a16="http://schemas.microsoft.com/office/drawing/2014/main" id="{CE31F569-BF81-6D0E-525D-C15CF2CCD5CF}"/>
              </a:ext>
            </a:extLst>
          </p:cNvPr>
          <p:cNvSpPr>
            <a:spLocks noGrp="1"/>
          </p:cNvSpPr>
          <p:nvPr>
            <p:ph type="body" sz="half" idx="1"/>
          </p:nvPr>
        </p:nvSpPr>
        <p:spPr/>
        <p:txBody>
          <a:bodyPr/>
          <a:lstStyle/>
          <a:p>
            <a:endParaRPr lang="nb-N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9"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tel 1">
            <a:extLst>
              <a:ext uri="{FF2B5EF4-FFF2-40B4-BE49-F238E27FC236}">
                <a16:creationId xmlns:a16="http://schemas.microsoft.com/office/drawing/2014/main" id="{33756786-9313-C01F-5266-9DA4E0F298B9}"/>
              </a:ext>
            </a:extLst>
          </p:cNvPr>
          <p:cNvSpPr>
            <a:spLocks noGrp="1"/>
          </p:cNvSpPr>
          <p:nvPr>
            <p:ph type="title"/>
          </p:nvPr>
        </p:nvSpPr>
        <p:spPr>
          <a:xfrm>
            <a:off x="1143000" y="1676400"/>
            <a:ext cx="3810000" cy="3505200"/>
          </a:xfrm>
        </p:spPr>
        <p:txBody>
          <a:bodyPr anchor="t">
            <a:normAutofit/>
          </a:bodyPr>
          <a:lstStyle/>
          <a:p>
            <a:r>
              <a:rPr lang="nb-NO" sz="4000"/>
              <a:t>Hovedfunn 9 </a:t>
            </a:r>
          </a:p>
        </p:txBody>
      </p:sp>
      <p:sp>
        <p:nvSpPr>
          <p:cNvPr id="3" name="Plassholder for innhold 2">
            <a:extLst>
              <a:ext uri="{FF2B5EF4-FFF2-40B4-BE49-F238E27FC236}">
                <a16:creationId xmlns:a16="http://schemas.microsoft.com/office/drawing/2014/main" id="{EDAB9833-CCFF-7D22-23BC-4B34871B77F3}"/>
              </a:ext>
            </a:extLst>
          </p:cNvPr>
          <p:cNvSpPr>
            <a:spLocks noGrp="1"/>
          </p:cNvSpPr>
          <p:nvPr>
            <p:ph idx="1"/>
          </p:nvPr>
        </p:nvSpPr>
        <p:spPr>
          <a:xfrm>
            <a:off x="5181604" y="1676400"/>
            <a:ext cx="5638796" cy="3505200"/>
          </a:xfrm>
        </p:spPr>
        <p:txBody>
          <a:bodyPr>
            <a:normAutofit/>
          </a:bodyPr>
          <a:lstStyle/>
          <a:p>
            <a:pPr marL="342900" lvl="0" indent="-342900">
              <a:spcAft>
                <a:spcPts val="800"/>
              </a:spcAft>
              <a:buSzPts val="1000"/>
              <a:buFont typeface="Symbol" panose="05050102010706020507" pitchFamily="18" charset="2"/>
              <a:buChar char=""/>
              <a:tabLst>
                <a:tab pos="457200" algn="l"/>
              </a:tabLst>
            </a:pPr>
            <a:r>
              <a:rPr lang="nb-NO" sz="1700" b="1" kern="100">
                <a:solidFill>
                  <a:schemeClr val="tx1">
                    <a:alpha val="55000"/>
                  </a:schemeClr>
                </a:solidFill>
                <a:effectLst/>
                <a:latin typeface="Aptos" panose="020B0004020202020204" pitchFamily="34" charset="0"/>
                <a:ea typeface="Aptos" panose="020B0004020202020204" pitchFamily="34" charset="0"/>
                <a:cs typeface="Times New Roman" panose="02020603050405020304" pitchFamily="18" charset="0"/>
              </a:rPr>
              <a:t>Likhet (Equity) og inkludering:</a:t>
            </a:r>
            <a:br>
              <a:rPr lang="nb-NO" sz="1700" b="1" kern="100">
                <a:solidFill>
                  <a:schemeClr val="tx1">
                    <a:alpha val="55000"/>
                  </a:schemeClr>
                </a:solidFill>
                <a:effectLst/>
                <a:latin typeface="Aptos" panose="020B0004020202020204" pitchFamily="34" charset="0"/>
                <a:ea typeface="Aptos" panose="020B0004020202020204" pitchFamily="34" charset="0"/>
                <a:cs typeface="Times New Roman" panose="02020603050405020304" pitchFamily="18" charset="0"/>
              </a:rPr>
            </a:br>
            <a:r>
              <a:rPr lang="nb-NO" sz="1700" kern="100">
                <a:solidFill>
                  <a:schemeClr val="tx1">
                    <a:alpha val="55000"/>
                  </a:schemeClr>
                </a:solidFill>
                <a:effectLst/>
                <a:latin typeface="Aptos" panose="020B0004020202020204" pitchFamily="34" charset="0"/>
                <a:ea typeface="Aptos" panose="020B0004020202020204" pitchFamily="34" charset="0"/>
                <a:cs typeface="Times New Roman" panose="02020603050405020304" pitchFamily="18" charset="0"/>
              </a:rPr>
              <a:t>KÅL bidrar til økt likhet og sosial inkludering i skolen. Elever med ulik bakgrunn og forutsetning – inkludert barn fra marginaliserte grupper som rombarn og elever med spesielle behov – får mulighet til å delta, uttrykke seg og lykkes på egne premisser. Programmet legger til rette for at alle elever kan bidra aktivt, oppleve mestring og utvikle sine styrker, uavhengig av faglige eller sosiale utgangspunkt. Dette styrker fellesskap, tilhørighet og gir alle barn bedre forutsetninger for læring og trivsel. Erfaringene fra både norske og ungarske skoler viser at en inkluderende, kunst-basert pedagogikk kan redusere forskjeller og støtte likeverdige læringsmuligheter for alle elever</a:t>
            </a:r>
          </a:p>
          <a:p>
            <a:endParaRPr lang="nb-NO" sz="1700">
              <a:solidFill>
                <a:schemeClr val="tx1">
                  <a:alpha val="55000"/>
                </a:schemeClr>
              </a:solidFill>
            </a:endParaRPr>
          </a:p>
        </p:txBody>
      </p:sp>
    </p:spTree>
    <p:extLst>
      <p:ext uri="{BB962C8B-B14F-4D97-AF65-F5344CB8AC3E}">
        <p14:creationId xmlns:p14="http://schemas.microsoft.com/office/powerpoint/2010/main" val="152608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B5C0DC0E-AE1B-E1FD-4477-E6EBB3847AE0}"/>
              </a:ext>
            </a:extLst>
          </p:cNvPr>
          <p:cNvSpPr>
            <a:spLocks noGrp="1"/>
          </p:cNvSpPr>
          <p:nvPr>
            <p:ph type="title"/>
          </p:nvPr>
        </p:nvSpPr>
        <p:spPr>
          <a:xfrm>
            <a:off x="5297762" y="640080"/>
            <a:ext cx="6251110" cy="5847806"/>
          </a:xfrm>
        </p:spPr>
        <p:txBody>
          <a:bodyPr vert="horz" lIns="91440" tIns="45720" rIns="91440" bIns="45720" rtlCol="0" anchor="b">
            <a:normAutofit fontScale="90000"/>
          </a:bodyPr>
          <a:lstStyle/>
          <a:p>
            <a:r>
              <a:rPr lang="nb-NO" sz="2400" b="0" i="1" dirty="0">
                <a:effectLst/>
                <a:latin typeface="fkGroteskNeue"/>
              </a:rPr>
              <a:t>Lærer: «Vi ser at barn som vanligvis strever med å finne sin plass i klasserommet, blomstrer i de kreative aktivitetene. Det er som om de får en ny sjanse til å vise hva de kan, og de utvikler seg på lik linje med de andre elevene. KÅL gir alle barn – uansett bakgrunn eller forutsetninger – mulighet til å delta og lykkes. Det gjør undervisningen mer rettferdig.»</a:t>
            </a:r>
            <a:br>
              <a:rPr lang="nb-NO" sz="2400" b="0" i="1" dirty="0">
                <a:effectLst/>
                <a:latin typeface="fkGroteskNeue"/>
              </a:rPr>
            </a:br>
            <a:br>
              <a:rPr lang="nb-NO" sz="2400" b="0" i="1" dirty="0">
                <a:effectLst/>
                <a:latin typeface="fkGroteskNeue"/>
              </a:rPr>
            </a:br>
            <a:r>
              <a:rPr lang="nb-NO" sz="2400" b="0" i="1" dirty="0">
                <a:effectLst/>
                <a:latin typeface="fkGroteskNeue"/>
              </a:rPr>
              <a:t>Barn: «Her får alle være med, og vi kan lage ting på vår måte. </a:t>
            </a:r>
            <a:r>
              <a:rPr lang="nb-NO" sz="2400" i="1" dirty="0">
                <a:latin typeface="fkGroteskNeue"/>
              </a:rPr>
              <a:t>Vi</a:t>
            </a:r>
            <a:r>
              <a:rPr lang="nb-NO" sz="2400" b="0" i="1" dirty="0">
                <a:effectLst/>
                <a:latin typeface="fkGroteskNeue"/>
              </a:rPr>
              <a:t> kan vise frem det vi kan, selv om vi er forskjellige.»</a:t>
            </a:r>
            <a:br>
              <a:rPr lang="nb-NO" sz="2400" b="0" i="1" dirty="0">
                <a:effectLst/>
                <a:latin typeface="fkGroteskNeue"/>
              </a:rPr>
            </a:br>
            <a:br>
              <a:rPr lang="nb-NO" sz="2400" b="0" i="1" dirty="0">
                <a:effectLst/>
                <a:latin typeface="fkGroteskNeue"/>
              </a:rPr>
            </a:br>
            <a:r>
              <a:rPr lang="nb-NO" sz="2400" b="0" i="1" dirty="0">
                <a:effectLst/>
                <a:latin typeface="fkGroteskNeue"/>
              </a:rPr>
              <a:t>Kunstner: «Jeg ser at barn som vanligvis holder seg litt i bakgrunnen, blomstrer når de får jobbe kreativt sammen med andre. Kunstprosjektene gir alle en stemme, uansett bakgrunn eller forutsetninger.»</a:t>
            </a:r>
            <a:endParaRPr lang="en-US" sz="5400" dirty="0"/>
          </a:p>
        </p:txBody>
      </p:sp>
      <p:pic>
        <p:nvPicPr>
          <p:cNvPr id="7" name="Bilde 6">
            <a:extLst>
              <a:ext uri="{FF2B5EF4-FFF2-40B4-BE49-F238E27FC236}">
                <a16:creationId xmlns:a16="http://schemas.microsoft.com/office/drawing/2014/main" id="{D742101F-D8C7-D6BB-8C23-5AAC48F73750}"/>
              </a:ext>
            </a:extLst>
          </p:cNvPr>
          <p:cNvPicPr>
            <a:picLocks noChangeAspect="1"/>
          </p:cNvPicPr>
          <p:nvPr/>
        </p:nvPicPr>
        <p:blipFill>
          <a:blip r:embed="rId2"/>
          <a:srcRect r="-1" b="1709"/>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241801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629F47-980C-9684-941B-A937F14DC03C}"/>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a:defRPr/>
            </a:pPr>
            <a:br>
              <a:rPr lang="en-US" sz="2200"/>
            </a:br>
            <a:br>
              <a:rPr lang="en-US" sz="2200"/>
            </a:br>
            <a:r>
              <a:rPr lang="en-US" sz="2200"/>
              <a:t>Forklar hva KÅL er for meg?</a:t>
            </a:r>
            <a:br>
              <a:rPr lang="en-US" sz="2200"/>
            </a:br>
            <a:r>
              <a:rPr lang="en-US" sz="2200"/>
              <a:t>Fra de kvalitative intervjuene med barna</a:t>
            </a:r>
          </a:p>
        </p:txBody>
      </p:sp>
      <p:sp>
        <p:nvSpPr>
          <p:cNvPr id="3" name="Plassholder for innhold 2">
            <a:extLst>
              <a:ext uri="{FF2B5EF4-FFF2-40B4-BE49-F238E27FC236}">
                <a16:creationId xmlns:a16="http://schemas.microsoft.com/office/drawing/2014/main" id="{BE5A87FB-1F4D-BC5D-51D8-38633F92280C}"/>
              </a:ext>
            </a:extLst>
          </p:cNvPr>
          <p:cNvSpPr>
            <a:spLocks noGrp="1"/>
          </p:cNvSpPr>
          <p:nvPr>
            <p:ph sz="half" idx="2"/>
          </p:nvPr>
        </p:nvSpPr>
        <p:spPr>
          <a:xfrm>
            <a:off x="266007" y="1812176"/>
            <a:ext cx="5370021" cy="4544174"/>
          </a:xfrm>
        </p:spPr>
        <p:txBody>
          <a:bodyPr vert="horz" lIns="91440" tIns="45720" rIns="91440" bIns="45720" rtlCol="0" anchor="ctr">
            <a:normAutofit lnSpcReduction="10000"/>
          </a:bodyPr>
          <a:lstStyle/>
          <a:p>
            <a:pPr marL="0" indent="0">
              <a:buNone/>
              <a:defRPr/>
            </a:pPr>
            <a:endParaRPr lang="en-US" sz="1800" dirty="0"/>
          </a:p>
          <a:p>
            <a:pPr>
              <a:defRPr/>
            </a:pPr>
            <a:r>
              <a:rPr lang="en-US" sz="1800" dirty="0"/>
              <a:t>«</a:t>
            </a:r>
            <a:r>
              <a:rPr lang="en-US" sz="1800" dirty="0" err="1"/>
              <a:t>Kål</a:t>
            </a:r>
            <a:r>
              <a:rPr lang="en-US" sz="1800" dirty="0"/>
              <a:t> er et slags fag der man </a:t>
            </a:r>
            <a:r>
              <a:rPr lang="en-US" sz="1800" dirty="0" err="1"/>
              <a:t>lærer</a:t>
            </a:r>
            <a:r>
              <a:rPr lang="en-US" sz="1800" dirty="0"/>
              <a:t> alle fag </a:t>
            </a:r>
            <a:r>
              <a:rPr lang="en-US" sz="1800" dirty="0" err="1"/>
              <a:t>samtidig</a:t>
            </a:r>
            <a:r>
              <a:rPr lang="en-US" sz="1800" dirty="0"/>
              <a:t>. Det er </a:t>
            </a:r>
            <a:r>
              <a:rPr lang="en-US" sz="1800" dirty="0" err="1"/>
              <a:t>på</a:t>
            </a:r>
            <a:r>
              <a:rPr lang="en-US" sz="1800" dirty="0"/>
              <a:t> </a:t>
            </a:r>
            <a:r>
              <a:rPr lang="en-US" sz="1800" dirty="0" err="1"/>
              <a:t>en</a:t>
            </a:r>
            <a:r>
              <a:rPr lang="en-US" sz="1800" dirty="0"/>
              <a:t> </a:t>
            </a:r>
            <a:r>
              <a:rPr lang="en-US" sz="1800" dirty="0" err="1"/>
              <a:t>måte</a:t>
            </a:r>
            <a:r>
              <a:rPr lang="en-US" sz="1800" dirty="0"/>
              <a:t> et fag </a:t>
            </a:r>
            <a:r>
              <a:rPr lang="en-US" sz="1800" dirty="0" err="1"/>
              <a:t>lagd</a:t>
            </a:r>
            <a:r>
              <a:rPr lang="en-US" sz="1800" dirty="0"/>
              <a:t> av alle </a:t>
            </a:r>
            <a:r>
              <a:rPr lang="en-US" sz="1800" dirty="0" err="1"/>
              <a:t>fagene</a:t>
            </a:r>
            <a:r>
              <a:rPr lang="en-US" sz="1800" dirty="0"/>
              <a:t>»</a:t>
            </a:r>
          </a:p>
          <a:p>
            <a:pPr>
              <a:defRPr/>
            </a:pPr>
            <a:r>
              <a:rPr lang="en-US" sz="1800" dirty="0"/>
              <a:t>«Det er </a:t>
            </a:r>
            <a:r>
              <a:rPr lang="en-US" sz="1800" dirty="0" err="1"/>
              <a:t>gøyere</a:t>
            </a:r>
            <a:r>
              <a:rPr lang="en-US" sz="1800" dirty="0"/>
              <a:t> å </a:t>
            </a:r>
            <a:r>
              <a:rPr lang="en-US" sz="1800" dirty="0" err="1"/>
              <a:t>lære</a:t>
            </a:r>
            <a:r>
              <a:rPr lang="en-US" sz="1800" dirty="0"/>
              <a:t> </a:t>
            </a:r>
            <a:r>
              <a:rPr lang="en-US" sz="1800" dirty="0" err="1"/>
              <a:t>i</a:t>
            </a:r>
            <a:r>
              <a:rPr lang="en-US" sz="1800" dirty="0"/>
              <a:t> KÅL for det tar </a:t>
            </a:r>
            <a:r>
              <a:rPr lang="en-US" sz="1800" dirty="0" err="1"/>
              <a:t>mer</a:t>
            </a:r>
            <a:r>
              <a:rPr lang="en-US" sz="1800" dirty="0"/>
              <a:t> </a:t>
            </a:r>
            <a:r>
              <a:rPr lang="en-US" sz="1800" dirty="0" err="1"/>
              <a:t>tid</a:t>
            </a:r>
            <a:r>
              <a:rPr lang="en-US" sz="1800" dirty="0"/>
              <a:t> å </a:t>
            </a:r>
            <a:r>
              <a:rPr lang="en-US" sz="1800" dirty="0" err="1"/>
              <a:t>lære</a:t>
            </a:r>
            <a:r>
              <a:rPr lang="en-US" sz="1800" dirty="0"/>
              <a:t> </a:t>
            </a:r>
            <a:r>
              <a:rPr lang="en-US" sz="1800" dirty="0" err="1"/>
              <a:t>ellers</a:t>
            </a:r>
            <a:r>
              <a:rPr lang="en-US" sz="1800" dirty="0"/>
              <a:t> –  Det tar </a:t>
            </a:r>
            <a:r>
              <a:rPr lang="en-US" sz="1800" dirty="0" err="1"/>
              <a:t>lengre</a:t>
            </a:r>
            <a:r>
              <a:rPr lang="en-US" sz="1800" dirty="0"/>
              <a:t> </a:t>
            </a:r>
            <a:r>
              <a:rPr lang="en-US" sz="1800" dirty="0" err="1"/>
              <a:t>tid</a:t>
            </a:r>
            <a:r>
              <a:rPr lang="en-US" sz="1800" dirty="0"/>
              <a:t> </a:t>
            </a:r>
            <a:r>
              <a:rPr lang="en-US" sz="1800" dirty="0" err="1"/>
              <a:t>fordi</a:t>
            </a:r>
            <a:r>
              <a:rPr lang="en-US" sz="1800" dirty="0"/>
              <a:t> man </a:t>
            </a:r>
            <a:r>
              <a:rPr lang="en-US" sz="1800" dirty="0" err="1"/>
              <a:t>tenker</a:t>
            </a:r>
            <a:r>
              <a:rPr lang="en-US" sz="1800" dirty="0"/>
              <a:t> det </a:t>
            </a:r>
            <a:r>
              <a:rPr lang="en-US" sz="1800" dirty="0" err="1"/>
              <a:t>i</a:t>
            </a:r>
            <a:r>
              <a:rPr lang="en-US" sz="1800" dirty="0"/>
              <a:t> </a:t>
            </a:r>
            <a:r>
              <a:rPr lang="en-US" sz="1800" dirty="0" err="1"/>
              <a:t>huet</a:t>
            </a:r>
            <a:r>
              <a:rPr lang="en-US" sz="1800" dirty="0"/>
              <a:t> </a:t>
            </a:r>
            <a:r>
              <a:rPr lang="en-US" sz="1800" dirty="0" err="1"/>
              <a:t>og</a:t>
            </a:r>
            <a:r>
              <a:rPr lang="en-US" sz="1800" dirty="0"/>
              <a:t> </a:t>
            </a:r>
            <a:r>
              <a:rPr lang="en-US" sz="1800" dirty="0" err="1"/>
              <a:t>sånn</a:t>
            </a:r>
            <a:r>
              <a:rPr lang="en-US" sz="1800" dirty="0"/>
              <a:t>, men </a:t>
            </a:r>
            <a:r>
              <a:rPr lang="en-US" sz="1800" dirty="0" err="1"/>
              <a:t>i</a:t>
            </a:r>
            <a:r>
              <a:rPr lang="en-US" sz="1800" dirty="0"/>
              <a:t> KÅL </a:t>
            </a:r>
            <a:r>
              <a:rPr lang="en-US" sz="1800" dirty="0" err="1"/>
              <a:t>lærer</a:t>
            </a:r>
            <a:r>
              <a:rPr lang="en-US" sz="1800" dirty="0"/>
              <a:t> man </a:t>
            </a:r>
            <a:r>
              <a:rPr lang="en-US" sz="1800" dirty="0" err="1"/>
              <a:t>mens</a:t>
            </a:r>
            <a:r>
              <a:rPr lang="en-US" sz="1800" dirty="0"/>
              <a:t> man </a:t>
            </a:r>
            <a:r>
              <a:rPr lang="en-US" sz="1800" dirty="0" err="1"/>
              <a:t>gjør</a:t>
            </a:r>
            <a:r>
              <a:rPr lang="en-US" sz="1800" dirty="0"/>
              <a:t> det»</a:t>
            </a:r>
          </a:p>
          <a:p>
            <a:pPr>
              <a:defRPr/>
            </a:pPr>
            <a:r>
              <a:rPr lang="en-US" sz="1800" dirty="0"/>
              <a:t>«Man </a:t>
            </a:r>
            <a:r>
              <a:rPr lang="en-US" sz="1800" dirty="0" err="1"/>
              <a:t>har</a:t>
            </a:r>
            <a:r>
              <a:rPr lang="en-US" sz="1800" dirty="0"/>
              <a:t> </a:t>
            </a:r>
            <a:r>
              <a:rPr lang="en-US" sz="1800" dirty="0" err="1"/>
              <a:t>morsomt</a:t>
            </a:r>
            <a:r>
              <a:rPr lang="en-US" sz="1800" dirty="0"/>
              <a:t> </a:t>
            </a:r>
            <a:r>
              <a:rPr lang="en-US" sz="1800" dirty="0" err="1"/>
              <a:t>når</a:t>
            </a:r>
            <a:r>
              <a:rPr lang="en-US" sz="1800" dirty="0"/>
              <a:t> man </a:t>
            </a:r>
            <a:r>
              <a:rPr lang="en-US" sz="1800" dirty="0" err="1"/>
              <a:t>lærer</a:t>
            </a:r>
            <a:r>
              <a:rPr lang="en-US" sz="1800" dirty="0"/>
              <a:t> </a:t>
            </a:r>
            <a:r>
              <a:rPr lang="en-US" sz="1800" dirty="0" err="1"/>
              <a:t>og</a:t>
            </a:r>
            <a:r>
              <a:rPr lang="en-US" sz="1800" dirty="0"/>
              <a:t> </a:t>
            </a:r>
            <a:r>
              <a:rPr lang="en-US" sz="1800" dirty="0" err="1"/>
              <a:t>når</a:t>
            </a:r>
            <a:r>
              <a:rPr lang="en-US" sz="1800" dirty="0"/>
              <a:t> man </a:t>
            </a:r>
            <a:r>
              <a:rPr lang="en-US" sz="1800" dirty="0" err="1"/>
              <a:t>har</a:t>
            </a:r>
            <a:r>
              <a:rPr lang="en-US" sz="1800" dirty="0"/>
              <a:t> det </a:t>
            </a:r>
            <a:r>
              <a:rPr lang="en-US" sz="1800" dirty="0" err="1"/>
              <a:t>morsomt</a:t>
            </a:r>
            <a:r>
              <a:rPr lang="en-US" sz="1800" dirty="0"/>
              <a:t> er det </a:t>
            </a:r>
            <a:r>
              <a:rPr lang="en-US" sz="1800" dirty="0" err="1"/>
              <a:t>enklere</a:t>
            </a:r>
            <a:r>
              <a:rPr lang="en-US" sz="1800" dirty="0"/>
              <a:t> for </a:t>
            </a:r>
            <a:r>
              <a:rPr lang="en-US" sz="1800" dirty="0" err="1"/>
              <a:t>hjerne</a:t>
            </a:r>
            <a:r>
              <a:rPr lang="en-US" sz="1800" dirty="0"/>
              <a:t> å </a:t>
            </a:r>
            <a:r>
              <a:rPr lang="en-US" sz="1800" dirty="0" err="1"/>
              <a:t>tenke</a:t>
            </a:r>
            <a:r>
              <a:rPr lang="en-US" sz="1800" dirty="0"/>
              <a:t> det </a:t>
            </a:r>
            <a:r>
              <a:rPr lang="en-US" sz="1800" dirty="0" err="1"/>
              <a:t>opp</a:t>
            </a:r>
            <a:r>
              <a:rPr lang="en-US" sz="1800" dirty="0"/>
              <a:t>»</a:t>
            </a:r>
          </a:p>
          <a:p>
            <a:pPr>
              <a:defRPr/>
            </a:pPr>
            <a:r>
              <a:rPr lang="en-US" sz="1800" dirty="0"/>
              <a:t>«</a:t>
            </a:r>
            <a:r>
              <a:rPr lang="en-US" sz="1800" dirty="0" err="1"/>
              <a:t>Hvis</a:t>
            </a:r>
            <a:r>
              <a:rPr lang="en-US" sz="1800" dirty="0"/>
              <a:t> vi </a:t>
            </a:r>
            <a:r>
              <a:rPr lang="en-US" sz="1800" dirty="0" err="1"/>
              <a:t>gjør</a:t>
            </a:r>
            <a:r>
              <a:rPr lang="en-US" sz="1800" dirty="0"/>
              <a:t> </a:t>
            </a:r>
            <a:r>
              <a:rPr lang="en-US" sz="1800" dirty="0" err="1"/>
              <a:t>noe</a:t>
            </a:r>
            <a:r>
              <a:rPr lang="en-US" sz="1800" dirty="0"/>
              <a:t> </a:t>
            </a:r>
            <a:r>
              <a:rPr lang="en-US" sz="1800" dirty="0" err="1"/>
              <a:t>gøy</a:t>
            </a:r>
            <a:r>
              <a:rPr lang="en-US" sz="1800" dirty="0"/>
              <a:t> </a:t>
            </a:r>
            <a:r>
              <a:rPr lang="en-US" sz="1800" dirty="0" err="1"/>
              <a:t>så</a:t>
            </a:r>
            <a:r>
              <a:rPr lang="en-US" sz="1800" dirty="0"/>
              <a:t> </a:t>
            </a:r>
            <a:r>
              <a:rPr lang="en-US" sz="1800" dirty="0" err="1"/>
              <a:t>tenker</a:t>
            </a:r>
            <a:r>
              <a:rPr lang="en-US" sz="1800" dirty="0"/>
              <a:t> vi </a:t>
            </a:r>
            <a:r>
              <a:rPr lang="en-US" sz="1800" dirty="0" err="1"/>
              <a:t>bedre</a:t>
            </a:r>
            <a:r>
              <a:rPr lang="en-US" sz="1800" dirty="0"/>
              <a:t> – da </a:t>
            </a:r>
            <a:r>
              <a:rPr lang="en-US" sz="1800" dirty="0" err="1"/>
              <a:t>får</a:t>
            </a:r>
            <a:r>
              <a:rPr lang="en-US" sz="1800" dirty="0"/>
              <a:t> vi </a:t>
            </a:r>
            <a:r>
              <a:rPr lang="en-US" sz="1800" dirty="0" err="1"/>
              <a:t>mye</a:t>
            </a:r>
            <a:r>
              <a:rPr lang="en-US" sz="1800" dirty="0"/>
              <a:t> </a:t>
            </a:r>
            <a:r>
              <a:rPr lang="en-US" sz="1800" dirty="0" err="1"/>
              <a:t>bedre</a:t>
            </a:r>
            <a:r>
              <a:rPr lang="en-US" sz="1800" dirty="0"/>
              <a:t> tanker»</a:t>
            </a:r>
          </a:p>
          <a:p>
            <a:pPr>
              <a:defRPr/>
            </a:pPr>
            <a:r>
              <a:rPr lang="en-US" sz="1800" dirty="0"/>
              <a:t>«</a:t>
            </a:r>
            <a:r>
              <a:rPr lang="en-US" sz="1800" dirty="0" err="1"/>
              <a:t>Istedenfor</a:t>
            </a:r>
            <a:r>
              <a:rPr lang="en-US" sz="1800" dirty="0"/>
              <a:t> å ha matte </a:t>
            </a:r>
            <a:r>
              <a:rPr lang="en-US" sz="1800" dirty="0" err="1"/>
              <a:t>som</a:t>
            </a:r>
            <a:r>
              <a:rPr lang="en-US" sz="1800" dirty="0"/>
              <a:t> </a:t>
            </a:r>
            <a:r>
              <a:rPr lang="en-US" sz="1800" dirty="0" err="1"/>
              <a:t>vanlig</a:t>
            </a:r>
            <a:r>
              <a:rPr lang="en-US" sz="1800" dirty="0"/>
              <a:t> </a:t>
            </a:r>
            <a:r>
              <a:rPr lang="en-US" sz="1800" dirty="0" err="1"/>
              <a:t>så</a:t>
            </a:r>
            <a:r>
              <a:rPr lang="en-US" sz="1800" dirty="0"/>
              <a:t> er vi </a:t>
            </a:r>
            <a:r>
              <a:rPr lang="en-US" sz="1800" dirty="0" err="1"/>
              <a:t>i</a:t>
            </a:r>
            <a:r>
              <a:rPr lang="en-US" sz="1800" dirty="0"/>
              <a:t> </a:t>
            </a:r>
            <a:r>
              <a:rPr lang="en-US" sz="1800" dirty="0" err="1"/>
              <a:t>gymsalen</a:t>
            </a:r>
            <a:r>
              <a:rPr lang="en-US" sz="1800" dirty="0"/>
              <a:t> </a:t>
            </a:r>
            <a:r>
              <a:rPr lang="en-US" sz="1800" dirty="0" err="1"/>
              <a:t>og</a:t>
            </a:r>
            <a:r>
              <a:rPr lang="en-US" sz="1800" dirty="0"/>
              <a:t> lager matte – </a:t>
            </a:r>
            <a:r>
              <a:rPr lang="en-US" sz="1800" dirty="0" err="1"/>
              <a:t>sånn</a:t>
            </a:r>
            <a:r>
              <a:rPr lang="en-US" sz="1800" dirty="0"/>
              <a:t> </a:t>
            </a:r>
            <a:r>
              <a:rPr lang="en-US" sz="1800" dirty="0" err="1"/>
              <a:t>symmetri</a:t>
            </a:r>
            <a:r>
              <a:rPr lang="en-US" sz="1800" dirty="0"/>
              <a:t> – da </a:t>
            </a:r>
            <a:r>
              <a:rPr lang="en-US" sz="1800" dirty="0" err="1"/>
              <a:t>bygde</a:t>
            </a:r>
            <a:r>
              <a:rPr lang="en-US" sz="1800" dirty="0"/>
              <a:t> et </a:t>
            </a:r>
            <a:r>
              <a:rPr lang="en-US" sz="1800" dirty="0" err="1"/>
              <a:t>langt</a:t>
            </a:r>
            <a:r>
              <a:rPr lang="en-US" sz="1800" dirty="0"/>
              <a:t> </a:t>
            </a:r>
            <a:r>
              <a:rPr lang="en-US" sz="1800" dirty="0" err="1"/>
              <a:t>kjøretøy</a:t>
            </a:r>
            <a:r>
              <a:rPr lang="en-US" sz="1800" dirty="0"/>
              <a:t> </a:t>
            </a:r>
            <a:r>
              <a:rPr lang="en-US" sz="1800" dirty="0" err="1"/>
              <a:t>som</a:t>
            </a:r>
            <a:r>
              <a:rPr lang="en-US" sz="1800" dirty="0"/>
              <a:t> </a:t>
            </a:r>
            <a:r>
              <a:rPr lang="en-US" sz="1800" dirty="0" err="1"/>
              <a:t>skulle</a:t>
            </a:r>
            <a:r>
              <a:rPr lang="en-US" sz="1800" dirty="0"/>
              <a:t> </a:t>
            </a:r>
            <a:r>
              <a:rPr lang="en-US" sz="1800" dirty="0" err="1"/>
              <a:t>være</a:t>
            </a:r>
            <a:r>
              <a:rPr lang="en-US" sz="1800" dirty="0"/>
              <a:t> </a:t>
            </a:r>
            <a:r>
              <a:rPr lang="en-US" sz="1800" dirty="0" err="1"/>
              <a:t>likt</a:t>
            </a:r>
            <a:r>
              <a:rPr lang="en-US" sz="1800" dirty="0"/>
              <a:t> </a:t>
            </a:r>
            <a:r>
              <a:rPr lang="en-US" sz="1800" dirty="0" err="1"/>
              <a:t>på</a:t>
            </a:r>
            <a:r>
              <a:rPr lang="en-US" sz="1800" dirty="0"/>
              <a:t> </a:t>
            </a:r>
            <a:r>
              <a:rPr lang="en-US" sz="1800" dirty="0" err="1"/>
              <a:t>begge</a:t>
            </a:r>
            <a:r>
              <a:rPr lang="en-US" sz="1800" dirty="0"/>
              <a:t> sider»</a:t>
            </a:r>
          </a:p>
          <a:p>
            <a:pPr>
              <a:defRPr/>
            </a:pPr>
            <a:endParaRPr lang="en-US" sz="1400" dirty="0"/>
          </a:p>
        </p:txBody>
      </p:sp>
      <p:pic>
        <p:nvPicPr>
          <p:cNvPr id="24579" name="Plassholder for innhold 8">
            <a:extLst>
              <a:ext uri="{FF2B5EF4-FFF2-40B4-BE49-F238E27FC236}">
                <a16:creationId xmlns:a16="http://schemas.microsoft.com/office/drawing/2014/main" id="{8E715378-E436-1B19-B662-46C6C15E58C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6415" r="19958"/>
          <a:stretch>
            <a:fillRect/>
          </a:stretch>
        </p:blipFill>
        <p:spPr>
          <a:xfrm>
            <a:off x="6096000" y="1"/>
            <a:ext cx="6102825" cy="6858000"/>
          </a:xfrm>
          <a:prstGeom prst="rect">
            <a:avLst/>
          </a:prstGeom>
        </p:spPr>
      </p:pic>
    </p:spTree>
    <p:extLst>
      <p:ext uri="{BB962C8B-B14F-4D97-AF65-F5344CB8AC3E}">
        <p14:creationId xmlns:p14="http://schemas.microsoft.com/office/powerpoint/2010/main" val="2321245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Sylinder 1">
            <a:extLst>
              <a:ext uri="{FF2B5EF4-FFF2-40B4-BE49-F238E27FC236}">
                <a16:creationId xmlns:a16="http://schemas.microsoft.com/office/drawing/2014/main" id="{855F390A-5D5B-EDEF-5F96-0976527FFCB9}"/>
              </a:ext>
            </a:extLst>
          </p:cNvPr>
          <p:cNvSpPr txBox="1"/>
          <p:nvPr/>
        </p:nvSpPr>
        <p:spPr>
          <a:xfrm>
            <a:off x="1142639" y="561203"/>
            <a:ext cx="9932691" cy="116599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a:solidFill>
                  <a:srgbClr val="FFFFFF"/>
                </a:solidFill>
                <a:latin typeface="+mj-lt"/>
                <a:ea typeface="+mj-ea"/>
                <a:cs typeface="+mj-cs"/>
                <a:hlinkClick r:id="rId2">
                  <a:extLst>
                    <a:ext uri="{A12FA001-AC4F-418D-AE19-62706E023703}">
                      <ahyp:hlinkClr xmlns:ahyp="http://schemas.microsoft.com/office/drawing/2018/hyperlinkcolor" val="tx"/>
                    </a:ext>
                  </a:extLst>
                </a:hlinkClick>
              </a:rPr>
              <a:t>kunstenalare.no</a:t>
            </a:r>
            <a:r>
              <a:rPr lang="en-US" sz="4800">
                <a:solidFill>
                  <a:srgbClr val="FFFFFF"/>
                </a:solidFill>
                <a:latin typeface="+mj-lt"/>
                <a:ea typeface="+mj-ea"/>
                <a:cs typeface="+mj-cs"/>
              </a:rPr>
              <a:t> </a:t>
            </a:r>
          </a:p>
        </p:txBody>
      </p:sp>
      <p:sp>
        <p:nvSpPr>
          <p:cNvPr id="20" name="Rectangle 19">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e 2">
            <a:extLst>
              <a:ext uri="{FF2B5EF4-FFF2-40B4-BE49-F238E27FC236}">
                <a16:creationId xmlns:a16="http://schemas.microsoft.com/office/drawing/2014/main" id="{00F492EB-5725-32F2-5E35-ED4E841E91A9}"/>
              </a:ext>
            </a:extLst>
          </p:cNvPr>
          <p:cNvPicPr>
            <a:picLocks noChangeAspect="1"/>
          </p:cNvPicPr>
          <p:nvPr/>
        </p:nvPicPr>
        <p:blipFill>
          <a:blip r:embed="rId3"/>
          <a:stretch>
            <a:fillRect/>
          </a:stretch>
        </p:blipFill>
        <p:spPr>
          <a:xfrm>
            <a:off x="1381935" y="2485477"/>
            <a:ext cx="4481866" cy="2532253"/>
          </a:xfrm>
          <a:prstGeom prst="rect">
            <a:avLst/>
          </a:prstGeom>
        </p:spPr>
      </p:pic>
      <p:pic>
        <p:nvPicPr>
          <p:cNvPr id="5" name="Bilde 4">
            <a:extLst>
              <a:ext uri="{FF2B5EF4-FFF2-40B4-BE49-F238E27FC236}">
                <a16:creationId xmlns:a16="http://schemas.microsoft.com/office/drawing/2014/main" id="{85D3E2C2-6B71-8668-F2CD-33DA22B09C36}"/>
              </a:ext>
            </a:extLst>
          </p:cNvPr>
          <p:cNvPicPr>
            <a:picLocks noChangeAspect="1"/>
          </p:cNvPicPr>
          <p:nvPr/>
        </p:nvPicPr>
        <p:blipFill rotWithShape="1">
          <a:blip r:embed="rId4"/>
          <a:srcRect t="1615" b="4917"/>
          <a:stretch/>
        </p:blipFill>
        <p:spPr>
          <a:xfrm rot="16200000">
            <a:off x="7447895" y="1508417"/>
            <a:ext cx="2291872" cy="4486215"/>
          </a:xfrm>
          <a:prstGeom prst="rect">
            <a:avLst/>
          </a:prstGeom>
        </p:spPr>
      </p:pic>
    </p:spTree>
    <p:extLst>
      <p:ext uri="{BB962C8B-B14F-4D97-AF65-F5344CB8AC3E}">
        <p14:creationId xmlns:p14="http://schemas.microsoft.com/office/powerpoint/2010/main" val="106008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Media på Internett 3" title="Art of Learning - Shapefinders">
            <a:hlinkClick r:id="" action="ppaction://media"/>
            <a:extLst>
              <a:ext uri="{FF2B5EF4-FFF2-40B4-BE49-F238E27FC236}">
                <a16:creationId xmlns:a16="http://schemas.microsoft.com/office/drawing/2014/main" id="{1479AA08-8605-4C8C-B27E-E750C6A6FF21}"/>
              </a:ext>
            </a:extLst>
          </p:cNvPr>
          <p:cNvPicPr>
            <a:picLocks noRot="1" noChangeAspect="1"/>
          </p:cNvPicPr>
          <p:nvPr>
            <a:videoFile r:link="rId1"/>
          </p:nvPr>
        </p:nvPicPr>
        <p:blipFill>
          <a:blip r:embed="rId3"/>
          <a:stretch>
            <a:fillRect/>
          </a:stretch>
        </p:blipFill>
        <p:spPr>
          <a:xfrm>
            <a:off x="0" y="0"/>
            <a:ext cx="12138053" cy="6858000"/>
          </a:xfrm>
          <a:prstGeom prst="rect">
            <a:avLst/>
          </a:prstGeom>
        </p:spPr>
      </p:pic>
    </p:spTree>
    <p:extLst>
      <p:ext uri="{BB962C8B-B14F-4D97-AF65-F5344CB8AC3E}">
        <p14:creationId xmlns:p14="http://schemas.microsoft.com/office/powerpoint/2010/main" val="135225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3A0FB153-9873-4433-ACC8-D6E1AF306BF3}"/>
              </a:ext>
            </a:extLst>
          </p:cNvPr>
          <p:cNvSpPr>
            <a:spLocks noGrp="1"/>
          </p:cNvSpPr>
          <p:nvPr>
            <p:ph idx="1"/>
          </p:nvPr>
        </p:nvSpPr>
        <p:spPr>
          <a:xfrm>
            <a:off x="590719" y="2330505"/>
            <a:ext cx="5278066" cy="3979585"/>
          </a:xfrm>
        </p:spPr>
        <p:txBody>
          <a:bodyPr anchor="ctr">
            <a:normAutofit/>
          </a:bodyPr>
          <a:lstStyle/>
          <a:p>
            <a:r>
              <a:rPr lang="en-US" sz="2000"/>
              <a:t>Eksekutive funksjoner</a:t>
            </a:r>
          </a:p>
          <a:p>
            <a:r>
              <a:rPr lang="en-US" sz="2000"/>
              <a:t>"While it may seem logical that if you want to improve academic outcomes, you should concentrate on academic outcomes alone, not everything that seems logical is correct. Counter-intuitively, the most efficient and effective strategy for advancing academic achievements is probably NOT to focus on academics alone.“</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e 1">
            <a:extLst>
              <a:ext uri="{FF2B5EF4-FFF2-40B4-BE49-F238E27FC236}">
                <a16:creationId xmlns:a16="http://schemas.microsoft.com/office/drawing/2014/main" id="{98B72482-8779-4530-8A8D-98266FFE594B}"/>
              </a:ext>
            </a:extLst>
          </p:cNvPr>
          <p:cNvPicPr>
            <a:picLocks noChangeAspect="1"/>
          </p:cNvPicPr>
          <p:nvPr/>
        </p:nvPicPr>
        <p:blipFill>
          <a:blip r:embed="rId2"/>
          <a:stretch>
            <a:fillRect/>
          </a:stretch>
        </p:blipFill>
        <p:spPr>
          <a:xfrm>
            <a:off x="7083423" y="1144759"/>
            <a:ext cx="4397433" cy="1393022"/>
          </a:xfrm>
          <a:prstGeom prst="rect">
            <a:avLst/>
          </a:prstGeom>
        </p:spPr>
      </p:pic>
      <p:sp>
        <p:nvSpPr>
          <p:cNvPr id="22" name="Rectangle 2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person, briller, mann&#10;&#10;Automatisk generert beskrivelse">
            <a:extLst>
              <a:ext uri="{FF2B5EF4-FFF2-40B4-BE49-F238E27FC236}">
                <a16:creationId xmlns:a16="http://schemas.microsoft.com/office/drawing/2014/main" id="{645E0D67-7E26-46A3-96EB-087D363BE76E}"/>
              </a:ext>
            </a:extLst>
          </p:cNvPr>
          <p:cNvPicPr>
            <a:picLocks noChangeAspect="1"/>
          </p:cNvPicPr>
          <p:nvPr/>
        </p:nvPicPr>
        <p:blipFill rotWithShape="1">
          <a:blip r:embed="rId3">
            <a:extLst>
              <a:ext uri="{28A0092B-C50C-407E-A947-70E740481C1C}">
                <a14:useLocalDpi xmlns:a14="http://schemas.microsoft.com/office/drawing/2010/main" val="0"/>
              </a:ext>
            </a:extLst>
          </a:blip>
          <a:srcRect l="17287" r="11498"/>
          <a:stretch/>
        </p:blipFill>
        <p:spPr>
          <a:xfrm>
            <a:off x="8429184" y="3707894"/>
            <a:ext cx="1704046" cy="2518756"/>
          </a:xfrm>
          <a:prstGeom prst="rect">
            <a:avLst/>
          </a:prstGeom>
        </p:spPr>
      </p:pic>
    </p:spTree>
    <p:extLst>
      <p:ext uri="{BB962C8B-B14F-4D97-AF65-F5344CB8AC3E}">
        <p14:creationId xmlns:p14="http://schemas.microsoft.com/office/powerpoint/2010/main" val="372450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503" name="Rectangle 6350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0" name="Tittel 1">
            <a:extLst>
              <a:ext uri="{FF2B5EF4-FFF2-40B4-BE49-F238E27FC236}">
                <a16:creationId xmlns:a16="http://schemas.microsoft.com/office/drawing/2014/main" id="{594C1748-52AF-3D31-B09C-903C3C0D5D1A}"/>
              </a:ext>
            </a:extLst>
          </p:cNvPr>
          <p:cNvSpPr>
            <a:spLocks noGrp="1"/>
          </p:cNvSpPr>
          <p:nvPr>
            <p:ph type="title"/>
          </p:nvPr>
        </p:nvSpPr>
        <p:spPr>
          <a:xfrm>
            <a:off x="589560" y="856180"/>
            <a:ext cx="4560584" cy="1128068"/>
          </a:xfrm>
        </p:spPr>
        <p:txBody>
          <a:bodyPr vert="horz" lIns="91440" tIns="45720" rIns="91440" bIns="45720" rtlCol="0" anchor="ctr">
            <a:normAutofit/>
          </a:bodyPr>
          <a:lstStyle/>
          <a:p>
            <a:pPr>
              <a:defRPr/>
            </a:pPr>
            <a:br>
              <a:rPr lang="en-US" altLang="nb-NO" sz="1900"/>
            </a:br>
            <a:r>
              <a:rPr lang="en-US" altLang="nb-NO" sz="1900"/>
              <a:t>Styrke kapasiteter – Lek, kreativitet og læring </a:t>
            </a:r>
            <a:br>
              <a:rPr lang="en-US" altLang="nb-NO" sz="1900"/>
            </a:br>
            <a:endParaRPr lang="en-US" altLang="nb-NO" sz="1900"/>
          </a:p>
        </p:txBody>
      </p:sp>
      <p:grpSp>
        <p:nvGrpSpPr>
          <p:cNvPr id="63505" name="Group 6350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3506" name="Rectangle 6350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07" name="Rectangle 6350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509" name="Rectangle 6350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1" name="Plassholder for innhold 2">
            <a:extLst>
              <a:ext uri="{FF2B5EF4-FFF2-40B4-BE49-F238E27FC236}">
                <a16:creationId xmlns:a16="http://schemas.microsoft.com/office/drawing/2014/main" id="{EBF54F02-DCBB-1F1E-AAFA-A470A22AAEEC}"/>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pPr>
              <a:defRPr/>
            </a:pPr>
            <a:r>
              <a:rPr lang="en-US" altLang="nb-NO" sz="2000"/>
              <a:t>Proksimal utviklingssone</a:t>
            </a:r>
          </a:p>
          <a:p>
            <a:pPr marL="0">
              <a:defRPr/>
            </a:pPr>
            <a:endParaRPr lang="en-US" altLang="nb-NO" sz="2000"/>
          </a:p>
          <a:p>
            <a:pPr>
              <a:defRPr/>
            </a:pPr>
            <a:r>
              <a:rPr lang="en-US" altLang="nb-NO" sz="2000"/>
              <a:t>Lek</a:t>
            </a:r>
          </a:p>
          <a:p>
            <a:pPr lvl="1">
              <a:defRPr/>
            </a:pPr>
            <a:r>
              <a:rPr lang="en-US" altLang="nb-NO" sz="2000"/>
              <a:t>I leken er man alltid et hode større enn seg selv</a:t>
            </a:r>
          </a:p>
          <a:p>
            <a:pPr lvl="1">
              <a:defRPr/>
            </a:pPr>
            <a:r>
              <a:rPr lang="en-US" altLang="nb-NO" sz="2000"/>
              <a:t>«Når barnet leker er det alltid lengre frem enn sin faktiske alder, og alltid over sin daglige atferd</a:t>
            </a:r>
          </a:p>
          <a:p>
            <a:pPr marL="342900" lvl="1">
              <a:defRPr/>
            </a:pPr>
            <a:endParaRPr lang="en-US" altLang="nb-NO" sz="2000"/>
          </a:p>
          <a:p>
            <a:pPr lvl="1">
              <a:defRPr/>
            </a:pPr>
            <a:r>
              <a:rPr lang="en-US" altLang="nb-NO" sz="2000"/>
              <a:t>Fraiberg – «tittei»</a:t>
            </a:r>
          </a:p>
          <a:p>
            <a:pPr>
              <a:defRPr/>
            </a:pPr>
            <a:endParaRPr lang="en-US" altLang="nb-NO" sz="2000"/>
          </a:p>
        </p:txBody>
      </p:sp>
      <p:sp>
        <p:nvSpPr>
          <p:cNvPr id="63511" name="Rectangle 6351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13" name="Rectangle 635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lassholder for innhold 1">
            <a:extLst>
              <a:ext uri="{FF2B5EF4-FFF2-40B4-BE49-F238E27FC236}">
                <a16:creationId xmlns:a16="http://schemas.microsoft.com/office/drawing/2014/main" id="{7A22B23A-D043-59CC-FB64-FA11BDABF1D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714" b="4"/>
          <a:stretch>
            <a:fillRect/>
          </a:stretch>
        </p:blipFill>
        <p:spPr>
          <a:xfrm>
            <a:off x="5977788" y="799352"/>
            <a:ext cx="5425410" cy="5259296"/>
          </a:xfrm>
          <a:prstGeom prst="rect">
            <a:avLst/>
          </a:prstGeom>
        </p:spPr>
      </p:pic>
      <p:sp>
        <p:nvSpPr>
          <p:cNvPr id="10245" name="Plassholder for bunntekst 4">
            <a:extLst>
              <a:ext uri="{FF2B5EF4-FFF2-40B4-BE49-F238E27FC236}">
                <a16:creationId xmlns:a16="http://schemas.microsoft.com/office/drawing/2014/main" id="{6EA14FA6-4D5E-99A6-B3B0-0337D8486C8A}"/>
              </a:ext>
            </a:extLst>
          </p:cNvPr>
          <p:cNvSpPr>
            <a:spLocks noGrp="1" noChangeArrowheads="1"/>
          </p:cNvSpPr>
          <p:nvPr>
            <p:ph type="ftr" sz="quarter" idx="11"/>
          </p:nvPr>
        </p:nvSpPr>
        <p:spPr bwMode="auto">
          <a:xfrm>
            <a:off x="5685810" y="6492240"/>
            <a:ext cx="305086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3200" b="1">
                <a:solidFill>
                  <a:schemeClr val="tx2"/>
                </a:solidFill>
                <a:latin typeface="Tempus Sans ITC" panose="04020404030D07020202" pitchFamily="82" charset="0"/>
                <a:ea typeface="ＭＳ Ｐゴシック" panose="020B0600070205080204" pitchFamily="34" charset="-128"/>
              </a:defRPr>
            </a:lvl1pPr>
            <a:lvl2pPr marL="557213" indent="-214313">
              <a:defRPr sz="3200" b="1">
                <a:solidFill>
                  <a:schemeClr val="tx2"/>
                </a:solidFill>
                <a:latin typeface="Tempus Sans ITC" panose="04020404030D07020202" pitchFamily="82" charset="0"/>
                <a:ea typeface="ＭＳ Ｐゴシック" panose="020B0600070205080204" pitchFamily="34" charset="-128"/>
              </a:defRPr>
            </a:lvl2pPr>
            <a:lvl3pPr marL="857250" indent="-171450">
              <a:defRPr sz="3200" b="1">
                <a:solidFill>
                  <a:schemeClr val="tx2"/>
                </a:solidFill>
                <a:latin typeface="Tempus Sans ITC" panose="04020404030D07020202" pitchFamily="82" charset="0"/>
                <a:ea typeface="ＭＳ Ｐゴシック" panose="020B0600070205080204" pitchFamily="34" charset="-128"/>
              </a:defRPr>
            </a:lvl3pPr>
            <a:lvl4pPr marL="1200150" indent="-171450">
              <a:defRPr sz="3200" b="1">
                <a:solidFill>
                  <a:schemeClr val="tx2"/>
                </a:solidFill>
                <a:latin typeface="Tempus Sans ITC" panose="04020404030D07020202" pitchFamily="82" charset="0"/>
                <a:ea typeface="ＭＳ Ｐゴシック" panose="020B0600070205080204" pitchFamily="34" charset="-128"/>
              </a:defRPr>
            </a:lvl4pPr>
            <a:lvl5pPr marL="1543050" indent="-171450">
              <a:defRPr sz="3200" b="1">
                <a:solidFill>
                  <a:schemeClr val="tx2"/>
                </a:solidFill>
                <a:latin typeface="Tempus Sans ITC" panose="04020404030D07020202" pitchFamily="82" charset="0"/>
                <a:ea typeface="ＭＳ Ｐゴシック" panose="020B0600070205080204" pitchFamily="34" charset="-128"/>
              </a:defRPr>
            </a:lvl5pPr>
            <a:lvl6pPr marL="2000250" indent="-171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6pPr>
            <a:lvl7pPr marL="2457450" indent="-171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7pPr>
            <a:lvl8pPr marL="2914650" indent="-171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8pPr>
            <a:lvl9pPr marL="3371850" indent="-171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9pPr>
          </a:lstStyle>
          <a:p>
            <a:pPr algn="l">
              <a:spcAft>
                <a:spcPts val="600"/>
              </a:spcAft>
              <a:defRPr/>
            </a:pPr>
            <a:r>
              <a:rPr lang="en-US" altLang="en-US" sz="1200" b="0" kern="1200">
                <a:solidFill>
                  <a:prstClr val="black">
                    <a:tint val="75000"/>
                  </a:prstClr>
                </a:solidFill>
                <a:latin typeface="Calibri" panose="020F0502020204030204"/>
                <a:ea typeface="+mn-ea"/>
                <a:cs typeface="+mn-cs"/>
              </a:rPr>
              <a:t>ulrika håkansson /  </a:t>
            </a:r>
            <a:fld id="{AEA32362-B093-4113-A0A3-B74D179D0FAB}" type="datetime1">
              <a:rPr lang="en-US" altLang="en-US" sz="1200" b="0" kern="1200">
                <a:solidFill>
                  <a:prstClr val="black">
                    <a:tint val="75000"/>
                  </a:prstClr>
                </a:solidFill>
                <a:latin typeface="Calibri" panose="020F0502020204030204"/>
                <a:ea typeface="+mn-ea"/>
                <a:cs typeface="+mn-cs"/>
              </a:rPr>
              <a:pPr algn="l">
                <a:spcAft>
                  <a:spcPts val="600"/>
                </a:spcAft>
                <a:defRPr/>
              </a:pPr>
              <a:t>9/25/2025</a:t>
            </a:fld>
            <a:endParaRPr lang="en-US" altLang="en-US" sz="1200" b="0" kern="1200">
              <a:solidFill>
                <a:prstClr val="black">
                  <a:tint val="75000"/>
                </a:prstClr>
              </a:solidFill>
              <a:latin typeface="Calibri" panose="020F0502020204030204"/>
              <a:ea typeface="+mn-ea"/>
              <a:cs typeface="+mn-cs"/>
            </a:endParaRPr>
          </a:p>
        </p:txBody>
      </p:sp>
      <p:sp>
        <p:nvSpPr>
          <p:cNvPr id="10246" name="Plassholder for lysbildenummer 5">
            <a:extLst>
              <a:ext uri="{FF2B5EF4-FFF2-40B4-BE49-F238E27FC236}">
                <a16:creationId xmlns:a16="http://schemas.microsoft.com/office/drawing/2014/main" id="{6A788BED-2971-0A20-A091-51E4B23119CF}"/>
              </a:ext>
            </a:extLst>
          </p:cNvPr>
          <p:cNvSpPr>
            <a:spLocks noGrp="1" noChangeArrowheads="1"/>
          </p:cNvSpPr>
          <p:nvPr>
            <p:ph type="sldNum" sz="quarter" idx="12"/>
          </p:nvPr>
        </p:nvSpPr>
        <p:spPr bwMode="auto">
          <a:xfrm>
            <a:off x="9385070" y="6492240"/>
            <a:ext cx="105571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3200" b="1">
                <a:solidFill>
                  <a:schemeClr val="tx2"/>
                </a:solidFill>
                <a:latin typeface="Tempus Sans ITC" panose="04020404030D07020202" pitchFamily="82" charset="0"/>
                <a:ea typeface="ＭＳ Ｐゴシック" panose="020B0600070205080204" pitchFamily="34" charset="-128"/>
              </a:defRPr>
            </a:lvl1pPr>
            <a:lvl2pPr marL="557213" indent="-214313">
              <a:defRPr sz="3200" b="1">
                <a:solidFill>
                  <a:schemeClr val="tx2"/>
                </a:solidFill>
                <a:latin typeface="Tempus Sans ITC" panose="04020404030D07020202" pitchFamily="82" charset="0"/>
                <a:ea typeface="ＭＳ Ｐゴシック" panose="020B0600070205080204" pitchFamily="34" charset="-128"/>
              </a:defRPr>
            </a:lvl2pPr>
            <a:lvl3pPr marL="857250" indent="-171450">
              <a:defRPr sz="3200" b="1">
                <a:solidFill>
                  <a:schemeClr val="tx2"/>
                </a:solidFill>
                <a:latin typeface="Tempus Sans ITC" panose="04020404030D07020202" pitchFamily="82" charset="0"/>
                <a:ea typeface="ＭＳ Ｐゴシック" panose="020B0600070205080204" pitchFamily="34" charset="-128"/>
              </a:defRPr>
            </a:lvl3pPr>
            <a:lvl4pPr marL="1200150" indent="-171450">
              <a:defRPr sz="3200" b="1">
                <a:solidFill>
                  <a:schemeClr val="tx2"/>
                </a:solidFill>
                <a:latin typeface="Tempus Sans ITC" panose="04020404030D07020202" pitchFamily="82" charset="0"/>
                <a:ea typeface="ＭＳ Ｐゴシック" panose="020B0600070205080204" pitchFamily="34" charset="-128"/>
              </a:defRPr>
            </a:lvl4pPr>
            <a:lvl5pPr marL="1543050" indent="-171450">
              <a:defRPr sz="3200" b="1">
                <a:solidFill>
                  <a:schemeClr val="tx2"/>
                </a:solidFill>
                <a:latin typeface="Tempus Sans ITC" panose="04020404030D07020202" pitchFamily="82" charset="0"/>
                <a:ea typeface="ＭＳ Ｐゴシック" panose="020B0600070205080204" pitchFamily="34" charset="-128"/>
              </a:defRPr>
            </a:lvl5pPr>
            <a:lvl6pPr marL="2000250" indent="-171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6pPr>
            <a:lvl7pPr marL="2457450" indent="-171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7pPr>
            <a:lvl8pPr marL="2914650" indent="-171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8pPr>
            <a:lvl9pPr marL="3371850" indent="-171450" eaLnBrk="0" fontAlgn="base" hangingPunct="0">
              <a:spcBef>
                <a:spcPct val="0"/>
              </a:spcBef>
              <a:spcAft>
                <a:spcPct val="0"/>
              </a:spcAft>
              <a:defRPr sz="3200" b="1">
                <a:solidFill>
                  <a:schemeClr val="tx2"/>
                </a:solidFill>
                <a:latin typeface="Tempus Sans ITC" panose="04020404030D07020202" pitchFamily="82" charset="0"/>
                <a:ea typeface="ＭＳ Ｐゴシック" panose="020B0600070205080204" pitchFamily="34" charset="-128"/>
              </a:defRPr>
            </a:lvl9pPr>
          </a:lstStyle>
          <a:p>
            <a:pPr>
              <a:spcAft>
                <a:spcPts val="600"/>
              </a:spcAft>
              <a:defRPr/>
            </a:pPr>
            <a:r>
              <a:rPr lang="en-US" altLang="en-US" sz="1200" b="0">
                <a:solidFill>
                  <a:prstClr val="black">
                    <a:tint val="75000"/>
                  </a:prstClr>
                </a:solidFill>
                <a:latin typeface="Calibri" panose="020F0502020204030204"/>
                <a:ea typeface="+mn-ea"/>
              </a:rPr>
              <a:t>Side  </a:t>
            </a:r>
            <a:fld id="{0A0A352B-4F4A-48B8-BCB6-CE66E6C42996}" type="slidenum">
              <a:rPr lang="en-US" altLang="en-US" sz="1200" b="0">
                <a:solidFill>
                  <a:prstClr val="black">
                    <a:tint val="75000"/>
                  </a:prstClr>
                </a:solidFill>
                <a:latin typeface="Calibri" panose="020F0502020204030204"/>
                <a:ea typeface="+mn-ea"/>
              </a:rPr>
              <a:pPr>
                <a:spcAft>
                  <a:spcPts val="600"/>
                </a:spcAft>
                <a:defRPr/>
              </a:pPr>
              <a:t>4</a:t>
            </a:fld>
            <a:endParaRPr lang="en-US" altLang="en-US" sz="1200" b="0">
              <a:solidFill>
                <a:prstClr val="black">
                  <a:tint val="75000"/>
                </a:prstClr>
              </a:solidFill>
              <a:latin typeface="Calibri" panose="020F0502020204030204"/>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klær, person, gutt, Menneskeansikt&#10;&#10;KI-generert innhold kan være feil.">
            <a:extLst>
              <a:ext uri="{FF2B5EF4-FFF2-40B4-BE49-F238E27FC236}">
                <a16:creationId xmlns:a16="http://schemas.microsoft.com/office/drawing/2014/main" id="{D1440F99-C48E-7569-44E6-569F2EABB125}"/>
              </a:ext>
            </a:extLst>
          </p:cNvPr>
          <p:cNvPicPr>
            <a:picLocks noChangeAspect="1"/>
          </p:cNvPicPr>
          <p:nvPr/>
        </p:nvPicPr>
        <p:blipFill>
          <a:blip r:embed="rId2"/>
          <a:srcRect l="28243" r="6276" b="-2"/>
          <a:stretch>
            <a:fillRect/>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35FA5C8-9792-C3ED-DDA5-9A28D41ED349}"/>
              </a:ext>
            </a:extLst>
          </p:cNvPr>
          <p:cNvSpPr>
            <a:spLocks noGrp="1"/>
          </p:cNvSpPr>
          <p:nvPr>
            <p:ph type="title"/>
          </p:nvPr>
        </p:nvSpPr>
        <p:spPr>
          <a:xfrm>
            <a:off x="761801" y="328512"/>
            <a:ext cx="4778387" cy="1628970"/>
          </a:xfrm>
        </p:spPr>
        <p:txBody>
          <a:bodyPr anchor="ctr">
            <a:normAutofit/>
          </a:bodyPr>
          <a:lstStyle/>
          <a:p>
            <a:pPr algn="ctr"/>
            <a:r>
              <a:rPr lang="nb-NO" sz="4000" dirty="0"/>
              <a:t>Prosjektet</a:t>
            </a:r>
          </a:p>
        </p:txBody>
      </p:sp>
      <p:sp>
        <p:nvSpPr>
          <p:cNvPr id="3" name="Plassholder for innhold 2">
            <a:extLst>
              <a:ext uri="{FF2B5EF4-FFF2-40B4-BE49-F238E27FC236}">
                <a16:creationId xmlns:a16="http://schemas.microsoft.com/office/drawing/2014/main" id="{22B3A3DC-D9BA-EFB4-83C2-1AE736AD6B36}"/>
              </a:ext>
            </a:extLst>
          </p:cNvPr>
          <p:cNvSpPr>
            <a:spLocks noGrp="1"/>
          </p:cNvSpPr>
          <p:nvPr>
            <p:ph idx="1"/>
          </p:nvPr>
        </p:nvSpPr>
        <p:spPr>
          <a:xfrm>
            <a:off x="761801" y="2614507"/>
            <a:ext cx="4659756" cy="3914981"/>
          </a:xfrm>
        </p:spPr>
        <p:txBody>
          <a:bodyPr anchor="ctr">
            <a:normAutofit/>
          </a:bodyPr>
          <a:lstStyle/>
          <a:p>
            <a:pPr marL="342900" indent="-342900">
              <a:buFontTx/>
              <a:buChar char="-"/>
            </a:pPr>
            <a:r>
              <a:rPr lang="en-US" sz="1600" b="1" dirty="0">
                <a:latin typeface="Calibri" panose="020F0502020204030204" pitchFamily="34" charset="0"/>
                <a:ea typeface="Calibri" panose="020F0502020204030204" pitchFamily="34" charset="0"/>
                <a:cs typeface="Calibri" panose="020F0502020204030204" pitchFamily="34" charset="0"/>
              </a:rPr>
              <a:t>Hvordan </a:t>
            </a:r>
            <a:r>
              <a:rPr lang="en-US" sz="1600" b="1" dirty="0" err="1">
                <a:latin typeface="Calibri" panose="020F0502020204030204" pitchFamily="34" charset="0"/>
                <a:ea typeface="Calibri" panose="020F0502020204030204" pitchFamily="34" charset="0"/>
                <a:cs typeface="Calibri" panose="020F0502020204030204" pitchFamily="34" charset="0"/>
              </a:rPr>
              <a:t>vil</a:t>
            </a:r>
            <a:r>
              <a:rPr lang="en-US" sz="1600" b="1" dirty="0">
                <a:latin typeface="Calibri" panose="020F0502020204030204" pitchFamily="34" charset="0"/>
                <a:ea typeface="Calibri" panose="020F0502020204030204" pitchFamily="34" charset="0"/>
                <a:cs typeface="Calibri" panose="020F0502020204030204" pitchFamily="34" charset="0"/>
              </a:rPr>
              <a:t> det å </a:t>
            </a:r>
            <a:r>
              <a:rPr lang="en-US" sz="1600" b="1" dirty="0" err="1">
                <a:latin typeface="Calibri" panose="020F0502020204030204" pitchFamily="34" charset="0"/>
                <a:ea typeface="Calibri" panose="020F0502020204030204" pitchFamily="34" charset="0"/>
                <a:cs typeface="Calibri" panose="020F0502020204030204" pitchFamily="34" charset="0"/>
              </a:rPr>
              <a:t>integrere</a:t>
            </a:r>
            <a:r>
              <a:rPr lang="en-US" sz="1600" b="1" dirty="0">
                <a:latin typeface="Calibri" panose="020F0502020204030204" pitchFamily="34" charset="0"/>
                <a:ea typeface="Calibri" panose="020F0502020204030204" pitchFamily="34" charset="0"/>
                <a:cs typeface="Calibri" panose="020F0502020204030204" pitchFamily="34" charset="0"/>
              </a:rPr>
              <a:t> kunst, kultur </a:t>
            </a:r>
            <a:r>
              <a:rPr lang="en-US" sz="1600" b="1" dirty="0" err="1">
                <a:latin typeface="Calibri" panose="020F0502020204030204" pitchFamily="34" charset="0"/>
                <a:ea typeface="Calibri" panose="020F0502020204030204" pitchFamily="34" charset="0"/>
                <a:cs typeface="Calibri" panose="020F0502020204030204" pitchFamily="34" charset="0"/>
              </a:rPr>
              <a:t>og</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kreativitet</a:t>
            </a:r>
            <a:r>
              <a:rPr lang="en-US" sz="1600" b="1" dirty="0">
                <a:latin typeface="Calibri" panose="020F0502020204030204" pitchFamily="34" charset="0"/>
                <a:ea typeface="Calibri" panose="020F0502020204030204" pitchFamily="34" charset="0"/>
                <a:cs typeface="Calibri" panose="020F0502020204030204" pitchFamily="34" charset="0"/>
              </a:rPr>
              <a:t> I </a:t>
            </a:r>
            <a:r>
              <a:rPr lang="en-US" sz="1600" b="1" dirty="0" err="1">
                <a:latin typeface="Calibri" panose="020F0502020204030204" pitchFamily="34" charset="0"/>
                <a:ea typeface="Calibri" panose="020F0502020204030204" pitchFamily="34" charset="0"/>
                <a:cs typeface="Calibri" panose="020F0502020204030204" pitchFamily="34" charset="0"/>
              </a:rPr>
              <a:t>skolen</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påvirke</a:t>
            </a:r>
            <a:r>
              <a:rPr lang="en-US" sz="1600" b="1" dirty="0">
                <a:latin typeface="Calibri" panose="020F0502020204030204" pitchFamily="34" charset="0"/>
                <a:ea typeface="Calibri" panose="020F0502020204030204" pitchFamily="34" charset="0"/>
                <a:cs typeface="Calibri" panose="020F0502020204030204" pitchFamily="34" charset="0"/>
              </a:rPr>
              <a:t> barns </a:t>
            </a:r>
            <a:r>
              <a:rPr lang="en-US" sz="1600" b="1" dirty="0" err="1">
                <a:latin typeface="Calibri" panose="020F0502020204030204" pitchFamily="34" charset="0"/>
                <a:ea typeface="Calibri" panose="020F0502020204030204" pitchFamily="34" charset="0"/>
                <a:cs typeface="Calibri" panose="020F0502020204030204" pitchFamily="34" charset="0"/>
              </a:rPr>
              <a:t>utvikling</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spesielt</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kognitiv</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utvikling</a:t>
            </a:r>
            <a:r>
              <a:rPr lang="en-US" sz="1600" b="1" dirty="0">
                <a:latin typeface="Calibri" panose="020F0502020204030204" pitchFamily="34" charset="0"/>
                <a:ea typeface="Calibri" panose="020F0502020204030204" pitchFamily="34" charset="0"/>
                <a:cs typeface="Calibri" panose="020F0502020204030204" pitchFamily="34" charset="0"/>
              </a:rPr>
              <a:t>)</a:t>
            </a:r>
          </a:p>
          <a:p>
            <a:pPr marL="342900" indent="-342900">
              <a:buFontTx/>
              <a:buChar char="-"/>
            </a:pPr>
            <a:r>
              <a:rPr lang="en-US" sz="1600" b="1" dirty="0" err="1">
                <a:latin typeface="Calibri" panose="020F0502020204030204" pitchFamily="34" charset="0"/>
                <a:ea typeface="Calibri" panose="020F0502020204030204" pitchFamily="34" charset="0"/>
                <a:cs typeface="Calibri" panose="020F0502020204030204" pitchFamily="34" charset="0"/>
              </a:rPr>
              <a:t>Tverrfaglig</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undervisningsopplegg</a:t>
            </a:r>
            <a:r>
              <a:rPr lang="en-US" sz="1600" b="1" dirty="0">
                <a:latin typeface="Calibri" panose="020F0502020204030204" pitchFamily="34" charset="0"/>
                <a:ea typeface="Calibri" panose="020F0502020204030204" pitchFamily="34" charset="0"/>
                <a:cs typeface="Calibri" panose="020F0502020204030204" pitchFamily="34" charset="0"/>
              </a:rPr>
              <a:t> med kunst </a:t>
            </a:r>
            <a:r>
              <a:rPr lang="en-US" sz="1600" b="1" dirty="0" err="1">
                <a:latin typeface="Calibri" panose="020F0502020204030204" pitchFamily="34" charset="0"/>
                <a:ea typeface="Calibri" panose="020F0502020204030204" pitchFamily="34" charset="0"/>
                <a:cs typeface="Calibri" panose="020F0502020204030204" pitchFamily="34" charset="0"/>
              </a:rPr>
              <a:t>og</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kulturaktivitet</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i</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kjernen</a:t>
            </a:r>
            <a:r>
              <a:rPr lang="en-US" sz="1600" b="1" dirty="0">
                <a:latin typeface="Calibri" panose="020F0502020204030204" pitchFamily="34" charset="0"/>
                <a:ea typeface="Calibri" panose="020F0502020204030204" pitchFamily="34" charset="0"/>
                <a:cs typeface="Calibri" panose="020F0502020204030204" pitchFamily="34" charset="0"/>
              </a:rPr>
              <a:t>. </a:t>
            </a:r>
          </a:p>
          <a:p>
            <a:pPr marL="342900" indent="-342900">
              <a:buFontTx/>
              <a:buChar char="-"/>
            </a:pPr>
            <a:r>
              <a:rPr lang="en-US" sz="1600" b="1" dirty="0" err="1">
                <a:latin typeface="Calibri" panose="020F0502020204030204" pitchFamily="34" charset="0"/>
                <a:ea typeface="Calibri" panose="020F0502020204030204" pitchFamily="34" charset="0"/>
                <a:cs typeface="Calibri" panose="020F0502020204030204" pitchFamily="34" charset="0"/>
              </a:rPr>
              <a:t>Ansatte</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kunstnere</a:t>
            </a:r>
            <a:r>
              <a:rPr lang="en-US" sz="1600" b="1" dirty="0">
                <a:latin typeface="Calibri" panose="020F0502020204030204" pitchFamily="34" charset="0"/>
                <a:ea typeface="Calibri" panose="020F0502020204030204" pitchFamily="34" charset="0"/>
                <a:cs typeface="Calibri" panose="020F0502020204030204" pitchFamily="34" charset="0"/>
              </a:rPr>
              <a:t> jobber </a:t>
            </a:r>
            <a:r>
              <a:rPr lang="en-US" sz="1600" b="1" dirty="0" err="1">
                <a:latin typeface="Calibri" panose="020F0502020204030204" pitchFamily="34" charset="0"/>
                <a:ea typeface="Calibri" panose="020F0502020204030204" pitchFamily="34" charset="0"/>
                <a:cs typeface="Calibri" panose="020F0502020204030204" pitchFamily="34" charset="0"/>
              </a:rPr>
              <a:t>sammen</a:t>
            </a:r>
            <a:r>
              <a:rPr lang="en-US" sz="1600" b="1" dirty="0">
                <a:latin typeface="Calibri" panose="020F0502020204030204" pitchFamily="34" charset="0"/>
                <a:ea typeface="Calibri" panose="020F0502020204030204" pitchFamily="34" charset="0"/>
                <a:cs typeface="Calibri" panose="020F0502020204030204" pitchFamily="34" charset="0"/>
              </a:rPr>
              <a:t> med </a:t>
            </a:r>
            <a:r>
              <a:rPr lang="en-US" sz="1600" b="1" dirty="0" err="1">
                <a:latin typeface="Calibri" panose="020F0502020204030204" pitchFamily="34" charset="0"/>
                <a:ea typeface="Calibri" panose="020F0502020204030204" pitchFamily="34" charset="0"/>
                <a:cs typeface="Calibri" panose="020F0502020204030204" pitchFamily="34" charset="0"/>
              </a:rPr>
              <a:t>lærere</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914400" lvl="1" indent="-457200">
              <a:buFontTx/>
              <a:buChar char="-"/>
            </a:pPr>
            <a:r>
              <a:rPr lang="en-US" sz="1600" b="1" dirty="0">
                <a:latin typeface="Calibri" panose="020F0502020204030204" pitchFamily="34" charset="0"/>
                <a:ea typeface="Calibri" panose="020F0502020204030204" pitchFamily="34" charset="0"/>
                <a:cs typeface="Calibri" panose="020F0502020204030204" pitchFamily="34" charset="0"/>
              </a:rPr>
              <a:t>Fast </a:t>
            </a:r>
            <a:r>
              <a:rPr lang="en-US" sz="1600" b="1" dirty="0" err="1">
                <a:latin typeface="Calibri" panose="020F0502020204030204" pitchFamily="34" charset="0"/>
                <a:ea typeface="Calibri" panose="020F0502020204030204" pitchFamily="34" charset="0"/>
                <a:cs typeface="Calibri" panose="020F0502020204030204" pitchFamily="34" charset="0"/>
              </a:rPr>
              <a:t>undervisopplegg</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914400" lvl="1" indent="-457200">
              <a:buFontTx/>
              <a:buChar char="-"/>
            </a:pPr>
            <a:r>
              <a:rPr lang="en-US" sz="1600" b="1" dirty="0">
                <a:latin typeface="Calibri" panose="020F0502020204030204" pitchFamily="34" charset="0"/>
                <a:ea typeface="Calibri" panose="020F0502020204030204" pitchFamily="34" charset="0"/>
                <a:cs typeface="Calibri" panose="020F0502020204030204" pitchFamily="34" charset="0"/>
              </a:rPr>
              <a:t>2 </a:t>
            </a:r>
            <a:r>
              <a:rPr lang="en-US" sz="1600" b="1" dirty="0" err="1">
                <a:latin typeface="Calibri" panose="020F0502020204030204" pitchFamily="34" charset="0"/>
                <a:ea typeface="Calibri" panose="020F0502020204030204" pitchFamily="34" charset="0"/>
                <a:cs typeface="Calibri" panose="020F0502020204030204" pitchFamily="34" charset="0"/>
              </a:rPr>
              <a:t>år</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914400" lvl="1" indent="-457200">
              <a:buFontTx/>
              <a:buChar char="-"/>
            </a:pPr>
            <a:r>
              <a:rPr lang="en-US" sz="1600" b="1" dirty="0">
                <a:latin typeface="Calibri" panose="020F0502020204030204" pitchFamily="34" charset="0"/>
                <a:ea typeface="Calibri" panose="020F0502020204030204" pitchFamily="34" charset="0"/>
                <a:cs typeface="Calibri" panose="020F0502020204030204" pitchFamily="34" charset="0"/>
              </a:rPr>
              <a:t>3 </a:t>
            </a:r>
            <a:r>
              <a:rPr lang="en-US" sz="1600" b="1" dirty="0" err="1">
                <a:latin typeface="Calibri" panose="020F0502020204030204" pitchFamily="34" charset="0"/>
                <a:ea typeface="Calibri" panose="020F0502020204030204" pitchFamily="34" charset="0"/>
                <a:cs typeface="Calibri" panose="020F0502020204030204" pitchFamily="34" charset="0"/>
              </a:rPr>
              <a:t>ggr</a:t>
            </a:r>
            <a:r>
              <a:rPr lang="en-US" sz="1600" b="1" dirty="0">
                <a:latin typeface="Calibri" panose="020F0502020204030204" pitchFamily="34" charset="0"/>
                <a:ea typeface="Calibri" panose="020F0502020204030204" pitchFamily="34" charset="0"/>
                <a:cs typeface="Calibri" panose="020F0502020204030204" pitchFamily="34" charset="0"/>
              </a:rPr>
              <a:t> 90 </a:t>
            </a:r>
            <a:r>
              <a:rPr lang="en-US" sz="1600" b="1" dirty="0" err="1">
                <a:latin typeface="Calibri" panose="020F0502020204030204" pitchFamily="34" charset="0"/>
                <a:ea typeface="Calibri" panose="020F0502020204030204" pitchFamily="34" charset="0"/>
                <a:cs typeface="Calibri" panose="020F0502020204030204" pitchFamily="34" charset="0"/>
              </a:rPr>
              <a:t>minutt</a:t>
            </a:r>
            <a:r>
              <a:rPr lang="en-US" sz="1600" b="1" dirty="0">
                <a:latin typeface="Calibri" panose="020F0502020204030204" pitchFamily="34" charset="0"/>
                <a:ea typeface="Calibri" panose="020F0502020204030204" pitchFamily="34" charset="0"/>
                <a:cs typeface="Calibri" panose="020F0502020204030204" pitchFamily="34" charset="0"/>
              </a:rPr>
              <a:t>/uke</a:t>
            </a:r>
          </a:p>
          <a:p>
            <a:pPr marL="914400" lvl="1" indent="-457200">
              <a:buFontTx/>
              <a:buChar char="-"/>
            </a:pPr>
            <a:r>
              <a:rPr lang="en-US" sz="1600" b="1" dirty="0" err="1">
                <a:latin typeface="Calibri" panose="020F0502020204030204" pitchFamily="34" charset="0"/>
                <a:ea typeface="Calibri" panose="020F0502020204030204" pitchFamily="34" charset="0"/>
                <a:cs typeface="Calibri" panose="020F0502020204030204" pitchFamily="34" charset="0"/>
              </a:rPr>
              <a:t>Elever</a:t>
            </a:r>
            <a:r>
              <a:rPr lang="en-US" sz="1600" b="1" dirty="0">
                <a:latin typeface="Calibri" panose="020F0502020204030204" pitchFamily="34" charset="0"/>
                <a:ea typeface="Calibri" panose="020F0502020204030204" pitchFamily="34" charset="0"/>
                <a:cs typeface="Calibri" panose="020F0502020204030204" pitchFamily="34" charset="0"/>
              </a:rPr>
              <a:t> I 1-3 </a:t>
            </a:r>
            <a:r>
              <a:rPr lang="en-US" sz="1600" b="1" dirty="0" err="1">
                <a:latin typeface="Calibri" panose="020F0502020204030204" pitchFamily="34" charset="0"/>
                <a:ea typeface="Calibri" panose="020F0502020204030204" pitchFamily="34" charset="0"/>
                <a:cs typeface="Calibri" panose="020F0502020204030204" pitchFamily="34" charset="0"/>
              </a:rPr>
              <a:t>klasse</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914400" lvl="1" indent="-457200">
              <a:buFontTx/>
              <a:buChar char="-"/>
            </a:pPr>
            <a:r>
              <a:rPr lang="en-US" sz="1600" b="1" dirty="0">
                <a:latin typeface="Calibri" panose="020F0502020204030204" pitchFamily="34" charset="0"/>
                <a:ea typeface="Calibri" panose="020F0502020204030204" pitchFamily="34" charset="0"/>
                <a:cs typeface="Calibri" panose="020F0502020204030204" pitchFamily="34" charset="0"/>
              </a:rPr>
              <a:t>16 </a:t>
            </a:r>
            <a:r>
              <a:rPr lang="en-US" sz="1600" b="1" dirty="0" err="1">
                <a:latin typeface="Calibri" panose="020F0502020204030204" pitchFamily="34" charset="0"/>
                <a:ea typeface="Calibri" panose="020F0502020204030204" pitchFamily="34" charset="0"/>
                <a:cs typeface="Calibri" panose="020F0502020204030204" pitchFamily="34" charset="0"/>
              </a:rPr>
              <a:t>grunnskoler</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i</a:t>
            </a:r>
            <a:r>
              <a:rPr lang="en-US" sz="1600" b="1" dirty="0">
                <a:latin typeface="Calibri" panose="020F0502020204030204" pitchFamily="34" charset="0"/>
                <a:ea typeface="Calibri" panose="020F0502020204030204" pitchFamily="34" charset="0"/>
                <a:cs typeface="Calibri" panose="020F0502020204030204" pitchFamily="34" charset="0"/>
              </a:rPr>
              <a:t> Norge </a:t>
            </a:r>
            <a:r>
              <a:rPr lang="en-US" sz="1600" b="1" dirty="0" err="1">
                <a:latin typeface="Calibri" panose="020F0502020204030204" pitchFamily="34" charset="0"/>
                <a:ea typeface="Calibri" panose="020F0502020204030204" pitchFamily="34" charset="0"/>
                <a:cs typeface="Calibri" panose="020F0502020204030204" pitchFamily="34" charset="0"/>
              </a:rPr>
              <a:t>og</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b="1" dirty="0" err="1">
                <a:latin typeface="Calibri" panose="020F0502020204030204" pitchFamily="34" charset="0"/>
                <a:ea typeface="Calibri" panose="020F0502020204030204" pitchFamily="34" charset="0"/>
                <a:cs typeface="Calibri" panose="020F0502020204030204" pitchFamily="34" charset="0"/>
              </a:rPr>
              <a:t>Ungarn</a:t>
            </a:r>
            <a:endParaRPr lang="en-US" sz="1600" b="1" dirty="0">
              <a:latin typeface="Calibri" panose="020F0502020204030204" pitchFamily="34" charset="0"/>
              <a:ea typeface="Calibri" panose="020F0502020204030204" pitchFamily="34" charset="0"/>
              <a:cs typeface="Calibri" panose="020F0502020204030204" pitchFamily="34" charset="0"/>
            </a:endParaRPr>
          </a:p>
          <a:p>
            <a:endParaRPr lang="nb-NO" sz="1600" dirty="0"/>
          </a:p>
        </p:txBody>
      </p:sp>
    </p:spTree>
    <p:extLst>
      <p:ext uri="{BB962C8B-B14F-4D97-AF65-F5344CB8AC3E}">
        <p14:creationId xmlns:p14="http://schemas.microsoft.com/office/powerpoint/2010/main" val="3154929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ilde Katter Løver Skygge Dyr">
            <a:extLst>
              <a:ext uri="{FF2B5EF4-FFF2-40B4-BE49-F238E27FC236}">
                <a16:creationId xmlns:a16="http://schemas.microsoft.com/office/drawing/2014/main" id="{A5AC3EE1-B0FC-2AB5-9E95-FBA613D15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101" y="857251"/>
            <a:ext cx="5045075"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Plasshaldar for innhald 2">
            <a:extLst>
              <a:ext uri="{FF2B5EF4-FFF2-40B4-BE49-F238E27FC236}">
                <a16:creationId xmlns:a16="http://schemas.microsoft.com/office/drawing/2014/main" id="{98643725-BD8C-F9FD-3FA6-833CBD754DB0}"/>
              </a:ext>
            </a:extLst>
          </p:cNvPr>
          <p:cNvGraphicFramePr>
            <a:graphicFrameLocks noGrp="1"/>
          </p:cNvGraphicFramePr>
          <p:nvPr>
            <p:ph idx="1"/>
          </p:nvPr>
        </p:nvGraphicFramePr>
        <p:xfrm>
          <a:off x="5754386" y="2290496"/>
          <a:ext cx="3968393" cy="3298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7A896D36-AB05-0354-206C-E2308CC5C9CF}"/>
              </a:ext>
            </a:extLst>
          </p:cNvPr>
          <p:cNvGraphicFramePr/>
          <p:nvPr>
            <p:extLst>
              <p:ext uri="{D42A27DB-BD31-4B8C-83A1-F6EECF244321}">
                <p14:modId xmlns:p14="http://schemas.microsoft.com/office/powerpoint/2010/main" val="76089556"/>
              </p:ext>
            </p:extLst>
          </p:nvPr>
        </p:nvGraphicFramePr>
        <p:xfrm>
          <a:off x="1981846" y="2462022"/>
          <a:ext cx="3333314" cy="30998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413" name="Tittel 5">
            <a:extLst>
              <a:ext uri="{FF2B5EF4-FFF2-40B4-BE49-F238E27FC236}">
                <a16:creationId xmlns:a16="http://schemas.microsoft.com/office/drawing/2014/main" id="{1D493DD4-C1E4-B71E-9F86-1B5EC24650C0}"/>
              </a:ext>
            </a:extLst>
          </p:cNvPr>
          <p:cNvSpPr>
            <a:spLocks noGrp="1"/>
          </p:cNvSpPr>
          <p:nvPr>
            <p:ph type="title"/>
          </p:nvPr>
        </p:nvSpPr>
        <p:spPr>
          <a:xfrm>
            <a:off x="2152650" y="1131888"/>
            <a:ext cx="7118350" cy="728662"/>
          </a:xfrm>
        </p:spPr>
        <p:txBody>
          <a:bodyPr/>
          <a:lstStyle/>
          <a:p>
            <a:r>
              <a:rPr lang="nb-NO" altLang="nb-NO" sz="2400" b="1">
                <a:solidFill>
                  <a:srgbClr val="FF0000"/>
                </a:solidFill>
                <a:ea typeface="ＭＳ Ｐゴシック" panose="020B0600070205080204" pitchFamily="34" charset="-128"/>
              </a:rPr>
              <a:t>Modulene er basert på det vi vet styrker EF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a:extLst>
              <a:ext uri="{FF2B5EF4-FFF2-40B4-BE49-F238E27FC236}">
                <a16:creationId xmlns:a16="http://schemas.microsoft.com/office/drawing/2014/main" id="{5AD15200-A36C-41EC-A0FE-90555274CD68}"/>
              </a:ext>
            </a:extLst>
          </p:cNvPr>
          <p:cNvSpPr>
            <a:spLocks noGrp="1"/>
          </p:cNvSpPr>
          <p:nvPr>
            <p:ph type="title"/>
          </p:nvPr>
        </p:nvSpPr>
        <p:spPr>
          <a:xfrm>
            <a:off x="589560" y="856180"/>
            <a:ext cx="4560584" cy="1128068"/>
          </a:xfrm>
        </p:spPr>
        <p:txBody>
          <a:bodyPr vert="horz" lIns="91440" tIns="45720" rIns="91440" bIns="45720" rtlCol="0" anchor="ctr">
            <a:normAutofit/>
          </a:bodyPr>
          <a:lstStyle/>
          <a:p>
            <a:pPr algn="ctr"/>
            <a:r>
              <a:rPr lang="en-US" sz="4000" dirty="0" err="1"/>
              <a:t>Forsking</a:t>
            </a:r>
            <a:endParaRPr lang="en-US" sz="4000" dirty="0"/>
          </a:p>
        </p:txBody>
      </p:sp>
      <p:grpSp>
        <p:nvGrpSpPr>
          <p:cNvPr id="23" name="Group 2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Sylinder 5">
            <a:extLst>
              <a:ext uri="{FF2B5EF4-FFF2-40B4-BE49-F238E27FC236}">
                <a16:creationId xmlns:a16="http://schemas.microsoft.com/office/drawing/2014/main" id="{C5FC36FD-2ACC-4DC4-8D54-9B497DAB63F5}"/>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dirty="0" err="1"/>
              <a:t>Kvantitativ</a:t>
            </a:r>
            <a:r>
              <a:rPr lang="en-US" sz="2000" b="1" dirty="0"/>
              <a:t> </a:t>
            </a:r>
            <a:r>
              <a:rPr lang="en-US" sz="2000" b="1" dirty="0" err="1"/>
              <a:t>forskning</a:t>
            </a:r>
            <a:endParaRPr lang="en-US" sz="2000" b="1" dirty="0"/>
          </a:p>
          <a:p>
            <a:pPr marL="285750" indent="-228600">
              <a:lnSpc>
                <a:spcPct val="90000"/>
              </a:lnSpc>
              <a:spcAft>
                <a:spcPts val="600"/>
              </a:spcAft>
              <a:buFont typeface="Arial" panose="020B0604020202020204" pitchFamily="34" charset="0"/>
              <a:buChar char="•"/>
            </a:pPr>
            <a:r>
              <a:rPr lang="en-US" sz="2000" b="1" dirty="0"/>
              <a:t>Yellow/red: </a:t>
            </a:r>
            <a:r>
              <a:rPr lang="en-US" sz="2000" dirty="0"/>
              <a:t>Digital, </a:t>
            </a:r>
            <a:r>
              <a:rPr lang="en-US" sz="2000" dirty="0" err="1"/>
              <a:t>spillbasert</a:t>
            </a:r>
            <a:r>
              <a:rPr lang="en-US" sz="2000" dirty="0"/>
              <a:t> test </a:t>
            </a:r>
            <a:r>
              <a:rPr lang="en-US" sz="2000" dirty="0" err="1"/>
              <a:t>gjennomføres</a:t>
            </a:r>
            <a:r>
              <a:rPr lang="en-US" sz="2000" dirty="0"/>
              <a:t> </a:t>
            </a:r>
            <a:r>
              <a:rPr lang="en-US" sz="2000" dirty="0" err="1"/>
              <a:t>på</a:t>
            </a:r>
            <a:r>
              <a:rPr lang="en-US" sz="2000" dirty="0"/>
              <a:t> </a:t>
            </a:r>
            <a:r>
              <a:rPr lang="en-US" sz="2000" dirty="0" err="1"/>
              <a:t>nettbrett</a:t>
            </a:r>
            <a:r>
              <a:rPr lang="en-US" sz="2000" dirty="0"/>
              <a:t> av </a:t>
            </a:r>
            <a:r>
              <a:rPr lang="en-US" sz="2000" dirty="0" err="1"/>
              <a:t>elevene</a:t>
            </a:r>
            <a:r>
              <a:rPr lang="en-US" sz="2000" dirty="0"/>
              <a:t>.</a:t>
            </a:r>
          </a:p>
          <a:p>
            <a:pPr marL="285750" indent="-228600">
              <a:lnSpc>
                <a:spcPct val="90000"/>
              </a:lnSpc>
              <a:spcAft>
                <a:spcPts val="600"/>
              </a:spcAft>
              <a:buFont typeface="Arial" panose="020B0604020202020204" pitchFamily="34" charset="0"/>
              <a:buChar char="•"/>
            </a:pPr>
            <a:r>
              <a:rPr lang="en-US" sz="2000" dirty="0" err="1"/>
              <a:t>Før</a:t>
            </a:r>
            <a:r>
              <a:rPr lang="en-US" sz="2000" dirty="0"/>
              <a:t>, </a:t>
            </a:r>
            <a:r>
              <a:rPr lang="en-US" sz="2000" dirty="0" err="1"/>
              <a:t>underveis</a:t>
            </a:r>
            <a:r>
              <a:rPr lang="en-US" sz="2000" dirty="0"/>
              <a:t> </a:t>
            </a:r>
            <a:r>
              <a:rPr lang="en-US" sz="2000" dirty="0" err="1"/>
              <a:t>og</a:t>
            </a:r>
            <a:r>
              <a:rPr lang="en-US" sz="2000" dirty="0"/>
              <a:t> </a:t>
            </a:r>
            <a:r>
              <a:rPr lang="en-US" sz="2000" dirty="0" err="1"/>
              <a:t>etterpå</a:t>
            </a:r>
            <a:endParaRPr lang="en-US" sz="2000" dirty="0"/>
          </a:p>
          <a:p>
            <a:pPr marL="285750"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b="1" dirty="0" err="1"/>
              <a:t>Kvalitativ</a:t>
            </a:r>
            <a:r>
              <a:rPr lang="en-US" sz="2000" b="1" dirty="0"/>
              <a:t> </a:t>
            </a:r>
            <a:r>
              <a:rPr lang="en-US" sz="2000" b="1" dirty="0" err="1"/>
              <a:t>forskning</a:t>
            </a:r>
            <a:endParaRPr lang="en-US" sz="2000" b="1" dirty="0"/>
          </a:p>
          <a:p>
            <a:pPr marL="285750" indent="-228600">
              <a:lnSpc>
                <a:spcPct val="90000"/>
              </a:lnSpc>
              <a:spcAft>
                <a:spcPts val="600"/>
              </a:spcAft>
              <a:buFont typeface="Arial" panose="020B0604020202020204" pitchFamily="34" charset="0"/>
              <a:buChar char="•"/>
            </a:pPr>
            <a:r>
              <a:rPr lang="en-US" sz="2000" dirty="0" err="1"/>
              <a:t>Intervjuer</a:t>
            </a:r>
            <a:endParaRPr lang="en-US" sz="2000" dirty="0"/>
          </a:p>
          <a:p>
            <a:pPr marL="285750" indent="-228600">
              <a:lnSpc>
                <a:spcPct val="90000"/>
              </a:lnSpc>
              <a:spcAft>
                <a:spcPts val="600"/>
              </a:spcAft>
              <a:buFont typeface="Arial" panose="020B0604020202020204" pitchFamily="34" charset="0"/>
              <a:buChar char="•"/>
            </a:pPr>
            <a:r>
              <a:rPr lang="en-US" sz="2000" dirty="0" err="1"/>
              <a:t>Kunstnere</a:t>
            </a:r>
            <a:r>
              <a:rPr lang="en-US" sz="2000" dirty="0"/>
              <a:t>, </a:t>
            </a:r>
            <a:r>
              <a:rPr lang="en-US" sz="2000" dirty="0" err="1"/>
              <a:t>lærere</a:t>
            </a:r>
            <a:r>
              <a:rPr lang="en-US" sz="2000" dirty="0"/>
              <a:t>, </a:t>
            </a:r>
            <a:r>
              <a:rPr lang="en-US" sz="2000" dirty="0" err="1"/>
              <a:t>foreldre</a:t>
            </a:r>
            <a:r>
              <a:rPr lang="en-US" sz="2000" dirty="0"/>
              <a:t>, </a:t>
            </a:r>
            <a:r>
              <a:rPr lang="en-US" sz="2000" dirty="0" err="1"/>
              <a:t>elever</a:t>
            </a:r>
            <a:r>
              <a:rPr lang="en-US" sz="2000" dirty="0"/>
              <a:t>, </a:t>
            </a:r>
            <a:r>
              <a:rPr lang="en-US" sz="2000" dirty="0" err="1"/>
              <a:t>skoleledere</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endParaRPr lang="en-US" sz="2000" dirty="0"/>
          </a:p>
        </p:txBody>
      </p:sp>
      <p:sp>
        <p:nvSpPr>
          <p:cNvPr id="29" name="Rectangle 2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e 7" descr="Et bilde som inneholder tekst, person, innendørs, gutt&#10;&#10;Automatisk generert beskrivelse">
            <a:extLst>
              <a:ext uri="{FF2B5EF4-FFF2-40B4-BE49-F238E27FC236}">
                <a16:creationId xmlns:a16="http://schemas.microsoft.com/office/drawing/2014/main" id="{1BE0BC52-04CE-4796-9D9B-CF8714055535}"/>
              </a:ext>
            </a:extLst>
          </p:cNvPr>
          <p:cNvPicPr>
            <a:picLocks noChangeAspect="1"/>
          </p:cNvPicPr>
          <p:nvPr/>
        </p:nvPicPr>
        <p:blipFill rotWithShape="1">
          <a:blip r:embed="rId3">
            <a:extLst>
              <a:ext uri="{28A0092B-C50C-407E-A947-70E740481C1C}">
                <a14:useLocalDpi xmlns:a14="http://schemas.microsoft.com/office/drawing/2010/main" val="0"/>
              </a:ext>
            </a:extLst>
          </a:blip>
          <a:srcRect t="3062" r="4" b="4"/>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393271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5"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246DDF3-7C8A-407C-0F78-221F630D407A}"/>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dirty="0"/>
              <a:t>Ingen </a:t>
            </a:r>
            <a:r>
              <a:rPr lang="en-US" sz="2000" dirty="0" err="1"/>
              <a:t>signifikante</a:t>
            </a:r>
            <a:r>
              <a:rPr lang="en-US" sz="2000" dirty="0"/>
              <a:t> </a:t>
            </a:r>
            <a:r>
              <a:rPr lang="en-US" sz="2000" dirty="0" err="1"/>
              <a:t>forskjeller</a:t>
            </a:r>
            <a:r>
              <a:rPr lang="en-US" sz="2000" dirty="0"/>
              <a:t> </a:t>
            </a:r>
            <a:r>
              <a:rPr lang="en-US" sz="2000" dirty="0" err="1"/>
              <a:t>på</a:t>
            </a:r>
            <a:r>
              <a:rPr lang="en-US" sz="2000" dirty="0"/>
              <a:t> </a:t>
            </a:r>
            <a:r>
              <a:rPr lang="en-US" sz="2000" dirty="0" err="1"/>
              <a:t>standardiserte</a:t>
            </a:r>
            <a:r>
              <a:rPr lang="en-US" sz="2000" dirty="0"/>
              <a:t> tester for </a:t>
            </a:r>
            <a:r>
              <a:rPr lang="en-US" sz="2000" dirty="0" err="1"/>
              <a:t>eksekutive</a:t>
            </a:r>
            <a:r>
              <a:rPr lang="en-US" sz="2000" dirty="0"/>
              <a:t> </a:t>
            </a:r>
            <a:r>
              <a:rPr lang="en-US" sz="2000" dirty="0" err="1"/>
              <a:t>funksjoner</a:t>
            </a:r>
            <a:endParaRPr lang="en-US" sz="2000" dirty="0"/>
          </a:p>
          <a:p>
            <a:r>
              <a:rPr lang="en-US" sz="2000" dirty="0" err="1"/>
              <a:t>Begge</a:t>
            </a:r>
            <a:r>
              <a:rPr lang="en-US" sz="2000" dirty="0"/>
              <a:t> </a:t>
            </a:r>
            <a:r>
              <a:rPr lang="en-US" sz="2000" dirty="0" err="1"/>
              <a:t>grupper</a:t>
            </a:r>
            <a:r>
              <a:rPr lang="en-US" sz="2000" dirty="0"/>
              <a:t> </a:t>
            </a:r>
            <a:r>
              <a:rPr lang="en-US" sz="2000" dirty="0" err="1"/>
              <a:t>forbedret</a:t>
            </a:r>
            <a:r>
              <a:rPr lang="en-US" sz="2000" dirty="0"/>
              <a:t> seg </a:t>
            </a:r>
            <a:r>
              <a:rPr lang="en-US" sz="2000" dirty="0" err="1"/>
              <a:t>likt</a:t>
            </a:r>
            <a:r>
              <a:rPr lang="en-US" sz="2000" dirty="0"/>
              <a:t> over </a:t>
            </a:r>
            <a:r>
              <a:rPr lang="en-US" sz="2000" dirty="0" err="1"/>
              <a:t>tid</a:t>
            </a:r>
            <a:r>
              <a:rPr lang="en-US" sz="2000" dirty="0"/>
              <a:t>, </a:t>
            </a:r>
            <a:r>
              <a:rPr lang="en-US" sz="2000" dirty="0" err="1"/>
              <a:t>hovedsakelig</a:t>
            </a:r>
            <a:r>
              <a:rPr lang="en-US" sz="2000" dirty="0"/>
              <a:t> </a:t>
            </a:r>
            <a:r>
              <a:rPr lang="en-US" sz="2000" dirty="0" err="1"/>
              <a:t>på</a:t>
            </a:r>
            <a:r>
              <a:rPr lang="en-US" sz="2000" dirty="0"/>
              <a:t> </a:t>
            </a:r>
            <a:r>
              <a:rPr lang="en-US" sz="2000" dirty="0" err="1"/>
              <a:t>grunn</a:t>
            </a:r>
            <a:r>
              <a:rPr lang="en-US" sz="2000" dirty="0"/>
              <a:t> av alder </a:t>
            </a:r>
            <a:r>
              <a:rPr lang="en-US" sz="2000" dirty="0" err="1"/>
              <a:t>og</a:t>
            </a:r>
            <a:r>
              <a:rPr lang="en-US" sz="2000" dirty="0"/>
              <a:t> </a:t>
            </a:r>
            <a:r>
              <a:rPr lang="en-US" sz="2000" dirty="0" err="1"/>
              <a:t>naturlig</a:t>
            </a:r>
            <a:r>
              <a:rPr lang="en-US" sz="2000" dirty="0"/>
              <a:t> </a:t>
            </a:r>
            <a:r>
              <a:rPr lang="en-US" sz="2000" dirty="0" err="1"/>
              <a:t>utvikling</a:t>
            </a:r>
            <a:r>
              <a:rPr lang="en-US" sz="2000" dirty="0"/>
              <a:t> </a:t>
            </a:r>
          </a:p>
          <a:p>
            <a:pPr lvl="1"/>
            <a:r>
              <a:rPr lang="en-US" sz="2000" dirty="0"/>
              <a:t>Testen </a:t>
            </a:r>
            <a:r>
              <a:rPr lang="en-US" sz="2000" dirty="0" err="1"/>
              <a:t>fanger</a:t>
            </a:r>
            <a:r>
              <a:rPr lang="en-US" sz="2000" dirty="0"/>
              <a:t> </a:t>
            </a:r>
            <a:r>
              <a:rPr lang="en-US" sz="2000" dirty="0" err="1"/>
              <a:t>ikke</a:t>
            </a:r>
            <a:r>
              <a:rPr lang="en-US" sz="2000" dirty="0"/>
              <a:t> </a:t>
            </a:r>
            <a:r>
              <a:rPr lang="en-US" sz="2000" dirty="0" err="1"/>
              <a:t>relevante</a:t>
            </a:r>
            <a:r>
              <a:rPr lang="en-US" sz="2000" dirty="0"/>
              <a:t> EF</a:t>
            </a:r>
          </a:p>
          <a:p>
            <a:pPr lvl="1"/>
            <a:r>
              <a:rPr lang="en-US" sz="2000" dirty="0"/>
              <a:t>KÅL sin effect </a:t>
            </a:r>
            <a:r>
              <a:rPr lang="en-US" sz="2000" dirty="0" err="1"/>
              <a:t>på</a:t>
            </a:r>
            <a:r>
              <a:rPr lang="en-US" sz="2000" dirty="0"/>
              <a:t> </a:t>
            </a:r>
            <a:r>
              <a:rPr lang="en-US" sz="2000" dirty="0" err="1"/>
              <a:t>disse</a:t>
            </a:r>
            <a:r>
              <a:rPr lang="en-US" sz="2000" dirty="0"/>
              <a:t> EF er </a:t>
            </a:r>
            <a:r>
              <a:rPr lang="en-US" sz="2000" dirty="0" err="1"/>
              <a:t>begrenset</a:t>
            </a:r>
            <a:endParaRPr lang="en-US" sz="2000" dirty="0"/>
          </a:p>
          <a:p>
            <a:pPr lvl="1"/>
            <a:r>
              <a:rPr lang="en-US" sz="2000" dirty="0" err="1"/>
              <a:t>Behov</a:t>
            </a:r>
            <a:r>
              <a:rPr lang="en-US" sz="2000" dirty="0"/>
              <a:t> for alternative </a:t>
            </a:r>
            <a:r>
              <a:rPr lang="en-US" sz="2000" dirty="0" err="1"/>
              <a:t>måter</a:t>
            </a:r>
            <a:r>
              <a:rPr lang="en-US" sz="2000" dirty="0"/>
              <a:t> å </a:t>
            </a:r>
            <a:r>
              <a:rPr lang="en-US" sz="2000" dirty="0" err="1"/>
              <a:t>måle</a:t>
            </a:r>
            <a:r>
              <a:rPr lang="en-US" sz="2000" dirty="0"/>
              <a:t> </a:t>
            </a:r>
            <a:r>
              <a:rPr lang="en-US" sz="2000" dirty="0" err="1"/>
              <a:t>effekt</a:t>
            </a:r>
            <a:endParaRPr lang="en-US" sz="2000" dirty="0"/>
          </a:p>
        </p:txBody>
      </p:sp>
      <p:sp>
        <p:nvSpPr>
          <p:cNvPr id="40" name="Rectangle 3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lassholder for innhold 12">
            <a:extLst>
              <a:ext uri="{FF2B5EF4-FFF2-40B4-BE49-F238E27FC236}">
                <a16:creationId xmlns:a16="http://schemas.microsoft.com/office/drawing/2014/main" id="{CB5020F3-B793-8556-3F94-14EE660435BD}"/>
              </a:ext>
            </a:extLst>
          </p:cNvPr>
          <p:cNvPicPr>
            <a:picLocks noGrp="1" noChangeAspect="1"/>
          </p:cNvPicPr>
          <p:nvPr>
            <p:ph sz="half" idx="2"/>
          </p:nvPr>
        </p:nvPicPr>
        <p:blipFill>
          <a:blip r:embed="rId3"/>
          <a:srcRect l="15314" r="15828" b="1"/>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203469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lassholder for innhold 2">
            <a:extLst>
              <a:ext uri="{FF2B5EF4-FFF2-40B4-BE49-F238E27FC236}">
                <a16:creationId xmlns:a16="http://schemas.microsoft.com/office/drawing/2014/main" id="{C5900094-C6B7-61BB-FB0A-8DB2B9F4381F}"/>
              </a:ext>
            </a:extLst>
          </p:cNvPr>
          <p:cNvPicPr>
            <a:picLocks noGrp="1" noChangeAspect="1"/>
          </p:cNvPicPr>
          <p:nvPr>
            <p:ph sz="half" idx="2"/>
          </p:nvPr>
        </p:nvPicPr>
        <p:blipFill>
          <a:blip r:embed="rId3"/>
          <a:srcRect l="6941" r="-1" b="-1"/>
          <a:stretch>
            <a:fillRect/>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0C2E5AD6-6399-D95D-82BA-C1B203C9D7E4}"/>
              </a:ext>
            </a:extLst>
          </p:cNvPr>
          <p:cNvSpPr>
            <a:spLocks noGrp="1"/>
          </p:cNvSpPr>
          <p:nvPr>
            <p:ph type="title"/>
          </p:nvPr>
        </p:nvSpPr>
        <p:spPr>
          <a:xfrm>
            <a:off x="299258" y="365125"/>
            <a:ext cx="4361131" cy="1899912"/>
          </a:xfrm>
        </p:spPr>
        <p:txBody>
          <a:bodyPr vert="horz" lIns="91440" tIns="45720" rIns="91440" bIns="45720" rtlCol="0" anchor="ctr">
            <a:normAutofit/>
          </a:bodyPr>
          <a:lstStyle/>
          <a:p>
            <a:r>
              <a:rPr lang="en-US" sz="4000" dirty="0" err="1"/>
              <a:t>Hovedfunn</a:t>
            </a:r>
            <a:r>
              <a:rPr lang="en-US" sz="4000" dirty="0"/>
              <a:t> </a:t>
            </a:r>
            <a:r>
              <a:rPr lang="en-US" sz="4000" dirty="0" err="1"/>
              <a:t>fra</a:t>
            </a:r>
            <a:r>
              <a:rPr lang="en-US" sz="4000" dirty="0"/>
              <a:t> </a:t>
            </a:r>
            <a:r>
              <a:rPr lang="en-US" sz="4000" dirty="0" err="1"/>
              <a:t>kvalitative</a:t>
            </a:r>
            <a:r>
              <a:rPr lang="en-US" sz="4000" dirty="0"/>
              <a:t> </a:t>
            </a:r>
            <a:r>
              <a:rPr lang="en-US" sz="4000" dirty="0" err="1"/>
              <a:t>intervjuer</a:t>
            </a:r>
            <a:r>
              <a:rPr lang="en-US" sz="4000" dirty="0"/>
              <a:t> </a:t>
            </a:r>
          </a:p>
        </p:txBody>
      </p:sp>
      <p:sp>
        <p:nvSpPr>
          <p:cNvPr id="4" name="Plassholder for innhold 3">
            <a:extLst>
              <a:ext uri="{FF2B5EF4-FFF2-40B4-BE49-F238E27FC236}">
                <a16:creationId xmlns:a16="http://schemas.microsoft.com/office/drawing/2014/main" id="{CE7C6090-D982-EA0D-CD0B-5B03D9951061}"/>
              </a:ext>
            </a:extLst>
          </p:cNvPr>
          <p:cNvSpPr>
            <a:spLocks noGrp="1"/>
          </p:cNvSpPr>
          <p:nvPr>
            <p:ph sz="half" idx="1"/>
          </p:nvPr>
        </p:nvSpPr>
        <p:spPr>
          <a:xfrm>
            <a:off x="838200" y="2434201"/>
            <a:ext cx="3822189" cy="3742762"/>
          </a:xfrm>
        </p:spPr>
        <p:txBody>
          <a:bodyPr vert="horz" lIns="91440" tIns="45720" rIns="91440" bIns="45720" rtlCol="0">
            <a:normAutofit/>
          </a:bodyPr>
          <a:lstStyle/>
          <a:p>
            <a:pPr marL="342900" lvl="0">
              <a:spcAft>
                <a:spcPts val="800"/>
              </a:spcAft>
              <a:buSzPts val="1000"/>
              <a:tabLst>
                <a:tab pos="457200" algn="l"/>
              </a:tabLst>
            </a:pPr>
            <a:r>
              <a:rPr lang="en-US" sz="1300" b="1" dirty="0" err="1">
                <a:effectLst/>
              </a:rPr>
              <a:t>Elevene</a:t>
            </a:r>
            <a:r>
              <a:rPr lang="en-US" sz="1300" b="1" dirty="0">
                <a:effectLst/>
              </a:rPr>
              <a:t> </a:t>
            </a:r>
            <a:r>
              <a:rPr lang="en-US" sz="1300" b="1" dirty="0" err="1">
                <a:effectLst/>
              </a:rPr>
              <a:t>opplevde</a:t>
            </a:r>
            <a:r>
              <a:rPr lang="en-US" sz="1300" b="1" dirty="0">
                <a:effectLst/>
              </a:rPr>
              <a:t> </a:t>
            </a:r>
            <a:r>
              <a:rPr lang="en-US" sz="1300" b="1" dirty="0" err="1">
                <a:effectLst/>
              </a:rPr>
              <a:t>læring</a:t>
            </a:r>
            <a:r>
              <a:rPr lang="en-US" sz="1300" b="1" dirty="0">
                <a:effectLst/>
              </a:rPr>
              <a:t> </a:t>
            </a:r>
            <a:r>
              <a:rPr lang="en-US" sz="1300" b="1" dirty="0" err="1">
                <a:effectLst/>
              </a:rPr>
              <a:t>som</a:t>
            </a:r>
            <a:r>
              <a:rPr lang="en-US" sz="1300" b="1" dirty="0">
                <a:effectLst/>
              </a:rPr>
              <a:t> </a:t>
            </a:r>
            <a:r>
              <a:rPr lang="en-US" sz="1300" b="1" dirty="0" err="1">
                <a:effectLst/>
              </a:rPr>
              <a:t>mer</a:t>
            </a:r>
            <a:r>
              <a:rPr lang="en-US" sz="1300" b="1" dirty="0">
                <a:effectLst/>
              </a:rPr>
              <a:t> </a:t>
            </a:r>
            <a:r>
              <a:rPr lang="en-US" sz="1300" b="1" dirty="0" err="1">
                <a:effectLst/>
              </a:rPr>
              <a:t>engasjerende</a:t>
            </a:r>
            <a:r>
              <a:rPr lang="en-US" sz="1300" b="1" dirty="0">
                <a:effectLst/>
              </a:rPr>
              <a:t> </a:t>
            </a:r>
            <a:r>
              <a:rPr lang="en-US" sz="1300" b="1" dirty="0" err="1">
                <a:effectLst/>
              </a:rPr>
              <a:t>og</a:t>
            </a:r>
            <a:r>
              <a:rPr lang="en-US" sz="1300" b="1" dirty="0">
                <a:effectLst/>
              </a:rPr>
              <a:t> </a:t>
            </a:r>
            <a:r>
              <a:rPr lang="en-US" sz="1300" b="1" dirty="0" err="1">
                <a:effectLst/>
              </a:rPr>
              <a:t>kreativ</a:t>
            </a:r>
            <a:endParaRPr lang="en-US" sz="1300" b="1" dirty="0">
              <a:effectLst/>
            </a:endParaRPr>
          </a:p>
          <a:p>
            <a:pPr marL="342900" lvl="0">
              <a:spcAft>
                <a:spcPts val="800"/>
              </a:spcAft>
              <a:buSzPts val="1000"/>
              <a:tabLst>
                <a:tab pos="457200" algn="l"/>
              </a:tabLst>
            </a:pPr>
            <a:r>
              <a:rPr lang="en-US" sz="1300" b="1" dirty="0" err="1"/>
              <a:t>Oppmuntret</a:t>
            </a:r>
            <a:r>
              <a:rPr lang="en-US" sz="1300" b="1" dirty="0"/>
              <a:t> det å </a:t>
            </a:r>
            <a:r>
              <a:rPr lang="en-US" sz="1300" b="1" dirty="0" err="1"/>
              <a:t>tenke</a:t>
            </a:r>
            <a:r>
              <a:rPr lang="en-US" sz="1300" b="1" dirty="0"/>
              <a:t> </a:t>
            </a:r>
            <a:r>
              <a:rPr lang="en-US" sz="1300" b="1" dirty="0" err="1"/>
              <a:t>utenfor</a:t>
            </a:r>
            <a:r>
              <a:rPr lang="en-US" sz="1300" b="1" dirty="0"/>
              <a:t> </a:t>
            </a:r>
            <a:r>
              <a:rPr lang="en-US" sz="1300" b="1" dirty="0" err="1"/>
              <a:t>boksen</a:t>
            </a:r>
            <a:endParaRPr lang="en-US" sz="1300" b="1" dirty="0"/>
          </a:p>
          <a:p>
            <a:pPr marL="342900" lvl="0">
              <a:spcAft>
                <a:spcPts val="800"/>
              </a:spcAft>
              <a:buSzPts val="1000"/>
              <a:tabLst>
                <a:tab pos="457200" algn="l"/>
              </a:tabLst>
            </a:pPr>
            <a:r>
              <a:rPr lang="en-US" sz="1300" dirty="0"/>
              <a:t>Feil er </a:t>
            </a:r>
            <a:r>
              <a:rPr lang="en-US" sz="1300" dirty="0" err="1"/>
              <a:t>en</a:t>
            </a:r>
            <a:r>
              <a:rPr lang="en-US" sz="1300" dirty="0"/>
              <a:t> </a:t>
            </a:r>
            <a:r>
              <a:rPr lang="en-US" sz="1300" dirty="0" err="1"/>
              <a:t>naturlig</a:t>
            </a:r>
            <a:r>
              <a:rPr lang="en-US" sz="1300" dirty="0"/>
              <a:t> </a:t>
            </a:r>
            <a:r>
              <a:rPr lang="en-US" sz="1300" dirty="0" err="1"/>
              <a:t>og</a:t>
            </a:r>
            <a:r>
              <a:rPr lang="en-US" sz="1300" dirty="0"/>
              <a:t> god del av </a:t>
            </a:r>
            <a:r>
              <a:rPr lang="en-US" sz="1300" dirty="0" err="1"/>
              <a:t>læringen</a:t>
            </a:r>
            <a:endParaRPr lang="en-US" sz="1300" dirty="0"/>
          </a:p>
          <a:p>
            <a:pPr marL="342900" lvl="0">
              <a:spcAft>
                <a:spcPts val="800"/>
              </a:spcAft>
              <a:buSzPts val="1000"/>
              <a:tabLst>
                <a:tab pos="457200" algn="l"/>
              </a:tabLst>
            </a:pPr>
            <a:r>
              <a:rPr lang="en-US" sz="1300" dirty="0" err="1"/>
              <a:t>Faglig</a:t>
            </a:r>
            <a:r>
              <a:rPr lang="en-US" sz="1300" dirty="0"/>
              <a:t> </a:t>
            </a:r>
            <a:r>
              <a:rPr lang="en-US" sz="1300" dirty="0" err="1"/>
              <a:t>vekst</a:t>
            </a:r>
            <a:r>
              <a:rPr lang="en-US" sz="1300" dirty="0"/>
              <a:t> hos </a:t>
            </a:r>
            <a:r>
              <a:rPr lang="en-US" sz="1300" dirty="0" err="1"/>
              <a:t>kunstnere</a:t>
            </a:r>
            <a:r>
              <a:rPr lang="en-US" sz="1300" dirty="0"/>
              <a:t> </a:t>
            </a:r>
            <a:r>
              <a:rPr lang="en-US" sz="1300" dirty="0" err="1"/>
              <a:t>og</a:t>
            </a:r>
            <a:r>
              <a:rPr lang="en-US" sz="1300" dirty="0"/>
              <a:t> </a:t>
            </a:r>
            <a:r>
              <a:rPr lang="en-US" sz="1300" dirty="0" err="1"/>
              <a:t>lærere</a:t>
            </a:r>
            <a:endParaRPr lang="en-US" sz="1300" dirty="0"/>
          </a:p>
          <a:p>
            <a:pPr marL="342900" lvl="0">
              <a:spcAft>
                <a:spcPts val="800"/>
              </a:spcAft>
              <a:buSzPts val="1000"/>
              <a:tabLst>
                <a:tab pos="457200" algn="l"/>
              </a:tabLst>
            </a:pPr>
            <a:r>
              <a:rPr lang="en-US" sz="1300" dirty="0" err="1"/>
              <a:t>Positiv</a:t>
            </a:r>
            <a:r>
              <a:rPr lang="en-US" sz="1300" dirty="0"/>
              <a:t> </a:t>
            </a:r>
            <a:r>
              <a:rPr lang="en-US" sz="1300" dirty="0" err="1"/>
              <a:t>i</a:t>
            </a:r>
            <a:r>
              <a:rPr lang="en-US" sz="1300" dirty="0"/>
              <a:t> </a:t>
            </a:r>
            <a:r>
              <a:rPr lang="en-US" sz="1300" dirty="0" err="1"/>
              <a:t>klasseromskultur</a:t>
            </a:r>
            <a:endParaRPr lang="en-US" sz="1300" dirty="0"/>
          </a:p>
          <a:p>
            <a:pPr marL="342900" lvl="0">
              <a:spcAft>
                <a:spcPts val="800"/>
              </a:spcAft>
              <a:buSzPts val="1000"/>
              <a:tabLst>
                <a:tab pos="457200" algn="l"/>
              </a:tabLst>
            </a:pPr>
            <a:r>
              <a:rPr lang="en-US" sz="1300" dirty="0" err="1"/>
              <a:t>Foreldre</a:t>
            </a:r>
            <a:r>
              <a:rPr lang="en-US" sz="1300" dirty="0"/>
              <a:t> </a:t>
            </a:r>
            <a:r>
              <a:rPr lang="en-US" sz="1300" dirty="0" err="1"/>
              <a:t>merket</a:t>
            </a:r>
            <a:r>
              <a:rPr lang="en-US" sz="1300" dirty="0"/>
              <a:t> </a:t>
            </a:r>
            <a:r>
              <a:rPr lang="en-US" sz="1300" dirty="0" err="1"/>
              <a:t>gladere</a:t>
            </a:r>
            <a:r>
              <a:rPr lang="en-US" sz="1300" dirty="0"/>
              <a:t> barn </a:t>
            </a:r>
            <a:r>
              <a:rPr lang="en-US" sz="1300" dirty="0" err="1"/>
              <a:t>som</a:t>
            </a:r>
            <a:r>
              <a:rPr lang="en-US" sz="1300" dirty="0"/>
              <a:t> var </a:t>
            </a:r>
            <a:r>
              <a:rPr lang="en-US" sz="1300" dirty="0" err="1"/>
              <a:t>mer</a:t>
            </a:r>
            <a:r>
              <a:rPr lang="en-US" sz="1300" dirty="0"/>
              <a:t> positive </a:t>
            </a:r>
            <a:r>
              <a:rPr lang="en-US" sz="1300" dirty="0" err="1"/>
              <a:t>til</a:t>
            </a:r>
            <a:r>
              <a:rPr lang="en-US" sz="1300" dirty="0"/>
              <a:t> </a:t>
            </a:r>
            <a:r>
              <a:rPr lang="en-US" sz="1300" dirty="0" err="1"/>
              <a:t>skolaen</a:t>
            </a:r>
            <a:endParaRPr lang="en-US" sz="1300" dirty="0"/>
          </a:p>
          <a:p>
            <a:pPr marL="342900" lvl="0">
              <a:spcAft>
                <a:spcPts val="800"/>
              </a:spcAft>
              <a:buSzPts val="1000"/>
              <a:tabLst>
                <a:tab pos="457200" algn="l"/>
              </a:tabLst>
            </a:pPr>
            <a:r>
              <a:rPr lang="en-US" sz="1300" dirty="0" err="1">
                <a:effectLst/>
              </a:rPr>
              <a:t>Utfordringer</a:t>
            </a:r>
            <a:r>
              <a:rPr lang="en-US" sz="1300" dirty="0">
                <a:effectLst/>
              </a:rPr>
              <a:t> med </a:t>
            </a:r>
            <a:r>
              <a:rPr lang="en-US" sz="1300" dirty="0" err="1">
                <a:effectLst/>
              </a:rPr>
              <a:t>støy</a:t>
            </a:r>
            <a:r>
              <a:rPr lang="en-US" sz="1300" dirty="0">
                <a:effectLst/>
              </a:rPr>
              <a:t> </a:t>
            </a:r>
            <a:r>
              <a:rPr lang="en-US" sz="1300" dirty="0" err="1">
                <a:effectLst/>
              </a:rPr>
              <a:t>og</a:t>
            </a:r>
            <a:r>
              <a:rPr lang="en-US" sz="1300" dirty="0">
                <a:effectLst/>
              </a:rPr>
              <a:t> </a:t>
            </a:r>
            <a:r>
              <a:rPr lang="en-US" sz="1300" dirty="0" err="1">
                <a:effectLst/>
              </a:rPr>
              <a:t>struktur</a:t>
            </a:r>
            <a:r>
              <a:rPr lang="en-US" sz="1300" dirty="0">
                <a:effectLst/>
              </a:rPr>
              <a:t> – </a:t>
            </a:r>
            <a:r>
              <a:rPr lang="en-US" sz="1300" dirty="0" err="1">
                <a:effectLst/>
              </a:rPr>
              <a:t>i</a:t>
            </a:r>
            <a:r>
              <a:rPr lang="en-US" sz="1300" dirty="0">
                <a:effectLst/>
              </a:rPr>
              <a:t> </a:t>
            </a:r>
            <a:r>
              <a:rPr lang="en-US" sz="1300" dirty="0" err="1">
                <a:effectLst/>
              </a:rPr>
              <a:t>starten</a:t>
            </a:r>
            <a:endParaRPr lang="en-US" sz="1300" dirty="0">
              <a:effectLst/>
            </a:endParaRPr>
          </a:p>
          <a:p>
            <a:pPr marL="342900" lvl="0">
              <a:spcAft>
                <a:spcPts val="800"/>
              </a:spcAft>
              <a:buSzPts val="1000"/>
              <a:tabLst>
                <a:tab pos="457200" algn="l"/>
              </a:tabLst>
            </a:pPr>
            <a:r>
              <a:rPr lang="en-US" sz="1300" dirty="0" err="1"/>
              <a:t>Ferdigheter</a:t>
            </a:r>
            <a:r>
              <a:rPr lang="en-US" sz="1300" dirty="0"/>
              <a:t> </a:t>
            </a:r>
            <a:r>
              <a:rPr lang="en-US" sz="1300" dirty="0" err="1"/>
              <a:t>ble</a:t>
            </a:r>
            <a:r>
              <a:rPr lang="en-US" sz="1300" dirty="0"/>
              <a:t> </a:t>
            </a:r>
            <a:r>
              <a:rPr lang="en-US" sz="1300" dirty="0" err="1"/>
              <a:t>brukt</a:t>
            </a:r>
            <a:r>
              <a:rPr lang="en-US" sz="1300" dirty="0"/>
              <a:t> </a:t>
            </a:r>
            <a:r>
              <a:rPr lang="en-US" sz="1300" dirty="0" err="1"/>
              <a:t>også</a:t>
            </a:r>
            <a:r>
              <a:rPr lang="en-US" sz="1300" dirty="0"/>
              <a:t> </a:t>
            </a:r>
            <a:r>
              <a:rPr lang="en-US" sz="1300" dirty="0" err="1"/>
              <a:t>i</a:t>
            </a:r>
            <a:r>
              <a:rPr lang="en-US" sz="1300" dirty="0"/>
              <a:t> </a:t>
            </a:r>
            <a:r>
              <a:rPr lang="en-US" sz="1300" dirty="0" err="1"/>
              <a:t>andre</a:t>
            </a:r>
            <a:r>
              <a:rPr lang="en-US" sz="1300" dirty="0"/>
              <a:t> fag</a:t>
            </a:r>
          </a:p>
          <a:p>
            <a:pPr marL="342900" lvl="0">
              <a:spcAft>
                <a:spcPts val="800"/>
              </a:spcAft>
              <a:buSzPts val="1000"/>
              <a:tabLst>
                <a:tab pos="457200" algn="l"/>
              </a:tabLst>
            </a:pPr>
            <a:endParaRPr lang="en-US" sz="1300" dirty="0"/>
          </a:p>
        </p:txBody>
      </p:sp>
    </p:spTree>
    <p:extLst>
      <p:ext uri="{BB962C8B-B14F-4D97-AF65-F5344CB8AC3E}">
        <p14:creationId xmlns:p14="http://schemas.microsoft.com/office/powerpoint/2010/main" val="50397081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1543</TotalTime>
  <Words>993</Words>
  <Application>Microsoft Office PowerPoint</Application>
  <PresentationFormat>Widescreen</PresentationFormat>
  <Paragraphs>85</Paragraphs>
  <Slides>13</Slides>
  <Notes>5</Notes>
  <HiddenSlides>1</HiddenSlides>
  <MMClips>1</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13</vt:i4>
      </vt:variant>
    </vt:vector>
  </HeadingPairs>
  <TitlesOfParts>
    <vt:vector size="22" baseType="lpstr">
      <vt:lpstr>ＭＳ Ｐゴシック</vt:lpstr>
      <vt:lpstr>Aptos</vt:lpstr>
      <vt:lpstr>Aptos Display</vt:lpstr>
      <vt:lpstr>Arial</vt:lpstr>
      <vt:lpstr>Calibri</vt:lpstr>
      <vt:lpstr>fkGroteskNeue</vt:lpstr>
      <vt:lpstr>Symbol</vt:lpstr>
      <vt:lpstr>Wingdings</vt:lpstr>
      <vt:lpstr>Office-tema</vt:lpstr>
      <vt:lpstr>  </vt:lpstr>
      <vt:lpstr>PowerPoint-presentasjon</vt:lpstr>
      <vt:lpstr>PowerPoint-presentasjon</vt:lpstr>
      <vt:lpstr> Styrke kapasiteter – Lek, kreativitet og læring  </vt:lpstr>
      <vt:lpstr>Prosjektet</vt:lpstr>
      <vt:lpstr>Modulene er basert på det vi vet styrker EF</vt:lpstr>
      <vt:lpstr>Forsking</vt:lpstr>
      <vt:lpstr>PowerPoint-presentasjon</vt:lpstr>
      <vt:lpstr>Hovedfunn fra kvalitative intervjuer </vt:lpstr>
      <vt:lpstr>Hovedfunn 9 </vt:lpstr>
      <vt:lpstr>Lærer: «Vi ser at barn som vanligvis strever med å finne sin plass i klasserommet, blomstrer i de kreative aktivitetene. Det er som om de får en ny sjanse til å vise hva de kan, og de utvikler seg på lik linje med de andre elevene. KÅL gir alle barn – uansett bakgrunn eller forutsetninger – mulighet til å delta og lykkes. Det gjør undervisningen mer rettferdig.»  Barn: «Her får alle være med, og vi kan lage ting på vår måte. Vi kan vise frem det vi kan, selv om vi er forskjellige.»  Kunstner: «Jeg ser at barn som vanligvis holder seg litt i bakgrunnen, blomstrer når de får jobbe kreativt sammen med andre. Kunstprosjektene gir alle en stemme, uansett bakgrunn eller forutsetninger.»</vt:lpstr>
      <vt:lpstr>  Forklar hva KÅL er for meg? Fra de kvalitative intervjuene med barna</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ulrika håkansson</dc:creator>
  <cp:lastModifiedBy>ulrika håkansson</cp:lastModifiedBy>
  <cp:revision>1</cp:revision>
  <dcterms:created xsi:type="dcterms:W3CDTF">2025-09-24T06:32:14Z</dcterms:created>
  <dcterms:modified xsi:type="dcterms:W3CDTF">2025-09-25T08:15:35Z</dcterms:modified>
</cp:coreProperties>
</file>