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4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5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6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7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8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9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10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11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1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1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1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15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16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17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18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19.xml" ContentType="application/vnd.openxmlformats-officedocument.theme+xml"/>
  <Override PartName="/ppt/theme/theme2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67" r:id="rId5"/>
    <p:sldMasterId id="2147483834" r:id="rId6"/>
    <p:sldMasterId id="2147483682" r:id="rId7"/>
    <p:sldMasterId id="2147483710" r:id="rId8"/>
    <p:sldMasterId id="2147483701" r:id="rId9"/>
    <p:sldMasterId id="2147483718" r:id="rId10"/>
    <p:sldMasterId id="2147483831" r:id="rId11"/>
    <p:sldMasterId id="2147483762" r:id="rId12"/>
    <p:sldMasterId id="2147483792" r:id="rId13"/>
    <p:sldMasterId id="2147483801" r:id="rId14"/>
    <p:sldMasterId id="2147483676" r:id="rId15"/>
    <p:sldMasterId id="2147483809" r:id="rId16"/>
    <p:sldMasterId id="2147483814" r:id="rId17"/>
    <p:sldMasterId id="2147483819" r:id="rId18"/>
    <p:sldMasterId id="2147483822" r:id="rId19"/>
    <p:sldMasterId id="2147483825" r:id="rId20"/>
    <p:sldMasterId id="2147483828" r:id="rId21"/>
    <p:sldMasterId id="2147483902" r:id="rId22"/>
  </p:sldMasterIdLst>
  <p:notesMasterIdLst>
    <p:notesMasterId r:id="rId38"/>
  </p:notesMasterIdLst>
  <p:sldIdLst>
    <p:sldId id="502" r:id="rId23"/>
    <p:sldId id="519" r:id="rId24"/>
    <p:sldId id="518" r:id="rId25"/>
    <p:sldId id="513" r:id="rId26"/>
    <p:sldId id="483" r:id="rId27"/>
    <p:sldId id="273" r:id="rId28"/>
    <p:sldId id="491" r:id="rId29"/>
    <p:sldId id="490" r:id="rId30"/>
    <p:sldId id="329" r:id="rId31"/>
    <p:sldId id="486" r:id="rId32"/>
    <p:sldId id="514" r:id="rId33"/>
    <p:sldId id="509" r:id="rId34"/>
    <p:sldId id="325" r:id="rId35"/>
    <p:sldId id="489" r:id="rId36"/>
    <p:sldId id="501" r:id="rId37"/>
  </p:sldIdLst>
  <p:sldSz cx="9144000" cy="6858000" type="screen4x3"/>
  <p:notesSz cx="6858000" cy="9144000"/>
  <p:defaultTextStyle>
    <a:defPPr>
      <a:defRPr lang="nb-NO"/>
    </a:defPPr>
    <a:lvl1pPr algn="l" defTabSz="9128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eorgia" panose="02040502050405020303" pitchFamily="18" charset="0"/>
        <a:ea typeface="ヒラギノ明朝 ProN W3"/>
        <a:cs typeface="ヒラギノ明朝 ProN W3"/>
      </a:defRPr>
    </a:lvl1pPr>
    <a:lvl2pPr marL="455613" indent="1588" algn="l" defTabSz="9128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eorgia" panose="02040502050405020303" pitchFamily="18" charset="0"/>
        <a:ea typeface="ヒラギノ明朝 ProN W3"/>
        <a:cs typeface="ヒラギノ明朝 ProN W3"/>
      </a:defRPr>
    </a:lvl2pPr>
    <a:lvl3pPr marL="912813" indent="1588" algn="l" defTabSz="9128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eorgia" panose="02040502050405020303" pitchFamily="18" charset="0"/>
        <a:ea typeface="ヒラギノ明朝 ProN W3"/>
        <a:cs typeface="ヒラギノ明朝 ProN W3"/>
      </a:defRPr>
    </a:lvl3pPr>
    <a:lvl4pPr marL="1368425" indent="3175" algn="l" defTabSz="9128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eorgia" panose="02040502050405020303" pitchFamily="18" charset="0"/>
        <a:ea typeface="ヒラギノ明朝 ProN W3"/>
        <a:cs typeface="ヒラギノ明朝 ProN W3"/>
      </a:defRPr>
    </a:lvl4pPr>
    <a:lvl5pPr marL="1825625" indent="3175" algn="l" defTabSz="9128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eorgia" panose="02040502050405020303" pitchFamily="18" charset="0"/>
        <a:ea typeface="ヒラギノ明朝 ProN W3"/>
        <a:cs typeface="ヒラギノ明朝 ProN W3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eorgia" panose="02040502050405020303" pitchFamily="18" charset="0"/>
        <a:ea typeface="ヒラギノ明朝 ProN W3"/>
        <a:cs typeface="ヒラギノ明朝 ProN W3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eorgia" panose="02040502050405020303" pitchFamily="18" charset="0"/>
        <a:ea typeface="ヒラギノ明朝 ProN W3"/>
        <a:cs typeface="ヒラギノ明朝 ProN W3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eorgia" panose="02040502050405020303" pitchFamily="18" charset="0"/>
        <a:ea typeface="ヒラギノ明朝 ProN W3"/>
        <a:cs typeface="ヒラギノ明朝 ProN W3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eorgia" panose="02040502050405020303" pitchFamily="18" charset="0"/>
        <a:ea typeface="ヒラギノ明朝 ProN W3"/>
        <a:cs typeface="ヒラギノ明朝 ProN W3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C13F"/>
    <a:srgbClr val="FFC85B"/>
    <a:srgbClr val="4D5B29"/>
    <a:srgbClr val="3E2C82"/>
    <a:srgbClr val="26A2BC"/>
    <a:srgbClr val="AC519F"/>
    <a:srgbClr val="A9895A"/>
    <a:srgbClr val="1B1B1B"/>
    <a:srgbClr val="EEE244"/>
    <a:srgbClr val="F6EB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iddels stil 3 - aks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78395" autoAdjust="0"/>
  </p:normalViewPr>
  <p:slideViewPr>
    <p:cSldViewPr snapToGrid="0">
      <p:cViewPr varScale="1">
        <p:scale>
          <a:sx n="98" d="100"/>
          <a:sy n="98" d="100"/>
        </p:scale>
        <p:origin x="2040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Master" Target="slideMasters/slideMaster15.xml"/><Relationship Id="rId26" Type="http://schemas.openxmlformats.org/officeDocument/2006/relationships/slide" Target="slides/slide4.xml"/><Relationship Id="rId39" Type="http://schemas.openxmlformats.org/officeDocument/2006/relationships/presProps" Target="presProps.xml"/><Relationship Id="rId21" Type="http://schemas.openxmlformats.org/officeDocument/2006/relationships/slideMaster" Target="slideMasters/slideMaster18.xml"/><Relationship Id="rId34" Type="http://schemas.openxmlformats.org/officeDocument/2006/relationships/slide" Target="slides/slide12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0" Type="http://schemas.openxmlformats.org/officeDocument/2006/relationships/slideMaster" Target="slideMasters/slideMaster17.xml"/><Relationship Id="rId29" Type="http://schemas.openxmlformats.org/officeDocument/2006/relationships/slide" Target="slides/slide7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2.xml"/><Relationship Id="rId32" Type="http://schemas.openxmlformats.org/officeDocument/2006/relationships/slide" Target="slides/slide10.xml"/><Relationship Id="rId37" Type="http://schemas.openxmlformats.org/officeDocument/2006/relationships/slide" Target="slides/slide15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1.xml"/><Relationship Id="rId28" Type="http://schemas.openxmlformats.org/officeDocument/2006/relationships/slide" Target="slides/slide6.xml"/><Relationship Id="rId36" Type="http://schemas.openxmlformats.org/officeDocument/2006/relationships/slide" Target="slides/slide14.xml"/><Relationship Id="rId10" Type="http://schemas.openxmlformats.org/officeDocument/2006/relationships/slideMaster" Target="slideMasters/slideMaster7.xml"/><Relationship Id="rId19" Type="http://schemas.openxmlformats.org/officeDocument/2006/relationships/slideMaster" Target="slideMasters/slideMaster16.xml"/><Relationship Id="rId31" Type="http://schemas.openxmlformats.org/officeDocument/2006/relationships/slide" Target="slides/slide9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Master" Target="slideMasters/slideMaster19.xml"/><Relationship Id="rId27" Type="http://schemas.openxmlformats.org/officeDocument/2006/relationships/slide" Target="slides/slide5.xml"/><Relationship Id="rId30" Type="http://schemas.openxmlformats.org/officeDocument/2006/relationships/slide" Target="slides/slide8.xml"/><Relationship Id="rId35" Type="http://schemas.openxmlformats.org/officeDocument/2006/relationships/slide" Target="slides/slide13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slide" Target="slides/slide3.xml"/><Relationship Id="rId33" Type="http://schemas.openxmlformats.org/officeDocument/2006/relationships/slide" Target="slides/slide11.xml"/><Relationship Id="rId38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E4C0A2-C158-451F-AFC0-B525DE20ABBD}" type="doc">
      <dgm:prSet loTypeId="urn:microsoft.com/office/officeart/2005/8/layout/cycle2" loCatId="cycle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nb-NO"/>
        </a:p>
      </dgm:t>
    </dgm:pt>
    <dgm:pt modelId="{FEC02F64-7580-41FB-BAF3-6DE1D9D5DFFA}">
      <dgm:prSet phldrT="[Tekst]"/>
      <dgm:spPr/>
      <dgm:t>
        <a:bodyPr/>
        <a:lstStyle/>
        <a:p>
          <a:r>
            <a:rPr lang="nb-NO" dirty="0"/>
            <a:t>Delte normer og verdier</a:t>
          </a:r>
        </a:p>
      </dgm:t>
    </dgm:pt>
    <dgm:pt modelId="{8DCCB05C-1998-4732-BA78-388E8E26F5A5}" type="parTrans" cxnId="{E86580B9-6256-4317-8436-14F74E3A4122}">
      <dgm:prSet/>
      <dgm:spPr/>
      <dgm:t>
        <a:bodyPr/>
        <a:lstStyle/>
        <a:p>
          <a:endParaRPr lang="nb-NO"/>
        </a:p>
      </dgm:t>
    </dgm:pt>
    <dgm:pt modelId="{C30F2D1D-B3E9-4495-BEDA-3ACD27AA6EFA}" type="sibTrans" cxnId="{E86580B9-6256-4317-8436-14F74E3A4122}">
      <dgm:prSet/>
      <dgm:spPr/>
      <dgm:t>
        <a:bodyPr/>
        <a:lstStyle/>
        <a:p>
          <a:endParaRPr lang="nb-NO" dirty="0"/>
        </a:p>
      </dgm:t>
    </dgm:pt>
    <dgm:pt modelId="{E05FF5CD-2479-438B-82B0-0AEA2856DA3E}">
      <dgm:prSet phldrT="[Tekst]"/>
      <dgm:spPr/>
      <dgm:t>
        <a:bodyPr/>
        <a:lstStyle/>
        <a:p>
          <a:r>
            <a:rPr lang="nb-NO" dirty="0"/>
            <a:t>Kollektivt fokus på elevenes læring</a:t>
          </a:r>
        </a:p>
      </dgm:t>
    </dgm:pt>
    <dgm:pt modelId="{EE688598-D8E5-470F-A2B5-7CDD68783676}" type="parTrans" cxnId="{0F9951DD-147C-4455-B2DC-AC2CAA22597A}">
      <dgm:prSet/>
      <dgm:spPr/>
      <dgm:t>
        <a:bodyPr/>
        <a:lstStyle/>
        <a:p>
          <a:endParaRPr lang="nb-NO"/>
        </a:p>
      </dgm:t>
    </dgm:pt>
    <dgm:pt modelId="{C0758187-FC54-447B-8515-42B375E3E032}" type="sibTrans" cxnId="{0F9951DD-147C-4455-B2DC-AC2CAA22597A}">
      <dgm:prSet/>
      <dgm:spPr/>
      <dgm:t>
        <a:bodyPr/>
        <a:lstStyle/>
        <a:p>
          <a:endParaRPr lang="nb-NO" dirty="0"/>
        </a:p>
      </dgm:t>
    </dgm:pt>
    <dgm:pt modelId="{7FEB58BA-C060-44DD-9F0E-F29727856BB1}">
      <dgm:prSet phldrT="[Tekst]"/>
      <dgm:spPr/>
      <dgm:t>
        <a:bodyPr/>
        <a:lstStyle/>
        <a:p>
          <a:r>
            <a:rPr lang="nb-NO" dirty="0"/>
            <a:t>Samarbeid</a:t>
          </a:r>
        </a:p>
      </dgm:t>
    </dgm:pt>
    <dgm:pt modelId="{D0465638-1D2D-41B1-AD97-4D0EFB3393BC}" type="parTrans" cxnId="{7C90C3C8-B407-4652-9C0F-9B55CDCBF1EB}">
      <dgm:prSet/>
      <dgm:spPr/>
      <dgm:t>
        <a:bodyPr/>
        <a:lstStyle/>
        <a:p>
          <a:endParaRPr lang="nb-NO"/>
        </a:p>
      </dgm:t>
    </dgm:pt>
    <dgm:pt modelId="{F14CCDCE-D6AE-4890-90CB-E329620843F2}" type="sibTrans" cxnId="{7C90C3C8-B407-4652-9C0F-9B55CDCBF1EB}">
      <dgm:prSet/>
      <dgm:spPr/>
      <dgm:t>
        <a:bodyPr/>
        <a:lstStyle/>
        <a:p>
          <a:endParaRPr lang="nb-NO" dirty="0"/>
        </a:p>
      </dgm:t>
    </dgm:pt>
    <dgm:pt modelId="{982D36DB-3869-4ACC-9AD6-96F2DF958F03}">
      <dgm:prSet phldrT="[Tekst]"/>
      <dgm:spPr/>
      <dgm:t>
        <a:bodyPr/>
        <a:lstStyle/>
        <a:p>
          <a:r>
            <a:rPr lang="nb-NO" dirty="0"/>
            <a:t>Reflekterende dialog</a:t>
          </a:r>
        </a:p>
      </dgm:t>
    </dgm:pt>
    <dgm:pt modelId="{AB49867E-9499-4CBF-BD2A-9988C4D4569C}" type="parTrans" cxnId="{BFB40DCB-293F-48CD-A4F8-93F3967F8B28}">
      <dgm:prSet/>
      <dgm:spPr/>
      <dgm:t>
        <a:bodyPr/>
        <a:lstStyle/>
        <a:p>
          <a:endParaRPr lang="nb-NO"/>
        </a:p>
      </dgm:t>
    </dgm:pt>
    <dgm:pt modelId="{7846FE5B-B905-49E3-9DAC-1ECE1384863E}" type="sibTrans" cxnId="{BFB40DCB-293F-48CD-A4F8-93F3967F8B28}">
      <dgm:prSet/>
      <dgm:spPr/>
      <dgm:t>
        <a:bodyPr/>
        <a:lstStyle/>
        <a:p>
          <a:endParaRPr lang="nb-NO" dirty="0"/>
        </a:p>
      </dgm:t>
    </dgm:pt>
    <dgm:pt modelId="{8E0531C7-856B-49A4-84A2-5E355DF46C79}">
      <dgm:prSet phldrT="[Tekst]"/>
      <dgm:spPr/>
      <dgm:t>
        <a:bodyPr/>
        <a:lstStyle/>
        <a:p>
          <a:r>
            <a:rPr lang="nb-NO" dirty="0"/>
            <a:t>Avprivatisert praksis</a:t>
          </a:r>
        </a:p>
      </dgm:t>
    </dgm:pt>
    <dgm:pt modelId="{6DC418D8-6A9B-4384-9A1B-C6DA753C883A}" type="parTrans" cxnId="{D8C0F2DB-659F-4F33-A0A8-5090F2E89463}">
      <dgm:prSet/>
      <dgm:spPr/>
      <dgm:t>
        <a:bodyPr/>
        <a:lstStyle/>
        <a:p>
          <a:endParaRPr lang="nb-NO"/>
        </a:p>
      </dgm:t>
    </dgm:pt>
    <dgm:pt modelId="{FC18020F-3F9B-4150-A492-2235C61C6F5B}" type="sibTrans" cxnId="{D8C0F2DB-659F-4F33-A0A8-5090F2E89463}">
      <dgm:prSet/>
      <dgm:spPr/>
      <dgm:t>
        <a:bodyPr/>
        <a:lstStyle/>
        <a:p>
          <a:endParaRPr lang="nb-NO" dirty="0"/>
        </a:p>
      </dgm:t>
    </dgm:pt>
    <dgm:pt modelId="{CD5680C2-D41E-49B9-8CDC-60D97B9CD30D}" type="pres">
      <dgm:prSet presAssocID="{7AE4C0A2-C158-451F-AFC0-B525DE20ABBD}" presName="cycle" presStyleCnt="0">
        <dgm:presLayoutVars>
          <dgm:dir/>
          <dgm:resizeHandles val="exact"/>
        </dgm:presLayoutVars>
      </dgm:prSet>
      <dgm:spPr/>
    </dgm:pt>
    <dgm:pt modelId="{F4B8C08B-2F48-467E-B3D9-4F5090ED256C}" type="pres">
      <dgm:prSet presAssocID="{FEC02F64-7580-41FB-BAF3-6DE1D9D5DFFA}" presName="node" presStyleLbl="node1" presStyleIdx="0" presStyleCnt="5">
        <dgm:presLayoutVars>
          <dgm:bulletEnabled val="1"/>
        </dgm:presLayoutVars>
      </dgm:prSet>
      <dgm:spPr/>
    </dgm:pt>
    <dgm:pt modelId="{23690248-C305-4535-B2F2-EA0FC056597F}" type="pres">
      <dgm:prSet presAssocID="{C30F2D1D-B3E9-4495-BEDA-3ACD27AA6EFA}" presName="sibTrans" presStyleLbl="sibTrans2D1" presStyleIdx="0" presStyleCnt="5"/>
      <dgm:spPr/>
    </dgm:pt>
    <dgm:pt modelId="{0E853C2E-E734-4E04-947B-3D3F59B1D01E}" type="pres">
      <dgm:prSet presAssocID="{C30F2D1D-B3E9-4495-BEDA-3ACD27AA6EFA}" presName="connectorText" presStyleLbl="sibTrans2D1" presStyleIdx="0" presStyleCnt="5"/>
      <dgm:spPr/>
    </dgm:pt>
    <dgm:pt modelId="{4504F35D-C100-44FE-A625-E8F90FB9D60E}" type="pres">
      <dgm:prSet presAssocID="{E05FF5CD-2479-438B-82B0-0AEA2856DA3E}" presName="node" presStyleLbl="node1" presStyleIdx="1" presStyleCnt="5">
        <dgm:presLayoutVars>
          <dgm:bulletEnabled val="1"/>
        </dgm:presLayoutVars>
      </dgm:prSet>
      <dgm:spPr/>
    </dgm:pt>
    <dgm:pt modelId="{A01B9FE1-3FED-4C7F-876A-1E9C8294339B}" type="pres">
      <dgm:prSet presAssocID="{C0758187-FC54-447B-8515-42B375E3E032}" presName="sibTrans" presStyleLbl="sibTrans2D1" presStyleIdx="1" presStyleCnt="5"/>
      <dgm:spPr/>
    </dgm:pt>
    <dgm:pt modelId="{CBF8D258-9015-4A72-9DF2-DF87DE7E9E5A}" type="pres">
      <dgm:prSet presAssocID="{C0758187-FC54-447B-8515-42B375E3E032}" presName="connectorText" presStyleLbl="sibTrans2D1" presStyleIdx="1" presStyleCnt="5"/>
      <dgm:spPr/>
    </dgm:pt>
    <dgm:pt modelId="{C253EAFD-31F2-44AF-97B0-549CEDCD5A09}" type="pres">
      <dgm:prSet presAssocID="{7FEB58BA-C060-44DD-9F0E-F29727856BB1}" presName="node" presStyleLbl="node1" presStyleIdx="2" presStyleCnt="5">
        <dgm:presLayoutVars>
          <dgm:bulletEnabled val="1"/>
        </dgm:presLayoutVars>
      </dgm:prSet>
      <dgm:spPr/>
    </dgm:pt>
    <dgm:pt modelId="{FF025941-FB3E-42D8-BA90-B80D77677CF2}" type="pres">
      <dgm:prSet presAssocID="{F14CCDCE-D6AE-4890-90CB-E329620843F2}" presName="sibTrans" presStyleLbl="sibTrans2D1" presStyleIdx="2" presStyleCnt="5"/>
      <dgm:spPr/>
    </dgm:pt>
    <dgm:pt modelId="{1400EC7B-037F-451E-9C36-71B6ADBEECCB}" type="pres">
      <dgm:prSet presAssocID="{F14CCDCE-D6AE-4890-90CB-E329620843F2}" presName="connectorText" presStyleLbl="sibTrans2D1" presStyleIdx="2" presStyleCnt="5"/>
      <dgm:spPr/>
    </dgm:pt>
    <dgm:pt modelId="{760AC987-E95A-47AD-AFD5-AB9DC2C4B1EF}" type="pres">
      <dgm:prSet presAssocID="{982D36DB-3869-4ACC-9AD6-96F2DF958F03}" presName="node" presStyleLbl="node1" presStyleIdx="3" presStyleCnt="5">
        <dgm:presLayoutVars>
          <dgm:bulletEnabled val="1"/>
        </dgm:presLayoutVars>
      </dgm:prSet>
      <dgm:spPr/>
    </dgm:pt>
    <dgm:pt modelId="{016E964B-93D7-44E8-BF6F-5789C6E8079A}" type="pres">
      <dgm:prSet presAssocID="{7846FE5B-B905-49E3-9DAC-1ECE1384863E}" presName="sibTrans" presStyleLbl="sibTrans2D1" presStyleIdx="3" presStyleCnt="5"/>
      <dgm:spPr/>
    </dgm:pt>
    <dgm:pt modelId="{FE93F1AB-523E-459B-8653-EB6010CF1AA3}" type="pres">
      <dgm:prSet presAssocID="{7846FE5B-B905-49E3-9DAC-1ECE1384863E}" presName="connectorText" presStyleLbl="sibTrans2D1" presStyleIdx="3" presStyleCnt="5"/>
      <dgm:spPr/>
    </dgm:pt>
    <dgm:pt modelId="{210548D2-E24C-450A-A0D8-2D167419324D}" type="pres">
      <dgm:prSet presAssocID="{8E0531C7-856B-49A4-84A2-5E355DF46C79}" presName="node" presStyleLbl="node1" presStyleIdx="4" presStyleCnt="5">
        <dgm:presLayoutVars>
          <dgm:bulletEnabled val="1"/>
        </dgm:presLayoutVars>
      </dgm:prSet>
      <dgm:spPr/>
    </dgm:pt>
    <dgm:pt modelId="{D782B3F8-8489-4A8C-9CF3-F799946ECC36}" type="pres">
      <dgm:prSet presAssocID="{FC18020F-3F9B-4150-A492-2235C61C6F5B}" presName="sibTrans" presStyleLbl="sibTrans2D1" presStyleIdx="4" presStyleCnt="5"/>
      <dgm:spPr/>
    </dgm:pt>
    <dgm:pt modelId="{6C2C8C66-E01C-4218-B8BB-A506E5E93A6F}" type="pres">
      <dgm:prSet presAssocID="{FC18020F-3F9B-4150-A492-2235C61C6F5B}" presName="connectorText" presStyleLbl="sibTrans2D1" presStyleIdx="4" presStyleCnt="5"/>
      <dgm:spPr/>
    </dgm:pt>
  </dgm:ptLst>
  <dgm:cxnLst>
    <dgm:cxn modelId="{E0C8AB1A-0AF9-4D22-A7D3-3F707D344ED6}" type="presOf" srcId="{F14CCDCE-D6AE-4890-90CB-E329620843F2}" destId="{1400EC7B-037F-451E-9C36-71B6ADBEECCB}" srcOrd="1" destOrd="0" presId="urn:microsoft.com/office/officeart/2005/8/layout/cycle2"/>
    <dgm:cxn modelId="{1A73871D-9335-41A2-A4F0-8EE3751F9848}" type="presOf" srcId="{982D36DB-3869-4ACC-9AD6-96F2DF958F03}" destId="{760AC987-E95A-47AD-AFD5-AB9DC2C4B1EF}" srcOrd="0" destOrd="0" presId="urn:microsoft.com/office/officeart/2005/8/layout/cycle2"/>
    <dgm:cxn modelId="{350E5D20-B1A0-47F9-AD71-103170E752E9}" type="presOf" srcId="{F14CCDCE-D6AE-4890-90CB-E329620843F2}" destId="{FF025941-FB3E-42D8-BA90-B80D77677CF2}" srcOrd="0" destOrd="0" presId="urn:microsoft.com/office/officeart/2005/8/layout/cycle2"/>
    <dgm:cxn modelId="{16716A41-4E20-4F74-8C8B-1644D9187E6C}" type="presOf" srcId="{FC18020F-3F9B-4150-A492-2235C61C6F5B}" destId="{D782B3F8-8489-4A8C-9CF3-F799946ECC36}" srcOrd="0" destOrd="0" presId="urn:microsoft.com/office/officeart/2005/8/layout/cycle2"/>
    <dgm:cxn modelId="{7660E15D-6398-4A4B-A24A-4AED73F76148}" type="presOf" srcId="{7AE4C0A2-C158-451F-AFC0-B525DE20ABBD}" destId="{CD5680C2-D41E-49B9-8CDC-60D97B9CD30D}" srcOrd="0" destOrd="0" presId="urn:microsoft.com/office/officeart/2005/8/layout/cycle2"/>
    <dgm:cxn modelId="{9CE3106A-D763-43FA-ACDF-CE2B1FCB62A6}" type="presOf" srcId="{C30F2D1D-B3E9-4495-BEDA-3ACD27AA6EFA}" destId="{0E853C2E-E734-4E04-947B-3D3F59B1D01E}" srcOrd="1" destOrd="0" presId="urn:microsoft.com/office/officeart/2005/8/layout/cycle2"/>
    <dgm:cxn modelId="{8C1E1A73-129D-4002-B572-B2A13650411C}" type="presOf" srcId="{8E0531C7-856B-49A4-84A2-5E355DF46C79}" destId="{210548D2-E24C-450A-A0D8-2D167419324D}" srcOrd="0" destOrd="0" presId="urn:microsoft.com/office/officeart/2005/8/layout/cycle2"/>
    <dgm:cxn modelId="{49647C96-61B2-4B00-B4D4-587C4537B34D}" type="presOf" srcId="{FEC02F64-7580-41FB-BAF3-6DE1D9D5DFFA}" destId="{F4B8C08B-2F48-467E-B3D9-4F5090ED256C}" srcOrd="0" destOrd="0" presId="urn:microsoft.com/office/officeart/2005/8/layout/cycle2"/>
    <dgm:cxn modelId="{485A45A6-529D-4527-9373-F70D2BF17617}" type="presOf" srcId="{C0758187-FC54-447B-8515-42B375E3E032}" destId="{CBF8D258-9015-4A72-9DF2-DF87DE7E9E5A}" srcOrd="1" destOrd="0" presId="urn:microsoft.com/office/officeart/2005/8/layout/cycle2"/>
    <dgm:cxn modelId="{E86580B9-6256-4317-8436-14F74E3A4122}" srcId="{7AE4C0A2-C158-451F-AFC0-B525DE20ABBD}" destId="{FEC02F64-7580-41FB-BAF3-6DE1D9D5DFFA}" srcOrd="0" destOrd="0" parTransId="{8DCCB05C-1998-4732-BA78-388E8E26F5A5}" sibTransId="{C30F2D1D-B3E9-4495-BEDA-3ACD27AA6EFA}"/>
    <dgm:cxn modelId="{7C90C3C8-B407-4652-9C0F-9B55CDCBF1EB}" srcId="{7AE4C0A2-C158-451F-AFC0-B525DE20ABBD}" destId="{7FEB58BA-C060-44DD-9F0E-F29727856BB1}" srcOrd="2" destOrd="0" parTransId="{D0465638-1D2D-41B1-AD97-4D0EFB3393BC}" sibTransId="{F14CCDCE-D6AE-4890-90CB-E329620843F2}"/>
    <dgm:cxn modelId="{431963C9-820D-4056-9CE2-F8AD2559DA89}" type="presOf" srcId="{7846FE5B-B905-49E3-9DAC-1ECE1384863E}" destId="{FE93F1AB-523E-459B-8653-EB6010CF1AA3}" srcOrd="1" destOrd="0" presId="urn:microsoft.com/office/officeart/2005/8/layout/cycle2"/>
    <dgm:cxn modelId="{903831CA-EB46-4CB2-ACA3-094D2DF776D6}" type="presOf" srcId="{C30F2D1D-B3E9-4495-BEDA-3ACD27AA6EFA}" destId="{23690248-C305-4535-B2F2-EA0FC056597F}" srcOrd="0" destOrd="0" presId="urn:microsoft.com/office/officeart/2005/8/layout/cycle2"/>
    <dgm:cxn modelId="{BFB40DCB-293F-48CD-A4F8-93F3967F8B28}" srcId="{7AE4C0A2-C158-451F-AFC0-B525DE20ABBD}" destId="{982D36DB-3869-4ACC-9AD6-96F2DF958F03}" srcOrd="3" destOrd="0" parTransId="{AB49867E-9499-4CBF-BD2A-9988C4D4569C}" sibTransId="{7846FE5B-B905-49E3-9DAC-1ECE1384863E}"/>
    <dgm:cxn modelId="{1F5644D5-5918-4B33-B8F2-2408D1AB243B}" type="presOf" srcId="{E05FF5CD-2479-438B-82B0-0AEA2856DA3E}" destId="{4504F35D-C100-44FE-A625-E8F90FB9D60E}" srcOrd="0" destOrd="0" presId="urn:microsoft.com/office/officeart/2005/8/layout/cycle2"/>
    <dgm:cxn modelId="{891082D8-F704-4359-8027-35B329885016}" type="presOf" srcId="{7846FE5B-B905-49E3-9DAC-1ECE1384863E}" destId="{016E964B-93D7-44E8-BF6F-5789C6E8079A}" srcOrd="0" destOrd="0" presId="urn:microsoft.com/office/officeart/2005/8/layout/cycle2"/>
    <dgm:cxn modelId="{D8C0F2DB-659F-4F33-A0A8-5090F2E89463}" srcId="{7AE4C0A2-C158-451F-AFC0-B525DE20ABBD}" destId="{8E0531C7-856B-49A4-84A2-5E355DF46C79}" srcOrd="4" destOrd="0" parTransId="{6DC418D8-6A9B-4384-9A1B-C6DA753C883A}" sibTransId="{FC18020F-3F9B-4150-A492-2235C61C6F5B}"/>
    <dgm:cxn modelId="{0F9951DD-147C-4455-B2DC-AC2CAA22597A}" srcId="{7AE4C0A2-C158-451F-AFC0-B525DE20ABBD}" destId="{E05FF5CD-2479-438B-82B0-0AEA2856DA3E}" srcOrd="1" destOrd="0" parTransId="{EE688598-D8E5-470F-A2B5-7CDD68783676}" sibTransId="{C0758187-FC54-447B-8515-42B375E3E032}"/>
    <dgm:cxn modelId="{898CE6E3-5BF6-4EAF-A88B-9F982B73FEC1}" type="presOf" srcId="{7FEB58BA-C060-44DD-9F0E-F29727856BB1}" destId="{C253EAFD-31F2-44AF-97B0-549CEDCD5A09}" srcOrd="0" destOrd="0" presId="urn:microsoft.com/office/officeart/2005/8/layout/cycle2"/>
    <dgm:cxn modelId="{E5F2C0E4-667F-4C29-95C1-57D9EB10DE47}" type="presOf" srcId="{FC18020F-3F9B-4150-A492-2235C61C6F5B}" destId="{6C2C8C66-E01C-4218-B8BB-A506E5E93A6F}" srcOrd="1" destOrd="0" presId="urn:microsoft.com/office/officeart/2005/8/layout/cycle2"/>
    <dgm:cxn modelId="{E72F49F6-1353-4311-96C2-CDBFF740569B}" type="presOf" srcId="{C0758187-FC54-447B-8515-42B375E3E032}" destId="{A01B9FE1-3FED-4C7F-876A-1E9C8294339B}" srcOrd="0" destOrd="0" presId="urn:microsoft.com/office/officeart/2005/8/layout/cycle2"/>
    <dgm:cxn modelId="{13634B64-0420-4260-8843-96DBD49A25F6}" type="presParOf" srcId="{CD5680C2-D41E-49B9-8CDC-60D97B9CD30D}" destId="{F4B8C08B-2F48-467E-B3D9-4F5090ED256C}" srcOrd="0" destOrd="0" presId="urn:microsoft.com/office/officeart/2005/8/layout/cycle2"/>
    <dgm:cxn modelId="{11B24E54-F19C-46BC-B81A-AAC74E4B9666}" type="presParOf" srcId="{CD5680C2-D41E-49B9-8CDC-60D97B9CD30D}" destId="{23690248-C305-4535-B2F2-EA0FC056597F}" srcOrd="1" destOrd="0" presId="urn:microsoft.com/office/officeart/2005/8/layout/cycle2"/>
    <dgm:cxn modelId="{489BE1A0-C407-4236-81F3-2F6046C4852A}" type="presParOf" srcId="{23690248-C305-4535-B2F2-EA0FC056597F}" destId="{0E853C2E-E734-4E04-947B-3D3F59B1D01E}" srcOrd="0" destOrd="0" presId="urn:microsoft.com/office/officeart/2005/8/layout/cycle2"/>
    <dgm:cxn modelId="{66A67E2B-F9BF-453C-8D07-03844503FC74}" type="presParOf" srcId="{CD5680C2-D41E-49B9-8CDC-60D97B9CD30D}" destId="{4504F35D-C100-44FE-A625-E8F90FB9D60E}" srcOrd="2" destOrd="0" presId="urn:microsoft.com/office/officeart/2005/8/layout/cycle2"/>
    <dgm:cxn modelId="{84B6D6B5-4D9F-458D-84AA-8E4962B09024}" type="presParOf" srcId="{CD5680C2-D41E-49B9-8CDC-60D97B9CD30D}" destId="{A01B9FE1-3FED-4C7F-876A-1E9C8294339B}" srcOrd="3" destOrd="0" presId="urn:microsoft.com/office/officeart/2005/8/layout/cycle2"/>
    <dgm:cxn modelId="{9A77888E-DC02-40CC-B5B6-3E8586123F56}" type="presParOf" srcId="{A01B9FE1-3FED-4C7F-876A-1E9C8294339B}" destId="{CBF8D258-9015-4A72-9DF2-DF87DE7E9E5A}" srcOrd="0" destOrd="0" presId="urn:microsoft.com/office/officeart/2005/8/layout/cycle2"/>
    <dgm:cxn modelId="{E0620D07-8116-4912-826F-97E60D80F85A}" type="presParOf" srcId="{CD5680C2-D41E-49B9-8CDC-60D97B9CD30D}" destId="{C253EAFD-31F2-44AF-97B0-549CEDCD5A09}" srcOrd="4" destOrd="0" presId="urn:microsoft.com/office/officeart/2005/8/layout/cycle2"/>
    <dgm:cxn modelId="{A04AE53B-699A-41F4-84C8-FDC237DF6EB0}" type="presParOf" srcId="{CD5680C2-D41E-49B9-8CDC-60D97B9CD30D}" destId="{FF025941-FB3E-42D8-BA90-B80D77677CF2}" srcOrd="5" destOrd="0" presId="urn:microsoft.com/office/officeart/2005/8/layout/cycle2"/>
    <dgm:cxn modelId="{485D0CCF-0BDB-465E-A26B-194FD4A1DEB5}" type="presParOf" srcId="{FF025941-FB3E-42D8-BA90-B80D77677CF2}" destId="{1400EC7B-037F-451E-9C36-71B6ADBEECCB}" srcOrd="0" destOrd="0" presId="urn:microsoft.com/office/officeart/2005/8/layout/cycle2"/>
    <dgm:cxn modelId="{964027C0-DA04-4211-80D9-046499A46D9A}" type="presParOf" srcId="{CD5680C2-D41E-49B9-8CDC-60D97B9CD30D}" destId="{760AC987-E95A-47AD-AFD5-AB9DC2C4B1EF}" srcOrd="6" destOrd="0" presId="urn:microsoft.com/office/officeart/2005/8/layout/cycle2"/>
    <dgm:cxn modelId="{B3E0EC37-DF60-41D9-8002-4F8F66EF2B95}" type="presParOf" srcId="{CD5680C2-D41E-49B9-8CDC-60D97B9CD30D}" destId="{016E964B-93D7-44E8-BF6F-5789C6E8079A}" srcOrd="7" destOrd="0" presId="urn:microsoft.com/office/officeart/2005/8/layout/cycle2"/>
    <dgm:cxn modelId="{20EFB947-C124-45F3-BFF8-5F2170779934}" type="presParOf" srcId="{016E964B-93D7-44E8-BF6F-5789C6E8079A}" destId="{FE93F1AB-523E-459B-8653-EB6010CF1AA3}" srcOrd="0" destOrd="0" presId="urn:microsoft.com/office/officeart/2005/8/layout/cycle2"/>
    <dgm:cxn modelId="{55D0CAD9-217F-43E3-A440-FB662E13A136}" type="presParOf" srcId="{CD5680C2-D41E-49B9-8CDC-60D97B9CD30D}" destId="{210548D2-E24C-450A-A0D8-2D167419324D}" srcOrd="8" destOrd="0" presId="urn:microsoft.com/office/officeart/2005/8/layout/cycle2"/>
    <dgm:cxn modelId="{20D4F861-4415-4330-9E30-0E2000D1AEE0}" type="presParOf" srcId="{CD5680C2-D41E-49B9-8CDC-60D97B9CD30D}" destId="{D782B3F8-8489-4A8C-9CF3-F799946ECC36}" srcOrd="9" destOrd="0" presId="urn:microsoft.com/office/officeart/2005/8/layout/cycle2"/>
    <dgm:cxn modelId="{6ACF14B1-1334-4C12-A7D4-9BCFBC2B6A3B}" type="presParOf" srcId="{D782B3F8-8489-4A8C-9CF3-F799946ECC36}" destId="{6C2C8C66-E01C-4218-B8BB-A506E5E93A6F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C001393-A5C6-4231-82DA-37EB1C28741F}" type="doc">
      <dgm:prSet loTypeId="urn:microsoft.com/office/officeart/2005/8/layout/pyramid3" loCatId="pyramid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nb-NO"/>
        </a:p>
      </dgm:t>
    </dgm:pt>
    <dgm:pt modelId="{5CE57F87-A880-40AD-AC6B-A15860B9E107}">
      <dgm:prSet phldrT="[Tekst]" custT="1"/>
      <dgm:spPr/>
      <dgm:t>
        <a:bodyPr/>
        <a:lstStyle/>
        <a:p>
          <a:r>
            <a:rPr lang="nb-NO" sz="2000" dirty="0"/>
            <a:t>Høyere utdanning nasjonalt/internasjonalt</a:t>
          </a:r>
        </a:p>
      </dgm:t>
    </dgm:pt>
    <dgm:pt modelId="{F75EAF4C-0D19-4D8A-B587-C53718CF3980}" type="parTrans" cxnId="{27BF52A0-7451-4324-8D40-FBA810D45605}">
      <dgm:prSet/>
      <dgm:spPr/>
      <dgm:t>
        <a:bodyPr/>
        <a:lstStyle/>
        <a:p>
          <a:endParaRPr lang="nb-NO"/>
        </a:p>
      </dgm:t>
    </dgm:pt>
    <dgm:pt modelId="{C5C83630-282C-4D63-8FD5-0030E7CCC134}" type="sibTrans" cxnId="{27BF52A0-7451-4324-8D40-FBA810D45605}">
      <dgm:prSet/>
      <dgm:spPr/>
      <dgm:t>
        <a:bodyPr/>
        <a:lstStyle/>
        <a:p>
          <a:endParaRPr lang="nb-NO"/>
        </a:p>
      </dgm:t>
    </dgm:pt>
    <dgm:pt modelId="{E65B674A-E6F3-4BE2-BDD1-F8893BB4A133}">
      <dgm:prSet phldrT="[Tekst]" custT="1"/>
      <dgm:spPr/>
      <dgm:t>
        <a:bodyPr/>
        <a:lstStyle/>
        <a:p>
          <a:r>
            <a:rPr lang="nb-NO" sz="2000" dirty="0"/>
            <a:t>Videregående skole</a:t>
          </a:r>
        </a:p>
      </dgm:t>
    </dgm:pt>
    <dgm:pt modelId="{786185B1-88CB-45C0-B551-AF20CE9EFD73}" type="parTrans" cxnId="{C8BDE979-D669-4885-B264-E0F206131190}">
      <dgm:prSet/>
      <dgm:spPr/>
      <dgm:t>
        <a:bodyPr/>
        <a:lstStyle/>
        <a:p>
          <a:endParaRPr lang="nb-NO"/>
        </a:p>
      </dgm:t>
    </dgm:pt>
    <dgm:pt modelId="{3177D58E-27FE-47D0-BACD-683994D48944}" type="sibTrans" cxnId="{C8BDE979-D669-4885-B264-E0F206131190}">
      <dgm:prSet/>
      <dgm:spPr/>
      <dgm:t>
        <a:bodyPr/>
        <a:lstStyle/>
        <a:p>
          <a:endParaRPr lang="nb-NO"/>
        </a:p>
      </dgm:t>
    </dgm:pt>
    <dgm:pt modelId="{0E06793E-B241-4C56-BDB4-E417A4230E3C}">
      <dgm:prSet phldrT="[Tekst]" custT="1"/>
      <dgm:spPr>
        <a:solidFill>
          <a:srgbClr val="64C13F"/>
        </a:solidFill>
      </dgm:spPr>
      <dgm:t>
        <a:bodyPr/>
        <a:lstStyle/>
        <a:p>
          <a:r>
            <a:rPr lang="nb-NO" sz="2000" dirty="0"/>
            <a:t>M@M 5.-10. trinn</a:t>
          </a:r>
        </a:p>
      </dgm:t>
    </dgm:pt>
    <dgm:pt modelId="{E1258F1C-4222-42FA-A219-C130AF43E03F}" type="parTrans" cxnId="{8F881504-D2B2-4A39-BFD7-84C2507E01D1}">
      <dgm:prSet/>
      <dgm:spPr/>
      <dgm:t>
        <a:bodyPr/>
        <a:lstStyle/>
        <a:p>
          <a:endParaRPr lang="nb-NO"/>
        </a:p>
      </dgm:t>
    </dgm:pt>
    <dgm:pt modelId="{CE62304D-C3BC-4908-8925-03AAB3B08333}" type="sibTrans" cxnId="{8F881504-D2B2-4A39-BFD7-84C2507E01D1}">
      <dgm:prSet/>
      <dgm:spPr/>
      <dgm:t>
        <a:bodyPr/>
        <a:lstStyle/>
        <a:p>
          <a:endParaRPr lang="nb-NO"/>
        </a:p>
      </dgm:t>
    </dgm:pt>
    <dgm:pt modelId="{93654C26-1A22-4296-ACB1-FD24CD72D6FC}">
      <dgm:prSet phldrT="[Tekst]" custT="1"/>
      <dgm:spPr/>
      <dgm:t>
        <a:bodyPr/>
        <a:lstStyle/>
        <a:p>
          <a:r>
            <a:rPr lang="nb-NO" sz="2000" dirty="0"/>
            <a:t>1.-4. trinn</a:t>
          </a:r>
        </a:p>
      </dgm:t>
    </dgm:pt>
    <dgm:pt modelId="{7B0AA5D7-3518-40F8-9ACD-CDA1AC4DF555}" type="parTrans" cxnId="{F8BABE2B-8DA9-4856-8A6B-CF7952D7007A}">
      <dgm:prSet/>
      <dgm:spPr/>
      <dgm:t>
        <a:bodyPr/>
        <a:lstStyle/>
        <a:p>
          <a:endParaRPr lang="nb-NO"/>
        </a:p>
      </dgm:t>
    </dgm:pt>
    <dgm:pt modelId="{D02C84DD-86A2-432A-891C-E562167B4122}" type="sibTrans" cxnId="{F8BABE2B-8DA9-4856-8A6B-CF7952D7007A}">
      <dgm:prSet/>
      <dgm:spPr/>
      <dgm:t>
        <a:bodyPr/>
        <a:lstStyle/>
        <a:p>
          <a:endParaRPr lang="nb-NO"/>
        </a:p>
      </dgm:t>
    </dgm:pt>
    <dgm:pt modelId="{B431DE78-4F93-4597-92D3-A359D9CC8A13}">
      <dgm:prSet phldrT="[Tekst]" custT="1"/>
      <dgm:spPr/>
      <dgm:t>
        <a:bodyPr/>
        <a:lstStyle/>
        <a:p>
          <a:r>
            <a:rPr lang="nb-NO" sz="2000" dirty="0"/>
            <a:t>0-5 år                                            </a:t>
          </a:r>
        </a:p>
      </dgm:t>
    </dgm:pt>
    <dgm:pt modelId="{DE7CBD5F-46EE-4320-8FD0-0373380F4365}" type="parTrans" cxnId="{B8FD28AA-2CEF-4369-A01D-4293604C3085}">
      <dgm:prSet/>
      <dgm:spPr/>
      <dgm:t>
        <a:bodyPr/>
        <a:lstStyle/>
        <a:p>
          <a:endParaRPr lang="nb-NO"/>
        </a:p>
      </dgm:t>
    </dgm:pt>
    <dgm:pt modelId="{53DBABA9-0904-4EB5-B600-E2B1AA4C5791}" type="sibTrans" cxnId="{B8FD28AA-2CEF-4369-A01D-4293604C3085}">
      <dgm:prSet/>
      <dgm:spPr/>
      <dgm:t>
        <a:bodyPr/>
        <a:lstStyle/>
        <a:p>
          <a:endParaRPr lang="nb-NO"/>
        </a:p>
      </dgm:t>
    </dgm:pt>
    <dgm:pt modelId="{79D08840-710A-40F4-899F-71DB30B097B7}">
      <dgm:prSet phldrT="[Tekst]" custT="1"/>
      <dgm:spPr/>
      <dgm:t>
        <a:bodyPr/>
        <a:lstStyle/>
        <a:p>
          <a:r>
            <a:rPr lang="nb-NO" sz="2000" dirty="0"/>
            <a:t>Musikklivet nasjonalt/internasjonalt</a:t>
          </a:r>
        </a:p>
      </dgm:t>
    </dgm:pt>
    <dgm:pt modelId="{1CEB2DD4-5A6A-4E2F-9248-689340D0CD84}" type="parTrans" cxnId="{B5ADA3B8-2295-4DA0-B139-1296FA754B86}">
      <dgm:prSet/>
      <dgm:spPr/>
      <dgm:t>
        <a:bodyPr/>
        <a:lstStyle/>
        <a:p>
          <a:endParaRPr lang="nb-NO"/>
        </a:p>
      </dgm:t>
    </dgm:pt>
    <dgm:pt modelId="{BC6784E9-8C4A-4B50-B1E9-B3CF8C187251}" type="sibTrans" cxnId="{B5ADA3B8-2295-4DA0-B139-1296FA754B86}">
      <dgm:prSet/>
      <dgm:spPr/>
      <dgm:t>
        <a:bodyPr/>
        <a:lstStyle/>
        <a:p>
          <a:endParaRPr lang="nb-NO"/>
        </a:p>
      </dgm:t>
    </dgm:pt>
    <dgm:pt modelId="{F89290E9-DBA3-4D2D-A603-97E285A34241}" type="pres">
      <dgm:prSet presAssocID="{AC001393-A5C6-4231-82DA-37EB1C28741F}" presName="Name0" presStyleCnt="0">
        <dgm:presLayoutVars>
          <dgm:dir/>
          <dgm:animLvl val="lvl"/>
          <dgm:resizeHandles val="exact"/>
        </dgm:presLayoutVars>
      </dgm:prSet>
      <dgm:spPr/>
    </dgm:pt>
    <dgm:pt modelId="{4F47D400-3E49-4859-B62E-81BED4726829}" type="pres">
      <dgm:prSet presAssocID="{79D08840-710A-40F4-899F-71DB30B097B7}" presName="Name8" presStyleCnt="0"/>
      <dgm:spPr/>
    </dgm:pt>
    <dgm:pt modelId="{6061A511-00A0-47A8-9A9B-EAC058D3C5DD}" type="pres">
      <dgm:prSet presAssocID="{79D08840-710A-40F4-899F-71DB30B097B7}" presName="level" presStyleLbl="node1" presStyleIdx="0" presStyleCnt="6" custScaleY="101000">
        <dgm:presLayoutVars>
          <dgm:chMax val="1"/>
          <dgm:bulletEnabled val="1"/>
        </dgm:presLayoutVars>
      </dgm:prSet>
      <dgm:spPr/>
    </dgm:pt>
    <dgm:pt modelId="{17D0A563-AC38-4E51-82E9-E7998F32E844}" type="pres">
      <dgm:prSet presAssocID="{79D08840-710A-40F4-899F-71DB30B097B7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7A41D52C-48B5-4501-A160-FC88920F0EFF}" type="pres">
      <dgm:prSet presAssocID="{5CE57F87-A880-40AD-AC6B-A15860B9E107}" presName="Name8" presStyleCnt="0"/>
      <dgm:spPr/>
    </dgm:pt>
    <dgm:pt modelId="{724067BC-A6DE-4C67-AC9E-D6F5F3B1B6DA}" type="pres">
      <dgm:prSet presAssocID="{5CE57F87-A880-40AD-AC6B-A15860B9E107}" presName="level" presStyleLbl="node1" presStyleIdx="1" presStyleCnt="6">
        <dgm:presLayoutVars>
          <dgm:chMax val="1"/>
          <dgm:bulletEnabled val="1"/>
        </dgm:presLayoutVars>
      </dgm:prSet>
      <dgm:spPr/>
    </dgm:pt>
    <dgm:pt modelId="{9860DF8F-71E3-4DFF-A4DC-41F35DE44045}" type="pres">
      <dgm:prSet presAssocID="{5CE57F87-A880-40AD-AC6B-A15860B9E107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7E1A8CB5-527F-41C7-963A-D79714F02AD8}" type="pres">
      <dgm:prSet presAssocID="{E65B674A-E6F3-4BE2-BDD1-F8893BB4A133}" presName="Name8" presStyleCnt="0"/>
      <dgm:spPr/>
    </dgm:pt>
    <dgm:pt modelId="{0EB4F417-9A60-4D82-B265-6F0F24AB6C7E}" type="pres">
      <dgm:prSet presAssocID="{E65B674A-E6F3-4BE2-BDD1-F8893BB4A133}" presName="level" presStyleLbl="node1" presStyleIdx="2" presStyleCnt="6">
        <dgm:presLayoutVars>
          <dgm:chMax val="1"/>
          <dgm:bulletEnabled val="1"/>
        </dgm:presLayoutVars>
      </dgm:prSet>
      <dgm:spPr/>
    </dgm:pt>
    <dgm:pt modelId="{D5115776-FB15-486A-8017-9F9FE875FF9E}" type="pres">
      <dgm:prSet presAssocID="{E65B674A-E6F3-4BE2-BDD1-F8893BB4A133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B17307B6-5DAE-488B-95F5-3C61CBB335F3}" type="pres">
      <dgm:prSet presAssocID="{0E06793E-B241-4C56-BDB4-E417A4230E3C}" presName="Name8" presStyleCnt="0"/>
      <dgm:spPr/>
    </dgm:pt>
    <dgm:pt modelId="{7B4D6181-1233-4220-A649-2746DB6DAC4F}" type="pres">
      <dgm:prSet presAssocID="{0E06793E-B241-4C56-BDB4-E417A4230E3C}" presName="level" presStyleLbl="node1" presStyleIdx="3" presStyleCnt="6">
        <dgm:presLayoutVars>
          <dgm:chMax val="1"/>
          <dgm:bulletEnabled val="1"/>
        </dgm:presLayoutVars>
      </dgm:prSet>
      <dgm:spPr/>
    </dgm:pt>
    <dgm:pt modelId="{95007350-E0B9-455E-9838-4327425E82C1}" type="pres">
      <dgm:prSet presAssocID="{0E06793E-B241-4C56-BDB4-E417A4230E3C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02818F07-D762-4780-9D31-D072FB1C8332}" type="pres">
      <dgm:prSet presAssocID="{93654C26-1A22-4296-ACB1-FD24CD72D6FC}" presName="Name8" presStyleCnt="0"/>
      <dgm:spPr/>
    </dgm:pt>
    <dgm:pt modelId="{4CC4CD0E-DFDC-4951-9DA3-6C2087E8AAD7}" type="pres">
      <dgm:prSet presAssocID="{93654C26-1A22-4296-ACB1-FD24CD72D6FC}" presName="level" presStyleLbl="node1" presStyleIdx="4" presStyleCnt="6">
        <dgm:presLayoutVars>
          <dgm:chMax val="1"/>
          <dgm:bulletEnabled val="1"/>
        </dgm:presLayoutVars>
      </dgm:prSet>
      <dgm:spPr/>
    </dgm:pt>
    <dgm:pt modelId="{A2817B11-13A6-4548-BEB1-AA180A9D6CC3}" type="pres">
      <dgm:prSet presAssocID="{93654C26-1A22-4296-ACB1-FD24CD72D6FC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96F020C0-A85A-474D-B7A3-2360724BB138}" type="pres">
      <dgm:prSet presAssocID="{B431DE78-4F93-4597-92D3-A359D9CC8A13}" presName="Name8" presStyleCnt="0"/>
      <dgm:spPr/>
    </dgm:pt>
    <dgm:pt modelId="{79154C96-8D7C-48FC-A0CB-3BFDBBB574F6}" type="pres">
      <dgm:prSet presAssocID="{B431DE78-4F93-4597-92D3-A359D9CC8A13}" presName="level" presStyleLbl="node1" presStyleIdx="5" presStyleCnt="6">
        <dgm:presLayoutVars>
          <dgm:chMax val="1"/>
          <dgm:bulletEnabled val="1"/>
        </dgm:presLayoutVars>
      </dgm:prSet>
      <dgm:spPr/>
    </dgm:pt>
    <dgm:pt modelId="{7CBA942F-0F56-425E-A835-148F9D097A21}" type="pres">
      <dgm:prSet presAssocID="{B431DE78-4F93-4597-92D3-A359D9CC8A13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8F881504-D2B2-4A39-BFD7-84C2507E01D1}" srcId="{AC001393-A5C6-4231-82DA-37EB1C28741F}" destId="{0E06793E-B241-4C56-BDB4-E417A4230E3C}" srcOrd="3" destOrd="0" parTransId="{E1258F1C-4222-42FA-A219-C130AF43E03F}" sibTransId="{CE62304D-C3BC-4908-8925-03AAB3B08333}"/>
    <dgm:cxn modelId="{AAAA5408-CC4B-47BE-9A51-5DE34236262E}" type="presOf" srcId="{79D08840-710A-40F4-899F-71DB30B097B7}" destId="{6061A511-00A0-47A8-9A9B-EAC058D3C5DD}" srcOrd="0" destOrd="0" presId="urn:microsoft.com/office/officeart/2005/8/layout/pyramid3"/>
    <dgm:cxn modelId="{6143C110-146E-4D25-8C7C-F95C9CFCB258}" type="presOf" srcId="{5CE57F87-A880-40AD-AC6B-A15860B9E107}" destId="{724067BC-A6DE-4C67-AC9E-D6F5F3B1B6DA}" srcOrd="0" destOrd="0" presId="urn:microsoft.com/office/officeart/2005/8/layout/pyramid3"/>
    <dgm:cxn modelId="{5C08E820-8CD8-4006-AF3D-8FE353ECEA22}" type="presOf" srcId="{E65B674A-E6F3-4BE2-BDD1-F8893BB4A133}" destId="{D5115776-FB15-486A-8017-9F9FE875FF9E}" srcOrd="1" destOrd="0" presId="urn:microsoft.com/office/officeart/2005/8/layout/pyramid3"/>
    <dgm:cxn modelId="{F8BABE2B-8DA9-4856-8A6B-CF7952D7007A}" srcId="{AC001393-A5C6-4231-82DA-37EB1C28741F}" destId="{93654C26-1A22-4296-ACB1-FD24CD72D6FC}" srcOrd="4" destOrd="0" parTransId="{7B0AA5D7-3518-40F8-9ACD-CDA1AC4DF555}" sibTransId="{D02C84DD-86A2-432A-891C-E562167B4122}"/>
    <dgm:cxn modelId="{F94C6A3B-DC56-4125-A9F5-3053CBC5EB67}" type="presOf" srcId="{0E06793E-B241-4C56-BDB4-E417A4230E3C}" destId="{95007350-E0B9-455E-9838-4327425E82C1}" srcOrd="1" destOrd="0" presId="urn:microsoft.com/office/officeart/2005/8/layout/pyramid3"/>
    <dgm:cxn modelId="{D854DA3C-12CE-41ED-A0AE-013A8FE4DEA0}" type="presOf" srcId="{93654C26-1A22-4296-ACB1-FD24CD72D6FC}" destId="{4CC4CD0E-DFDC-4951-9DA3-6C2087E8AAD7}" srcOrd="0" destOrd="0" presId="urn:microsoft.com/office/officeart/2005/8/layout/pyramid3"/>
    <dgm:cxn modelId="{C8BDE979-D669-4885-B264-E0F206131190}" srcId="{AC001393-A5C6-4231-82DA-37EB1C28741F}" destId="{E65B674A-E6F3-4BE2-BDD1-F8893BB4A133}" srcOrd="2" destOrd="0" parTransId="{786185B1-88CB-45C0-B551-AF20CE9EFD73}" sibTransId="{3177D58E-27FE-47D0-BACD-683994D48944}"/>
    <dgm:cxn modelId="{4D51A581-1299-48CB-AD8D-55D135E47661}" type="presOf" srcId="{79D08840-710A-40F4-899F-71DB30B097B7}" destId="{17D0A563-AC38-4E51-82E9-E7998F32E844}" srcOrd="1" destOrd="0" presId="urn:microsoft.com/office/officeart/2005/8/layout/pyramid3"/>
    <dgm:cxn modelId="{B080F28C-EDC6-4DAE-AE0B-0A692E987D9B}" type="presOf" srcId="{E65B674A-E6F3-4BE2-BDD1-F8893BB4A133}" destId="{0EB4F417-9A60-4D82-B265-6F0F24AB6C7E}" srcOrd="0" destOrd="0" presId="urn:microsoft.com/office/officeart/2005/8/layout/pyramid3"/>
    <dgm:cxn modelId="{6B53AC90-D553-4DB9-9CE5-AFD9F3B606ED}" type="presOf" srcId="{B431DE78-4F93-4597-92D3-A359D9CC8A13}" destId="{7CBA942F-0F56-425E-A835-148F9D097A21}" srcOrd="1" destOrd="0" presId="urn:microsoft.com/office/officeart/2005/8/layout/pyramid3"/>
    <dgm:cxn modelId="{755B249C-EB1C-4CC9-BD65-497E9CB8AD61}" type="presOf" srcId="{0E06793E-B241-4C56-BDB4-E417A4230E3C}" destId="{7B4D6181-1233-4220-A649-2746DB6DAC4F}" srcOrd="0" destOrd="0" presId="urn:microsoft.com/office/officeart/2005/8/layout/pyramid3"/>
    <dgm:cxn modelId="{27BF52A0-7451-4324-8D40-FBA810D45605}" srcId="{AC001393-A5C6-4231-82DA-37EB1C28741F}" destId="{5CE57F87-A880-40AD-AC6B-A15860B9E107}" srcOrd="1" destOrd="0" parTransId="{F75EAF4C-0D19-4D8A-B587-C53718CF3980}" sibTransId="{C5C83630-282C-4D63-8FD5-0030E7CCC134}"/>
    <dgm:cxn modelId="{46667DA7-2B59-4AB9-BF8C-8FF62C89710E}" type="presOf" srcId="{AC001393-A5C6-4231-82DA-37EB1C28741F}" destId="{F89290E9-DBA3-4D2D-A603-97E285A34241}" srcOrd="0" destOrd="0" presId="urn:microsoft.com/office/officeart/2005/8/layout/pyramid3"/>
    <dgm:cxn modelId="{5C6671A8-7EF3-4EF6-BB65-7A914800376B}" type="presOf" srcId="{93654C26-1A22-4296-ACB1-FD24CD72D6FC}" destId="{A2817B11-13A6-4548-BEB1-AA180A9D6CC3}" srcOrd="1" destOrd="0" presId="urn:microsoft.com/office/officeart/2005/8/layout/pyramid3"/>
    <dgm:cxn modelId="{B8FD28AA-2CEF-4369-A01D-4293604C3085}" srcId="{AC001393-A5C6-4231-82DA-37EB1C28741F}" destId="{B431DE78-4F93-4597-92D3-A359D9CC8A13}" srcOrd="5" destOrd="0" parTransId="{DE7CBD5F-46EE-4320-8FD0-0373380F4365}" sibTransId="{53DBABA9-0904-4EB5-B600-E2B1AA4C5791}"/>
    <dgm:cxn modelId="{B5ADA3B8-2295-4DA0-B139-1296FA754B86}" srcId="{AC001393-A5C6-4231-82DA-37EB1C28741F}" destId="{79D08840-710A-40F4-899F-71DB30B097B7}" srcOrd="0" destOrd="0" parTransId="{1CEB2DD4-5A6A-4E2F-9248-689340D0CD84}" sibTransId="{BC6784E9-8C4A-4B50-B1E9-B3CF8C187251}"/>
    <dgm:cxn modelId="{92968DBE-E39B-4543-AA0A-2B910FF9FDF9}" type="presOf" srcId="{B431DE78-4F93-4597-92D3-A359D9CC8A13}" destId="{79154C96-8D7C-48FC-A0CB-3BFDBBB574F6}" srcOrd="0" destOrd="0" presId="urn:microsoft.com/office/officeart/2005/8/layout/pyramid3"/>
    <dgm:cxn modelId="{6F4693C6-5929-4FB8-B2CE-44AA52D16A8E}" type="presOf" srcId="{5CE57F87-A880-40AD-AC6B-A15860B9E107}" destId="{9860DF8F-71E3-4DFF-A4DC-41F35DE44045}" srcOrd="1" destOrd="0" presId="urn:microsoft.com/office/officeart/2005/8/layout/pyramid3"/>
    <dgm:cxn modelId="{B7356877-AD1D-4EE5-B67A-5C899F5C1570}" type="presParOf" srcId="{F89290E9-DBA3-4D2D-A603-97E285A34241}" destId="{4F47D400-3E49-4859-B62E-81BED4726829}" srcOrd="0" destOrd="0" presId="urn:microsoft.com/office/officeart/2005/8/layout/pyramid3"/>
    <dgm:cxn modelId="{391F7E6C-A1A0-434F-A11D-1EE6FA62E627}" type="presParOf" srcId="{4F47D400-3E49-4859-B62E-81BED4726829}" destId="{6061A511-00A0-47A8-9A9B-EAC058D3C5DD}" srcOrd="0" destOrd="0" presId="urn:microsoft.com/office/officeart/2005/8/layout/pyramid3"/>
    <dgm:cxn modelId="{84C1E1B7-BB46-4768-A67B-65A018DD8B3A}" type="presParOf" srcId="{4F47D400-3E49-4859-B62E-81BED4726829}" destId="{17D0A563-AC38-4E51-82E9-E7998F32E844}" srcOrd="1" destOrd="0" presId="urn:microsoft.com/office/officeart/2005/8/layout/pyramid3"/>
    <dgm:cxn modelId="{BF8482B8-5432-4143-9FA0-4800773CD8A0}" type="presParOf" srcId="{F89290E9-DBA3-4D2D-A603-97E285A34241}" destId="{7A41D52C-48B5-4501-A160-FC88920F0EFF}" srcOrd="1" destOrd="0" presId="urn:microsoft.com/office/officeart/2005/8/layout/pyramid3"/>
    <dgm:cxn modelId="{2DB7E917-5AD2-4160-9BF1-CEC41301B5DF}" type="presParOf" srcId="{7A41D52C-48B5-4501-A160-FC88920F0EFF}" destId="{724067BC-A6DE-4C67-AC9E-D6F5F3B1B6DA}" srcOrd="0" destOrd="0" presId="urn:microsoft.com/office/officeart/2005/8/layout/pyramid3"/>
    <dgm:cxn modelId="{A4B23751-8667-4C3B-9F21-161C66AB4BD8}" type="presParOf" srcId="{7A41D52C-48B5-4501-A160-FC88920F0EFF}" destId="{9860DF8F-71E3-4DFF-A4DC-41F35DE44045}" srcOrd="1" destOrd="0" presId="urn:microsoft.com/office/officeart/2005/8/layout/pyramid3"/>
    <dgm:cxn modelId="{7B027A2A-6B13-46B4-928C-4963D99E9D2C}" type="presParOf" srcId="{F89290E9-DBA3-4D2D-A603-97E285A34241}" destId="{7E1A8CB5-527F-41C7-963A-D79714F02AD8}" srcOrd="2" destOrd="0" presId="urn:microsoft.com/office/officeart/2005/8/layout/pyramid3"/>
    <dgm:cxn modelId="{38CE308F-6A09-45F7-86E5-031C907A4CA1}" type="presParOf" srcId="{7E1A8CB5-527F-41C7-963A-D79714F02AD8}" destId="{0EB4F417-9A60-4D82-B265-6F0F24AB6C7E}" srcOrd="0" destOrd="0" presId="urn:microsoft.com/office/officeart/2005/8/layout/pyramid3"/>
    <dgm:cxn modelId="{25E51DBD-3565-4B2A-8373-F869B9192E0D}" type="presParOf" srcId="{7E1A8CB5-527F-41C7-963A-D79714F02AD8}" destId="{D5115776-FB15-486A-8017-9F9FE875FF9E}" srcOrd="1" destOrd="0" presId="urn:microsoft.com/office/officeart/2005/8/layout/pyramid3"/>
    <dgm:cxn modelId="{6FE71511-A7C3-488C-B3AD-F5345F4DEBDD}" type="presParOf" srcId="{F89290E9-DBA3-4D2D-A603-97E285A34241}" destId="{B17307B6-5DAE-488B-95F5-3C61CBB335F3}" srcOrd="3" destOrd="0" presId="urn:microsoft.com/office/officeart/2005/8/layout/pyramid3"/>
    <dgm:cxn modelId="{C83D0051-6845-4620-A22F-0FCD3CE17391}" type="presParOf" srcId="{B17307B6-5DAE-488B-95F5-3C61CBB335F3}" destId="{7B4D6181-1233-4220-A649-2746DB6DAC4F}" srcOrd="0" destOrd="0" presId="urn:microsoft.com/office/officeart/2005/8/layout/pyramid3"/>
    <dgm:cxn modelId="{333D7FA9-3CA0-409A-8BA2-D01CDCF9983D}" type="presParOf" srcId="{B17307B6-5DAE-488B-95F5-3C61CBB335F3}" destId="{95007350-E0B9-455E-9838-4327425E82C1}" srcOrd="1" destOrd="0" presId="urn:microsoft.com/office/officeart/2005/8/layout/pyramid3"/>
    <dgm:cxn modelId="{84EE2234-5AE7-44C9-B4EB-E6A786A8D456}" type="presParOf" srcId="{F89290E9-DBA3-4D2D-A603-97E285A34241}" destId="{02818F07-D762-4780-9D31-D072FB1C8332}" srcOrd="4" destOrd="0" presId="urn:microsoft.com/office/officeart/2005/8/layout/pyramid3"/>
    <dgm:cxn modelId="{47578070-8F8D-45F8-9220-58405ABE7935}" type="presParOf" srcId="{02818F07-D762-4780-9D31-D072FB1C8332}" destId="{4CC4CD0E-DFDC-4951-9DA3-6C2087E8AAD7}" srcOrd="0" destOrd="0" presId="urn:microsoft.com/office/officeart/2005/8/layout/pyramid3"/>
    <dgm:cxn modelId="{91EAA487-FF84-4E5B-9641-FF3BB97EE48F}" type="presParOf" srcId="{02818F07-D762-4780-9D31-D072FB1C8332}" destId="{A2817B11-13A6-4548-BEB1-AA180A9D6CC3}" srcOrd="1" destOrd="0" presId="urn:microsoft.com/office/officeart/2005/8/layout/pyramid3"/>
    <dgm:cxn modelId="{43AED854-E647-4C37-87C5-71BAA6822094}" type="presParOf" srcId="{F89290E9-DBA3-4D2D-A603-97E285A34241}" destId="{96F020C0-A85A-474D-B7A3-2360724BB138}" srcOrd="5" destOrd="0" presId="urn:microsoft.com/office/officeart/2005/8/layout/pyramid3"/>
    <dgm:cxn modelId="{CF542BC7-0A8E-44A0-89BD-3034E56F2285}" type="presParOf" srcId="{96F020C0-A85A-474D-B7A3-2360724BB138}" destId="{79154C96-8D7C-48FC-A0CB-3BFDBBB574F6}" srcOrd="0" destOrd="0" presId="urn:microsoft.com/office/officeart/2005/8/layout/pyramid3"/>
    <dgm:cxn modelId="{2E4953F2-F249-4DEB-AD5E-1ED26E93DB8F}" type="presParOf" srcId="{96F020C0-A85A-474D-B7A3-2360724BB138}" destId="{7CBA942F-0F56-425E-A835-148F9D097A21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B8C08B-2F48-467E-B3D9-4F5090ED256C}">
      <dsp:nvSpPr>
        <dsp:cNvPr id="0" name=""/>
        <dsp:cNvSpPr/>
      </dsp:nvSpPr>
      <dsp:spPr>
        <a:xfrm>
          <a:off x="1729990" y="100"/>
          <a:ext cx="1111658" cy="1111658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 dirty="0"/>
            <a:t>Delte normer og verdier</a:t>
          </a:r>
        </a:p>
      </dsp:txBody>
      <dsp:txXfrm>
        <a:off x="1892789" y="162899"/>
        <a:ext cx="786060" cy="786060"/>
      </dsp:txXfrm>
    </dsp:sp>
    <dsp:sp modelId="{23690248-C305-4535-B2F2-EA0FC056597F}">
      <dsp:nvSpPr>
        <dsp:cNvPr id="0" name=""/>
        <dsp:cNvSpPr/>
      </dsp:nvSpPr>
      <dsp:spPr>
        <a:xfrm rot="2160000">
          <a:off x="2806316" y="853552"/>
          <a:ext cx="294689" cy="3751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700" kern="1200" dirty="0"/>
        </a:p>
      </dsp:txBody>
      <dsp:txXfrm>
        <a:off x="2814758" y="902607"/>
        <a:ext cx="206282" cy="225110"/>
      </dsp:txXfrm>
    </dsp:sp>
    <dsp:sp modelId="{4504F35D-C100-44FE-A625-E8F90FB9D60E}">
      <dsp:nvSpPr>
        <dsp:cNvPr id="0" name=""/>
        <dsp:cNvSpPr/>
      </dsp:nvSpPr>
      <dsp:spPr>
        <a:xfrm>
          <a:off x="3079168" y="980335"/>
          <a:ext cx="1111658" cy="1111658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 dirty="0"/>
            <a:t>Kollektivt fokus på elevenes læring</a:t>
          </a:r>
        </a:p>
      </dsp:txBody>
      <dsp:txXfrm>
        <a:off x="3241967" y="1143134"/>
        <a:ext cx="786060" cy="786060"/>
      </dsp:txXfrm>
    </dsp:sp>
    <dsp:sp modelId="{A01B9FE1-3FED-4C7F-876A-1E9C8294339B}">
      <dsp:nvSpPr>
        <dsp:cNvPr id="0" name=""/>
        <dsp:cNvSpPr/>
      </dsp:nvSpPr>
      <dsp:spPr>
        <a:xfrm rot="6480000">
          <a:off x="3232560" y="2133667"/>
          <a:ext cx="294689" cy="3751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700" kern="1200" dirty="0"/>
        </a:p>
      </dsp:txBody>
      <dsp:txXfrm rot="10800000">
        <a:off x="3290423" y="2166664"/>
        <a:ext cx="206282" cy="225110"/>
      </dsp:txXfrm>
    </dsp:sp>
    <dsp:sp modelId="{C253EAFD-31F2-44AF-97B0-549CEDCD5A09}">
      <dsp:nvSpPr>
        <dsp:cNvPr id="0" name=""/>
        <dsp:cNvSpPr/>
      </dsp:nvSpPr>
      <dsp:spPr>
        <a:xfrm>
          <a:off x="2563828" y="2566389"/>
          <a:ext cx="1111658" cy="1111658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 dirty="0"/>
            <a:t>Samarbeid</a:t>
          </a:r>
        </a:p>
      </dsp:txBody>
      <dsp:txXfrm>
        <a:off x="2726627" y="2729188"/>
        <a:ext cx="786060" cy="786060"/>
      </dsp:txXfrm>
    </dsp:sp>
    <dsp:sp modelId="{FF025941-FB3E-42D8-BA90-B80D77677CF2}">
      <dsp:nvSpPr>
        <dsp:cNvPr id="0" name=""/>
        <dsp:cNvSpPr/>
      </dsp:nvSpPr>
      <dsp:spPr>
        <a:xfrm rot="10800000">
          <a:off x="2146815" y="2934626"/>
          <a:ext cx="294689" cy="3751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700" kern="1200" dirty="0"/>
        </a:p>
      </dsp:txBody>
      <dsp:txXfrm rot="10800000">
        <a:off x="2235222" y="3009663"/>
        <a:ext cx="206282" cy="225110"/>
      </dsp:txXfrm>
    </dsp:sp>
    <dsp:sp modelId="{760AC987-E95A-47AD-AFD5-AB9DC2C4B1EF}">
      <dsp:nvSpPr>
        <dsp:cNvPr id="0" name=""/>
        <dsp:cNvSpPr/>
      </dsp:nvSpPr>
      <dsp:spPr>
        <a:xfrm>
          <a:off x="896152" y="2566389"/>
          <a:ext cx="1111658" cy="1111658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 dirty="0"/>
            <a:t>Reflekterende dialog</a:t>
          </a:r>
        </a:p>
      </dsp:txBody>
      <dsp:txXfrm>
        <a:off x="1058951" y="2729188"/>
        <a:ext cx="786060" cy="786060"/>
      </dsp:txXfrm>
    </dsp:sp>
    <dsp:sp modelId="{016E964B-93D7-44E8-BF6F-5789C6E8079A}">
      <dsp:nvSpPr>
        <dsp:cNvPr id="0" name=""/>
        <dsp:cNvSpPr/>
      </dsp:nvSpPr>
      <dsp:spPr>
        <a:xfrm rot="15120000">
          <a:off x="1049544" y="2149531"/>
          <a:ext cx="294689" cy="3751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700" kern="1200" dirty="0"/>
        </a:p>
      </dsp:txBody>
      <dsp:txXfrm rot="10800000">
        <a:off x="1107407" y="2266608"/>
        <a:ext cx="206282" cy="225110"/>
      </dsp:txXfrm>
    </dsp:sp>
    <dsp:sp modelId="{210548D2-E24C-450A-A0D8-2D167419324D}">
      <dsp:nvSpPr>
        <dsp:cNvPr id="0" name=""/>
        <dsp:cNvSpPr/>
      </dsp:nvSpPr>
      <dsp:spPr>
        <a:xfrm>
          <a:off x="380812" y="980335"/>
          <a:ext cx="1111658" cy="1111658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 dirty="0"/>
            <a:t>Avprivatisert praksis</a:t>
          </a:r>
        </a:p>
      </dsp:txBody>
      <dsp:txXfrm>
        <a:off x="543611" y="1143134"/>
        <a:ext cx="786060" cy="786060"/>
      </dsp:txXfrm>
    </dsp:sp>
    <dsp:sp modelId="{D782B3F8-8489-4A8C-9CF3-F799946ECC36}">
      <dsp:nvSpPr>
        <dsp:cNvPr id="0" name=""/>
        <dsp:cNvSpPr/>
      </dsp:nvSpPr>
      <dsp:spPr>
        <a:xfrm rot="19440000">
          <a:off x="1457138" y="863357"/>
          <a:ext cx="294689" cy="3751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700" kern="1200" dirty="0"/>
        </a:p>
      </dsp:txBody>
      <dsp:txXfrm>
        <a:off x="1465580" y="964376"/>
        <a:ext cx="206282" cy="2251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61A511-00A0-47A8-9A9B-EAC058D3C5DD}">
      <dsp:nvSpPr>
        <dsp:cNvPr id="0" name=""/>
        <dsp:cNvSpPr/>
      </dsp:nvSpPr>
      <dsp:spPr>
        <a:xfrm rot="10800000">
          <a:off x="0" y="0"/>
          <a:ext cx="6735913" cy="819329"/>
        </a:xfrm>
        <a:prstGeom prst="trapezoid">
          <a:avLst>
            <a:gd name="adj" fmla="val 6908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000" kern="1200" dirty="0"/>
            <a:t>Musikklivet nasjonalt/internasjonalt</a:t>
          </a:r>
        </a:p>
      </dsp:txBody>
      <dsp:txXfrm rot="-10800000">
        <a:off x="1178784" y="0"/>
        <a:ext cx="4378343" cy="819329"/>
      </dsp:txXfrm>
    </dsp:sp>
    <dsp:sp modelId="{724067BC-A6DE-4C67-AC9E-D6F5F3B1B6DA}">
      <dsp:nvSpPr>
        <dsp:cNvPr id="0" name=""/>
        <dsp:cNvSpPr/>
      </dsp:nvSpPr>
      <dsp:spPr>
        <a:xfrm rot="10800000">
          <a:off x="565996" y="819329"/>
          <a:ext cx="5603920" cy="811217"/>
        </a:xfrm>
        <a:prstGeom prst="trapezoid">
          <a:avLst>
            <a:gd name="adj" fmla="val 6908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000" kern="1200" dirty="0"/>
            <a:t>Høyere utdanning nasjonalt/internasjonalt</a:t>
          </a:r>
        </a:p>
      </dsp:txBody>
      <dsp:txXfrm rot="-10800000">
        <a:off x="1546682" y="819329"/>
        <a:ext cx="3642548" cy="811217"/>
      </dsp:txXfrm>
    </dsp:sp>
    <dsp:sp modelId="{0EB4F417-9A60-4D82-B265-6F0F24AB6C7E}">
      <dsp:nvSpPr>
        <dsp:cNvPr id="0" name=""/>
        <dsp:cNvSpPr/>
      </dsp:nvSpPr>
      <dsp:spPr>
        <a:xfrm rot="10800000">
          <a:off x="1126388" y="1630546"/>
          <a:ext cx="4483136" cy="811217"/>
        </a:xfrm>
        <a:prstGeom prst="trapezoid">
          <a:avLst>
            <a:gd name="adj" fmla="val 6908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000" kern="1200" dirty="0"/>
            <a:t>Videregående skole</a:t>
          </a:r>
        </a:p>
      </dsp:txBody>
      <dsp:txXfrm rot="-10800000">
        <a:off x="1910937" y="1630546"/>
        <a:ext cx="2914038" cy="811217"/>
      </dsp:txXfrm>
    </dsp:sp>
    <dsp:sp modelId="{7B4D6181-1233-4220-A649-2746DB6DAC4F}">
      <dsp:nvSpPr>
        <dsp:cNvPr id="0" name=""/>
        <dsp:cNvSpPr/>
      </dsp:nvSpPr>
      <dsp:spPr>
        <a:xfrm rot="10800000">
          <a:off x="1686780" y="2441763"/>
          <a:ext cx="3362352" cy="811217"/>
        </a:xfrm>
        <a:prstGeom prst="trapezoid">
          <a:avLst>
            <a:gd name="adj" fmla="val 69080"/>
          </a:avLst>
        </a:prstGeom>
        <a:solidFill>
          <a:srgbClr val="64C13F"/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000" kern="1200" dirty="0"/>
            <a:t>M@M 5.-10. trinn</a:t>
          </a:r>
        </a:p>
      </dsp:txBody>
      <dsp:txXfrm rot="-10800000">
        <a:off x="2275191" y="2441763"/>
        <a:ext cx="2185529" cy="811217"/>
      </dsp:txXfrm>
    </dsp:sp>
    <dsp:sp modelId="{4CC4CD0E-DFDC-4951-9DA3-6C2087E8AAD7}">
      <dsp:nvSpPr>
        <dsp:cNvPr id="0" name=""/>
        <dsp:cNvSpPr/>
      </dsp:nvSpPr>
      <dsp:spPr>
        <a:xfrm rot="10800000">
          <a:off x="2247172" y="3252980"/>
          <a:ext cx="2241568" cy="811217"/>
        </a:xfrm>
        <a:prstGeom prst="trapezoid">
          <a:avLst>
            <a:gd name="adj" fmla="val 6908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000" kern="1200" dirty="0"/>
            <a:t>1.-4. trinn</a:t>
          </a:r>
        </a:p>
      </dsp:txBody>
      <dsp:txXfrm rot="-10800000">
        <a:off x="2639446" y="3252980"/>
        <a:ext cx="1457019" cy="811217"/>
      </dsp:txXfrm>
    </dsp:sp>
    <dsp:sp modelId="{79154C96-8D7C-48FC-A0CB-3BFDBBB574F6}">
      <dsp:nvSpPr>
        <dsp:cNvPr id="0" name=""/>
        <dsp:cNvSpPr/>
      </dsp:nvSpPr>
      <dsp:spPr>
        <a:xfrm rot="10800000">
          <a:off x="2807564" y="4064197"/>
          <a:ext cx="1120784" cy="811217"/>
        </a:xfrm>
        <a:prstGeom prst="trapezoid">
          <a:avLst>
            <a:gd name="adj" fmla="val 6908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000" kern="1200" dirty="0"/>
            <a:t>0-5 år                                            </a:t>
          </a:r>
        </a:p>
      </dsp:txBody>
      <dsp:txXfrm rot="-10800000">
        <a:off x="2807564" y="4064197"/>
        <a:ext cx="1120784" cy="8112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>
            <a:extLst>
              <a:ext uri="{FF2B5EF4-FFF2-40B4-BE49-F238E27FC236}">
                <a16:creationId xmlns:a16="http://schemas.microsoft.com/office/drawing/2014/main" id="{A049B1CA-2A81-4B0F-A453-6C9B9822BCC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12947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827ADE43-4EFF-43C3-BA55-98EAC520142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12947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3DA37F6-A35A-4525-B2B9-488377917242}" type="datetimeFigureOut">
              <a:rPr lang="nb-NO"/>
              <a:pPr>
                <a:defRPr/>
              </a:pPr>
              <a:t>04.12.2023</a:t>
            </a:fld>
            <a:endParaRPr lang="nb-NO"/>
          </a:p>
        </p:txBody>
      </p:sp>
      <p:sp>
        <p:nvSpPr>
          <p:cNvPr id="4" name="Plassholder for lysbilde 3">
            <a:extLst>
              <a:ext uri="{FF2B5EF4-FFF2-40B4-BE49-F238E27FC236}">
                <a16:creationId xmlns:a16="http://schemas.microsoft.com/office/drawing/2014/main" id="{C1436D63-CE98-4576-A4A0-74574C7F91B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b-NO" noProof="0"/>
          </a:p>
        </p:txBody>
      </p:sp>
      <p:sp>
        <p:nvSpPr>
          <p:cNvPr id="5" name="Plassholder for notater 4">
            <a:extLst>
              <a:ext uri="{FF2B5EF4-FFF2-40B4-BE49-F238E27FC236}">
                <a16:creationId xmlns:a16="http://schemas.microsoft.com/office/drawing/2014/main" id="{DC5C18B2-BFD2-478C-B601-2145A72B30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F74DADDF-62C9-4001-AE26-9A5FD4D6AEC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12947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3360A8A7-DB65-4AC3-92B8-31B27921E9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708E6F4-3446-4AFF-9FC0-D0A9B509504E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8425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5625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2373" algn="l" defTabSz="9129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8855" algn="l" defTabSz="9129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5327" algn="l" defTabSz="9129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1803" algn="l" defTabSz="9129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8E6F4-3446-4AFF-9FC0-D0A9B509504E}" type="slidenum">
              <a:rPr lang="nb-NO" altLang="nb-NO" smtClean="0"/>
              <a:pPr>
                <a:defRPr/>
              </a:pPr>
              <a:t>1</a:t>
            </a:fld>
            <a:endParaRPr lang="nb-NO" altLang="nb-NO" dirty="0"/>
          </a:p>
        </p:txBody>
      </p:sp>
    </p:spTree>
    <p:extLst>
      <p:ext uri="{BB962C8B-B14F-4D97-AF65-F5344CB8AC3E}">
        <p14:creationId xmlns:p14="http://schemas.microsoft.com/office/powerpoint/2010/main" val="17617521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Kort kommentar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708E6F4-3446-4AFF-9FC0-D0A9B509504E}" type="slidenum">
              <a:rPr lang="nb-NO" altLang="nb-NO" smtClean="0"/>
              <a:pPr>
                <a:defRPr/>
              </a:pPr>
              <a:t>11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7646380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28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Kort kommentar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708E6F4-3446-4AFF-9FC0-D0A9B509504E}" type="slidenum">
              <a:rPr lang="nb-NO" altLang="nb-NO" smtClean="0"/>
              <a:pPr>
                <a:defRPr/>
              </a:pPr>
              <a:t>12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3252709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28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Kort kommentar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708E6F4-3446-4AFF-9FC0-D0A9B509504E}" type="slidenum">
              <a:rPr lang="nb-NO" altLang="nb-NO" smtClean="0"/>
              <a:pPr>
                <a:defRPr/>
              </a:pPr>
              <a:t>13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195107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28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M@M-BDM-MS samarbeider gjennom ulike møtefora: ledermøte MS-BDM, ledermøte MS, kontaktlærermøte-seksjonsledermøte</a:t>
            </a:r>
          </a:p>
          <a:p>
            <a:pPr marL="0" marR="0" lvl="0" indent="0" algn="l" defTabSz="9128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b-NO" dirty="0"/>
          </a:p>
          <a:p>
            <a:pPr marL="0" marR="0" lvl="0" indent="0" algn="l" defTabSz="9128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M@M-BDM delta i:</a:t>
            </a:r>
          </a:p>
          <a:p>
            <a:pPr marL="171450" marR="0" lvl="0" indent="-171450" algn="l" defTabSz="9128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nb-NO" dirty="0"/>
              <a:t>Faggrupper: LESE, SKRIVE og SPRÅKKOMPETANSE / DIGITAL KOMPETANSE / </a:t>
            </a:r>
          </a:p>
          <a:p>
            <a:pPr marL="171450" marR="0" lvl="0" indent="-171450" algn="l" defTabSz="9128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nb-NO" dirty="0"/>
              <a:t>Store plangruppe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708E6F4-3446-4AFF-9FC0-D0A9B509504E}" type="slidenum">
              <a:rPr lang="nb-NO" altLang="nb-NO" smtClean="0"/>
              <a:pPr>
                <a:defRPr/>
              </a:pPr>
              <a:t>14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9082759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28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b="1" dirty="0"/>
              <a:t>Grunnskolens satsningsområder </a:t>
            </a:r>
            <a:r>
              <a:rPr lang="nb-NO" b="0" dirty="0"/>
              <a:t>(eks. lese-skrive/digital kompetanse) </a:t>
            </a:r>
            <a:r>
              <a:rPr lang="nb-NO" b="1" dirty="0"/>
              <a:t>samsvarer med flere områder for opplæring ved M@M.</a:t>
            </a:r>
          </a:p>
          <a:p>
            <a:pPr marL="0" marR="0" lvl="0" indent="0" algn="l" defTabSz="9128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b-NO" b="0" dirty="0"/>
          </a:p>
          <a:p>
            <a:pPr marL="0" marR="0" lvl="0" indent="0" algn="l" defTabSz="9128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b="0" dirty="0"/>
              <a:t>Samarbeid med aktører utenfor egen spesialkompetanse gir muligheter for</a:t>
            </a:r>
          </a:p>
          <a:p>
            <a:pPr marL="0" marR="0" lvl="0" indent="0" algn="l" defTabSz="9128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b="1" dirty="0"/>
              <a:t>Innovativt lærerne profesjonsfellesskap</a:t>
            </a:r>
          </a:p>
          <a:p>
            <a:endParaRPr lang="nb-NO" dirty="0"/>
          </a:p>
          <a:p>
            <a:r>
              <a:rPr lang="nb-NO" dirty="0"/>
              <a:t>Majorstuen skole har organisering med samarbeidspart som gir mulighet for</a:t>
            </a:r>
          </a:p>
          <a:p>
            <a:r>
              <a:rPr lang="nb-NO" b="1" dirty="0"/>
              <a:t>Innovativt lærerne profesjonsfellesskap</a:t>
            </a:r>
          </a:p>
          <a:p>
            <a:endParaRPr lang="nb-NO" b="0" dirty="0"/>
          </a:p>
          <a:p>
            <a:r>
              <a:rPr lang="nb-NO" b="0" dirty="0"/>
              <a:t>Begge samarbeidsparter har spesialkompetanse</a:t>
            </a:r>
          </a:p>
          <a:p>
            <a:r>
              <a:rPr lang="nb-NO" b="1" dirty="0"/>
              <a:t>- Majorstuen skole: grunnskole</a:t>
            </a:r>
          </a:p>
          <a:p>
            <a:r>
              <a:rPr lang="nb-NO" b="1" dirty="0"/>
              <a:t>- Barratt Due musikkinstitutt: talentutvikling/fordypning musikk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708E6F4-3446-4AFF-9FC0-D0A9B509504E}" type="slidenum">
              <a:rPr lang="nb-NO" altLang="nb-NO" smtClean="0"/>
              <a:pPr>
                <a:defRPr/>
              </a:pPr>
              <a:t>2</a:t>
            </a:fld>
            <a:endParaRPr lang="nb-NO" altLang="nb-NO" dirty="0"/>
          </a:p>
        </p:txBody>
      </p:sp>
    </p:spTree>
    <p:extLst>
      <p:ext uri="{BB962C8B-B14F-4D97-AF65-F5344CB8AC3E}">
        <p14:creationId xmlns:p14="http://schemas.microsoft.com/office/powerpoint/2010/main" val="11667376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708E6F4-3446-4AFF-9FC0-D0A9B509504E}" type="slidenum">
              <a:rPr lang="nb-NO" altLang="nb-NO" smtClean="0"/>
              <a:pPr>
                <a:defRPr/>
              </a:pPr>
              <a:t>3</a:t>
            </a:fld>
            <a:endParaRPr lang="nb-NO" altLang="nb-NO" dirty="0"/>
          </a:p>
        </p:txBody>
      </p:sp>
    </p:spTree>
    <p:extLst>
      <p:ext uri="{BB962C8B-B14F-4D97-AF65-F5344CB8AC3E}">
        <p14:creationId xmlns:p14="http://schemas.microsoft.com/office/powerpoint/2010/main" val="25517242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/>
            <a:r>
              <a:rPr lang="nb-NO" sz="1600" b="1" kern="0" dirty="0"/>
              <a:t>Majorstuen skole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nb-NO" kern="0" dirty="0"/>
              <a:t>bygget i 1908, totalrehabilitert 2014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nb-NO" kern="0" dirty="0"/>
              <a:t>970 elever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nb-NO" kern="0" dirty="0"/>
              <a:t>over 130 ansatte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nb-NO" kern="0" dirty="0"/>
              <a:t>høy kompetanse og bredt fagmiljø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nb-NO" kern="0" dirty="0"/>
              <a:t>praksisskole NMH og BD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nb-NO" kern="0" dirty="0"/>
              <a:t>samarbeid grunnskole og musikktilbud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nb-NO" kern="0" dirty="0"/>
              <a:t>godt elevmiljø</a:t>
            </a:r>
          </a:p>
          <a:p>
            <a:endParaRPr lang="nb-NO" dirty="0"/>
          </a:p>
          <a:p>
            <a:pPr defTabSz="914400"/>
            <a:r>
              <a:rPr lang="nb-NO" sz="1600" b="1" kern="0" dirty="0"/>
              <a:t>Barratt Due musikkinstitutt</a:t>
            </a:r>
            <a:endParaRPr lang="nb-NO" kern="0" dirty="0"/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nb-NO" kern="0" dirty="0"/>
              <a:t>100 år i 2027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nb-NO" kern="0" dirty="0"/>
              <a:t>600 elever og studenter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nb-NO" kern="0" dirty="0"/>
              <a:t>120 ansatte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nb-NO" kern="0" dirty="0"/>
              <a:t>fra musikkbarnehage til konsertpodium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nb-NO" kern="0" dirty="0"/>
              <a:t>en av Europas fremste og mest særpregede utdanningsinstitusjoner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708E6F4-3446-4AFF-9FC0-D0A9B509504E}" type="slidenum">
              <a:rPr lang="nb-NO" altLang="nb-NO" smtClean="0"/>
              <a:pPr>
                <a:defRPr/>
              </a:pPr>
              <a:t>5</a:t>
            </a:fld>
            <a:endParaRPr lang="nb-NO" altLang="nb-NO" dirty="0"/>
          </a:p>
        </p:txBody>
      </p:sp>
    </p:spTree>
    <p:extLst>
      <p:ext uri="{BB962C8B-B14F-4D97-AF65-F5344CB8AC3E}">
        <p14:creationId xmlns:p14="http://schemas.microsoft.com/office/powerpoint/2010/main" val="18427250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Tx/>
              <a:buNone/>
            </a:pPr>
            <a:r>
              <a:rPr lang="nb-NO" dirty="0"/>
              <a:t>Forventet at BDM og MS leverer på resultater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8E6F4-3446-4AFF-9FC0-D0A9B509504E}" type="slidenum">
              <a:rPr lang="nb-NO" altLang="nb-NO" smtClean="0"/>
              <a:pPr>
                <a:defRPr/>
              </a:pPr>
              <a:t>6</a:t>
            </a:fld>
            <a:endParaRPr lang="nb-NO" altLang="nb-NO" dirty="0"/>
          </a:p>
        </p:txBody>
      </p:sp>
    </p:spTree>
    <p:extLst>
      <p:ext uri="{BB962C8B-B14F-4D97-AF65-F5344CB8AC3E}">
        <p14:creationId xmlns:p14="http://schemas.microsoft.com/office/powerpoint/2010/main" val="24368162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Tx/>
              <a:buNone/>
            </a:pP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8E6F4-3446-4AFF-9FC0-D0A9B509504E}" type="slidenum">
              <a:rPr lang="nb-NO" altLang="nb-NO" smtClean="0"/>
              <a:pPr>
                <a:defRPr/>
              </a:pPr>
              <a:t>7</a:t>
            </a:fld>
            <a:endParaRPr lang="nb-NO" altLang="nb-NO" dirty="0"/>
          </a:p>
        </p:txBody>
      </p:sp>
    </p:spTree>
    <p:extLst>
      <p:ext uri="{BB962C8B-B14F-4D97-AF65-F5344CB8AC3E}">
        <p14:creationId xmlns:p14="http://schemas.microsoft.com/office/powerpoint/2010/main" val="42218272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Tx/>
              <a:buNone/>
            </a:pP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8E6F4-3446-4AFF-9FC0-D0A9B509504E}" type="slidenum">
              <a:rPr lang="nb-NO" altLang="nb-NO" smtClean="0"/>
              <a:pPr>
                <a:defRPr/>
              </a:pPr>
              <a:t>8</a:t>
            </a:fld>
            <a:endParaRPr lang="nb-NO" altLang="nb-NO" dirty="0"/>
          </a:p>
        </p:txBody>
      </p:sp>
    </p:spTree>
    <p:extLst>
      <p:ext uri="{BB962C8B-B14F-4D97-AF65-F5344CB8AC3E}">
        <p14:creationId xmlns:p14="http://schemas.microsoft.com/office/powerpoint/2010/main" val="26360615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Scott om 0-5 år: </a:t>
            </a:r>
          </a:p>
          <a:p>
            <a:r>
              <a:rPr lang="nb-NO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Edwin Gordon: de </a:t>
            </a:r>
            <a:r>
              <a:rPr lang="nb-NO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første seks leveår som avgjørende for utviklingen videre</a:t>
            </a:r>
            <a:r>
              <a:rPr lang="nb-NO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nb-NO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nb-NO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Musical </a:t>
            </a:r>
            <a:r>
              <a:rPr lang="nb-NO" sz="180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aptitude</a:t>
            </a:r>
            <a:r>
              <a:rPr lang="nb-NO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er noe annet enn «</a:t>
            </a:r>
            <a:r>
              <a:rPr lang="nb-NO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musical</a:t>
            </a:r>
            <a:r>
              <a:rPr lang="nb-NO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achievement</a:t>
            </a:r>
            <a:r>
              <a:rPr lang="nb-NO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eller prestasjon. </a:t>
            </a:r>
          </a:p>
          <a:p>
            <a:pPr marL="0" marR="0" lvl="0" indent="0" algn="l" defTabSz="9128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Viktig med sang i hjemmet, musikkaktiviteter barnehagen og et mangfold av opplevelser med lyder og rytmer under de første leveår.</a:t>
            </a:r>
            <a:endParaRPr lang="nb-NO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nb-NO" dirty="0"/>
          </a:p>
          <a:p>
            <a:pPr marL="0" marR="0" lvl="0" indent="0" algn="l" defTabSz="9128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Liv om M@M 1.-4. trinn: </a:t>
            </a:r>
          </a:p>
          <a:p>
            <a:pPr marL="0" marR="0" lvl="0" indent="0" algn="l" defTabSz="9128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Elevene ved M@M kommer fra ulik bakgrunn. Ca. halvparten har spilt fra de var 4/5/6 år gamle og andre halvpart fra 8/9-årsalder. </a:t>
            </a:r>
          </a:p>
          <a:p>
            <a:pPr algn="l"/>
            <a:r>
              <a:rPr lang="nb-NO" sz="2800" b="0" i="0" dirty="0">
                <a:solidFill>
                  <a:srgbClr val="4E4E4E"/>
                </a:solidFill>
                <a:effectLst/>
                <a:latin typeface="Oslo Sans"/>
              </a:rPr>
              <a:t>Opptak skjer på grunnlag av: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b-NO" sz="2800" b="0" i="0" dirty="0">
                <a:solidFill>
                  <a:srgbClr val="4E4E4E"/>
                </a:solidFill>
                <a:effectLst/>
                <a:latin typeface="Oslo Sans"/>
              </a:rPr>
              <a:t> Ferdigheter/potensial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b-NO" sz="2800" b="0" i="0" dirty="0">
                <a:solidFill>
                  <a:srgbClr val="4E4E4E"/>
                </a:solidFill>
                <a:effectLst/>
                <a:latin typeface="Oslo Sans"/>
              </a:rPr>
              <a:t> Musikalitet/talent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b-NO" sz="2800" b="0" i="0" dirty="0">
                <a:solidFill>
                  <a:srgbClr val="4E4E4E"/>
                </a:solidFill>
                <a:effectLst/>
                <a:latin typeface="Oslo Sans"/>
              </a:rPr>
              <a:t> Motivasjon/interesse</a:t>
            </a:r>
          </a:p>
          <a:p>
            <a:pPr marL="0" marR="0" lvl="0" indent="0" algn="l" defTabSz="9128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b-NO" sz="18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28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Liv om M@M 5.-10. trinn: </a:t>
            </a:r>
          </a:p>
          <a:p>
            <a:pPr marL="0" marR="0" lvl="0" indent="0" algn="l" defTabSz="9128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Kvaliteten i </a:t>
            </a:r>
            <a:r>
              <a:rPr lang="nb-NO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«rommet» </a:t>
            </a:r>
            <a:r>
              <a:rPr lang="nb-NO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(fra visjonen) </a:t>
            </a:r>
            <a:r>
              <a:rPr lang="nb-NO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 skaper sammen</a:t>
            </a:r>
            <a:r>
              <a:rPr lang="nb-NO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påvirker:</a:t>
            </a:r>
          </a:p>
          <a:p>
            <a:pPr marL="285750" marR="0" lvl="0" indent="-285750" algn="l" defTabSz="9128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nb-NO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 enkelte elevs trivsel og muligheter her og nå</a:t>
            </a:r>
          </a:p>
          <a:p>
            <a:pPr marL="285750" marR="0" lvl="0" indent="-285750" algn="l" defTabSz="9128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nb-NO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Kvalitet musikkopplæring musikk videregående skole</a:t>
            </a:r>
          </a:p>
          <a:p>
            <a:pPr marL="285750" marR="0" lvl="0" indent="-285750" algn="l" defTabSz="9128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nb-NO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Kvalitet musikkutdannelse høyskole/universitet</a:t>
            </a:r>
          </a:p>
          <a:p>
            <a:pPr marL="285750" marR="0" lvl="0" indent="-285750" algn="l" defTabSz="9128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nb-NO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Kvalitet og utviklingen av norsk musikkliv, for å nå internasjonalt nivå</a:t>
            </a:r>
          </a:p>
          <a:p>
            <a:pPr marL="0" marR="0" lvl="0" indent="0" algn="l" defTabSz="9128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b-NO" sz="18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28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Scott om M@M 5.-10. trinn: </a:t>
            </a:r>
          </a:p>
          <a:p>
            <a:pPr marL="0" marR="0" lvl="0" indent="0" algn="l" defTabSz="9128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Benjamin Bloom: talentutvikling avhengig av mange forskjellige elementer: hjemmemiljøet, lærere tilpasset til eleven alder og utviklingsstadiet, egenmotivasjon og arbeidsdisiplin, et aksepterende kreativt miljø som støtter den unge musikeren, og et mangfold av musikkopplevelser under oppveksten. </a:t>
            </a:r>
            <a:endParaRPr lang="nb-NO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nb-NO" dirty="0"/>
          </a:p>
          <a:p>
            <a:pPr marL="0" marR="0" lvl="0" indent="0" algn="l" defTabSz="9128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 å utvikle seg som musiker trenger barn mer enn å bli god på sitt instrument. De må oppleve aksept og tilhørighet fra sitt musikkmiljø. Å bygge en egenidentitet som musiker er en viktig forutsetning for at barn og unge blir selvregulerende </a:t>
            </a:r>
            <a:r>
              <a:rPr lang="nb-NO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mht</a:t>
            </a:r>
            <a:r>
              <a:rPr lang="nb-NO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øving, egenrefleksjon og måldannelse.</a:t>
            </a:r>
          </a:p>
          <a:p>
            <a:pPr marL="0" marR="0" lvl="0" indent="0" algn="l" defTabSz="9128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b-NO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28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Liv om M@M 5.-10. trinn: </a:t>
            </a:r>
          </a:p>
          <a:p>
            <a:pPr marL="0" marR="0" lvl="0" indent="0" algn="l" defTabSz="9128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Dette jobber vi videre med sammen i M@M kontaktlærermøter og møter i de forskjellige profesjonsfellesskapene ved hele MS.</a:t>
            </a:r>
          </a:p>
          <a:p>
            <a:pPr marL="0" marR="0" lvl="0" indent="0" algn="l" defTabSz="9128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 kontakt med Scott eller meg hvis dere får ideer til samarbeidet</a:t>
            </a:r>
            <a:endParaRPr lang="nb-NO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708E6F4-3446-4AFF-9FC0-D0A9B509504E}" type="slidenum">
              <a:rPr lang="nb-NO" altLang="nb-NO" smtClean="0"/>
              <a:pPr>
                <a:defRPr/>
              </a:pPr>
              <a:t>9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3791815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Kort kommentar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708E6F4-3446-4AFF-9FC0-D0A9B509504E}" type="slidenum">
              <a:rPr lang="nb-NO" altLang="nb-NO" smtClean="0"/>
              <a:pPr>
                <a:defRPr/>
              </a:pPr>
              <a:t>10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549390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354" y="2781300"/>
            <a:ext cx="7773293" cy="819628"/>
          </a:xfrm>
          <a:prstGeom prst="rect">
            <a:avLst/>
          </a:prstGeom>
        </p:spPr>
        <p:txBody>
          <a:bodyPr lIns="64191" tIns="32092" rIns="64191" bIns="32092"/>
          <a:lstStyle>
            <a:lvl1pPr algn="ctr">
              <a:defRPr b="1" i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824" y="3717032"/>
            <a:ext cx="6400354" cy="1516948"/>
          </a:xfrm>
          <a:prstGeom prst="rect">
            <a:avLst/>
          </a:prstGeom>
        </p:spPr>
        <p:txBody>
          <a:bodyPr lIns="64191" tIns="32092" rIns="64191" bIns="32092"/>
          <a:lstStyle>
            <a:lvl1pPr marL="0" indent="0" algn="ctr">
              <a:buNone/>
              <a:defRPr/>
            </a:lvl1pPr>
            <a:lvl2pPr marL="320943" indent="0" algn="ctr">
              <a:buNone/>
              <a:defRPr/>
            </a:lvl2pPr>
            <a:lvl3pPr marL="641892" indent="0" algn="ctr">
              <a:buNone/>
              <a:defRPr/>
            </a:lvl3pPr>
            <a:lvl4pPr marL="962841" indent="0" algn="ctr">
              <a:buNone/>
              <a:defRPr/>
            </a:lvl4pPr>
            <a:lvl5pPr marL="1283790" indent="0" algn="ctr">
              <a:buNone/>
              <a:defRPr/>
            </a:lvl5pPr>
            <a:lvl6pPr marL="1604740" indent="0" algn="ctr">
              <a:buNone/>
              <a:defRPr/>
            </a:lvl6pPr>
            <a:lvl7pPr marL="1925685" indent="0" algn="ctr">
              <a:buNone/>
              <a:defRPr/>
            </a:lvl7pPr>
            <a:lvl8pPr marL="2246636" indent="0" algn="ctr">
              <a:buNone/>
              <a:defRPr/>
            </a:lvl8pPr>
            <a:lvl9pPr marL="2567581" indent="0" algn="ctr">
              <a:buNone/>
              <a:defRPr/>
            </a:lvl9pPr>
          </a:lstStyle>
          <a:p>
            <a:r>
              <a:rPr lang="nb-NO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3550464265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130178289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757647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68397" y="669727"/>
            <a:ext cx="8120027" cy="535781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268397" y="1205508"/>
            <a:ext cx="8120027" cy="283106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392598302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3306235" y="1205508"/>
            <a:ext cx="5391281" cy="392906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835336072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1047246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695076986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39553" y="1205508"/>
            <a:ext cx="8157964" cy="392906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202163504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647" y="543054"/>
            <a:ext cx="8228707" cy="556938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647" y="1116404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0943" indent="0">
              <a:buNone/>
              <a:defRPr sz="1400" b="1"/>
            </a:lvl2pPr>
            <a:lvl3pPr marL="641892" indent="0">
              <a:buNone/>
              <a:defRPr sz="1300" b="1"/>
            </a:lvl3pPr>
            <a:lvl4pPr marL="962841" indent="0">
              <a:buNone/>
              <a:defRPr sz="1100" b="1"/>
            </a:lvl4pPr>
            <a:lvl5pPr marL="1283790" indent="0">
              <a:buNone/>
              <a:defRPr sz="1100" b="1"/>
            </a:lvl5pPr>
            <a:lvl6pPr marL="1604740" indent="0">
              <a:buNone/>
              <a:defRPr sz="1100" b="1"/>
            </a:lvl6pPr>
            <a:lvl7pPr marL="1925685" indent="0">
              <a:buNone/>
              <a:defRPr sz="1100" b="1"/>
            </a:lvl7pPr>
            <a:lvl8pPr marL="2246636" indent="0">
              <a:buNone/>
              <a:defRPr sz="1100" b="1"/>
            </a:lvl8pPr>
            <a:lvl9pPr marL="2567581" indent="0">
              <a:buNone/>
              <a:defRPr sz="11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647" y="1755992"/>
            <a:ext cx="4039568" cy="3112872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4555" y="1116404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0943" indent="0">
              <a:buNone/>
              <a:defRPr sz="1400" b="1"/>
            </a:lvl2pPr>
            <a:lvl3pPr marL="641892" indent="0">
              <a:buNone/>
              <a:defRPr sz="1300" b="1"/>
            </a:lvl3pPr>
            <a:lvl4pPr marL="962841" indent="0">
              <a:buNone/>
              <a:defRPr sz="1100" b="1"/>
            </a:lvl4pPr>
            <a:lvl5pPr marL="1283790" indent="0">
              <a:buNone/>
              <a:defRPr sz="1100" b="1"/>
            </a:lvl5pPr>
            <a:lvl6pPr marL="1604740" indent="0">
              <a:buNone/>
              <a:defRPr sz="1100" b="1"/>
            </a:lvl6pPr>
            <a:lvl7pPr marL="1925685" indent="0">
              <a:buNone/>
              <a:defRPr sz="1100" b="1"/>
            </a:lvl7pPr>
            <a:lvl8pPr marL="2246636" indent="0">
              <a:buNone/>
              <a:defRPr sz="1100" b="1"/>
            </a:lvl8pPr>
            <a:lvl9pPr marL="2567581" indent="0">
              <a:buNone/>
              <a:defRPr sz="11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4555" y="1755992"/>
            <a:ext cx="4041799" cy="3112872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334686896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2962193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97117" y="963516"/>
            <a:ext cx="4506931" cy="535781"/>
          </a:xfrm>
        </p:spPr>
        <p:txBody>
          <a:bodyPr/>
          <a:lstStyle>
            <a:lvl1pPr>
              <a:defRPr b="1" i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21553" y="1721060"/>
            <a:ext cx="4770527" cy="4156212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487489026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72181" y="3175847"/>
            <a:ext cx="8228707" cy="1143000"/>
          </a:xfrm>
          <a:prstGeom prst="rect">
            <a:avLst/>
          </a:prstGeom>
        </p:spPr>
        <p:txBody>
          <a:bodyPr lIns="64191" tIns="32092" rIns="64191" bIns="32092"/>
          <a:lstStyle>
            <a:lvl1pPr algn="ctr">
              <a:defRPr b="1" i="1"/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820211223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9745791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97117" y="963516"/>
            <a:ext cx="4506931" cy="535781"/>
          </a:xfrm>
        </p:spPr>
        <p:txBody>
          <a:bodyPr/>
          <a:lstStyle>
            <a:lvl1pPr>
              <a:defRPr b="1" i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21553" y="1721060"/>
            <a:ext cx="4770527" cy="4156212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767138483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5732114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3347864" y="2130849"/>
            <a:ext cx="5110782" cy="578072"/>
          </a:xfrm>
        </p:spPr>
        <p:txBody>
          <a:bodyPr/>
          <a:lstStyle>
            <a:lvl1pPr>
              <a:defRPr b="1" i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3347864" y="2780928"/>
            <a:ext cx="5112568" cy="2664296"/>
          </a:xfrm>
        </p:spPr>
        <p:txBody>
          <a:bodyPr/>
          <a:lstStyle>
            <a:lvl1pPr marL="0" indent="0" algn="l">
              <a:buNone/>
              <a:defRPr/>
            </a:lvl1pPr>
            <a:lvl2pPr marL="320993" indent="0" algn="ctr">
              <a:buNone/>
              <a:defRPr/>
            </a:lvl2pPr>
            <a:lvl3pPr marL="641991" indent="0" algn="ctr">
              <a:buNone/>
              <a:defRPr/>
            </a:lvl3pPr>
            <a:lvl4pPr marL="962988" indent="0" algn="ctr">
              <a:buNone/>
              <a:defRPr/>
            </a:lvl4pPr>
            <a:lvl5pPr marL="1283987" indent="0" algn="ctr">
              <a:buNone/>
              <a:defRPr/>
            </a:lvl5pPr>
            <a:lvl6pPr marL="1604986" indent="0" algn="ctr">
              <a:buNone/>
              <a:defRPr/>
            </a:lvl6pPr>
            <a:lvl7pPr marL="1925981" indent="0" algn="ctr">
              <a:buNone/>
              <a:defRPr/>
            </a:lvl7pPr>
            <a:lvl8pPr marL="2246981" indent="0" algn="ctr">
              <a:buNone/>
              <a:defRPr/>
            </a:lvl8pPr>
            <a:lvl9pPr marL="2567976" indent="0" algn="ctr">
              <a:buNone/>
              <a:defRPr/>
            </a:lvl9pPr>
          </a:lstStyle>
          <a:p>
            <a:r>
              <a:rPr lang="nb-NO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3408122053"/>
      </p:ext>
    </p:extLst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131840" y="669727"/>
            <a:ext cx="5565676" cy="535781"/>
          </a:xfrm>
        </p:spPr>
        <p:txBody>
          <a:bodyPr/>
          <a:lstStyle>
            <a:lvl1pPr>
              <a:defRPr b="1" i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131840" y="1205508"/>
            <a:ext cx="5565676" cy="491691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81202677"/>
      </p:ext>
    </p:extLst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0971794"/>
      </p:ext>
    </p:extLst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05334" y="660617"/>
            <a:ext cx="5506826" cy="464127"/>
          </a:xfrm>
        </p:spPr>
        <p:txBody>
          <a:bodyPr/>
          <a:lstStyle>
            <a:lvl1pPr>
              <a:defRPr b="1" i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493100" y="1196752"/>
            <a:ext cx="7319260" cy="2520280"/>
          </a:xfrm>
        </p:spPr>
        <p:txBody>
          <a:bodyPr/>
          <a:lstStyle>
            <a:lvl1pPr marL="0" indent="0" algn="ctr">
              <a:buNone/>
              <a:defRPr/>
            </a:lvl1pPr>
            <a:lvl2pPr marL="320993" indent="0" algn="ctr">
              <a:buNone/>
              <a:defRPr/>
            </a:lvl2pPr>
            <a:lvl3pPr marL="641991" indent="0" algn="ctr">
              <a:buNone/>
              <a:defRPr/>
            </a:lvl3pPr>
            <a:lvl4pPr marL="962988" indent="0" algn="ctr">
              <a:buNone/>
              <a:defRPr/>
            </a:lvl4pPr>
            <a:lvl5pPr marL="1283987" indent="0" algn="ctr">
              <a:buNone/>
              <a:defRPr/>
            </a:lvl5pPr>
            <a:lvl6pPr marL="1604986" indent="0" algn="ctr">
              <a:buNone/>
              <a:defRPr/>
            </a:lvl6pPr>
            <a:lvl7pPr marL="1925981" indent="0" algn="ctr">
              <a:buNone/>
              <a:defRPr/>
            </a:lvl7pPr>
            <a:lvl8pPr marL="2246981" indent="0" algn="ctr">
              <a:buNone/>
              <a:defRPr/>
            </a:lvl8pPr>
            <a:lvl9pPr marL="2567976" indent="0" algn="ctr">
              <a:buNone/>
              <a:defRPr/>
            </a:lvl9pPr>
          </a:lstStyle>
          <a:p>
            <a:r>
              <a:rPr lang="nb-NO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2359271457"/>
      </p:ext>
    </p:extLst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4317060"/>
      </p:ext>
    </p:extLst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687152268"/>
      </p:ext>
    </p:extLst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8923702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8379842"/>
      </p:ext>
    </p:extLst>
  </p:cSld>
  <p:clrMapOvr>
    <a:masterClrMapping/>
  </p:clrMapOvr>
  <p:transition spd="med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39552" y="699071"/>
            <a:ext cx="7772176" cy="497681"/>
          </a:xfrm>
        </p:spPr>
        <p:txBody>
          <a:bodyPr/>
          <a:lstStyle>
            <a:lvl1pPr algn="l">
              <a:defRPr sz="2800" b="1" cap="none" baseline="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39552" y="1844824"/>
            <a:ext cx="7772176" cy="1500188"/>
          </a:xfrm>
        </p:spPr>
        <p:txBody>
          <a:bodyPr/>
          <a:lstStyle>
            <a:lvl1pPr marL="0" indent="0">
              <a:buNone/>
              <a:defRPr sz="1400" i="1"/>
            </a:lvl1pPr>
            <a:lvl2pPr marL="320943" indent="0">
              <a:buNone/>
              <a:defRPr sz="1300"/>
            </a:lvl2pPr>
            <a:lvl3pPr marL="641892" indent="0">
              <a:buNone/>
              <a:defRPr sz="1100"/>
            </a:lvl3pPr>
            <a:lvl4pPr marL="962841" indent="0">
              <a:buNone/>
              <a:defRPr sz="1000"/>
            </a:lvl4pPr>
            <a:lvl5pPr marL="1283790" indent="0">
              <a:buNone/>
              <a:defRPr sz="1000"/>
            </a:lvl5pPr>
            <a:lvl6pPr marL="1604740" indent="0">
              <a:buNone/>
              <a:defRPr sz="1000"/>
            </a:lvl6pPr>
            <a:lvl7pPr marL="1925685" indent="0">
              <a:buNone/>
              <a:defRPr sz="1000"/>
            </a:lvl7pPr>
            <a:lvl8pPr marL="2246636" indent="0">
              <a:buNone/>
              <a:defRPr sz="1000"/>
            </a:lvl8pPr>
            <a:lvl9pPr marL="2567581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035260578"/>
      </p:ext>
    </p:extLst>
  </p:cSld>
  <p:clrMapOvr>
    <a:masterClrMapping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647" y="764704"/>
            <a:ext cx="8228707" cy="432048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70920" y="1916832"/>
            <a:ext cx="4039568" cy="455676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0943" indent="0">
              <a:buNone/>
              <a:defRPr sz="1400" b="1"/>
            </a:lvl2pPr>
            <a:lvl3pPr marL="641892" indent="0">
              <a:buNone/>
              <a:defRPr sz="1300" b="1"/>
            </a:lvl3pPr>
            <a:lvl4pPr marL="962841" indent="0">
              <a:buNone/>
              <a:defRPr sz="1100" b="1"/>
            </a:lvl4pPr>
            <a:lvl5pPr marL="1283790" indent="0">
              <a:buNone/>
              <a:defRPr sz="1100" b="1"/>
            </a:lvl5pPr>
            <a:lvl6pPr marL="1604740" indent="0">
              <a:buNone/>
              <a:defRPr sz="1100" b="1"/>
            </a:lvl6pPr>
            <a:lvl7pPr marL="1925685" indent="0">
              <a:buNone/>
              <a:defRPr sz="1100" b="1"/>
            </a:lvl7pPr>
            <a:lvl8pPr marL="2246636" indent="0">
              <a:buNone/>
              <a:defRPr sz="1100" b="1"/>
            </a:lvl8pPr>
            <a:lvl9pPr marL="2567581" indent="0">
              <a:buNone/>
              <a:defRPr sz="11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647" y="2401199"/>
            <a:ext cx="4039568" cy="3675784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4555" y="1935442"/>
            <a:ext cx="4041799" cy="437066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0943" indent="0">
              <a:buNone/>
              <a:defRPr sz="1400" b="1"/>
            </a:lvl2pPr>
            <a:lvl3pPr marL="641892" indent="0">
              <a:buNone/>
              <a:defRPr sz="1300" b="1"/>
            </a:lvl3pPr>
            <a:lvl4pPr marL="962841" indent="0">
              <a:buNone/>
              <a:defRPr sz="1100" b="1"/>
            </a:lvl4pPr>
            <a:lvl5pPr marL="1283790" indent="0">
              <a:buNone/>
              <a:defRPr sz="1100" b="1"/>
            </a:lvl5pPr>
            <a:lvl6pPr marL="1604740" indent="0">
              <a:buNone/>
              <a:defRPr sz="1100" b="1"/>
            </a:lvl6pPr>
            <a:lvl7pPr marL="1925685" indent="0">
              <a:buNone/>
              <a:defRPr sz="1100" b="1"/>
            </a:lvl7pPr>
            <a:lvl8pPr marL="2246636" indent="0">
              <a:buNone/>
              <a:defRPr sz="1100" b="1"/>
            </a:lvl8pPr>
            <a:lvl9pPr marL="2567581" indent="0">
              <a:buNone/>
              <a:defRPr sz="11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4555" y="2395882"/>
            <a:ext cx="4041799" cy="373704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006760894"/>
      </p:ext>
    </p:extLst>
  </p:cSld>
  <p:clrMapOvr>
    <a:masterClrMapping/>
  </p:clrMapOvr>
  <p:transition spd="med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4634355"/>
      </p:ext>
    </p:extLst>
  </p:cSld>
  <p:clrMapOvr>
    <a:masterClrMapping/>
  </p:clrMapOvr>
  <p:transition spd="med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39552" y="699071"/>
            <a:ext cx="7772176" cy="497681"/>
          </a:xfrm>
        </p:spPr>
        <p:txBody>
          <a:bodyPr/>
          <a:lstStyle>
            <a:lvl1pPr algn="l">
              <a:defRPr sz="2800" b="1" cap="none" baseline="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39552" y="1844824"/>
            <a:ext cx="7772176" cy="1500188"/>
          </a:xfrm>
        </p:spPr>
        <p:txBody>
          <a:bodyPr/>
          <a:lstStyle>
            <a:lvl1pPr marL="0" indent="0">
              <a:buNone/>
              <a:defRPr sz="1400" i="1"/>
            </a:lvl1pPr>
            <a:lvl2pPr marL="320943" indent="0">
              <a:buNone/>
              <a:defRPr sz="1300"/>
            </a:lvl2pPr>
            <a:lvl3pPr marL="641892" indent="0">
              <a:buNone/>
              <a:defRPr sz="1100"/>
            </a:lvl3pPr>
            <a:lvl4pPr marL="962841" indent="0">
              <a:buNone/>
              <a:defRPr sz="1000"/>
            </a:lvl4pPr>
            <a:lvl5pPr marL="1283790" indent="0">
              <a:buNone/>
              <a:defRPr sz="1000"/>
            </a:lvl5pPr>
            <a:lvl6pPr marL="1604740" indent="0">
              <a:buNone/>
              <a:defRPr sz="1000"/>
            </a:lvl6pPr>
            <a:lvl7pPr marL="1925685" indent="0">
              <a:buNone/>
              <a:defRPr sz="1000"/>
            </a:lvl7pPr>
            <a:lvl8pPr marL="2246636" indent="0">
              <a:buNone/>
              <a:defRPr sz="1000"/>
            </a:lvl8pPr>
            <a:lvl9pPr marL="2567581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281179020"/>
      </p:ext>
    </p:extLst>
  </p:cSld>
  <p:clrMapOvr>
    <a:masterClrMapping/>
  </p:clrMapOvr>
  <p:transition spd="med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647" y="764704"/>
            <a:ext cx="8228707" cy="432048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70920" y="1916832"/>
            <a:ext cx="4039568" cy="455676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0943" indent="0">
              <a:buNone/>
              <a:defRPr sz="1400" b="1"/>
            </a:lvl2pPr>
            <a:lvl3pPr marL="641892" indent="0">
              <a:buNone/>
              <a:defRPr sz="1300" b="1"/>
            </a:lvl3pPr>
            <a:lvl4pPr marL="962841" indent="0">
              <a:buNone/>
              <a:defRPr sz="1100" b="1"/>
            </a:lvl4pPr>
            <a:lvl5pPr marL="1283790" indent="0">
              <a:buNone/>
              <a:defRPr sz="1100" b="1"/>
            </a:lvl5pPr>
            <a:lvl6pPr marL="1604740" indent="0">
              <a:buNone/>
              <a:defRPr sz="1100" b="1"/>
            </a:lvl6pPr>
            <a:lvl7pPr marL="1925685" indent="0">
              <a:buNone/>
              <a:defRPr sz="1100" b="1"/>
            </a:lvl7pPr>
            <a:lvl8pPr marL="2246636" indent="0">
              <a:buNone/>
              <a:defRPr sz="1100" b="1"/>
            </a:lvl8pPr>
            <a:lvl9pPr marL="2567581" indent="0">
              <a:buNone/>
              <a:defRPr sz="11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647" y="2401199"/>
            <a:ext cx="4039568" cy="3675784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4555" y="1935442"/>
            <a:ext cx="4041799" cy="437066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0943" indent="0">
              <a:buNone/>
              <a:defRPr sz="1400" b="1"/>
            </a:lvl2pPr>
            <a:lvl3pPr marL="641892" indent="0">
              <a:buNone/>
              <a:defRPr sz="1300" b="1"/>
            </a:lvl3pPr>
            <a:lvl4pPr marL="962841" indent="0">
              <a:buNone/>
              <a:defRPr sz="1100" b="1"/>
            </a:lvl4pPr>
            <a:lvl5pPr marL="1283790" indent="0">
              <a:buNone/>
              <a:defRPr sz="1100" b="1"/>
            </a:lvl5pPr>
            <a:lvl6pPr marL="1604740" indent="0">
              <a:buNone/>
              <a:defRPr sz="1100" b="1"/>
            </a:lvl6pPr>
            <a:lvl7pPr marL="1925685" indent="0">
              <a:buNone/>
              <a:defRPr sz="1100" b="1"/>
            </a:lvl7pPr>
            <a:lvl8pPr marL="2246636" indent="0">
              <a:buNone/>
              <a:defRPr sz="1100" b="1"/>
            </a:lvl8pPr>
            <a:lvl9pPr marL="2567581" indent="0">
              <a:buNone/>
              <a:defRPr sz="11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4555" y="2395882"/>
            <a:ext cx="4041799" cy="373704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754543568"/>
      </p:ext>
    </p:extLst>
  </p:cSld>
  <p:clrMapOvr>
    <a:masterClrMapping/>
  </p:clrMapOvr>
  <p:transition spd="med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6231031"/>
      </p:ext>
    </p:extLst>
  </p:cSld>
  <p:clrMapOvr>
    <a:masterClrMapping/>
  </p:clrMapOvr>
  <p:transition spd="med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46484" y="821531"/>
            <a:ext cx="8373988" cy="535781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46484" y="1412776"/>
            <a:ext cx="8373988" cy="4608512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406582189"/>
      </p:ext>
    </p:extLst>
  </p:cSld>
  <p:clrMapOvr>
    <a:masterClrMapping/>
  </p:clrMapOvr>
  <p:transition spd="med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5866919"/>
      </p:ext>
    </p:extLst>
  </p:cSld>
  <p:clrMapOvr>
    <a:masterClrMapping/>
  </p:clrMapOvr>
  <p:transition spd="med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46484" y="821531"/>
            <a:ext cx="8373988" cy="535781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46484" y="1412776"/>
            <a:ext cx="8373988" cy="4608512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158763954"/>
      </p:ext>
    </p:extLst>
  </p:cSld>
  <p:clrMapOvr>
    <a:masterClrMapping/>
  </p:clrMapOvr>
  <p:transition spd="med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7420284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3152504" y="2492896"/>
            <a:ext cx="5306142" cy="434056"/>
          </a:xfrm>
        </p:spPr>
        <p:txBody>
          <a:bodyPr/>
          <a:lstStyle>
            <a:lvl1pPr>
              <a:defRPr b="1" i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3131840" y="2998960"/>
            <a:ext cx="4640338" cy="3002218"/>
          </a:xfrm>
        </p:spPr>
        <p:txBody>
          <a:bodyPr/>
          <a:lstStyle>
            <a:lvl1pPr marL="0" indent="0" algn="l">
              <a:buNone/>
              <a:defRPr/>
            </a:lvl1pPr>
            <a:lvl2pPr marL="320926" indent="0" algn="ctr">
              <a:buNone/>
              <a:defRPr/>
            </a:lvl2pPr>
            <a:lvl3pPr marL="641859" indent="0" algn="ctr">
              <a:buNone/>
              <a:defRPr/>
            </a:lvl3pPr>
            <a:lvl4pPr marL="962791" indent="0" algn="ctr">
              <a:buNone/>
              <a:defRPr/>
            </a:lvl4pPr>
            <a:lvl5pPr marL="1283724" indent="0" algn="ctr">
              <a:buNone/>
              <a:defRPr/>
            </a:lvl5pPr>
            <a:lvl6pPr marL="1604658" indent="0" algn="ctr">
              <a:buNone/>
              <a:defRPr/>
            </a:lvl6pPr>
            <a:lvl7pPr marL="1925586" indent="0" algn="ctr">
              <a:buNone/>
              <a:defRPr/>
            </a:lvl7pPr>
            <a:lvl8pPr marL="2246521" indent="0" algn="ctr">
              <a:buNone/>
              <a:defRPr/>
            </a:lvl8pPr>
            <a:lvl9pPr marL="2567450" indent="0" algn="ctr">
              <a:buNone/>
              <a:defRPr/>
            </a:lvl9pPr>
          </a:lstStyle>
          <a:p>
            <a:r>
              <a:rPr lang="nb-NO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2562519539"/>
      </p:ext>
    </p:extLst>
  </p:cSld>
  <p:clrMapOvr>
    <a:masterClrMapping/>
  </p:clrMapOvr>
  <p:transition spd="med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46484" y="821531"/>
            <a:ext cx="8373988" cy="535781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46484" y="1412776"/>
            <a:ext cx="8373988" cy="4608512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4131775040"/>
      </p:ext>
    </p:extLst>
  </p:cSld>
  <p:clrMapOvr>
    <a:masterClrMapping/>
  </p:clrMapOvr>
  <p:transition spd="med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8184641"/>
      </p:ext>
    </p:extLst>
  </p:cSld>
  <p:clrMapOvr>
    <a:masterClrMapping/>
  </p:clrMapOvr>
  <p:transition spd="med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46484" y="821531"/>
            <a:ext cx="8373988" cy="535781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46484" y="1412776"/>
            <a:ext cx="8373988" cy="4608512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14082172"/>
      </p:ext>
    </p:extLst>
  </p:cSld>
  <p:clrMapOvr>
    <a:masterClrMapping/>
  </p:clrMapOvr>
  <p:transition spd="med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7478662"/>
      </p:ext>
    </p:extLst>
  </p:cSld>
  <p:clrMapOvr>
    <a:masterClrMapping/>
  </p:clrMapOvr>
  <p:transition spd="med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9551E-2437-8E46-A48E-F7E366164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71CC16-21F9-2348-AC24-8BE3FF1929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FF7014-3C4D-6E4B-BC47-EEE0FEA55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50068-B7D5-8A47-B24C-4A092BE7B7C6}" type="datetimeFigureOut">
              <a:rPr lang="nb-NO" smtClean="0"/>
              <a:t>04.12.2023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F3D22F-C360-614F-9114-BD88517D3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CD04FA-934E-E749-B00F-4A1647FD5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C81A3-857C-DC4B-8543-9435CD11596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300804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162FB10-8841-4E52-94EF-582049EB00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8E5D7040-5FD3-4DC0-8AFE-E2941C7F95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6C6CD8C-0194-48E1-B68B-71676BE0E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57EB1-1F70-46AE-806E-615D614CE8D0}" type="datetimeFigureOut">
              <a:rPr lang="nb-NO" smtClean="0"/>
              <a:t>04.12.2023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393B9D2-6B64-419F-9A54-A470325AF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1F4A6E6-4F11-4F2A-BBA6-EA288745B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B27D7-A78B-4112-A4A0-DCCD0295C47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8699024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46484" y="821531"/>
            <a:ext cx="8373988" cy="535781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46484" y="1412776"/>
            <a:ext cx="8373988" cy="4608512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458386517"/>
      </p:ext>
    </p:extLst>
  </p:cSld>
  <p:clrMapOvr>
    <a:masterClrMapping/>
  </p:clrMapOvr>
  <p:transition spd="med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750096"/>
      </p:ext>
    </p:extLst>
  </p:cSld>
  <p:clrMapOvr>
    <a:masterClrMapping/>
  </p:clrMapOvr>
  <p:transition spd="med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C778F42-9B92-417F-8F74-6BF5274B7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F9F7E-F0EB-407D-B1AB-3C6DC2C06483}" type="datetimeFigureOut">
              <a:rPr lang="nb-NO"/>
              <a:pPr>
                <a:defRPr/>
              </a:pPr>
              <a:t>04.12.2023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6290CBD-279D-438C-855B-E9C4DB9F0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0952538-1F8E-4B62-86D1-2237B5FE5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19DF3-A578-48D2-9188-4E1054F6B716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90892828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FC20804-382F-4791-87AC-C0D3DE35A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5DCE27-F525-4106-9FE4-62964320D258}" type="datetimeFigureOut">
              <a:rPr lang="nb-NO"/>
              <a:pPr>
                <a:defRPr/>
              </a:pPr>
              <a:t>04.12.2023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D75C5D3-4358-4A57-AA64-EE49E6274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2E25913-3469-4C42-A6C1-A845BFF3E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A9E82-3F17-4487-B67F-D3964DA95568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079188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779912" y="669727"/>
            <a:ext cx="4917603" cy="535781"/>
          </a:xfrm>
        </p:spPr>
        <p:txBody>
          <a:bodyPr/>
          <a:lstStyle>
            <a:lvl1pPr>
              <a:defRPr b="1" i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779912" y="1205508"/>
            <a:ext cx="4917604" cy="491691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418018657"/>
      </p:ext>
    </p:extLst>
  </p:cSld>
  <p:clrMapOvr>
    <a:masterClrMapping/>
  </p:clrMapOvr>
  <p:transition spd="med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A30404C-A51A-4D3B-87A7-03DBF679E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64C0F-0508-40D2-9C5C-6B7470219C24}" type="datetimeFigureOut">
              <a:rPr lang="nb-NO"/>
              <a:pPr>
                <a:defRPr/>
              </a:pPr>
              <a:t>04.12.2023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26E3E94-AE14-4D73-88D0-D2A191EEA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8823FFC-7326-4904-B4AE-44A1BEAD9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220DA-1018-4E25-A059-7BCA0515E3F6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32867898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3">
            <a:extLst>
              <a:ext uri="{FF2B5EF4-FFF2-40B4-BE49-F238E27FC236}">
                <a16:creationId xmlns:a16="http://schemas.microsoft.com/office/drawing/2014/main" id="{3D702F64-302A-4356-82C7-B33F1BD9A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702BE-B02E-44DC-B8B6-3EE6CF8F2CC3}" type="datetimeFigureOut">
              <a:rPr lang="nb-NO"/>
              <a:pPr>
                <a:defRPr/>
              </a:pPr>
              <a:t>04.12.2023</a:t>
            </a:fld>
            <a:endParaRPr lang="nb-NO"/>
          </a:p>
        </p:txBody>
      </p:sp>
      <p:sp>
        <p:nvSpPr>
          <p:cNvPr id="6" name="Plassholder for bunntekst 4">
            <a:extLst>
              <a:ext uri="{FF2B5EF4-FFF2-40B4-BE49-F238E27FC236}">
                <a16:creationId xmlns:a16="http://schemas.microsoft.com/office/drawing/2014/main" id="{3A506B1D-ACCC-4C6A-B72A-EE00CD757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5">
            <a:extLst>
              <a:ext uri="{FF2B5EF4-FFF2-40B4-BE49-F238E27FC236}">
                <a16:creationId xmlns:a16="http://schemas.microsoft.com/office/drawing/2014/main" id="{98D9F470-FEB7-4A7E-BBF3-632FD0F4D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9ACEE-5DDE-433E-9072-F74E5484895F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407593820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3">
            <a:extLst>
              <a:ext uri="{FF2B5EF4-FFF2-40B4-BE49-F238E27FC236}">
                <a16:creationId xmlns:a16="http://schemas.microsoft.com/office/drawing/2014/main" id="{E8E3E416-EA80-49F7-898A-4EC507211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C3EA2-109A-45DE-8E60-B6B56CBC9E24}" type="datetimeFigureOut">
              <a:rPr lang="nb-NO"/>
              <a:pPr>
                <a:defRPr/>
              </a:pPr>
              <a:t>04.12.2023</a:t>
            </a:fld>
            <a:endParaRPr lang="nb-NO"/>
          </a:p>
        </p:txBody>
      </p:sp>
      <p:sp>
        <p:nvSpPr>
          <p:cNvPr id="8" name="Plassholder for bunntekst 4">
            <a:extLst>
              <a:ext uri="{FF2B5EF4-FFF2-40B4-BE49-F238E27FC236}">
                <a16:creationId xmlns:a16="http://schemas.microsoft.com/office/drawing/2014/main" id="{9B50285E-729C-452B-8BB1-42845519A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9" name="Plassholder for lysbildenummer 5">
            <a:extLst>
              <a:ext uri="{FF2B5EF4-FFF2-40B4-BE49-F238E27FC236}">
                <a16:creationId xmlns:a16="http://schemas.microsoft.com/office/drawing/2014/main" id="{70CE2D84-16D0-415D-AAD8-4974ADFD5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D3E792-63F4-4F5E-9DBA-AC0DDE2A28CF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16731189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3">
            <a:extLst>
              <a:ext uri="{FF2B5EF4-FFF2-40B4-BE49-F238E27FC236}">
                <a16:creationId xmlns:a16="http://schemas.microsoft.com/office/drawing/2014/main" id="{63E38CCE-72C8-45C3-9135-D2DEFF9E4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2CDB4-5B3E-4A22-A913-258F76DAF1EB}" type="datetimeFigureOut">
              <a:rPr lang="nb-NO"/>
              <a:pPr>
                <a:defRPr/>
              </a:pPr>
              <a:t>04.12.2023</a:t>
            </a:fld>
            <a:endParaRPr lang="nb-NO"/>
          </a:p>
        </p:txBody>
      </p:sp>
      <p:sp>
        <p:nvSpPr>
          <p:cNvPr id="4" name="Plassholder for bunntekst 4">
            <a:extLst>
              <a:ext uri="{FF2B5EF4-FFF2-40B4-BE49-F238E27FC236}">
                <a16:creationId xmlns:a16="http://schemas.microsoft.com/office/drawing/2014/main" id="{750922AB-3C51-4595-BC52-609FF72DE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Plassholder for lysbildenummer 5">
            <a:extLst>
              <a:ext uri="{FF2B5EF4-FFF2-40B4-BE49-F238E27FC236}">
                <a16:creationId xmlns:a16="http://schemas.microsoft.com/office/drawing/2014/main" id="{68B39901-868E-488E-8523-E9FB2C3BD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8812F8-4731-4774-84BB-60DF82604E62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04827006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3">
            <a:extLst>
              <a:ext uri="{FF2B5EF4-FFF2-40B4-BE49-F238E27FC236}">
                <a16:creationId xmlns:a16="http://schemas.microsoft.com/office/drawing/2014/main" id="{BFDD1C4D-2845-4BF1-B8D3-CBAEC04A6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81EF0-43C7-4D02-8591-D83DA7ED87B8}" type="datetimeFigureOut">
              <a:rPr lang="nb-NO"/>
              <a:pPr>
                <a:defRPr/>
              </a:pPr>
              <a:t>04.12.2023</a:t>
            </a:fld>
            <a:endParaRPr lang="nb-NO"/>
          </a:p>
        </p:txBody>
      </p:sp>
      <p:sp>
        <p:nvSpPr>
          <p:cNvPr id="3" name="Plassholder for bunntekst 4">
            <a:extLst>
              <a:ext uri="{FF2B5EF4-FFF2-40B4-BE49-F238E27FC236}">
                <a16:creationId xmlns:a16="http://schemas.microsoft.com/office/drawing/2014/main" id="{1B1CA322-A163-461E-B967-BB0711D71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" name="Plassholder for lysbildenummer 5">
            <a:extLst>
              <a:ext uri="{FF2B5EF4-FFF2-40B4-BE49-F238E27FC236}">
                <a16:creationId xmlns:a16="http://schemas.microsoft.com/office/drawing/2014/main" id="{1027DD97-7027-429B-9620-34186732C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53C35F-4A17-4A2C-9CEC-401301C2DE9F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93364809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3">
            <a:extLst>
              <a:ext uri="{FF2B5EF4-FFF2-40B4-BE49-F238E27FC236}">
                <a16:creationId xmlns:a16="http://schemas.microsoft.com/office/drawing/2014/main" id="{4EAA5729-68BE-47A3-AE57-4E54F8F16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50615C-6ADA-4CEF-9B00-7A82E36753B7}" type="datetimeFigureOut">
              <a:rPr lang="nb-NO"/>
              <a:pPr>
                <a:defRPr/>
              </a:pPr>
              <a:t>04.12.2023</a:t>
            </a:fld>
            <a:endParaRPr lang="nb-NO"/>
          </a:p>
        </p:txBody>
      </p:sp>
      <p:sp>
        <p:nvSpPr>
          <p:cNvPr id="6" name="Plassholder for bunntekst 4">
            <a:extLst>
              <a:ext uri="{FF2B5EF4-FFF2-40B4-BE49-F238E27FC236}">
                <a16:creationId xmlns:a16="http://schemas.microsoft.com/office/drawing/2014/main" id="{B2C5A92F-62F6-4155-8D5E-C4CCFB6DE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5">
            <a:extLst>
              <a:ext uri="{FF2B5EF4-FFF2-40B4-BE49-F238E27FC236}">
                <a16:creationId xmlns:a16="http://schemas.microsoft.com/office/drawing/2014/main" id="{05B7D061-ED30-44C8-BE13-50FD7B157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0EB3C-C085-471B-9148-F8CA25124272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11874028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3">
            <a:extLst>
              <a:ext uri="{FF2B5EF4-FFF2-40B4-BE49-F238E27FC236}">
                <a16:creationId xmlns:a16="http://schemas.microsoft.com/office/drawing/2014/main" id="{57429ED7-2112-4734-9B0E-A4AA4FE41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FC599B-9D32-4E01-8EFC-7ADD758CD320}" type="datetimeFigureOut">
              <a:rPr lang="nb-NO"/>
              <a:pPr>
                <a:defRPr/>
              </a:pPr>
              <a:t>04.12.2023</a:t>
            </a:fld>
            <a:endParaRPr lang="nb-NO"/>
          </a:p>
        </p:txBody>
      </p:sp>
      <p:sp>
        <p:nvSpPr>
          <p:cNvPr id="6" name="Plassholder for bunntekst 4">
            <a:extLst>
              <a:ext uri="{FF2B5EF4-FFF2-40B4-BE49-F238E27FC236}">
                <a16:creationId xmlns:a16="http://schemas.microsoft.com/office/drawing/2014/main" id="{3C9FE7B7-DD46-40CC-B32C-2FD38FF39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5">
            <a:extLst>
              <a:ext uri="{FF2B5EF4-FFF2-40B4-BE49-F238E27FC236}">
                <a16:creationId xmlns:a16="http://schemas.microsoft.com/office/drawing/2014/main" id="{4CFFA7DE-A6AF-452F-94ED-804D404CF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469C6C-7D7F-4761-9EDD-630938A22869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85819267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2E7AF69-268D-41EA-9E4B-23A6BB1B8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9716A-C015-42BB-81C9-4150EC907DA6}" type="datetimeFigureOut">
              <a:rPr lang="nb-NO"/>
              <a:pPr>
                <a:defRPr/>
              </a:pPr>
              <a:t>04.12.2023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85B52D6-7B87-4FEC-B46D-588196E39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0612CFD-D79C-4437-9334-22B5C5DEC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54DBB-07FA-4DA2-8B74-FDBBFF176CA8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3108726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F4570E4-B486-44DD-A2BD-92CA76ED3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8FCEEF-4698-4689-8777-5323A68AEF47}" type="datetimeFigureOut">
              <a:rPr lang="nb-NO"/>
              <a:pPr>
                <a:defRPr/>
              </a:pPr>
              <a:t>04.12.2023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158A25C-0989-461F-87BA-E6BF3D5C9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A10788D-1309-41EF-B4A7-D3AA9E771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BF2AC-EDF1-4AD2-85E6-9C00517C7172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97992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8173431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2987824" y="2130849"/>
            <a:ext cx="5470822" cy="434056"/>
          </a:xfrm>
        </p:spPr>
        <p:txBody>
          <a:bodyPr/>
          <a:lstStyle>
            <a:lvl1pPr>
              <a:defRPr b="1" i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2987824" y="2636913"/>
            <a:ext cx="4784354" cy="3002218"/>
          </a:xfrm>
        </p:spPr>
        <p:txBody>
          <a:bodyPr/>
          <a:lstStyle>
            <a:lvl1pPr marL="0" indent="0" algn="l">
              <a:buNone/>
              <a:defRPr/>
            </a:lvl1pPr>
            <a:lvl2pPr marL="320926" indent="0" algn="ctr">
              <a:buNone/>
              <a:defRPr/>
            </a:lvl2pPr>
            <a:lvl3pPr marL="641859" indent="0" algn="ctr">
              <a:buNone/>
              <a:defRPr/>
            </a:lvl3pPr>
            <a:lvl4pPr marL="962791" indent="0" algn="ctr">
              <a:buNone/>
              <a:defRPr/>
            </a:lvl4pPr>
            <a:lvl5pPr marL="1283724" indent="0" algn="ctr">
              <a:buNone/>
              <a:defRPr/>
            </a:lvl5pPr>
            <a:lvl6pPr marL="1604658" indent="0" algn="ctr">
              <a:buNone/>
              <a:defRPr/>
            </a:lvl6pPr>
            <a:lvl7pPr marL="1925586" indent="0" algn="ctr">
              <a:buNone/>
              <a:defRPr/>
            </a:lvl7pPr>
            <a:lvl8pPr marL="2246521" indent="0" algn="ctr">
              <a:buNone/>
              <a:defRPr/>
            </a:lvl8pPr>
            <a:lvl9pPr marL="2567450" indent="0" algn="ctr">
              <a:buNone/>
              <a:defRPr/>
            </a:lvl9pPr>
          </a:lstStyle>
          <a:p>
            <a:r>
              <a:rPr lang="nb-NO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1631425678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779912" y="669727"/>
            <a:ext cx="4917603" cy="535781"/>
          </a:xfrm>
        </p:spPr>
        <p:txBody>
          <a:bodyPr/>
          <a:lstStyle>
            <a:lvl1pPr>
              <a:defRPr b="1" i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779912" y="1205508"/>
            <a:ext cx="4917604" cy="491691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19467132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4588868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theme" Target="../theme/theme10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16.jpeg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1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17.jpeg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8.png"/><Relationship Id="rId5" Type="http://schemas.openxmlformats.org/officeDocument/2006/relationships/image" Target="../media/image5.png"/><Relationship Id="rId4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19.png"/><Relationship Id="rId4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theme" Target="../theme/theme1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5.png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theme" Target="../theme/theme15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5.png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theme" Target="../theme/theme16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5.png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4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5.png"/><Relationship Id="rId5" Type="http://schemas.openxmlformats.org/officeDocument/2006/relationships/theme" Target="../theme/theme17.xml"/><Relationship Id="rId4" Type="http://schemas.openxmlformats.org/officeDocument/2006/relationships/slideLayout" Target="../slideLayouts/slideLayout45.xml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theme" Target="../theme/theme18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5.png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6.jpe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7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9.jpe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0.jpeg"/><Relationship Id="rId5" Type="http://schemas.openxmlformats.org/officeDocument/2006/relationships/theme" Target="../theme/theme6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12.jpe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13.jpe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14.jpe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5.png"/><Relationship Id="rId5" Type="http://schemas.openxmlformats.org/officeDocument/2006/relationships/image" Target="../media/image15.jpeg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>
            <a:extLst>
              <a:ext uri="{FF2B5EF4-FFF2-40B4-BE49-F238E27FC236}">
                <a16:creationId xmlns:a16="http://schemas.microsoft.com/office/drawing/2014/main" id="{C0798263-F79B-4B23-816D-14D8597736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325" y="390525"/>
            <a:ext cx="9258300" cy="200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2">
            <a:extLst>
              <a:ext uri="{FF2B5EF4-FFF2-40B4-BE49-F238E27FC236}">
                <a16:creationId xmlns:a16="http://schemas.microsoft.com/office/drawing/2014/main" id="{CE2EC5CC-BA5D-46DC-B9F7-0D010DE306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25" y="5454650"/>
            <a:ext cx="1303338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8" name="Gruppe 5">
            <a:extLst>
              <a:ext uri="{FF2B5EF4-FFF2-40B4-BE49-F238E27FC236}">
                <a16:creationId xmlns:a16="http://schemas.microsoft.com/office/drawing/2014/main" id="{AD6161C5-56C3-496C-BFB7-8B77806C1644}"/>
              </a:ext>
            </a:extLst>
          </p:cNvPr>
          <p:cNvGrpSpPr>
            <a:grpSpLocks/>
          </p:cNvGrpSpPr>
          <p:nvPr/>
        </p:nvGrpSpPr>
        <p:grpSpPr bwMode="auto">
          <a:xfrm>
            <a:off x="65088" y="-100013"/>
            <a:ext cx="619125" cy="7058026"/>
            <a:chOff x="65584" y="-99392"/>
            <a:chExt cx="617984" cy="7056784"/>
          </a:xfrm>
        </p:grpSpPr>
        <p:cxnSp>
          <p:nvCxnSpPr>
            <p:cNvPr id="3" name="Rett linje 2">
              <a:extLst>
                <a:ext uri="{FF2B5EF4-FFF2-40B4-BE49-F238E27FC236}">
                  <a16:creationId xmlns:a16="http://schemas.microsoft.com/office/drawing/2014/main" id="{E773646C-09AF-44DC-8159-E17C49876F27}"/>
                </a:ext>
              </a:extLst>
            </p:cNvPr>
            <p:cNvCxnSpPr/>
            <p:nvPr/>
          </p:nvCxnSpPr>
          <p:spPr bwMode="auto">
            <a:xfrm>
              <a:off x="65584" y="-99392"/>
              <a:ext cx="0" cy="7056784"/>
            </a:xfrm>
            <a:prstGeom prst="line">
              <a:avLst/>
            </a:prstGeom>
            <a:blipFill dpi="0" rotWithShape="0">
              <a:blip r:embed="rId7"/>
              <a:srcRect/>
              <a:tile tx="0" ty="0" sx="100000" sy="100000" flip="none" algn="tl"/>
            </a:blipFill>
            <a:ln w="6350" cap="flat" cmpd="sng" algn="ctr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" name="Rett linje 9">
              <a:extLst>
                <a:ext uri="{FF2B5EF4-FFF2-40B4-BE49-F238E27FC236}">
                  <a16:creationId xmlns:a16="http://schemas.microsoft.com/office/drawing/2014/main" id="{EF3480D4-4DA0-4A5D-B198-BF198A37854F}"/>
                </a:ext>
              </a:extLst>
            </p:cNvPr>
            <p:cNvCxnSpPr/>
            <p:nvPr/>
          </p:nvCxnSpPr>
          <p:spPr bwMode="auto">
            <a:xfrm>
              <a:off x="477573" y="-99392"/>
              <a:ext cx="0" cy="7056784"/>
            </a:xfrm>
            <a:prstGeom prst="line">
              <a:avLst/>
            </a:prstGeom>
            <a:blipFill dpi="0" rotWithShape="0">
              <a:blip r:embed="rId7"/>
              <a:srcRect/>
              <a:tile tx="0" ty="0" sx="100000" sy="100000" flip="none" algn="tl"/>
            </a:blipFill>
            <a:ln w="6350" cap="flat" cmpd="sng" algn="ctr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" name="Rett linje 10">
              <a:extLst>
                <a:ext uri="{FF2B5EF4-FFF2-40B4-BE49-F238E27FC236}">
                  <a16:creationId xmlns:a16="http://schemas.microsoft.com/office/drawing/2014/main" id="{97ECACAB-23F9-411A-B195-D0F9D66A66B8}"/>
                </a:ext>
              </a:extLst>
            </p:cNvPr>
            <p:cNvCxnSpPr/>
            <p:nvPr/>
          </p:nvCxnSpPr>
          <p:spPr bwMode="auto">
            <a:xfrm>
              <a:off x="615431" y="-99392"/>
              <a:ext cx="0" cy="7056784"/>
            </a:xfrm>
            <a:prstGeom prst="line">
              <a:avLst/>
            </a:prstGeom>
            <a:blipFill dpi="0" rotWithShape="0">
              <a:blip r:embed="rId7"/>
              <a:srcRect/>
              <a:tile tx="0" ty="0" sx="100000" sy="100000" flip="none" algn="tl"/>
            </a:blipFill>
            <a:ln w="6350" cap="flat" cmpd="sng" algn="ctr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" name="Rett linje 11">
              <a:extLst>
                <a:ext uri="{FF2B5EF4-FFF2-40B4-BE49-F238E27FC236}">
                  <a16:creationId xmlns:a16="http://schemas.microsoft.com/office/drawing/2014/main" id="{3A8BE73C-EAEF-42E8-BA8E-45125F8EA7CB}"/>
                </a:ext>
              </a:extLst>
            </p:cNvPr>
            <p:cNvCxnSpPr/>
            <p:nvPr/>
          </p:nvCxnSpPr>
          <p:spPr bwMode="auto">
            <a:xfrm>
              <a:off x="683568" y="-99392"/>
              <a:ext cx="0" cy="7056784"/>
            </a:xfrm>
            <a:prstGeom prst="line">
              <a:avLst/>
            </a:prstGeom>
            <a:blipFill dpi="0" rotWithShape="0">
              <a:blip r:embed="rId7"/>
              <a:srcRect/>
              <a:tile tx="0" ty="0" sx="100000" sy="100000" flip="none" algn="tl"/>
            </a:blipFill>
            <a:ln w="6350" cap="flat" cmpd="sng" algn="ctr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" name="Rett linje 12">
              <a:extLst>
                <a:ext uri="{FF2B5EF4-FFF2-40B4-BE49-F238E27FC236}">
                  <a16:creationId xmlns:a16="http://schemas.microsoft.com/office/drawing/2014/main" id="{4FDB21D1-03F5-422E-9841-AA8830D79E60}"/>
                </a:ext>
              </a:extLst>
            </p:cNvPr>
            <p:cNvCxnSpPr/>
            <p:nvPr/>
          </p:nvCxnSpPr>
          <p:spPr bwMode="auto">
            <a:xfrm>
              <a:off x="203441" y="-99392"/>
              <a:ext cx="0" cy="7056784"/>
            </a:xfrm>
            <a:prstGeom prst="line">
              <a:avLst/>
            </a:prstGeom>
            <a:blipFill dpi="0" rotWithShape="0">
              <a:blip r:embed="rId7"/>
              <a:srcRect/>
              <a:tile tx="0" ty="0" sx="100000" sy="100000" flip="none" algn="tl"/>
            </a:blipFill>
            <a:ln w="6350" cap="flat" cmpd="sng" algn="ctr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" name="Rett linje 13">
              <a:extLst>
                <a:ext uri="{FF2B5EF4-FFF2-40B4-BE49-F238E27FC236}">
                  <a16:creationId xmlns:a16="http://schemas.microsoft.com/office/drawing/2014/main" id="{B03EACD4-9B11-4929-BE4D-34D3DEE947FD}"/>
                </a:ext>
              </a:extLst>
            </p:cNvPr>
            <p:cNvCxnSpPr/>
            <p:nvPr/>
          </p:nvCxnSpPr>
          <p:spPr bwMode="auto">
            <a:xfrm>
              <a:off x="133720" y="-99392"/>
              <a:ext cx="0" cy="7056784"/>
            </a:xfrm>
            <a:prstGeom prst="line">
              <a:avLst/>
            </a:prstGeom>
            <a:blipFill dpi="0" rotWithShape="0">
              <a:blip r:embed="rId7"/>
              <a:srcRect/>
              <a:tile tx="0" ty="0" sx="100000" sy="100000" flip="none" algn="tl"/>
            </a:blipFill>
            <a:ln w="6350" cap="flat" cmpd="sng" algn="ctr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" name="Rett linje 14">
              <a:extLst>
                <a:ext uri="{FF2B5EF4-FFF2-40B4-BE49-F238E27FC236}">
                  <a16:creationId xmlns:a16="http://schemas.microsoft.com/office/drawing/2014/main" id="{C227E7CB-7E5A-4C12-9AFE-DFB01E66B2B9}"/>
                </a:ext>
              </a:extLst>
            </p:cNvPr>
            <p:cNvCxnSpPr/>
            <p:nvPr/>
          </p:nvCxnSpPr>
          <p:spPr bwMode="auto">
            <a:xfrm>
              <a:off x="339715" y="-99392"/>
              <a:ext cx="0" cy="7056784"/>
            </a:xfrm>
            <a:prstGeom prst="line">
              <a:avLst/>
            </a:prstGeom>
            <a:blipFill dpi="0" rotWithShape="0">
              <a:blip r:embed="rId7"/>
              <a:srcRect/>
              <a:tile tx="0" ty="0" sx="100000" sy="100000" flip="none" algn="tl"/>
            </a:blipFill>
            <a:ln w="6350" cap="flat" cmpd="sng" algn="ctr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" name="Rett linje 15">
              <a:extLst>
                <a:ext uri="{FF2B5EF4-FFF2-40B4-BE49-F238E27FC236}">
                  <a16:creationId xmlns:a16="http://schemas.microsoft.com/office/drawing/2014/main" id="{4BB98891-6F4D-4A0E-A005-5701604CECA8}"/>
                </a:ext>
              </a:extLst>
            </p:cNvPr>
            <p:cNvCxnSpPr/>
            <p:nvPr/>
          </p:nvCxnSpPr>
          <p:spPr bwMode="auto">
            <a:xfrm>
              <a:off x="271579" y="-99392"/>
              <a:ext cx="0" cy="7056784"/>
            </a:xfrm>
            <a:prstGeom prst="line">
              <a:avLst/>
            </a:prstGeom>
            <a:blipFill dpi="0" rotWithShape="0">
              <a:blip r:embed="rId7"/>
              <a:srcRect/>
              <a:tile tx="0" ty="0" sx="100000" sy="100000" flip="none" algn="tl"/>
            </a:blipFill>
            <a:ln w="6350" cap="flat" cmpd="sng" algn="ctr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" name="Rett linje 16">
              <a:extLst>
                <a:ext uri="{FF2B5EF4-FFF2-40B4-BE49-F238E27FC236}">
                  <a16:creationId xmlns:a16="http://schemas.microsoft.com/office/drawing/2014/main" id="{FBE3A9FA-BD6E-48A5-A348-AB22B359BDB8}"/>
                </a:ext>
              </a:extLst>
            </p:cNvPr>
            <p:cNvCxnSpPr/>
            <p:nvPr/>
          </p:nvCxnSpPr>
          <p:spPr bwMode="auto">
            <a:xfrm>
              <a:off x="545710" y="-99392"/>
              <a:ext cx="0" cy="7056784"/>
            </a:xfrm>
            <a:prstGeom prst="line">
              <a:avLst/>
            </a:prstGeom>
            <a:blipFill dpi="0" rotWithShape="0">
              <a:blip r:embed="rId7"/>
              <a:srcRect/>
              <a:tile tx="0" ty="0" sx="100000" sy="100000" flip="none" algn="tl"/>
            </a:blipFill>
            <a:ln w="6350" cap="flat" cmpd="sng" algn="ctr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" name="Rett linje 17">
              <a:extLst>
                <a:ext uri="{FF2B5EF4-FFF2-40B4-BE49-F238E27FC236}">
                  <a16:creationId xmlns:a16="http://schemas.microsoft.com/office/drawing/2014/main" id="{C23BAB0A-C325-458C-8B2F-F44D9BEF75A6}"/>
                </a:ext>
              </a:extLst>
            </p:cNvPr>
            <p:cNvCxnSpPr/>
            <p:nvPr/>
          </p:nvCxnSpPr>
          <p:spPr bwMode="auto">
            <a:xfrm>
              <a:off x="409436" y="-99392"/>
              <a:ext cx="0" cy="7056784"/>
            </a:xfrm>
            <a:prstGeom prst="line">
              <a:avLst/>
            </a:prstGeom>
            <a:blipFill dpi="0" rotWithShape="0">
              <a:blip r:embed="rId7"/>
              <a:srcRect/>
              <a:tile tx="0" ty="0" sx="100000" sy="100000" flip="none" algn="tl"/>
            </a:blipFill>
            <a:ln w="6350" cap="flat" cmpd="sng" algn="ctr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9" name="Rett linje 18">
            <a:extLst>
              <a:ext uri="{FF2B5EF4-FFF2-40B4-BE49-F238E27FC236}">
                <a16:creationId xmlns:a16="http://schemas.microsoft.com/office/drawing/2014/main" id="{9D0B14EC-8ED0-498E-BC30-A26ABE4F3A15}"/>
              </a:ext>
            </a:extLst>
          </p:cNvPr>
          <p:cNvCxnSpPr/>
          <p:nvPr/>
        </p:nvCxnSpPr>
        <p:spPr bwMode="auto">
          <a:xfrm>
            <a:off x="8459788" y="-100013"/>
            <a:ext cx="0" cy="7058026"/>
          </a:xfrm>
          <a:prstGeom prst="line">
            <a:avLst/>
          </a:prstGeom>
          <a:blipFill dpi="0" rotWithShape="0">
            <a:blip r:embed="rId7"/>
            <a:srcRect/>
            <a:tile tx="0" ty="0" sx="100000" sy="100000" flip="none" algn="tl"/>
          </a:blipFill>
          <a:ln w="6350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Rett linje 19">
            <a:extLst>
              <a:ext uri="{FF2B5EF4-FFF2-40B4-BE49-F238E27FC236}">
                <a16:creationId xmlns:a16="http://schemas.microsoft.com/office/drawing/2014/main" id="{F9718FC1-DB62-49C4-B2BC-356CDF998008}"/>
              </a:ext>
            </a:extLst>
          </p:cNvPr>
          <p:cNvCxnSpPr/>
          <p:nvPr/>
        </p:nvCxnSpPr>
        <p:spPr bwMode="auto">
          <a:xfrm>
            <a:off x="8872538" y="-100013"/>
            <a:ext cx="0" cy="7058026"/>
          </a:xfrm>
          <a:prstGeom prst="line">
            <a:avLst/>
          </a:prstGeom>
          <a:blipFill dpi="0" rotWithShape="0">
            <a:blip r:embed="rId7"/>
            <a:srcRect/>
            <a:tile tx="0" ty="0" sx="100000" sy="100000" flip="none" algn="tl"/>
          </a:blipFill>
          <a:ln w="6350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Rett linje 20">
            <a:extLst>
              <a:ext uri="{FF2B5EF4-FFF2-40B4-BE49-F238E27FC236}">
                <a16:creationId xmlns:a16="http://schemas.microsoft.com/office/drawing/2014/main" id="{41FCD054-3F62-4245-B364-1A44E754621C}"/>
              </a:ext>
            </a:extLst>
          </p:cNvPr>
          <p:cNvCxnSpPr/>
          <p:nvPr/>
        </p:nvCxnSpPr>
        <p:spPr bwMode="auto">
          <a:xfrm>
            <a:off x="9009063" y="-100013"/>
            <a:ext cx="0" cy="7058026"/>
          </a:xfrm>
          <a:prstGeom prst="line">
            <a:avLst/>
          </a:prstGeom>
          <a:blipFill dpi="0" rotWithShape="0">
            <a:blip r:embed="rId7"/>
            <a:srcRect/>
            <a:tile tx="0" ty="0" sx="100000" sy="100000" flip="none" algn="tl"/>
          </a:blipFill>
          <a:ln w="6350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Rett linje 21">
            <a:extLst>
              <a:ext uri="{FF2B5EF4-FFF2-40B4-BE49-F238E27FC236}">
                <a16:creationId xmlns:a16="http://schemas.microsoft.com/office/drawing/2014/main" id="{682FCD7F-7F21-4B24-B0EC-7B1048B6A55A}"/>
              </a:ext>
            </a:extLst>
          </p:cNvPr>
          <p:cNvCxnSpPr/>
          <p:nvPr/>
        </p:nvCxnSpPr>
        <p:spPr bwMode="auto">
          <a:xfrm>
            <a:off x="9078913" y="-100013"/>
            <a:ext cx="0" cy="7058026"/>
          </a:xfrm>
          <a:prstGeom prst="line">
            <a:avLst/>
          </a:prstGeom>
          <a:blipFill dpi="0" rotWithShape="0">
            <a:blip r:embed="rId7"/>
            <a:srcRect/>
            <a:tile tx="0" ty="0" sx="100000" sy="100000" flip="none" algn="tl"/>
          </a:blipFill>
          <a:ln w="6350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Rett linje 22">
            <a:extLst>
              <a:ext uri="{FF2B5EF4-FFF2-40B4-BE49-F238E27FC236}">
                <a16:creationId xmlns:a16="http://schemas.microsoft.com/office/drawing/2014/main" id="{C47D9078-7B1B-4DD7-B67D-FB1B7A17DB35}"/>
              </a:ext>
            </a:extLst>
          </p:cNvPr>
          <p:cNvCxnSpPr/>
          <p:nvPr/>
        </p:nvCxnSpPr>
        <p:spPr bwMode="auto">
          <a:xfrm>
            <a:off x="8597900" y="-100013"/>
            <a:ext cx="0" cy="7058026"/>
          </a:xfrm>
          <a:prstGeom prst="line">
            <a:avLst/>
          </a:prstGeom>
          <a:blipFill dpi="0" rotWithShape="0">
            <a:blip r:embed="rId7"/>
            <a:srcRect/>
            <a:tile tx="0" ty="0" sx="100000" sy="100000" flip="none" algn="tl"/>
          </a:blipFill>
          <a:ln w="6350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Rett linje 23">
            <a:extLst>
              <a:ext uri="{FF2B5EF4-FFF2-40B4-BE49-F238E27FC236}">
                <a16:creationId xmlns:a16="http://schemas.microsoft.com/office/drawing/2014/main" id="{82A9F762-9D9D-49FD-8D8F-0F3B94411E3A}"/>
              </a:ext>
            </a:extLst>
          </p:cNvPr>
          <p:cNvCxnSpPr/>
          <p:nvPr/>
        </p:nvCxnSpPr>
        <p:spPr bwMode="auto">
          <a:xfrm>
            <a:off x="8529638" y="-100013"/>
            <a:ext cx="0" cy="7058026"/>
          </a:xfrm>
          <a:prstGeom prst="line">
            <a:avLst/>
          </a:prstGeom>
          <a:blipFill dpi="0" rotWithShape="0">
            <a:blip r:embed="rId7"/>
            <a:srcRect/>
            <a:tile tx="0" ty="0" sx="100000" sy="100000" flip="none" algn="tl"/>
          </a:blipFill>
          <a:ln w="6350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Rett linje 24">
            <a:extLst>
              <a:ext uri="{FF2B5EF4-FFF2-40B4-BE49-F238E27FC236}">
                <a16:creationId xmlns:a16="http://schemas.microsoft.com/office/drawing/2014/main" id="{5962836E-6B76-4131-87A5-21D8BBAE7C1D}"/>
              </a:ext>
            </a:extLst>
          </p:cNvPr>
          <p:cNvCxnSpPr/>
          <p:nvPr/>
        </p:nvCxnSpPr>
        <p:spPr bwMode="auto">
          <a:xfrm>
            <a:off x="8734425" y="-100013"/>
            <a:ext cx="0" cy="7058026"/>
          </a:xfrm>
          <a:prstGeom prst="line">
            <a:avLst/>
          </a:prstGeom>
          <a:blipFill dpi="0" rotWithShape="0">
            <a:blip r:embed="rId7"/>
            <a:srcRect/>
            <a:tile tx="0" ty="0" sx="100000" sy="100000" flip="none" algn="tl"/>
          </a:blipFill>
          <a:ln w="6350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Rett linje 25">
            <a:extLst>
              <a:ext uri="{FF2B5EF4-FFF2-40B4-BE49-F238E27FC236}">
                <a16:creationId xmlns:a16="http://schemas.microsoft.com/office/drawing/2014/main" id="{23FB81E4-BC04-474A-9963-24EDE2387B38}"/>
              </a:ext>
            </a:extLst>
          </p:cNvPr>
          <p:cNvCxnSpPr/>
          <p:nvPr/>
        </p:nvCxnSpPr>
        <p:spPr bwMode="auto">
          <a:xfrm>
            <a:off x="8666163" y="-100013"/>
            <a:ext cx="0" cy="7058026"/>
          </a:xfrm>
          <a:prstGeom prst="line">
            <a:avLst/>
          </a:prstGeom>
          <a:blipFill dpi="0" rotWithShape="0">
            <a:blip r:embed="rId7"/>
            <a:srcRect/>
            <a:tile tx="0" ty="0" sx="100000" sy="100000" flip="none" algn="tl"/>
          </a:blipFill>
          <a:ln w="6350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Rett linje 26">
            <a:extLst>
              <a:ext uri="{FF2B5EF4-FFF2-40B4-BE49-F238E27FC236}">
                <a16:creationId xmlns:a16="http://schemas.microsoft.com/office/drawing/2014/main" id="{4617EFCA-81AD-4B6A-9C6B-EB2FE7DB2A21}"/>
              </a:ext>
            </a:extLst>
          </p:cNvPr>
          <p:cNvCxnSpPr/>
          <p:nvPr/>
        </p:nvCxnSpPr>
        <p:spPr bwMode="auto">
          <a:xfrm>
            <a:off x="8940800" y="-100013"/>
            <a:ext cx="0" cy="7058026"/>
          </a:xfrm>
          <a:prstGeom prst="line">
            <a:avLst/>
          </a:prstGeom>
          <a:blipFill dpi="0" rotWithShape="0">
            <a:blip r:embed="rId7"/>
            <a:srcRect/>
            <a:tile tx="0" ty="0" sx="100000" sy="100000" flip="none" algn="tl"/>
          </a:blipFill>
          <a:ln w="6350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Rett linje 27">
            <a:extLst>
              <a:ext uri="{FF2B5EF4-FFF2-40B4-BE49-F238E27FC236}">
                <a16:creationId xmlns:a16="http://schemas.microsoft.com/office/drawing/2014/main" id="{F74E5E99-A1F7-4D48-951D-D98193F33FED}"/>
              </a:ext>
            </a:extLst>
          </p:cNvPr>
          <p:cNvCxnSpPr/>
          <p:nvPr/>
        </p:nvCxnSpPr>
        <p:spPr bwMode="auto">
          <a:xfrm>
            <a:off x="8804275" y="-100013"/>
            <a:ext cx="0" cy="7058026"/>
          </a:xfrm>
          <a:prstGeom prst="line">
            <a:avLst/>
          </a:prstGeom>
          <a:blipFill dpi="0" rotWithShape="0">
            <a:blip r:embed="rId7"/>
            <a:srcRect/>
            <a:tile tx="0" ty="0" sx="100000" sy="100000" flip="none" algn="tl"/>
          </a:blipFill>
          <a:ln w="6350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3" r:id="rId1"/>
    <p:sldLayoutId id="2147484384" r:id="rId2"/>
    <p:sldLayoutId id="2147484385" r:id="rId3"/>
  </p:sldLayoutIdLst>
  <p:transition spd="med"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>
          <a:solidFill>
            <a:srgbClr val="A9895A"/>
          </a:solidFill>
          <a:latin typeface="+mj-lt"/>
          <a:ea typeface="+mj-ea"/>
          <a:cs typeface="ヒラギノ明朝 ProN W3"/>
          <a:sym typeface="Georgia" panose="02040502050405020303" pitchFamily="18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>
          <a:solidFill>
            <a:srgbClr val="A9895A"/>
          </a:solidFill>
          <a:latin typeface="Georgia" charset="0"/>
          <a:ea typeface="ヒラギノ明朝 ProN W3" charset="-128"/>
          <a:cs typeface="ヒラギノ明朝 ProN W3"/>
          <a:sym typeface="Georgia" panose="02040502050405020303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>
          <a:solidFill>
            <a:srgbClr val="A9895A"/>
          </a:solidFill>
          <a:latin typeface="Georgia" charset="0"/>
          <a:ea typeface="ヒラギノ明朝 ProN W3" charset="-128"/>
          <a:cs typeface="ヒラギノ明朝 ProN W3"/>
          <a:sym typeface="Georgia" panose="02040502050405020303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>
          <a:solidFill>
            <a:srgbClr val="A9895A"/>
          </a:solidFill>
          <a:latin typeface="Georgia" charset="0"/>
          <a:ea typeface="ヒラギノ明朝 ProN W3" charset="-128"/>
          <a:cs typeface="ヒラギノ明朝 ProN W3"/>
          <a:sym typeface="Georgia" panose="02040502050405020303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>
          <a:solidFill>
            <a:srgbClr val="A9895A"/>
          </a:solidFill>
          <a:latin typeface="Georgia" charset="0"/>
          <a:ea typeface="ヒラギノ明朝 ProN W3" charset="-128"/>
          <a:cs typeface="ヒラギノ明朝 ProN W3"/>
          <a:sym typeface="Georgia" panose="02040502050405020303" pitchFamily="18" charset="0"/>
        </a:defRPr>
      </a:lvl5pPr>
      <a:lvl6pPr marL="320943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00">
          <a:solidFill>
            <a:srgbClr val="A9895A"/>
          </a:solidFill>
          <a:latin typeface="Georgia" charset="0"/>
          <a:ea typeface="ヒラギノ明朝 ProN W3" charset="-128"/>
          <a:sym typeface="Georgia" charset="0"/>
        </a:defRPr>
      </a:lvl6pPr>
      <a:lvl7pPr marL="641892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00">
          <a:solidFill>
            <a:srgbClr val="A9895A"/>
          </a:solidFill>
          <a:latin typeface="Georgia" charset="0"/>
          <a:ea typeface="ヒラギノ明朝 ProN W3" charset="-128"/>
          <a:sym typeface="Georgia" charset="0"/>
        </a:defRPr>
      </a:lvl7pPr>
      <a:lvl8pPr marL="962841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00">
          <a:solidFill>
            <a:srgbClr val="A9895A"/>
          </a:solidFill>
          <a:latin typeface="Georgia" charset="0"/>
          <a:ea typeface="ヒラギノ明朝 ProN W3" charset="-128"/>
          <a:sym typeface="Georgia" charset="0"/>
        </a:defRPr>
      </a:lvl8pPr>
      <a:lvl9pPr marL="128379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00">
          <a:solidFill>
            <a:srgbClr val="A9895A"/>
          </a:solidFill>
          <a:latin typeface="Georgia" charset="0"/>
          <a:ea typeface="ヒラギノ明朝 ProN W3" charset="-128"/>
          <a:sym typeface="Georgia" charset="0"/>
        </a:defRPr>
      </a:lvl9pPr>
    </p:titleStyle>
    <p:bodyStyle>
      <a:lvl1pPr algn="l" rtl="0" eaLnBrk="0" fontAlgn="base" hangingPunct="0">
        <a:spcBef>
          <a:spcPct val="0"/>
        </a:spcBef>
        <a:spcAft>
          <a:spcPct val="0"/>
        </a:spcAft>
        <a:defRPr sz="1700">
          <a:solidFill>
            <a:srgbClr val="808080"/>
          </a:solidFill>
          <a:latin typeface="+mn-lt"/>
          <a:ea typeface="+mn-ea"/>
          <a:cs typeface="ヒラギノ明朝 ProN W3"/>
          <a:sym typeface="Georgia" panose="02040502050405020303" pitchFamily="18" charset="0"/>
        </a:defRPr>
      </a:lvl1pPr>
      <a:lvl2pPr marL="177800" indent="-177800" algn="l" rtl="0" eaLnBrk="0" fontAlgn="base" hangingPunct="0">
        <a:spcBef>
          <a:spcPct val="0"/>
        </a:spcBef>
        <a:spcAft>
          <a:spcPct val="0"/>
        </a:spcAft>
        <a:buSzPct val="60000"/>
        <a:buFont typeface="Lucida Grande"/>
        <a:buChar char="‣"/>
        <a:defRPr sz="1700">
          <a:solidFill>
            <a:srgbClr val="808080"/>
          </a:solidFill>
          <a:latin typeface="+mn-lt"/>
          <a:ea typeface="+mn-ea"/>
          <a:cs typeface="ヒラギノ明朝 ProN W3"/>
          <a:sym typeface="Georgia" panose="02040502050405020303" pitchFamily="18" charset="0"/>
        </a:defRPr>
      </a:lvl2pPr>
      <a:lvl3pPr marL="355600" indent="-17780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SzPct val="60000"/>
        <a:buFont typeface="Lucida Grande"/>
        <a:buChar char="‣"/>
        <a:defRPr sz="1500">
          <a:solidFill>
            <a:srgbClr val="808080"/>
          </a:solidFill>
          <a:latin typeface="+mn-lt"/>
          <a:ea typeface="+mn-ea"/>
          <a:cs typeface="ヒラギノ明朝 ProN W3"/>
          <a:sym typeface="Georgia" panose="02040502050405020303" pitchFamily="18" charset="0"/>
        </a:defRPr>
      </a:lvl3pPr>
      <a:lvl4pPr marL="533400" indent="-17780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SzPct val="60000"/>
        <a:buFont typeface="Lucida Grande"/>
        <a:buChar char="‣"/>
        <a:defRPr sz="1400">
          <a:solidFill>
            <a:srgbClr val="808080"/>
          </a:solidFill>
          <a:latin typeface="+mn-lt"/>
          <a:ea typeface="+mn-ea"/>
          <a:cs typeface="ヒラギノ明朝 ProN W3"/>
          <a:sym typeface="Georgia" panose="02040502050405020303" pitchFamily="18" charset="0"/>
        </a:defRPr>
      </a:lvl4pPr>
      <a:lvl5pPr marL="712788" indent="-17780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SzPct val="60000"/>
        <a:buFont typeface="Lucida Grande"/>
        <a:buChar char="‣"/>
        <a:defRPr>
          <a:solidFill>
            <a:srgbClr val="808080"/>
          </a:solidFill>
          <a:latin typeface="+mn-lt"/>
          <a:ea typeface="+mn-ea"/>
          <a:cs typeface="ヒラギノ明朝 ProN W3"/>
          <a:sym typeface="Georgia" panose="02040502050405020303" pitchFamily="18" charset="0"/>
        </a:defRPr>
      </a:lvl5pPr>
      <a:lvl6pPr marL="1034164" indent="-178308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SzPct val="60000"/>
        <a:buFont typeface="Lucida Grande" charset="0"/>
        <a:buChar char="‣"/>
        <a:defRPr>
          <a:solidFill>
            <a:srgbClr val="808080"/>
          </a:solidFill>
          <a:latin typeface="+mn-lt"/>
          <a:ea typeface="+mn-ea"/>
          <a:sym typeface="Georgia" charset="0"/>
        </a:defRPr>
      </a:lvl6pPr>
      <a:lvl7pPr marL="1355118" indent="-178308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SzPct val="60000"/>
        <a:buFont typeface="Lucida Grande" charset="0"/>
        <a:buChar char="‣"/>
        <a:defRPr>
          <a:solidFill>
            <a:srgbClr val="808080"/>
          </a:solidFill>
          <a:latin typeface="+mn-lt"/>
          <a:ea typeface="+mn-ea"/>
          <a:sym typeface="Georgia" charset="0"/>
        </a:defRPr>
      </a:lvl7pPr>
      <a:lvl8pPr marL="1676056" indent="-178308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SzPct val="60000"/>
        <a:buFont typeface="Lucida Grande" charset="0"/>
        <a:buChar char="‣"/>
        <a:defRPr>
          <a:solidFill>
            <a:srgbClr val="808080"/>
          </a:solidFill>
          <a:latin typeface="+mn-lt"/>
          <a:ea typeface="+mn-ea"/>
          <a:sym typeface="Georgia" charset="0"/>
        </a:defRPr>
      </a:lvl8pPr>
      <a:lvl9pPr marL="1997013" indent="-178308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SzPct val="60000"/>
        <a:buFont typeface="Lucida Grande" charset="0"/>
        <a:buChar char="‣"/>
        <a:defRPr>
          <a:solidFill>
            <a:srgbClr val="808080"/>
          </a:solidFill>
          <a:latin typeface="+mn-lt"/>
          <a:ea typeface="+mn-ea"/>
          <a:sym typeface="Georgia" charset="0"/>
        </a:defRPr>
      </a:lvl9pPr>
    </p:bodyStyle>
    <p:otherStyle>
      <a:defPPr>
        <a:defRPr lang="nb-NO"/>
      </a:defPPr>
      <a:lvl1pPr marL="0" algn="l" defTabSz="64189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0943" algn="l" defTabSz="64189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1892" algn="l" defTabSz="64189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2841" algn="l" defTabSz="64189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3790" algn="l" defTabSz="64189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4740" algn="l" defTabSz="64189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5685" algn="l" defTabSz="64189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6636" algn="l" defTabSz="64189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67581" algn="l" defTabSz="64189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Kristoffer\Documents\Dropbox\BDM\Powerpoints\BD-mal\klaver1.jpg">
            <a:extLst>
              <a:ext uri="{FF2B5EF4-FFF2-40B4-BE49-F238E27FC236}">
                <a16:creationId xmlns:a16="http://schemas.microsoft.com/office/drawing/2014/main" id="{8AE341DB-7B34-4D9B-8FD9-96ED4FD348C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" y="3502025"/>
            <a:ext cx="8356600" cy="381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1">
            <a:extLst>
              <a:ext uri="{FF2B5EF4-FFF2-40B4-BE49-F238E27FC236}">
                <a16:creationId xmlns:a16="http://schemas.microsoft.com/office/drawing/2014/main" id="{7830944C-73B1-4C51-A25E-5859FF2C7D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68288" y="669925"/>
            <a:ext cx="8429625" cy="53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5662" tIns="35662" rIns="35662" bIns="356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b-NO">
                <a:sym typeface="Georgia" panose="02040502050405020303" pitchFamily="18" charset="0"/>
              </a:rPr>
              <a:t>Click to edit Master title style</a:t>
            </a:r>
          </a:p>
        </p:txBody>
      </p:sp>
      <p:sp>
        <p:nvSpPr>
          <p:cNvPr id="10244" name="Rectangle 2">
            <a:extLst>
              <a:ext uri="{FF2B5EF4-FFF2-40B4-BE49-F238E27FC236}">
                <a16:creationId xmlns:a16="http://schemas.microsoft.com/office/drawing/2014/main" id="{9FB6306C-6332-416D-B7C1-88839CE500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68288" y="1204913"/>
            <a:ext cx="8429625" cy="283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5662" tIns="35662" rIns="35662" bIns="356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b-NO">
                <a:sym typeface="Georgia" panose="02040502050405020303" pitchFamily="18" charset="0"/>
              </a:rPr>
              <a:t>Click to edit Master text styles</a:t>
            </a:r>
          </a:p>
          <a:p>
            <a:pPr lvl="1"/>
            <a:r>
              <a:rPr lang="en-US" altLang="nb-NO">
                <a:sym typeface="Georgia" panose="02040502050405020303" pitchFamily="18" charset="0"/>
              </a:rPr>
              <a:t>Second level</a:t>
            </a:r>
          </a:p>
          <a:p>
            <a:pPr lvl="2"/>
            <a:r>
              <a:rPr lang="en-US" altLang="nb-NO">
                <a:sym typeface="Georgia" panose="02040502050405020303" pitchFamily="18" charset="0"/>
              </a:rPr>
              <a:t>Third level</a:t>
            </a:r>
          </a:p>
          <a:p>
            <a:pPr lvl="3"/>
            <a:r>
              <a:rPr lang="en-US" altLang="nb-NO">
                <a:sym typeface="Georgia" panose="02040502050405020303" pitchFamily="18" charset="0"/>
              </a:rPr>
              <a:t>Fourth level</a:t>
            </a:r>
          </a:p>
          <a:p>
            <a:pPr lvl="4"/>
            <a:r>
              <a:rPr lang="en-US" altLang="nb-NO">
                <a:sym typeface="Georgia" panose="02040502050405020303" pitchFamily="18" charset="0"/>
              </a:rPr>
              <a:t>Fifth level</a:t>
            </a:r>
          </a:p>
        </p:txBody>
      </p:sp>
      <p:pic>
        <p:nvPicPr>
          <p:cNvPr id="10245" name="Picture 3">
            <a:extLst>
              <a:ext uri="{FF2B5EF4-FFF2-40B4-BE49-F238E27FC236}">
                <a16:creationId xmlns:a16="http://schemas.microsoft.com/office/drawing/2014/main" id="{930DBB6A-9703-4331-A4FF-5E96AA0ED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275" y="230188"/>
            <a:ext cx="939800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46" name="Gruppe 7">
            <a:extLst>
              <a:ext uri="{FF2B5EF4-FFF2-40B4-BE49-F238E27FC236}">
                <a16:creationId xmlns:a16="http://schemas.microsoft.com/office/drawing/2014/main" id="{10C3C243-C4FC-4E7C-AD76-393D05584DAC}"/>
              </a:ext>
            </a:extLst>
          </p:cNvPr>
          <p:cNvGrpSpPr>
            <a:grpSpLocks/>
          </p:cNvGrpSpPr>
          <p:nvPr/>
        </p:nvGrpSpPr>
        <p:grpSpPr bwMode="auto">
          <a:xfrm>
            <a:off x="8562975" y="-100013"/>
            <a:ext cx="617538" cy="7058026"/>
            <a:chOff x="65584" y="-99392"/>
            <a:chExt cx="617984" cy="7056784"/>
          </a:xfrm>
        </p:grpSpPr>
        <p:cxnSp>
          <p:nvCxnSpPr>
            <p:cNvPr id="9" name="Rett linje 8">
              <a:extLst>
                <a:ext uri="{FF2B5EF4-FFF2-40B4-BE49-F238E27FC236}">
                  <a16:creationId xmlns:a16="http://schemas.microsoft.com/office/drawing/2014/main" id="{80EAC1C6-D37A-4F4C-A299-B619F77BB6BD}"/>
                </a:ext>
              </a:extLst>
            </p:cNvPr>
            <p:cNvCxnSpPr/>
            <p:nvPr/>
          </p:nvCxnSpPr>
          <p:spPr bwMode="auto">
            <a:xfrm>
              <a:off x="65584" y="-99392"/>
              <a:ext cx="0" cy="7056784"/>
            </a:xfrm>
            <a:prstGeom prst="line">
              <a:avLst/>
            </a:prstGeom>
            <a:blipFill dpi="0" rotWithShape="0">
              <a:blip r:embed="rId6"/>
              <a:srcRect/>
              <a:tile tx="0" ty="0" sx="100000" sy="100000" flip="none" algn="tl"/>
            </a:blipFill>
            <a:ln w="6350" cap="flat" cmpd="sng" algn="ctr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" name="Rett linje 9">
              <a:extLst>
                <a:ext uri="{FF2B5EF4-FFF2-40B4-BE49-F238E27FC236}">
                  <a16:creationId xmlns:a16="http://schemas.microsoft.com/office/drawing/2014/main" id="{00028CF1-649E-46A1-9645-5B21B37B5FD8}"/>
                </a:ext>
              </a:extLst>
            </p:cNvPr>
            <p:cNvCxnSpPr/>
            <p:nvPr/>
          </p:nvCxnSpPr>
          <p:spPr bwMode="auto">
            <a:xfrm>
              <a:off x="477044" y="-99392"/>
              <a:ext cx="0" cy="7056784"/>
            </a:xfrm>
            <a:prstGeom prst="line">
              <a:avLst/>
            </a:prstGeom>
            <a:blipFill dpi="0" rotWithShape="0">
              <a:blip r:embed="rId6"/>
              <a:srcRect/>
              <a:tile tx="0" ty="0" sx="100000" sy="100000" flip="none" algn="tl"/>
            </a:blipFill>
            <a:ln w="6350" cap="flat" cmpd="sng" algn="ctr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" name="Rett linje 10">
              <a:extLst>
                <a:ext uri="{FF2B5EF4-FFF2-40B4-BE49-F238E27FC236}">
                  <a16:creationId xmlns:a16="http://schemas.microsoft.com/office/drawing/2014/main" id="{B3FC5BC9-7B56-4A05-9054-C01CF319BB0C}"/>
                </a:ext>
              </a:extLst>
            </p:cNvPr>
            <p:cNvCxnSpPr/>
            <p:nvPr/>
          </p:nvCxnSpPr>
          <p:spPr bwMode="auto">
            <a:xfrm>
              <a:off x="615256" y="-99392"/>
              <a:ext cx="0" cy="7056784"/>
            </a:xfrm>
            <a:prstGeom prst="line">
              <a:avLst/>
            </a:prstGeom>
            <a:blipFill dpi="0" rotWithShape="0">
              <a:blip r:embed="rId6"/>
              <a:srcRect/>
              <a:tile tx="0" ty="0" sx="100000" sy="100000" flip="none" algn="tl"/>
            </a:blipFill>
            <a:ln w="6350" cap="flat" cmpd="sng" algn="ctr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" name="Rett linje 11">
              <a:extLst>
                <a:ext uri="{FF2B5EF4-FFF2-40B4-BE49-F238E27FC236}">
                  <a16:creationId xmlns:a16="http://schemas.microsoft.com/office/drawing/2014/main" id="{0E35018A-D859-4982-8B9D-221412EE12DD}"/>
                </a:ext>
              </a:extLst>
            </p:cNvPr>
            <p:cNvCxnSpPr/>
            <p:nvPr/>
          </p:nvCxnSpPr>
          <p:spPr bwMode="auto">
            <a:xfrm>
              <a:off x="683568" y="-99392"/>
              <a:ext cx="0" cy="7056784"/>
            </a:xfrm>
            <a:prstGeom prst="line">
              <a:avLst/>
            </a:prstGeom>
            <a:blipFill dpi="0" rotWithShape="0">
              <a:blip r:embed="rId6"/>
              <a:srcRect/>
              <a:tile tx="0" ty="0" sx="100000" sy="100000" flip="none" algn="tl"/>
            </a:blipFill>
            <a:ln w="6350" cap="flat" cmpd="sng" algn="ctr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" name="Rett linje 12">
              <a:extLst>
                <a:ext uri="{FF2B5EF4-FFF2-40B4-BE49-F238E27FC236}">
                  <a16:creationId xmlns:a16="http://schemas.microsoft.com/office/drawing/2014/main" id="{DA42E9EE-14F2-4F2A-95F4-E52548775A5D}"/>
                </a:ext>
              </a:extLst>
            </p:cNvPr>
            <p:cNvCxnSpPr/>
            <p:nvPr/>
          </p:nvCxnSpPr>
          <p:spPr bwMode="auto">
            <a:xfrm>
              <a:off x="202208" y="-99392"/>
              <a:ext cx="0" cy="7056784"/>
            </a:xfrm>
            <a:prstGeom prst="line">
              <a:avLst/>
            </a:prstGeom>
            <a:blipFill dpi="0" rotWithShape="0">
              <a:blip r:embed="rId6"/>
              <a:srcRect/>
              <a:tile tx="0" ty="0" sx="100000" sy="100000" flip="none" algn="tl"/>
            </a:blipFill>
            <a:ln w="6350" cap="flat" cmpd="sng" algn="ctr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" name="Rett linje 13">
              <a:extLst>
                <a:ext uri="{FF2B5EF4-FFF2-40B4-BE49-F238E27FC236}">
                  <a16:creationId xmlns:a16="http://schemas.microsoft.com/office/drawing/2014/main" id="{03041382-1E4D-4183-B559-B62763B56910}"/>
                </a:ext>
              </a:extLst>
            </p:cNvPr>
            <p:cNvCxnSpPr/>
            <p:nvPr/>
          </p:nvCxnSpPr>
          <p:spPr bwMode="auto">
            <a:xfrm>
              <a:off x="133896" y="-99392"/>
              <a:ext cx="0" cy="7056784"/>
            </a:xfrm>
            <a:prstGeom prst="line">
              <a:avLst/>
            </a:prstGeom>
            <a:blipFill dpi="0" rotWithShape="0">
              <a:blip r:embed="rId6"/>
              <a:srcRect/>
              <a:tile tx="0" ty="0" sx="100000" sy="100000" flip="none" algn="tl"/>
            </a:blipFill>
            <a:ln w="6350" cap="flat" cmpd="sng" algn="ctr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" name="Rett linje 15">
              <a:extLst>
                <a:ext uri="{FF2B5EF4-FFF2-40B4-BE49-F238E27FC236}">
                  <a16:creationId xmlns:a16="http://schemas.microsoft.com/office/drawing/2014/main" id="{FDEB44D7-D5F4-4897-90EE-8EE7F82504EF}"/>
                </a:ext>
              </a:extLst>
            </p:cNvPr>
            <p:cNvCxnSpPr/>
            <p:nvPr/>
          </p:nvCxnSpPr>
          <p:spPr bwMode="auto">
            <a:xfrm>
              <a:off x="340420" y="-99392"/>
              <a:ext cx="0" cy="7056784"/>
            </a:xfrm>
            <a:prstGeom prst="line">
              <a:avLst/>
            </a:prstGeom>
            <a:blipFill dpi="0" rotWithShape="0">
              <a:blip r:embed="rId6"/>
              <a:srcRect/>
              <a:tile tx="0" ty="0" sx="100000" sy="100000" flip="none" algn="tl"/>
            </a:blipFill>
            <a:ln w="6350" cap="flat" cmpd="sng" algn="ctr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" name="Rett linje 16">
              <a:extLst>
                <a:ext uri="{FF2B5EF4-FFF2-40B4-BE49-F238E27FC236}">
                  <a16:creationId xmlns:a16="http://schemas.microsoft.com/office/drawing/2014/main" id="{A5F31EE6-824E-417E-A8DA-027AF1507912}"/>
                </a:ext>
              </a:extLst>
            </p:cNvPr>
            <p:cNvCxnSpPr/>
            <p:nvPr/>
          </p:nvCxnSpPr>
          <p:spPr bwMode="auto">
            <a:xfrm>
              <a:off x="272108" y="-99392"/>
              <a:ext cx="0" cy="7056784"/>
            </a:xfrm>
            <a:prstGeom prst="line">
              <a:avLst/>
            </a:prstGeom>
            <a:blipFill dpi="0" rotWithShape="0">
              <a:blip r:embed="rId6"/>
              <a:srcRect/>
              <a:tile tx="0" ty="0" sx="100000" sy="100000" flip="none" algn="tl"/>
            </a:blipFill>
            <a:ln w="6350" cap="flat" cmpd="sng" algn="ctr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" name="Rett linje 17">
              <a:extLst>
                <a:ext uri="{FF2B5EF4-FFF2-40B4-BE49-F238E27FC236}">
                  <a16:creationId xmlns:a16="http://schemas.microsoft.com/office/drawing/2014/main" id="{6B1606B4-AC71-4464-AAF5-07405D82297C}"/>
                </a:ext>
              </a:extLst>
            </p:cNvPr>
            <p:cNvCxnSpPr/>
            <p:nvPr/>
          </p:nvCxnSpPr>
          <p:spPr bwMode="auto">
            <a:xfrm>
              <a:off x="546944" y="-99392"/>
              <a:ext cx="0" cy="7056784"/>
            </a:xfrm>
            <a:prstGeom prst="line">
              <a:avLst/>
            </a:prstGeom>
            <a:blipFill dpi="0" rotWithShape="0">
              <a:blip r:embed="rId6"/>
              <a:srcRect/>
              <a:tile tx="0" ty="0" sx="100000" sy="100000" flip="none" algn="tl"/>
            </a:blipFill>
            <a:ln w="6350" cap="flat" cmpd="sng" algn="ctr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" name="Rett linje 18">
              <a:extLst>
                <a:ext uri="{FF2B5EF4-FFF2-40B4-BE49-F238E27FC236}">
                  <a16:creationId xmlns:a16="http://schemas.microsoft.com/office/drawing/2014/main" id="{E8F3ECD9-D399-4C03-8332-4077923F5B0E}"/>
                </a:ext>
              </a:extLst>
            </p:cNvPr>
            <p:cNvCxnSpPr/>
            <p:nvPr/>
          </p:nvCxnSpPr>
          <p:spPr bwMode="auto">
            <a:xfrm>
              <a:off x="408732" y="-99392"/>
              <a:ext cx="0" cy="7056784"/>
            </a:xfrm>
            <a:prstGeom prst="line">
              <a:avLst/>
            </a:prstGeom>
            <a:blipFill dpi="0" rotWithShape="0">
              <a:blip r:embed="rId6"/>
              <a:srcRect/>
              <a:tile tx="0" ty="0" sx="100000" sy="100000" flip="none" algn="tl"/>
            </a:blipFill>
            <a:ln w="6350" cap="flat" cmpd="sng" algn="ctr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4" r:id="rId1"/>
    <p:sldLayoutId id="2147484395" r:id="rId2"/>
  </p:sldLayoutIdLst>
  <p:transition spd="med"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>
          <a:solidFill>
            <a:srgbClr val="A9895A"/>
          </a:solidFill>
          <a:latin typeface="+mj-lt"/>
          <a:ea typeface="+mj-ea"/>
          <a:cs typeface="ヒラギノ明朝 ProN W3"/>
          <a:sym typeface="Georgia" panose="02040502050405020303" pitchFamily="18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>
          <a:solidFill>
            <a:srgbClr val="A9895A"/>
          </a:solidFill>
          <a:latin typeface="Georgia" charset="0"/>
          <a:ea typeface="ヒラギノ明朝 ProN W3" charset="-128"/>
          <a:cs typeface="ヒラギノ明朝 ProN W3"/>
          <a:sym typeface="Georgia" panose="02040502050405020303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>
          <a:solidFill>
            <a:srgbClr val="A9895A"/>
          </a:solidFill>
          <a:latin typeface="Georgia" charset="0"/>
          <a:ea typeface="ヒラギノ明朝 ProN W3" charset="-128"/>
          <a:cs typeface="ヒラギノ明朝 ProN W3"/>
          <a:sym typeface="Georgia" panose="02040502050405020303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>
          <a:solidFill>
            <a:srgbClr val="A9895A"/>
          </a:solidFill>
          <a:latin typeface="Georgia" charset="0"/>
          <a:ea typeface="ヒラギノ明朝 ProN W3" charset="-128"/>
          <a:cs typeface="ヒラギノ明朝 ProN W3"/>
          <a:sym typeface="Georgia" panose="02040502050405020303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>
          <a:solidFill>
            <a:srgbClr val="A9895A"/>
          </a:solidFill>
          <a:latin typeface="Georgia" charset="0"/>
          <a:ea typeface="ヒラギノ明朝 ProN W3" charset="-128"/>
          <a:cs typeface="ヒラギノ明朝 ProN W3"/>
          <a:sym typeface="Georgia" panose="02040502050405020303" pitchFamily="18" charset="0"/>
        </a:defRPr>
      </a:lvl5pPr>
      <a:lvl6pPr marL="320993" algn="l" rtl="0" fontAlgn="base">
        <a:lnSpc>
          <a:spcPct val="90000"/>
        </a:lnSpc>
        <a:spcBef>
          <a:spcPct val="0"/>
        </a:spcBef>
        <a:spcAft>
          <a:spcPct val="0"/>
        </a:spcAft>
        <a:defRPr sz="2500">
          <a:solidFill>
            <a:srgbClr val="A9895A"/>
          </a:solidFill>
          <a:latin typeface="Georgia" charset="0"/>
          <a:ea typeface="ヒラギノ明朝 ProN W3" charset="-128"/>
          <a:sym typeface="Georgia" charset="0"/>
        </a:defRPr>
      </a:lvl6pPr>
      <a:lvl7pPr marL="641991" algn="l" rtl="0" fontAlgn="base">
        <a:lnSpc>
          <a:spcPct val="90000"/>
        </a:lnSpc>
        <a:spcBef>
          <a:spcPct val="0"/>
        </a:spcBef>
        <a:spcAft>
          <a:spcPct val="0"/>
        </a:spcAft>
        <a:defRPr sz="2500">
          <a:solidFill>
            <a:srgbClr val="A9895A"/>
          </a:solidFill>
          <a:latin typeface="Georgia" charset="0"/>
          <a:ea typeface="ヒラギノ明朝 ProN W3" charset="-128"/>
          <a:sym typeface="Georgia" charset="0"/>
        </a:defRPr>
      </a:lvl7pPr>
      <a:lvl8pPr marL="962988" algn="l" rtl="0" fontAlgn="base">
        <a:lnSpc>
          <a:spcPct val="90000"/>
        </a:lnSpc>
        <a:spcBef>
          <a:spcPct val="0"/>
        </a:spcBef>
        <a:spcAft>
          <a:spcPct val="0"/>
        </a:spcAft>
        <a:defRPr sz="2500">
          <a:solidFill>
            <a:srgbClr val="A9895A"/>
          </a:solidFill>
          <a:latin typeface="Georgia" charset="0"/>
          <a:ea typeface="ヒラギノ明朝 ProN W3" charset="-128"/>
          <a:sym typeface="Georgia" charset="0"/>
        </a:defRPr>
      </a:lvl8pPr>
      <a:lvl9pPr marL="1283987" algn="l" rtl="0" fontAlgn="base">
        <a:lnSpc>
          <a:spcPct val="90000"/>
        </a:lnSpc>
        <a:spcBef>
          <a:spcPct val="0"/>
        </a:spcBef>
        <a:spcAft>
          <a:spcPct val="0"/>
        </a:spcAft>
        <a:defRPr sz="2500">
          <a:solidFill>
            <a:srgbClr val="A9895A"/>
          </a:solidFill>
          <a:latin typeface="Georgia" charset="0"/>
          <a:ea typeface="ヒラギノ明朝 ProN W3" charset="-128"/>
          <a:sym typeface="Georgia" charset="0"/>
        </a:defRPr>
      </a:lvl9pPr>
    </p:titleStyle>
    <p:bodyStyle>
      <a:lvl1pPr algn="l" rtl="0" eaLnBrk="0" fontAlgn="base" hangingPunct="0">
        <a:spcBef>
          <a:spcPct val="0"/>
        </a:spcBef>
        <a:spcAft>
          <a:spcPct val="0"/>
        </a:spcAft>
        <a:defRPr sz="1700">
          <a:solidFill>
            <a:srgbClr val="808080"/>
          </a:solidFill>
          <a:latin typeface="+mn-lt"/>
          <a:ea typeface="+mn-ea"/>
          <a:cs typeface="ヒラギノ明朝 ProN W3"/>
          <a:sym typeface="Georgia" panose="02040502050405020303" pitchFamily="18" charset="0"/>
        </a:defRPr>
      </a:lvl1pPr>
      <a:lvl2pPr marL="177800" indent="-177800" algn="l" rtl="0" eaLnBrk="0" fontAlgn="base" hangingPunct="0">
        <a:spcBef>
          <a:spcPct val="0"/>
        </a:spcBef>
        <a:spcAft>
          <a:spcPct val="0"/>
        </a:spcAft>
        <a:buSzPct val="60000"/>
        <a:buFont typeface="Lucida Grande"/>
        <a:buChar char="‣"/>
        <a:defRPr sz="1700">
          <a:solidFill>
            <a:srgbClr val="808080"/>
          </a:solidFill>
          <a:latin typeface="+mn-lt"/>
          <a:ea typeface="+mn-ea"/>
          <a:cs typeface="ヒラギノ明朝 ProN W3"/>
          <a:sym typeface="Georgia" panose="02040502050405020303" pitchFamily="18" charset="0"/>
        </a:defRPr>
      </a:lvl2pPr>
      <a:lvl3pPr marL="320675" indent="-17780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SzPct val="60000"/>
        <a:buFont typeface="Lucida Grande"/>
        <a:buChar char="‣"/>
        <a:defRPr sz="1500">
          <a:solidFill>
            <a:srgbClr val="808080"/>
          </a:solidFill>
          <a:latin typeface="+mn-lt"/>
          <a:ea typeface="+mn-ea"/>
          <a:cs typeface="ヒラギノ明朝 ProN W3"/>
          <a:sym typeface="Georgia" panose="02040502050405020303" pitchFamily="18" charset="0"/>
        </a:defRPr>
      </a:lvl3pPr>
      <a:lvl4pPr marL="498475" indent="-17780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SzPct val="60000"/>
        <a:buFont typeface="Lucida Grande"/>
        <a:buChar char="‣"/>
        <a:defRPr sz="1400">
          <a:solidFill>
            <a:srgbClr val="808080"/>
          </a:solidFill>
          <a:latin typeface="+mn-lt"/>
          <a:ea typeface="+mn-ea"/>
          <a:cs typeface="ヒラギノ明朝 ProN W3"/>
          <a:sym typeface="Georgia" panose="02040502050405020303" pitchFamily="18" charset="0"/>
        </a:defRPr>
      </a:lvl4pPr>
      <a:lvl5pPr marL="676275" indent="-17780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SzPct val="60000"/>
        <a:buFont typeface="Lucida Grande"/>
        <a:buChar char="‣"/>
        <a:defRPr>
          <a:solidFill>
            <a:srgbClr val="808080"/>
          </a:solidFill>
          <a:latin typeface="+mn-lt"/>
          <a:ea typeface="+mn-ea"/>
          <a:cs typeface="ヒラギノ明朝 ProN W3"/>
          <a:sym typeface="Georgia" panose="02040502050405020303" pitchFamily="18" charset="0"/>
        </a:defRPr>
      </a:lvl5pPr>
      <a:lvl6pPr marL="998661" indent="-178335" algn="l" rtl="0" fontAlgn="base">
        <a:lnSpc>
          <a:spcPct val="110000"/>
        </a:lnSpc>
        <a:spcBef>
          <a:spcPct val="0"/>
        </a:spcBef>
        <a:spcAft>
          <a:spcPct val="0"/>
        </a:spcAft>
        <a:buSzPct val="60000"/>
        <a:buFont typeface="Lucida Grande" charset="0"/>
        <a:buChar char="‣"/>
        <a:defRPr>
          <a:solidFill>
            <a:srgbClr val="808080"/>
          </a:solidFill>
          <a:latin typeface="+mn-lt"/>
          <a:ea typeface="+mn-ea"/>
          <a:sym typeface="Georgia" charset="0"/>
        </a:defRPr>
      </a:lvl6pPr>
      <a:lvl7pPr marL="1319656" indent="-178335" algn="l" rtl="0" fontAlgn="base">
        <a:lnSpc>
          <a:spcPct val="110000"/>
        </a:lnSpc>
        <a:spcBef>
          <a:spcPct val="0"/>
        </a:spcBef>
        <a:spcAft>
          <a:spcPct val="0"/>
        </a:spcAft>
        <a:buSzPct val="60000"/>
        <a:buFont typeface="Lucida Grande" charset="0"/>
        <a:buChar char="‣"/>
        <a:defRPr>
          <a:solidFill>
            <a:srgbClr val="808080"/>
          </a:solidFill>
          <a:latin typeface="+mn-lt"/>
          <a:ea typeface="+mn-ea"/>
          <a:sym typeface="Georgia" charset="0"/>
        </a:defRPr>
      </a:lvl7pPr>
      <a:lvl8pPr marL="1640652" indent="-178335" algn="l" rtl="0" fontAlgn="base">
        <a:lnSpc>
          <a:spcPct val="110000"/>
        </a:lnSpc>
        <a:spcBef>
          <a:spcPct val="0"/>
        </a:spcBef>
        <a:spcAft>
          <a:spcPct val="0"/>
        </a:spcAft>
        <a:buSzPct val="60000"/>
        <a:buFont typeface="Lucida Grande" charset="0"/>
        <a:buChar char="‣"/>
        <a:defRPr>
          <a:solidFill>
            <a:srgbClr val="808080"/>
          </a:solidFill>
          <a:latin typeface="+mn-lt"/>
          <a:ea typeface="+mn-ea"/>
          <a:sym typeface="Georgia" charset="0"/>
        </a:defRPr>
      </a:lvl8pPr>
      <a:lvl9pPr marL="1961650" indent="-178335" algn="l" rtl="0" fontAlgn="base">
        <a:lnSpc>
          <a:spcPct val="110000"/>
        </a:lnSpc>
        <a:spcBef>
          <a:spcPct val="0"/>
        </a:spcBef>
        <a:spcAft>
          <a:spcPct val="0"/>
        </a:spcAft>
        <a:buSzPct val="60000"/>
        <a:buFont typeface="Lucida Grande" charset="0"/>
        <a:buChar char="‣"/>
        <a:defRPr>
          <a:solidFill>
            <a:srgbClr val="808080"/>
          </a:solidFill>
          <a:latin typeface="+mn-lt"/>
          <a:ea typeface="+mn-ea"/>
          <a:sym typeface="Georgia" charset="0"/>
        </a:defRPr>
      </a:lvl9pPr>
    </p:bodyStyle>
    <p:otherStyle>
      <a:defPPr>
        <a:defRPr lang="nb-NO"/>
      </a:defPPr>
      <a:lvl1pPr marL="0" algn="l" defTabSz="6419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0993" algn="l" defTabSz="6419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1991" algn="l" defTabSz="6419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2988" algn="l" defTabSz="6419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3987" algn="l" defTabSz="6419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4986" algn="l" defTabSz="6419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5981" algn="l" defTabSz="6419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6981" algn="l" defTabSz="6419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67976" algn="l" defTabSz="6419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Kristoffer\Documents\Dropbox\BDM\Powerpoints\BD-mal\klaver2.jpg">
            <a:extLst>
              <a:ext uri="{FF2B5EF4-FFF2-40B4-BE49-F238E27FC236}">
                <a16:creationId xmlns:a16="http://schemas.microsoft.com/office/drawing/2014/main" id="{C5528EAC-2767-4DD7-94C5-F0D23A38EE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4071938"/>
            <a:ext cx="2811462" cy="281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1">
            <a:extLst>
              <a:ext uri="{FF2B5EF4-FFF2-40B4-BE49-F238E27FC236}">
                <a16:creationId xmlns:a16="http://schemas.microsoft.com/office/drawing/2014/main" id="{E5EDBAFE-DA95-4871-991C-28C8895632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9788" y="963613"/>
            <a:ext cx="5859462" cy="53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5660" tIns="35660" rIns="35660" bIns="356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b-NO">
                <a:sym typeface="Georgia" panose="02040502050405020303" pitchFamily="18" charset="0"/>
              </a:rPr>
              <a:t>Click to edit Master title style</a:t>
            </a:r>
          </a:p>
        </p:txBody>
      </p:sp>
      <p:sp>
        <p:nvSpPr>
          <p:cNvPr id="11268" name="Rectangle 2">
            <a:extLst>
              <a:ext uri="{FF2B5EF4-FFF2-40B4-BE49-F238E27FC236}">
                <a16:creationId xmlns:a16="http://schemas.microsoft.com/office/drawing/2014/main" id="{3FBEFA53-4F19-43F9-8695-22BD132DDB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9788" y="1498600"/>
            <a:ext cx="5859462" cy="491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5660" tIns="35660" rIns="35660" bIns="356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b-NO">
                <a:sym typeface="Georgia" panose="02040502050405020303" pitchFamily="18" charset="0"/>
              </a:rPr>
              <a:t>Click to edit Master text styles</a:t>
            </a:r>
          </a:p>
          <a:p>
            <a:pPr lvl="1"/>
            <a:r>
              <a:rPr lang="en-US" altLang="nb-NO">
                <a:sym typeface="Georgia" panose="02040502050405020303" pitchFamily="18" charset="0"/>
              </a:rPr>
              <a:t>Second level</a:t>
            </a:r>
          </a:p>
          <a:p>
            <a:pPr lvl="2"/>
            <a:r>
              <a:rPr lang="en-US" altLang="nb-NO">
                <a:sym typeface="Georgia" panose="02040502050405020303" pitchFamily="18" charset="0"/>
              </a:rPr>
              <a:t>Third level</a:t>
            </a:r>
          </a:p>
          <a:p>
            <a:pPr lvl="3"/>
            <a:r>
              <a:rPr lang="en-US" altLang="nb-NO">
                <a:sym typeface="Georgia" panose="02040502050405020303" pitchFamily="18" charset="0"/>
              </a:rPr>
              <a:t>Fourth level</a:t>
            </a:r>
          </a:p>
          <a:p>
            <a:pPr lvl="4"/>
            <a:r>
              <a:rPr lang="en-US" altLang="nb-NO">
                <a:sym typeface="Georgia" panose="02040502050405020303" pitchFamily="18" charset="0"/>
              </a:rPr>
              <a:t>Fifth level</a:t>
            </a:r>
          </a:p>
        </p:txBody>
      </p:sp>
      <p:pic>
        <p:nvPicPr>
          <p:cNvPr id="11269" name="Picture 3">
            <a:extLst>
              <a:ext uri="{FF2B5EF4-FFF2-40B4-BE49-F238E27FC236}">
                <a16:creationId xmlns:a16="http://schemas.microsoft.com/office/drawing/2014/main" id="{A14C91C8-4164-4ED3-BA3A-E0DE75133C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8" y="239713"/>
            <a:ext cx="9398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2">
            <a:extLst>
              <a:ext uri="{FF2B5EF4-FFF2-40B4-BE49-F238E27FC236}">
                <a16:creationId xmlns:a16="http://schemas.microsoft.com/office/drawing/2014/main" id="{01A3A572-0527-4D00-8171-15D6B122BF9C}"/>
              </a:ext>
            </a:extLst>
          </p:cNvPr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369888" y="6365875"/>
            <a:ext cx="165100" cy="16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64197" tIns="32095" rIns="64197" bIns="3209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600">
                <a:solidFill>
                  <a:srgbClr val="505050"/>
                </a:solidFill>
                <a:sym typeface="Georgia" panose="02040502050405020303" pitchFamily="18" charset="0"/>
              </a:defRPr>
            </a:lvl1pPr>
          </a:lstStyle>
          <a:p>
            <a:pPr>
              <a:defRPr/>
            </a:pPr>
            <a:fld id="{C35270EC-74E0-48E1-BB88-CC6B6C2A5863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  <p:grpSp>
        <p:nvGrpSpPr>
          <p:cNvPr id="11271" name="Gruppe 7">
            <a:extLst>
              <a:ext uri="{FF2B5EF4-FFF2-40B4-BE49-F238E27FC236}">
                <a16:creationId xmlns:a16="http://schemas.microsoft.com/office/drawing/2014/main" id="{76607284-D602-4DB6-8AD2-5D0BE6C2D28B}"/>
              </a:ext>
            </a:extLst>
          </p:cNvPr>
          <p:cNvGrpSpPr>
            <a:grpSpLocks/>
          </p:cNvGrpSpPr>
          <p:nvPr/>
        </p:nvGrpSpPr>
        <p:grpSpPr bwMode="auto">
          <a:xfrm>
            <a:off x="8562975" y="-100013"/>
            <a:ext cx="617538" cy="7058026"/>
            <a:chOff x="65584" y="-99392"/>
            <a:chExt cx="617984" cy="7056784"/>
          </a:xfrm>
        </p:grpSpPr>
        <p:cxnSp>
          <p:nvCxnSpPr>
            <p:cNvPr id="9" name="Rett linje 8">
              <a:extLst>
                <a:ext uri="{FF2B5EF4-FFF2-40B4-BE49-F238E27FC236}">
                  <a16:creationId xmlns:a16="http://schemas.microsoft.com/office/drawing/2014/main" id="{8F55AB42-FD0F-4120-8831-AC725D48415C}"/>
                </a:ext>
              </a:extLst>
            </p:cNvPr>
            <p:cNvCxnSpPr/>
            <p:nvPr/>
          </p:nvCxnSpPr>
          <p:spPr bwMode="auto">
            <a:xfrm>
              <a:off x="65584" y="-99392"/>
              <a:ext cx="0" cy="7056784"/>
            </a:xfrm>
            <a:prstGeom prst="line">
              <a:avLst/>
            </a:prstGeom>
            <a:blipFill dpi="0" rotWithShape="0">
              <a:blip r:embed="rId6"/>
              <a:srcRect/>
              <a:tile tx="0" ty="0" sx="100000" sy="100000" flip="none" algn="tl"/>
            </a:blipFill>
            <a:ln w="6350" cap="flat" cmpd="sng" algn="ctr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" name="Rett linje 10">
              <a:extLst>
                <a:ext uri="{FF2B5EF4-FFF2-40B4-BE49-F238E27FC236}">
                  <a16:creationId xmlns:a16="http://schemas.microsoft.com/office/drawing/2014/main" id="{E0D2779A-ABCF-4873-8B7A-C6EE72B30655}"/>
                </a:ext>
              </a:extLst>
            </p:cNvPr>
            <p:cNvCxnSpPr/>
            <p:nvPr/>
          </p:nvCxnSpPr>
          <p:spPr bwMode="auto">
            <a:xfrm>
              <a:off x="477044" y="-99392"/>
              <a:ext cx="0" cy="7056784"/>
            </a:xfrm>
            <a:prstGeom prst="line">
              <a:avLst/>
            </a:prstGeom>
            <a:blipFill dpi="0" rotWithShape="0">
              <a:blip r:embed="rId6"/>
              <a:srcRect/>
              <a:tile tx="0" ty="0" sx="100000" sy="100000" flip="none" algn="tl"/>
            </a:blipFill>
            <a:ln w="6350" cap="flat" cmpd="sng" algn="ctr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" name="Rett linje 11">
              <a:extLst>
                <a:ext uri="{FF2B5EF4-FFF2-40B4-BE49-F238E27FC236}">
                  <a16:creationId xmlns:a16="http://schemas.microsoft.com/office/drawing/2014/main" id="{65BE2D9C-B9E2-481A-B7FB-1C915F57E471}"/>
                </a:ext>
              </a:extLst>
            </p:cNvPr>
            <p:cNvCxnSpPr/>
            <p:nvPr/>
          </p:nvCxnSpPr>
          <p:spPr bwMode="auto">
            <a:xfrm>
              <a:off x="615256" y="-99392"/>
              <a:ext cx="0" cy="7056784"/>
            </a:xfrm>
            <a:prstGeom prst="line">
              <a:avLst/>
            </a:prstGeom>
            <a:blipFill dpi="0" rotWithShape="0">
              <a:blip r:embed="rId6"/>
              <a:srcRect/>
              <a:tile tx="0" ty="0" sx="100000" sy="100000" flip="none" algn="tl"/>
            </a:blipFill>
            <a:ln w="6350" cap="flat" cmpd="sng" algn="ctr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" name="Rett linje 12">
              <a:extLst>
                <a:ext uri="{FF2B5EF4-FFF2-40B4-BE49-F238E27FC236}">
                  <a16:creationId xmlns:a16="http://schemas.microsoft.com/office/drawing/2014/main" id="{8CC71613-A650-4EE8-9E92-DBEE0F9DAE09}"/>
                </a:ext>
              </a:extLst>
            </p:cNvPr>
            <p:cNvCxnSpPr/>
            <p:nvPr/>
          </p:nvCxnSpPr>
          <p:spPr bwMode="auto">
            <a:xfrm>
              <a:off x="683568" y="-99392"/>
              <a:ext cx="0" cy="7056784"/>
            </a:xfrm>
            <a:prstGeom prst="line">
              <a:avLst/>
            </a:prstGeom>
            <a:blipFill dpi="0" rotWithShape="0">
              <a:blip r:embed="rId6"/>
              <a:srcRect/>
              <a:tile tx="0" ty="0" sx="100000" sy="100000" flip="none" algn="tl"/>
            </a:blipFill>
            <a:ln w="6350" cap="flat" cmpd="sng" algn="ctr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" name="Rett linje 13">
              <a:extLst>
                <a:ext uri="{FF2B5EF4-FFF2-40B4-BE49-F238E27FC236}">
                  <a16:creationId xmlns:a16="http://schemas.microsoft.com/office/drawing/2014/main" id="{619B10F3-CCA8-4A8F-B06C-95A4AF359C02}"/>
                </a:ext>
              </a:extLst>
            </p:cNvPr>
            <p:cNvCxnSpPr/>
            <p:nvPr/>
          </p:nvCxnSpPr>
          <p:spPr bwMode="auto">
            <a:xfrm>
              <a:off x="202208" y="-99392"/>
              <a:ext cx="0" cy="7056784"/>
            </a:xfrm>
            <a:prstGeom prst="line">
              <a:avLst/>
            </a:prstGeom>
            <a:blipFill dpi="0" rotWithShape="0">
              <a:blip r:embed="rId6"/>
              <a:srcRect/>
              <a:tile tx="0" ty="0" sx="100000" sy="100000" flip="none" algn="tl"/>
            </a:blipFill>
            <a:ln w="6350" cap="flat" cmpd="sng" algn="ctr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" name="Rett linje 15">
              <a:extLst>
                <a:ext uri="{FF2B5EF4-FFF2-40B4-BE49-F238E27FC236}">
                  <a16:creationId xmlns:a16="http://schemas.microsoft.com/office/drawing/2014/main" id="{F5D5A2D0-1B7D-4BE7-9AF2-C519E7160303}"/>
                </a:ext>
              </a:extLst>
            </p:cNvPr>
            <p:cNvCxnSpPr/>
            <p:nvPr/>
          </p:nvCxnSpPr>
          <p:spPr bwMode="auto">
            <a:xfrm>
              <a:off x="133896" y="-99392"/>
              <a:ext cx="0" cy="7056784"/>
            </a:xfrm>
            <a:prstGeom prst="line">
              <a:avLst/>
            </a:prstGeom>
            <a:blipFill dpi="0" rotWithShape="0">
              <a:blip r:embed="rId6"/>
              <a:srcRect/>
              <a:tile tx="0" ty="0" sx="100000" sy="100000" flip="none" algn="tl"/>
            </a:blipFill>
            <a:ln w="6350" cap="flat" cmpd="sng" algn="ctr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" name="Rett linje 16">
              <a:extLst>
                <a:ext uri="{FF2B5EF4-FFF2-40B4-BE49-F238E27FC236}">
                  <a16:creationId xmlns:a16="http://schemas.microsoft.com/office/drawing/2014/main" id="{56F131BE-A10C-4AAB-8501-61C0FFA5E907}"/>
                </a:ext>
              </a:extLst>
            </p:cNvPr>
            <p:cNvCxnSpPr/>
            <p:nvPr/>
          </p:nvCxnSpPr>
          <p:spPr bwMode="auto">
            <a:xfrm>
              <a:off x="340420" y="-99392"/>
              <a:ext cx="0" cy="7056784"/>
            </a:xfrm>
            <a:prstGeom prst="line">
              <a:avLst/>
            </a:prstGeom>
            <a:blipFill dpi="0" rotWithShape="0">
              <a:blip r:embed="rId6"/>
              <a:srcRect/>
              <a:tile tx="0" ty="0" sx="100000" sy="100000" flip="none" algn="tl"/>
            </a:blipFill>
            <a:ln w="6350" cap="flat" cmpd="sng" algn="ctr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" name="Rett linje 17">
              <a:extLst>
                <a:ext uri="{FF2B5EF4-FFF2-40B4-BE49-F238E27FC236}">
                  <a16:creationId xmlns:a16="http://schemas.microsoft.com/office/drawing/2014/main" id="{AE675A03-4BBB-4D5C-B375-798DE09F37E7}"/>
                </a:ext>
              </a:extLst>
            </p:cNvPr>
            <p:cNvCxnSpPr/>
            <p:nvPr/>
          </p:nvCxnSpPr>
          <p:spPr bwMode="auto">
            <a:xfrm>
              <a:off x="272108" y="-99392"/>
              <a:ext cx="0" cy="7056784"/>
            </a:xfrm>
            <a:prstGeom prst="line">
              <a:avLst/>
            </a:prstGeom>
            <a:blipFill dpi="0" rotWithShape="0">
              <a:blip r:embed="rId6"/>
              <a:srcRect/>
              <a:tile tx="0" ty="0" sx="100000" sy="100000" flip="none" algn="tl"/>
            </a:blipFill>
            <a:ln w="6350" cap="flat" cmpd="sng" algn="ctr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" name="Rett linje 18">
              <a:extLst>
                <a:ext uri="{FF2B5EF4-FFF2-40B4-BE49-F238E27FC236}">
                  <a16:creationId xmlns:a16="http://schemas.microsoft.com/office/drawing/2014/main" id="{1637E2F8-5B7B-40A8-A8AE-AB30383B2AF8}"/>
                </a:ext>
              </a:extLst>
            </p:cNvPr>
            <p:cNvCxnSpPr/>
            <p:nvPr/>
          </p:nvCxnSpPr>
          <p:spPr bwMode="auto">
            <a:xfrm>
              <a:off x="546944" y="-99392"/>
              <a:ext cx="0" cy="7056784"/>
            </a:xfrm>
            <a:prstGeom prst="line">
              <a:avLst/>
            </a:prstGeom>
            <a:blipFill dpi="0" rotWithShape="0">
              <a:blip r:embed="rId6"/>
              <a:srcRect/>
              <a:tile tx="0" ty="0" sx="100000" sy="100000" flip="none" algn="tl"/>
            </a:blipFill>
            <a:ln w="6350" cap="flat" cmpd="sng" algn="ctr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" name="Rett linje 19">
              <a:extLst>
                <a:ext uri="{FF2B5EF4-FFF2-40B4-BE49-F238E27FC236}">
                  <a16:creationId xmlns:a16="http://schemas.microsoft.com/office/drawing/2014/main" id="{59A0C01D-54CC-4472-A230-0DB54B5EBC35}"/>
                </a:ext>
              </a:extLst>
            </p:cNvPr>
            <p:cNvCxnSpPr/>
            <p:nvPr/>
          </p:nvCxnSpPr>
          <p:spPr bwMode="auto">
            <a:xfrm>
              <a:off x="408732" y="-99392"/>
              <a:ext cx="0" cy="7056784"/>
            </a:xfrm>
            <a:prstGeom prst="line">
              <a:avLst/>
            </a:prstGeom>
            <a:blipFill dpi="0" rotWithShape="0">
              <a:blip r:embed="rId6"/>
              <a:srcRect/>
              <a:tile tx="0" ty="0" sx="100000" sy="100000" flip="none" algn="tl"/>
            </a:blipFill>
            <a:ln w="6350" cap="flat" cmpd="sng" algn="ctr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34" r:id="rId1"/>
    <p:sldLayoutId id="2147484435" r:id="rId2"/>
  </p:sldLayoutIdLst>
  <p:transition spd="med"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 i="1">
          <a:solidFill>
            <a:srgbClr val="A9895A"/>
          </a:solidFill>
          <a:latin typeface="+mj-lt"/>
          <a:ea typeface="+mj-ea"/>
          <a:cs typeface="ヒラギノ明朝 ProN W3"/>
          <a:sym typeface="Georgia" panose="02040502050405020303" pitchFamily="18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 i="1">
          <a:solidFill>
            <a:srgbClr val="A9895A"/>
          </a:solidFill>
          <a:latin typeface="Georgia" charset="0"/>
          <a:ea typeface="ヒラギノ明朝 ProN W3" charset="-128"/>
          <a:cs typeface="ヒラギノ明朝 ProN W3"/>
          <a:sym typeface="Georgia" panose="02040502050405020303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 i="1">
          <a:solidFill>
            <a:srgbClr val="A9895A"/>
          </a:solidFill>
          <a:latin typeface="Georgia" charset="0"/>
          <a:ea typeface="ヒラギノ明朝 ProN W3" charset="-128"/>
          <a:cs typeface="ヒラギノ明朝 ProN W3"/>
          <a:sym typeface="Georgia" panose="02040502050405020303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 i="1">
          <a:solidFill>
            <a:srgbClr val="A9895A"/>
          </a:solidFill>
          <a:latin typeface="Georgia" charset="0"/>
          <a:ea typeface="ヒラギノ明朝 ProN W3" charset="-128"/>
          <a:cs typeface="ヒラギノ明朝 ProN W3"/>
          <a:sym typeface="Georgia" panose="02040502050405020303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 i="1">
          <a:solidFill>
            <a:srgbClr val="A9895A"/>
          </a:solidFill>
          <a:latin typeface="Georgia" charset="0"/>
          <a:ea typeface="ヒラギノ明朝 ProN W3" charset="-128"/>
          <a:cs typeface="ヒラギノ明朝 ProN W3"/>
          <a:sym typeface="Georgia" panose="02040502050405020303" pitchFamily="18" charset="0"/>
        </a:defRPr>
      </a:lvl5pPr>
      <a:lvl6pPr marL="320976" algn="l" rtl="0" fontAlgn="base">
        <a:lnSpc>
          <a:spcPct val="90000"/>
        </a:lnSpc>
        <a:spcBef>
          <a:spcPct val="0"/>
        </a:spcBef>
        <a:spcAft>
          <a:spcPct val="0"/>
        </a:spcAft>
        <a:defRPr sz="2500">
          <a:solidFill>
            <a:srgbClr val="A9895A"/>
          </a:solidFill>
          <a:latin typeface="Georgia" charset="0"/>
          <a:ea typeface="ヒラギノ明朝 ProN W3" charset="-128"/>
          <a:sym typeface="Georgia" charset="0"/>
        </a:defRPr>
      </a:lvl6pPr>
      <a:lvl7pPr marL="641958" algn="l" rtl="0" fontAlgn="base">
        <a:lnSpc>
          <a:spcPct val="90000"/>
        </a:lnSpc>
        <a:spcBef>
          <a:spcPct val="0"/>
        </a:spcBef>
        <a:spcAft>
          <a:spcPct val="0"/>
        </a:spcAft>
        <a:defRPr sz="2500">
          <a:solidFill>
            <a:srgbClr val="A9895A"/>
          </a:solidFill>
          <a:latin typeface="Georgia" charset="0"/>
          <a:ea typeface="ヒラギノ明朝 ProN W3" charset="-128"/>
          <a:sym typeface="Georgia" charset="0"/>
        </a:defRPr>
      </a:lvl7pPr>
      <a:lvl8pPr marL="962939" algn="l" rtl="0" fontAlgn="base">
        <a:lnSpc>
          <a:spcPct val="90000"/>
        </a:lnSpc>
        <a:spcBef>
          <a:spcPct val="0"/>
        </a:spcBef>
        <a:spcAft>
          <a:spcPct val="0"/>
        </a:spcAft>
        <a:defRPr sz="2500">
          <a:solidFill>
            <a:srgbClr val="A9895A"/>
          </a:solidFill>
          <a:latin typeface="Georgia" charset="0"/>
          <a:ea typeface="ヒラギノ明朝 ProN W3" charset="-128"/>
          <a:sym typeface="Georgia" charset="0"/>
        </a:defRPr>
      </a:lvl8pPr>
      <a:lvl9pPr marL="1283921" algn="l" rtl="0" fontAlgn="base">
        <a:lnSpc>
          <a:spcPct val="90000"/>
        </a:lnSpc>
        <a:spcBef>
          <a:spcPct val="0"/>
        </a:spcBef>
        <a:spcAft>
          <a:spcPct val="0"/>
        </a:spcAft>
        <a:defRPr sz="2500">
          <a:solidFill>
            <a:srgbClr val="A9895A"/>
          </a:solidFill>
          <a:latin typeface="Georgia" charset="0"/>
          <a:ea typeface="ヒラギノ明朝 ProN W3" charset="-128"/>
          <a:sym typeface="Georgia" charset="0"/>
        </a:defRPr>
      </a:lvl9pPr>
    </p:titleStyle>
    <p:bodyStyle>
      <a:lvl1pPr algn="l" rtl="0" eaLnBrk="0" fontAlgn="base" hangingPunct="0">
        <a:spcBef>
          <a:spcPct val="0"/>
        </a:spcBef>
        <a:spcAft>
          <a:spcPct val="0"/>
        </a:spcAft>
        <a:defRPr sz="1700">
          <a:solidFill>
            <a:srgbClr val="808080"/>
          </a:solidFill>
          <a:latin typeface="+mn-lt"/>
          <a:ea typeface="+mn-ea"/>
          <a:cs typeface="ヒラギノ明朝 ProN W3"/>
          <a:sym typeface="Georgia" panose="02040502050405020303" pitchFamily="18" charset="0"/>
        </a:defRPr>
      </a:lvl1pPr>
      <a:lvl2pPr marL="177800" indent="-177800" algn="l" rtl="0" eaLnBrk="0" fontAlgn="base" hangingPunct="0">
        <a:spcBef>
          <a:spcPct val="0"/>
        </a:spcBef>
        <a:spcAft>
          <a:spcPct val="0"/>
        </a:spcAft>
        <a:buSzPct val="60000"/>
        <a:buFont typeface="Lucida Grande"/>
        <a:buChar char="‣"/>
        <a:defRPr sz="1700">
          <a:solidFill>
            <a:srgbClr val="808080"/>
          </a:solidFill>
          <a:latin typeface="+mn-lt"/>
          <a:ea typeface="+mn-ea"/>
          <a:cs typeface="ヒラギノ明朝 ProN W3"/>
          <a:sym typeface="Georgia" panose="02040502050405020303" pitchFamily="18" charset="0"/>
        </a:defRPr>
      </a:lvl2pPr>
      <a:lvl3pPr marL="320675" indent="-17780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SzPct val="60000"/>
        <a:buFont typeface="Lucida Grande"/>
        <a:buChar char="‣"/>
        <a:defRPr sz="1500">
          <a:solidFill>
            <a:srgbClr val="808080"/>
          </a:solidFill>
          <a:latin typeface="+mn-lt"/>
          <a:ea typeface="+mn-ea"/>
          <a:cs typeface="ヒラギノ明朝 ProN W3"/>
          <a:sym typeface="Georgia" panose="02040502050405020303" pitchFamily="18" charset="0"/>
        </a:defRPr>
      </a:lvl3pPr>
      <a:lvl4pPr marL="498475" indent="-17780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SzPct val="60000"/>
        <a:buFont typeface="Lucida Grande"/>
        <a:buChar char="‣"/>
        <a:defRPr sz="1400">
          <a:solidFill>
            <a:srgbClr val="808080"/>
          </a:solidFill>
          <a:latin typeface="+mn-lt"/>
          <a:ea typeface="+mn-ea"/>
          <a:cs typeface="ヒラギノ明朝 ProN W3"/>
          <a:sym typeface="Georgia" panose="02040502050405020303" pitchFamily="18" charset="0"/>
        </a:defRPr>
      </a:lvl4pPr>
      <a:lvl5pPr marL="676275" indent="-17780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SzPct val="60000"/>
        <a:buFont typeface="Lucida Grande"/>
        <a:buChar char="‣"/>
        <a:defRPr>
          <a:solidFill>
            <a:srgbClr val="808080"/>
          </a:solidFill>
          <a:latin typeface="+mn-lt"/>
          <a:ea typeface="+mn-ea"/>
          <a:cs typeface="ヒラギノ明朝 ProN W3"/>
          <a:sym typeface="Georgia" panose="02040502050405020303" pitchFamily="18" charset="0"/>
        </a:defRPr>
      </a:lvl5pPr>
      <a:lvl6pPr marL="998610" indent="-178326" algn="l" rtl="0" fontAlgn="base">
        <a:lnSpc>
          <a:spcPct val="110000"/>
        </a:lnSpc>
        <a:spcBef>
          <a:spcPct val="0"/>
        </a:spcBef>
        <a:spcAft>
          <a:spcPct val="0"/>
        </a:spcAft>
        <a:buSzPct val="60000"/>
        <a:buFont typeface="Lucida Grande" charset="0"/>
        <a:buChar char="‣"/>
        <a:defRPr>
          <a:solidFill>
            <a:srgbClr val="808080"/>
          </a:solidFill>
          <a:latin typeface="+mn-lt"/>
          <a:ea typeface="+mn-ea"/>
          <a:sym typeface="Georgia" charset="0"/>
        </a:defRPr>
      </a:lvl6pPr>
      <a:lvl7pPr marL="1319589" indent="-178326" algn="l" rtl="0" fontAlgn="base">
        <a:lnSpc>
          <a:spcPct val="110000"/>
        </a:lnSpc>
        <a:spcBef>
          <a:spcPct val="0"/>
        </a:spcBef>
        <a:spcAft>
          <a:spcPct val="0"/>
        </a:spcAft>
        <a:buSzPct val="60000"/>
        <a:buFont typeface="Lucida Grande" charset="0"/>
        <a:buChar char="‣"/>
        <a:defRPr>
          <a:solidFill>
            <a:srgbClr val="808080"/>
          </a:solidFill>
          <a:latin typeface="+mn-lt"/>
          <a:ea typeface="+mn-ea"/>
          <a:sym typeface="Georgia" charset="0"/>
        </a:defRPr>
      </a:lvl7pPr>
      <a:lvl8pPr marL="1640568" indent="-178326" algn="l" rtl="0" fontAlgn="base">
        <a:lnSpc>
          <a:spcPct val="110000"/>
        </a:lnSpc>
        <a:spcBef>
          <a:spcPct val="0"/>
        </a:spcBef>
        <a:spcAft>
          <a:spcPct val="0"/>
        </a:spcAft>
        <a:buSzPct val="60000"/>
        <a:buFont typeface="Lucida Grande" charset="0"/>
        <a:buChar char="‣"/>
        <a:defRPr>
          <a:solidFill>
            <a:srgbClr val="808080"/>
          </a:solidFill>
          <a:latin typeface="+mn-lt"/>
          <a:ea typeface="+mn-ea"/>
          <a:sym typeface="Georgia" charset="0"/>
        </a:defRPr>
      </a:lvl8pPr>
      <a:lvl9pPr marL="1961550" indent="-178326" algn="l" rtl="0" fontAlgn="base">
        <a:lnSpc>
          <a:spcPct val="110000"/>
        </a:lnSpc>
        <a:spcBef>
          <a:spcPct val="0"/>
        </a:spcBef>
        <a:spcAft>
          <a:spcPct val="0"/>
        </a:spcAft>
        <a:buSzPct val="60000"/>
        <a:buFont typeface="Lucida Grande" charset="0"/>
        <a:buChar char="‣"/>
        <a:defRPr>
          <a:solidFill>
            <a:srgbClr val="808080"/>
          </a:solidFill>
          <a:latin typeface="+mn-lt"/>
          <a:ea typeface="+mn-ea"/>
          <a:sym typeface="Georgia" charset="0"/>
        </a:defRPr>
      </a:lvl9pPr>
    </p:bodyStyle>
    <p:otherStyle>
      <a:defPPr>
        <a:defRPr lang="nb-NO"/>
      </a:defPPr>
      <a:lvl1pPr marL="0" algn="l" defTabSz="64195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0976" algn="l" defTabSz="64195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1958" algn="l" defTabSz="64195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2939" algn="l" defTabSz="64195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3921" algn="l" defTabSz="64195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4904" algn="l" defTabSz="64195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5882" algn="l" defTabSz="64195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6866" algn="l" defTabSz="64195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67844" algn="l" defTabSz="64195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>
            <a:extLst>
              <a:ext uri="{FF2B5EF4-FFF2-40B4-BE49-F238E27FC236}">
                <a16:creationId xmlns:a16="http://schemas.microsoft.com/office/drawing/2014/main" id="{3FD34F2A-4378-43A1-B79C-957EF452F1A1}"/>
              </a:ext>
            </a:extLst>
          </p:cNvPr>
          <p:cNvSpPr>
            <a:spLocks/>
          </p:cNvSpPr>
          <p:nvPr/>
        </p:nvSpPr>
        <p:spPr bwMode="auto">
          <a:xfrm>
            <a:off x="0" y="-9525"/>
            <a:ext cx="9153525" cy="588486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ヒラギノ明朝 ProN W3"/>
                <a:cs typeface="ヒラギノ明朝 ProN W3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ヒラギノ明朝 ProN W3"/>
                <a:cs typeface="ヒラギノ明朝 ProN W3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ヒラギノ明朝 ProN W3"/>
                <a:cs typeface="ヒラギノ明朝 ProN W3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ヒラギノ明朝 ProN W3"/>
                <a:cs typeface="ヒラギノ明朝 ProN W3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ヒラギノ明朝 ProN W3"/>
                <a:cs typeface="ヒラギノ明朝 ProN W3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ヒラギノ明朝 ProN W3"/>
                <a:cs typeface="ヒラギノ明朝 ProN W3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ヒラギノ明朝 ProN W3"/>
                <a:cs typeface="ヒラギノ明朝 ProN W3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ヒラギノ明朝 ProN W3"/>
                <a:cs typeface="ヒラギノ明朝 ProN W3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ヒラギノ明朝 ProN W3"/>
                <a:cs typeface="ヒラギノ明朝 ProN W3"/>
              </a:defRPr>
            </a:lvl9pPr>
          </a:lstStyle>
          <a:p>
            <a:pPr algn="ctr" eaLnBrk="1" hangingPunct="1">
              <a:defRPr/>
            </a:pPr>
            <a:endParaRPr lang="nb-NO" altLang="nb-NO" sz="3000">
              <a:solidFill>
                <a:srgbClr val="000000"/>
              </a:solidFill>
              <a:latin typeface="Gill Sans"/>
              <a:sym typeface="Gill Sans"/>
            </a:endParaRPr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5992CD7E-DF41-4887-9E14-A26149E342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428625"/>
            <a:ext cx="5510213" cy="53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5656" tIns="35656" rIns="35656" bIns="356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b-NO">
                <a:sym typeface="Georgia" panose="02040502050405020303" pitchFamily="18" charset="0"/>
              </a:rPr>
              <a:t>Click to edit Master title style</a:t>
            </a:r>
          </a:p>
        </p:txBody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55402F51-7FC4-424A-AE09-03966C1B1F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46088" y="2428875"/>
            <a:ext cx="5635625" cy="281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5656" tIns="35656" rIns="35656" bIns="356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b-NO">
                <a:sym typeface="Georgia" panose="02040502050405020303" pitchFamily="18" charset="0"/>
              </a:rPr>
              <a:t>Click to edit Master text styles</a:t>
            </a:r>
          </a:p>
          <a:p>
            <a:pPr lvl="1"/>
            <a:r>
              <a:rPr lang="en-US" altLang="nb-NO">
                <a:sym typeface="Georgia" panose="02040502050405020303" pitchFamily="18" charset="0"/>
              </a:rPr>
              <a:t>Second level</a:t>
            </a:r>
          </a:p>
          <a:p>
            <a:pPr lvl="2"/>
            <a:r>
              <a:rPr lang="en-US" altLang="nb-NO">
                <a:sym typeface="Georgia" panose="02040502050405020303" pitchFamily="18" charset="0"/>
              </a:rPr>
              <a:t>Third level</a:t>
            </a:r>
          </a:p>
          <a:p>
            <a:pPr lvl="3"/>
            <a:r>
              <a:rPr lang="en-US" altLang="nb-NO">
                <a:sym typeface="Georgia" panose="02040502050405020303" pitchFamily="18" charset="0"/>
              </a:rPr>
              <a:t>Fourth level</a:t>
            </a:r>
          </a:p>
          <a:p>
            <a:pPr lvl="4"/>
            <a:r>
              <a:rPr lang="en-US" altLang="nb-NO">
                <a:sym typeface="Georgia" panose="02040502050405020303" pitchFamily="18" charset="0"/>
              </a:rPr>
              <a:t>Fifth level</a:t>
            </a:r>
          </a:p>
        </p:txBody>
      </p:sp>
      <p:pic>
        <p:nvPicPr>
          <p:cNvPr id="12293" name="Picture 4">
            <a:extLst>
              <a:ext uri="{FF2B5EF4-FFF2-40B4-BE49-F238E27FC236}">
                <a16:creationId xmlns:a16="http://schemas.microsoft.com/office/drawing/2014/main" id="{E111FBCA-E7E9-4122-88E2-E80D7E9BD8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6122988"/>
            <a:ext cx="9398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5">
            <a:extLst>
              <a:ext uri="{FF2B5EF4-FFF2-40B4-BE49-F238E27FC236}">
                <a16:creationId xmlns:a16="http://schemas.microsoft.com/office/drawing/2014/main" id="{C968D2EB-EE69-4D93-96E2-2C6C911A48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4975" y="1201738"/>
            <a:ext cx="103632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2">
            <a:extLst>
              <a:ext uri="{FF2B5EF4-FFF2-40B4-BE49-F238E27FC236}">
                <a16:creationId xmlns:a16="http://schemas.microsoft.com/office/drawing/2014/main" id="{4704450F-005A-4196-8196-E3E376760790}"/>
              </a:ext>
            </a:extLst>
          </p:cNvPr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540750" y="6224588"/>
            <a:ext cx="165100" cy="16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64191" tIns="32092" rIns="64191" bIns="3209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600">
                <a:solidFill>
                  <a:srgbClr val="505050"/>
                </a:solidFill>
                <a:sym typeface="Georgia" panose="02040502050405020303" pitchFamily="18" charset="0"/>
              </a:defRPr>
            </a:lvl1pPr>
          </a:lstStyle>
          <a:p>
            <a:pPr>
              <a:defRPr/>
            </a:pPr>
            <a:fld id="{9B51FD27-DA40-48D2-9112-8E5043966F43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36" r:id="rId1"/>
    <p:sldLayoutId id="2147484437" r:id="rId2"/>
    <p:sldLayoutId id="2147484438" r:id="rId3"/>
  </p:sldLayoutIdLst>
  <p:transition spd="med"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 i="1">
          <a:solidFill>
            <a:srgbClr val="FFFFFF"/>
          </a:solidFill>
          <a:latin typeface="+mj-lt"/>
          <a:ea typeface="+mj-ea"/>
          <a:cs typeface="ヒラギノ明朝 ProN W3"/>
          <a:sym typeface="Georgia" panose="02040502050405020303" pitchFamily="18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 i="1">
          <a:solidFill>
            <a:srgbClr val="FFFFFF"/>
          </a:solidFill>
          <a:latin typeface="Georgia" charset="0"/>
          <a:ea typeface="ヒラギノ明朝 ProN W3" charset="-128"/>
          <a:cs typeface="ヒラギノ明朝 ProN W3"/>
          <a:sym typeface="Georgia" panose="02040502050405020303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 i="1">
          <a:solidFill>
            <a:srgbClr val="FFFFFF"/>
          </a:solidFill>
          <a:latin typeface="Georgia" charset="0"/>
          <a:ea typeface="ヒラギノ明朝 ProN W3" charset="-128"/>
          <a:cs typeface="ヒラギノ明朝 ProN W3"/>
          <a:sym typeface="Georgia" panose="02040502050405020303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 i="1">
          <a:solidFill>
            <a:srgbClr val="FFFFFF"/>
          </a:solidFill>
          <a:latin typeface="Georgia" charset="0"/>
          <a:ea typeface="ヒラギノ明朝 ProN W3" charset="-128"/>
          <a:cs typeface="ヒラギノ明朝 ProN W3"/>
          <a:sym typeface="Georgia" panose="02040502050405020303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 i="1">
          <a:solidFill>
            <a:srgbClr val="FFFFFF"/>
          </a:solidFill>
          <a:latin typeface="Georgia" charset="0"/>
          <a:ea typeface="ヒラギノ明朝 ProN W3" charset="-128"/>
          <a:cs typeface="ヒラギノ明朝 ProN W3"/>
          <a:sym typeface="Georgia" panose="02040502050405020303" pitchFamily="18" charset="0"/>
        </a:defRPr>
      </a:lvl5pPr>
      <a:lvl6pPr marL="320943" algn="l" rtl="0" fontAlgn="base">
        <a:lnSpc>
          <a:spcPct val="90000"/>
        </a:lnSpc>
        <a:spcBef>
          <a:spcPct val="0"/>
        </a:spcBef>
        <a:spcAft>
          <a:spcPct val="0"/>
        </a:spcAft>
        <a:defRPr sz="2500">
          <a:solidFill>
            <a:srgbClr val="FFFFFF"/>
          </a:solidFill>
          <a:latin typeface="Georgia" charset="0"/>
          <a:ea typeface="ヒラギノ明朝 ProN W3" charset="-128"/>
          <a:sym typeface="Georgia" charset="0"/>
        </a:defRPr>
      </a:lvl6pPr>
      <a:lvl7pPr marL="641892" algn="l" rtl="0" fontAlgn="base">
        <a:lnSpc>
          <a:spcPct val="90000"/>
        </a:lnSpc>
        <a:spcBef>
          <a:spcPct val="0"/>
        </a:spcBef>
        <a:spcAft>
          <a:spcPct val="0"/>
        </a:spcAft>
        <a:defRPr sz="2500">
          <a:solidFill>
            <a:srgbClr val="FFFFFF"/>
          </a:solidFill>
          <a:latin typeface="Georgia" charset="0"/>
          <a:ea typeface="ヒラギノ明朝 ProN W3" charset="-128"/>
          <a:sym typeface="Georgia" charset="0"/>
        </a:defRPr>
      </a:lvl7pPr>
      <a:lvl8pPr marL="962841" algn="l" rtl="0" fontAlgn="base">
        <a:lnSpc>
          <a:spcPct val="90000"/>
        </a:lnSpc>
        <a:spcBef>
          <a:spcPct val="0"/>
        </a:spcBef>
        <a:spcAft>
          <a:spcPct val="0"/>
        </a:spcAft>
        <a:defRPr sz="2500">
          <a:solidFill>
            <a:srgbClr val="FFFFFF"/>
          </a:solidFill>
          <a:latin typeface="Georgia" charset="0"/>
          <a:ea typeface="ヒラギノ明朝 ProN W3" charset="-128"/>
          <a:sym typeface="Georgia" charset="0"/>
        </a:defRPr>
      </a:lvl8pPr>
      <a:lvl9pPr marL="1283790" algn="l" rtl="0" fontAlgn="base">
        <a:lnSpc>
          <a:spcPct val="90000"/>
        </a:lnSpc>
        <a:spcBef>
          <a:spcPct val="0"/>
        </a:spcBef>
        <a:spcAft>
          <a:spcPct val="0"/>
        </a:spcAft>
        <a:defRPr sz="2500">
          <a:solidFill>
            <a:srgbClr val="FFFFFF"/>
          </a:solidFill>
          <a:latin typeface="Georgia" charset="0"/>
          <a:ea typeface="ヒラギノ明朝 ProN W3" charset="-128"/>
          <a:sym typeface="Georgia" charset="0"/>
        </a:defRPr>
      </a:lvl9pPr>
    </p:titleStyle>
    <p:bodyStyle>
      <a:lvl1pPr algn="l" rtl="0" eaLnBrk="0" fontAlgn="base" hangingPunct="0">
        <a:spcBef>
          <a:spcPct val="0"/>
        </a:spcBef>
        <a:spcAft>
          <a:spcPct val="0"/>
        </a:spcAft>
        <a:defRPr sz="1700">
          <a:solidFill>
            <a:srgbClr val="FFFFFF"/>
          </a:solidFill>
          <a:latin typeface="+mn-lt"/>
          <a:ea typeface="+mn-ea"/>
          <a:cs typeface="ヒラギノ明朝 ProN W3"/>
          <a:sym typeface="Georgia" panose="02040502050405020303" pitchFamily="18" charset="0"/>
        </a:defRPr>
      </a:lvl1pPr>
      <a:lvl2pPr marL="177800" indent="-177800" algn="l" rtl="0" eaLnBrk="0" fontAlgn="base" hangingPunct="0">
        <a:spcBef>
          <a:spcPct val="0"/>
        </a:spcBef>
        <a:spcAft>
          <a:spcPct val="0"/>
        </a:spcAft>
        <a:buSzPct val="60000"/>
        <a:buFont typeface="Lucida Grande"/>
        <a:buChar char="‣"/>
        <a:defRPr sz="1700">
          <a:solidFill>
            <a:srgbClr val="FFFFFF"/>
          </a:solidFill>
          <a:latin typeface="+mn-lt"/>
          <a:ea typeface="+mn-ea"/>
          <a:cs typeface="ヒラギノ明朝 ProN W3"/>
          <a:sym typeface="Georgia" panose="02040502050405020303" pitchFamily="18" charset="0"/>
        </a:defRPr>
      </a:lvl2pPr>
      <a:lvl3pPr marL="320675" indent="-17780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SzPct val="60000"/>
        <a:buFont typeface="Lucida Grande"/>
        <a:buChar char="‣"/>
        <a:defRPr sz="1500">
          <a:solidFill>
            <a:srgbClr val="FFFFFF"/>
          </a:solidFill>
          <a:latin typeface="+mn-lt"/>
          <a:ea typeface="+mn-ea"/>
          <a:cs typeface="ヒラギノ明朝 ProN W3"/>
          <a:sym typeface="Georgia" panose="02040502050405020303" pitchFamily="18" charset="0"/>
        </a:defRPr>
      </a:lvl3pPr>
      <a:lvl4pPr marL="498475" indent="-17780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SzPct val="60000"/>
        <a:buFont typeface="Lucida Grande"/>
        <a:buChar char="‣"/>
        <a:defRPr sz="1400">
          <a:solidFill>
            <a:srgbClr val="FFFFFF"/>
          </a:solidFill>
          <a:latin typeface="+mn-lt"/>
          <a:ea typeface="+mn-ea"/>
          <a:cs typeface="ヒラギノ明朝 ProN W3"/>
          <a:sym typeface="Georgia" panose="02040502050405020303" pitchFamily="18" charset="0"/>
        </a:defRPr>
      </a:lvl4pPr>
      <a:lvl5pPr marL="676275" indent="-17780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SzPct val="60000"/>
        <a:buFont typeface="Lucida Grande"/>
        <a:buChar char="‣"/>
        <a:defRPr>
          <a:solidFill>
            <a:srgbClr val="FFFFFF"/>
          </a:solidFill>
          <a:latin typeface="+mn-lt"/>
          <a:ea typeface="+mn-ea"/>
          <a:cs typeface="ヒラギノ明朝 ProN W3"/>
          <a:sym typeface="Georgia" panose="02040502050405020303" pitchFamily="18" charset="0"/>
        </a:defRPr>
      </a:lvl5pPr>
      <a:lvl6pPr marL="998508" indent="-178308" algn="l" rtl="0" fontAlgn="base">
        <a:lnSpc>
          <a:spcPct val="110000"/>
        </a:lnSpc>
        <a:spcBef>
          <a:spcPct val="0"/>
        </a:spcBef>
        <a:spcAft>
          <a:spcPct val="0"/>
        </a:spcAft>
        <a:buSzPct val="60000"/>
        <a:buFont typeface="Lucida Grande" charset="0"/>
        <a:buChar char="‣"/>
        <a:defRPr>
          <a:solidFill>
            <a:srgbClr val="FFFFFF"/>
          </a:solidFill>
          <a:latin typeface="+mn-lt"/>
          <a:ea typeface="+mn-ea"/>
          <a:sym typeface="Georgia" charset="0"/>
        </a:defRPr>
      </a:lvl6pPr>
      <a:lvl7pPr marL="1319454" indent="-178308" algn="l" rtl="0" fontAlgn="base">
        <a:lnSpc>
          <a:spcPct val="110000"/>
        </a:lnSpc>
        <a:spcBef>
          <a:spcPct val="0"/>
        </a:spcBef>
        <a:spcAft>
          <a:spcPct val="0"/>
        </a:spcAft>
        <a:buSzPct val="60000"/>
        <a:buFont typeface="Lucida Grande" charset="0"/>
        <a:buChar char="‣"/>
        <a:defRPr>
          <a:solidFill>
            <a:srgbClr val="FFFFFF"/>
          </a:solidFill>
          <a:latin typeface="+mn-lt"/>
          <a:ea typeface="+mn-ea"/>
          <a:sym typeface="Georgia" charset="0"/>
        </a:defRPr>
      </a:lvl7pPr>
      <a:lvl8pPr marL="1640400" indent="-178308" algn="l" rtl="0" fontAlgn="base">
        <a:lnSpc>
          <a:spcPct val="110000"/>
        </a:lnSpc>
        <a:spcBef>
          <a:spcPct val="0"/>
        </a:spcBef>
        <a:spcAft>
          <a:spcPct val="0"/>
        </a:spcAft>
        <a:buSzPct val="60000"/>
        <a:buFont typeface="Lucida Grande" charset="0"/>
        <a:buChar char="‣"/>
        <a:defRPr>
          <a:solidFill>
            <a:srgbClr val="FFFFFF"/>
          </a:solidFill>
          <a:latin typeface="+mn-lt"/>
          <a:ea typeface="+mn-ea"/>
          <a:sym typeface="Georgia" charset="0"/>
        </a:defRPr>
      </a:lvl8pPr>
      <a:lvl9pPr marL="1961349" indent="-178308" algn="l" rtl="0" fontAlgn="base">
        <a:lnSpc>
          <a:spcPct val="110000"/>
        </a:lnSpc>
        <a:spcBef>
          <a:spcPct val="0"/>
        </a:spcBef>
        <a:spcAft>
          <a:spcPct val="0"/>
        </a:spcAft>
        <a:buSzPct val="60000"/>
        <a:buFont typeface="Lucida Grande" charset="0"/>
        <a:buChar char="‣"/>
        <a:defRPr>
          <a:solidFill>
            <a:srgbClr val="FFFFFF"/>
          </a:solidFill>
          <a:latin typeface="+mn-lt"/>
          <a:ea typeface="+mn-ea"/>
          <a:sym typeface="Georgia" charset="0"/>
        </a:defRPr>
      </a:lvl9pPr>
    </p:bodyStyle>
    <p:otherStyle>
      <a:defPPr>
        <a:defRPr lang="nb-NO"/>
      </a:defPPr>
      <a:lvl1pPr marL="0" algn="l" defTabSz="64189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0943" algn="l" defTabSz="64189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1892" algn="l" defTabSz="64189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2841" algn="l" defTabSz="64189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3790" algn="l" defTabSz="64189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4740" algn="l" defTabSz="64189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5685" algn="l" defTabSz="64189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6636" algn="l" defTabSz="64189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67581" algn="l" defTabSz="64189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>
            <a:extLst>
              <a:ext uri="{FF2B5EF4-FFF2-40B4-BE49-F238E27FC236}">
                <a16:creationId xmlns:a16="http://schemas.microsoft.com/office/drawing/2014/main" id="{F76BBCB8-759B-494E-9913-F029047B6233}"/>
              </a:ext>
            </a:extLst>
          </p:cNvPr>
          <p:cNvSpPr>
            <a:spLocks/>
          </p:cNvSpPr>
          <p:nvPr/>
        </p:nvSpPr>
        <p:spPr bwMode="auto">
          <a:xfrm>
            <a:off x="0" y="-100013"/>
            <a:ext cx="9153525" cy="695801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ヒラギノ明朝 ProN W3"/>
                <a:cs typeface="ヒラギノ明朝 ProN W3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ヒラギノ明朝 ProN W3"/>
                <a:cs typeface="ヒラギノ明朝 ProN W3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ヒラギノ明朝 ProN W3"/>
                <a:cs typeface="ヒラギノ明朝 ProN W3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ヒラギノ明朝 ProN W3"/>
                <a:cs typeface="ヒラギノ明朝 ProN W3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ヒラギノ明朝 ProN W3"/>
                <a:cs typeface="ヒラギノ明朝 ProN W3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ヒラギノ明朝 ProN W3"/>
                <a:cs typeface="ヒラギノ明朝 ProN W3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ヒラギノ明朝 ProN W3"/>
                <a:cs typeface="ヒラギノ明朝 ProN W3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ヒラギノ明朝 ProN W3"/>
                <a:cs typeface="ヒラギノ明朝 ProN W3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ヒラギノ明朝 ProN W3"/>
                <a:cs typeface="ヒラギノ明朝 ProN W3"/>
              </a:defRPr>
            </a:lvl9pPr>
          </a:lstStyle>
          <a:p>
            <a:pPr algn="ctr" eaLnBrk="1" hangingPunct="1">
              <a:defRPr/>
            </a:pPr>
            <a:endParaRPr lang="nb-NO" altLang="nb-NO" sz="3000">
              <a:solidFill>
                <a:srgbClr val="000000"/>
              </a:solidFill>
              <a:latin typeface="Gill Sans"/>
              <a:sym typeface="Gill Sans"/>
            </a:endParaRPr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D25E5F11-228E-4DEF-B8AD-7CF3A64892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428625"/>
            <a:ext cx="5510213" cy="53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5656" tIns="35656" rIns="35656" bIns="356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b-NO">
                <a:sym typeface="Georgia" panose="02040502050405020303" pitchFamily="18" charset="0"/>
              </a:rPr>
              <a:t>Click to edit Master title style</a:t>
            </a:r>
          </a:p>
        </p:txBody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0F985849-19BB-4CD3-8548-930F5508E6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46088" y="2428875"/>
            <a:ext cx="5635625" cy="281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5656" tIns="35656" rIns="35656" bIns="356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b-NO">
                <a:sym typeface="Georgia" panose="02040502050405020303" pitchFamily="18" charset="0"/>
              </a:rPr>
              <a:t>Click to edit Master text styles</a:t>
            </a:r>
          </a:p>
          <a:p>
            <a:pPr lvl="1"/>
            <a:r>
              <a:rPr lang="en-US" altLang="nb-NO">
                <a:sym typeface="Georgia" panose="02040502050405020303" pitchFamily="18" charset="0"/>
              </a:rPr>
              <a:t>Second level</a:t>
            </a:r>
          </a:p>
          <a:p>
            <a:pPr lvl="2"/>
            <a:r>
              <a:rPr lang="en-US" altLang="nb-NO">
                <a:sym typeface="Georgia" panose="02040502050405020303" pitchFamily="18" charset="0"/>
              </a:rPr>
              <a:t>Third level</a:t>
            </a:r>
          </a:p>
          <a:p>
            <a:pPr lvl="3"/>
            <a:r>
              <a:rPr lang="en-US" altLang="nb-NO">
                <a:sym typeface="Georgia" panose="02040502050405020303" pitchFamily="18" charset="0"/>
              </a:rPr>
              <a:t>Fourth level</a:t>
            </a:r>
          </a:p>
          <a:p>
            <a:pPr lvl="4"/>
            <a:r>
              <a:rPr lang="en-US" altLang="nb-NO">
                <a:sym typeface="Georgia" panose="02040502050405020303" pitchFamily="18" charset="0"/>
              </a:rPr>
              <a:t>Fifth level</a:t>
            </a:r>
          </a:p>
        </p:txBody>
      </p:sp>
      <p:pic>
        <p:nvPicPr>
          <p:cNvPr id="13317" name="Bilde 1">
            <a:extLst>
              <a:ext uri="{FF2B5EF4-FFF2-40B4-BE49-F238E27FC236}">
                <a16:creationId xmlns:a16="http://schemas.microsoft.com/office/drawing/2014/main" id="{171E510B-D7AD-4E02-B5E2-245A45FC8F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725" y="6308725"/>
            <a:ext cx="1042988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96" r:id="rId1"/>
    <p:sldLayoutId id="2147484397" r:id="rId2"/>
    <p:sldLayoutId id="2147484398" r:id="rId3"/>
  </p:sldLayoutIdLst>
  <p:transition spd="med"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 i="1">
          <a:solidFill>
            <a:srgbClr val="FFFFFF"/>
          </a:solidFill>
          <a:latin typeface="+mj-lt"/>
          <a:ea typeface="+mj-ea"/>
          <a:cs typeface="ヒラギノ明朝 ProN W3"/>
          <a:sym typeface="Georgia" panose="02040502050405020303" pitchFamily="18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 i="1">
          <a:solidFill>
            <a:srgbClr val="FFFFFF"/>
          </a:solidFill>
          <a:latin typeface="Georgia" charset="0"/>
          <a:ea typeface="ヒラギノ明朝 ProN W3" charset="-128"/>
          <a:cs typeface="ヒラギノ明朝 ProN W3"/>
          <a:sym typeface="Georgia" panose="02040502050405020303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 i="1">
          <a:solidFill>
            <a:srgbClr val="FFFFFF"/>
          </a:solidFill>
          <a:latin typeface="Georgia" charset="0"/>
          <a:ea typeface="ヒラギノ明朝 ProN W3" charset="-128"/>
          <a:cs typeface="ヒラギノ明朝 ProN W3"/>
          <a:sym typeface="Georgia" panose="02040502050405020303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 i="1">
          <a:solidFill>
            <a:srgbClr val="FFFFFF"/>
          </a:solidFill>
          <a:latin typeface="Georgia" charset="0"/>
          <a:ea typeface="ヒラギノ明朝 ProN W3" charset="-128"/>
          <a:cs typeface="ヒラギノ明朝 ProN W3"/>
          <a:sym typeface="Georgia" panose="02040502050405020303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 i="1">
          <a:solidFill>
            <a:srgbClr val="FFFFFF"/>
          </a:solidFill>
          <a:latin typeface="Georgia" charset="0"/>
          <a:ea typeface="ヒラギノ明朝 ProN W3" charset="-128"/>
          <a:cs typeface="ヒラギノ明朝 ProN W3"/>
          <a:sym typeface="Georgia" panose="02040502050405020303" pitchFamily="18" charset="0"/>
        </a:defRPr>
      </a:lvl5pPr>
      <a:lvl6pPr marL="320943" algn="l" rtl="0" fontAlgn="base">
        <a:lnSpc>
          <a:spcPct val="90000"/>
        </a:lnSpc>
        <a:spcBef>
          <a:spcPct val="0"/>
        </a:spcBef>
        <a:spcAft>
          <a:spcPct val="0"/>
        </a:spcAft>
        <a:defRPr sz="2500">
          <a:solidFill>
            <a:srgbClr val="FFFFFF"/>
          </a:solidFill>
          <a:latin typeface="Georgia" charset="0"/>
          <a:ea typeface="ヒラギノ明朝 ProN W3" charset="-128"/>
          <a:sym typeface="Georgia" charset="0"/>
        </a:defRPr>
      </a:lvl6pPr>
      <a:lvl7pPr marL="641892" algn="l" rtl="0" fontAlgn="base">
        <a:lnSpc>
          <a:spcPct val="90000"/>
        </a:lnSpc>
        <a:spcBef>
          <a:spcPct val="0"/>
        </a:spcBef>
        <a:spcAft>
          <a:spcPct val="0"/>
        </a:spcAft>
        <a:defRPr sz="2500">
          <a:solidFill>
            <a:srgbClr val="FFFFFF"/>
          </a:solidFill>
          <a:latin typeface="Georgia" charset="0"/>
          <a:ea typeface="ヒラギノ明朝 ProN W3" charset="-128"/>
          <a:sym typeface="Georgia" charset="0"/>
        </a:defRPr>
      </a:lvl7pPr>
      <a:lvl8pPr marL="962841" algn="l" rtl="0" fontAlgn="base">
        <a:lnSpc>
          <a:spcPct val="90000"/>
        </a:lnSpc>
        <a:spcBef>
          <a:spcPct val="0"/>
        </a:spcBef>
        <a:spcAft>
          <a:spcPct val="0"/>
        </a:spcAft>
        <a:defRPr sz="2500">
          <a:solidFill>
            <a:srgbClr val="FFFFFF"/>
          </a:solidFill>
          <a:latin typeface="Georgia" charset="0"/>
          <a:ea typeface="ヒラギノ明朝 ProN W3" charset="-128"/>
          <a:sym typeface="Georgia" charset="0"/>
        </a:defRPr>
      </a:lvl8pPr>
      <a:lvl9pPr marL="1283790" algn="l" rtl="0" fontAlgn="base">
        <a:lnSpc>
          <a:spcPct val="90000"/>
        </a:lnSpc>
        <a:spcBef>
          <a:spcPct val="0"/>
        </a:spcBef>
        <a:spcAft>
          <a:spcPct val="0"/>
        </a:spcAft>
        <a:defRPr sz="2500">
          <a:solidFill>
            <a:srgbClr val="FFFFFF"/>
          </a:solidFill>
          <a:latin typeface="Georgia" charset="0"/>
          <a:ea typeface="ヒラギノ明朝 ProN W3" charset="-128"/>
          <a:sym typeface="Georgia" charset="0"/>
        </a:defRPr>
      </a:lvl9pPr>
    </p:titleStyle>
    <p:bodyStyle>
      <a:lvl1pPr algn="l" rtl="0" eaLnBrk="0" fontAlgn="base" hangingPunct="0">
        <a:spcBef>
          <a:spcPct val="0"/>
        </a:spcBef>
        <a:spcAft>
          <a:spcPct val="0"/>
        </a:spcAft>
        <a:defRPr sz="1700">
          <a:solidFill>
            <a:srgbClr val="FFFFFF"/>
          </a:solidFill>
          <a:latin typeface="+mn-lt"/>
          <a:ea typeface="+mn-ea"/>
          <a:cs typeface="ヒラギノ明朝 ProN W3"/>
          <a:sym typeface="Georgia" panose="02040502050405020303" pitchFamily="18" charset="0"/>
        </a:defRPr>
      </a:lvl1pPr>
      <a:lvl2pPr marL="177800" indent="-177800" algn="l" rtl="0" eaLnBrk="0" fontAlgn="base" hangingPunct="0">
        <a:spcBef>
          <a:spcPct val="0"/>
        </a:spcBef>
        <a:spcAft>
          <a:spcPct val="0"/>
        </a:spcAft>
        <a:buSzPct val="60000"/>
        <a:buFont typeface="Lucida Grande"/>
        <a:buChar char="‣"/>
        <a:defRPr sz="1700">
          <a:solidFill>
            <a:srgbClr val="FFFFFF"/>
          </a:solidFill>
          <a:latin typeface="+mn-lt"/>
          <a:ea typeface="+mn-ea"/>
          <a:cs typeface="ヒラギノ明朝 ProN W3"/>
          <a:sym typeface="Georgia" panose="02040502050405020303" pitchFamily="18" charset="0"/>
        </a:defRPr>
      </a:lvl2pPr>
      <a:lvl3pPr marL="320675" indent="-17780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SzPct val="60000"/>
        <a:buFont typeface="Lucida Grande"/>
        <a:buChar char="‣"/>
        <a:defRPr sz="1500">
          <a:solidFill>
            <a:srgbClr val="FFFFFF"/>
          </a:solidFill>
          <a:latin typeface="+mn-lt"/>
          <a:ea typeface="+mn-ea"/>
          <a:cs typeface="ヒラギノ明朝 ProN W3"/>
          <a:sym typeface="Georgia" panose="02040502050405020303" pitchFamily="18" charset="0"/>
        </a:defRPr>
      </a:lvl3pPr>
      <a:lvl4pPr marL="498475" indent="-17780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SzPct val="60000"/>
        <a:buFont typeface="Lucida Grande"/>
        <a:buChar char="‣"/>
        <a:defRPr sz="1400">
          <a:solidFill>
            <a:srgbClr val="FFFFFF"/>
          </a:solidFill>
          <a:latin typeface="+mn-lt"/>
          <a:ea typeface="+mn-ea"/>
          <a:cs typeface="ヒラギノ明朝 ProN W3"/>
          <a:sym typeface="Georgia" panose="02040502050405020303" pitchFamily="18" charset="0"/>
        </a:defRPr>
      </a:lvl4pPr>
      <a:lvl5pPr marL="676275" indent="-17780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SzPct val="60000"/>
        <a:buFont typeface="Lucida Grande"/>
        <a:buChar char="‣"/>
        <a:defRPr>
          <a:solidFill>
            <a:srgbClr val="FFFFFF"/>
          </a:solidFill>
          <a:latin typeface="+mn-lt"/>
          <a:ea typeface="+mn-ea"/>
          <a:cs typeface="ヒラギノ明朝 ProN W3"/>
          <a:sym typeface="Georgia" panose="02040502050405020303" pitchFamily="18" charset="0"/>
        </a:defRPr>
      </a:lvl5pPr>
      <a:lvl6pPr marL="998508" indent="-178308" algn="l" rtl="0" fontAlgn="base">
        <a:lnSpc>
          <a:spcPct val="110000"/>
        </a:lnSpc>
        <a:spcBef>
          <a:spcPct val="0"/>
        </a:spcBef>
        <a:spcAft>
          <a:spcPct val="0"/>
        </a:spcAft>
        <a:buSzPct val="60000"/>
        <a:buFont typeface="Lucida Grande" charset="0"/>
        <a:buChar char="‣"/>
        <a:defRPr>
          <a:solidFill>
            <a:srgbClr val="FFFFFF"/>
          </a:solidFill>
          <a:latin typeface="+mn-lt"/>
          <a:ea typeface="+mn-ea"/>
          <a:sym typeface="Georgia" charset="0"/>
        </a:defRPr>
      </a:lvl6pPr>
      <a:lvl7pPr marL="1319454" indent="-178308" algn="l" rtl="0" fontAlgn="base">
        <a:lnSpc>
          <a:spcPct val="110000"/>
        </a:lnSpc>
        <a:spcBef>
          <a:spcPct val="0"/>
        </a:spcBef>
        <a:spcAft>
          <a:spcPct val="0"/>
        </a:spcAft>
        <a:buSzPct val="60000"/>
        <a:buFont typeface="Lucida Grande" charset="0"/>
        <a:buChar char="‣"/>
        <a:defRPr>
          <a:solidFill>
            <a:srgbClr val="FFFFFF"/>
          </a:solidFill>
          <a:latin typeface="+mn-lt"/>
          <a:ea typeface="+mn-ea"/>
          <a:sym typeface="Georgia" charset="0"/>
        </a:defRPr>
      </a:lvl7pPr>
      <a:lvl8pPr marL="1640400" indent="-178308" algn="l" rtl="0" fontAlgn="base">
        <a:lnSpc>
          <a:spcPct val="110000"/>
        </a:lnSpc>
        <a:spcBef>
          <a:spcPct val="0"/>
        </a:spcBef>
        <a:spcAft>
          <a:spcPct val="0"/>
        </a:spcAft>
        <a:buSzPct val="60000"/>
        <a:buFont typeface="Lucida Grande" charset="0"/>
        <a:buChar char="‣"/>
        <a:defRPr>
          <a:solidFill>
            <a:srgbClr val="FFFFFF"/>
          </a:solidFill>
          <a:latin typeface="+mn-lt"/>
          <a:ea typeface="+mn-ea"/>
          <a:sym typeface="Georgia" charset="0"/>
        </a:defRPr>
      </a:lvl8pPr>
      <a:lvl9pPr marL="1961349" indent="-178308" algn="l" rtl="0" fontAlgn="base">
        <a:lnSpc>
          <a:spcPct val="110000"/>
        </a:lnSpc>
        <a:spcBef>
          <a:spcPct val="0"/>
        </a:spcBef>
        <a:spcAft>
          <a:spcPct val="0"/>
        </a:spcAft>
        <a:buSzPct val="60000"/>
        <a:buFont typeface="Lucida Grande" charset="0"/>
        <a:buChar char="‣"/>
        <a:defRPr>
          <a:solidFill>
            <a:srgbClr val="FFFFFF"/>
          </a:solidFill>
          <a:latin typeface="+mn-lt"/>
          <a:ea typeface="+mn-ea"/>
          <a:sym typeface="Georgia" charset="0"/>
        </a:defRPr>
      </a:lvl9pPr>
    </p:bodyStyle>
    <p:otherStyle>
      <a:defPPr>
        <a:defRPr lang="nb-NO"/>
      </a:defPPr>
      <a:lvl1pPr marL="0" algn="l" defTabSz="64189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0943" algn="l" defTabSz="64189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1892" algn="l" defTabSz="64189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2841" algn="l" defTabSz="64189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3790" algn="l" defTabSz="64189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4740" algn="l" defTabSz="64189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5685" algn="l" defTabSz="64189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6636" algn="l" defTabSz="64189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67581" algn="l" defTabSz="64189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29CA5064-82C3-4B4A-BDAB-72B12B2852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428625"/>
            <a:ext cx="5510213" cy="53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5656" tIns="35656" rIns="35656" bIns="356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b-NO">
                <a:sym typeface="Georgia" panose="02040502050405020303" pitchFamily="18" charset="0"/>
              </a:rPr>
              <a:t>Click to edit Master title style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2993544E-1047-4F3D-9EAE-2286D5907B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46088" y="1093788"/>
            <a:ext cx="8374062" cy="492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5656" tIns="35656" rIns="35656" bIns="356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b-NO">
                <a:sym typeface="Georgia" panose="02040502050405020303" pitchFamily="18" charset="0"/>
              </a:rPr>
              <a:t>Click to edit Master text styles</a:t>
            </a:r>
          </a:p>
          <a:p>
            <a:pPr lvl="1"/>
            <a:r>
              <a:rPr lang="en-US" altLang="nb-NO">
                <a:sym typeface="Georgia" panose="02040502050405020303" pitchFamily="18" charset="0"/>
              </a:rPr>
              <a:t>Second level</a:t>
            </a:r>
          </a:p>
          <a:p>
            <a:pPr lvl="2"/>
            <a:r>
              <a:rPr lang="en-US" altLang="nb-NO">
                <a:sym typeface="Georgia" panose="02040502050405020303" pitchFamily="18" charset="0"/>
              </a:rPr>
              <a:t>Third level</a:t>
            </a:r>
          </a:p>
          <a:p>
            <a:pPr lvl="3"/>
            <a:r>
              <a:rPr lang="en-US" altLang="nb-NO">
                <a:sym typeface="Georgia" panose="02040502050405020303" pitchFamily="18" charset="0"/>
              </a:rPr>
              <a:t>Fourth level</a:t>
            </a:r>
          </a:p>
          <a:p>
            <a:pPr lvl="4"/>
            <a:r>
              <a:rPr lang="en-US" altLang="nb-NO">
                <a:sym typeface="Georgia" panose="02040502050405020303" pitchFamily="18" charset="0"/>
              </a:rPr>
              <a:t>Fifth level</a:t>
            </a:r>
          </a:p>
        </p:txBody>
      </p:sp>
      <p:pic>
        <p:nvPicPr>
          <p:cNvPr id="14340" name="Picture 4">
            <a:extLst>
              <a:ext uri="{FF2B5EF4-FFF2-40B4-BE49-F238E27FC236}">
                <a16:creationId xmlns:a16="http://schemas.microsoft.com/office/drawing/2014/main" id="{21D74C9B-3E2E-4020-B4AD-904882058D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6122988"/>
            <a:ext cx="9398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99" r:id="rId1"/>
    <p:sldLayoutId id="2147484400" r:id="rId2"/>
  </p:sldLayoutIdLst>
  <p:transition spd="med"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 i="1">
          <a:solidFill>
            <a:srgbClr val="A9895A"/>
          </a:solidFill>
          <a:latin typeface="+mj-lt"/>
          <a:ea typeface="+mj-ea"/>
          <a:cs typeface="ヒラギノ明朝 ProN W3"/>
          <a:sym typeface="Georgia" panose="02040502050405020303" pitchFamily="18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 i="1">
          <a:solidFill>
            <a:srgbClr val="A9895A"/>
          </a:solidFill>
          <a:latin typeface="Georgia" charset="0"/>
          <a:ea typeface="ヒラギノ明朝 ProN W3" charset="-128"/>
          <a:cs typeface="ヒラギノ明朝 ProN W3"/>
          <a:sym typeface="Georgia" panose="02040502050405020303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 i="1">
          <a:solidFill>
            <a:srgbClr val="A9895A"/>
          </a:solidFill>
          <a:latin typeface="Georgia" charset="0"/>
          <a:ea typeface="ヒラギノ明朝 ProN W3" charset="-128"/>
          <a:cs typeface="ヒラギノ明朝 ProN W3"/>
          <a:sym typeface="Georgia" panose="02040502050405020303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 i="1">
          <a:solidFill>
            <a:srgbClr val="A9895A"/>
          </a:solidFill>
          <a:latin typeface="Georgia" charset="0"/>
          <a:ea typeface="ヒラギノ明朝 ProN W3" charset="-128"/>
          <a:cs typeface="ヒラギノ明朝 ProN W3"/>
          <a:sym typeface="Georgia" panose="02040502050405020303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 i="1">
          <a:solidFill>
            <a:srgbClr val="A9895A"/>
          </a:solidFill>
          <a:latin typeface="Georgia" charset="0"/>
          <a:ea typeface="ヒラギノ明朝 ProN W3" charset="-128"/>
          <a:cs typeface="ヒラギノ明朝 ProN W3"/>
          <a:sym typeface="Georgia" panose="02040502050405020303" pitchFamily="18" charset="0"/>
        </a:defRPr>
      </a:lvl5pPr>
      <a:lvl6pPr marL="320943" algn="l" rtl="0" fontAlgn="base">
        <a:lnSpc>
          <a:spcPct val="90000"/>
        </a:lnSpc>
        <a:spcBef>
          <a:spcPct val="0"/>
        </a:spcBef>
        <a:spcAft>
          <a:spcPct val="0"/>
        </a:spcAft>
        <a:defRPr sz="2500">
          <a:solidFill>
            <a:srgbClr val="FFFFFF"/>
          </a:solidFill>
          <a:latin typeface="Georgia" charset="0"/>
          <a:ea typeface="ヒラギノ明朝 ProN W3" charset="-128"/>
          <a:sym typeface="Georgia" charset="0"/>
        </a:defRPr>
      </a:lvl6pPr>
      <a:lvl7pPr marL="641892" algn="l" rtl="0" fontAlgn="base">
        <a:lnSpc>
          <a:spcPct val="90000"/>
        </a:lnSpc>
        <a:spcBef>
          <a:spcPct val="0"/>
        </a:spcBef>
        <a:spcAft>
          <a:spcPct val="0"/>
        </a:spcAft>
        <a:defRPr sz="2500">
          <a:solidFill>
            <a:srgbClr val="FFFFFF"/>
          </a:solidFill>
          <a:latin typeface="Georgia" charset="0"/>
          <a:ea typeface="ヒラギノ明朝 ProN W3" charset="-128"/>
          <a:sym typeface="Georgia" charset="0"/>
        </a:defRPr>
      </a:lvl7pPr>
      <a:lvl8pPr marL="962841" algn="l" rtl="0" fontAlgn="base">
        <a:lnSpc>
          <a:spcPct val="90000"/>
        </a:lnSpc>
        <a:spcBef>
          <a:spcPct val="0"/>
        </a:spcBef>
        <a:spcAft>
          <a:spcPct val="0"/>
        </a:spcAft>
        <a:defRPr sz="2500">
          <a:solidFill>
            <a:srgbClr val="FFFFFF"/>
          </a:solidFill>
          <a:latin typeface="Georgia" charset="0"/>
          <a:ea typeface="ヒラギノ明朝 ProN W3" charset="-128"/>
          <a:sym typeface="Georgia" charset="0"/>
        </a:defRPr>
      </a:lvl8pPr>
      <a:lvl9pPr marL="1283790" algn="l" rtl="0" fontAlgn="base">
        <a:lnSpc>
          <a:spcPct val="90000"/>
        </a:lnSpc>
        <a:spcBef>
          <a:spcPct val="0"/>
        </a:spcBef>
        <a:spcAft>
          <a:spcPct val="0"/>
        </a:spcAft>
        <a:defRPr sz="2500">
          <a:solidFill>
            <a:srgbClr val="FFFFFF"/>
          </a:solidFill>
          <a:latin typeface="Georgia" charset="0"/>
          <a:ea typeface="ヒラギノ明朝 ProN W3" charset="-128"/>
          <a:sym typeface="Georgia" charset="0"/>
        </a:defRPr>
      </a:lvl9pPr>
    </p:titleStyle>
    <p:bodyStyle>
      <a:lvl1pPr algn="l" rtl="0" eaLnBrk="0" fontAlgn="base" hangingPunct="0">
        <a:spcBef>
          <a:spcPct val="0"/>
        </a:spcBef>
        <a:spcAft>
          <a:spcPct val="0"/>
        </a:spcAft>
        <a:defRPr sz="1700">
          <a:solidFill>
            <a:schemeClr val="bg2"/>
          </a:solidFill>
          <a:latin typeface="+mn-lt"/>
          <a:ea typeface="+mn-ea"/>
          <a:cs typeface="ヒラギノ明朝 ProN W3"/>
          <a:sym typeface="Georgia" panose="02040502050405020303" pitchFamily="18" charset="0"/>
        </a:defRPr>
      </a:lvl1pPr>
      <a:lvl2pPr marL="177800" indent="-177800" algn="l" rtl="0" eaLnBrk="0" fontAlgn="base" hangingPunct="0">
        <a:spcBef>
          <a:spcPct val="0"/>
        </a:spcBef>
        <a:spcAft>
          <a:spcPct val="0"/>
        </a:spcAft>
        <a:buSzPct val="60000"/>
        <a:buFont typeface="Lucida Grande"/>
        <a:buChar char="‣"/>
        <a:defRPr sz="1700">
          <a:solidFill>
            <a:schemeClr val="bg2"/>
          </a:solidFill>
          <a:latin typeface="+mn-lt"/>
          <a:ea typeface="+mn-ea"/>
          <a:cs typeface="ヒラギノ明朝 ProN W3"/>
          <a:sym typeface="Georgia" panose="02040502050405020303" pitchFamily="18" charset="0"/>
        </a:defRPr>
      </a:lvl2pPr>
      <a:lvl3pPr marL="320675" indent="-17780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SzPct val="60000"/>
        <a:buFont typeface="Lucida Grande"/>
        <a:buChar char="‣"/>
        <a:defRPr sz="1500">
          <a:solidFill>
            <a:schemeClr val="bg2"/>
          </a:solidFill>
          <a:latin typeface="+mn-lt"/>
          <a:ea typeface="+mn-ea"/>
          <a:cs typeface="ヒラギノ明朝 ProN W3"/>
          <a:sym typeface="Georgia" panose="02040502050405020303" pitchFamily="18" charset="0"/>
        </a:defRPr>
      </a:lvl3pPr>
      <a:lvl4pPr marL="498475" indent="-17780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SzPct val="60000"/>
        <a:buFont typeface="Lucida Grande"/>
        <a:buChar char="‣"/>
        <a:defRPr sz="1400">
          <a:solidFill>
            <a:schemeClr val="bg2"/>
          </a:solidFill>
          <a:latin typeface="+mn-lt"/>
          <a:ea typeface="+mn-ea"/>
          <a:cs typeface="ヒラギノ明朝 ProN W3"/>
          <a:sym typeface="Georgia" panose="02040502050405020303" pitchFamily="18" charset="0"/>
        </a:defRPr>
      </a:lvl4pPr>
      <a:lvl5pPr marL="676275" indent="-17780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SzPct val="60000"/>
        <a:buFont typeface="Lucida Grande"/>
        <a:buChar char="‣"/>
        <a:defRPr>
          <a:solidFill>
            <a:schemeClr val="bg2"/>
          </a:solidFill>
          <a:latin typeface="+mn-lt"/>
          <a:ea typeface="+mn-ea"/>
          <a:cs typeface="ヒラギノ明朝 ProN W3"/>
          <a:sym typeface="Georgia" panose="02040502050405020303" pitchFamily="18" charset="0"/>
        </a:defRPr>
      </a:lvl5pPr>
      <a:lvl6pPr marL="998508" indent="-178308" algn="l" rtl="0" fontAlgn="base">
        <a:lnSpc>
          <a:spcPct val="110000"/>
        </a:lnSpc>
        <a:spcBef>
          <a:spcPct val="0"/>
        </a:spcBef>
        <a:spcAft>
          <a:spcPct val="0"/>
        </a:spcAft>
        <a:buSzPct val="60000"/>
        <a:buFont typeface="Lucida Grande" charset="0"/>
        <a:buChar char="‣"/>
        <a:defRPr>
          <a:solidFill>
            <a:srgbClr val="FFFFFF"/>
          </a:solidFill>
          <a:latin typeface="+mn-lt"/>
          <a:ea typeface="+mn-ea"/>
          <a:sym typeface="Georgia" charset="0"/>
        </a:defRPr>
      </a:lvl6pPr>
      <a:lvl7pPr marL="1319454" indent="-178308" algn="l" rtl="0" fontAlgn="base">
        <a:lnSpc>
          <a:spcPct val="110000"/>
        </a:lnSpc>
        <a:spcBef>
          <a:spcPct val="0"/>
        </a:spcBef>
        <a:spcAft>
          <a:spcPct val="0"/>
        </a:spcAft>
        <a:buSzPct val="60000"/>
        <a:buFont typeface="Lucida Grande" charset="0"/>
        <a:buChar char="‣"/>
        <a:defRPr>
          <a:solidFill>
            <a:srgbClr val="FFFFFF"/>
          </a:solidFill>
          <a:latin typeface="+mn-lt"/>
          <a:ea typeface="+mn-ea"/>
          <a:sym typeface="Georgia" charset="0"/>
        </a:defRPr>
      </a:lvl7pPr>
      <a:lvl8pPr marL="1640400" indent="-178308" algn="l" rtl="0" fontAlgn="base">
        <a:lnSpc>
          <a:spcPct val="110000"/>
        </a:lnSpc>
        <a:spcBef>
          <a:spcPct val="0"/>
        </a:spcBef>
        <a:spcAft>
          <a:spcPct val="0"/>
        </a:spcAft>
        <a:buSzPct val="60000"/>
        <a:buFont typeface="Lucida Grande" charset="0"/>
        <a:buChar char="‣"/>
        <a:defRPr>
          <a:solidFill>
            <a:srgbClr val="FFFFFF"/>
          </a:solidFill>
          <a:latin typeface="+mn-lt"/>
          <a:ea typeface="+mn-ea"/>
          <a:sym typeface="Georgia" charset="0"/>
        </a:defRPr>
      </a:lvl8pPr>
      <a:lvl9pPr marL="1961349" indent="-178308" algn="l" rtl="0" fontAlgn="base">
        <a:lnSpc>
          <a:spcPct val="110000"/>
        </a:lnSpc>
        <a:spcBef>
          <a:spcPct val="0"/>
        </a:spcBef>
        <a:spcAft>
          <a:spcPct val="0"/>
        </a:spcAft>
        <a:buSzPct val="60000"/>
        <a:buFont typeface="Lucida Grande" charset="0"/>
        <a:buChar char="‣"/>
        <a:defRPr>
          <a:solidFill>
            <a:srgbClr val="FFFFFF"/>
          </a:solidFill>
          <a:latin typeface="+mn-lt"/>
          <a:ea typeface="+mn-ea"/>
          <a:sym typeface="Georgia" charset="0"/>
        </a:defRPr>
      </a:lvl9pPr>
    </p:bodyStyle>
    <p:otherStyle>
      <a:defPPr>
        <a:defRPr lang="nb-NO"/>
      </a:defPPr>
      <a:lvl1pPr marL="0" algn="l" defTabSz="64189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0943" algn="l" defTabSz="64189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1892" algn="l" defTabSz="64189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2841" algn="l" defTabSz="64189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3790" algn="l" defTabSz="64189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4740" algn="l" defTabSz="64189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5685" algn="l" defTabSz="64189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6636" algn="l" defTabSz="64189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67581" algn="l" defTabSz="64189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28ED0C83-AF35-4AA6-9C9C-BCEB80A093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428625"/>
            <a:ext cx="5510213" cy="53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5656" tIns="35656" rIns="35656" bIns="356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b-NO">
                <a:sym typeface="Georgia" panose="02040502050405020303" pitchFamily="18" charset="0"/>
              </a:rPr>
              <a:t>Click to edit Master title style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73C0233D-7B91-4053-9D04-2CAC79EA72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46088" y="1093788"/>
            <a:ext cx="8374062" cy="492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5656" tIns="35656" rIns="35656" bIns="356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b-NO">
                <a:sym typeface="Georgia" panose="02040502050405020303" pitchFamily="18" charset="0"/>
              </a:rPr>
              <a:t>Click to edit Master text styles</a:t>
            </a:r>
          </a:p>
          <a:p>
            <a:pPr lvl="1"/>
            <a:r>
              <a:rPr lang="en-US" altLang="nb-NO">
                <a:sym typeface="Georgia" panose="02040502050405020303" pitchFamily="18" charset="0"/>
              </a:rPr>
              <a:t>Second level</a:t>
            </a:r>
          </a:p>
          <a:p>
            <a:pPr lvl="2"/>
            <a:r>
              <a:rPr lang="en-US" altLang="nb-NO">
                <a:sym typeface="Georgia" panose="02040502050405020303" pitchFamily="18" charset="0"/>
              </a:rPr>
              <a:t>Third level</a:t>
            </a:r>
          </a:p>
          <a:p>
            <a:pPr lvl="3"/>
            <a:r>
              <a:rPr lang="en-US" altLang="nb-NO">
                <a:sym typeface="Georgia" panose="02040502050405020303" pitchFamily="18" charset="0"/>
              </a:rPr>
              <a:t>Fourth level</a:t>
            </a:r>
          </a:p>
          <a:p>
            <a:pPr lvl="4"/>
            <a:r>
              <a:rPr lang="en-US" altLang="nb-NO">
                <a:sym typeface="Georgia" panose="02040502050405020303" pitchFamily="18" charset="0"/>
              </a:rPr>
              <a:t>Fifth level</a:t>
            </a:r>
          </a:p>
        </p:txBody>
      </p:sp>
      <p:pic>
        <p:nvPicPr>
          <p:cNvPr id="15364" name="Picture 4">
            <a:extLst>
              <a:ext uri="{FF2B5EF4-FFF2-40B4-BE49-F238E27FC236}">
                <a16:creationId xmlns:a16="http://schemas.microsoft.com/office/drawing/2014/main" id="{80D5C194-F574-4DF5-9EC8-83FEF97FCB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6122988"/>
            <a:ext cx="9398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Rektangel 1">
            <a:extLst>
              <a:ext uri="{FF2B5EF4-FFF2-40B4-BE49-F238E27FC236}">
                <a16:creationId xmlns:a16="http://schemas.microsoft.com/office/drawing/2014/main" id="{08ABFFE5-07C7-4B5B-8E1C-7C3BF2C448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52413" y="6597650"/>
            <a:ext cx="5761038" cy="431800"/>
          </a:xfrm>
          <a:prstGeom prst="rect">
            <a:avLst/>
          </a:prstGeom>
          <a:solidFill>
            <a:srgbClr val="AC519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ヒラギノ明朝 ProN W3"/>
                <a:cs typeface="ヒラギノ明朝 ProN W3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ヒラギノ明朝 ProN W3"/>
                <a:cs typeface="ヒラギノ明朝 ProN W3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ヒラギノ明朝 ProN W3"/>
                <a:cs typeface="ヒラギノ明朝 ProN W3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ヒラギノ明朝 ProN W3"/>
                <a:cs typeface="ヒラギノ明朝 ProN W3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ヒラギノ明朝 ProN W3"/>
                <a:cs typeface="ヒラギノ明朝 ProN W3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ヒラギノ明朝 ProN W3"/>
                <a:cs typeface="ヒラギノ明朝 ProN W3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ヒラギノ明朝 ProN W3"/>
                <a:cs typeface="ヒラギノ明朝 ProN W3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ヒラギノ明朝 ProN W3"/>
                <a:cs typeface="ヒラギノ明朝 ProN W3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ヒラギノ明朝 ProN W3"/>
                <a:cs typeface="ヒラギノ明朝 ProN W3"/>
              </a:defRPr>
            </a:lvl9pPr>
          </a:lstStyle>
          <a:p>
            <a:pPr algn="ctr" defTabSz="914400" eaLnBrk="1" hangingPunct="1">
              <a:defRPr/>
            </a:pPr>
            <a:endParaRPr lang="nb-NO" altLang="nb-NO" sz="4200">
              <a:solidFill>
                <a:srgbClr val="000000"/>
              </a:solidFill>
              <a:latin typeface="Gill Sans"/>
              <a:ea typeface="ヒラギノ角ゴ ProN W3"/>
              <a:cs typeface="ヒラギノ角ゴ ProN W3"/>
              <a:sym typeface="Gill Sans"/>
            </a:endParaRPr>
          </a:p>
        </p:txBody>
      </p:sp>
      <p:sp>
        <p:nvSpPr>
          <p:cNvPr id="15366" name="Rektangel 5">
            <a:extLst>
              <a:ext uri="{FF2B5EF4-FFF2-40B4-BE49-F238E27FC236}">
                <a16:creationId xmlns:a16="http://schemas.microsoft.com/office/drawing/2014/main" id="{16014175-A3EA-4AE0-841B-19EE7C8886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1638" y="-171450"/>
            <a:ext cx="5761037" cy="431800"/>
          </a:xfrm>
          <a:prstGeom prst="rect">
            <a:avLst/>
          </a:prstGeom>
          <a:solidFill>
            <a:srgbClr val="AC519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ヒラギノ明朝 ProN W3"/>
                <a:cs typeface="ヒラギノ明朝 ProN W3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ヒラギノ明朝 ProN W3"/>
                <a:cs typeface="ヒラギノ明朝 ProN W3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ヒラギノ明朝 ProN W3"/>
                <a:cs typeface="ヒラギノ明朝 ProN W3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ヒラギノ明朝 ProN W3"/>
                <a:cs typeface="ヒラギノ明朝 ProN W3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ヒラギノ明朝 ProN W3"/>
                <a:cs typeface="ヒラギノ明朝 ProN W3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ヒラギノ明朝 ProN W3"/>
                <a:cs typeface="ヒラギノ明朝 ProN W3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ヒラギノ明朝 ProN W3"/>
                <a:cs typeface="ヒラギノ明朝 ProN W3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ヒラギノ明朝 ProN W3"/>
                <a:cs typeface="ヒラギノ明朝 ProN W3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ヒラギノ明朝 ProN W3"/>
                <a:cs typeface="ヒラギノ明朝 ProN W3"/>
              </a:defRPr>
            </a:lvl9pPr>
          </a:lstStyle>
          <a:p>
            <a:pPr algn="ctr" defTabSz="914400" eaLnBrk="1" hangingPunct="1">
              <a:defRPr/>
            </a:pPr>
            <a:endParaRPr lang="nb-NO" altLang="nb-NO" sz="4200">
              <a:solidFill>
                <a:srgbClr val="000000"/>
              </a:solidFill>
              <a:latin typeface="Gill Sans"/>
              <a:ea typeface="ヒラギノ角ゴ ProN W3"/>
              <a:cs typeface="ヒラギノ角ゴ ProN W3"/>
              <a:sym typeface="Gill San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01" r:id="rId1"/>
    <p:sldLayoutId id="2147484402" r:id="rId2"/>
  </p:sldLayoutIdLst>
  <p:transition spd="med"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 i="1">
          <a:solidFill>
            <a:srgbClr val="A9895A"/>
          </a:solidFill>
          <a:latin typeface="+mj-lt"/>
          <a:ea typeface="+mj-ea"/>
          <a:cs typeface="ヒラギノ明朝 ProN W3"/>
          <a:sym typeface="Georgia" panose="02040502050405020303" pitchFamily="18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 i="1">
          <a:solidFill>
            <a:srgbClr val="A9895A"/>
          </a:solidFill>
          <a:latin typeface="Georgia" charset="0"/>
          <a:ea typeface="ヒラギノ明朝 ProN W3" charset="-128"/>
          <a:cs typeface="ヒラギノ明朝 ProN W3"/>
          <a:sym typeface="Georgia" panose="02040502050405020303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 i="1">
          <a:solidFill>
            <a:srgbClr val="A9895A"/>
          </a:solidFill>
          <a:latin typeface="Georgia" charset="0"/>
          <a:ea typeface="ヒラギノ明朝 ProN W3" charset="-128"/>
          <a:cs typeface="ヒラギノ明朝 ProN W3"/>
          <a:sym typeface="Georgia" panose="02040502050405020303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 i="1">
          <a:solidFill>
            <a:srgbClr val="A9895A"/>
          </a:solidFill>
          <a:latin typeface="Georgia" charset="0"/>
          <a:ea typeface="ヒラギノ明朝 ProN W3" charset="-128"/>
          <a:cs typeface="ヒラギノ明朝 ProN W3"/>
          <a:sym typeface="Georgia" panose="02040502050405020303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 i="1">
          <a:solidFill>
            <a:srgbClr val="A9895A"/>
          </a:solidFill>
          <a:latin typeface="Georgia" charset="0"/>
          <a:ea typeface="ヒラギノ明朝 ProN W3" charset="-128"/>
          <a:cs typeface="ヒラギノ明朝 ProN W3"/>
          <a:sym typeface="Georgia" panose="02040502050405020303" pitchFamily="18" charset="0"/>
        </a:defRPr>
      </a:lvl5pPr>
      <a:lvl6pPr marL="320943" algn="l" rtl="0" fontAlgn="base">
        <a:lnSpc>
          <a:spcPct val="90000"/>
        </a:lnSpc>
        <a:spcBef>
          <a:spcPct val="0"/>
        </a:spcBef>
        <a:spcAft>
          <a:spcPct val="0"/>
        </a:spcAft>
        <a:defRPr sz="2500">
          <a:solidFill>
            <a:srgbClr val="FFFFFF"/>
          </a:solidFill>
          <a:latin typeface="Georgia" charset="0"/>
          <a:ea typeface="ヒラギノ明朝 ProN W3" charset="-128"/>
          <a:sym typeface="Georgia" charset="0"/>
        </a:defRPr>
      </a:lvl6pPr>
      <a:lvl7pPr marL="641892" algn="l" rtl="0" fontAlgn="base">
        <a:lnSpc>
          <a:spcPct val="90000"/>
        </a:lnSpc>
        <a:spcBef>
          <a:spcPct val="0"/>
        </a:spcBef>
        <a:spcAft>
          <a:spcPct val="0"/>
        </a:spcAft>
        <a:defRPr sz="2500">
          <a:solidFill>
            <a:srgbClr val="FFFFFF"/>
          </a:solidFill>
          <a:latin typeface="Georgia" charset="0"/>
          <a:ea typeface="ヒラギノ明朝 ProN W3" charset="-128"/>
          <a:sym typeface="Georgia" charset="0"/>
        </a:defRPr>
      </a:lvl7pPr>
      <a:lvl8pPr marL="962841" algn="l" rtl="0" fontAlgn="base">
        <a:lnSpc>
          <a:spcPct val="90000"/>
        </a:lnSpc>
        <a:spcBef>
          <a:spcPct val="0"/>
        </a:spcBef>
        <a:spcAft>
          <a:spcPct val="0"/>
        </a:spcAft>
        <a:defRPr sz="2500">
          <a:solidFill>
            <a:srgbClr val="FFFFFF"/>
          </a:solidFill>
          <a:latin typeface="Georgia" charset="0"/>
          <a:ea typeface="ヒラギノ明朝 ProN W3" charset="-128"/>
          <a:sym typeface="Georgia" charset="0"/>
        </a:defRPr>
      </a:lvl8pPr>
      <a:lvl9pPr marL="1283790" algn="l" rtl="0" fontAlgn="base">
        <a:lnSpc>
          <a:spcPct val="90000"/>
        </a:lnSpc>
        <a:spcBef>
          <a:spcPct val="0"/>
        </a:spcBef>
        <a:spcAft>
          <a:spcPct val="0"/>
        </a:spcAft>
        <a:defRPr sz="2500">
          <a:solidFill>
            <a:srgbClr val="FFFFFF"/>
          </a:solidFill>
          <a:latin typeface="Georgia" charset="0"/>
          <a:ea typeface="ヒラギノ明朝 ProN W3" charset="-128"/>
          <a:sym typeface="Georgia" charset="0"/>
        </a:defRPr>
      </a:lvl9pPr>
    </p:titleStyle>
    <p:bodyStyle>
      <a:lvl1pPr algn="l" rtl="0" eaLnBrk="0" fontAlgn="base" hangingPunct="0">
        <a:spcBef>
          <a:spcPct val="0"/>
        </a:spcBef>
        <a:spcAft>
          <a:spcPct val="0"/>
        </a:spcAft>
        <a:defRPr sz="1700">
          <a:solidFill>
            <a:schemeClr val="bg2"/>
          </a:solidFill>
          <a:latin typeface="+mn-lt"/>
          <a:ea typeface="+mn-ea"/>
          <a:cs typeface="ヒラギノ明朝 ProN W3"/>
          <a:sym typeface="Georgia" panose="02040502050405020303" pitchFamily="18" charset="0"/>
        </a:defRPr>
      </a:lvl1pPr>
      <a:lvl2pPr marL="177800" indent="-177800" algn="l" rtl="0" eaLnBrk="0" fontAlgn="base" hangingPunct="0">
        <a:spcBef>
          <a:spcPct val="0"/>
        </a:spcBef>
        <a:spcAft>
          <a:spcPct val="0"/>
        </a:spcAft>
        <a:buSzPct val="60000"/>
        <a:buFont typeface="Lucida Grande"/>
        <a:buChar char="‣"/>
        <a:defRPr sz="1700">
          <a:solidFill>
            <a:schemeClr val="bg2"/>
          </a:solidFill>
          <a:latin typeface="+mn-lt"/>
          <a:ea typeface="+mn-ea"/>
          <a:cs typeface="ヒラギノ明朝 ProN W3"/>
          <a:sym typeface="Georgia" panose="02040502050405020303" pitchFamily="18" charset="0"/>
        </a:defRPr>
      </a:lvl2pPr>
      <a:lvl3pPr marL="320675" indent="-17780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SzPct val="60000"/>
        <a:buFont typeface="Lucida Grande"/>
        <a:buChar char="‣"/>
        <a:defRPr sz="1500">
          <a:solidFill>
            <a:schemeClr val="bg2"/>
          </a:solidFill>
          <a:latin typeface="+mn-lt"/>
          <a:ea typeface="+mn-ea"/>
          <a:cs typeface="ヒラギノ明朝 ProN W3"/>
          <a:sym typeface="Georgia" panose="02040502050405020303" pitchFamily="18" charset="0"/>
        </a:defRPr>
      </a:lvl3pPr>
      <a:lvl4pPr marL="498475" indent="-17780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SzPct val="60000"/>
        <a:buFont typeface="Lucida Grande"/>
        <a:buChar char="‣"/>
        <a:defRPr sz="1400">
          <a:solidFill>
            <a:schemeClr val="bg2"/>
          </a:solidFill>
          <a:latin typeface="+mn-lt"/>
          <a:ea typeface="+mn-ea"/>
          <a:cs typeface="ヒラギノ明朝 ProN W3"/>
          <a:sym typeface="Georgia" panose="02040502050405020303" pitchFamily="18" charset="0"/>
        </a:defRPr>
      </a:lvl4pPr>
      <a:lvl5pPr marL="676275" indent="-17780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SzPct val="60000"/>
        <a:buFont typeface="Lucida Grande"/>
        <a:buChar char="‣"/>
        <a:defRPr>
          <a:solidFill>
            <a:schemeClr val="bg2"/>
          </a:solidFill>
          <a:latin typeface="+mn-lt"/>
          <a:ea typeface="+mn-ea"/>
          <a:cs typeface="ヒラギノ明朝 ProN W3"/>
          <a:sym typeface="Georgia" panose="02040502050405020303" pitchFamily="18" charset="0"/>
        </a:defRPr>
      </a:lvl5pPr>
      <a:lvl6pPr marL="998508" indent="-178308" algn="l" rtl="0" fontAlgn="base">
        <a:lnSpc>
          <a:spcPct val="110000"/>
        </a:lnSpc>
        <a:spcBef>
          <a:spcPct val="0"/>
        </a:spcBef>
        <a:spcAft>
          <a:spcPct val="0"/>
        </a:spcAft>
        <a:buSzPct val="60000"/>
        <a:buFont typeface="Lucida Grande" charset="0"/>
        <a:buChar char="‣"/>
        <a:defRPr>
          <a:solidFill>
            <a:srgbClr val="FFFFFF"/>
          </a:solidFill>
          <a:latin typeface="+mn-lt"/>
          <a:ea typeface="+mn-ea"/>
          <a:sym typeface="Georgia" charset="0"/>
        </a:defRPr>
      </a:lvl6pPr>
      <a:lvl7pPr marL="1319454" indent="-178308" algn="l" rtl="0" fontAlgn="base">
        <a:lnSpc>
          <a:spcPct val="110000"/>
        </a:lnSpc>
        <a:spcBef>
          <a:spcPct val="0"/>
        </a:spcBef>
        <a:spcAft>
          <a:spcPct val="0"/>
        </a:spcAft>
        <a:buSzPct val="60000"/>
        <a:buFont typeface="Lucida Grande" charset="0"/>
        <a:buChar char="‣"/>
        <a:defRPr>
          <a:solidFill>
            <a:srgbClr val="FFFFFF"/>
          </a:solidFill>
          <a:latin typeface="+mn-lt"/>
          <a:ea typeface="+mn-ea"/>
          <a:sym typeface="Georgia" charset="0"/>
        </a:defRPr>
      </a:lvl7pPr>
      <a:lvl8pPr marL="1640400" indent="-178308" algn="l" rtl="0" fontAlgn="base">
        <a:lnSpc>
          <a:spcPct val="110000"/>
        </a:lnSpc>
        <a:spcBef>
          <a:spcPct val="0"/>
        </a:spcBef>
        <a:spcAft>
          <a:spcPct val="0"/>
        </a:spcAft>
        <a:buSzPct val="60000"/>
        <a:buFont typeface="Lucida Grande" charset="0"/>
        <a:buChar char="‣"/>
        <a:defRPr>
          <a:solidFill>
            <a:srgbClr val="FFFFFF"/>
          </a:solidFill>
          <a:latin typeface="+mn-lt"/>
          <a:ea typeface="+mn-ea"/>
          <a:sym typeface="Georgia" charset="0"/>
        </a:defRPr>
      </a:lvl8pPr>
      <a:lvl9pPr marL="1961349" indent="-178308" algn="l" rtl="0" fontAlgn="base">
        <a:lnSpc>
          <a:spcPct val="110000"/>
        </a:lnSpc>
        <a:spcBef>
          <a:spcPct val="0"/>
        </a:spcBef>
        <a:spcAft>
          <a:spcPct val="0"/>
        </a:spcAft>
        <a:buSzPct val="60000"/>
        <a:buFont typeface="Lucida Grande" charset="0"/>
        <a:buChar char="‣"/>
        <a:defRPr>
          <a:solidFill>
            <a:srgbClr val="FFFFFF"/>
          </a:solidFill>
          <a:latin typeface="+mn-lt"/>
          <a:ea typeface="+mn-ea"/>
          <a:sym typeface="Georgia" charset="0"/>
        </a:defRPr>
      </a:lvl9pPr>
    </p:bodyStyle>
    <p:otherStyle>
      <a:defPPr>
        <a:defRPr lang="nb-NO"/>
      </a:defPPr>
      <a:lvl1pPr marL="0" algn="l" defTabSz="64189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0943" algn="l" defTabSz="64189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1892" algn="l" defTabSz="64189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2841" algn="l" defTabSz="64189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3790" algn="l" defTabSz="64189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4740" algn="l" defTabSz="64189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5685" algn="l" defTabSz="64189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6636" algn="l" defTabSz="64189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67581" algn="l" defTabSz="64189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A284DA60-B33C-46B6-8D48-A3797C8819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428625"/>
            <a:ext cx="5510213" cy="53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5656" tIns="35656" rIns="35656" bIns="356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b-NO">
                <a:sym typeface="Georgia" panose="02040502050405020303" pitchFamily="18" charset="0"/>
              </a:rPr>
              <a:t>Click to edit Master title style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077F87D0-AEFF-4F72-A70E-711591F48E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46088" y="1093788"/>
            <a:ext cx="8374062" cy="492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5656" tIns="35656" rIns="35656" bIns="356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b-NO">
                <a:sym typeface="Georgia" panose="02040502050405020303" pitchFamily="18" charset="0"/>
              </a:rPr>
              <a:t>Click to edit Master text styles</a:t>
            </a:r>
          </a:p>
          <a:p>
            <a:pPr lvl="1"/>
            <a:r>
              <a:rPr lang="en-US" altLang="nb-NO">
                <a:sym typeface="Georgia" panose="02040502050405020303" pitchFamily="18" charset="0"/>
              </a:rPr>
              <a:t>Second level</a:t>
            </a:r>
          </a:p>
          <a:p>
            <a:pPr lvl="2"/>
            <a:r>
              <a:rPr lang="en-US" altLang="nb-NO">
                <a:sym typeface="Georgia" panose="02040502050405020303" pitchFamily="18" charset="0"/>
              </a:rPr>
              <a:t>Third level</a:t>
            </a:r>
          </a:p>
          <a:p>
            <a:pPr lvl="3"/>
            <a:r>
              <a:rPr lang="en-US" altLang="nb-NO">
                <a:sym typeface="Georgia" panose="02040502050405020303" pitchFamily="18" charset="0"/>
              </a:rPr>
              <a:t>Fourth level</a:t>
            </a:r>
          </a:p>
          <a:p>
            <a:pPr lvl="4"/>
            <a:r>
              <a:rPr lang="en-US" altLang="nb-NO">
                <a:sym typeface="Georgia" panose="02040502050405020303" pitchFamily="18" charset="0"/>
              </a:rPr>
              <a:t>Fifth level</a:t>
            </a:r>
          </a:p>
        </p:txBody>
      </p:sp>
      <p:pic>
        <p:nvPicPr>
          <p:cNvPr id="16388" name="Picture 4">
            <a:extLst>
              <a:ext uri="{FF2B5EF4-FFF2-40B4-BE49-F238E27FC236}">
                <a16:creationId xmlns:a16="http://schemas.microsoft.com/office/drawing/2014/main" id="{AF82E13E-27BF-4C1F-A1DF-A4F0425940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6122988"/>
            <a:ext cx="9398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Rektangel 1">
            <a:extLst>
              <a:ext uri="{FF2B5EF4-FFF2-40B4-BE49-F238E27FC236}">
                <a16:creationId xmlns:a16="http://schemas.microsoft.com/office/drawing/2014/main" id="{79B98EB0-7BB0-48EE-945D-F0BA5900CC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52413" y="6597650"/>
            <a:ext cx="5761038" cy="431800"/>
          </a:xfrm>
          <a:prstGeom prst="rect">
            <a:avLst/>
          </a:prstGeom>
          <a:solidFill>
            <a:srgbClr val="26A2BC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ヒラギノ明朝 ProN W3"/>
                <a:cs typeface="ヒラギノ明朝 ProN W3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ヒラギノ明朝 ProN W3"/>
                <a:cs typeface="ヒラギノ明朝 ProN W3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ヒラギノ明朝 ProN W3"/>
                <a:cs typeface="ヒラギノ明朝 ProN W3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ヒラギノ明朝 ProN W3"/>
                <a:cs typeface="ヒラギノ明朝 ProN W3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ヒラギノ明朝 ProN W3"/>
                <a:cs typeface="ヒラギノ明朝 ProN W3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ヒラギノ明朝 ProN W3"/>
                <a:cs typeface="ヒラギノ明朝 ProN W3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ヒラギノ明朝 ProN W3"/>
                <a:cs typeface="ヒラギノ明朝 ProN W3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ヒラギノ明朝 ProN W3"/>
                <a:cs typeface="ヒラギノ明朝 ProN W3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ヒラギノ明朝 ProN W3"/>
                <a:cs typeface="ヒラギノ明朝 ProN W3"/>
              </a:defRPr>
            </a:lvl9pPr>
          </a:lstStyle>
          <a:p>
            <a:pPr algn="ctr" defTabSz="914400" eaLnBrk="1" hangingPunct="1">
              <a:defRPr/>
            </a:pPr>
            <a:endParaRPr lang="nb-NO" altLang="nb-NO" sz="4200">
              <a:solidFill>
                <a:srgbClr val="000000"/>
              </a:solidFill>
              <a:latin typeface="Gill Sans"/>
              <a:ea typeface="ヒラギノ角ゴ ProN W3"/>
              <a:cs typeface="ヒラギノ角ゴ ProN W3"/>
              <a:sym typeface="Gill Sans"/>
            </a:endParaRPr>
          </a:p>
        </p:txBody>
      </p:sp>
      <p:sp>
        <p:nvSpPr>
          <p:cNvPr id="16390" name="Rektangel 5">
            <a:extLst>
              <a:ext uri="{FF2B5EF4-FFF2-40B4-BE49-F238E27FC236}">
                <a16:creationId xmlns:a16="http://schemas.microsoft.com/office/drawing/2014/main" id="{512E8B1B-34E4-4EFA-A75B-2749DA8150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1638" y="-171450"/>
            <a:ext cx="5761037" cy="431800"/>
          </a:xfrm>
          <a:prstGeom prst="rect">
            <a:avLst/>
          </a:prstGeom>
          <a:solidFill>
            <a:srgbClr val="26A2BC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ヒラギノ明朝 ProN W3"/>
                <a:cs typeface="ヒラギノ明朝 ProN W3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ヒラギノ明朝 ProN W3"/>
                <a:cs typeface="ヒラギノ明朝 ProN W3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ヒラギノ明朝 ProN W3"/>
                <a:cs typeface="ヒラギノ明朝 ProN W3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ヒラギノ明朝 ProN W3"/>
                <a:cs typeface="ヒラギノ明朝 ProN W3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ヒラギノ明朝 ProN W3"/>
                <a:cs typeface="ヒラギノ明朝 ProN W3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ヒラギノ明朝 ProN W3"/>
                <a:cs typeface="ヒラギノ明朝 ProN W3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ヒラギノ明朝 ProN W3"/>
                <a:cs typeface="ヒラギノ明朝 ProN W3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ヒラギノ明朝 ProN W3"/>
                <a:cs typeface="ヒラギノ明朝 ProN W3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ヒラギノ明朝 ProN W3"/>
                <a:cs typeface="ヒラギノ明朝 ProN W3"/>
              </a:defRPr>
            </a:lvl9pPr>
          </a:lstStyle>
          <a:p>
            <a:pPr algn="ctr" defTabSz="914400" eaLnBrk="1" hangingPunct="1">
              <a:defRPr/>
            </a:pPr>
            <a:endParaRPr lang="nb-NO" altLang="nb-NO" sz="4200">
              <a:solidFill>
                <a:srgbClr val="000000"/>
              </a:solidFill>
              <a:latin typeface="Gill Sans"/>
              <a:ea typeface="ヒラギノ角ゴ ProN W3"/>
              <a:cs typeface="ヒラギノ角ゴ ProN W3"/>
              <a:sym typeface="Gill San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03" r:id="rId1"/>
    <p:sldLayoutId id="2147484404" r:id="rId2"/>
  </p:sldLayoutIdLst>
  <p:transition spd="med"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 i="1">
          <a:solidFill>
            <a:srgbClr val="A9895A"/>
          </a:solidFill>
          <a:latin typeface="+mj-lt"/>
          <a:ea typeface="+mj-ea"/>
          <a:cs typeface="ヒラギノ明朝 ProN W3"/>
          <a:sym typeface="Georgia" panose="02040502050405020303" pitchFamily="18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 i="1">
          <a:solidFill>
            <a:srgbClr val="A9895A"/>
          </a:solidFill>
          <a:latin typeface="Georgia" charset="0"/>
          <a:ea typeface="ヒラギノ明朝 ProN W3" charset="-128"/>
          <a:cs typeface="ヒラギノ明朝 ProN W3"/>
          <a:sym typeface="Georgia" panose="02040502050405020303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 i="1">
          <a:solidFill>
            <a:srgbClr val="A9895A"/>
          </a:solidFill>
          <a:latin typeface="Georgia" charset="0"/>
          <a:ea typeface="ヒラギノ明朝 ProN W3" charset="-128"/>
          <a:cs typeface="ヒラギノ明朝 ProN W3"/>
          <a:sym typeface="Georgia" panose="02040502050405020303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 i="1">
          <a:solidFill>
            <a:srgbClr val="A9895A"/>
          </a:solidFill>
          <a:latin typeface="Georgia" charset="0"/>
          <a:ea typeface="ヒラギノ明朝 ProN W3" charset="-128"/>
          <a:cs typeface="ヒラギノ明朝 ProN W3"/>
          <a:sym typeface="Georgia" panose="02040502050405020303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 i="1">
          <a:solidFill>
            <a:srgbClr val="A9895A"/>
          </a:solidFill>
          <a:latin typeface="Georgia" charset="0"/>
          <a:ea typeface="ヒラギノ明朝 ProN W3" charset="-128"/>
          <a:cs typeface="ヒラギノ明朝 ProN W3"/>
          <a:sym typeface="Georgia" panose="02040502050405020303" pitchFamily="18" charset="0"/>
        </a:defRPr>
      </a:lvl5pPr>
      <a:lvl6pPr marL="320943" algn="l" rtl="0" fontAlgn="base">
        <a:lnSpc>
          <a:spcPct val="90000"/>
        </a:lnSpc>
        <a:spcBef>
          <a:spcPct val="0"/>
        </a:spcBef>
        <a:spcAft>
          <a:spcPct val="0"/>
        </a:spcAft>
        <a:defRPr sz="2500">
          <a:solidFill>
            <a:srgbClr val="FFFFFF"/>
          </a:solidFill>
          <a:latin typeface="Georgia" charset="0"/>
          <a:ea typeface="ヒラギノ明朝 ProN W3" charset="-128"/>
          <a:sym typeface="Georgia" charset="0"/>
        </a:defRPr>
      </a:lvl6pPr>
      <a:lvl7pPr marL="641892" algn="l" rtl="0" fontAlgn="base">
        <a:lnSpc>
          <a:spcPct val="90000"/>
        </a:lnSpc>
        <a:spcBef>
          <a:spcPct val="0"/>
        </a:spcBef>
        <a:spcAft>
          <a:spcPct val="0"/>
        </a:spcAft>
        <a:defRPr sz="2500">
          <a:solidFill>
            <a:srgbClr val="FFFFFF"/>
          </a:solidFill>
          <a:latin typeface="Georgia" charset="0"/>
          <a:ea typeface="ヒラギノ明朝 ProN W3" charset="-128"/>
          <a:sym typeface="Georgia" charset="0"/>
        </a:defRPr>
      </a:lvl7pPr>
      <a:lvl8pPr marL="962841" algn="l" rtl="0" fontAlgn="base">
        <a:lnSpc>
          <a:spcPct val="90000"/>
        </a:lnSpc>
        <a:spcBef>
          <a:spcPct val="0"/>
        </a:spcBef>
        <a:spcAft>
          <a:spcPct val="0"/>
        </a:spcAft>
        <a:defRPr sz="2500">
          <a:solidFill>
            <a:srgbClr val="FFFFFF"/>
          </a:solidFill>
          <a:latin typeface="Georgia" charset="0"/>
          <a:ea typeface="ヒラギノ明朝 ProN W3" charset="-128"/>
          <a:sym typeface="Georgia" charset="0"/>
        </a:defRPr>
      </a:lvl8pPr>
      <a:lvl9pPr marL="1283790" algn="l" rtl="0" fontAlgn="base">
        <a:lnSpc>
          <a:spcPct val="90000"/>
        </a:lnSpc>
        <a:spcBef>
          <a:spcPct val="0"/>
        </a:spcBef>
        <a:spcAft>
          <a:spcPct val="0"/>
        </a:spcAft>
        <a:defRPr sz="2500">
          <a:solidFill>
            <a:srgbClr val="FFFFFF"/>
          </a:solidFill>
          <a:latin typeface="Georgia" charset="0"/>
          <a:ea typeface="ヒラギノ明朝 ProN W3" charset="-128"/>
          <a:sym typeface="Georgia" charset="0"/>
        </a:defRPr>
      </a:lvl9pPr>
    </p:titleStyle>
    <p:bodyStyle>
      <a:lvl1pPr algn="l" rtl="0" eaLnBrk="0" fontAlgn="base" hangingPunct="0">
        <a:spcBef>
          <a:spcPct val="0"/>
        </a:spcBef>
        <a:spcAft>
          <a:spcPct val="0"/>
        </a:spcAft>
        <a:defRPr sz="1700">
          <a:solidFill>
            <a:schemeClr val="bg2"/>
          </a:solidFill>
          <a:latin typeface="+mn-lt"/>
          <a:ea typeface="+mn-ea"/>
          <a:cs typeface="ヒラギノ明朝 ProN W3"/>
          <a:sym typeface="Georgia" panose="02040502050405020303" pitchFamily="18" charset="0"/>
        </a:defRPr>
      </a:lvl1pPr>
      <a:lvl2pPr marL="177800" indent="-177800" algn="l" rtl="0" eaLnBrk="0" fontAlgn="base" hangingPunct="0">
        <a:spcBef>
          <a:spcPct val="0"/>
        </a:spcBef>
        <a:spcAft>
          <a:spcPct val="0"/>
        </a:spcAft>
        <a:buSzPct val="60000"/>
        <a:buFont typeface="Lucida Grande"/>
        <a:buChar char="‣"/>
        <a:defRPr sz="1700">
          <a:solidFill>
            <a:schemeClr val="bg2"/>
          </a:solidFill>
          <a:latin typeface="+mn-lt"/>
          <a:ea typeface="+mn-ea"/>
          <a:cs typeface="ヒラギノ明朝 ProN W3"/>
          <a:sym typeface="Georgia" panose="02040502050405020303" pitchFamily="18" charset="0"/>
        </a:defRPr>
      </a:lvl2pPr>
      <a:lvl3pPr marL="320675" indent="-17780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SzPct val="60000"/>
        <a:buFont typeface="Lucida Grande"/>
        <a:buChar char="‣"/>
        <a:defRPr sz="1500">
          <a:solidFill>
            <a:schemeClr val="bg2"/>
          </a:solidFill>
          <a:latin typeface="+mn-lt"/>
          <a:ea typeface="+mn-ea"/>
          <a:cs typeface="ヒラギノ明朝 ProN W3"/>
          <a:sym typeface="Georgia" panose="02040502050405020303" pitchFamily="18" charset="0"/>
        </a:defRPr>
      </a:lvl3pPr>
      <a:lvl4pPr marL="498475" indent="-17780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SzPct val="60000"/>
        <a:buFont typeface="Lucida Grande"/>
        <a:buChar char="‣"/>
        <a:defRPr sz="1400">
          <a:solidFill>
            <a:schemeClr val="bg2"/>
          </a:solidFill>
          <a:latin typeface="+mn-lt"/>
          <a:ea typeface="+mn-ea"/>
          <a:cs typeface="ヒラギノ明朝 ProN W3"/>
          <a:sym typeface="Georgia" panose="02040502050405020303" pitchFamily="18" charset="0"/>
        </a:defRPr>
      </a:lvl4pPr>
      <a:lvl5pPr marL="676275" indent="-17780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SzPct val="60000"/>
        <a:buFont typeface="Lucida Grande"/>
        <a:buChar char="‣"/>
        <a:defRPr>
          <a:solidFill>
            <a:schemeClr val="bg2"/>
          </a:solidFill>
          <a:latin typeface="+mn-lt"/>
          <a:ea typeface="+mn-ea"/>
          <a:cs typeface="ヒラギノ明朝 ProN W3"/>
          <a:sym typeface="Georgia" panose="02040502050405020303" pitchFamily="18" charset="0"/>
        </a:defRPr>
      </a:lvl5pPr>
      <a:lvl6pPr marL="998508" indent="-178308" algn="l" rtl="0" fontAlgn="base">
        <a:lnSpc>
          <a:spcPct val="110000"/>
        </a:lnSpc>
        <a:spcBef>
          <a:spcPct val="0"/>
        </a:spcBef>
        <a:spcAft>
          <a:spcPct val="0"/>
        </a:spcAft>
        <a:buSzPct val="60000"/>
        <a:buFont typeface="Lucida Grande" charset="0"/>
        <a:buChar char="‣"/>
        <a:defRPr>
          <a:solidFill>
            <a:srgbClr val="FFFFFF"/>
          </a:solidFill>
          <a:latin typeface="+mn-lt"/>
          <a:ea typeface="+mn-ea"/>
          <a:sym typeface="Georgia" charset="0"/>
        </a:defRPr>
      </a:lvl6pPr>
      <a:lvl7pPr marL="1319454" indent="-178308" algn="l" rtl="0" fontAlgn="base">
        <a:lnSpc>
          <a:spcPct val="110000"/>
        </a:lnSpc>
        <a:spcBef>
          <a:spcPct val="0"/>
        </a:spcBef>
        <a:spcAft>
          <a:spcPct val="0"/>
        </a:spcAft>
        <a:buSzPct val="60000"/>
        <a:buFont typeface="Lucida Grande" charset="0"/>
        <a:buChar char="‣"/>
        <a:defRPr>
          <a:solidFill>
            <a:srgbClr val="FFFFFF"/>
          </a:solidFill>
          <a:latin typeface="+mn-lt"/>
          <a:ea typeface="+mn-ea"/>
          <a:sym typeface="Georgia" charset="0"/>
        </a:defRPr>
      </a:lvl7pPr>
      <a:lvl8pPr marL="1640400" indent="-178308" algn="l" rtl="0" fontAlgn="base">
        <a:lnSpc>
          <a:spcPct val="110000"/>
        </a:lnSpc>
        <a:spcBef>
          <a:spcPct val="0"/>
        </a:spcBef>
        <a:spcAft>
          <a:spcPct val="0"/>
        </a:spcAft>
        <a:buSzPct val="60000"/>
        <a:buFont typeface="Lucida Grande" charset="0"/>
        <a:buChar char="‣"/>
        <a:defRPr>
          <a:solidFill>
            <a:srgbClr val="FFFFFF"/>
          </a:solidFill>
          <a:latin typeface="+mn-lt"/>
          <a:ea typeface="+mn-ea"/>
          <a:sym typeface="Georgia" charset="0"/>
        </a:defRPr>
      </a:lvl8pPr>
      <a:lvl9pPr marL="1961349" indent="-178308" algn="l" rtl="0" fontAlgn="base">
        <a:lnSpc>
          <a:spcPct val="110000"/>
        </a:lnSpc>
        <a:spcBef>
          <a:spcPct val="0"/>
        </a:spcBef>
        <a:spcAft>
          <a:spcPct val="0"/>
        </a:spcAft>
        <a:buSzPct val="60000"/>
        <a:buFont typeface="Lucida Grande" charset="0"/>
        <a:buChar char="‣"/>
        <a:defRPr>
          <a:solidFill>
            <a:srgbClr val="FFFFFF"/>
          </a:solidFill>
          <a:latin typeface="+mn-lt"/>
          <a:ea typeface="+mn-ea"/>
          <a:sym typeface="Georgia" charset="0"/>
        </a:defRPr>
      </a:lvl9pPr>
    </p:bodyStyle>
    <p:otherStyle>
      <a:defPPr>
        <a:defRPr lang="nb-NO"/>
      </a:defPPr>
      <a:lvl1pPr marL="0" algn="l" defTabSz="64189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0943" algn="l" defTabSz="64189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1892" algn="l" defTabSz="64189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2841" algn="l" defTabSz="64189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3790" algn="l" defTabSz="64189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4740" algn="l" defTabSz="64189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5685" algn="l" defTabSz="64189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6636" algn="l" defTabSz="64189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67581" algn="l" defTabSz="64189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D7B05273-AE0D-4B00-B797-FF6A3A3FC5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428625"/>
            <a:ext cx="5510213" cy="53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5656" tIns="35656" rIns="35656" bIns="356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b-NO">
                <a:sym typeface="Georgia" panose="02040502050405020303" pitchFamily="18" charset="0"/>
              </a:rPr>
              <a:t>Click to edit Master title style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90BDFD35-6C48-44C2-ADD5-77AABCB230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46088" y="1093788"/>
            <a:ext cx="8374062" cy="492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5656" tIns="35656" rIns="35656" bIns="356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b-NO">
                <a:sym typeface="Georgia" panose="02040502050405020303" pitchFamily="18" charset="0"/>
              </a:rPr>
              <a:t>Click to edit Master text styles</a:t>
            </a:r>
          </a:p>
          <a:p>
            <a:pPr lvl="1"/>
            <a:r>
              <a:rPr lang="en-US" altLang="nb-NO">
                <a:sym typeface="Georgia" panose="02040502050405020303" pitchFamily="18" charset="0"/>
              </a:rPr>
              <a:t>Second level</a:t>
            </a:r>
          </a:p>
          <a:p>
            <a:pPr lvl="2"/>
            <a:r>
              <a:rPr lang="en-US" altLang="nb-NO">
                <a:sym typeface="Georgia" panose="02040502050405020303" pitchFamily="18" charset="0"/>
              </a:rPr>
              <a:t>Third level</a:t>
            </a:r>
          </a:p>
          <a:p>
            <a:pPr lvl="3"/>
            <a:r>
              <a:rPr lang="en-US" altLang="nb-NO">
                <a:sym typeface="Georgia" panose="02040502050405020303" pitchFamily="18" charset="0"/>
              </a:rPr>
              <a:t>Fourth level</a:t>
            </a:r>
          </a:p>
          <a:p>
            <a:pPr lvl="4"/>
            <a:r>
              <a:rPr lang="en-US" altLang="nb-NO">
                <a:sym typeface="Georgia" panose="02040502050405020303" pitchFamily="18" charset="0"/>
              </a:rPr>
              <a:t>Fifth level</a:t>
            </a:r>
          </a:p>
        </p:txBody>
      </p:sp>
      <p:pic>
        <p:nvPicPr>
          <p:cNvPr id="17412" name="Picture 4">
            <a:extLst>
              <a:ext uri="{FF2B5EF4-FFF2-40B4-BE49-F238E27FC236}">
                <a16:creationId xmlns:a16="http://schemas.microsoft.com/office/drawing/2014/main" id="{70B9FC00-ED34-4F4A-962A-1780D9E835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6122988"/>
            <a:ext cx="9398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Rektangel 1">
            <a:extLst>
              <a:ext uri="{FF2B5EF4-FFF2-40B4-BE49-F238E27FC236}">
                <a16:creationId xmlns:a16="http://schemas.microsoft.com/office/drawing/2014/main" id="{96B01862-D9C5-41A3-BAA4-2F4D425FD2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52413" y="6597650"/>
            <a:ext cx="5761038" cy="431800"/>
          </a:xfrm>
          <a:prstGeom prst="rect">
            <a:avLst/>
          </a:prstGeom>
          <a:solidFill>
            <a:srgbClr val="3E2C8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ヒラギノ明朝 ProN W3"/>
                <a:cs typeface="ヒラギノ明朝 ProN W3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ヒラギノ明朝 ProN W3"/>
                <a:cs typeface="ヒラギノ明朝 ProN W3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ヒラギノ明朝 ProN W3"/>
                <a:cs typeface="ヒラギノ明朝 ProN W3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ヒラギノ明朝 ProN W3"/>
                <a:cs typeface="ヒラギノ明朝 ProN W3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ヒラギノ明朝 ProN W3"/>
                <a:cs typeface="ヒラギノ明朝 ProN W3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ヒラギノ明朝 ProN W3"/>
                <a:cs typeface="ヒラギノ明朝 ProN W3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ヒラギノ明朝 ProN W3"/>
                <a:cs typeface="ヒラギノ明朝 ProN W3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ヒラギノ明朝 ProN W3"/>
                <a:cs typeface="ヒラギノ明朝 ProN W3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ヒラギノ明朝 ProN W3"/>
                <a:cs typeface="ヒラギノ明朝 ProN W3"/>
              </a:defRPr>
            </a:lvl9pPr>
          </a:lstStyle>
          <a:p>
            <a:pPr algn="ctr" defTabSz="914400" eaLnBrk="1" hangingPunct="1">
              <a:defRPr/>
            </a:pPr>
            <a:endParaRPr lang="nb-NO" altLang="nb-NO" sz="4200">
              <a:solidFill>
                <a:srgbClr val="000000"/>
              </a:solidFill>
              <a:latin typeface="Gill Sans"/>
              <a:ea typeface="ヒラギノ角ゴ ProN W3"/>
              <a:cs typeface="ヒラギノ角ゴ ProN W3"/>
              <a:sym typeface="Gill Sans"/>
            </a:endParaRPr>
          </a:p>
        </p:txBody>
      </p:sp>
      <p:sp>
        <p:nvSpPr>
          <p:cNvPr id="17414" name="Rektangel 5">
            <a:extLst>
              <a:ext uri="{FF2B5EF4-FFF2-40B4-BE49-F238E27FC236}">
                <a16:creationId xmlns:a16="http://schemas.microsoft.com/office/drawing/2014/main" id="{E3F842C3-A50F-441E-BC3B-A23510E8C2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1638" y="-171450"/>
            <a:ext cx="5761037" cy="431800"/>
          </a:xfrm>
          <a:prstGeom prst="rect">
            <a:avLst/>
          </a:prstGeom>
          <a:solidFill>
            <a:srgbClr val="3E2C8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ヒラギノ明朝 ProN W3"/>
                <a:cs typeface="ヒラギノ明朝 ProN W3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ヒラギノ明朝 ProN W3"/>
                <a:cs typeface="ヒラギノ明朝 ProN W3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ヒラギノ明朝 ProN W3"/>
                <a:cs typeface="ヒラギノ明朝 ProN W3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ヒラギノ明朝 ProN W3"/>
                <a:cs typeface="ヒラギノ明朝 ProN W3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ヒラギノ明朝 ProN W3"/>
                <a:cs typeface="ヒラギノ明朝 ProN W3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ヒラギノ明朝 ProN W3"/>
                <a:cs typeface="ヒラギノ明朝 ProN W3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ヒラギノ明朝 ProN W3"/>
                <a:cs typeface="ヒラギノ明朝 ProN W3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ヒラギノ明朝 ProN W3"/>
                <a:cs typeface="ヒラギノ明朝 ProN W3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ヒラギノ明朝 ProN W3"/>
                <a:cs typeface="ヒラギノ明朝 ProN W3"/>
              </a:defRPr>
            </a:lvl9pPr>
          </a:lstStyle>
          <a:p>
            <a:pPr algn="ctr" defTabSz="914400" eaLnBrk="1" hangingPunct="1">
              <a:defRPr/>
            </a:pPr>
            <a:endParaRPr lang="nb-NO" altLang="nb-NO" sz="4200">
              <a:solidFill>
                <a:srgbClr val="000000"/>
              </a:solidFill>
              <a:latin typeface="Gill Sans"/>
              <a:ea typeface="ヒラギノ角ゴ ProN W3"/>
              <a:cs typeface="ヒラギノ角ゴ ProN W3"/>
              <a:sym typeface="Gill San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05" r:id="rId1"/>
    <p:sldLayoutId id="2147484406" r:id="rId2"/>
    <p:sldLayoutId id="2147484439" r:id="rId3"/>
    <p:sldLayoutId id="2147484440" r:id="rId4"/>
  </p:sldLayoutIdLst>
  <p:transition spd="med"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 i="1">
          <a:solidFill>
            <a:srgbClr val="A9895A"/>
          </a:solidFill>
          <a:latin typeface="+mj-lt"/>
          <a:ea typeface="+mj-ea"/>
          <a:cs typeface="ヒラギノ明朝 ProN W3"/>
          <a:sym typeface="Georgia" panose="02040502050405020303" pitchFamily="18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 i="1">
          <a:solidFill>
            <a:srgbClr val="A9895A"/>
          </a:solidFill>
          <a:latin typeface="Georgia" charset="0"/>
          <a:ea typeface="ヒラギノ明朝 ProN W3" charset="-128"/>
          <a:cs typeface="ヒラギノ明朝 ProN W3"/>
          <a:sym typeface="Georgia" panose="02040502050405020303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 i="1">
          <a:solidFill>
            <a:srgbClr val="A9895A"/>
          </a:solidFill>
          <a:latin typeface="Georgia" charset="0"/>
          <a:ea typeface="ヒラギノ明朝 ProN W3" charset="-128"/>
          <a:cs typeface="ヒラギノ明朝 ProN W3"/>
          <a:sym typeface="Georgia" panose="02040502050405020303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 i="1">
          <a:solidFill>
            <a:srgbClr val="A9895A"/>
          </a:solidFill>
          <a:latin typeface="Georgia" charset="0"/>
          <a:ea typeface="ヒラギノ明朝 ProN W3" charset="-128"/>
          <a:cs typeface="ヒラギノ明朝 ProN W3"/>
          <a:sym typeface="Georgia" panose="02040502050405020303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 i="1">
          <a:solidFill>
            <a:srgbClr val="A9895A"/>
          </a:solidFill>
          <a:latin typeface="Georgia" charset="0"/>
          <a:ea typeface="ヒラギノ明朝 ProN W3" charset="-128"/>
          <a:cs typeface="ヒラギノ明朝 ProN W3"/>
          <a:sym typeface="Georgia" panose="02040502050405020303" pitchFamily="18" charset="0"/>
        </a:defRPr>
      </a:lvl5pPr>
      <a:lvl6pPr marL="320943" algn="l" rtl="0" fontAlgn="base">
        <a:lnSpc>
          <a:spcPct val="90000"/>
        </a:lnSpc>
        <a:spcBef>
          <a:spcPct val="0"/>
        </a:spcBef>
        <a:spcAft>
          <a:spcPct val="0"/>
        </a:spcAft>
        <a:defRPr sz="2500">
          <a:solidFill>
            <a:srgbClr val="FFFFFF"/>
          </a:solidFill>
          <a:latin typeface="Georgia" charset="0"/>
          <a:ea typeface="ヒラギノ明朝 ProN W3" charset="-128"/>
          <a:sym typeface="Georgia" charset="0"/>
        </a:defRPr>
      </a:lvl6pPr>
      <a:lvl7pPr marL="641892" algn="l" rtl="0" fontAlgn="base">
        <a:lnSpc>
          <a:spcPct val="90000"/>
        </a:lnSpc>
        <a:spcBef>
          <a:spcPct val="0"/>
        </a:spcBef>
        <a:spcAft>
          <a:spcPct val="0"/>
        </a:spcAft>
        <a:defRPr sz="2500">
          <a:solidFill>
            <a:srgbClr val="FFFFFF"/>
          </a:solidFill>
          <a:latin typeface="Georgia" charset="0"/>
          <a:ea typeface="ヒラギノ明朝 ProN W3" charset="-128"/>
          <a:sym typeface="Georgia" charset="0"/>
        </a:defRPr>
      </a:lvl7pPr>
      <a:lvl8pPr marL="962841" algn="l" rtl="0" fontAlgn="base">
        <a:lnSpc>
          <a:spcPct val="90000"/>
        </a:lnSpc>
        <a:spcBef>
          <a:spcPct val="0"/>
        </a:spcBef>
        <a:spcAft>
          <a:spcPct val="0"/>
        </a:spcAft>
        <a:defRPr sz="2500">
          <a:solidFill>
            <a:srgbClr val="FFFFFF"/>
          </a:solidFill>
          <a:latin typeface="Georgia" charset="0"/>
          <a:ea typeface="ヒラギノ明朝 ProN W3" charset="-128"/>
          <a:sym typeface="Georgia" charset="0"/>
        </a:defRPr>
      </a:lvl8pPr>
      <a:lvl9pPr marL="1283790" algn="l" rtl="0" fontAlgn="base">
        <a:lnSpc>
          <a:spcPct val="90000"/>
        </a:lnSpc>
        <a:spcBef>
          <a:spcPct val="0"/>
        </a:spcBef>
        <a:spcAft>
          <a:spcPct val="0"/>
        </a:spcAft>
        <a:defRPr sz="2500">
          <a:solidFill>
            <a:srgbClr val="FFFFFF"/>
          </a:solidFill>
          <a:latin typeface="Georgia" charset="0"/>
          <a:ea typeface="ヒラギノ明朝 ProN W3" charset="-128"/>
          <a:sym typeface="Georgia" charset="0"/>
        </a:defRPr>
      </a:lvl9pPr>
    </p:titleStyle>
    <p:bodyStyle>
      <a:lvl1pPr algn="l" rtl="0" eaLnBrk="0" fontAlgn="base" hangingPunct="0">
        <a:spcBef>
          <a:spcPct val="0"/>
        </a:spcBef>
        <a:spcAft>
          <a:spcPct val="0"/>
        </a:spcAft>
        <a:defRPr sz="1700">
          <a:solidFill>
            <a:schemeClr val="bg2"/>
          </a:solidFill>
          <a:latin typeface="+mn-lt"/>
          <a:ea typeface="+mn-ea"/>
          <a:cs typeface="ヒラギノ明朝 ProN W3"/>
          <a:sym typeface="Georgia" panose="02040502050405020303" pitchFamily="18" charset="0"/>
        </a:defRPr>
      </a:lvl1pPr>
      <a:lvl2pPr marL="177800" indent="-177800" algn="l" rtl="0" eaLnBrk="0" fontAlgn="base" hangingPunct="0">
        <a:spcBef>
          <a:spcPct val="0"/>
        </a:spcBef>
        <a:spcAft>
          <a:spcPct val="0"/>
        </a:spcAft>
        <a:buSzPct val="60000"/>
        <a:buFont typeface="Lucida Grande"/>
        <a:buChar char="‣"/>
        <a:defRPr sz="1700">
          <a:solidFill>
            <a:schemeClr val="bg2"/>
          </a:solidFill>
          <a:latin typeface="+mn-lt"/>
          <a:ea typeface="+mn-ea"/>
          <a:cs typeface="ヒラギノ明朝 ProN W3"/>
          <a:sym typeface="Georgia" panose="02040502050405020303" pitchFamily="18" charset="0"/>
        </a:defRPr>
      </a:lvl2pPr>
      <a:lvl3pPr marL="320675" indent="-17780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SzPct val="60000"/>
        <a:buFont typeface="Lucida Grande"/>
        <a:buChar char="‣"/>
        <a:defRPr sz="1500">
          <a:solidFill>
            <a:schemeClr val="bg2"/>
          </a:solidFill>
          <a:latin typeface="+mn-lt"/>
          <a:ea typeface="+mn-ea"/>
          <a:cs typeface="ヒラギノ明朝 ProN W3"/>
          <a:sym typeface="Georgia" panose="02040502050405020303" pitchFamily="18" charset="0"/>
        </a:defRPr>
      </a:lvl3pPr>
      <a:lvl4pPr marL="498475" indent="-17780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SzPct val="60000"/>
        <a:buFont typeface="Lucida Grande"/>
        <a:buChar char="‣"/>
        <a:defRPr sz="1400">
          <a:solidFill>
            <a:schemeClr val="bg2"/>
          </a:solidFill>
          <a:latin typeface="+mn-lt"/>
          <a:ea typeface="+mn-ea"/>
          <a:cs typeface="ヒラギノ明朝 ProN W3"/>
          <a:sym typeface="Georgia" panose="02040502050405020303" pitchFamily="18" charset="0"/>
        </a:defRPr>
      </a:lvl4pPr>
      <a:lvl5pPr marL="676275" indent="-17780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SzPct val="60000"/>
        <a:buFont typeface="Lucida Grande"/>
        <a:buChar char="‣"/>
        <a:defRPr>
          <a:solidFill>
            <a:schemeClr val="bg2"/>
          </a:solidFill>
          <a:latin typeface="+mn-lt"/>
          <a:ea typeface="+mn-ea"/>
          <a:cs typeface="ヒラギノ明朝 ProN W3"/>
          <a:sym typeface="Georgia" panose="02040502050405020303" pitchFamily="18" charset="0"/>
        </a:defRPr>
      </a:lvl5pPr>
      <a:lvl6pPr marL="998508" indent="-178308" algn="l" rtl="0" fontAlgn="base">
        <a:lnSpc>
          <a:spcPct val="110000"/>
        </a:lnSpc>
        <a:spcBef>
          <a:spcPct val="0"/>
        </a:spcBef>
        <a:spcAft>
          <a:spcPct val="0"/>
        </a:spcAft>
        <a:buSzPct val="60000"/>
        <a:buFont typeface="Lucida Grande" charset="0"/>
        <a:buChar char="‣"/>
        <a:defRPr>
          <a:solidFill>
            <a:srgbClr val="FFFFFF"/>
          </a:solidFill>
          <a:latin typeface="+mn-lt"/>
          <a:ea typeface="+mn-ea"/>
          <a:sym typeface="Georgia" charset="0"/>
        </a:defRPr>
      </a:lvl6pPr>
      <a:lvl7pPr marL="1319454" indent="-178308" algn="l" rtl="0" fontAlgn="base">
        <a:lnSpc>
          <a:spcPct val="110000"/>
        </a:lnSpc>
        <a:spcBef>
          <a:spcPct val="0"/>
        </a:spcBef>
        <a:spcAft>
          <a:spcPct val="0"/>
        </a:spcAft>
        <a:buSzPct val="60000"/>
        <a:buFont typeface="Lucida Grande" charset="0"/>
        <a:buChar char="‣"/>
        <a:defRPr>
          <a:solidFill>
            <a:srgbClr val="FFFFFF"/>
          </a:solidFill>
          <a:latin typeface="+mn-lt"/>
          <a:ea typeface="+mn-ea"/>
          <a:sym typeface="Georgia" charset="0"/>
        </a:defRPr>
      </a:lvl7pPr>
      <a:lvl8pPr marL="1640400" indent="-178308" algn="l" rtl="0" fontAlgn="base">
        <a:lnSpc>
          <a:spcPct val="110000"/>
        </a:lnSpc>
        <a:spcBef>
          <a:spcPct val="0"/>
        </a:spcBef>
        <a:spcAft>
          <a:spcPct val="0"/>
        </a:spcAft>
        <a:buSzPct val="60000"/>
        <a:buFont typeface="Lucida Grande" charset="0"/>
        <a:buChar char="‣"/>
        <a:defRPr>
          <a:solidFill>
            <a:srgbClr val="FFFFFF"/>
          </a:solidFill>
          <a:latin typeface="+mn-lt"/>
          <a:ea typeface="+mn-ea"/>
          <a:sym typeface="Georgia" charset="0"/>
        </a:defRPr>
      </a:lvl8pPr>
      <a:lvl9pPr marL="1961349" indent="-178308" algn="l" rtl="0" fontAlgn="base">
        <a:lnSpc>
          <a:spcPct val="110000"/>
        </a:lnSpc>
        <a:spcBef>
          <a:spcPct val="0"/>
        </a:spcBef>
        <a:spcAft>
          <a:spcPct val="0"/>
        </a:spcAft>
        <a:buSzPct val="60000"/>
        <a:buFont typeface="Lucida Grande" charset="0"/>
        <a:buChar char="‣"/>
        <a:defRPr>
          <a:solidFill>
            <a:srgbClr val="FFFFFF"/>
          </a:solidFill>
          <a:latin typeface="+mn-lt"/>
          <a:ea typeface="+mn-ea"/>
          <a:sym typeface="Georgia" charset="0"/>
        </a:defRPr>
      </a:lvl9pPr>
    </p:bodyStyle>
    <p:otherStyle>
      <a:defPPr>
        <a:defRPr lang="nb-NO"/>
      </a:defPPr>
      <a:lvl1pPr marL="0" algn="l" defTabSz="64189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0943" algn="l" defTabSz="64189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1892" algn="l" defTabSz="64189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2841" algn="l" defTabSz="64189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3790" algn="l" defTabSz="64189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4740" algn="l" defTabSz="64189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5685" algn="l" defTabSz="64189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6636" algn="l" defTabSz="64189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67581" algn="l" defTabSz="64189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0A37C3AC-52D7-4A3F-8CD8-B404A3A481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428625"/>
            <a:ext cx="5510213" cy="53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5656" tIns="35656" rIns="35656" bIns="356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b-NO">
                <a:sym typeface="Georgia" panose="02040502050405020303" pitchFamily="18" charset="0"/>
              </a:rPr>
              <a:t>Click to edit Master title style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9FC1A55D-0329-4384-A0F3-004A328C3D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46088" y="1093788"/>
            <a:ext cx="8374062" cy="492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5656" tIns="35656" rIns="35656" bIns="356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b-NO">
                <a:sym typeface="Georgia" panose="02040502050405020303" pitchFamily="18" charset="0"/>
              </a:rPr>
              <a:t>Click to edit Master text styles</a:t>
            </a:r>
          </a:p>
          <a:p>
            <a:pPr lvl="1"/>
            <a:r>
              <a:rPr lang="en-US" altLang="nb-NO">
                <a:sym typeface="Georgia" panose="02040502050405020303" pitchFamily="18" charset="0"/>
              </a:rPr>
              <a:t>Second level</a:t>
            </a:r>
          </a:p>
          <a:p>
            <a:pPr lvl="2"/>
            <a:r>
              <a:rPr lang="en-US" altLang="nb-NO">
                <a:sym typeface="Georgia" panose="02040502050405020303" pitchFamily="18" charset="0"/>
              </a:rPr>
              <a:t>Third level</a:t>
            </a:r>
          </a:p>
          <a:p>
            <a:pPr lvl="3"/>
            <a:r>
              <a:rPr lang="en-US" altLang="nb-NO">
                <a:sym typeface="Georgia" panose="02040502050405020303" pitchFamily="18" charset="0"/>
              </a:rPr>
              <a:t>Fourth level</a:t>
            </a:r>
          </a:p>
          <a:p>
            <a:pPr lvl="4"/>
            <a:r>
              <a:rPr lang="en-US" altLang="nb-NO">
                <a:sym typeface="Georgia" panose="02040502050405020303" pitchFamily="18" charset="0"/>
              </a:rPr>
              <a:t>Fifth level</a:t>
            </a:r>
          </a:p>
        </p:txBody>
      </p:sp>
      <p:pic>
        <p:nvPicPr>
          <p:cNvPr id="18436" name="Picture 4">
            <a:extLst>
              <a:ext uri="{FF2B5EF4-FFF2-40B4-BE49-F238E27FC236}">
                <a16:creationId xmlns:a16="http://schemas.microsoft.com/office/drawing/2014/main" id="{978A67C7-410F-4382-A643-DE00A05351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6122988"/>
            <a:ext cx="9398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Rektangel 1">
            <a:extLst>
              <a:ext uri="{FF2B5EF4-FFF2-40B4-BE49-F238E27FC236}">
                <a16:creationId xmlns:a16="http://schemas.microsoft.com/office/drawing/2014/main" id="{D1CAB9E1-D597-473E-894B-D53A150B85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52413" y="6597650"/>
            <a:ext cx="5761038" cy="431800"/>
          </a:xfrm>
          <a:prstGeom prst="rect">
            <a:avLst/>
          </a:prstGeom>
          <a:solidFill>
            <a:srgbClr val="4D5B29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ヒラギノ明朝 ProN W3"/>
                <a:cs typeface="ヒラギノ明朝 ProN W3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ヒラギノ明朝 ProN W3"/>
                <a:cs typeface="ヒラギノ明朝 ProN W3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ヒラギノ明朝 ProN W3"/>
                <a:cs typeface="ヒラギノ明朝 ProN W3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ヒラギノ明朝 ProN W3"/>
                <a:cs typeface="ヒラギノ明朝 ProN W3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ヒラギノ明朝 ProN W3"/>
                <a:cs typeface="ヒラギノ明朝 ProN W3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ヒラギノ明朝 ProN W3"/>
                <a:cs typeface="ヒラギノ明朝 ProN W3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ヒラギノ明朝 ProN W3"/>
                <a:cs typeface="ヒラギノ明朝 ProN W3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ヒラギノ明朝 ProN W3"/>
                <a:cs typeface="ヒラギノ明朝 ProN W3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ヒラギノ明朝 ProN W3"/>
                <a:cs typeface="ヒラギノ明朝 ProN W3"/>
              </a:defRPr>
            </a:lvl9pPr>
          </a:lstStyle>
          <a:p>
            <a:pPr algn="ctr" defTabSz="914400" eaLnBrk="1" hangingPunct="1">
              <a:defRPr/>
            </a:pPr>
            <a:endParaRPr lang="nb-NO" altLang="nb-NO" sz="4200">
              <a:solidFill>
                <a:srgbClr val="000000"/>
              </a:solidFill>
              <a:latin typeface="Gill Sans"/>
              <a:ea typeface="ヒラギノ角ゴ ProN W3"/>
              <a:cs typeface="ヒラギノ角ゴ ProN W3"/>
              <a:sym typeface="Gill Sans"/>
            </a:endParaRPr>
          </a:p>
        </p:txBody>
      </p:sp>
      <p:sp>
        <p:nvSpPr>
          <p:cNvPr id="18438" name="Rektangel 5">
            <a:extLst>
              <a:ext uri="{FF2B5EF4-FFF2-40B4-BE49-F238E27FC236}">
                <a16:creationId xmlns:a16="http://schemas.microsoft.com/office/drawing/2014/main" id="{BD1F4D57-E164-441F-8252-1700ED2F60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1638" y="-171450"/>
            <a:ext cx="5761037" cy="431800"/>
          </a:xfrm>
          <a:prstGeom prst="rect">
            <a:avLst/>
          </a:prstGeom>
          <a:solidFill>
            <a:srgbClr val="4D5B29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ヒラギノ明朝 ProN W3"/>
                <a:cs typeface="ヒラギノ明朝 ProN W3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ヒラギノ明朝 ProN W3"/>
                <a:cs typeface="ヒラギノ明朝 ProN W3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ヒラギノ明朝 ProN W3"/>
                <a:cs typeface="ヒラギノ明朝 ProN W3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ヒラギノ明朝 ProN W3"/>
                <a:cs typeface="ヒラギノ明朝 ProN W3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ヒラギノ明朝 ProN W3"/>
                <a:cs typeface="ヒラギノ明朝 ProN W3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ヒラギノ明朝 ProN W3"/>
                <a:cs typeface="ヒラギノ明朝 ProN W3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ヒラギノ明朝 ProN W3"/>
                <a:cs typeface="ヒラギノ明朝 ProN W3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ヒラギノ明朝 ProN W3"/>
                <a:cs typeface="ヒラギノ明朝 ProN W3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ヒラギノ明朝 ProN W3"/>
                <a:cs typeface="ヒラギノ明朝 ProN W3"/>
              </a:defRPr>
            </a:lvl9pPr>
          </a:lstStyle>
          <a:p>
            <a:pPr algn="ctr" defTabSz="914400" eaLnBrk="1" hangingPunct="1">
              <a:defRPr/>
            </a:pPr>
            <a:endParaRPr lang="nb-NO" altLang="nb-NO" sz="4200">
              <a:solidFill>
                <a:srgbClr val="000000"/>
              </a:solidFill>
              <a:latin typeface="Gill Sans"/>
              <a:ea typeface="ヒラギノ角ゴ ProN W3"/>
              <a:cs typeface="ヒラギノ角ゴ ProN W3"/>
              <a:sym typeface="Gill San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07" r:id="rId1"/>
    <p:sldLayoutId id="2147484408" r:id="rId2"/>
  </p:sldLayoutIdLst>
  <p:transition spd="med"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 i="1">
          <a:solidFill>
            <a:srgbClr val="A9895A"/>
          </a:solidFill>
          <a:latin typeface="+mj-lt"/>
          <a:ea typeface="+mj-ea"/>
          <a:cs typeface="ヒラギノ明朝 ProN W3"/>
          <a:sym typeface="Georgia" panose="02040502050405020303" pitchFamily="18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 i="1">
          <a:solidFill>
            <a:srgbClr val="A9895A"/>
          </a:solidFill>
          <a:latin typeface="Georgia" charset="0"/>
          <a:ea typeface="ヒラギノ明朝 ProN W3" charset="-128"/>
          <a:cs typeface="ヒラギノ明朝 ProN W3"/>
          <a:sym typeface="Georgia" panose="02040502050405020303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 i="1">
          <a:solidFill>
            <a:srgbClr val="A9895A"/>
          </a:solidFill>
          <a:latin typeface="Georgia" charset="0"/>
          <a:ea typeface="ヒラギノ明朝 ProN W3" charset="-128"/>
          <a:cs typeface="ヒラギノ明朝 ProN W3"/>
          <a:sym typeface="Georgia" panose="02040502050405020303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 i="1">
          <a:solidFill>
            <a:srgbClr val="A9895A"/>
          </a:solidFill>
          <a:latin typeface="Georgia" charset="0"/>
          <a:ea typeface="ヒラギノ明朝 ProN W3" charset="-128"/>
          <a:cs typeface="ヒラギノ明朝 ProN W3"/>
          <a:sym typeface="Georgia" panose="02040502050405020303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 i="1">
          <a:solidFill>
            <a:srgbClr val="A9895A"/>
          </a:solidFill>
          <a:latin typeface="Georgia" charset="0"/>
          <a:ea typeface="ヒラギノ明朝 ProN W3" charset="-128"/>
          <a:cs typeface="ヒラギノ明朝 ProN W3"/>
          <a:sym typeface="Georgia" panose="02040502050405020303" pitchFamily="18" charset="0"/>
        </a:defRPr>
      </a:lvl5pPr>
      <a:lvl6pPr marL="320943" algn="l" rtl="0" fontAlgn="base">
        <a:lnSpc>
          <a:spcPct val="90000"/>
        </a:lnSpc>
        <a:spcBef>
          <a:spcPct val="0"/>
        </a:spcBef>
        <a:spcAft>
          <a:spcPct val="0"/>
        </a:spcAft>
        <a:defRPr sz="2500">
          <a:solidFill>
            <a:srgbClr val="FFFFFF"/>
          </a:solidFill>
          <a:latin typeface="Georgia" charset="0"/>
          <a:ea typeface="ヒラギノ明朝 ProN W3" charset="-128"/>
          <a:sym typeface="Georgia" charset="0"/>
        </a:defRPr>
      </a:lvl6pPr>
      <a:lvl7pPr marL="641892" algn="l" rtl="0" fontAlgn="base">
        <a:lnSpc>
          <a:spcPct val="90000"/>
        </a:lnSpc>
        <a:spcBef>
          <a:spcPct val="0"/>
        </a:spcBef>
        <a:spcAft>
          <a:spcPct val="0"/>
        </a:spcAft>
        <a:defRPr sz="2500">
          <a:solidFill>
            <a:srgbClr val="FFFFFF"/>
          </a:solidFill>
          <a:latin typeface="Georgia" charset="0"/>
          <a:ea typeface="ヒラギノ明朝 ProN W3" charset="-128"/>
          <a:sym typeface="Georgia" charset="0"/>
        </a:defRPr>
      </a:lvl7pPr>
      <a:lvl8pPr marL="962841" algn="l" rtl="0" fontAlgn="base">
        <a:lnSpc>
          <a:spcPct val="90000"/>
        </a:lnSpc>
        <a:spcBef>
          <a:spcPct val="0"/>
        </a:spcBef>
        <a:spcAft>
          <a:spcPct val="0"/>
        </a:spcAft>
        <a:defRPr sz="2500">
          <a:solidFill>
            <a:srgbClr val="FFFFFF"/>
          </a:solidFill>
          <a:latin typeface="Georgia" charset="0"/>
          <a:ea typeface="ヒラギノ明朝 ProN W3" charset="-128"/>
          <a:sym typeface="Georgia" charset="0"/>
        </a:defRPr>
      </a:lvl8pPr>
      <a:lvl9pPr marL="1283790" algn="l" rtl="0" fontAlgn="base">
        <a:lnSpc>
          <a:spcPct val="90000"/>
        </a:lnSpc>
        <a:spcBef>
          <a:spcPct val="0"/>
        </a:spcBef>
        <a:spcAft>
          <a:spcPct val="0"/>
        </a:spcAft>
        <a:defRPr sz="2500">
          <a:solidFill>
            <a:srgbClr val="FFFFFF"/>
          </a:solidFill>
          <a:latin typeface="Georgia" charset="0"/>
          <a:ea typeface="ヒラギノ明朝 ProN W3" charset="-128"/>
          <a:sym typeface="Georgia" charset="0"/>
        </a:defRPr>
      </a:lvl9pPr>
    </p:titleStyle>
    <p:bodyStyle>
      <a:lvl1pPr algn="l" rtl="0" eaLnBrk="0" fontAlgn="base" hangingPunct="0">
        <a:spcBef>
          <a:spcPct val="0"/>
        </a:spcBef>
        <a:spcAft>
          <a:spcPct val="0"/>
        </a:spcAft>
        <a:defRPr sz="1700">
          <a:solidFill>
            <a:schemeClr val="bg2"/>
          </a:solidFill>
          <a:latin typeface="+mn-lt"/>
          <a:ea typeface="+mn-ea"/>
          <a:cs typeface="ヒラギノ明朝 ProN W3"/>
          <a:sym typeface="Georgia" panose="02040502050405020303" pitchFamily="18" charset="0"/>
        </a:defRPr>
      </a:lvl1pPr>
      <a:lvl2pPr marL="177800" indent="-177800" algn="l" rtl="0" eaLnBrk="0" fontAlgn="base" hangingPunct="0">
        <a:spcBef>
          <a:spcPct val="0"/>
        </a:spcBef>
        <a:spcAft>
          <a:spcPct val="0"/>
        </a:spcAft>
        <a:buSzPct val="60000"/>
        <a:buFont typeface="Lucida Grande"/>
        <a:buChar char="‣"/>
        <a:defRPr sz="1700">
          <a:solidFill>
            <a:schemeClr val="bg2"/>
          </a:solidFill>
          <a:latin typeface="+mn-lt"/>
          <a:ea typeface="+mn-ea"/>
          <a:cs typeface="ヒラギノ明朝 ProN W3"/>
          <a:sym typeface="Georgia" panose="02040502050405020303" pitchFamily="18" charset="0"/>
        </a:defRPr>
      </a:lvl2pPr>
      <a:lvl3pPr marL="320675" indent="-17780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SzPct val="60000"/>
        <a:buFont typeface="Lucida Grande"/>
        <a:buChar char="‣"/>
        <a:defRPr sz="1500">
          <a:solidFill>
            <a:schemeClr val="bg2"/>
          </a:solidFill>
          <a:latin typeface="+mn-lt"/>
          <a:ea typeface="+mn-ea"/>
          <a:cs typeface="ヒラギノ明朝 ProN W3"/>
          <a:sym typeface="Georgia" panose="02040502050405020303" pitchFamily="18" charset="0"/>
        </a:defRPr>
      </a:lvl3pPr>
      <a:lvl4pPr marL="498475" indent="-17780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SzPct val="60000"/>
        <a:buFont typeface="Lucida Grande"/>
        <a:buChar char="‣"/>
        <a:defRPr sz="1400">
          <a:solidFill>
            <a:schemeClr val="bg2"/>
          </a:solidFill>
          <a:latin typeface="+mn-lt"/>
          <a:ea typeface="+mn-ea"/>
          <a:cs typeface="ヒラギノ明朝 ProN W3"/>
          <a:sym typeface="Georgia" panose="02040502050405020303" pitchFamily="18" charset="0"/>
        </a:defRPr>
      </a:lvl4pPr>
      <a:lvl5pPr marL="676275" indent="-17780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SzPct val="60000"/>
        <a:buFont typeface="Lucida Grande"/>
        <a:buChar char="‣"/>
        <a:defRPr>
          <a:solidFill>
            <a:schemeClr val="bg2"/>
          </a:solidFill>
          <a:latin typeface="+mn-lt"/>
          <a:ea typeface="+mn-ea"/>
          <a:cs typeface="ヒラギノ明朝 ProN W3"/>
          <a:sym typeface="Georgia" panose="02040502050405020303" pitchFamily="18" charset="0"/>
        </a:defRPr>
      </a:lvl5pPr>
      <a:lvl6pPr marL="998508" indent="-178308" algn="l" rtl="0" fontAlgn="base">
        <a:lnSpc>
          <a:spcPct val="110000"/>
        </a:lnSpc>
        <a:spcBef>
          <a:spcPct val="0"/>
        </a:spcBef>
        <a:spcAft>
          <a:spcPct val="0"/>
        </a:spcAft>
        <a:buSzPct val="60000"/>
        <a:buFont typeface="Lucida Grande" charset="0"/>
        <a:buChar char="‣"/>
        <a:defRPr>
          <a:solidFill>
            <a:srgbClr val="FFFFFF"/>
          </a:solidFill>
          <a:latin typeface="+mn-lt"/>
          <a:ea typeface="+mn-ea"/>
          <a:sym typeface="Georgia" charset="0"/>
        </a:defRPr>
      </a:lvl6pPr>
      <a:lvl7pPr marL="1319454" indent="-178308" algn="l" rtl="0" fontAlgn="base">
        <a:lnSpc>
          <a:spcPct val="110000"/>
        </a:lnSpc>
        <a:spcBef>
          <a:spcPct val="0"/>
        </a:spcBef>
        <a:spcAft>
          <a:spcPct val="0"/>
        </a:spcAft>
        <a:buSzPct val="60000"/>
        <a:buFont typeface="Lucida Grande" charset="0"/>
        <a:buChar char="‣"/>
        <a:defRPr>
          <a:solidFill>
            <a:srgbClr val="FFFFFF"/>
          </a:solidFill>
          <a:latin typeface="+mn-lt"/>
          <a:ea typeface="+mn-ea"/>
          <a:sym typeface="Georgia" charset="0"/>
        </a:defRPr>
      </a:lvl7pPr>
      <a:lvl8pPr marL="1640400" indent="-178308" algn="l" rtl="0" fontAlgn="base">
        <a:lnSpc>
          <a:spcPct val="110000"/>
        </a:lnSpc>
        <a:spcBef>
          <a:spcPct val="0"/>
        </a:spcBef>
        <a:spcAft>
          <a:spcPct val="0"/>
        </a:spcAft>
        <a:buSzPct val="60000"/>
        <a:buFont typeface="Lucida Grande" charset="0"/>
        <a:buChar char="‣"/>
        <a:defRPr>
          <a:solidFill>
            <a:srgbClr val="FFFFFF"/>
          </a:solidFill>
          <a:latin typeface="+mn-lt"/>
          <a:ea typeface="+mn-ea"/>
          <a:sym typeface="Georgia" charset="0"/>
        </a:defRPr>
      </a:lvl8pPr>
      <a:lvl9pPr marL="1961349" indent="-178308" algn="l" rtl="0" fontAlgn="base">
        <a:lnSpc>
          <a:spcPct val="110000"/>
        </a:lnSpc>
        <a:spcBef>
          <a:spcPct val="0"/>
        </a:spcBef>
        <a:spcAft>
          <a:spcPct val="0"/>
        </a:spcAft>
        <a:buSzPct val="60000"/>
        <a:buFont typeface="Lucida Grande" charset="0"/>
        <a:buChar char="‣"/>
        <a:defRPr>
          <a:solidFill>
            <a:srgbClr val="FFFFFF"/>
          </a:solidFill>
          <a:latin typeface="+mn-lt"/>
          <a:ea typeface="+mn-ea"/>
          <a:sym typeface="Georgia" charset="0"/>
        </a:defRPr>
      </a:lvl9pPr>
    </p:bodyStyle>
    <p:otherStyle>
      <a:defPPr>
        <a:defRPr lang="nb-NO"/>
      </a:defPPr>
      <a:lvl1pPr marL="0" algn="l" defTabSz="64189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0943" algn="l" defTabSz="64189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1892" algn="l" defTabSz="64189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2841" algn="l" defTabSz="64189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3790" algn="l" defTabSz="64189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4740" algn="l" defTabSz="64189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5685" algn="l" defTabSz="64189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6636" algn="l" defTabSz="64189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67581" algn="l" defTabSz="64189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Plassholder for tittel 1">
            <a:extLst>
              <a:ext uri="{FF2B5EF4-FFF2-40B4-BE49-F238E27FC236}">
                <a16:creationId xmlns:a16="http://schemas.microsoft.com/office/drawing/2014/main" id="{33B357B4-DAC7-426E-B7FF-EA4B68176D4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/>
              <a:t>Klikk for å redigere tittelstil</a:t>
            </a:r>
          </a:p>
        </p:txBody>
      </p:sp>
      <p:sp>
        <p:nvSpPr>
          <p:cNvPr id="19459" name="Plassholder for tekst 2">
            <a:extLst>
              <a:ext uri="{FF2B5EF4-FFF2-40B4-BE49-F238E27FC236}">
                <a16:creationId xmlns:a16="http://schemas.microsoft.com/office/drawing/2014/main" id="{DDC9497C-5A3B-4881-AAFD-9D61C7B78E1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/>
              <a:t>Klikk for å redigere tekststiler i malen</a:t>
            </a:r>
          </a:p>
          <a:p>
            <a:pPr lvl="1"/>
            <a:r>
              <a:rPr lang="nb-NO" altLang="nb-NO"/>
              <a:t>Andre nivå</a:t>
            </a:r>
          </a:p>
          <a:p>
            <a:pPr lvl="2"/>
            <a:r>
              <a:rPr lang="nb-NO" altLang="nb-NO"/>
              <a:t>Tredje nivå</a:t>
            </a:r>
          </a:p>
          <a:p>
            <a:pPr lvl="3"/>
            <a:r>
              <a:rPr lang="nb-NO" altLang="nb-NO"/>
              <a:t>Fjerde nivå</a:t>
            </a:r>
          </a:p>
          <a:p>
            <a:pPr lvl="4"/>
            <a:r>
              <a:rPr lang="nb-NO" alt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BAB221B-26D2-4C38-AFEE-2F9E640682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27737825-C7D7-4026-A5E1-1D7ED2CA9CF8}" type="datetimeFigureOut">
              <a:rPr lang="nb-NO"/>
              <a:pPr>
                <a:defRPr/>
              </a:pPr>
              <a:t>04.12.2023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8EC408C-479E-4E79-ADF5-9E44EC173D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cs typeface="Arial" pitchFamily="34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EFEE04A-D23E-4C9A-897D-4CAD8D4947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593BF46-0F1B-4FE2-A5EE-6711E7367C23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09" r:id="rId1"/>
    <p:sldLayoutId id="2147484410" r:id="rId2"/>
    <p:sldLayoutId id="2147484411" r:id="rId3"/>
    <p:sldLayoutId id="2147484412" r:id="rId4"/>
    <p:sldLayoutId id="2147484413" r:id="rId5"/>
    <p:sldLayoutId id="2147484414" r:id="rId6"/>
    <p:sldLayoutId id="2147484415" r:id="rId7"/>
    <p:sldLayoutId id="2147484416" r:id="rId8"/>
    <p:sldLayoutId id="2147484417" r:id="rId9"/>
    <p:sldLayoutId id="2147484418" r:id="rId10"/>
    <p:sldLayoutId id="21474844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Bilde 1">
            <a:extLst>
              <a:ext uri="{FF2B5EF4-FFF2-40B4-BE49-F238E27FC236}">
                <a16:creationId xmlns:a16="http://schemas.microsoft.com/office/drawing/2014/main" id="{FA80E95A-3AF2-459E-AA72-11C3F9CE48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2775" y="-25400"/>
            <a:ext cx="45847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1">
            <a:extLst>
              <a:ext uri="{FF2B5EF4-FFF2-40B4-BE49-F238E27FC236}">
                <a16:creationId xmlns:a16="http://schemas.microsoft.com/office/drawing/2014/main" id="{760F8C8D-1237-4A40-90B7-076074BC30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619500" y="669925"/>
            <a:ext cx="5078413" cy="53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5654" tIns="35654" rIns="35654" bIns="356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b-NO">
                <a:sym typeface="Georgia" panose="02040502050405020303" pitchFamily="18" charset="0"/>
              </a:rPr>
              <a:t>Click to edit </a:t>
            </a:r>
          </a:p>
        </p:txBody>
      </p:sp>
      <p:sp>
        <p:nvSpPr>
          <p:cNvPr id="2052" name="Rectangle 2">
            <a:extLst>
              <a:ext uri="{FF2B5EF4-FFF2-40B4-BE49-F238E27FC236}">
                <a16:creationId xmlns:a16="http://schemas.microsoft.com/office/drawing/2014/main" id="{2626C5C1-A62D-4F93-9E49-5D0145ADE7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635375" y="1204913"/>
            <a:ext cx="5062538" cy="491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5654" tIns="35654" rIns="35654" bIns="356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b-NO">
                <a:sym typeface="Georgia" panose="02040502050405020303" pitchFamily="18" charset="0"/>
              </a:rPr>
              <a:t>Click to edit Master text styles</a:t>
            </a:r>
          </a:p>
          <a:p>
            <a:pPr lvl="1"/>
            <a:r>
              <a:rPr lang="en-US" altLang="nb-NO">
                <a:sym typeface="Georgia" panose="02040502050405020303" pitchFamily="18" charset="0"/>
              </a:rPr>
              <a:t>Second level</a:t>
            </a:r>
          </a:p>
          <a:p>
            <a:pPr lvl="2"/>
            <a:r>
              <a:rPr lang="en-US" altLang="nb-NO">
                <a:sym typeface="Georgia" panose="02040502050405020303" pitchFamily="18" charset="0"/>
              </a:rPr>
              <a:t>Third level</a:t>
            </a:r>
          </a:p>
          <a:p>
            <a:pPr lvl="3"/>
            <a:r>
              <a:rPr lang="en-US" altLang="nb-NO">
                <a:sym typeface="Georgia" panose="02040502050405020303" pitchFamily="18" charset="0"/>
              </a:rPr>
              <a:t>Fourth level</a:t>
            </a:r>
          </a:p>
          <a:p>
            <a:pPr lvl="4"/>
            <a:r>
              <a:rPr lang="en-US" altLang="nb-NO">
                <a:sym typeface="Georgia" panose="02040502050405020303" pitchFamily="18" charset="0"/>
              </a:rPr>
              <a:t>Fifth level</a:t>
            </a:r>
          </a:p>
        </p:txBody>
      </p:sp>
      <p:pic>
        <p:nvPicPr>
          <p:cNvPr id="2053" name="Picture 3">
            <a:extLst>
              <a:ext uri="{FF2B5EF4-FFF2-40B4-BE49-F238E27FC236}">
                <a16:creationId xmlns:a16="http://schemas.microsoft.com/office/drawing/2014/main" id="{623F07B7-CC32-4920-B016-546E647F0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6122988"/>
            <a:ext cx="9398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2">
            <a:extLst>
              <a:ext uri="{FF2B5EF4-FFF2-40B4-BE49-F238E27FC236}">
                <a16:creationId xmlns:a16="http://schemas.microsoft.com/office/drawing/2014/main" id="{446F8B2D-5929-45F9-821C-231BD332E261}"/>
              </a:ext>
            </a:extLst>
          </p:cNvPr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267700" y="6364288"/>
            <a:ext cx="165100" cy="16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64187" tIns="32090" rIns="64187" bIns="3209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600">
                <a:solidFill>
                  <a:srgbClr val="505050"/>
                </a:solidFill>
                <a:sym typeface="Georgia" panose="02040502050405020303" pitchFamily="18" charset="0"/>
              </a:defRPr>
            </a:lvl1pPr>
          </a:lstStyle>
          <a:p>
            <a:pPr>
              <a:defRPr/>
            </a:pPr>
            <a:fld id="{86683873-59FA-4004-A875-55FAC27D230B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  <p:grpSp>
        <p:nvGrpSpPr>
          <p:cNvPr id="2055" name="Gruppe 8">
            <a:extLst>
              <a:ext uri="{FF2B5EF4-FFF2-40B4-BE49-F238E27FC236}">
                <a16:creationId xmlns:a16="http://schemas.microsoft.com/office/drawing/2014/main" id="{E355C50E-67BE-41F5-A509-27E926D9A32A}"/>
              </a:ext>
            </a:extLst>
          </p:cNvPr>
          <p:cNvGrpSpPr>
            <a:grpSpLocks/>
          </p:cNvGrpSpPr>
          <p:nvPr/>
        </p:nvGrpSpPr>
        <p:grpSpPr bwMode="auto">
          <a:xfrm>
            <a:off x="8551863" y="-100013"/>
            <a:ext cx="617537" cy="7058026"/>
            <a:chOff x="65584" y="-99392"/>
            <a:chExt cx="617984" cy="7056784"/>
          </a:xfrm>
        </p:grpSpPr>
        <p:cxnSp>
          <p:nvCxnSpPr>
            <p:cNvPr id="10" name="Rett linje 9">
              <a:extLst>
                <a:ext uri="{FF2B5EF4-FFF2-40B4-BE49-F238E27FC236}">
                  <a16:creationId xmlns:a16="http://schemas.microsoft.com/office/drawing/2014/main" id="{F791DDB3-45FF-45A7-B18A-D300D9B05DD1}"/>
                </a:ext>
              </a:extLst>
            </p:cNvPr>
            <p:cNvCxnSpPr/>
            <p:nvPr/>
          </p:nvCxnSpPr>
          <p:spPr bwMode="auto">
            <a:xfrm>
              <a:off x="65584" y="-99392"/>
              <a:ext cx="0" cy="7056784"/>
            </a:xfrm>
            <a:prstGeom prst="line">
              <a:avLst/>
            </a:prstGeom>
            <a:blipFill dpi="0" rotWithShape="0">
              <a:blip r:embed="rId7"/>
              <a:srcRect/>
              <a:tile tx="0" ty="0" sx="100000" sy="100000" flip="none" algn="tl"/>
            </a:blipFill>
            <a:ln w="6350" cap="flat" cmpd="sng" algn="ctr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" name="Rett linje 10">
              <a:extLst>
                <a:ext uri="{FF2B5EF4-FFF2-40B4-BE49-F238E27FC236}">
                  <a16:creationId xmlns:a16="http://schemas.microsoft.com/office/drawing/2014/main" id="{BBC1791A-8696-4C11-B156-CDCF980894C6}"/>
                </a:ext>
              </a:extLst>
            </p:cNvPr>
            <p:cNvCxnSpPr/>
            <p:nvPr/>
          </p:nvCxnSpPr>
          <p:spPr bwMode="auto">
            <a:xfrm>
              <a:off x="477044" y="-99392"/>
              <a:ext cx="0" cy="7056784"/>
            </a:xfrm>
            <a:prstGeom prst="line">
              <a:avLst/>
            </a:prstGeom>
            <a:blipFill dpi="0" rotWithShape="0">
              <a:blip r:embed="rId7"/>
              <a:srcRect/>
              <a:tile tx="0" ty="0" sx="100000" sy="100000" flip="none" algn="tl"/>
            </a:blipFill>
            <a:ln w="6350" cap="flat" cmpd="sng" algn="ctr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" name="Rett linje 11">
              <a:extLst>
                <a:ext uri="{FF2B5EF4-FFF2-40B4-BE49-F238E27FC236}">
                  <a16:creationId xmlns:a16="http://schemas.microsoft.com/office/drawing/2014/main" id="{CAF2D26B-FC33-483F-AE4E-DF31372E94DA}"/>
                </a:ext>
              </a:extLst>
            </p:cNvPr>
            <p:cNvCxnSpPr/>
            <p:nvPr/>
          </p:nvCxnSpPr>
          <p:spPr bwMode="auto">
            <a:xfrm>
              <a:off x="615257" y="-99392"/>
              <a:ext cx="0" cy="7056784"/>
            </a:xfrm>
            <a:prstGeom prst="line">
              <a:avLst/>
            </a:prstGeom>
            <a:blipFill dpi="0" rotWithShape="0">
              <a:blip r:embed="rId7"/>
              <a:srcRect/>
              <a:tile tx="0" ty="0" sx="100000" sy="100000" flip="none" algn="tl"/>
            </a:blipFill>
            <a:ln w="6350" cap="flat" cmpd="sng" algn="ctr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" name="Rett linje 12">
              <a:extLst>
                <a:ext uri="{FF2B5EF4-FFF2-40B4-BE49-F238E27FC236}">
                  <a16:creationId xmlns:a16="http://schemas.microsoft.com/office/drawing/2014/main" id="{1CFC863E-89BF-4CDD-BCC8-1C902963A63B}"/>
                </a:ext>
              </a:extLst>
            </p:cNvPr>
            <p:cNvCxnSpPr/>
            <p:nvPr/>
          </p:nvCxnSpPr>
          <p:spPr bwMode="auto">
            <a:xfrm>
              <a:off x="683568" y="-99392"/>
              <a:ext cx="0" cy="7056784"/>
            </a:xfrm>
            <a:prstGeom prst="line">
              <a:avLst/>
            </a:prstGeom>
            <a:blipFill dpi="0" rotWithShape="0">
              <a:blip r:embed="rId7"/>
              <a:srcRect/>
              <a:tile tx="0" ty="0" sx="100000" sy="100000" flip="none" algn="tl"/>
            </a:blipFill>
            <a:ln w="6350" cap="flat" cmpd="sng" algn="ctr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" name="Rett linje 13">
              <a:extLst>
                <a:ext uri="{FF2B5EF4-FFF2-40B4-BE49-F238E27FC236}">
                  <a16:creationId xmlns:a16="http://schemas.microsoft.com/office/drawing/2014/main" id="{19A58F30-B2A2-4CB2-9F94-7F68AEC070A4}"/>
                </a:ext>
              </a:extLst>
            </p:cNvPr>
            <p:cNvCxnSpPr/>
            <p:nvPr/>
          </p:nvCxnSpPr>
          <p:spPr bwMode="auto">
            <a:xfrm>
              <a:off x="202208" y="-99392"/>
              <a:ext cx="0" cy="7056784"/>
            </a:xfrm>
            <a:prstGeom prst="line">
              <a:avLst/>
            </a:prstGeom>
            <a:blipFill dpi="0" rotWithShape="0">
              <a:blip r:embed="rId7"/>
              <a:srcRect/>
              <a:tile tx="0" ty="0" sx="100000" sy="100000" flip="none" algn="tl"/>
            </a:blipFill>
            <a:ln w="6350" cap="flat" cmpd="sng" algn="ctr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" name="Rett linje 15">
              <a:extLst>
                <a:ext uri="{FF2B5EF4-FFF2-40B4-BE49-F238E27FC236}">
                  <a16:creationId xmlns:a16="http://schemas.microsoft.com/office/drawing/2014/main" id="{51B83F42-061A-4698-B16C-5368F9DA3992}"/>
                </a:ext>
              </a:extLst>
            </p:cNvPr>
            <p:cNvCxnSpPr/>
            <p:nvPr/>
          </p:nvCxnSpPr>
          <p:spPr bwMode="auto">
            <a:xfrm>
              <a:off x="133895" y="-99392"/>
              <a:ext cx="0" cy="7056784"/>
            </a:xfrm>
            <a:prstGeom prst="line">
              <a:avLst/>
            </a:prstGeom>
            <a:blipFill dpi="0" rotWithShape="0">
              <a:blip r:embed="rId7"/>
              <a:srcRect/>
              <a:tile tx="0" ty="0" sx="100000" sy="100000" flip="none" algn="tl"/>
            </a:blipFill>
            <a:ln w="6350" cap="flat" cmpd="sng" algn="ctr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" name="Rett linje 16">
              <a:extLst>
                <a:ext uri="{FF2B5EF4-FFF2-40B4-BE49-F238E27FC236}">
                  <a16:creationId xmlns:a16="http://schemas.microsoft.com/office/drawing/2014/main" id="{EFEE0D56-542D-414D-BFBB-B54D3034F7D2}"/>
                </a:ext>
              </a:extLst>
            </p:cNvPr>
            <p:cNvCxnSpPr/>
            <p:nvPr/>
          </p:nvCxnSpPr>
          <p:spPr bwMode="auto">
            <a:xfrm>
              <a:off x="340420" y="-99392"/>
              <a:ext cx="0" cy="7056784"/>
            </a:xfrm>
            <a:prstGeom prst="line">
              <a:avLst/>
            </a:prstGeom>
            <a:blipFill dpi="0" rotWithShape="0">
              <a:blip r:embed="rId7"/>
              <a:srcRect/>
              <a:tile tx="0" ty="0" sx="100000" sy="100000" flip="none" algn="tl"/>
            </a:blipFill>
            <a:ln w="6350" cap="flat" cmpd="sng" algn="ctr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" name="Rett linje 17">
              <a:extLst>
                <a:ext uri="{FF2B5EF4-FFF2-40B4-BE49-F238E27FC236}">
                  <a16:creationId xmlns:a16="http://schemas.microsoft.com/office/drawing/2014/main" id="{94E85E91-0579-48A1-8DDE-B041776D4F06}"/>
                </a:ext>
              </a:extLst>
            </p:cNvPr>
            <p:cNvCxnSpPr/>
            <p:nvPr/>
          </p:nvCxnSpPr>
          <p:spPr bwMode="auto">
            <a:xfrm>
              <a:off x="272108" y="-99392"/>
              <a:ext cx="0" cy="7056784"/>
            </a:xfrm>
            <a:prstGeom prst="line">
              <a:avLst/>
            </a:prstGeom>
            <a:blipFill dpi="0" rotWithShape="0">
              <a:blip r:embed="rId7"/>
              <a:srcRect/>
              <a:tile tx="0" ty="0" sx="100000" sy="100000" flip="none" algn="tl"/>
            </a:blipFill>
            <a:ln w="6350" cap="flat" cmpd="sng" algn="ctr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" name="Rett linje 18">
              <a:extLst>
                <a:ext uri="{FF2B5EF4-FFF2-40B4-BE49-F238E27FC236}">
                  <a16:creationId xmlns:a16="http://schemas.microsoft.com/office/drawing/2014/main" id="{71D74375-8053-41A6-94E5-E65EED70D84C}"/>
                </a:ext>
              </a:extLst>
            </p:cNvPr>
            <p:cNvCxnSpPr/>
            <p:nvPr/>
          </p:nvCxnSpPr>
          <p:spPr bwMode="auto">
            <a:xfrm>
              <a:off x="546944" y="-99392"/>
              <a:ext cx="0" cy="7056784"/>
            </a:xfrm>
            <a:prstGeom prst="line">
              <a:avLst/>
            </a:prstGeom>
            <a:blipFill dpi="0" rotWithShape="0">
              <a:blip r:embed="rId7"/>
              <a:srcRect/>
              <a:tile tx="0" ty="0" sx="100000" sy="100000" flip="none" algn="tl"/>
            </a:blipFill>
            <a:ln w="6350" cap="flat" cmpd="sng" algn="ctr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" name="Rett linje 19">
              <a:extLst>
                <a:ext uri="{FF2B5EF4-FFF2-40B4-BE49-F238E27FC236}">
                  <a16:creationId xmlns:a16="http://schemas.microsoft.com/office/drawing/2014/main" id="{7913301E-E98D-426C-8F6C-69A71C8FF0E7}"/>
                </a:ext>
              </a:extLst>
            </p:cNvPr>
            <p:cNvCxnSpPr/>
            <p:nvPr/>
          </p:nvCxnSpPr>
          <p:spPr bwMode="auto">
            <a:xfrm>
              <a:off x="408732" y="-99392"/>
              <a:ext cx="0" cy="7056784"/>
            </a:xfrm>
            <a:prstGeom prst="line">
              <a:avLst/>
            </a:prstGeom>
            <a:blipFill dpi="0" rotWithShape="0">
              <a:blip r:embed="rId7"/>
              <a:srcRect/>
              <a:tile tx="0" ty="0" sx="100000" sy="100000" flip="none" algn="tl"/>
            </a:blipFill>
            <a:ln w="6350" cap="flat" cmpd="sng" algn="ctr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20" r:id="rId1"/>
    <p:sldLayoutId id="2147484421" r:id="rId2"/>
    <p:sldLayoutId id="2147484422" r:id="rId3"/>
  </p:sldLayoutIdLst>
  <p:transition spd="med"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 i="1">
          <a:solidFill>
            <a:srgbClr val="A9895A"/>
          </a:solidFill>
          <a:latin typeface="+mj-lt"/>
          <a:ea typeface="+mj-ea"/>
          <a:cs typeface="ヒラギノ明朝 ProN W3"/>
          <a:sym typeface="Georgia" panose="02040502050405020303" pitchFamily="18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 i="1">
          <a:solidFill>
            <a:srgbClr val="A9895A"/>
          </a:solidFill>
          <a:latin typeface="Georgia" charset="0"/>
          <a:ea typeface="ヒラギノ明朝 ProN W3" charset="-128"/>
          <a:cs typeface="ヒラギノ明朝 ProN W3"/>
          <a:sym typeface="Georgia" panose="02040502050405020303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 i="1">
          <a:solidFill>
            <a:srgbClr val="A9895A"/>
          </a:solidFill>
          <a:latin typeface="Georgia" charset="0"/>
          <a:ea typeface="ヒラギノ明朝 ProN W3" charset="-128"/>
          <a:cs typeface="ヒラギノ明朝 ProN W3"/>
          <a:sym typeface="Georgia" panose="02040502050405020303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 i="1">
          <a:solidFill>
            <a:srgbClr val="A9895A"/>
          </a:solidFill>
          <a:latin typeface="Georgia" charset="0"/>
          <a:ea typeface="ヒラギノ明朝 ProN W3" charset="-128"/>
          <a:cs typeface="ヒラギノ明朝 ProN W3"/>
          <a:sym typeface="Georgia" panose="02040502050405020303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 i="1">
          <a:solidFill>
            <a:srgbClr val="A9895A"/>
          </a:solidFill>
          <a:latin typeface="Georgia" charset="0"/>
          <a:ea typeface="ヒラギノ明朝 ProN W3" charset="-128"/>
          <a:cs typeface="ヒラギノ明朝 ProN W3"/>
          <a:sym typeface="Georgia" panose="02040502050405020303" pitchFamily="18" charset="0"/>
        </a:defRPr>
      </a:lvl5pPr>
      <a:lvl6pPr marL="320926" algn="l" rtl="0" fontAlgn="base">
        <a:lnSpc>
          <a:spcPct val="90000"/>
        </a:lnSpc>
        <a:spcBef>
          <a:spcPct val="0"/>
        </a:spcBef>
        <a:spcAft>
          <a:spcPct val="0"/>
        </a:spcAft>
        <a:defRPr sz="2500">
          <a:solidFill>
            <a:srgbClr val="A9895A"/>
          </a:solidFill>
          <a:latin typeface="Georgia" charset="0"/>
          <a:ea typeface="ヒラギノ明朝 ProN W3" charset="-128"/>
          <a:sym typeface="Georgia" charset="0"/>
        </a:defRPr>
      </a:lvl6pPr>
      <a:lvl7pPr marL="641859" algn="l" rtl="0" fontAlgn="base">
        <a:lnSpc>
          <a:spcPct val="90000"/>
        </a:lnSpc>
        <a:spcBef>
          <a:spcPct val="0"/>
        </a:spcBef>
        <a:spcAft>
          <a:spcPct val="0"/>
        </a:spcAft>
        <a:defRPr sz="2500">
          <a:solidFill>
            <a:srgbClr val="A9895A"/>
          </a:solidFill>
          <a:latin typeface="Georgia" charset="0"/>
          <a:ea typeface="ヒラギノ明朝 ProN W3" charset="-128"/>
          <a:sym typeface="Georgia" charset="0"/>
        </a:defRPr>
      </a:lvl7pPr>
      <a:lvl8pPr marL="962791" algn="l" rtl="0" fontAlgn="base">
        <a:lnSpc>
          <a:spcPct val="90000"/>
        </a:lnSpc>
        <a:spcBef>
          <a:spcPct val="0"/>
        </a:spcBef>
        <a:spcAft>
          <a:spcPct val="0"/>
        </a:spcAft>
        <a:defRPr sz="2500">
          <a:solidFill>
            <a:srgbClr val="A9895A"/>
          </a:solidFill>
          <a:latin typeface="Georgia" charset="0"/>
          <a:ea typeface="ヒラギノ明朝 ProN W3" charset="-128"/>
          <a:sym typeface="Georgia" charset="0"/>
        </a:defRPr>
      </a:lvl8pPr>
      <a:lvl9pPr marL="1283724" algn="l" rtl="0" fontAlgn="base">
        <a:lnSpc>
          <a:spcPct val="90000"/>
        </a:lnSpc>
        <a:spcBef>
          <a:spcPct val="0"/>
        </a:spcBef>
        <a:spcAft>
          <a:spcPct val="0"/>
        </a:spcAft>
        <a:defRPr sz="2500">
          <a:solidFill>
            <a:srgbClr val="A9895A"/>
          </a:solidFill>
          <a:latin typeface="Georgia" charset="0"/>
          <a:ea typeface="ヒラギノ明朝 ProN W3" charset="-128"/>
          <a:sym typeface="Georgia" charset="0"/>
        </a:defRPr>
      </a:lvl9pPr>
    </p:titleStyle>
    <p:bodyStyle>
      <a:lvl1pPr algn="l" rtl="0" eaLnBrk="0" fontAlgn="base" hangingPunct="0">
        <a:spcBef>
          <a:spcPct val="0"/>
        </a:spcBef>
        <a:spcAft>
          <a:spcPct val="0"/>
        </a:spcAft>
        <a:defRPr sz="1700">
          <a:solidFill>
            <a:srgbClr val="808080"/>
          </a:solidFill>
          <a:latin typeface="+mn-lt"/>
          <a:ea typeface="+mn-ea"/>
          <a:cs typeface="ヒラギノ明朝 ProN W3"/>
          <a:sym typeface="Georgia" panose="02040502050405020303" pitchFamily="18" charset="0"/>
        </a:defRPr>
      </a:lvl1pPr>
      <a:lvl2pPr marL="177800" indent="-177800" algn="l" rtl="0" eaLnBrk="0" fontAlgn="base" hangingPunct="0">
        <a:spcBef>
          <a:spcPct val="0"/>
        </a:spcBef>
        <a:spcAft>
          <a:spcPct val="0"/>
        </a:spcAft>
        <a:buSzPct val="60000"/>
        <a:buFont typeface="Lucida Grande"/>
        <a:buChar char="‣"/>
        <a:defRPr sz="1700">
          <a:solidFill>
            <a:srgbClr val="808080"/>
          </a:solidFill>
          <a:latin typeface="+mn-lt"/>
          <a:ea typeface="+mn-ea"/>
          <a:cs typeface="ヒラギノ明朝 ProN W3"/>
          <a:sym typeface="Georgia" panose="02040502050405020303" pitchFamily="18" charset="0"/>
        </a:defRPr>
      </a:lvl2pPr>
      <a:lvl3pPr marL="320675" indent="-17780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SzPct val="60000"/>
        <a:buFont typeface="Lucida Grande"/>
        <a:buChar char="‣"/>
        <a:defRPr sz="1500">
          <a:solidFill>
            <a:srgbClr val="808080"/>
          </a:solidFill>
          <a:latin typeface="+mn-lt"/>
          <a:ea typeface="+mn-ea"/>
          <a:cs typeface="ヒラギノ明朝 ProN W3"/>
          <a:sym typeface="Georgia" panose="02040502050405020303" pitchFamily="18" charset="0"/>
        </a:defRPr>
      </a:lvl3pPr>
      <a:lvl4pPr marL="498475" indent="-17780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SzPct val="60000"/>
        <a:buFont typeface="Lucida Grande"/>
        <a:buChar char="‣"/>
        <a:defRPr sz="1400">
          <a:solidFill>
            <a:srgbClr val="808080"/>
          </a:solidFill>
          <a:latin typeface="+mn-lt"/>
          <a:ea typeface="+mn-ea"/>
          <a:cs typeface="ヒラギノ明朝 ProN W3"/>
          <a:sym typeface="Georgia" panose="02040502050405020303" pitchFamily="18" charset="0"/>
        </a:defRPr>
      </a:lvl4pPr>
      <a:lvl5pPr marL="676275" indent="-17780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SzPct val="60000"/>
        <a:buFont typeface="Lucida Grande"/>
        <a:buChar char="‣"/>
        <a:defRPr>
          <a:solidFill>
            <a:srgbClr val="808080"/>
          </a:solidFill>
          <a:latin typeface="+mn-lt"/>
          <a:ea typeface="+mn-ea"/>
          <a:cs typeface="ヒラギノ明朝 ProN W3"/>
          <a:sym typeface="Georgia" panose="02040502050405020303" pitchFamily="18" charset="0"/>
        </a:defRPr>
      </a:lvl5pPr>
      <a:lvl6pPr marL="998457" indent="-178299" algn="l" rtl="0" fontAlgn="base">
        <a:lnSpc>
          <a:spcPct val="110000"/>
        </a:lnSpc>
        <a:spcBef>
          <a:spcPct val="0"/>
        </a:spcBef>
        <a:spcAft>
          <a:spcPct val="0"/>
        </a:spcAft>
        <a:buSzPct val="60000"/>
        <a:buFont typeface="Lucida Grande" charset="0"/>
        <a:buChar char="‣"/>
        <a:defRPr>
          <a:solidFill>
            <a:srgbClr val="808080"/>
          </a:solidFill>
          <a:latin typeface="+mn-lt"/>
          <a:ea typeface="+mn-ea"/>
          <a:sym typeface="Georgia" charset="0"/>
        </a:defRPr>
      </a:lvl6pPr>
      <a:lvl7pPr marL="1319386" indent="-178299" algn="l" rtl="0" fontAlgn="base">
        <a:lnSpc>
          <a:spcPct val="110000"/>
        </a:lnSpc>
        <a:spcBef>
          <a:spcPct val="0"/>
        </a:spcBef>
        <a:spcAft>
          <a:spcPct val="0"/>
        </a:spcAft>
        <a:buSzPct val="60000"/>
        <a:buFont typeface="Lucida Grande" charset="0"/>
        <a:buChar char="‣"/>
        <a:defRPr>
          <a:solidFill>
            <a:srgbClr val="808080"/>
          </a:solidFill>
          <a:latin typeface="+mn-lt"/>
          <a:ea typeface="+mn-ea"/>
          <a:sym typeface="Georgia" charset="0"/>
        </a:defRPr>
      </a:lvl7pPr>
      <a:lvl8pPr marL="1640316" indent="-178299" algn="l" rtl="0" fontAlgn="base">
        <a:lnSpc>
          <a:spcPct val="110000"/>
        </a:lnSpc>
        <a:spcBef>
          <a:spcPct val="0"/>
        </a:spcBef>
        <a:spcAft>
          <a:spcPct val="0"/>
        </a:spcAft>
        <a:buSzPct val="60000"/>
        <a:buFont typeface="Lucida Grande" charset="0"/>
        <a:buChar char="‣"/>
        <a:defRPr>
          <a:solidFill>
            <a:srgbClr val="808080"/>
          </a:solidFill>
          <a:latin typeface="+mn-lt"/>
          <a:ea typeface="+mn-ea"/>
          <a:sym typeface="Georgia" charset="0"/>
        </a:defRPr>
      </a:lvl8pPr>
      <a:lvl9pPr marL="1961249" indent="-178299" algn="l" rtl="0" fontAlgn="base">
        <a:lnSpc>
          <a:spcPct val="110000"/>
        </a:lnSpc>
        <a:spcBef>
          <a:spcPct val="0"/>
        </a:spcBef>
        <a:spcAft>
          <a:spcPct val="0"/>
        </a:spcAft>
        <a:buSzPct val="60000"/>
        <a:buFont typeface="Lucida Grande" charset="0"/>
        <a:buChar char="‣"/>
        <a:defRPr>
          <a:solidFill>
            <a:srgbClr val="808080"/>
          </a:solidFill>
          <a:latin typeface="+mn-lt"/>
          <a:ea typeface="+mn-ea"/>
          <a:sym typeface="Georgia" charset="0"/>
        </a:defRPr>
      </a:lvl9pPr>
    </p:bodyStyle>
    <p:otherStyle>
      <a:defPPr>
        <a:defRPr lang="nb-NO"/>
      </a:defPPr>
      <a:lvl1pPr marL="0" algn="l" defTabSz="64185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0926" algn="l" defTabSz="64185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1859" algn="l" defTabSz="64185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2791" algn="l" defTabSz="64185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3724" algn="l" defTabSz="64185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4658" algn="l" defTabSz="64185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5586" algn="l" defTabSz="64185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6521" algn="l" defTabSz="64185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67450" algn="l" defTabSz="64185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Kristoffer\Documents\Dropbox\BDM\Powerpoints\BD-mal\fiolin.jpg">
            <a:extLst>
              <a:ext uri="{FF2B5EF4-FFF2-40B4-BE49-F238E27FC236}">
                <a16:creationId xmlns:a16="http://schemas.microsoft.com/office/drawing/2014/main" id="{7F715C2B-F07E-4513-94F9-448AD8CA49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391270">
            <a:off x="3949700" y="1377950"/>
            <a:ext cx="9861551" cy="552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1">
            <a:extLst>
              <a:ext uri="{FF2B5EF4-FFF2-40B4-BE49-F238E27FC236}">
                <a16:creationId xmlns:a16="http://schemas.microsoft.com/office/drawing/2014/main" id="{69EA961C-0C8C-4AAC-A57C-6220BCAF3F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368425" y="669925"/>
            <a:ext cx="5003800" cy="53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5654" tIns="35654" rIns="35654" bIns="356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b-NO">
                <a:sym typeface="Georgia" panose="02040502050405020303" pitchFamily="18" charset="0"/>
              </a:rPr>
              <a:t>Click to edit Master title style</a:t>
            </a:r>
          </a:p>
        </p:txBody>
      </p:sp>
      <p:sp>
        <p:nvSpPr>
          <p:cNvPr id="3076" name="Rectangle 2">
            <a:extLst>
              <a:ext uri="{FF2B5EF4-FFF2-40B4-BE49-F238E27FC236}">
                <a16:creationId xmlns:a16="http://schemas.microsoft.com/office/drawing/2014/main" id="{55214DF7-6175-408A-8E69-A32D7C136A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403350" y="1204913"/>
            <a:ext cx="4897438" cy="491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5654" tIns="35654" rIns="35654" bIns="356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b-NO">
                <a:sym typeface="Georgia" panose="02040502050405020303" pitchFamily="18" charset="0"/>
              </a:rPr>
              <a:t>Click to edit Master text styles</a:t>
            </a:r>
          </a:p>
          <a:p>
            <a:pPr lvl="1"/>
            <a:r>
              <a:rPr lang="en-US" altLang="nb-NO">
                <a:sym typeface="Georgia" panose="02040502050405020303" pitchFamily="18" charset="0"/>
              </a:rPr>
              <a:t>Second level</a:t>
            </a:r>
          </a:p>
          <a:p>
            <a:pPr lvl="2"/>
            <a:r>
              <a:rPr lang="en-US" altLang="nb-NO">
                <a:sym typeface="Georgia" panose="02040502050405020303" pitchFamily="18" charset="0"/>
              </a:rPr>
              <a:t>Third level</a:t>
            </a:r>
          </a:p>
          <a:p>
            <a:pPr lvl="3"/>
            <a:r>
              <a:rPr lang="en-US" altLang="nb-NO">
                <a:sym typeface="Georgia" panose="02040502050405020303" pitchFamily="18" charset="0"/>
              </a:rPr>
              <a:t>Fourth level</a:t>
            </a:r>
          </a:p>
          <a:p>
            <a:pPr lvl="4"/>
            <a:r>
              <a:rPr lang="en-US" altLang="nb-NO">
                <a:sym typeface="Georgia" panose="02040502050405020303" pitchFamily="18" charset="0"/>
              </a:rPr>
              <a:t>Fifth level</a:t>
            </a:r>
          </a:p>
        </p:txBody>
      </p:sp>
      <p:pic>
        <p:nvPicPr>
          <p:cNvPr id="3077" name="Picture 3">
            <a:extLst>
              <a:ext uri="{FF2B5EF4-FFF2-40B4-BE49-F238E27FC236}">
                <a16:creationId xmlns:a16="http://schemas.microsoft.com/office/drawing/2014/main" id="{97E4A75B-311D-4D41-AB20-CFC534C65B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6122988"/>
            <a:ext cx="9398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2">
            <a:extLst>
              <a:ext uri="{FF2B5EF4-FFF2-40B4-BE49-F238E27FC236}">
                <a16:creationId xmlns:a16="http://schemas.microsoft.com/office/drawing/2014/main" id="{2FBA3A20-661D-4322-B94E-B33E41A1A2E6}"/>
              </a:ext>
            </a:extLst>
          </p:cNvPr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267700" y="6364288"/>
            <a:ext cx="165100" cy="16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64187" tIns="32090" rIns="64187" bIns="3209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600">
                <a:solidFill>
                  <a:srgbClr val="505050"/>
                </a:solidFill>
                <a:sym typeface="Georgia" panose="02040502050405020303" pitchFamily="18" charset="0"/>
              </a:defRPr>
            </a:lvl1pPr>
          </a:lstStyle>
          <a:p>
            <a:pPr>
              <a:defRPr/>
            </a:pPr>
            <a:fld id="{D92BC2B3-7584-4BBF-8033-00A4AA710FBA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  <p:grpSp>
        <p:nvGrpSpPr>
          <p:cNvPr id="3079" name="Gruppe 8">
            <a:extLst>
              <a:ext uri="{FF2B5EF4-FFF2-40B4-BE49-F238E27FC236}">
                <a16:creationId xmlns:a16="http://schemas.microsoft.com/office/drawing/2014/main" id="{49204009-1F21-4AD0-AC45-1CE512CF20FB}"/>
              </a:ext>
            </a:extLst>
          </p:cNvPr>
          <p:cNvGrpSpPr>
            <a:grpSpLocks/>
          </p:cNvGrpSpPr>
          <p:nvPr/>
        </p:nvGrpSpPr>
        <p:grpSpPr bwMode="auto">
          <a:xfrm>
            <a:off x="-396875" y="-26988"/>
            <a:ext cx="617538" cy="7056438"/>
            <a:chOff x="65584" y="-99392"/>
            <a:chExt cx="617984" cy="7056784"/>
          </a:xfrm>
        </p:grpSpPr>
        <p:cxnSp>
          <p:nvCxnSpPr>
            <p:cNvPr id="10" name="Rett linje 9">
              <a:extLst>
                <a:ext uri="{FF2B5EF4-FFF2-40B4-BE49-F238E27FC236}">
                  <a16:creationId xmlns:a16="http://schemas.microsoft.com/office/drawing/2014/main" id="{74488BBD-B371-4053-8659-4A90F9D8E0C4}"/>
                </a:ext>
              </a:extLst>
            </p:cNvPr>
            <p:cNvCxnSpPr/>
            <p:nvPr/>
          </p:nvCxnSpPr>
          <p:spPr bwMode="auto">
            <a:xfrm>
              <a:off x="65584" y="-99392"/>
              <a:ext cx="0" cy="7056784"/>
            </a:xfrm>
            <a:prstGeom prst="line">
              <a:avLst/>
            </a:prstGeom>
            <a:blipFill dpi="0" rotWithShape="0">
              <a:blip r:embed="rId7"/>
              <a:srcRect/>
              <a:tile tx="0" ty="0" sx="100000" sy="100000" flip="none" algn="tl"/>
            </a:blipFill>
            <a:ln w="6350" cap="flat" cmpd="sng" algn="ctr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" name="Rett linje 10">
              <a:extLst>
                <a:ext uri="{FF2B5EF4-FFF2-40B4-BE49-F238E27FC236}">
                  <a16:creationId xmlns:a16="http://schemas.microsoft.com/office/drawing/2014/main" id="{0C982EE5-81C7-4C25-8F0C-B5EDFBF306DE}"/>
                </a:ext>
              </a:extLst>
            </p:cNvPr>
            <p:cNvCxnSpPr/>
            <p:nvPr/>
          </p:nvCxnSpPr>
          <p:spPr bwMode="auto">
            <a:xfrm>
              <a:off x="477044" y="-99392"/>
              <a:ext cx="0" cy="7056784"/>
            </a:xfrm>
            <a:prstGeom prst="line">
              <a:avLst/>
            </a:prstGeom>
            <a:blipFill dpi="0" rotWithShape="0">
              <a:blip r:embed="rId7"/>
              <a:srcRect/>
              <a:tile tx="0" ty="0" sx="100000" sy="100000" flip="none" algn="tl"/>
            </a:blipFill>
            <a:ln w="6350" cap="flat" cmpd="sng" algn="ctr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" name="Rett linje 11">
              <a:extLst>
                <a:ext uri="{FF2B5EF4-FFF2-40B4-BE49-F238E27FC236}">
                  <a16:creationId xmlns:a16="http://schemas.microsoft.com/office/drawing/2014/main" id="{0EEB193D-18F1-4B99-ABCB-F0BF2528870C}"/>
                </a:ext>
              </a:extLst>
            </p:cNvPr>
            <p:cNvCxnSpPr/>
            <p:nvPr/>
          </p:nvCxnSpPr>
          <p:spPr bwMode="auto">
            <a:xfrm>
              <a:off x="615256" y="-99392"/>
              <a:ext cx="0" cy="7056784"/>
            </a:xfrm>
            <a:prstGeom prst="line">
              <a:avLst/>
            </a:prstGeom>
            <a:blipFill dpi="0" rotWithShape="0">
              <a:blip r:embed="rId7"/>
              <a:srcRect/>
              <a:tile tx="0" ty="0" sx="100000" sy="100000" flip="none" algn="tl"/>
            </a:blipFill>
            <a:ln w="6350" cap="flat" cmpd="sng" algn="ctr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" name="Rett linje 12">
              <a:extLst>
                <a:ext uri="{FF2B5EF4-FFF2-40B4-BE49-F238E27FC236}">
                  <a16:creationId xmlns:a16="http://schemas.microsoft.com/office/drawing/2014/main" id="{EAA6B50E-CC67-4B45-9D23-5C336A14A90D}"/>
                </a:ext>
              </a:extLst>
            </p:cNvPr>
            <p:cNvCxnSpPr/>
            <p:nvPr/>
          </p:nvCxnSpPr>
          <p:spPr bwMode="auto">
            <a:xfrm>
              <a:off x="683568" y="-99392"/>
              <a:ext cx="0" cy="7056784"/>
            </a:xfrm>
            <a:prstGeom prst="line">
              <a:avLst/>
            </a:prstGeom>
            <a:blipFill dpi="0" rotWithShape="0">
              <a:blip r:embed="rId7"/>
              <a:srcRect/>
              <a:tile tx="0" ty="0" sx="100000" sy="100000" flip="none" algn="tl"/>
            </a:blipFill>
            <a:ln w="6350" cap="flat" cmpd="sng" algn="ctr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" name="Rett linje 13">
              <a:extLst>
                <a:ext uri="{FF2B5EF4-FFF2-40B4-BE49-F238E27FC236}">
                  <a16:creationId xmlns:a16="http://schemas.microsoft.com/office/drawing/2014/main" id="{D22E7F6B-5882-45C7-92CA-58E5627AE2DA}"/>
                </a:ext>
              </a:extLst>
            </p:cNvPr>
            <p:cNvCxnSpPr/>
            <p:nvPr/>
          </p:nvCxnSpPr>
          <p:spPr bwMode="auto">
            <a:xfrm>
              <a:off x="202208" y="-99392"/>
              <a:ext cx="0" cy="7056784"/>
            </a:xfrm>
            <a:prstGeom prst="line">
              <a:avLst/>
            </a:prstGeom>
            <a:blipFill dpi="0" rotWithShape="0">
              <a:blip r:embed="rId7"/>
              <a:srcRect/>
              <a:tile tx="0" ty="0" sx="100000" sy="100000" flip="none" algn="tl"/>
            </a:blipFill>
            <a:ln w="6350" cap="flat" cmpd="sng" algn="ctr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" name="Rett linje 15">
              <a:extLst>
                <a:ext uri="{FF2B5EF4-FFF2-40B4-BE49-F238E27FC236}">
                  <a16:creationId xmlns:a16="http://schemas.microsoft.com/office/drawing/2014/main" id="{1C532696-3FB7-42BC-91CB-0AB37E0C955C}"/>
                </a:ext>
              </a:extLst>
            </p:cNvPr>
            <p:cNvCxnSpPr/>
            <p:nvPr/>
          </p:nvCxnSpPr>
          <p:spPr bwMode="auto">
            <a:xfrm>
              <a:off x="133895" y="-99392"/>
              <a:ext cx="0" cy="7056784"/>
            </a:xfrm>
            <a:prstGeom prst="line">
              <a:avLst/>
            </a:prstGeom>
            <a:blipFill dpi="0" rotWithShape="0">
              <a:blip r:embed="rId7"/>
              <a:srcRect/>
              <a:tile tx="0" ty="0" sx="100000" sy="100000" flip="none" algn="tl"/>
            </a:blipFill>
            <a:ln w="6350" cap="flat" cmpd="sng" algn="ctr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" name="Rett linje 16">
              <a:extLst>
                <a:ext uri="{FF2B5EF4-FFF2-40B4-BE49-F238E27FC236}">
                  <a16:creationId xmlns:a16="http://schemas.microsoft.com/office/drawing/2014/main" id="{33DB19B8-6EDA-4318-B891-72507F616FB4}"/>
                </a:ext>
              </a:extLst>
            </p:cNvPr>
            <p:cNvCxnSpPr/>
            <p:nvPr/>
          </p:nvCxnSpPr>
          <p:spPr bwMode="auto">
            <a:xfrm>
              <a:off x="340419" y="-99392"/>
              <a:ext cx="0" cy="7056784"/>
            </a:xfrm>
            <a:prstGeom prst="line">
              <a:avLst/>
            </a:prstGeom>
            <a:blipFill dpi="0" rotWithShape="0">
              <a:blip r:embed="rId7"/>
              <a:srcRect/>
              <a:tile tx="0" ty="0" sx="100000" sy="100000" flip="none" algn="tl"/>
            </a:blipFill>
            <a:ln w="6350" cap="flat" cmpd="sng" algn="ctr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" name="Rett linje 17">
              <a:extLst>
                <a:ext uri="{FF2B5EF4-FFF2-40B4-BE49-F238E27FC236}">
                  <a16:creationId xmlns:a16="http://schemas.microsoft.com/office/drawing/2014/main" id="{4B18732D-79E3-40B9-8F70-CD6678889EB1}"/>
                </a:ext>
              </a:extLst>
            </p:cNvPr>
            <p:cNvCxnSpPr/>
            <p:nvPr/>
          </p:nvCxnSpPr>
          <p:spPr bwMode="auto">
            <a:xfrm>
              <a:off x="272108" y="-99392"/>
              <a:ext cx="0" cy="7056784"/>
            </a:xfrm>
            <a:prstGeom prst="line">
              <a:avLst/>
            </a:prstGeom>
            <a:blipFill dpi="0" rotWithShape="0">
              <a:blip r:embed="rId7"/>
              <a:srcRect/>
              <a:tile tx="0" ty="0" sx="100000" sy="100000" flip="none" algn="tl"/>
            </a:blipFill>
            <a:ln w="6350" cap="flat" cmpd="sng" algn="ctr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" name="Rett linje 18">
              <a:extLst>
                <a:ext uri="{FF2B5EF4-FFF2-40B4-BE49-F238E27FC236}">
                  <a16:creationId xmlns:a16="http://schemas.microsoft.com/office/drawing/2014/main" id="{B4F40AF3-0D3B-4128-B12A-D58E82FC5D09}"/>
                </a:ext>
              </a:extLst>
            </p:cNvPr>
            <p:cNvCxnSpPr/>
            <p:nvPr/>
          </p:nvCxnSpPr>
          <p:spPr bwMode="auto">
            <a:xfrm>
              <a:off x="546944" y="-99392"/>
              <a:ext cx="0" cy="7056784"/>
            </a:xfrm>
            <a:prstGeom prst="line">
              <a:avLst/>
            </a:prstGeom>
            <a:blipFill dpi="0" rotWithShape="0">
              <a:blip r:embed="rId7"/>
              <a:srcRect/>
              <a:tile tx="0" ty="0" sx="100000" sy="100000" flip="none" algn="tl"/>
            </a:blipFill>
            <a:ln w="6350" cap="flat" cmpd="sng" algn="ctr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" name="Rett linje 19">
              <a:extLst>
                <a:ext uri="{FF2B5EF4-FFF2-40B4-BE49-F238E27FC236}">
                  <a16:creationId xmlns:a16="http://schemas.microsoft.com/office/drawing/2014/main" id="{7ED95340-B741-4A14-A12A-3C619BD63E5D}"/>
                </a:ext>
              </a:extLst>
            </p:cNvPr>
            <p:cNvCxnSpPr/>
            <p:nvPr/>
          </p:nvCxnSpPr>
          <p:spPr bwMode="auto">
            <a:xfrm>
              <a:off x="408732" y="-99392"/>
              <a:ext cx="0" cy="7056784"/>
            </a:xfrm>
            <a:prstGeom prst="line">
              <a:avLst/>
            </a:prstGeom>
            <a:blipFill dpi="0" rotWithShape="0">
              <a:blip r:embed="rId7"/>
              <a:srcRect/>
              <a:tile tx="0" ty="0" sx="100000" sy="100000" flip="none" algn="tl"/>
            </a:blipFill>
            <a:ln w="6350" cap="flat" cmpd="sng" algn="ctr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23" r:id="rId1"/>
    <p:sldLayoutId id="2147484424" r:id="rId2"/>
    <p:sldLayoutId id="2147484425" r:id="rId3"/>
  </p:sldLayoutIdLst>
  <p:transition spd="med"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 i="1">
          <a:solidFill>
            <a:srgbClr val="A9895A"/>
          </a:solidFill>
          <a:latin typeface="+mj-lt"/>
          <a:ea typeface="+mj-ea"/>
          <a:cs typeface="ヒラギノ明朝 ProN W3"/>
          <a:sym typeface="Georgia" panose="02040502050405020303" pitchFamily="18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 i="1">
          <a:solidFill>
            <a:srgbClr val="A9895A"/>
          </a:solidFill>
          <a:latin typeface="Georgia" charset="0"/>
          <a:ea typeface="ヒラギノ明朝 ProN W3" charset="-128"/>
          <a:cs typeface="ヒラギノ明朝 ProN W3"/>
          <a:sym typeface="Georgia" panose="02040502050405020303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 i="1">
          <a:solidFill>
            <a:srgbClr val="A9895A"/>
          </a:solidFill>
          <a:latin typeface="Georgia" charset="0"/>
          <a:ea typeface="ヒラギノ明朝 ProN W3" charset="-128"/>
          <a:cs typeface="ヒラギノ明朝 ProN W3"/>
          <a:sym typeface="Georgia" panose="02040502050405020303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 i="1">
          <a:solidFill>
            <a:srgbClr val="A9895A"/>
          </a:solidFill>
          <a:latin typeface="Georgia" charset="0"/>
          <a:ea typeface="ヒラギノ明朝 ProN W3" charset="-128"/>
          <a:cs typeface="ヒラギノ明朝 ProN W3"/>
          <a:sym typeface="Georgia" panose="02040502050405020303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 i="1">
          <a:solidFill>
            <a:srgbClr val="A9895A"/>
          </a:solidFill>
          <a:latin typeface="Georgia" charset="0"/>
          <a:ea typeface="ヒラギノ明朝 ProN W3" charset="-128"/>
          <a:cs typeface="ヒラギノ明朝 ProN W3"/>
          <a:sym typeface="Georgia" panose="02040502050405020303" pitchFamily="18" charset="0"/>
        </a:defRPr>
      </a:lvl5pPr>
      <a:lvl6pPr marL="320926" algn="l" rtl="0" fontAlgn="base">
        <a:lnSpc>
          <a:spcPct val="90000"/>
        </a:lnSpc>
        <a:spcBef>
          <a:spcPct val="0"/>
        </a:spcBef>
        <a:spcAft>
          <a:spcPct val="0"/>
        </a:spcAft>
        <a:defRPr sz="2500">
          <a:solidFill>
            <a:srgbClr val="A9895A"/>
          </a:solidFill>
          <a:latin typeface="Georgia" charset="0"/>
          <a:ea typeface="ヒラギノ明朝 ProN W3" charset="-128"/>
          <a:sym typeface="Georgia" charset="0"/>
        </a:defRPr>
      </a:lvl6pPr>
      <a:lvl7pPr marL="641859" algn="l" rtl="0" fontAlgn="base">
        <a:lnSpc>
          <a:spcPct val="90000"/>
        </a:lnSpc>
        <a:spcBef>
          <a:spcPct val="0"/>
        </a:spcBef>
        <a:spcAft>
          <a:spcPct val="0"/>
        </a:spcAft>
        <a:defRPr sz="2500">
          <a:solidFill>
            <a:srgbClr val="A9895A"/>
          </a:solidFill>
          <a:latin typeface="Georgia" charset="0"/>
          <a:ea typeface="ヒラギノ明朝 ProN W3" charset="-128"/>
          <a:sym typeface="Georgia" charset="0"/>
        </a:defRPr>
      </a:lvl7pPr>
      <a:lvl8pPr marL="962791" algn="l" rtl="0" fontAlgn="base">
        <a:lnSpc>
          <a:spcPct val="90000"/>
        </a:lnSpc>
        <a:spcBef>
          <a:spcPct val="0"/>
        </a:spcBef>
        <a:spcAft>
          <a:spcPct val="0"/>
        </a:spcAft>
        <a:defRPr sz="2500">
          <a:solidFill>
            <a:srgbClr val="A9895A"/>
          </a:solidFill>
          <a:latin typeface="Georgia" charset="0"/>
          <a:ea typeface="ヒラギノ明朝 ProN W3" charset="-128"/>
          <a:sym typeface="Georgia" charset="0"/>
        </a:defRPr>
      </a:lvl8pPr>
      <a:lvl9pPr marL="1283724" algn="l" rtl="0" fontAlgn="base">
        <a:lnSpc>
          <a:spcPct val="90000"/>
        </a:lnSpc>
        <a:spcBef>
          <a:spcPct val="0"/>
        </a:spcBef>
        <a:spcAft>
          <a:spcPct val="0"/>
        </a:spcAft>
        <a:defRPr sz="2500">
          <a:solidFill>
            <a:srgbClr val="A9895A"/>
          </a:solidFill>
          <a:latin typeface="Georgia" charset="0"/>
          <a:ea typeface="ヒラギノ明朝 ProN W3" charset="-128"/>
          <a:sym typeface="Georgia" charset="0"/>
        </a:defRPr>
      </a:lvl9pPr>
    </p:titleStyle>
    <p:bodyStyle>
      <a:lvl1pPr algn="l" rtl="0" eaLnBrk="0" fontAlgn="base" hangingPunct="0">
        <a:spcBef>
          <a:spcPct val="0"/>
        </a:spcBef>
        <a:spcAft>
          <a:spcPct val="0"/>
        </a:spcAft>
        <a:defRPr sz="1700">
          <a:solidFill>
            <a:srgbClr val="808080"/>
          </a:solidFill>
          <a:latin typeface="+mn-lt"/>
          <a:ea typeface="+mn-ea"/>
          <a:cs typeface="ヒラギノ明朝 ProN W3"/>
          <a:sym typeface="Georgia" panose="02040502050405020303" pitchFamily="18" charset="0"/>
        </a:defRPr>
      </a:lvl1pPr>
      <a:lvl2pPr marL="177800" indent="-177800" algn="l" rtl="0" eaLnBrk="0" fontAlgn="base" hangingPunct="0">
        <a:spcBef>
          <a:spcPct val="0"/>
        </a:spcBef>
        <a:spcAft>
          <a:spcPct val="0"/>
        </a:spcAft>
        <a:buSzPct val="60000"/>
        <a:buFont typeface="Lucida Grande"/>
        <a:buChar char="‣"/>
        <a:defRPr sz="1700">
          <a:solidFill>
            <a:srgbClr val="808080"/>
          </a:solidFill>
          <a:latin typeface="+mn-lt"/>
          <a:ea typeface="+mn-ea"/>
          <a:cs typeface="ヒラギノ明朝 ProN W3"/>
          <a:sym typeface="Georgia" panose="02040502050405020303" pitchFamily="18" charset="0"/>
        </a:defRPr>
      </a:lvl2pPr>
      <a:lvl3pPr marL="320675" indent="-17780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SzPct val="60000"/>
        <a:buFont typeface="Lucida Grande"/>
        <a:buChar char="‣"/>
        <a:defRPr sz="1500">
          <a:solidFill>
            <a:srgbClr val="808080"/>
          </a:solidFill>
          <a:latin typeface="+mn-lt"/>
          <a:ea typeface="+mn-ea"/>
          <a:cs typeface="ヒラギノ明朝 ProN W3"/>
          <a:sym typeface="Georgia" panose="02040502050405020303" pitchFamily="18" charset="0"/>
        </a:defRPr>
      </a:lvl3pPr>
      <a:lvl4pPr marL="498475" indent="-17780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SzPct val="60000"/>
        <a:buFont typeface="Lucida Grande"/>
        <a:buChar char="‣"/>
        <a:defRPr sz="1400">
          <a:solidFill>
            <a:srgbClr val="808080"/>
          </a:solidFill>
          <a:latin typeface="+mn-lt"/>
          <a:ea typeface="+mn-ea"/>
          <a:cs typeface="ヒラギノ明朝 ProN W3"/>
          <a:sym typeface="Georgia" panose="02040502050405020303" pitchFamily="18" charset="0"/>
        </a:defRPr>
      </a:lvl4pPr>
      <a:lvl5pPr marL="676275" indent="-17780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SzPct val="60000"/>
        <a:buFont typeface="Lucida Grande"/>
        <a:buChar char="‣"/>
        <a:defRPr>
          <a:solidFill>
            <a:srgbClr val="808080"/>
          </a:solidFill>
          <a:latin typeface="+mn-lt"/>
          <a:ea typeface="+mn-ea"/>
          <a:cs typeface="ヒラギノ明朝 ProN W3"/>
          <a:sym typeface="Georgia" panose="02040502050405020303" pitchFamily="18" charset="0"/>
        </a:defRPr>
      </a:lvl5pPr>
      <a:lvl6pPr marL="998457" indent="-178299" algn="l" rtl="0" fontAlgn="base">
        <a:lnSpc>
          <a:spcPct val="110000"/>
        </a:lnSpc>
        <a:spcBef>
          <a:spcPct val="0"/>
        </a:spcBef>
        <a:spcAft>
          <a:spcPct val="0"/>
        </a:spcAft>
        <a:buSzPct val="60000"/>
        <a:buFont typeface="Lucida Grande" charset="0"/>
        <a:buChar char="‣"/>
        <a:defRPr>
          <a:solidFill>
            <a:srgbClr val="808080"/>
          </a:solidFill>
          <a:latin typeface="+mn-lt"/>
          <a:ea typeface="+mn-ea"/>
          <a:sym typeface="Georgia" charset="0"/>
        </a:defRPr>
      </a:lvl6pPr>
      <a:lvl7pPr marL="1319386" indent="-178299" algn="l" rtl="0" fontAlgn="base">
        <a:lnSpc>
          <a:spcPct val="110000"/>
        </a:lnSpc>
        <a:spcBef>
          <a:spcPct val="0"/>
        </a:spcBef>
        <a:spcAft>
          <a:spcPct val="0"/>
        </a:spcAft>
        <a:buSzPct val="60000"/>
        <a:buFont typeface="Lucida Grande" charset="0"/>
        <a:buChar char="‣"/>
        <a:defRPr>
          <a:solidFill>
            <a:srgbClr val="808080"/>
          </a:solidFill>
          <a:latin typeface="+mn-lt"/>
          <a:ea typeface="+mn-ea"/>
          <a:sym typeface="Georgia" charset="0"/>
        </a:defRPr>
      </a:lvl7pPr>
      <a:lvl8pPr marL="1640316" indent="-178299" algn="l" rtl="0" fontAlgn="base">
        <a:lnSpc>
          <a:spcPct val="110000"/>
        </a:lnSpc>
        <a:spcBef>
          <a:spcPct val="0"/>
        </a:spcBef>
        <a:spcAft>
          <a:spcPct val="0"/>
        </a:spcAft>
        <a:buSzPct val="60000"/>
        <a:buFont typeface="Lucida Grande" charset="0"/>
        <a:buChar char="‣"/>
        <a:defRPr>
          <a:solidFill>
            <a:srgbClr val="808080"/>
          </a:solidFill>
          <a:latin typeface="+mn-lt"/>
          <a:ea typeface="+mn-ea"/>
          <a:sym typeface="Georgia" charset="0"/>
        </a:defRPr>
      </a:lvl8pPr>
      <a:lvl9pPr marL="1961249" indent="-178299" algn="l" rtl="0" fontAlgn="base">
        <a:lnSpc>
          <a:spcPct val="110000"/>
        </a:lnSpc>
        <a:spcBef>
          <a:spcPct val="0"/>
        </a:spcBef>
        <a:spcAft>
          <a:spcPct val="0"/>
        </a:spcAft>
        <a:buSzPct val="60000"/>
        <a:buFont typeface="Lucida Grande" charset="0"/>
        <a:buChar char="‣"/>
        <a:defRPr>
          <a:solidFill>
            <a:srgbClr val="808080"/>
          </a:solidFill>
          <a:latin typeface="+mn-lt"/>
          <a:ea typeface="+mn-ea"/>
          <a:sym typeface="Georgia" charset="0"/>
        </a:defRPr>
      </a:lvl9pPr>
    </p:bodyStyle>
    <p:otherStyle>
      <a:defPPr>
        <a:defRPr lang="nb-NO"/>
      </a:defPPr>
      <a:lvl1pPr marL="0" algn="l" defTabSz="64185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0926" algn="l" defTabSz="64185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1859" algn="l" defTabSz="64185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2791" algn="l" defTabSz="64185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3724" algn="l" defTabSz="64185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4658" algn="l" defTabSz="64185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5586" algn="l" defTabSz="64185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6521" algn="l" defTabSz="64185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67450" algn="l" defTabSz="64185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C:\Users\Kristoffer\Documents\Dropbox\BDM\Powerpoints\BD-mal\fiolinhode.jpg">
            <a:extLst>
              <a:ext uri="{FF2B5EF4-FFF2-40B4-BE49-F238E27FC236}">
                <a16:creationId xmlns:a16="http://schemas.microsoft.com/office/drawing/2014/main" id="{7C4A1D75-337C-48CE-A2D2-20146369A9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213" y="-26988"/>
            <a:ext cx="3416300" cy="2289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1">
            <a:extLst>
              <a:ext uri="{FF2B5EF4-FFF2-40B4-BE49-F238E27FC236}">
                <a16:creationId xmlns:a16="http://schemas.microsoft.com/office/drawing/2014/main" id="{6D02D9F7-5F5E-4C03-B7F1-CE79A0C325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96888" y="963613"/>
            <a:ext cx="6202362" cy="53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5656" tIns="35656" rIns="35656" bIns="356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b-NO">
                <a:sym typeface="Georgia" panose="02040502050405020303" pitchFamily="18" charset="0"/>
              </a:rPr>
              <a:t>Click to edit Master title style</a:t>
            </a:r>
          </a:p>
        </p:txBody>
      </p:sp>
      <p:sp>
        <p:nvSpPr>
          <p:cNvPr id="4100" name="Rectangle 2">
            <a:extLst>
              <a:ext uri="{FF2B5EF4-FFF2-40B4-BE49-F238E27FC236}">
                <a16:creationId xmlns:a16="http://schemas.microsoft.com/office/drawing/2014/main" id="{E1F78323-C894-4706-8C55-ACFF5FCC01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50900" y="1498600"/>
            <a:ext cx="5848350" cy="491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5656" tIns="35656" rIns="35656" bIns="356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b-NO">
                <a:sym typeface="Georgia" panose="02040502050405020303" pitchFamily="18" charset="0"/>
              </a:rPr>
              <a:t>Click to edit Master text styles</a:t>
            </a:r>
          </a:p>
          <a:p>
            <a:pPr lvl="1"/>
            <a:r>
              <a:rPr lang="en-US" altLang="nb-NO">
                <a:sym typeface="Georgia" panose="02040502050405020303" pitchFamily="18" charset="0"/>
              </a:rPr>
              <a:t>Second level</a:t>
            </a:r>
          </a:p>
          <a:p>
            <a:pPr lvl="2"/>
            <a:r>
              <a:rPr lang="en-US" altLang="nb-NO">
                <a:sym typeface="Georgia" panose="02040502050405020303" pitchFamily="18" charset="0"/>
              </a:rPr>
              <a:t>Third level</a:t>
            </a:r>
          </a:p>
          <a:p>
            <a:pPr lvl="3"/>
            <a:r>
              <a:rPr lang="en-US" altLang="nb-NO">
                <a:sym typeface="Georgia" panose="02040502050405020303" pitchFamily="18" charset="0"/>
              </a:rPr>
              <a:t>Fourth level</a:t>
            </a:r>
          </a:p>
          <a:p>
            <a:pPr lvl="4"/>
            <a:r>
              <a:rPr lang="en-US" altLang="nb-NO">
                <a:sym typeface="Georgia" panose="02040502050405020303" pitchFamily="18" charset="0"/>
              </a:rPr>
              <a:t>Fifth level</a:t>
            </a:r>
          </a:p>
        </p:txBody>
      </p:sp>
      <p:pic>
        <p:nvPicPr>
          <p:cNvPr id="4101" name="Picture 3">
            <a:extLst>
              <a:ext uri="{FF2B5EF4-FFF2-40B4-BE49-F238E27FC236}">
                <a16:creationId xmlns:a16="http://schemas.microsoft.com/office/drawing/2014/main" id="{DA8E7436-7D52-4E00-9E24-FD6053AD8D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8" y="239713"/>
            <a:ext cx="9398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2">
            <a:extLst>
              <a:ext uri="{FF2B5EF4-FFF2-40B4-BE49-F238E27FC236}">
                <a16:creationId xmlns:a16="http://schemas.microsoft.com/office/drawing/2014/main" id="{3A2B98EC-3640-4218-97A9-BE3D0C9431CD}"/>
              </a:ext>
            </a:extLst>
          </p:cNvPr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384175" y="6315075"/>
            <a:ext cx="165100" cy="16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64191" tIns="32092" rIns="64191" bIns="3209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600">
                <a:solidFill>
                  <a:srgbClr val="505050"/>
                </a:solidFill>
                <a:ea typeface="ヒラギノ角ゴ ProN W3"/>
                <a:cs typeface="ヒラギノ角ゴ ProN W3"/>
                <a:sym typeface="Georgia" panose="02040502050405020303" pitchFamily="18" charset="0"/>
              </a:defRPr>
            </a:lvl1pPr>
          </a:lstStyle>
          <a:p>
            <a:pPr>
              <a:defRPr/>
            </a:pPr>
            <a:fld id="{56BA29D9-228A-4739-BD2A-191CB1929E5D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  <p:grpSp>
        <p:nvGrpSpPr>
          <p:cNvPr id="4103" name="Gruppe 8">
            <a:extLst>
              <a:ext uri="{FF2B5EF4-FFF2-40B4-BE49-F238E27FC236}">
                <a16:creationId xmlns:a16="http://schemas.microsoft.com/office/drawing/2014/main" id="{85AAA2F1-EC87-4BAA-B32A-9B4A1A737928}"/>
              </a:ext>
            </a:extLst>
          </p:cNvPr>
          <p:cNvGrpSpPr>
            <a:grpSpLocks/>
          </p:cNvGrpSpPr>
          <p:nvPr/>
        </p:nvGrpSpPr>
        <p:grpSpPr bwMode="auto">
          <a:xfrm>
            <a:off x="8562975" y="-100013"/>
            <a:ext cx="617538" cy="7058026"/>
            <a:chOff x="65584" y="-99392"/>
            <a:chExt cx="617984" cy="7056784"/>
          </a:xfrm>
        </p:grpSpPr>
        <p:cxnSp>
          <p:nvCxnSpPr>
            <p:cNvPr id="11" name="Rett linje 10">
              <a:extLst>
                <a:ext uri="{FF2B5EF4-FFF2-40B4-BE49-F238E27FC236}">
                  <a16:creationId xmlns:a16="http://schemas.microsoft.com/office/drawing/2014/main" id="{22726229-8DD8-4F06-A95B-F06B76DC76B3}"/>
                </a:ext>
              </a:extLst>
            </p:cNvPr>
            <p:cNvCxnSpPr/>
            <p:nvPr/>
          </p:nvCxnSpPr>
          <p:spPr bwMode="auto">
            <a:xfrm>
              <a:off x="65584" y="-99392"/>
              <a:ext cx="0" cy="7056784"/>
            </a:xfrm>
            <a:prstGeom prst="line">
              <a:avLst/>
            </a:prstGeom>
            <a:blipFill dpi="0" rotWithShape="0">
              <a:blip r:embed="rId6"/>
              <a:srcRect/>
              <a:tile tx="0" ty="0" sx="100000" sy="100000" flip="none" algn="tl"/>
            </a:blipFill>
            <a:ln w="6350" cap="flat" cmpd="sng" algn="ctr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" name="Rett linje 11">
              <a:extLst>
                <a:ext uri="{FF2B5EF4-FFF2-40B4-BE49-F238E27FC236}">
                  <a16:creationId xmlns:a16="http://schemas.microsoft.com/office/drawing/2014/main" id="{7B61DCCE-1E9A-42CE-9591-0812AA849573}"/>
                </a:ext>
              </a:extLst>
            </p:cNvPr>
            <p:cNvCxnSpPr/>
            <p:nvPr/>
          </p:nvCxnSpPr>
          <p:spPr bwMode="auto">
            <a:xfrm>
              <a:off x="477044" y="-99392"/>
              <a:ext cx="0" cy="7056784"/>
            </a:xfrm>
            <a:prstGeom prst="line">
              <a:avLst/>
            </a:prstGeom>
            <a:blipFill dpi="0" rotWithShape="0">
              <a:blip r:embed="rId6"/>
              <a:srcRect/>
              <a:tile tx="0" ty="0" sx="100000" sy="100000" flip="none" algn="tl"/>
            </a:blipFill>
            <a:ln w="6350" cap="flat" cmpd="sng" algn="ctr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" name="Rett linje 12">
              <a:extLst>
                <a:ext uri="{FF2B5EF4-FFF2-40B4-BE49-F238E27FC236}">
                  <a16:creationId xmlns:a16="http://schemas.microsoft.com/office/drawing/2014/main" id="{E1250E62-C712-47FE-8690-2262D08B3C68}"/>
                </a:ext>
              </a:extLst>
            </p:cNvPr>
            <p:cNvCxnSpPr/>
            <p:nvPr/>
          </p:nvCxnSpPr>
          <p:spPr bwMode="auto">
            <a:xfrm>
              <a:off x="615256" y="-99392"/>
              <a:ext cx="0" cy="7056784"/>
            </a:xfrm>
            <a:prstGeom prst="line">
              <a:avLst/>
            </a:prstGeom>
            <a:blipFill dpi="0" rotWithShape="0">
              <a:blip r:embed="rId6"/>
              <a:srcRect/>
              <a:tile tx="0" ty="0" sx="100000" sy="100000" flip="none" algn="tl"/>
            </a:blipFill>
            <a:ln w="6350" cap="flat" cmpd="sng" algn="ctr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" name="Rett linje 13">
              <a:extLst>
                <a:ext uri="{FF2B5EF4-FFF2-40B4-BE49-F238E27FC236}">
                  <a16:creationId xmlns:a16="http://schemas.microsoft.com/office/drawing/2014/main" id="{9F3E11A1-2C0C-40A4-AF3D-9D383DFDB865}"/>
                </a:ext>
              </a:extLst>
            </p:cNvPr>
            <p:cNvCxnSpPr/>
            <p:nvPr/>
          </p:nvCxnSpPr>
          <p:spPr bwMode="auto">
            <a:xfrm>
              <a:off x="683568" y="-99392"/>
              <a:ext cx="0" cy="7056784"/>
            </a:xfrm>
            <a:prstGeom prst="line">
              <a:avLst/>
            </a:prstGeom>
            <a:blipFill dpi="0" rotWithShape="0">
              <a:blip r:embed="rId6"/>
              <a:srcRect/>
              <a:tile tx="0" ty="0" sx="100000" sy="100000" flip="none" algn="tl"/>
            </a:blipFill>
            <a:ln w="6350" cap="flat" cmpd="sng" algn="ctr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" name="Rett linje 15">
              <a:extLst>
                <a:ext uri="{FF2B5EF4-FFF2-40B4-BE49-F238E27FC236}">
                  <a16:creationId xmlns:a16="http://schemas.microsoft.com/office/drawing/2014/main" id="{F1DF8373-F330-47FB-96D1-21A6405DD57E}"/>
                </a:ext>
              </a:extLst>
            </p:cNvPr>
            <p:cNvCxnSpPr/>
            <p:nvPr/>
          </p:nvCxnSpPr>
          <p:spPr bwMode="auto">
            <a:xfrm>
              <a:off x="202208" y="-99392"/>
              <a:ext cx="0" cy="7056784"/>
            </a:xfrm>
            <a:prstGeom prst="line">
              <a:avLst/>
            </a:prstGeom>
            <a:blipFill dpi="0" rotWithShape="0">
              <a:blip r:embed="rId6"/>
              <a:srcRect/>
              <a:tile tx="0" ty="0" sx="100000" sy="100000" flip="none" algn="tl"/>
            </a:blipFill>
            <a:ln w="6350" cap="flat" cmpd="sng" algn="ctr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" name="Rett linje 16">
              <a:extLst>
                <a:ext uri="{FF2B5EF4-FFF2-40B4-BE49-F238E27FC236}">
                  <a16:creationId xmlns:a16="http://schemas.microsoft.com/office/drawing/2014/main" id="{DF737BC0-2AD0-445A-820B-0858EF5C5EA6}"/>
                </a:ext>
              </a:extLst>
            </p:cNvPr>
            <p:cNvCxnSpPr/>
            <p:nvPr/>
          </p:nvCxnSpPr>
          <p:spPr bwMode="auto">
            <a:xfrm>
              <a:off x="133896" y="-99392"/>
              <a:ext cx="0" cy="7056784"/>
            </a:xfrm>
            <a:prstGeom prst="line">
              <a:avLst/>
            </a:prstGeom>
            <a:blipFill dpi="0" rotWithShape="0">
              <a:blip r:embed="rId6"/>
              <a:srcRect/>
              <a:tile tx="0" ty="0" sx="100000" sy="100000" flip="none" algn="tl"/>
            </a:blipFill>
            <a:ln w="6350" cap="flat" cmpd="sng" algn="ctr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" name="Rett linje 17">
              <a:extLst>
                <a:ext uri="{FF2B5EF4-FFF2-40B4-BE49-F238E27FC236}">
                  <a16:creationId xmlns:a16="http://schemas.microsoft.com/office/drawing/2014/main" id="{0B6C14D0-FCA5-4633-B11C-E381EF52F794}"/>
                </a:ext>
              </a:extLst>
            </p:cNvPr>
            <p:cNvCxnSpPr/>
            <p:nvPr/>
          </p:nvCxnSpPr>
          <p:spPr bwMode="auto">
            <a:xfrm>
              <a:off x="340420" y="-99392"/>
              <a:ext cx="0" cy="7056784"/>
            </a:xfrm>
            <a:prstGeom prst="line">
              <a:avLst/>
            </a:prstGeom>
            <a:blipFill dpi="0" rotWithShape="0">
              <a:blip r:embed="rId6"/>
              <a:srcRect/>
              <a:tile tx="0" ty="0" sx="100000" sy="100000" flip="none" algn="tl"/>
            </a:blipFill>
            <a:ln w="6350" cap="flat" cmpd="sng" algn="ctr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" name="Rett linje 18">
              <a:extLst>
                <a:ext uri="{FF2B5EF4-FFF2-40B4-BE49-F238E27FC236}">
                  <a16:creationId xmlns:a16="http://schemas.microsoft.com/office/drawing/2014/main" id="{FB84B208-93DE-415B-8AD9-5E17805291A6}"/>
                </a:ext>
              </a:extLst>
            </p:cNvPr>
            <p:cNvCxnSpPr/>
            <p:nvPr/>
          </p:nvCxnSpPr>
          <p:spPr bwMode="auto">
            <a:xfrm>
              <a:off x="272108" y="-99392"/>
              <a:ext cx="0" cy="7056784"/>
            </a:xfrm>
            <a:prstGeom prst="line">
              <a:avLst/>
            </a:prstGeom>
            <a:blipFill dpi="0" rotWithShape="0">
              <a:blip r:embed="rId6"/>
              <a:srcRect/>
              <a:tile tx="0" ty="0" sx="100000" sy="100000" flip="none" algn="tl"/>
            </a:blipFill>
            <a:ln w="6350" cap="flat" cmpd="sng" algn="ctr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" name="Rett linje 19">
              <a:extLst>
                <a:ext uri="{FF2B5EF4-FFF2-40B4-BE49-F238E27FC236}">
                  <a16:creationId xmlns:a16="http://schemas.microsoft.com/office/drawing/2014/main" id="{EFF4EEFB-A44B-4019-AA7F-1631F5C26BA0}"/>
                </a:ext>
              </a:extLst>
            </p:cNvPr>
            <p:cNvCxnSpPr/>
            <p:nvPr/>
          </p:nvCxnSpPr>
          <p:spPr bwMode="auto">
            <a:xfrm>
              <a:off x="546944" y="-99392"/>
              <a:ext cx="0" cy="7056784"/>
            </a:xfrm>
            <a:prstGeom prst="line">
              <a:avLst/>
            </a:prstGeom>
            <a:blipFill dpi="0" rotWithShape="0">
              <a:blip r:embed="rId6"/>
              <a:srcRect/>
              <a:tile tx="0" ty="0" sx="100000" sy="100000" flip="none" algn="tl"/>
            </a:blipFill>
            <a:ln w="6350" cap="flat" cmpd="sng" algn="ctr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" name="Rett linje 20">
              <a:extLst>
                <a:ext uri="{FF2B5EF4-FFF2-40B4-BE49-F238E27FC236}">
                  <a16:creationId xmlns:a16="http://schemas.microsoft.com/office/drawing/2014/main" id="{7D371D17-2A05-4A35-8658-2B5E0563ED7A}"/>
                </a:ext>
              </a:extLst>
            </p:cNvPr>
            <p:cNvCxnSpPr/>
            <p:nvPr/>
          </p:nvCxnSpPr>
          <p:spPr bwMode="auto">
            <a:xfrm>
              <a:off x="408732" y="-99392"/>
              <a:ext cx="0" cy="7056784"/>
            </a:xfrm>
            <a:prstGeom prst="line">
              <a:avLst/>
            </a:prstGeom>
            <a:blipFill dpi="0" rotWithShape="0">
              <a:blip r:embed="rId6"/>
              <a:srcRect/>
              <a:tile tx="0" ty="0" sx="100000" sy="100000" flip="none" algn="tl"/>
            </a:blipFill>
            <a:ln w="6350" cap="flat" cmpd="sng" algn="ctr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4104" name="Picture 2" descr="C:\Users\Kristoffer\Documents\Dropbox\BDM\Powerpoints\BD-mal\bue.jpg">
            <a:extLst>
              <a:ext uri="{FF2B5EF4-FFF2-40B4-BE49-F238E27FC236}">
                <a16:creationId xmlns:a16="http://schemas.microsoft.com/office/drawing/2014/main" id="{FA09C521-0925-4172-BBF7-1B93D7D1F5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900" y="5905500"/>
            <a:ext cx="706755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26" r:id="rId1"/>
    <p:sldLayoutId id="2147484427" r:id="rId2"/>
  </p:sldLayoutIdLst>
  <p:transition spd="med"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 i="1">
          <a:solidFill>
            <a:srgbClr val="A9895A"/>
          </a:solidFill>
          <a:latin typeface="+mj-lt"/>
          <a:ea typeface="+mj-ea"/>
          <a:cs typeface="ヒラギノ明朝 ProN W3"/>
          <a:sym typeface="Georgia" panose="02040502050405020303" pitchFamily="18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 i="1">
          <a:solidFill>
            <a:srgbClr val="A9895A"/>
          </a:solidFill>
          <a:latin typeface="Georgia" charset="0"/>
          <a:ea typeface="ヒラギノ明朝 ProN W3" charset="-128"/>
          <a:cs typeface="ヒラギノ明朝 ProN W3"/>
          <a:sym typeface="Georgia" panose="02040502050405020303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 i="1">
          <a:solidFill>
            <a:srgbClr val="A9895A"/>
          </a:solidFill>
          <a:latin typeface="Georgia" charset="0"/>
          <a:ea typeface="ヒラギノ明朝 ProN W3" charset="-128"/>
          <a:cs typeface="ヒラギノ明朝 ProN W3"/>
          <a:sym typeface="Georgia" panose="02040502050405020303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 i="1">
          <a:solidFill>
            <a:srgbClr val="A9895A"/>
          </a:solidFill>
          <a:latin typeface="Georgia" charset="0"/>
          <a:ea typeface="ヒラギノ明朝 ProN W3" charset="-128"/>
          <a:cs typeface="ヒラギノ明朝 ProN W3"/>
          <a:sym typeface="Georgia" panose="02040502050405020303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 i="1">
          <a:solidFill>
            <a:srgbClr val="A9895A"/>
          </a:solidFill>
          <a:latin typeface="Georgia" charset="0"/>
          <a:ea typeface="ヒラギノ明朝 ProN W3" charset="-128"/>
          <a:cs typeface="ヒラギノ明朝 ProN W3"/>
          <a:sym typeface="Georgia" panose="02040502050405020303" pitchFamily="18" charset="0"/>
        </a:defRPr>
      </a:lvl5pPr>
      <a:lvl6pPr marL="320943" algn="l" rtl="0" fontAlgn="base">
        <a:lnSpc>
          <a:spcPct val="90000"/>
        </a:lnSpc>
        <a:spcBef>
          <a:spcPct val="0"/>
        </a:spcBef>
        <a:spcAft>
          <a:spcPct val="0"/>
        </a:spcAft>
        <a:defRPr sz="2500">
          <a:solidFill>
            <a:srgbClr val="A9895A"/>
          </a:solidFill>
          <a:latin typeface="Georgia" charset="0"/>
          <a:ea typeface="ヒラギノ明朝 ProN W3" charset="-128"/>
          <a:sym typeface="Georgia" charset="0"/>
        </a:defRPr>
      </a:lvl6pPr>
      <a:lvl7pPr marL="641892" algn="l" rtl="0" fontAlgn="base">
        <a:lnSpc>
          <a:spcPct val="90000"/>
        </a:lnSpc>
        <a:spcBef>
          <a:spcPct val="0"/>
        </a:spcBef>
        <a:spcAft>
          <a:spcPct val="0"/>
        </a:spcAft>
        <a:defRPr sz="2500">
          <a:solidFill>
            <a:srgbClr val="A9895A"/>
          </a:solidFill>
          <a:latin typeface="Georgia" charset="0"/>
          <a:ea typeface="ヒラギノ明朝 ProN W3" charset="-128"/>
          <a:sym typeface="Georgia" charset="0"/>
        </a:defRPr>
      </a:lvl7pPr>
      <a:lvl8pPr marL="962841" algn="l" rtl="0" fontAlgn="base">
        <a:lnSpc>
          <a:spcPct val="90000"/>
        </a:lnSpc>
        <a:spcBef>
          <a:spcPct val="0"/>
        </a:spcBef>
        <a:spcAft>
          <a:spcPct val="0"/>
        </a:spcAft>
        <a:defRPr sz="2500">
          <a:solidFill>
            <a:srgbClr val="A9895A"/>
          </a:solidFill>
          <a:latin typeface="Georgia" charset="0"/>
          <a:ea typeface="ヒラギノ明朝 ProN W3" charset="-128"/>
          <a:sym typeface="Georgia" charset="0"/>
        </a:defRPr>
      </a:lvl8pPr>
      <a:lvl9pPr marL="1283790" algn="l" rtl="0" fontAlgn="base">
        <a:lnSpc>
          <a:spcPct val="90000"/>
        </a:lnSpc>
        <a:spcBef>
          <a:spcPct val="0"/>
        </a:spcBef>
        <a:spcAft>
          <a:spcPct val="0"/>
        </a:spcAft>
        <a:defRPr sz="2500">
          <a:solidFill>
            <a:srgbClr val="A9895A"/>
          </a:solidFill>
          <a:latin typeface="Georgia" charset="0"/>
          <a:ea typeface="ヒラギノ明朝 ProN W3" charset="-128"/>
          <a:sym typeface="Georgia" charset="0"/>
        </a:defRPr>
      </a:lvl9pPr>
    </p:titleStyle>
    <p:bodyStyle>
      <a:lvl1pPr algn="l" rtl="0" eaLnBrk="0" fontAlgn="base" hangingPunct="0">
        <a:spcBef>
          <a:spcPct val="0"/>
        </a:spcBef>
        <a:spcAft>
          <a:spcPct val="0"/>
        </a:spcAft>
        <a:defRPr sz="1700">
          <a:solidFill>
            <a:srgbClr val="808080"/>
          </a:solidFill>
          <a:latin typeface="+mn-lt"/>
          <a:ea typeface="+mn-ea"/>
          <a:cs typeface="ヒラギノ明朝 ProN W3"/>
          <a:sym typeface="Georgia" panose="02040502050405020303" pitchFamily="18" charset="0"/>
        </a:defRPr>
      </a:lvl1pPr>
      <a:lvl2pPr marL="177800" indent="-177800" algn="l" rtl="0" eaLnBrk="0" fontAlgn="base" hangingPunct="0">
        <a:spcBef>
          <a:spcPct val="0"/>
        </a:spcBef>
        <a:spcAft>
          <a:spcPct val="0"/>
        </a:spcAft>
        <a:buSzPct val="60000"/>
        <a:buFont typeface="Lucida Grande"/>
        <a:buChar char="‣"/>
        <a:defRPr sz="1700">
          <a:solidFill>
            <a:srgbClr val="808080"/>
          </a:solidFill>
          <a:latin typeface="+mn-lt"/>
          <a:ea typeface="+mn-ea"/>
          <a:cs typeface="ヒラギノ明朝 ProN W3"/>
          <a:sym typeface="Georgia" panose="02040502050405020303" pitchFamily="18" charset="0"/>
        </a:defRPr>
      </a:lvl2pPr>
      <a:lvl3pPr marL="320675" indent="-17780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SzPct val="60000"/>
        <a:buFont typeface="Lucida Grande"/>
        <a:buChar char="‣"/>
        <a:defRPr sz="1500">
          <a:solidFill>
            <a:srgbClr val="808080"/>
          </a:solidFill>
          <a:latin typeface="+mn-lt"/>
          <a:ea typeface="+mn-ea"/>
          <a:cs typeface="ヒラギノ明朝 ProN W3"/>
          <a:sym typeface="Georgia" panose="02040502050405020303" pitchFamily="18" charset="0"/>
        </a:defRPr>
      </a:lvl3pPr>
      <a:lvl4pPr marL="498475" indent="-17780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SzPct val="60000"/>
        <a:buFont typeface="Lucida Grande"/>
        <a:buChar char="‣"/>
        <a:defRPr sz="1400">
          <a:solidFill>
            <a:srgbClr val="808080"/>
          </a:solidFill>
          <a:latin typeface="+mn-lt"/>
          <a:ea typeface="+mn-ea"/>
          <a:cs typeface="ヒラギノ明朝 ProN W3"/>
          <a:sym typeface="Georgia" panose="02040502050405020303" pitchFamily="18" charset="0"/>
        </a:defRPr>
      </a:lvl4pPr>
      <a:lvl5pPr marL="676275" indent="-17780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SzPct val="60000"/>
        <a:buFont typeface="Lucida Grande"/>
        <a:buChar char="‣"/>
        <a:defRPr>
          <a:solidFill>
            <a:srgbClr val="808080"/>
          </a:solidFill>
          <a:latin typeface="+mn-lt"/>
          <a:ea typeface="+mn-ea"/>
          <a:cs typeface="ヒラギノ明朝 ProN W3"/>
          <a:sym typeface="Georgia" panose="02040502050405020303" pitchFamily="18" charset="0"/>
        </a:defRPr>
      </a:lvl5pPr>
      <a:lvl6pPr marL="998508" indent="-178308" algn="l" rtl="0" fontAlgn="base">
        <a:lnSpc>
          <a:spcPct val="110000"/>
        </a:lnSpc>
        <a:spcBef>
          <a:spcPct val="0"/>
        </a:spcBef>
        <a:spcAft>
          <a:spcPct val="0"/>
        </a:spcAft>
        <a:buSzPct val="60000"/>
        <a:buFont typeface="Lucida Grande" charset="0"/>
        <a:buChar char="‣"/>
        <a:defRPr>
          <a:solidFill>
            <a:srgbClr val="808080"/>
          </a:solidFill>
          <a:latin typeface="+mn-lt"/>
          <a:ea typeface="+mn-ea"/>
          <a:sym typeface="Georgia" charset="0"/>
        </a:defRPr>
      </a:lvl6pPr>
      <a:lvl7pPr marL="1319454" indent="-178308" algn="l" rtl="0" fontAlgn="base">
        <a:lnSpc>
          <a:spcPct val="110000"/>
        </a:lnSpc>
        <a:spcBef>
          <a:spcPct val="0"/>
        </a:spcBef>
        <a:spcAft>
          <a:spcPct val="0"/>
        </a:spcAft>
        <a:buSzPct val="60000"/>
        <a:buFont typeface="Lucida Grande" charset="0"/>
        <a:buChar char="‣"/>
        <a:defRPr>
          <a:solidFill>
            <a:srgbClr val="808080"/>
          </a:solidFill>
          <a:latin typeface="+mn-lt"/>
          <a:ea typeface="+mn-ea"/>
          <a:sym typeface="Georgia" charset="0"/>
        </a:defRPr>
      </a:lvl7pPr>
      <a:lvl8pPr marL="1640400" indent="-178308" algn="l" rtl="0" fontAlgn="base">
        <a:lnSpc>
          <a:spcPct val="110000"/>
        </a:lnSpc>
        <a:spcBef>
          <a:spcPct val="0"/>
        </a:spcBef>
        <a:spcAft>
          <a:spcPct val="0"/>
        </a:spcAft>
        <a:buSzPct val="60000"/>
        <a:buFont typeface="Lucida Grande" charset="0"/>
        <a:buChar char="‣"/>
        <a:defRPr>
          <a:solidFill>
            <a:srgbClr val="808080"/>
          </a:solidFill>
          <a:latin typeface="+mn-lt"/>
          <a:ea typeface="+mn-ea"/>
          <a:sym typeface="Georgia" charset="0"/>
        </a:defRPr>
      </a:lvl8pPr>
      <a:lvl9pPr marL="1961349" indent="-178308" algn="l" rtl="0" fontAlgn="base">
        <a:lnSpc>
          <a:spcPct val="110000"/>
        </a:lnSpc>
        <a:spcBef>
          <a:spcPct val="0"/>
        </a:spcBef>
        <a:spcAft>
          <a:spcPct val="0"/>
        </a:spcAft>
        <a:buSzPct val="60000"/>
        <a:buFont typeface="Lucida Grande" charset="0"/>
        <a:buChar char="‣"/>
        <a:defRPr>
          <a:solidFill>
            <a:srgbClr val="808080"/>
          </a:solidFill>
          <a:latin typeface="+mn-lt"/>
          <a:ea typeface="+mn-ea"/>
          <a:sym typeface="Georgia" charset="0"/>
        </a:defRPr>
      </a:lvl9pPr>
    </p:bodyStyle>
    <p:otherStyle>
      <a:defPPr>
        <a:defRPr lang="nb-NO"/>
      </a:defPPr>
      <a:lvl1pPr marL="0" algn="l" defTabSz="64189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0943" algn="l" defTabSz="64189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1892" algn="l" defTabSz="64189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2841" algn="l" defTabSz="64189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3790" algn="l" defTabSz="64189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4740" algn="l" defTabSz="64189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5685" algn="l" defTabSz="64189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6636" algn="l" defTabSz="64189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67581" algn="l" defTabSz="64189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Kristoffer\Documents\Dropbox\BDM\Powerpoints\BD-mal\fioliner.jpg">
            <a:extLst>
              <a:ext uri="{FF2B5EF4-FFF2-40B4-BE49-F238E27FC236}">
                <a16:creationId xmlns:a16="http://schemas.microsoft.com/office/drawing/2014/main" id="{35EC06B5-04F2-41C9-AC65-9999622524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950" y="3619500"/>
            <a:ext cx="9359900" cy="333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1">
            <a:extLst>
              <a:ext uri="{FF2B5EF4-FFF2-40B4-BE49-F238E27FC236}">
                <a16:creationId xmlns:a16="http://schemas.microsoft.com/office/drawing/2014/main" id="{DFCEA7AC-F6FE-4DDD-8305-8A065D1D98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68288" y="669925"/>
            <a:ext cx="8429625" cy="53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5656" tIns="35656" rIns="35656" bIns="356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b-NO">
                <a:sym typeface="Georgia" panose="02040502050405020303" pitchFamily="18" charset="0"/>
              </a:rPr>
              <a:t>Click to edit Master title style</a:t>
            </a:r>
          </a:p>
        </p:txBody>
      </p:sp>
      <p:sp>
        <p:nvSpPr>
          <p:cNvPr id="5124" name="Rectangle 2">
            <a:extLst>
              <a:ext uri="{FF2B5EF4-FFF2-40B4-BE49-F238E27FC236}">
                <a16:creationId xmlns:a16="http://schemas.microsoft.com/office/drawing/2014/main" id="{0BBEE041-58BA-4F80-8148-4C9932E311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68288" y="1204913"/>
            <a:ext cx="8429625" cy="283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5656" tIns="35656" rIns="35656" bIns="356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b-NO">
                <a:sym typeface="Georgia" panose="02040502050405020303" pitchFamily="18" charset="0"/>
              </a:rPr>
              <a:t>Click to edit Master text styles</a:t>
            </a:r>
          </a:p>
          <a:p>
            <a:pPr lvl="1"/>
            <a:r>
              <a:rPr lang="en-US" altLang="nb-NO">
                <a:sym typeface="Georgia" panose="02040502050405020303" pitchFamily="18" charset="0"/>
              </a:rPr>
              <a:t>Second level</a:t>
            </a:r>
          </a:p>
          <a:p>
            <a:pPr lvl="2"/>
            <a:r>
              <a:rPr lang="en-US" altLang="nb-NO">
                <a:sym typeface="Georgia" panose="02040502050405020303" pitchFamily="18" charset="0"/>
              </a:rPr>
              <a:t>Third level</a:t>
            </a:r>
          </a:p>
          <a:p>
            <a:pPr lvl="3"/>
            <a:r>
              <a:rPr lang="en-US" altLang="nb-NO">
                <a:sym typeface="Georgia" panose="02040502050405020303" pitchFamily="18" charset="0"/>
              </a:rPr>
              <a:t>Fourth level</a:t>
            </a:r>
          </a:p>
          <a:p>
            <a:pPr lvl="4"/>
            <a:r>
              <a:rPr lang="en-US" altLang="nb-NO">
                <a:sym typeface="Georgia" panose="02040502050405020303" pitchFamily="18" charset="0"/>
              </a:rPr>
              <a:t>Fifth level</a:t>
            </a:r>
          </a:p>
        </p:txBody>
      </p:sp>
      <p:pic>
        <p:nvPicPr>
          <p:cNvPr id="5125" name="Picture 3">
            <a:extLst>
              <a:ext uri="{FF2B5EF4-FFF2-40B4-BE49-F238E27FC236}">
                <a16:creationId xmlns:a16="http://schemas.microsoft.com/office/drawing/2014/main" id="{0F956941-ED5C-42D4-92D2-1B801D4C0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275" y="230188"/>
            <a:ext cx="939800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2">
            <a:extLst>
              <a:ext uri="{FF2B5EF4-FFF2-40B4-BE49-F238E27FC236}">
                <a16:creationId xmlns:a16="http://schemas.microsoft.com/office/drawing/2014/main" id="{600DCBF8-51B2-433D-9608-BBA24E989EDC}"/>
              </a:ext>
            </a:extLst>
          </p:cNvPr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347075" y="5403850"/>
            <a:ext cx="165100" cy="16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64191" tIns="32092" rIns="64191" bIns="3209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600">
                <a:solidFill>
                  <a:srgbClr val="505050"/>
                </a:solidFill>
                <a:ea typeface="ヒラギノ角ゴ ProN W3"/>
                <a:cs typeface="ヒラギノ角ゴ ProN W3"/>
                <a:sym typeface="Georgia" panose="02040502050405020303" pitchFamily="18" charset="0"/>
              </a:defRPr>
            </a:lvl1pPr>
          </a:lstStyle>
          <a:p>
            <a:pPr>
              <a:defRPr/>
            </a:pPr>
            <a:fld id="{AF299B94-1BB2-4AD5-8448-A88FF26A0F0D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  <p:grpSp>
        <p:nvGrpSpPr>
          <p:cNvPr id="5127" name="Gruppe 8">
            <a:extLst>
              <a:ext uri="{FF2B5EF4-FFF2-40B4-BE49-F238E27FC236}">
                <a16:creationId xmlns:a16="http://schemas.microsoft.com/office/drawing/2014/main" id="{9BDD2B76-04A2-472D-ABE4-5ECB41939039}"/>
              </a:ext>
            </a:extLst>
          </p:cNvPr>
          <p:cNvGrpSpPr>
            <a:grpSpLocks/>
          </p:cNvGrpSpPr>
          <p:nvPr/>
        </p:nvGrpSpPr>
        <p:grpSpPr bwMode="auto">
          <a:xfrm>
            <a:off x="8562975" y="-100013"/>
            <a:ext cx="617538" cy="7058026"/>
            <a:chOff x="65584" y="-99392"/>
            <a:chExt cx="617984" cy="7056784"/>
          </a:xfrm>
        </p:grpSpPr>
        <p:cxnSp>
          <p:nvCxnSpPr>
            <p:cNvPr id="10" name="Rett linje 9">
              <a:extLst>
                <a:ext uri="{FF2B5EF4-FFF2-40B4-BE49-F238E27FC236}">
                  <a16:creationId xmlns:a16="http://schemas.microsoft.com/office/drawing/2014/main" id="{E1964EF3-577D-40F5-B53D-86E8EC0C6CAC}"/>
                </a:ext>
              </a:extLst>
            </p:cNvPr>
            <p:cNvCxnSpPr/>
            <p:nvPr/>
          </p:nvCxnSpPr>
          <p:spPr bwMode="auto">
            <a:xfrm>
              <a:off x="65584" y="-99392"/>
              <a:ext cx="0" cy="7056784"/>
            </a:xfrm>
            <a:prstGeom prst="line">
              <a:avLst/>
            </a:prstGeom>
            <a:blipFill dpi="0" rotWithShape="0">
              <a:blip r:embed="rId7"/>
              <a:srcRect/>
              <a:tile tx="0" ty="0" sx="100000" sy="100000" flip="none" algn="tl"/>
            </a:blipFill>
            <a:ln w="6350" cap="flat" cmpd="sng" algn="ctr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" name="Rett linje 10">
              <a:extLst>
                <a:ext uri="{FF2B5EF4-FFF2-40B4-BE49-F238E27FC236}">
                  <a16:creationId xmlns:a16="http://schemas.microsoft.com/office/drawing/2014/main" id="{54FEB123-DBE7-409F-BF50-C2D9CC8A1794}"/>
                </a:ext>
              </a:extLst>
            </p:cNvPr>
            <p:cNvCxnSpPr/>
            <p:nvPr/>
          </p:nvCxnSpPr>
          <p:spPr bwMode="auto">
            <a:xfrm>
              <a:off x="477044" y="-99392"/>
              <a:ext cx="0" cy="7056784"/>
            </a:xfrm>
            <a:prstGeom prst="line">
              <a:avLst/>
            </a:prstGeom>
            <a:blipFill dpi="0" rotWithShape="0">
              <a:blip r:embed="rId7"/>
              <a:srcRect/>
              <a:tile tx="0" ty="0" sx="100000" sy="100000" flip="none" algn="tl"/>
            </a:blipFill>
            <a:ln w="6350" cap="flat" cmpd="sng" algn="ctr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" name="Rett linje 11">
              <a:extLst>
                <a:ext uri="{FF2B5EF4-FFF2-40B4-BE49-F238E27FC236}">
                  <a16:creationId xmlns:a16="http://schemas.microsoft.com/office/drawing/2014/main" id="{F1786A81-E5C3-4B85-B872-E5BEE0855753}"/>
                </a:ext>
              </a:extLst>
            </p:cNvPr>
            <p:cNvCxnSpPr/>
            <p:nvPr/>
          </p:nvCxnSpPr>
          <p:spPr bwMode="auto">
            <a:xfrm>
              <a:off x="615256" y="-99392"/>
              <a:ext cx="0" cy="7056784"/>
            </a:xfrm>
            <a:prstGeom prst="line">
              <a:avLst/>
            </a:prstGeom>
            <a:blipFill dpi="0" rotWithShape="0">
              <a:blip r:embed="rId7"/>
              <a:srcRect/>
              <a:tile tx="0" ty="0" sx="100000" sy="100000" flip="none" algn="tl"/>
            </a:blipFill>
            <a:ln w="6350" cap="flat" cmpd="sng" algn="ctr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" name="Rett linje 12">
              <a:extLst>
                <a:ext uri="{FF2B5EF4-FFF2-40B4-BE49-F238E27FC236}">
                  <a16:creationId xmlns:a16="http://schemas.microsoft.com/office/drawing/2014/main" id="{C5B6B5DC-9229-48EA-AA6D-5DADC478F16D}"/>
                </a:ext>
              </a:extLst>
            </p:cNvPr>
            <p:cNvCxnSpPr/>
            <p:nvPr/>
          </p:nvCxnSpPr>
          <p:spPr bwMode="auto">
            <a:xfrm>
              <a:off x="683568" y="-99392"/>
              <a:ext cx="0" cy="7056784"/>
            </a:xfrm>
            <a:prstGeom prst="line">
              <a:avLst/>
            </a:prstGeom>
            <a:blipFill dpi="0" rotWithShape="0">
              <a:blip r:embed="rId7"/>
              <a:srcRect/>
              <a:tile tx="0" ty="0" sx="100000" sy="100000" flip="none" algn="tl"/>
            </a:blipFill>
            <a:ln w="6350" cap="flat" cmpd="sng" algn="ctr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" name="Rett linje 13">
              <a:extLst>
                <a:ext uri="{FF2B5EF4-FFF2-40B4-BE49-F238E27FC236}">
                  <a16:creationId xmlns:a16="http://schemas.microsoft.com/office/drawing/2014/main" id="{8FF2250A-D690-42FE-A58F-AD48288A1FDA}"/>
                </a:ext>
              </a:extLst>
            </p:cNvPr>
            <p:cNvCxnSpPr/>
            <p:nvPr/>
          </p:nvCxnSpPr>
          <p:spPr bwMode="auto">
            <a:xfrm>
              <a:off x="202208" y="-99392"/>
              <a:ext cx="0" cy="7056784"/>
            </a:xfrm>
            <a:prstGeom prst="line">
              <a:avLst/>
            </a:prstGeom>
            <a:blipFill dpi="0" rotWithShape="0">
              <a:blip r:embed="rId7"/>
              <a:srcRect/>
              <a:tile tx="0" ty="0" sx="100000" sy="100000" flip="none" algn="tl"/>
            </a:blipFill>
            <a:ln w="6350" cap="flat" cmpd="sng" algn="ctr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" name="Rett linje 15">
              <a:extLst>
                <a:ext uri="{FF2B5EF4-FFF2-40B4-BE49-F238E27FC236}">
                  <a16:creationId xmlns:a16="http://schemas.microsoft.com/office/drawing/2014/main" id="{5C4BED5C-7C1D-4282-A95F-362BB54D9347}"/>
                </a:ext>
              </a:extLst>
            </p:cNvPr>
            <p:cNvCxnSpPr/>
            <p:nvPr/>
          </p:nvCxnSpPr>
          <p:spPr bwMode="auto">
            <a:xfrm>
              <a:off x="133896" y="-99392"/>
              <a:ext cx="0" cy="7056784"/>
            </a:xfrm>
            <a:prstGeom prst="line">
              <a:avLst/>
            </a:prstGeom>
            <a:blipFill dpi="0" rotWithShape="0">
              <a:blip r:embed="rId7"/>
              <a:srcRect/>
              <a:tile tx="0" ty="0" sx="100000" sy="100000" flip="none" algn="tl"/>
            </a:blipFill>
            <a:ln w="6350" cap="flat" cmpd="sng" algn="ctr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" name="Rett linje 16">
              <a:extLst>
                <a:ext uri="{FF2B5EF4-FFF2-40B4-BE49-F238E27FC236}">
                  <a16:creationId xmlns:a16="http://schemas.microsoft.com/office/drawing/2014/main" id="{D9B8479B-61BC-40AB-AEA5-AAB7B7EE24AE}"/>
                </a:ext>
              </a:extLst>
            </p:cNvPr>
            <p:cNvCxnSpPr/>
            <p:nvPr/>
          </p:nvCxnSpPr>
          <p:spPr bwMode="auto">
            <a:xfrm>
              <a:off x="340420" y="-99392"/>
              <a:ext cx="0" cy="7056784"/>
            </a:xfrm>
            <a:prstGeom prst="line">
              <a:avLst/>
            </a:prstGeom>
            <a:blipFill dpi="0" rotWithShape="0">
              <a:blip r:embed="rId7"/>
              <a:srcRect/>
              <a:tile tx="0" ty="0" sx="100000" sy="100000" flip="none" algn="tl"/>
            </a:blipFill>
            <a:ln w="6350" cap="flat" cmpd="sng" algn="ctr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" name="Rett linje 17">
              <a:extLst>
                <a:ext uri="{FF2B5EF4-FFF2-40B4-BE49-F238E27FC236}">
                  <a16:creationId xmlns:a16="http://schemas.microsoft.com/office/drawing/2014/main" id="{5AD93CEB-45F4-47BB-A791-BDECDDFF9FC0}"/>
                </a:ext>
              </a:extLst>
            </p:cNvPr>
            <p:cNvCxnSpPr/>
            <p:nvPr/>
          </p:nvCxnSpPr>
          <p:spPr bwMode="auto">
            <a:xfrm>
              <a:off x="272108" y="-99392"/>
              <a:ext cx="0" cy="7056784"/>
            </a:xfrm>
            <a:prstGeom prst="line">
              <a:avLst/>
            </a:prstGeom>
            <a:blipFill dpi="0" rotWithShape="0">
              <a:blip r:embed="rId7"/>
              <a:srcRect/>
              <a:tile tx="0" ty="0" sx="100000" sy="100000" flip="none" algn="tl"/>
            </a:blipFill>
            <a:ln w="6350" cap="flat" cmpd="sng" algn="ctr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" name="Rett linje 18">
              <a:extLst>
                <a:ext uri="{FF2B5EF4-FFF2-40B4-BE49-F238E27FC236}">
                  <a16:creationId xmlns:a16="http://schemas.microsoft.com/office/drawing/2014/main" id="{C2B5CAD2-F14B-493B-87AF-F6743856D6DD}"/>
                </a:ext>
              </a:extLst>
            </p:cNvPr>
            <p:cNvCxnSpPr/>
            <p:nvPr/>
          </p:nvCxnSpPr>
          <p:spPr bwMode="auto">
            <a:xfrm>
              <a:off x="546944" y="-99392"/>
              <a:ext cx="0" cy="7056784"/>
            </a:xfrm>
            <a:prstGeom prst="line">
              <a:avLst/>
            </a:prstGeom>
            <a:blipFill dpi="0" rotWithShape="0">
              <a:blip r:embed="rId7"/>
              <a:srcRect/>
              <a:tile tx="0" ty="0" sx="100000" sy="100000" flip="none" algn="tl"/>
            </a:blipFill>
            <a:ln w="6350" cap="flat" cmpd="sng" algn="ctr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" name="Rett linje 19">
              <a:extLst>
                <a:ext uri="{FF2B5EF4-FFF2-40B4-BE49-F238E27FC236}">
                  <a16:creationId xmlns:a16="http://schemas.microsoft.com/office/drawing/2014/main" id="{2B0A8215-B441-41E0-A053-587D4F86F587}"/>
                </a:ext>
              </a:extLst>
            </p:cNvPr>
            <p:cNvCxnSpPr/>
            <p:nvPr/>
          </p:nvCxnSpPr>
          <p:spPr bwMode="auto">
            <a:xfrm>
              <a:off x="408732" y="-99392"/>
              <a:ext cx="0" cy="7056784"/>
            </a:xfrm>
            <a:prstGeom prst="line">
              <a:avLst/>
            </a:prstGeom>
            <a:blipFill dpi="0" rotWithShape="0">
              <a:blip r:embed="rId7"/>
              <a:srcRect/>
              <a:tile tx="0" ty="0" sx="100000" sy="100000" flip="none" algn="tl"/>
            </a:blipFill>
            <a:ln w="6350" cap="flat" cmpd="sng" algn="ctr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28" r:id="rId1"/>
    <p:sldLayoutId id="2147484429" r:id="rId2"/>
    <p:sldLayoutId id="2147484430" r:id="rId3"/>
  </p:sldLayoutIdLst>
  <p:transition spd="med"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 i="1">
          <a:solidFill>
            <a:srgbClr val="A9895A"/>
          </a:solidFill>
          <a:latin typeface="+mj-lt"/>
          <a:ea typeface="+mj-ea"/>
          <a:cs typeface="ヒラギノ明朝 ProN W3"/>
          <a:sym typeface="Georgia" panose="02040502050405020303" pitchFamily="18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 i="1">
          <a:solidFill>
            <a:srgbClr val="A9895A"/>
          </a:solidFill>
          <a:latin typeface="Georgia" charset="0"/>
          <a:ea typeface="ヒラギノ明朝 ProN W3" charset="-128"/>
          <a:cs typeface="ヒラギノ明朝 ProN W3"/>
          <a:sym typeface="Georgia" panose="02040502050405020303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 i="1">
          <a:solidFill>
            <a:srgbClr val="A9895A"/>
          </a:solidFill>
          <a:latin typeface="Georgia" charset="0"/>
          <a:ea typeface="ヒラギノ明朝 ProN W3" charset="-128"/>
          <a:cs typeface="ヒラギノ明朝 ProN W3"/>
          <a:sym typeface="Georgia" panose="02040502050405020303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 i="1">
          <a:solidFill>
            <a:srgbClr val="A9895A"/>
          </a:solidFill>
          <a:latin typeface="Georgia" charset="0"/>
          <a:ea typeface="ヒラギノ明朝 ProN W3" charset="-128"/>
          <a:cs typeface="ヒラギノ明朝 ProN W3"/>
          <a:sym typeface="Georgia" panose="02040502050405020303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 i="1">
          <a:solidFill>
            <a:srgbClr val="A9895A"/>
          </a:solidFill>
          <a:latin typeface="Georgia" charset="0"/>
          <a:ea typeface="ヒラギノ明朝 ProN W3" charset="-128"/>
          <a:cs typeface="ヒラギノ明朝 ProN W3"/>
          <a:sym typeface="Georgia" panose="02040502050405020303" pitchFamily="18" charset="0"/>
        </a:defRPr>
      </a:lvl5pPr>
      <a:lvl6pPr marL="320943" algn="l" rtl="0" fontAlgn="base">
        <a:lnSpc>
          <a:spcPct val="90000"/>
        </a:lnSpc>
        <a:spcBef>
          <a:spcPct val="0"/>
        </a:spcBef>
        <a:spcAft>
          <a:spcPct val="0"/>
        </a:spcAft>
        <a:defRPr sz="2500">
          <a:solidFill>
            <a:srgbClr val="A9895A"/>
          </a:solidFill>
          <a:latin typeface="Georgia" charset="0"/>
          <a:ea typeface="ヒラギノ明朝 ProN W3" charset="-128"/>
          <a:sym typeface="Georgia" charset="0"/>
        </a:defRPr>
      </a:lvl6pPr>
      <a:lvl7pPr marL="641892" algn="l" rtl="0" fontAlgn="base">
        <a:lnSpc>
          <a:spcPct val="90000"/>
        </a:lnSpc>
        <a:spcBef>
          <a:spcPct val="0"/>
        </a:spcBef>
        <a:spcAft>
          <a:spcPct val="0"/>
        </a:spcAft>
        <a:defRPr sz="2500">
          <a:solidFill>
            <a:srgbClr val="A9895A"/>
          </a:solidFill>
          <a:latin typeface="Georgia" charset="0"/>
          <a:ea typeface="ヒラギノ明朝 ProN W3" charset="-128"/>
          <a:sym typeface="Georgia" charset="0"/>
        </a:defRPr>
      </a:lvl7pPr>
      <a:lvl8pPr marL="962841" algn="l" rtl="0" fontAlgn="base">
        <a:lnSpc>
          <a:spcPct val="90000"/>
        </a:lnSpc>
        <a:spcBef>
          <a:spcPct val="0"/>
        </a:spcBef>
        <a:spcAft>
          <a:spcPct val="0"/>
        </a:spcAft>
        <a:defRPr sz="2500">
          <a:solidFill>
            <a:srgbClr val="A9895A"/>
          </a:solidFill>
          <a:latin typeface="Georgia" charset="0"/>
          <a:ea typeface="ヒラギノ明朝 ProN W3" charset="-128"/>
          <a:sym typeface="Georgia" charset="0"/>
        </a:defRPr>
      </a:lvl8pPr>
      <a:lvl9pPr marL="1283790" algn="l" rtl="0" fontAlgn="base">
        <a:lnSpc>
          <a:spcPct val="90000"/>
        </a:lnSpc>
        <a:spcBef>
          <a:spcPct val="0"/>
        </a:spcBef>
        <a:spcAft>
          <a:spcPct val="0"/>
        </a:spcAft>
        <a:defRPr sz="2500">
          <a:solidFill>
            <a:srgbClr val="A9895A"/>
          </a:solidFill>
          <a:latin typeface="Georgia" charset="0"/>
          <a:ea typeface="ヒラギノ明朝 ProN W3" charset="-128"/>
          <a:sym typeface="Georgia" charset="0"/>
        </a:defRPr>
      </a:lvl9pPr>
    </p:titleStyle>
    <p:bodyStyle>
      <a:lvl1pPr algn="l" rtl="0" eaLnBrk="0" fontAlgn="base" hangingPunct="0">
        <a:spcBef>
          <a:spcPct val="0"/>
        </a:spcBef>
        <a:spcAft>
          <a:spcPct val="0"/>
        </a:spcAft>
        <a:defRPr sz="1700">
          <a:solidFill>
            <a:srgbClr val="808080"/>
          </a:solidFill>
          <a:latin typeface="+mn-lt"/>
          <a:ea typeface="+mn-ea"/>
          <a:cs typeface="ヒラギノ明朝 ProN W3"/>
          <a:sym typeface="Georgia" panose="02040502050405020303" pitchFamily="18" charset="0"/>
        </a:defRPr>
      </a:lvl1pPr>
      <a:lvl2pPr marL="177800" indent="-177800" algn="l" rtl="0" eaLnBrk="0" fontAlgn="base" hangingPunct="0">
        <a:spcBef>
          <a:spcPct val="0"/>
        </a:spcBef>
        <a:spcAft>
          <a:spcPct val="0"/>
        </a:spcAft>
        <a:buSzPct val="60000"/>
        <a:buFont typeface="Lucida Grande"/>
        <a:buChar char="‣"/>
        <a:defRPr sz="1700">
          <a:solidFill>
            <a:srgbClr val="808080"/>
          </a:solidFill>
          <a:latin typeface="+mn-lt"/>
          <a:ea typeface="+mn-ea"/>
          <a:cs typeface="ヒラギノ明朝 ProN W3"/>
          <a:sym typeface="Georgia" panose="02040502050405020303" pitchFamily="18" charset="0"/>
        </a:defRPr>
      </a:lvl2pPr>
      <a:lvl3pPr marL="320675" indent="-17780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SzPct val="60000"/>
        <a:buFont typeface="Lucida Grande"/>
        <a:buChar char="‣"/>
        <a:defRPr sz="1500">
          <a:solidFill>
            <a:srgbClr val="808080"/>
          </a:solidFill>
          <a:latin typeface="+mn-lt"/>
          <a:ea typeface="+mn-ea"/>
          <a:cs typeface="ヒラギノ明朝 ProN W3"/>
          <a:sym typeface="Georgia" panose="02040502050405020303" pitchFamily="18" charset="0"/>
        </a:defRPr>
      </a:lvl3pPr>
      <a:lvl4pPr marL="498475" indent="-17780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SzPct val="60000"/>
        <a:buFont typeface="Lucida Grande"/>
        <a:buChar char="‣"/>
        <a:defRPr sz="1400">
          <a:solidFill>
            <a:srgbClr val="808080"/>
          </a:solidFill>
          <a:latin typeface="+mn-lt"/>
          <a:ea typeface="+mn-ea"/>
          <a:cs typeface="ヒラギノ明朝 ProN W3"/>
          <a:sym typeface="Georgia" panose="02040502050405020303" pitchFamily="18" charset="0"/>
        </a:defRPr>
      </a:lvl4pPr>
      <a:lvl5pPr marL="676275" indent="-17780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SzPct val="60000"/>
        <a:buFont typeface="Lucida Grande"/>
        <a:buChar char="‣"/>
        <a:defRPr>
          <a:solidFill>
            <a:srgbClr val="808080"/>
          </a:solidFill>
          <a:latin typeface="+mn-lt"/>
          <a:ea typeface="+mn-ea"/>
          <a:cs typeface="ヒラギノ明朝 ProN W3"/>
          <a:sym typeface="Georgia" panose="02040502050405020303" pitchFamily="18" charset="0"/>
        </a:defRPr>
      </a:lvl5pPr>
      <a:lvl6pPr marL="998508" indent="-178308" algn="l" rtl="0" fontAlgn="base">
        <a:lnSpc>
          <a:spcPct val="110000"/>
        </a:lnSpc>
        <a:spcBef>
          <a:spcPct val="0"/>
        </a:spcBef>
        <a:spcAft>
          <a:spcPct val="0"/>
        </a:spcAft>
        <a:buSzPct val="60000"/>
        <a:buFont typeface="Lucida Grande" charset="0"/>
        <a:buChar char="‣"/>
        <a:defRPr>
          <a:solidFill>
            <a:srgbClr val="808080"/>
          </a:solidFill>
          <a:latin typeface="+mn-lt"/>
          <a:ea typeface="+mn-ea"/>
          <a:sym typeface="Georgia" charset="0"/>
        </a:defRPr>
      </a:lvl6pPr>
      <a:lvl7pPr marL="1319454" indent="-178308" algn="l" rtl="0" fontAlgn="base">
        <a:lnSpc>
          <a:spcPct val="110000"/>
        </a:lnSpc>
        <a:spcBef>
          <a:spcPct val="0"/>
        </a:spcBef>
        <a:spcAft>
          <a:spcPct val="0"/>
        </a:spcAft>
        <a:buSzPct val="60000"/>
        <a:buFont typeface="Lucida Grande" charset="0"/>
        <a:buChar char="‣"/>
        <a:defRPr>
          <a:solidFill>
            <a:srgbClr val="808080"/>
          </a:solidFill>
          <a:latin typeface="+mn-lt"/>
          <a:ea typeface="+mn-ea"/>
          <a:sym typeface="Georgia" charset="0"/>
        </a:defRPr>
      </a:lvl7pPr>
      <a:lvl8pPr marL="1640400" indent="-178308" algn="l" rtl="0" fontAlgn="base">
        <a:lnSpc>
          <a:spcPct val="110000"/>
        </a:lnSpc>
        <a:spcBef>
          <a:spcPct val="0"/>
        </a:spcBef>
        <a:spcAft>
          <a:spcPct val="0"/>
        </a:spcAft>
        <a:buSzPct val="60000"/>
        <a:buFont typeface="Lucida Grande" charset="0"/>
        <a:buChar char="‣"/>
        <a:defRPr>
          <a:solidFill>
            <a:srgbClr val="808080"/>
          </a:solidFill>
          <a:latin typeface="+mn-lt"/>
          <a:ea typeface="+mn-ea"/>
          <a:sym typeface="Georgia" charset="0"/>
        </a:defRPr>
      </a:lvl8pPr>
      <a:lvl9pPr marL="1961349" indent="-178308" algn="l" rtl="0" fontAlgn="base">
        <a:lnSpc>
          <a:spcPct val="110000"/>
        </a:lnSpc>
        <a:spcBef>
          <a:spcPct val="0"/>
        </a:spcBef>
        <a:spcAft>
          <a:spcPct val="0"/>
        </a:spcAft>
        <a:buSzPct val="60000"/>
        <a:buFont typeface="Lucida Grande" charset="0"/>
        <a:buChar char="‣"/>
        <a:defRPr>
          <a:solidFill>
            <a:srgbClr val="808080"/>
          </a:solidFill>
          <a:latin typeface="+mn-lt"/>
          <a:ea typeface="+mn-ea"/>
          <a:sym typeface="Georgia" charset="0"/>
        </a:defRPr>
      </a:lvl9pPr>
    </p:bodyStyle>
    <p:otherStyle>
      <a:defPPr>
        <a:defRPr lang="nb-NO"/>
      </a:defPPr>
      <a:lvl1pPr marL="0" algn="l" defTabSz="64189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0943" algn="l" defTabSz="64189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1892" algn="l" defTabSz="64189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2841" algn="l" defTabSz="64189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3790" algn="l" defTabSz="64189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4740" algn="l" defTabSz="64189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5685" algn="l" defTabSz="64189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6636" algn="l" defTabSz="64189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67581" algn="l" defTabSz="64189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Kristoffer\Documents\Dropbox\BDM\Powerpoints\BD-mal\obo.jpg">
            <a:extLst>
              <a:ext uri="{FF2B5EF4-FFF2-40B4-BE49-F238E27FC236}">
                <a16:creationId xmlns:a16="http://schemas.microsoft.com/office/drawing/2014/main" id="{22BBA27F-3AC4-49F4-94C2-9A1629CFA0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4221163"/>
            <a:ext cx="1851025" cy="277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1">
            <a:extLst>
              <a:ext uri="{FF2B5EF4-FFF2-40B4-BE49-F238E27FC236}">
                <a16:creationId xmlns:a16="http://schemas.microsoft.com/office/drawing/2014/main" id="{F63743E2-BBEE-4D1D-8E3F-8DF02DE1DE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68288" y="669925"/>
            <a:ext cx="8429625" cy="53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5656" tIns="35656" rIns="35656" bIns="356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b-NO">
                <a:sym typeface="Georgia" panose="02040502050405020303" pitchFamily="18" charset="0"/>
              </a:rPr>
              <a:t>Click to edit Master title style</a:t>
            </a:r>
          </a:p>
        </p:txBody>
      </p:sp>
      <p:sp>
        <p:nvSpPr>
          <p:cNvPr id="6148" name="Rectangle 2">
            <a:extLst>
              <a:ext uri="{FF2B5EF4-FFF2-40B4-BE49-F238E27FC236}">
                <a16:creationId xmlns:a16="http://schemas.microsoft.com/office/drawing/2014/main" id="{1D7D1B51-F4AE-48D2-9AA0-EBD6D91EC9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68288" y="1204913"/>
            <a:ext cx="8429625" cy="283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5656" tIns="35656" rIns="35656" bIns="356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b-NO">
                <a:sym typeface="Georgia" panose="02040502050405020303" pitchFamily="18" charset="0"/>
              </a:rPr>
              <a:t>Click to edit Master text styles</a:t>
            </a:r>
          </a:p>
          <a:p>
            <a:pPr lvl="1"/>
            <a:r>
              <a:rPr lang="en-US" altLang="nb-NO">
                <a:sym typeface="Georgia" panose="02040502050405020303" pitchFamily="18" charset="0"/>
              </a:rPr>
              <a:t>Second level</a:t>
            </a:r>
          </a:p>
          <a:p>
            <a:pPr lvl="2"/>
            <a:r>
              <a:rPr lang="en-US" altLang="nb-NO">
                <a:sym typeface="Georgia" panose="02040502050405020303" pitchFamily="18" charset="0"/>
              </a:rPr>
              <a:t>Third level</a:t>
            </a:r>
          </a:p>
          <a:p>
            <a:pPr lvl="3"/>
            <a:r>
              <a:rPr lang="en-US" altLang="nb-NO">
                <a:sym typeface="Georgia" panose="02040502050405020303" pitchFamily="18" charset="0"/>
              </a:rPr>
              <a:t>Fourth level</a:t>
            </a:r>
          </a:p>
          <a:p>
            <a:pPr lvl="4"/>
            <a:r>
              <a:rPr lang="en-US" altLang="nb-NO">
                <a:sym typeface="Georgia" panose="02040502050405020303" pitchFamily="18" charset="0"/>
              </a:rPr>
              <a:t>Fifth level</a:t>
            </a:r>
          </a:p>
        </p:txBody>
      </p:sp>
      <p:pic>
        <p:nvPicPr>
          <p:cNvPr id="6149" name="Picture 3">
            <a:extLst>
              <a:ext uri="{FF2B5EF4-FFF2-40B4-BE49-F238E27FC236}">
                <a16:creationId xmlns:a16="http://schemas.microsoft.com/office/drawing/2014/main" id="{AD879FCE-A8CE-4769-B984-ED0E8BF461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275" y="230188"/>
            <a:ext cx="939800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 descr="C:\Users\Kristoffer\Documents\Dropbox\BDM\Powerpoints\BD-mal\klarinett.jpg">
            <a:extLst>
              <a:ext uri="{FF2B5EF4-FFF2-40B4-BE49-F238E27FC236}">
                <a16:creationId xmlns:a16="http://schemas.microsoft.com/office/drawing/2014/main" id="{2E3280B5-BD65-400E-BD45-EDBA07B111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4797425"/>
            <a:ext cx="2951162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 descr="C:\Users\Kristoffer\Documents\Dropbox\BDM\Powerpoints\BD-mal\floyte.jpg">
            <a:extLst>
              <a:ext uri="{FF2B5EF4-FFF2-40B4-BE49-F238E27FC236}">
                <a16:creationId xmlns:a16="http://schemas.microsoft.com/office/drawing/2014/main" id="{D5D8010A-62D5-4FD3-8C1F-8C3114198D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84613"/>
            <a:ext cx="4814888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52" name="Gruppe 15">
            <a:extLst>
              <a:ext uri="{FF2B5EF4-FFF2-40B4-BE49-F238E27FC236}">
                <a16:creationId xmlns:a16="http://schemas.microsoft.com/office/drawing/2014/main" id="{9920232B-1FFF-4C18-8334-D06187CED1FD}"/>
              </a:ext>
            </a:extLst>
          </p:cNvPr>
          <p:cNvGrpSpPr>
            <a:grpSpLocks/>
          </p:cNvGrpSpPr>
          <p:nvPr/>
        </p:nvGrpSpPr>
        <p:grpSpPr bwMode="auto">
          <a:xfrm>
            <a:off x="8562975" y="-100013"/>
            <a:ext cx="617538" cy="7058026"/>
            <a:chOff x="65584" y="-99392"/>
            <a:chExt cx="617984" cy="7056784"/>
          </a:xfrm>
        </p:grpSpPr>
        <p:cxnSp>
          <p:nvCxnSpPr>
            <p:cNvPr id="17" name="Rett linje 16">
              <a:extLst>
                <a:ext uri="{FF2B5EF4-FFF2-40B4-BE49-F238E27FC236}">
                  <a16:creationId xmlns:a16="http://schemas.microsoft.com/office/drawing/2014/main" id="{C553C595-5910-46E5-93D6-B8EEF2F4856F}"/>
                </a:ext>
              </a:extLst>
            </p:cNvPr>
            <p:cNvCxnSpPr/>
            <p:nvPr/>
          </p:nvCxnSpPr>
          <p:spPr bwMode="auto">
            <a:xfrm>
              <a:off x="65584" y="-99392"/>
              <a:ext cx="0" cy="7056784"/>
            </a:xfrm>
            <a:prstGeom prst="line">
              <a:avLst/>
            </a:prstGeom>
            <a:blipFill dpi="0" rotWithShape="0">
              <a:blip r:embed="rId10"/>
              <a:srcRect/>
              <a:tile tx="0" ty="0" sx="100000" sy="100000" flip="none" algn="tl"/>
            </a:blipFill>
            <a:ln w="6350" cap="flat" cmpd="sng" algn="ctr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" name="Rett linje 17">
              <a:extLst>
                <a:ext uri="{FF2B5EF4-FFF2-40B4-BE49-F238E27FC236}">
                  <a16:creationId xmlns:a16="http://schemas.microsoft.com/office/drawing/2014/main" id="{B27A8744-E9D2-4BEF-9FE5-9B488C96B1E5}"/>
                </a:ext>
              </a:extLst>
            </p:cNvPr>
            <p:cNvCxnSpPr/>
            <p:nvPr/>
          </p:nvCxnSpPr>
          <p:spPr bwMode="auto">
            <a:xfrm>
              <a:off x="477044" y="-99392"/>
              <a:ext cx="0" cy="7056784"/>
            </a:xfrm>
            <a:prstGeom prst="line">
              <a:avLst/>
            </a:prstGeom>
            <a:blipFill dpi="0" rotWithShape="0">
              <a:blip r:embed="rId10"/>
              <a:srcRect/>
              <a:tile tx="0" ty="0" sx="100000" sy="100000" flip="none" algn="tl"/>
            </a:blipFill>
            <a:ln w="6350" cap="flat" cmpd="sng" algn="ctr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" name="Rett linje 18">
              <a:extLst>
                <a:ext uri="{FF2B5EF4-FFF2-40B4-BE49-F238E27FC236}">
                  <a16:creationId xmlns:a16="http://schemas.microsoft.com/office/drawing/2014/main" id="{58A8F4E8-1718-4DF6-AAD8-234082337FC5}"/>
                </a:ext>
              </a:extLst>
            </p:cNvPr>
            <p:cNvCxnSpPr/>
            <p:nvPr/>
          </p:nvCxnSpPr>
          <p:spPr bwMode="auto">
            <a:xfrm>
              <a:off x="615256" y="-99392"/>
              <a:ext cx="0" cy="7056784"/>
            </a:xfrm>
            <a:prstGeom prst="line">
              <a:avLst/>
            </a:prstGeom>
            <a:blipFill dpi="0" rotWithShape="0">
              <a:blip r:embed="rId10"/>
              <a:srcRect/>
              <a:tile tx="0" ty="0" sx="100000" sy="100000" flip="none" algn="tl"/>
            </a:blipFill>
            <a:ln w="6350" cap="flat" cmpd="sng" algn="ctr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" name="Rett linje 19">
              <a:extLst>
                <a:ext uri="{FF2B5EF4-FFF2-40B4-BE49-F238E27FC236}">
                  <a16:creationId xmlns:a16="http://schemas.microsoft.com/office/drawing/2014/main" id="{E756EB99-3498-40CA-BFC8-8F90B0667C05}"/>
                </a:ext>
              </a:extLst>
            </p:cNvPr>
            <p:cNvCxnSpPr/>
            <p:nvPr/>
          </p:nvCxnSpPr>
          <p:spPr bwMode="auto">
            <a:xfrm>
              <a:off x="683568" y="-99392"/>
              <a:ext cx="0" cy="7056784"/>
            </a:xfrm>
            <a:prstGeom prst="line">
              <a:avLst/>
            </a:prstGeom>
            <a:blipFill dpi="0" rotWithShape="0">
              <a:blip r:embed="rId10"/>
              <a:srcRect/>
              <a:tile tx="0" ty="0" sx="100000" sy="100000" flip="none" algn="tl"/>
            </a:blipFill>
            <a:ln w="6350" cap="flat" cmpd="sng" algn="ctr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" name="Rett linje 20">
              <a:extLst>
                <a:ext uri="{FF2B5EF4-FFF2-40B4-BE49-F238E27FC236}">
                  <a16:creationId xmlns:a16="http://schemas.microsoft.com/office/drawing/2014/main" id="{12C97656-CB5C-452F-BD48-A44A08547B36}"/>
                </a:ext>
              </a:extLst>
            </p:cNvPr>
            <p:cNvCxnSpPr/>
            <p:nvPr/>
          </p:nvCxnSpPr>
          <p:spPr bwMode="auto">
            <a:xfrm>
              <a:off x="202208" y="-99392"/>
              <a:ext cx="0" cy="7056784"/>
            </a:xfrm>
            <a:prstGeom prst="line">
              <a:avLst/>
            </a:prstGeom>
            <a:blipFill dpi="0" rotWithShape="0">
              <a:blip r:embed="rId10"/>
              <a:srcRect/>
              <a:tile tx="0" ty="0" sx="100000" sy="100000" flip="none" algn="tl"/>
            </a:blipFill>
            <a:ln w="6350" cap="flat" cmpd="sng" algn="ctr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" name="Rett linje 21">
              <a:extLst>
                <a:ext uri="{FF2B5EF4-FFF2-40B4-BE49-F238E27FC236}">
                  <a16:creationId xmlns:a16="http://schemas.microsoft.com/office/drawing/2014/main" id="{A55D032B-44DD-4AC6-A371-12075BED670F}"/>
                </a:ext>
              </a:extLst>
            </p:cNvPr>
            <p:cNvCxnSpPr/>
            <p:nvPr/>
          </p:nvCxnSpPr>
          <p:spPr bwMode="auto">
            <a:xfrm>
              <a:off x="133896" y="-99392"/>
              <a:ext cx="0" cy="7056784"/>
            </a:xfrm>
            <a:prstGeom prst="line">
              <a:avLst/>
            </a:prstGeom>
            <a:blipFill dpi="0" rotWithShape="0">
              <a:blip r:embed="rId10"/>
              <a:srcRect/>
              <a:tile tx="0" ty="0" sx="100000" sy="100000" flip="none" algn="tl"/>
            </a:blipFill>
            <a:ln w="6350" cap="flat" cmpd="sng" algn="ctr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" name="Rett linje 22">
              <a:extLst>
                <a:ext uri="{FF2B5EF4-FFF2-40B4-BE49-F238E27FC236}">
                  <a16:creationId xmlns:a16="http://schemas.microsoft.com/office/drawing/2014/main" id="{78226738-4F69-4931-851F-B5D01780A157}"/>
                </a:ext>
              </a:extLst>
            </p:cNvPr>
            <p:cNvCxnSpPr/>
            <p:nvPr/>
          </p:nvCxnSpPr>
          <p:spPr bwMode="auto">
            <a:xfrm>
              <a:off x="340420" y="-99392"/>
              <a:ext cx="0" cy="7056784"/>
            </a:xfrm>
            <a:prstGeom prst="line">
              <a:avLst/>
            </a:prstGeom>
            <a:blipFill dpi="0" rotWithShape="0">
              <a:blip r:embed="rId10"/>
              <a:srcRect/>
              <a:tile tx="0" ty="0" sx="100000" sy="100000" flip="none" algn="tl"/>
            </a:blipFill>
            <a:ln w="6350" cap="flat" cmpd="sng" algn="ctr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" name="Rett linje 23">
              <a:extLst>
                <a:ext uri="{FF2B5EF4-FFF2-40B4-BE49-F238E27FC236}">
                  <a16:creationId xmlns:a16="http://schemas.microsoft.com/office/drawing/2014/main" id="{2AE0623B-13F4-464F-B08B-6AF53ECE7D3C}"/>
                </a:ext>
              </a:extLst>
            </p:cNvPr>
            <p:cNvCxnSpPr/>
            <p:nvPr/>
          </p:nvCxnSpPr>
          <p:spPr bwMode="auto">
            <a:xfrm>
              <a:off x="272108" y="-99392"/>
              <a:ext cx="0" cy="7056784"/>
            </a:xfrm>
            <a:prstGeom prst="line">
              <a:avLst/>
            </a:prstGeom>
            <a:blipFill dpi="0" rotWithShape="0">
              <a:blip r:embed="rId10"/>
              <a:srcRect/>
              <a:tile tx="0" ty="0" sx="100000" sy="100000" flip="none" algn="tl"/>
            </a:blipFill>
            <a:ln w="6350" cap="flat" cmpd="sng" algn="ctr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5" name="Rett linje 24">
              <a:extLst>
                <a:ext uri="{FF2B5EF4-FFF2-40B4-BE49-F238E27FC236}">
                  <a16:creationId xmlns:a16="http://schemas.microsoft.com/office/drawing/2014/main" id="{38FF047E-78B4-4B22-A5B7-FD25983FBDD9}"/>
                </a:ext>
              </a:extLst>
            </p:cNvPr>
            <p:cNvCxnSpPr/>
            <p:nvPr/>
          </p:nvCxnSpPr>
          <p:spPr bwMode="auto">
            <a:xfrm>
              <a:off x="546944" y="-99392"/>
              <a:ext cx="0" cy="7056784"/>
            </a:xfrm>
            <a:prstGeom prst="line">
              <a:avLst/>
            </a:prstGeom>
            <a:blipFill dpi="0" rotWithShape="0">
              <a:blip r:embed="rId10"/>
              <a:srcRect/>
              <a:tile tx="0" ty="0" sx="100000" sy="100000" flip="none" algn="tl"/>
            </a:blipFill>
            <a:ln w="6350" cap="flat" cmpd="sng" algn="ctr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C24FA2B9-AE59-439E-BBCE-20E9289A8E34}"/>
                </a:ext>
              </a:extLst>
            </p:cNvPr>
            <p:cNvCxnSpPr/>
            <p:nvPr/>
          </p:nvCxnSpPr>
          <p:spPr bwMode="auto">
            <a:xfrm>
              <a:off x="408732" y="-99392"/>
              <a:ext cx="0" cy="7056784"/>
            </a:xfrm>
            <a:prstGeom prst="line">
              <a:avLst/>
            </a:prstGeom>
            <a:blipFill dpi="0" rotWithShape="0">
              <a:blip r:embed="rId10"/>
              <a:srcRect/>
              <a:tile tx="0" ty="0" sx="100000" sy="100000" flip="none" algn="tl"/>
            </a:blipFill>
            <a:ln w="6350" cap="flat" cmpd="sng" algn="ctr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6" r:id="rId1"/>
    <p:sldLayoutId id="2147484387" r:id="rId2"/>
    <p:sldLayoutId id="2147484388" r:id="rId3"/>
    <p:sldLayoutId id="2147484389" r:id="rId4"/>
  </p:sldLayoutIdLst>
  <p:transition spd="med"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 i="1">
          <a:solidFill>
            <a:srgbClr val="A9895A"/>
          </a:solidFill>
          <a:latin typeface="+mj-lt"/>
          <a:ea typeface="+mj-ea"/>
          <a:cs typeface="ヒラギノ明朝 ProN W3"/>
          <a:sym typeface="Georgia" panose="02040502050405020303" pitchFamily="18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 i="1">
          <a:solidFill>
            <a:srgbClr val="A9895A"/>
          </a:solidFill>
          <a:latin typeface="Georgia" charset="0"/>
          <a:ea typeface="ヒラギノ明朝 ProN W3" charset="-128"/>
          <a:cs typeface="ヒラギノ明朝 ProN W3"/>
          <a:sym typeface="Georgia" panose="02040502050405020303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 i="1">
          <a:solidFill>
            <a:srgbClr val="A9895A"/>
          </a:solidFill>
          <a:latin typeface="Georgia" charset="0"/>
          <a:ea typeface="ヒラギノ明朝 ProN W3" charset="-128"/>
          <a:cs typeface="ヒラギノ明朝 ProN W3"/>
          <a:sym typeface="Georgia" panose="02040502050405020303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 i="1">
          <a:solidFill>
            <a:srgbClr val="A9895A"/>
          </a:solidFill>
          <a:latin typeface="Georgia" charset="0"/>
          <a:ea typeface="ヒラギノ明朝 ProN W3" charset="-128"/>
          <a:cs typeface="ヒラギノ明朝 ProN W3"/>
          <a:sym typeface="Georgia" panose="02040502050405020303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 i="1">
          <a:solidFill>
            <a:srgbClr val="A9895A"/>
          </a:solidFill>
          <a:latin typeface="Georgia" charset="0"/>
          <a:ea typeface="ヒラギノ明朝 ProN W3" charset="-128"/>
          <a:cs typeface="ヒラギノ明朝 ProN W3"/>
          <a:sym typeface="Georgia" panose="02040502050405020303" pitchFamily="18" charset="0"/>
        </a:defRPr>
      </a:lvl5pPr>
      <a:lvl6pPr marL="320943" algn="l" rtl="0" fontAlgn="base">
        <a:lnSpc>
          <a:spcPct val="90000"/>
        </a:lnSpc>
        <a:spcBef>
          <a:spcPct val="0"/>
        </a:spcBef>
        <a:spcAft>
          <a:spcPct val="0"/>
        </a:spcAft>
        <a:defRPr sz="2500">
          <a:solidFill>
            <a:srgbClr val="A9895A"/>
          </a:solidFill>
          <a:latin typeface="Georgia" charset="0"/>
          <a:ea typeface="ヒラギノ明朝 ProN W3" charset="-128"/>
          <a:sym typeface="Georgia" charset="0"/>
        </a:defRPr>
      </a:lvl6pPr>
      <a:lvl7pPr marL="641892" algn="l" rtl="0" fontAlgn="base">
        <a:lnSpc>
          <a:spcPct val="90000"/>
        </a:lnSpc>
        <a:spcBef>
          <a:spcPct val="0"/>
        </a:spcBef>
        <a:spcAft>
          <a:spcPct val="0"/>
        </a:spcAft>
        <a:defRPr sz="2500">
          <a:solidFill>
            <a:srgbClr val="A9895A"/>
          </a:solidFill>
          <a:latin typeface="Georgia" charset="0"/>
          <a:ea typeface="ヒラギノ明朝 ProN W3" charset="-128"/>
          <a:sym typeface="Georgia" charset="0"/>
        </a:defRPr>
      </a:lvl7pPr>
      <a:lvl8pPr marL="962841" algn="l" rtl="0" fontAlgn="base">
        <a:lnSpc>
          <a:spcPct val="90000"/>
        </a:lnSpc>
        <a:spcBef>
          <a:spcPct val="0"/>
        </a:spcBef>
        <a:spcAft>
          <a:spcPct val="0"/>
        </a:spcAft>
        <a:defRPr sz="2500">
          <a:solidFill>
            <a:srgbClr val="A9895A"/>
          </a:solidFill>
          <a:latin typeface="Georgia" charset="0"/>
          <a:ea typeface="ヒラギノ明朝 ProN W3" charset="-128"/>
          <a:sym typeface="Georgia" charset="0"/>
        </a:defRPr>
      </a:lvl8pPr>
      <a:lvl9pPr marL="1283790" algn="l" rtl="0" fontAlgn="base">
        <a:lnSpc>
          <a:spcPct val="90000"/>
        </a:lnSpc>
        <a:spcBef>
          <a:spcPct val="0"/>
        </a:spcBef>
        <a:spcAft>
          <a:spcPct val="0"/>
        </a:spcAft>
        <a:defRPr sz="2500">
          <a:solidFill>
            <a:srgbClr val="A9895A"/>
          </a:solidFill>
          <a:latin typeface="Georgia" charset="0"/>
          <a:ea typeface="ヒラギノ明朝 ProN W3" charset="-128"/>
          <a:sym typeface="Georgia" charset="0"/>
        </a:defRPr>
      </a:lvl9pPr>
    </p:titleStyle>
    <p:bodyStyle>
      <a:lvl1pPr algn="l" rtl="0" eaLnBrk="0" fontAlgn="base" hangingPunct="0">
        <a:spcBef>
          <a:spcPct val="0"/>
        </a:spcBef>
        <a:spcAft>
          <a:spcPct val="0"/>
        </a:spcAft>
        <a:defRPr sz="1700">
          <a:solidFill>
            <a:srgbClr val="808080"/>
          </a:solidFill>
          <a:latin typeface="+mn-lt"/>
          <a:ea typeface="+mn-ea"/>
          <a:cs typeface="ヒラギノ明朝 ProN W3"/>
          <a:sym typeface="Georgia" panose="02040502050405020303" pitchFamily="18" charset="0"/>
        </a:defRPr>
      </a:lvl1pPr>
      <a:lvl2pPr marL="177800" indent="-177800" algn="l" rtl="0" eaLnBrk="0" fontAlgn="base" hangingPunct="0">
        <a:spcBef>
          <a:spcPct val="0"/>
        </a:spcBef>
        <a:spcAft>
          <a:spcPct val="0"/>
        </a:spcAft>
        <a:buSzPct val="60000"/>
        <a:buFont typeface="Lucida Grande"/>
        <a:buChar char="‣"/>
        <a:defRPr sz="1700">
          <a:solidFill>
            <a:srgbClr val="808080"/>
          </a:solidFill>
          <a:latin typeface="+mn-lt"/>
          <a:ea typeface="+mn-ea"/>
          <a:cs typeface="ヒラギノ明朝 ProN W3"/>
          <a:sym typeface="Georgia" panose="02040502050405020303" pitchFamily="18" charset="0"/>
        </a:defRPr>
      </a:lvl2pPr>
      <a:lvl3pPr marL="320675" indent="-17780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SzPct val="60000"/>
        <a:buFont typeface="Lucida Grande"/>
        <a:buChar char="‣"/>
        <a:defRPr sz="1500">
          <a:solidFill>
            <a:srgbClr val="808080"/>
          </a:solidFill>
          <a:latin typeface="+mn-lt"/>
          <a:ea typeface="+mn-ea"/>
          <a:cs typeface="ヒラギノ明朝 ProN W3"/>
          <a:sym typeface="Georgia" panose="02040502050405020303" pitchFamily="18" charset="0"/>
        </a:defRPr>
      </a:lvl3pPr>
      <a:lvl4pPr marL="498475" indent="-17780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SzPct val="60000"/>
        <a:buFont typeface="Lucida Grande"/>
        <a:buChar char="‣"/>
        <a:defRPr sz="1400">
          <a:solidFill>
            <a:srgbClr val="808080"/>
          </a:solidFill>
          <a:latin typeface="+mn-lt"/>
          <a:ea typeface="+mn-ea"/>
          <a:cs typeface="ヒラギノ明朝 ProN W3"/>
          <a:sym typeface="Georgia" panose="02040502050405020303" pitchFamily="18" charset="0"/>
        </a:defRPr>
      </a:lvl4pPr>
      <a:lvl5pPr marL="676275" indent="-17780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SzPct val="60000"/>
        <a:buFont typeface="Lucida Grande"/>
        <a:buChar char="‣"/>
        <a:defRPr>
          <a:solidFill>
            <a:srgbClr val="808080"/>
          </a:solidFill>
          <a:latin typeface="+mn-lt"/>
          <a:ea typeface="+mn-ea"/>
          <a:cs typeface="ヒラギノ明朝 ProN W3"/>
          <a:sym typeface="Georgia" panose="02040502050405020303" pitchFamily="18" charset="0"/>
        </a:defRPr>
      </a:lvl5pPr>
      <a:lvl6pPr marL="998508" indent="-178308" algn="l" rtl="0" fontAlgn="base">
        <a:lnSpc>
          <a:spcPct val="110000"/>
        </a:lnSpc>
        <a:spcBef>
          <a:spcPct val="0"/>
        </a:spcBef>
        <a:spcAft>
          <a:spcPct val="0"/>
        </a:spcAft>
        <a:buSzPct val="60000"/>
        <a:buFont typeface="Lucida Grande" charset="0"/>
        <a:buChar char="‣"/>
        <a:defRPr>
          <a:solidFill>
            <a:srgbClr val="808080"/>
          </a:solidFill>
          <a:latin typeface="+mn-lt"/>
          <a:ea typeface="+mn-ea"/>
          <a:sym typeface="Georgia" charset="0"/>
        </a:defRPr>
      </a:lvl6pPr>
      <a:lvl7pPr marL="1319454" indent="-178308" algn="l" rtl="0" fontAlgn="base">
        <a:lnSpc>
          <a:spcPct val="110000"/>
        </a:lnSpc>
        <a:spcBef>
          <a:spcPct val="0"/>
        </a:spcBef>
        <a:spcAft>
          <a:spcPct val="0"/>
        </a:spcAft>
        <a:buSzPct val="60000"/>
        <a:buFont typeface="Lucida Grande" charset="0"/>
        <a:buChar char="‣"/>
        <a:defRPr>
          <a:solidFill>
            <a:srgbClr val="808080"/>
          </a:solidFill>
          <a:latin typeface="+mn-lt"/>
          <a:ea typeface="+mn-ea"/>
          <a:sym typeface="Georgia" charset="0"/>
        </a:defRPr>
      </a:lvl7pPr>
      <a:lvl8pPr marL="1640400" indent="-178308" algn="l" rtl="0" fontAlgn="base">
        <a:lnSpc>
          <a:spcPct val="110000"/>
        </a:lnSpc>
        <a:spcBef>
          <a:spcPct val="0"/>
        </a:spcBef>
        <a:spcAft>
          <a:spcPct val="0"/>
        </a:spcAft>
        <a:buSzPct val="60000"/>
        <a:buFont typeface="Lucida Grande" charset="0"/>
        <a:buChar char="‣"/>
        <a:defRPr>
          <a:solidFill>
            <a:srgbClr val="808080"/>
          </a:solidFill>
          <a:latin typeface="+mn-lt"/>
          <a:ea typeface="+mn-ea"/>
          <a:sym typeface="Georgia" charset="0"/>
        </a:defRPr>
      </a:lvl8pPr>
      <a:lvl9pPr marL="1961349" indent="-178308" algn="l" rtl="0" fontAlgn="base">
        <a:lnSpc>
          <a:spcPct val="110000"/>
        </a:lnSpc>
        <a:spcBef>
          <a:spcPct val="0"/>
        </a:spcBef>
        <a:spcAft>
          <a:spcPct val="0"/>
        </a:spcAft>
        <a:buSzPct val="60000"/>
        <a:buFont typeface="Lucida Grande" charset="0"/>
        <a:buChar char="‣"/>
        <a:defRPr>
          <a:solidFill>
            <a:srgbClr val="808080"/>
          </a:solidFill>
          <a:latin typeface="+mn-lt"/>
          <a:ea typeface="+mn-ea"/>
          <a:sym typeface="Georgia" charset="0"/>
        </a:defRPr>
      </a:lvl9pPr>
    </p:bodyStyle>
    <p:otherStyle>
      <a:defPPr>
        <a:defRPr lang="nb-NO"/>
      </a:defPPr>
      <a:lvl1pPr marL="0" algn="l" defTabSz="64189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0943" algn="l" defTabSz="64189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1892" algn="l" defTabSz="64189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2841" algn="l" defTabSz="64189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3790" algn="l" defTabSz="64189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4740" algn="l" defTabSz="64189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5685" algn="l" defTabSz="64189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6636" algn="l" defTabSz="64189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67581" algn="l" defTabSz="64189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Kristoffer\Documents\Dropbox\BDM\Powerpoints\BD-mal\tuba.jpg">
            <a:extLst>
              <a:ext uri="{FF2B5EF4-FFF2-40B4-BE49-F238E27FC236}">
                <a16:creationId xmlns:a16="http://schemas.microsoft.com/office/drawing/2014/main" id="{44BC71EC-C304-4384-B8A4-32C950CD1C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446049">
            <a:off x="4032250" y="19050"/>
            <a:ext cx="5864226" cy="459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1">
            <a:extLst>
              <a:ext uri="{FF2B5EF4-FFF2-40B4-BE49-F238E27FC236}">
                <a16:creationId xmlns:a16="http://schemas.microsoft.com/office/drawing/2014/main" id="{945A3CC0-5537-4B66-A118-91C5805ABD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96888" y="963613"/>
            <a:ext cx="6202362" cy="53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5656" tIns="35656" rIns="35656" bIns="356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b-NO">
                <a:sym typeface="Georgia" panose="02040502050405020303" pitchFamily="18" charset="0"/>
              </a:rPr>
              <a:t>Click to edit Master title style</a:t>
            </a:r>
          </a:p>
        </p:txBody>
      </p:sp>
      <p:sp>
        <p:nvSpPr>
          <p:cNvPr id="7172" name="Rectangle 2">
            <a:extLst>
              <a:ext uri="{FF2B5EF4-FFF2-40B4-BE49-F238E27FC236}">
                <a16:creationId xmlns:a16="http://schemas.microsoft.com/office/drawing/2014/main" id="{485D5B3A-83D8-481C-8767-98EFE26FA3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50900" y="1498600"/>
            <a:ext cx="5848350" cy="491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5656" tIns="35656" rIns="35656" bIns="356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b-NO">
                <a:sym typeface="Georgia" panose="02040502050405020303" pitchFamily="18" charset="0"/>
              </a:rPr>
              <a:t>Click to edit Master text styles</a:t>
            </a:r>
          </a:p>
          <a:p>
            <a:pPr lvl="1"/>
            <a:r>
              <a:rPr lang="en-US" altLang="nb-NO">
                <a:sym typeface="Georgia" panose="02040502050405020303" pitchFamily="18" charset="0"/>
              </a:rPr>
              <a:t>Second level</a:t>
            </a:r>
          </a:p>
          <a:p>
            <a:pPr lvl="2"/>
            <a:r>
              <a:rPr lang="en-US" altLang="nb-NO">
                <a:sym typeface="Georgia" panose="02040502050405020303" pitchFamily="18" charset="0"/>
              </a:rPr>
              <a:t>Third level</a:t>
            </a:r>
          </a:p>
          <a:p>
            <a:pPr lvl="3"/>
            <a:r>
              <a:rPr lang="en-US" altLang="nb-NO">
                <a:sym typeface="Georgia" panose="02040502050405020303" pitchFamily="18" charset="0"/>
              </a:rPr>
              <a:t>Fourth level</a:t>
            </a:r>
          </a:p>
          <a:p>
            <a:pPr lvl="4"/>
            <a:r>
              <a:rPr lang="en-US" altLang="nb-NO">
                <a:sym typeface="Georgia" panose="02040502050405020303" pitchFamily="18" charset="0"/>
              </a:rPr>
              <a:t>Fifth level</a:t>
            </a:r>
          </a:p>
        </p:txBody>
      </p:sp>
      <p:pic>
        <p:nvPicPr>
          <p:cNvPr id="7173" name="Picture 3">
            <a:extLst>
              <a:ext uri="{FF2B5EF4-FFF2-40B4-BE49-F238E27FC236}">
                <a16:creationId xmlns:a16="http://schemas.microsoft.com/office/drawing/2014/main" id="{B257DFEE-4685-4482-99F7-0A04BF8CF7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8" y="239713"/>
            <a:ext cx="9398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74" name="Gruppe 7">
            <a:extLst>
              <a:ext uri="{FF2B5EF4-FFF2-40B4-BE49-F238E27FC236}">
                <a16:creationId xmlns:a16="http://schemas.microsoft.com/office/drawing/2014/main" id="{ED422091-59D6-4C68-A7C0-201397FE7586}"/>
              </a:ext>
            </a:extLst>
          </p:cNvPr>
          <p:cNvGrpSpPr>
            <a:grpSpLocks/>
          </p:cNvGrpSpPr>
          <p:nvPr/>
        </p:nvGrpSpPr>
        <p:grpSpPr bwMode="auto">
          <a:xfrm>
            <a:off x="8562975" y="-100013"/>
            <a:ext cx="617538" cy="7058026"/>
            <a:chOff x="65584" y="-99392"/>
            <a:chExt cx="617984" cy="7056784"/>
          </a:xfrm>
        </p:grpSpPr>
        <p:cxnSp>
          <p:nvCxnSpPr>
            <p:cNvPr id="9" name="Rett linje 8">
              <a:extLst>
                <a:ext uri="{FF2B5EF4-FFF2-40B4-BE49-F238E27FC236}">
                  <a16:creationId xmlns:a16="http://schemas.microsoft.com/office/drawing/2014/main" id="{AE743816-E92F-4589-B7F9-A2C65C7ACBA1}"/>
                </a:ext>
              </a:extLst>
            </p:cNvPr>
            <p:cNvCxnSpPr/>
            <p:nvPr/>
          </p:nvCxnSpPr>
          <p:spPr bwMode="auto">
            <a:xfrm>
              <a:off x="65584" y="-99392"/>
              <a:ext cx="0" cy="7056784"/>
            </a:xfrm>
            <a:prstGeom prst="line">
              <a:avLst/>
            </a:prstGeom>
            <a:blipFill dpi="0" rotWithShape="0">
              <a:blip r:embed="rId6"/>
              <a:srcRect/>
              <a:tile tx="0" ty="0" sx="100000" sy="100000" flip="none" algn="tl"/>
            </a:blipFill>
            <a:ln w="6350" cap="flat" cmpd="sng" algn="ctr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" name="Rett linje 9">
              <a:extLst>
                <a:ext uri="{FF2B5EF4-FFF2-40B4-BE49-F238E27FC236}">
                  <a16:creationId xmlns:a16="http://schemas.microsoft.com/office/drawing/2014/main" id="{19B25E09-35ED-4174-A001-4C826CB00979}"/>
                </a:ext>
              </a:extLst>
            </p:cNvPr>
            <p:cNvCxnSpPr/>
            <p:nvPr/>
          </p:nvCxnSpPr>
          <p:spPr bwMode="auto">
            <a:xfrm>
              <a:off x="477044" y="-99392"/>
              <a:ext cx="0" cy="7056784"/>
            </a:xfrm>
            <a:prstGeom prst="line">
              <a:avLst/>
            </a:prstGeom>
            <a:blipFill dpi="0" rotWithShape="0">
              <a:blip r:embed="rId6"/>
              <a:srcRect/>
              <a:tile tx="0" ty="0" sx="100000" sy="100000" flip="none" algn="tl"/>
            </a:blipFill>
            <a:ln w="6350" cap="flat" cmpd="sng" algn="ctr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" name="Rett linje 10">
              <a:extLst>
                <a:ext uri="{FF2B5EF4-FFF2-40B4-BE49-F238E27FC236}">
                  <a16:creationId xmlns:a16="http://schemas.microsoft.com/office/drawing/2014/main" id="{3CC5E4AC-B469-4C51-9E6C-2859D7BDF0BF}"/>
                </a:ext>
              </a:extLst>
            </p:cNvPr>
            <p:cNvCxnSpPr/>
            <p:nvPr/>
          </p:nvCxnSpPr>
          <p:spPr bwMode="auto">
            <a:xfrm>
              <a:off x="615256" y="-99392"/>
              <a:ext cx="0" cy="7056784"/>
            </a:xfrm>
            <a:prstGeom prst="line">
              <a:avLst/>
            </a:prstGeom>
            <a:blipFill dpi="0" rotWithShape="0">
              <a:blip r:embed="rId6"/>
              <a:srcRect/>
              <a:tile tx="0" ty="0" sx="100000" sy="100000" flip="none" algn="tl"/>
            </a:blipFill>
            <a:ln w="6350" cap="flat" cmpd="sng" algn="ctr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" name="Rett linje 11">
              <a:extLst>
                <a:ext uri="{FF2B5EF4-FFF2-40B4-BE49-F238E27FC236}">
                  <a16:creationId xmlns:a16="http://schemas.microsoft.com/office/drawing/2014/main" id="{21B74FF2-060C-411D-8140-9A466E6A416D}"/>
                </a:ext>
              </a:extLst>
            </p:cNvPr>
            <p:cNvCxnSpPr/>
            <p:nvPr/>
          </p:nvCxnSpPr>
          <p:spPr bwMode="auto">
            <a:xfrm>
              <a:off x="683568" y="-99392"/>
              <a:ext cx="0" cy="7056784"/>
            </a:xfrm>
            <a:prstGeom prst="line">
              <a:avLst/>
            </a:prstGeom>
            <a:blipFill dpi="0" rotWithShape="0">
              <a:blip r:embed="rId6"/>
              <a:srcRect/>
              <a:tile tx="0" ty="0" sx="100000" sy="100000" flip="none" algn="tl"/>
            </a:blipFill>
            <a:ln w="6350" cap="flat" cmpd="sng" algn="ctr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" name="Rett linje 12">
              <a:extLst>
                <a:ext uri="{FF2B5EF4-FFF2-40B4-BE49-F238E27FC236}">
                  <a16:creationId xmlns:a16="http://schemas.microsoft.com/office/drawing/2014/main" id="{42420BDB-FD36-48D2-8997-D62A1A1E3C4D}"/>
                </a:ext>
              </a:extLst>
            </p:cNvPr>
            <p:cNvCxnSpPr/>
            <p:nvPr/>
          </p:nvCxnSpPr>
          <p:spPr bwMode="auto">
            <a:xfrm>
              <a:off x="202208" y="-99392"/>
              <a:ext cx="0" cy="7056784"/>
            </a:xfrm>
            <a:prstGeom prst="line">
              <a:avLst/>
            </a:prstGeom>
            <a:blipFill dpi="0" rotWithShape="0">
              <a:blip r:embed="rId6"/>
              <a:srcRect/>
              <a:tile tx="0" ty="0" sx="100000" sy="100000" flip="none" algn="tl"/>
            </a:blipFill>
            <a:ln w="6350" cap="flat" cmpd="sng" algn="ctr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" name="Rett linje 13">
              <a:extLst>
                <a:ext uri="{FF2B5EF4-FFF2-40B4-BE49-F238E27FC236}">
                  <a16:creationId xmlns:a16="http://schemas.microsoft.com/office/drawing/2014/main" id="{B50D5EB0-5026-47E3-9F0D-994B973CE021}"/>
                </a:ext>
              </a:extLst>
            </p:cNvPr>
            <p:cNvCxnSpPr/>
            <p:nvPr/>
          </p:nvCxnSpPr>
          <p:spPr bwMode="auto">
            <a:xfrm>
              <a:off x="133896" y="-99392"/>
              <a:ext cx="0" cy="7056784"/>
            </a:xfrm>
            <a:prstGeom prst="line">
              <a:avLst/>
            </a:prstGeom>
            <a:blipFill dpi="0" rotWithShape="0">
              <a:blip r:embed="rId6"/>
              <a:srcRect/>
              <a:tile tx="0" ty="0" sx="100000" sy="100000" flip="none" algn="tl"/>
            </a:blipFill>
            <a:ln w="6350" cap="flat" cmpd="sng" algn="ctr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" name="Rett linje 15">
              <a:extLst>
                <a:ext uri="{FF2B5EF4-FFF2-40B4-BE49-F238E27FC236}">
                  <a16:creationId xmlns:a16="http://schemas.microsoft.com/office/drawing/2014/main" id="{20754FCB-D2F8-4671-92A9-10432D363084}"/>
                </a:ext>
              </a:extLst>
            </p:cNvPr>
            <p:cNvCxnSpPr/>
            <p:nvPr/>
          </p:nvCxnSpPr>
          <p:spPr bwMode="auto">
            <a:xfrm>
              <a:off x="340420" y="-99392"/>
              <a:ext cx="0" cy="7056784"/>
            </a:xfrm>
            <a:prstGeom prst="line">
              <a:avLst/>
            </a:prstGeom>
            <a:blipFill dpi="0" rotWithShape="0">
              <a:blip r:embed="rId6"/>
              <a:srcRect/>
              <a:tile tx="0" ty="0" sx="100000" sy="100000" flip="none" algn="tl"/>
            </a:blipFill>
            <a:ln w="6350" cap="flat" cmpd="sng" algn="ctr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" name="Rett linje 16">
              <a:extLst>
                <a:ext uri="{FF2B5EF4-FFF2-40B4-BE49-F238E27FC236}">
                  <a16:creationId xmlns:a16="http://schemas.microsoft.com/office/drawing/2014/main" id="{A4DF8650-9F6C-485C-9F25-C6BD7A1E0CEF}"/>
                </a:ext>
              </a:extLst>
            </p:cNvPr>
            <p:cNvCxnSpPr/>
            <p:nvPr/>
          </p:nvCxnSpPr>
          <p:spPr bwMode="auto">
            <a:xfrm>
              <a:off x="272108" y="-99392"/>
              <a:ext cx="0" cy="7056784"/>
            </a:xfrm>
            <a:prstGeom prst="line">
              <a:avLst/>
            </a:prstGeom>
            <a:blipFill dpi="0" rotWithShape="0">
              <a:blip r:embed="rId6"/>
              <a:srcRect/>
              <a:tile tx="0" ty="0" sx="100000" sy="100000" flip="none" algn="tl"/>
            </a:blipFill>
            <a:ln w="6350" cap="flat" cmpd="sng" algn="ctr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" name="Rett linje 17">
              <a:extLst>
                <a:ext uri="{FF2B5EF4-FFF2-40B4-BE49-F238E27FC236}">
                  <a16:creationId xmlns:a16="http://schemas.microsoft.com/office/drawing/2014/main" id="{7D26D1B4-2D74-41F2-AF84-4C014FBAAE41}"/>
                </a:ext>
              </a:extLst>
            </p:cNvPr>
            <p:cNvCxnSpPr/>
            <p:nvPr/>
          </p:nvCxnSpPr>
          <p:spPr bwMode="auto">
            <a:xfrm>
              <a:off x="546944" y="-99392"/>
              <a:ext cx="0" cy="7056784"/>
            </a:xfrm>
            <a:prstGeom prst="line">
              <a:avLst/>
            </a:prstGeom>
            <a:blipFill dpi="0" rotWithShape="0">
              <a:blip r:embed="rId6"/>
              <a:srcRect/>
              <a:tile tx="0" ty="0" sx="100000" sy="100000" flip="none" algn="tl"/>
            </a:blipFill>
            <a:ln w="6350" cap="flat" cmpd="sng" algn="ctr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" name="Rett linje 18">
              <a:extLst>
                <a:ext uri="{FF2B5EF4-FFF2-40B4-BE49-F238E27FC236}">
                  <a16:creationId xmlns:a16="http://schemas.microsoft.com/office/drawing/2014/main" id="{91607A04-96C8-4160-9B66-F383DCF43506}"/>
                </a:ext>
              </a:extLst>
            </p:cNvPr>
            <p:cNvCxnSpPr/>
            <p:nvPr/>
          </p:nvCxnSpPr>
          <p:spPr bwMode="auto">
            <a:xfrm>
              <a:off x="408732" y="-99392"/>
              <a:ext cx="0" cy="7056784"/>
            </a:xfrm>
            <a:prstGeom prst="line">
              <a:avLst/>
            </a:prstGeom>
            <a:blipFill dpi="0" rotWithShape="0">
              <a:blip r:embed="rId6"/>
              <a:srcRect/>
              <a:tile tx="0" ty="0" sx="100000" sy="100000" flip="none" algn="tl"/>
            </a:blipFill>
            <a:ln w="6350" cap="flat" cmpd="sng" algn="ctr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0" r:id="rId1"/>
    <p:sldLayoutId id="2147484391" r:id="rId2"/>
  </p:sldLayoutIdLst>
  <p:transition spd="med"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>
          <a:solidFill>
            <a:srgbClr val="A9895A"/>
          </a:solidFill>
          <a:latin typeface="+mj-lt"/>
          <a:ea typeface="+mj-ea"/>
          <a:cs typeface="ヒラギノ明朝 ProN W3"/>
          <a:sym typeface="Georgia" panose="02040502050405020303" pitchFamily="18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>
          <a:solidFill>
            <a:srgbClr val="A9895A"/>
          </a:solidFill>
          <a:latin typeface="Georgia" charset="0"/>
          <a:ea typeface="ヒラギノ明朝 ProN W3" charset="-128"/>
          <a:cs typeface="ヒラギノ明朝 ProN W3"/>
          <a:sym typeface="Georgia" panose="02040502050405020303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>
          <a:solidFill>
            <a:srgbClr val="A9895A"/>
          </a:solidFill>
          <a:latin typeface="Georgia" charset="0"/>
          <a:ea typeface="ヒラギノ明朝 ProN W3" charset="-128"/>
          <a:cs typeface="ヒラギノ明朝 ProN W3"/>
          <a:sym typeface="Georgia" panose="02040502050405020303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>
          <a:solidFill>
            <a:srgbClr val="A9895A"/>
          </a:solidFill>
          <a:latin typeface="Georgia" charset="0"/>
          <a:ea typeface="ヒラギノ明朝 ProN W3" charset="-128"/>
          <a:cs typeface="ヒラギノ明朝 ProN W3"/>
          <a:sym typeface="Georgia" panose="02040502050405020303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>
          <a:solidFill>
            <a:srgbClr val="A9895A"/>
          </a:solidFill>
          <a:latin typeface="Georgia" charset="0"/>
          <a:ea typeface="ヒラギノ明朝 ProN W3" charset="-128"/>
          <a:cs typeface="ヒラギノ明朝 ProN W3"/>
          <a:sym typeface="Georgia" panose="02040502050405020303" pitchFamily="18" charset="0"/>
        </a:defRPr>
      </a:lvl5pPr>
      <a:lvl6pPr marL="320943" algn="l" rtl="0" fontAlgn="base">
        <a:lnSpc>
          <a:spcPct val="90000"/>
        </a:lnSpc>
        <a:spcBef>
          <a:spcPct val="0"/>
        </a:spcBef>
        <a:spcAft>
          <a:spcPct val="0"/>
        </a:spcAft>
        <a:defRPr sz="2500">
          <a:solidFill>
            <a:srgbClr val="A9895A"/>
          </a:solidFill>
          <a:latin typeface="Georgia" charset="0"/>
          <a:ea typeface="ヒラギノ明朝 ProN W3" charset="-128"/>
          <a:sym typeface="Georgia" charset="0"/>
        </a:defRPr>
      </a:lvl6pPr>
      <a:lvl7pPr marL="641892" algn="l" rtl="0" fontAlgn="base">
        <a:lnSpc>
          <a:spcPct val="90000"/>
        </a:lnSpc>
        <a:spcBef>
          <a:spcPct val="0"/>
        </a:spcBef>
        <a:spcAft>
          <a:spcPct val="0"/>
        </a:spcAft>
        <a:defRPr sz="2500">
          <a:solidFill>
            <a:srgbClr val="A9895A"/>
          </a:solidFill>
          <a:latin typeface="Georgia" charset="0"/>
          <a:ea typeface="ヒラギノ明朝 ProN W3" charset="-128"/>
          <a:sym typeface="Georgia" charset="0"/>
        </a:defRPr>
      </a:lvl7pPr>
      <a:lvl8pPr marL="962841" algn="l" rtl="0" fontAlgn="base">
        <a:lnSpc>
          <a:spcPct val="90000"/>
        </a:lnSpc>
        <a:spcBef>
          <a:spcPct val="0"/>
        </a:spcBef>
        <a:spcAft>
          <a:spcPct val="0"/>
        </a:spcAft>
        <a:defRPr sz="2500">
          <a:solidFill>
            <a:srgbClr val="A9895A"/>
          </a:solidFill>
          <a:latin typeface="Georgia" charset="0"/>
          <a:ea typeface="ヒラギノ明朝 ProN W3" charset="-128"/>
          <a:sym typeface="Georgia" charset="0"/>
        </a:defRPr>
      </a:lvl8pPr>
      <a:lvl9pPr marL="1283790" algn="l" rtl="0" fontAlgn="base">
        <a:lnSpc>
          <a:spcPct val="90000"/>
        </a:lnSpc>
        <a:spcBef>
          <a:spcPct val="0"/>
        </a:spcBef>
        <a:spcAft>
          <a:spcPct val="0"/>
        </a:spcAft>
        <a:defRPr sz="2500">
          <a:solidFill>
            <a:srgbClr val="A9895A"/>
          </a:solidFill>
          <a:latin typeface="Georgia" charset="0"/>
          <a:ea typeface="ヒラギノ明朝 ProN W3" charset="-128"/>
          <a:sym typeface="Georgia" charset="0"/>
        </a:defRPr>
      </a:lvl9pPr>
    </p:titleStyle>
    <p:bodyStyle>
      <a:lvl1pPr algn="l" rtl="0" eaLnBrk="0" fontAlgn="base" hangingPunct="0">
        <a:spcBef>
          <a:spcPct val="0"/>
        </a:spcBef>
        <a:spcAft>
          <a:spcPct val="0"/>
        </a:spcAft>
        <a:defRPr sz="1700">
          <a:solidFill>
            <a:srgbClr val="808080"/>
          </a:solidFill>
          <a:latin typeface="+mn-lt"/>
          <a:ea typeface="+mn-ea"/>
          <a:cs typeface="ヒラギノ明朝 ProN W3"/>
          <a:sym typeface="Georgia" panose="02040502050405020303" pitchFamily="18" charset="0"/>
        </a:defRPr>
      </a:lvl1pPr>
      <a:lvl2pPr marL="177800" indent="-177800" algn="l" rtl="0" eaLnBrk="0" fontAlgn="base" hangingPunct="0">
        <a:spcBef>
          <a:spcPct val="0"/>
        </a:spcBef>
        <a:spcAft>
          <a:spcPct val="0"/>
        </a:spcAft>
        <a:buSzPct val="60000"/>
        <a:buFont typeface="Lucida Grande"/>
        <a:buChar char="‣"/>
        <a:defRPr sz="1700">
          <a:solidFill>
            <a:srgbClr val="808080"/>
          </a:solidFill>
          <a:latin typeface="+mn-lt"/>
          <a:ea typeface="+mn-ea"/>
          <a:cs typeface="ヒラギノ明朝 ProN W3"/>
          <a:sym typeface="Georgia" panose="02040502050405020303" pitchFamily="18" charset="0"/>
        </a:defRPr>
      </a:lvl2pPr>
      <a:lvl3pPr marL="320675" indent="-17780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SzPct val="60000"/>
        <a:buFont typeface="Lucida Grande"/>
        <a:buChar char="‣"/>
        <a:defRPr sz="1500">
          <a:solidFill>
            <a:srgbClr val="808080"/>
          </a:solidFill>
          <a:latin typeface="+mn-lt"/>
          <a:ea typeface="+mn-ea"/>
          <a:cs typeface="ヒラギノ明朝 ProN W3"/>
          <a:sym typeface="Georgia" panose="02040502050405020303" pitchFamily="18" charset="0"/>
        </a:defRPr>
      </a:lvl3pPr>
      <a:lvl4pPr marL="498475" indent="-17780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SzPct val="60000"/>
        <a:buFont typeface="Lucida Grande"/>
        <a:buChar char="‣"/>
        <a:defRPr sz="1400">
          <a:solidFill>
            <a:srgbClr val="808080"/>
          </a:solidFill>
          <a:latin typeface="+mn-lt"/>
          <a:ea typeface="+mn-ea"/>
          <a:cs typeface="ヒラギノ明朝 ProN W3"/>
          <a:sym typeface="Georgia" panose="02040502050405020303" pitchFamily="18" charset="0"/>
        </a:defRPr>
      </a:lvl4pPr>
      <a:lvl5pPr marL="676275" indent="-17780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SzPct val="60000"/>
        <a:buFont typeface="Lucida Grande"/>
        <a:buChar char="‣"/>
        <a:defRPr>
          <a:solidFill>
            <a:srgbClr val="808080"/>
          </a:solidFill>
          <a:latin typeface="+mn-lt"/>
          <a:ea typeface="+mn-ea"/>
          <a:cs typeface="ヒラギノ明朝 ProN W3"/>
          <a:sym typeface="Georgia" panose="02040502050405020303" pitchFamily="18" charset="0"/>
        </a:defRPr>
      </a:lvl5pPr>
      <a:lvl6pPr marL="998508" indent="-178308" algn="l" rtl="0" fontAlgn="base">
        <a:lnSpc>
          <a:spcPct val="110000"/>
        </a:lnSpc>
        <a:spcBef>
          <a:spcPct val="0"/>
        </a:spcBef>
        <a:spcAft>
          <a:spcPct val="0"/>
        </a:spcAft>
        <a:buSzPct val="60000"/>
        <a:buFont typeface="Lucida Grande" charset="0"/>
        <a:buChar char="‣"/>
        <a:defRPr>
          <a:solidFill>
            <a:srgbClr val="808080"/>
          </a:solidFill>
          <a:latin typeface="+mn-lt"/>
          <a:ea typeface="+mn-ea"/>
          <a:sym typeface="Georgia" charset="0"/>
        </a:defRPr>
      </a:lvl6pPr>
      <a:lvl7pPr marL="1319454" indent="-178308" algn="l" rtl="0" fontAlgn="base">
        <a:lnSpc>
          <a:spcPct val="110000"/>
        </a:lnSpc>
        <a:spcBef>
          <a:spcPct val="0"/>
        </a:spcBef>
        <a:spcAft>
          <a:spcPct val="0"/>
        </a:spcAft>
        <a:buSzPct val="60000"/>
        <a:buFont typeface="Lucida Grande" charset="0"/>
        <a:buChar char="‣"/>
        <a:defRPr>
          <a:solidFill>
            <a:srgbClr val="808080"/>
          </a:solidFill>
          <a:latin typeface="+mn-lt"/>
          <a:ea typeface="+mn-ea"/>
          <a:sym typeface="Georgia" charset="0"/>
        </a:defRPr>
      </a:lvl7pPr>
      <a:lvl8pPr marL="1640400" indent="-178308" algn="l" rtl="0" fontAlgn="base">
        <a:lnSpc>
          <a:spcPct val="110000"/>
        </a:lnSpc>
        <a:spcBef>
          <a:spcPct val="0"/>
        </a:spcBef>
        <a:spcAft>
          <a:spcPct val="0"/>
        </a:spcAft>
        <a:buSzPct val="60000"/>
        <a:buFont typeface="Lucida Grande" charset="0"/>
        <a:buChar char="‣"/>
        <a:defRPr>
          <a:solidFill>
            <a:srgbClr val="808080"/>
          </a:solidFill>
          <a:latin typeface="+mn-lt"/>
          <a:ea typeface="+mn-ea"/>
          <a:sym typeface="Georgia" charset="0"/>
        </a:defRPr>
      </a:lvl8pPr>
      <a:lvl9pPr marL="1961349" indent="-178308" algn="l" rtl="0" fontAlgn="base">
        <a:lnSpc>
          <a:spcPct val="110000"/>
        </a:lnSpc>
        <a:spcBef>
          <a:spcPct val="0"/>
        </a:spcBef>
        <a:spcAft>
          <a:spcPct val="0"/>
        </a:spcAft>
        <a:buSzPct val="60000"/>
        <a:buFont typeface="Lucida Grande" charset="0"/>
        <a:buChar char="‣"/>
        <a:defRPr>
          <a:solidFill>
            <a:srgbClr val="808080"/>
          </a:solidFill>
          <a:latin typeface="+mn-lt"/>
          <a:ea typeface="+mn-ea"/>
          <a:sym typeface="Georgia" charset="0"/>
        </a:defRPr>
      </a:lvl9pPr>
    </p:bodyStyle>
    <p:otherStyle>
      <a:defPPr>
        <a:defRPr lang="nb-NO"/>
      </a:defPPr>
      <a:lvl1pPr marL="0" algn="l" defTabSz="64189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0943" algn="l" defTabSz="64189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1892" algn="l" defTabSz="64189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2841" algn="l" defTabSz="64189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3790" algn="l" defTabSz="64189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4740" algn="l" defTabSz="64189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5685" algn="l" defTabSz="64189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6636" algn="l" defTabSz="64189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67581" algn="l" defTabSz="64189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Kristoffer\Documents\Dropbox\BDM\Powerpoints\BD-mal\fagott.jpg">
            <a:extLst>
              <a:ext uri="{FF2B5EF4-FFF2-40B4-BE49-F238E27FC236}">
                <a16:creationId xmlns:a16="http://schemas.microsoft.com/office/drawing/2014/main" id="{14E2F013-C2C8-44D8-8764-75B8D26B0D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700" y="373063"/>
            <a:ext cx="4135438" cy="652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1">
            <a:extLst>
              <a:ext uri="{FF2B5EF4-FFF2-40B4-BE49-F238E27FC236}">
                <a16:creationId xmlns:a16="http://schemas.microsoft.com/office/drawing/2014/main" id="{7CDDEF16-A9CC-40C6-ACD7-AAF53886A5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963613"/>
            <a:ext cx="4824412" cy="53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5656" tIns="35656" rIns="35656" bIns="356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b-NO">
                <a:sym typeface="Georgia" panose="02040502050405020303" pitchFamily="18" charset="0"/>
              </a:rPr>
              <a:t>Click to edit title style</a:t>
            </a:r>
          </a:p>
        </p:txBody>
      </p:sp>
      <p:sp>
        <p:nvSpPr>
          <p:cNvPr id="8196" name="Rectangle 2">
            <a:extLst>
              <a:ext uri="{FF2B5EF4-FFF2-40B4-BE49-F238E27FC236}">
                <a16:creationId xmlns:a16="http://schemas.microsoft.com/office/drawing/2014/main" id="{3358468B-E42A-4918-9B10-D190A5097A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498600"/>
            <a:ext cx="4608512" cy="491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5656" tIns="35656" rIns="35656" bIns="356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b-NO">
                <a:sym typeface="Georgia" panose="02040502050405020303" pitchFamily="18" charset="0"/>
              </a:rPr>
              <a:t>Click to edit Master text styles</a:t>
            </a:r>
          </a:p>
          <a:p>
            <a:pPr lvl="1"/>
            <a:r>
              <a:rPr lang="en-US" altLang="nb-NO">
                <a:sym typeface="Georgia" panose="02040502050405020303" pitchFamily="18" charset="0"/>
              </a:rPr>
              <a:t>Second level</a:t>
            </a:r>
          </a:p>
          <a:p>
            <a:pPr lvl="2"/>
            <a:r>
              <a:rPr lang="en-US" altLang="nb-NO">
                <a:sym typeface="Georgia" panose="02040502050405020303" pitchFamily="18" charset="0"/>
              </a:rPr>
              <a:t>Third level</a:t>
            </a:r>
          </a:p>
          <a:p>
            <a:pPr lvl="3"/>
            <a:r>
              <a:rPr lang="en-US" altLang="nb-NO">
                <a:sym typeface="Georgia" panose="02040502050405020303" pitchFamily="18" charset="0"/>
              </a:rPr>
              <a:t>Fourth level</a:t>
            </a:r>
          </a:p>
          <a:p>
            <a:pPr lvl="4"/>
            <a:r>
              <a:rPr lang="en-US" altLang="nb-NO">
                <a:sym typeface="Georgia" panose="02040502050405020303" pitchFamily="18" charset="0"/>
              </a:rPr>
              <a:t>Fifth level</a:t>
            </a:r>
          </a:p>
        </p:txBody>
      </p:sp>
      <p:pic>
        <p:nvPicPr>
          <p:cNvPr id="8197" name="Picture 3">
            <a:extLst>
              <a:ext uri="{FF2B5EF4-FFF2-40B4-BE49-F238E27FC236}">
                <a16:creationId xmlns:a16="http://schemas.microsoft.com/office/drawing/2014/main" id="{B00CAFB1-AD4F-450E-A498-72C066DC27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8" y="239713"/>
            <a:ext cx="9398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198" name="Gruppe 7">
            <a:extLst>
              <a:ext uri="{FF2B5EF4-FFF2-40B4-BE49-F238E27FC236}">
                <a16:creationId xmlns:a16="http://schemas.microsoft.com/office/drawing/2014/main" id="{23981B33-E2EF-4DD5-B8FE-33A3A1C6C62B}"/>
              </a:ext>
            </a:extLst>
          </p:cNvPr>
          <p:cNvGrpSpPr>
            <a:grpSpLocks/>
          </p:cNvGrpSpPr>
          <p:nvPr/>
        </p:nvGrpSpPr>
        <p:grpSpPr bwMode="auto">
          <a:xfrm>
            <a:off x="8562975" y="-100013"/>
            <a:ext cx="617538" cy="7058026"/>
            <a:chOff x="65584" y="-99392"/>
            <a:chExt cx="617984" cy="7056784"/>
          </a:xfrm>
        </p:grpSpPr>
        <p:cxnSp>
          <p:nvCxnSpPr>
            <p:cNvPr id="9" name="Rett linje 8">
              <a:extLst>
                <a:ext uri="{FF2B5EF4-FFF2-40B4-BE49-F238E27FC236}">
                  <a16:creationId xmlns:a16="http://schemas.microsoft.com/office/drawing/2014/main" id="{64BC8DDC-7F9B-413D-8343-A6DFC9B40902}"/>
                </a:ext>
              </a:extLst>
            </p:cNvPr>
            <p:cNvCxnSpPr/>
            <p:nvPr/>
          </p:nvCxnSpPr>
          <p:spPr bwMode="auto">
            <a:xfrm>
              <a:off x="65584" y="-99392"/>
              <a:ext cx="0" cy="7056784"/>
            </a:xfrm>
            <a:prstGeom prst="line">
              <a:avLst/>
            </a:prstGeom>
            <a:blipFill dpi="0" rotWithShape="0">
              <a:blip r:embed="rId6"/>
              <a:srcRect/>
              <a:tile tx="0" ty="0" sx="100000" sy="100000" flip="none" algn="tl"/>
            </a:blipFill>
            <a:ln w="6350" cap="flat" cmpd="sng" algn="ctr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" name="Rett linje 9">
              <a:extLst>
                <a:ext uri="{FF2B5EF4-FFF2-40B4-BE49-F238E27FC236}">
                  <a16:creationId xmlns:a16="http://schemas.microsoft.com/office/drawing/2014/main" id="{F01AA9C1-527F-423A-9D54-124C58A3EE8A}"/>
                </a:ext>
              </a:extLst>
            </p:cNvPr>
            <p:cNvCxnSpPr/>
            <p:nvPr/>
          </p:nvCxnSpPr>
          <p:spPr bwMode="auto">
            <a:xfrm>
              <a:off x="477044" y="-99392"/>
              <a:ext cx="0" cy="7056784"/>
            </a:xfrm>
            <a:prstGeom prst="line">
              <a:avLst/>
            </a:prstGeom>
            <a:blipFill dpi="0" rotWithShape="0">
              <a:blip r:embed="rId6"/>
              <a:srcRect/>
              <a:tile tx="0" ty="0" sx="100000" sy="100000" flip="none" algn="tl"/>
            </a:blipFill>
            <a:ln w="6350" cap="flat" cmpd="sng" algn="ctr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" name="Rett linje 10">
              <a:extLst>
                <a:ext uri="{FF2B5EF4-FFF2-40B4-BE49-F238E27FC236}">
                  <a16:creationId xmlns:a16="http://schemas.microsoft.com/office/drawing/2014/main" id="{D4459F21-D61D-4FD4-822E-A3EA7CE6AF2A}"/>
                </a:ext>
              </a:extLst>
            </p:cNvPr>
            <p:cNvCxnSpPr/>
            <p:nvPr/>
          </p:nvCxnSpPr>
          <p:spPr bwMode="auto">
            <a:xfrm>
              <a:off x="615256" y="-99392"/>
              <a:ext cx="0" cy="7056784"/>
            </a:xfrm>
            <a:prstGeom prst="line">
              <a:avLst/>
            </a:prstGeom>
            <a:blipFill dpi="0" rotWithShape="0">
              <a:blip r:embed="rId6"/>
              <a:srcRect/>
              <a:tile tx="0" ty="0" sx="100000" sy="100000" flip="none" algn="tl"/>
            </a:blipFill>
            <a:ln w="6350" cap="flat" cmpd="sng" algn="ctr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" name="Rett linje 11">
              <a:extLst>
                <a:ext uri="{FF2B5EF4-FFF2-40B4-BE49-F238E27FC236}">
                  <a16:creationId xmlns:a16="http://schemas.microsoft.com/office/drawing/2014/main" id="{CC046986-8BA9-4B3D-9693-FBEFEBCCA104}"/>
                </a:ext>
              </a:extLst>
            </p:cNvPr>
            <p:cNvCxnSpPr/>
            <p:nvPr/>
          </p:nvCxnSpPr>
          <p:spPr bwMode="auto">
            <a:xfrm>
              <a:off x="683568" y="-99392"/>
              <a:ext cx="0" cy="7056784"/>
            </a:xfrm>
            <a:prstGeom prst="line">
              <a:avLst/>
            </a:prstGeom>
            <a:blipFill dpi="0" rotWithShape="0">
              <a:blip r:embed="rId6"/>
              <a:srcRect/>
              <a:tile tx="0" ty="0" sx="100000" sy="100000" flip="none" algn="tl"/>
            </a:blipFill>
            <a:ln w="6350" cap="flat" cmpd="sng" algn="ctr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" name="Rett linje 12">
              <a:extLst>
                <a:ext uri="{FF2B5EF4-FFF2-40B4-BE49-F238E27FC236}">
                  <a16:creationId xmlns:a16="http://schemas.microsoft.com/office/drawing/2014/main" id="{727125A8-64CB-4BD5-9FEF-9182029B3986}"/>
                </a:ext>
              </a:extLst>
            </p:cNvPr>
            <p:cNvCxnSpPr/>
            <p:nvPr/>
          </p:nvCxnSpPr>
          <p:spPr bwMode="auto">
            <a:xfrm>
              <a:off x="202208" y="-99392"/>
              <a:ext cx="0" cy="7056784"/>
            </a:xfrm>
            <a:prstGeom prst="line">
              <a:avLst/>
            </a:prstGeom>
            <a:blipFill dpi="0" rotWithShape="0">
              <a:blip r:embed="rId6"/>
              <a:srcRect/>
              <a:tile tx="0" ty="0" sx="100000" sy="100000" flip="none" algn="tl"/>
            </a:blipFill>
            <a:ln w="6350" cap="flat" cmpd="sng" algn="ctr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" name="Rett linje 13">
              <a:extLst>
                <a:ext uri="{FF2B5EF4-FFF2-40B4-BE49-F238E27FC236}">
                  <a16:creationId xmlns:a16="http://schemas.microsoft.com/office/drawing/2014/main" id="{29FF3B46-44E8-4BFF-B17C-B7049616573D}"/>
                </a:ext>
              </a:extLst>
            </p:cNvPr>
            <p:cNvCxnSpPr/>
            <p:nvPr/>
          </p:nvCxnSpPr>
          <p:spPr bwMode="auto">
            <a:xfrm>
              <a:off x="133896" y="-99392"/>
              <a:ext cx="0" cy="7056784"/>
            </a:xfrm>
            <a:prstGeom prst="line">
              <a:avLst/>
            </a:prstGeom>
            <a:blipFill dpi="0" rotWithShape="0">
              <a:blip r:embed="rId6"/>
              <a:srcRect/>
              <a:tile tx="0" ty="0" sx="100000" sy="100000" flip="none" algn="tl"/>
            </a:blipFill>
            <a:ln w="6350" cap="flat" cmpd="sng" algn="ctr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" name="Rett linje 15">
              <a:extLst>
                <a:ext uri="{FF2B5EF4-FFF2-40B4-BE49-F238E27FC236}">
                  <a16:creationId xmlns:a16="http://schemas.microsoft.com/office/drawing/2014/main" id="{44B64F8C-DAC5-4DB9-9BC3-5B69DB89C223}"/>
                </a:ext>
              </a:extLst>
            </p:cNvPr>
            <p:cNvCxnSpPr/>
            <p:nvPr/>
          </p:nvCxnSpPr>
          <p:spPr bwMode="auto">
            <a:xfrm>
              <a:off x="340420" y="-99392"/>
              <a:ext cx="0" cy="7056784"/>
            </a:xfrm>
            <a:prstGeom prst="line">
              <a:avLst/>
            </a:prstGeom>
            <a:blipFill dpi="0" rotWithShape="0">
              <a:blip r:embed="rId6"/>
              <a:srcRect/>
              <a:tile tx="0" ty="0" sx="100000" sy="100000" flip="none" algn="tl"/>
            </a:blipFill>
            <a:ln w="6350" cap="flat" cmpd="sng" algn="ctr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" name="Rett linje 16">
              <a:extLst>
                <a:ext uri="{FF2B5EF4-FFF2-40B4-BE49-F238E27FC236}">
                  <a16:creationId xmlns:a16="http://schemas.microsoft.com/office/drawing/2014/main" id="{D94AB9A2-BD66-4A4F-A25A-0A45486E5ACA}"/>
                </a:ext>
              </a:extLst>
            </p:cNvPr>
            <p:cNvCxnSpPr/>
            <p:nvPr/>
          </p:nvCxnSpPr>
          <p:spPr bwMode="auto">
            <a:xfrm>
              <a:off x="272108" y="-99392"/>
              <a:ext cx="0" cy="7056784"/>
            </a:xfrm>
            <a:prstGeom prst="line">
              <a:avLst/>
            </a:prstGeom>
            <a:blipFill dpi="0" rotWithShape="0">
              <a:blip r:embed="rId6"/>
              <a:srcRect/>
              <a:tile tx="0" ty="0" sx="100000" sy="100000" flip="none" algn="tl"/>
            </a:blipFill>
            <a:ln w="6350" cap="flat" cmpd="sng" algn="ctr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" name="Rett linje 17">
              <a:extLst>
                <a:ext uri="{FF2B5EF4-FFF2-40B4-BE49-F238E27FC236}">
                  <a16:creationId xmlns:a16="http://schemas.microsoft.com/office/drawing/2014/main" id="{30361725-7054-4113-A351-D3F870A27084}"/>
                </a:ext>
              </a:extLst>
            </p:cNvPr>
            <p:cNvCxnSpPr/>
            <p:nvPr/>
          </p:nvCxnSpPr>
          <p:spPr bwMode="auto">
            <a:xfrm>
              <a:off x="546944" y="-99392"/>
              <a:ext cx="0" cy="7056784"/>
            </a:xfrm>
            <a:prstGeom prst="line">
              <a:avLst/>
            </a:prstGeom>
            <a:blipFill dpi="0" rotWithShape="0">
              <a:blip r:embed="rId6"/>
              <a:srcRect/>
              <a:tile tx="0" ty="0" sx="100000" sy="100000" flip="none" algn="tl"/>
            </a:blipFill>
            <a:ln w="6350" cap="flat" cmpd="sng" algn="ctr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" name="Rett linje 18">
              <a:extLst>
                <a:ext uri="{FF2B5EF4-FFF2-40B4-BE49-F238E27FC236}">
                  <a16:creationId xmlns:a16="http://schemas.microsoft.com/office/drawing/2014/main" id="{EA11BCB0-AE4B-45C1-AE57-C77064D4D5DD}"/>
                </a:ext>
              </a:extLst>
            </p:cNvPr>
            <p:cNvCxnSpPr/>
            <p:nvPr/>
          </p:nvCxnSpPr>
          <p:spPr bwMode="auto">
            <a:xfrm>
              <a:off x="408732" y="-99392"/>
              <a:ext cx="0" cy="7056784"/>
            </a:xfrm>
            <a:prstGeom prst="line">
              <a:avLst/>
            </a:prstGeom>
            <a:blipFill dpi="0" rotWithShape="0">
              <a:blip r:embed="rId6"/>
              <a:srcRect/>
              <a:tile tx="0" ty="0" sx="100000" sy="100000" flip="none" algn="tl"/>
            </a:blipFill>
            <a:ln w="6350" cap="flat" cmpd="sng" algn="ctr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2" r:id="rId1"/>
    <p:sldLayoutId id="2147484393" r:id="rId2"/>
  </p:sldLayoutIdLst>
  <p:transition spd="med"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 i="1">
          <a:solidFill>
            <a:srgbClr val="A9895A"/>
          </a:solidFill>
          <a:latin typeface="+mj-lt"/>
          <a:ea typeface="+mj-ea"/>
          <a:cs typeface="ヒラギノ明朝 ProN W3"/>
          <a:sym typeface="Georgia" panose="02040502050405020303" pitchFamily="18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 i="1">
          <a:solidFill>
            <a:srgbClr val="A9895A"/>
          </a:solidFill>
          <a:latin typeface="Georgia" charset="0"/>
          <a:ea typeface="ヒラギノ明朝 ProN W3" charset="-128"/>
          <a:cs typeface="ヒラギノ明朝 ProN W3"/>
          <a:sym typeface="Georgia" panose="02040502050405020303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 i="1">
          <a:solidFill>
            <a:srgbClr val="A9895A"/>
          </a:solidFill>
          <a:latin typeface="Georgia" charset="0"/>
          <a:ea typeface="ヒラギノ明朝 ProN W3" charset="-128"/>
          <a:cs typeface="ヒラギノ明朝 ProN W3"/>
          <a:sym typeface="Georgia" panose="02040502050405020303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 i="1">
          <a:solidFill>
            <a:srgbClr val="A9895A"/>
          </a:solidFill>
          <a:latin typeface="Georgia" charset="0"/>
          <a:ea typeface="ヒラギノ明朝 ProN W3" charset="-128"/>
          <a:cs typeface="ヒラギノ明朝 ProN W3"/>
          <a:sym typeface="Georgia" panose="02040502050405020303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 i="1">
          <a:solidFill>
            <a:srgbClr val="A9895A"/>
          </a:solidFill>
          <a:latin typeface="Georgia" charset="0"/>
          <a:ea typeface="ヒラギノ明朝 ProN W3" charset="-128"/>
          <a:cs typeface="ヒラギノ明朝 ProN W3"/>
          <a:sym typeface="Georgia" panose="02040502050405020303" pitchFamily="18" charset="0"/>
        </a:defRPr>
      </a:lvl5pPr>
      <a:lvl6pPr marL="320943" algn="l" rtl="0" fontAlgn="base">
        <a:lnSpc>
          <a:spcPct val="90000"/>
        </a:lnSpc>
        <a:spcBef>
          <a:spcPct val="0"/>
        </a:spcBef>
        <a:spcAft>
          <a:spcPct val="0"/>
        </a:spcAft>
        <a:defRPr sz="2500">
          <a:solidFill>
            <a:srgbClr val="A9895A"/>
          </a:solidFill>
          <a:latin typeface="Georgia" charset="0"/>
          <a:ea typeface="ヒラギノ明朝 ProN W3" charset="-128"/>
          <a:sym typeface="Georgia" charset="0"/>
        </a:defRPr>
      </a:lvl6pPr>
      <a:lvl7pPr marL="641892" algn="l" rtl="0" fontAlgn="base">
        <a:lnSpc>
          <a:spcPct val="90000"/>
        </a:lnSpc>
        <a:spcBef>
          <a:spcPct val="0"/>
        </a:spcBef>
        <a:spcAft>
          <a:spcPct val="0"/>
        </a:spcAft>
        <a:defRPr sz="2500">
          <a:solidFill>
            <a:srgbClr val="A9895A"/>
          </a:solidFill>
          <a:latin typeface="Georgia" charset="0"/>
          <a:ea typeface="ヒラギノ明朝 ProN W3" charset="-128"/>
          <a:sym typeface="Georgia" charset="0"/>
        </a:defRPr>
      </a:lvl7pPr>
      <a:lvl8pPr marL="962841" algn="l" rtl="0" fontAlgn="base">
        <a:lnSpc>
          <a:spcPct val="90000"/>
        </a:lnSpc>
        <a:spcBef>
          <a:spcPct val="0"/>
        </a:spcBef>
        <a:spcAft>
          <a:spcPct val="0"/>
        </a:spcAft>
        <a:defRPr sz="2500">
          <a:solidFill>
            <a:srgbClr val="A9895A"/>
          </a:solidFill>
          <a:latin typeface="Georgia" charset="0"/>
          <a:ea typeface="ヒラギノ明朝 ProN W3" charset="-128"/>
          <a:sym typeface="Georgia" charset="0"/>
        </a:defRPr>
      </a:lvl8pPr>
      <a:lvl9pPr marL="1283790" algn="l" rtl="0" fontAlgn="base">
        <a:lnSpc>
          <a:spcPct val="90000"/>
        </a:lnSpc>
        <a:spcBef>
          <a:spcPct val="0"/>
        </a:spcBef>
        <a:spcAft>
          <a:spcPct val="0"/>
        </a:spcAft>
        <a:defRPr sz="2500">
          <a:solidFill>
            <a:srgbClr val="A9895A"/>
          </a:solidFill>
          <a:latin typeface="Georgia" charset="0"/>
          <a:ea typeface="ヒラギノ明朝 ProN W3" charset="-128"/>
          <a:sym typeface="Georgia" charset="0"/>
        </a:defRPr>
      </a:lvl9pPr>
    </p:titleStyle>
    <p:bodyStyle>
      <a:lvl1pPr algn="l" rtl="0" eaLnBrk="0" fontAlgn="base" hangingPunct="0">
        <a:spcBef>
          <a:spcPct val="0"/>
        </a:spcBef>
        <a:spcAft>
          <a:spcPct val="0"/>
        </a:spcAft>
        <a:defRPr sz="1700">
          <a:solidFill>
            <a:srgbClr val="808080"/>
          </a:solidFill>
          <a:latin typeface="+mn-lt"/>
          <a:ea typeface="+mn-ea"/>
          <a:cs typeface="ヒラギノ明朝 ProN W3"/>
          <a:sym typeface="Georgia" panose="02040502050405020303" pitchFamily="18" charset="0"/>
        </a:defRPr>
      </a:lvl1pPr>
      <a:lvl2pPr marL="177800" indent="-177800" algn="l" rtl="0" eaLnBrk="0" fontAlgn="base" hangingPunct="0">
        <a:spcBef>
          <a:spcPct val="0"/>
        </a:spcBef>
        <a:spcAft>
          <a:spcPct val="0"/>
        </a:spcAft>
        <a:buSzPct val="60000"/>
        <a:buFont typeface="Lucida Grande"/>
        <a:buChar char="‣"/>
        <a:defRPr sz="1700">
          <a:solidFill>
            <a:srgbClr val="808080"/>
          </a:solidFill>
          <a:latin typeface="+mn-lt"/>
          <a:ea typeface="+mn-ea"/>
          <a:cs typeface="ヒラギノ明朝 ProN W3"/>
          <a:sym typeface="Georgia" panose="02040502050405020303" pitchFamily="18" charset="0"/>
        </a:defRPr>
      </a:lvl2pPr>
      <a:lvl3pPr marL="320675" indent="-17780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SzPct val="60000"/>
        <a:buFont typeface="Lucida Grande"/>
        <a:buChar char="‣"/>
        <a:defRPr sz="1500">
          <a:solidFill>
            <a:srgbClr val="808080"/>
          </a:solidFill>
          <a:latin typeface="+mn-lt"/>
          <a:ea typeface="+mn-ea"/>
          <a:cs typeface="ヒラギノ明朝 ProN W3"/>
          <a:sym typeface="Georgia" panose="02040502050405020303" pitchFamily="18" charset="0"/>
        </a:defRPr>
      </a:lvl3pPr>
      <a:lvl4pPr marL="498475" indent="-17780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SzPct val="60000"/>
        <a:buFont typeface="Lucida Grande"/>
        <a:buChar char="‣"/>
        <a:defRPr sz="1400">
          <a:solidFill>
            <a:srgbClr val="808080"/>
          </a:solidFill>
          <a:latin typeface="+mn-lt"/>
          <a:ea typeface="+mn-ea"/>
          <a:cs typeface="ヒラギノ明朝 ProN W3"/>
          <a:sym typeface="Georgia" panose="02040502050405020303" pitchFamily="18" charset="0"/>
        </a:defRPr>
      </a:lvl4pPr>
      <a:lvl5pPr marL="676275" indent="-17780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SzPct val="60000"/>
        <a:buFont typeface="Lucida Grande"/>
        <a:buChar char="‣"/>
        <a:defRPr>
          <a:solidFill>
            <a:srgbClr val="808080"/>
          </a:solidFill>
          <a:latin typeface="+mn-lt"/>
          <a:ea typeface="+mn-ea"/>
          <a:cs typeface="ヒラギノ明朝 ProN W3"/>
          <a:sym typeface="Georgia" panose="02040502050405020303" pitchFamily="18" charset="0"/>
        </a:defRPr>
      </a:lvl5pPr>
      <a:lvl6pPr marL="998508" indent="-178308" algn="l" rtl="0" fontAlgn="base">
        <a:lnSpc>
          <a:spcPct val="110000"/>
        </a:lnSpc>
        <a:spcBef>
          <a:spcPct val="0"/>
        </a:spcBef>
        <a:spcAft>
          <a:spcPct val="0"/>
        </a:spcAft>
        <a:buSzPct val="60000"/>
        <a:buFont typeface="Lucida Grande" charset="0"/>
        <a:buChar char="‣"/>
        <a:defRPr>
          <a:solidFill>
            <a:srgbClr val="808080"/>
          </a:solidFill>
          <a:latin typeface="+mn-lt"/>
          <a:ea typeface="+mn-ea"/>
          <a:sym typeface="Georgia" charset="0"/>
        </a:defRPr>
      </a:lvl6pPr>
      <a:lvl7pPr marL="1319454" indent="-178308" algn="l" rtl="0" fontAlgn="base">
        <a:lnSpc>
          <a:spcPct val="110000"/>
        </a:lnSpc>
        <a:spcBef>
          <a:spcPct val="0"/>
        </a:spcBef>
        <a:spcAft>
          <a:spcPct val="0"/>
        </a:spcAft>
        <a:buSzPct val="60000"/>
        <a:buFont typeface="Lucida Grande" charset="0"/>
        <a:buChar char="‣"/>
        <a:defRPr>
          <a:solidFill>
            <a:srgbClr val="808080"/>
          </a:solidFill>
          <a:latin typeface="+mn-lt"/>
          <a:ea typeface="+mn-ea"/>
          <a:sym typeface="Georgia" charset="0"/>
        </a:defRPr>
      </a:lvl7pPr>
      <a:lvl8pPr marL="1640400" indent="-178308" algn="l" rtl="0" fontAlgn="base">
        <a:lnSpc>
          <a:spcPct val="110000"/>
        </a:lnSpc>
        <a:spcBef>
          <a:spcPct val="0"/>
        </a:spcBef>
        <a:spcAft>
          <a:spcPct val="0"/>
        </a:spcAft>
        <a:buSzPct val="60000"/>
        <a:buFont typeface="Lucida Grande" charset="0"/>
        <a:buChar char="‣"/>
        <a:defRPr>
          <a:solidFill>
            <a:srgbClr val="808080"/>
          </a:solidFill>
          <a:latin typeface="+mn-lt"/>
          <a:ea typeface="+mn-ea"/>
          <a:sym typeface="Georgia" charset="0"/>
        </a:defRPr>
      </a:lvl8pPr>
      <a:lvl9pPr marL="1961349" indent="-178308" algn="l" rtl="0" fontAlgn="base">
        <a:lnSpc>
          <a:spcPct val="110000"/>
        </a:lnSpc>
        <a:spcBef>
          <a:spcPct val="0"/>
        </a:spcBef>
        <a:spcAft>
          <a:spcPct val="0"/>
        </a:spcAft>
        <a:buSzPct val="60000"/>
        <a:buFont typeface="Lucida Grande" charset="0"/>
        <a:buChar char="‣"/>
        <a:defRPr>
          <a:solidFill>
            <a:srgbClr val="808080"/>
          </a:solidFill>
          <a:latin typeface="+mn-lt"/>
          <a:ea typeface="+mn-ea"/>
          <a:sym typeface="Georgia" charset="0"/>
        </a:defRPr>
      </a:lvl9pPr>
    </p:bodyStyle>
    <p:otherStyle>
      <a:defPPr>
        <a:defRPr lang="nb-NO"/>
      </a:defPPr>
      <a:lvl1pPr marL="0" algn="l" defTabSz="64189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0943" algn="l" defTabSz="64189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1892" algn="l" defTabSz="64189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2841" algn="l" defTabSz="64189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3790" algn="l" defTabSz="64189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4740" algn="l" defTabSz="64189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5685" algn="l" defTabSz="64189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6636" algn="l" defTabSz="64189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67581" algn="l" defTabSz="64189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Kristoffer\Documents\Dropbox\BDM\Powerpoints\BD-mal\horn.jpg">
            <a:extLst>
              <a:ext uri="{FF2B5EF4-FFF2-40B4-BE49-F238E27FC236}">
                <a16:creationId xmlns:a16="http://schemas.microsoft.com/office/drawing/2014/main" id="{A36E994F-1C0F-418D-AE4B-1E5C53DF80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182813">
            <a:off x="-1166813" y="282575"/>
            <a:ext cx="5446713" cy="544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1">
            <a:extLst>
              <a:ext uri="{FF2B5EF4-FFF2-40B4-BE49-F238E27FC236}">
                <a16:creationId xmlns:a16="http://schemas.microsoft.com/office/drawing/2014/main" id="{5EC173E4-C452-4D6B-944C-471854715C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916238" y="669925"/>
            <a:ext cx="5781675" cy="53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5662" tIns="35662" rIns="35662" bIns="356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b-NO">
                <a:sym typeface="Georgia" panose="02040502050405020303" pitchFamily="18" charset="0"/>
              </a:rPr>
              <a:t>Click to edit Master title style</a:t>
            </a:r>
          </a:p>
        </p:txBody>
      </p:sp>
      <p:sp>
        <p:nvSpPr>
          <p:cNvPr id="9220" name="Rectangle 2">
            <a:extLst>
              <a:ext uri="{FF2B5EF4-FFF2-40B4-BE49-F238E27FC236}">
                <a16:creationId xmlns:a16="http://schemas.microsoft.com/office/drawing/2014/main" id="{F67B08FC-4915-44DF-9730-FC7203724F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851150" y="1204913"/>
            <a:ext cx="5846763" cy="491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5662" tIns="35662" rIns="35662" bIns="356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b-NO">
                <a:sym typeface="Georgia" panose="02040502050405020303" pitchFamily="18" charset="0"/>
              </a:rPr>
              <a:t>Click to edit Master text styles</a:t>
            </a:r>
          </a:p>
          <a:p>
            <a:pPr lvl="1"/>
            <a:r>
              <a:rPr lang="en-US" altLang="nb-NO">
                <a:sym typeface="Georgia" panose="02040502050405020303" pitchFamily="18" charset="0"/>
              </a:rPr>
              <a:t>Second level</a:t>
            </a:r>
          </a:p>
          <a:p>
            <a:pPr lvl="2"/>
            <a:r>
              <a:rPr lang="en-US" altLang="nb-NO">
                <a:sym typeface="Georgia" panose="02040502050405020303" pitchFamily="18" charset="0"/>
              </a:rPr>
              <a:t>Third level</a:t>
            </a:r>
          </a:p>
          <a:p>
            <a:pPr lvl="3"/>
            <a:r>
              <a:rPr lang="en-US" altLang="nb-NO">
                <a:sym typeface="Georgia" panose="02040502050405020303" pitchFamily="18" charset="0"/>
              </a:rPr>
              <a:t>Fourth level</a:t>
            </a:r>
          </a:p>
          <a:p>
            <a:pPr lvl="4"/>
            <a:r>
              <a:rPr lang="en-US" altLang="nb-NO">
                <a:sym typeface="Georgia" panose="02040502050405020303" pitchFamily="18" charset="0"/>
              </a:rPr>
              <a:t>Fifth level</a:t>
            </a:r>
          </a:p>
        </p:txBody>
      </p:sp>
      <p:pic>
        <p:nvPicPr>
          <p:cNvPr id="9221" name="Picture 3">
            <a:extLst>
              <a:ext uri="{FF2B5EF4-FFF2-40B4-BE49-F238E27FC236}">
                <a16:creationId xmlns:a16="http://schemas.microsoft.com/office/drawing/2014/main" id="{E17577A7-BE71-4D72-8648-E9176BDB07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6122988"/>
            <a:ext cx="9398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2">
            <a:extLst>
              <a:ext uri="{FF2B5EF4-FFF2-40B4-BE49-F238E27FC236}">
                <a16:creationId xmlns:a16="http://schemas.microsoft.com/office/drawing/2014/main" id="{2F12159A-257D-4BA8-A03D-67F69C3426FF}"/>
              </a:ext>
            </a:extLst>
          </p:cNvPr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318500" y="6340475"/>
            <a:ext cx="165100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64200" tIns="32097" rIns="64200" bIns="32097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600">
                <a:solidFill>
                  <a:srgbClr val="505050"/>
                </a:solidFill>
                <a:sym typeface="Georgia" panose="02040502050405020303" pitchFamily="18" charset="0"/>
              </a:defRPr>
            </a:lvl1pPr>
          </a:lstStyle>
          <a:p>
            <a:pPr>
              <a:defRPr/>
            </a:pPr>
            <a:fld id="{F1C79621-087F-4809-9B0E-D49C8E777406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  <p:grpSp>
        <p:nvGrpSpPr>
          <p:cNvPr id="9223" name="Gruppe 7">
            <a:extLst>
              <a:ext uri="{FF2B5EF4-FFF2-40B4-BE49-F238E27FC236}">
                <a16:creationId xmlns:a16="http://schemas.microsoft.com/office/drawing/2014/main" id="{29EA0A57-5723-4376-8EA4-BD42F7F37531}"/>
              </a:ext>
            </a:extLst>
          </p:cNvPr>
          <p:cNvGrpSpPr>
            <a:grpSpLocks/>
          </p:cNvGrpSpPr>
          <p:nvPr/>
        </p:nvGrpSpPr>
        <p:grpSpPr bwMode="auto">
          <a:xfrm>
            <a:off x="8562975" y="-100013"/>
            <a:ext cx="617538" cy="7058026"/>
            <a:chOff x="65584" y="-99392"/>
            <a:chExt cx="617984" cy="7056784"/>
          </a:xfrm>
        </p:grpSpPr>
        <p:cxnSp>
          <p:nvCxnSpPr>
            <p:cNvPr id="9" name="Rett linje 8">
              <a:extLst>
                <a:ext uri="{FF2B5EF4-FFF2-40B4-BE49-F238E27FC236}">
                  <a16:creationId xmlns:a16="http://schemas.microsoft.com/office/drawing/2014/main" id="{692761C0-AB01-4304-9821-63B775222C0C}"/>
                </a:ext>
              </a:extLst>
            </p:cNvPr>
            <p:cNvCxnSpPr/>
            <p:nvPr/>
          </p:nvCxnSpPr>
          <p:spPr bwMode="auto">
            <a:xfrm>
              <a:off x="65584" y="-99392"/>
              <a:ext cx="0" cy="7056784"/>
            </a:xfrm>
            <a:prstGeom prst="line">
              <a:avLst/>
            </a:prstGeom>
            <a:blipFill dpi="0" rotWithShape="0">
              <a:blip r:embed="rId7"/>
              <a:srcRect/>
              <a:tile tx="0" ty="0" sx="100000" sy="100000" flip="none" algn="tl"/>
            </a:blipFill>
            <a:ln w="6350" cap="flat" cmpd="sng" algn="ctr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" name="Rett linje 9">
              <a:extLst>
                <a:ext uri="{FF2B5EF4-FFF2-40B4-BE49-F238E27FC236}">
                  <a16:creationId xmlns:a16="http://schemas.microsoft.com/office/drawing/2014/main" id="{40423136-BD68-45BC-BA89-C31D62BB3FA6}"/>
                </a:ext>
              </a:extLst>
            </p:cNvPr>
            <p:cNvCxnSpPr/>
            <p:nvPr/>
          </p:nvCxnSpPr>
          <p:spPr bwMode="auto">
            <a:xfrm>
              <a:off x="477044" y="-99392"/>
              <a:ext cx="0" cy="7056784"/>
            </a:xfrm>
            <a:prstGeom prst="line">
              <a:avLst/>
            </a:prstGeom>
            <a:blipFill dpi="0" rotWithShape="0">
              <a:blip r:embed="rId7"/>
              <a:srcRect/>
              <a:tile tx="0" ty="0" sx="100000" sy="100000" flip="none" algn="tl"/>
            </a:blipFill>
            <a:ln w="6350" cap="flat" cmpd="sng" algn="ctr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" name="Rett linje 10">
              <a:extLst>
                <a:ext uri="{FF2B5EF4-FFF2-40B4-BE49-F238E27FC236}">
                  <a16:creationId xmlns:a16="http://schemas.microsoft.com/office/drawing/2014/main" id="{FBAF9B9A-3B94-49C6-AEFC-87463DBED95A}"/>
                </a:ext>
              </a:extLst>
            </p:cNvPr>
            <p:cNvCxnSpPr/>
            <p:nvPr/>
          </p:nvCxnSpPr>
          <p:spPr bwMode="auto">
            <a:xfrm>
              <a:off x="615256" y="-99392"/>
              <a:ext cx="0" cy="7056784"/>
            </a:xfrm>
            <a:prstGeom prst="line">
              <a:avLst/>
            </a:prstGeom>
            <a:blipFill dpi="0" rotWithShape="0">
              <a:blip r:embed="rId7"/>
              <a:srcRect/>
              <a:tile tx="0" ty="0" sx="100000" sy="100000" flip="none" algn="tl"/>
            </a:blipFill>
            <a:ln w="6350" cap="flat" cmpd="sng" algn="ctr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" name="Rett linje 11">
              <a:extLst>
                <a:ext uri="{FF2B5EF4-FFF2-40B4-BE49-F238E27FC236}">
                  <a16:creationId xmlns:a16="http://schemas.microsoft.com/office/drawing/2014/main" id="{98E43A14-D3B8-46B4-A37F-1A9929370D60}"/>
                </a:ext>
              </a:extLst>
            </p:cNvPr>
            <p:cNvCxnSpPr/>
            <p:nvPr/>
          </p:nvCxnSpPr>
          <p:spPr bwMode="auto">
            <a:xfrm>
              <a:off x="683568" y="-99392"/>
              <a:ext cx="0" cy="7056784"/>
            </a:xfrm>
            <a:prstGeom prst="line">
              <a:avLst/>
            </a:prstGeom>
            <a:blipFill dpi="0" rotWithShape="0">
              <a:blip r:embed="rId7"/>
              <a:srcRect/>
              <a:tile tx="0" ty="0" sx="100000" sy="100000" flip="none" algn="tl"/>
            </a:blipFill>
            <a:ln w="6350" cap="flat" cmpd="sng" algn="ctr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" name="Rett linje 12">
              <a:extLst>
                <a:ext uri="{FF2B5EF4-FFF2-40B4-BE49-F238E27FC236}">
                  <a16:creationId xmlns:a16="http://schemas.microsoft.com/office/drawing/2014/main" id="{486E22A0-74AD-47F4-A90E-618D49E0BBA5}"/>
                </a:ext>
              </a:extLst>
            </p:cNvPr>
            <p:cNvCxnSpPr/>
            <p:nvPr/>
          </p:nvCxnSpPr>
          <p:spPr bwMode="auto">
            <a:xfrm>
              <a:off x="202208" y="-99392"/>
              <a:ext cx="0" cy="7056784"/>
            </a:xfrm>
            <a:prstGeom prst="line">
              <a:avLst/>
            </a:prstGeom>
            <a:blipFill dpi="0" rotWithShape="0">
              <a:blip r:embed="rId7"/>
              <a:srcRect/>
              <a:tile tx="0" ty="0" sx="100000" sy="100000" flip="none" algn="tl"/>
            </a:blipFill>
            <a:ln w="6350" cap="flat" cmpd="sng" algn="ctr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" name="Rett linje 13">
              <a:extLst>
                <a:ext uri="{FF2B5EF4-FFF2-40B4-BE49-F238E27FC236}">
                  <a16:creationId xmlns:a16="http://schemas.microsoft.com/office/drawing/2014/main" id="{6B416CAC-1DAA-4C21-A96A-789A7443C9DF}"/>
                </a:ext>
              </a:extLst>
            </p:cNvPr>
            <p:cNvCxnSpPr/>
            <p:nvPr/>
          </p:nvCxnSpPr>
          <p:spPr bwMode="auto">
            <a:xfrm>
              <a:off x="133896" y="-99392"/>
              <a:ext cx="0" cy="7056784"/>
            </a:xfrm>
            <a:prstGeom prst="line">
              <a:avLst/>
            </a:prstGeom>
            <a:blipFill dpi="0" rotWithShape="0">
              <a:blip r:embed="rId7"/>
              <a:srcRect/>
              <a:tile tx="0" ty="0" sx="100000" sy="100000" flip="none" algn="tl"/>
            </a:blipFill>
            <a:ln w="6350" cap="flat" cmpd="sng" algn="ctr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" name="Rett linje 15">
              <a:extLst>
                <a:ext uri="{FF2B5EF4-FFF2-40B4-BE49-F238E27FC236}">
                  <a16:creationId xmlns:a16="http://schemas.microsoft.com/office/drawing/2014/main" id="{00BD50EF-BA65-4F26-814E-A319A37C9074}"/>
                </a:ext>
              </a:extLst>
            </p:cNvPr>
            <p:cNvCxnSpPr/>
            <p:nvPr/>
          </p:nvCxnSpPr>
          <p:spPr bwMode="auto">
            <a:xfrm>
              <a:off x="340420" y="-99392"/>
              <a:ext cx="0" cy="7056784"/>
            </a:xfrm>
            <a:prstGeom prst="line">
              <a:avLst/>
            </a:prstGeom>
            <a:blipFill dpi="0" rotWithShape="0">
              <a:blip r:embed="rId7"/>
              <a:srcRect/>
              <a:tile tx="0" ty="0" sx="100000" sy="100000" flip="none" algn="tl"/>
            </a:blipFill>
            <a:ln w="6350" cap="flat" cmpd="sng" algn="ctr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" name="Rett linje 16">
              <a:extLst>
                <a:ext uri="{FF2B5EF4-FFF2-40B4-BE49-F238E27FC236}">
                  <a16:creationId xmlns:a16="http://schemas.microsoft.com/office/drawing/2014/main" id="{5B0ADAD6-B646-485D-85BD-F658F69FC3D3}"/>
                </a:ext>
              </a:extLst>
            </p:cNvPr>
            <p:cNvCxnSpPr/>
            <p:nvPr/>
          </p:nvCxnSpPr>
          <p:spPr bwMode="auto">
            <a:xfrm>
              <a:off x="272108" y="-99392"/>
              <a:ext cx="0" cy="7056784"/>
            </a:xfrm>
            <a:prstGeom prst="line">
              <a:avLst/>
            </a:prstGeom>
            <a:blipFill dpi="0" rotWithShape="0">
              <a:blip r:embed="rId7"/>
              <a:srcRect/>
              <a:tile tx="0" ty="0" sx="100000" sy="100000" flip="none" algn="tl"/>
            </a:blipFill>
            <a:ln w="6350" cap="flat" cmpd="sng" algn="ctr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" name="Rett linje 18">
              <a:extLst>
                <a:ext uri="{FF2B5EF4-FFF2-40B4-BE49-F238E27FC236}">
                  <a16:creationId xmlns:a16="http://schemas.microsoft.com/office/drawing/2014/main" id="{8B625BEE-8B88-42FF-9243-9958F60AEE1F}"/>
                </a:ext>
              </a:extLst>
            </p:cNvPr>
            <p:cNvCxnSpPr/>
            <p:nvPr/>
          </p:nvCxnSpPr>
          <p:spPr bwMode="auto">
            <a:xfrm>
              <a:off x="546944" y="-99392"/>
              <a:ext cx="0" cy="7056784"/>
            </a:xfrm>
            <a:prstGeom prst="line">
              <a:avLst/>
            </a:prstGeom>
            <a:blipFill dpi="0" rotWithShape="0">
              <a:blip r:embed="rId7"/>
              <a:srcRect/>
              <a:tile tx="0" ty="0" sx="100000" sy="100000" flip="none" algn="tl"/>
            </a:blipFill>
            <a:ln w="6350" cap="flat" cmpd="sng" algn="ctr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" name="Rett linje 19">
              <a:extLst>
                <a:ext uri="{FF2B5EF4-FFF2-40B4-BE49-F238E27FC236}">
                  <a16:creationId xmlns:a16="http://schemas.microsoft.com/office/drawing/2014/main" id="{4ACD4656-0800-4A2F-9957-E3AA31B422A7}"/>
                </a:ext>
              </a:extLst>
            </p:cNvPr>
            <p:cNvCxnSpPr/>
            <p:nvPr/>
          </p:nvCxnSpPr>
          <p:spPr bwMode="auto">
            <a:xfrm>
              <a:off x="408732" y="-99392"/>
              <a:ext cx="0" cy="7056784"/>
            </a:xfrm>
            <a:prstGeom prst="line">
              <a:avLst/>
            </a:prstGeom>
            <a:blipFill dpi="0" rotWithShape="0">
              <a:blip r:embed="rId7"/>
              <a:srcRect/>
              <a:tile tx="0" ty="0" sx="100000" sy="100000" flip="none" algn="tl"/>
            </a:blipFill>
            <a:ln w="6350" cap="flat" cmpd="sng" algn="ctr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31" r:id="rId1"/>
    <p:sldLayoutId id="2147484432" r:id="rId2"/>
    <p:sldLayoutId id="2147484433" r:id="rId3"/>
  </p:sldLayoutIdLst>
  <p:transition spd="med"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 i="1">
          <a:solidFill>
            <a:srgbClr val="A9895A"/>
          </a:solidFill>
          <a:latin typeface="+mj-lt"/>
          <a:ea typeface="+mj-ea"/>
          <a:cs typeface="ヒラギノ明朝 ProN W3"/>
          <a:sym typeface="Georgia" panose="02040502050405020303" pitchFamily="18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 i="1">
          <a:solidFill>
            <a:srgbClr val="A9895A"/>
          </a:solidFill>
          <a:latin typeface="Georgia" charset="0"/>
          <a:ea typeface="ヒラギノ明朝 ProN W3" charset="-128"/>
          <a:cs typeface="ヒラギノ明朝 ProN W3"/>
          <a:sym typeface="Georgia" panose="02040502050405020303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 i="1">
          <a:solidFill>
            <a:srgbClr val="A9895A"/>
          </a:solidFill>
          <a:latin typeface="Georgia" charset="0"/>
          <a:ea typeface="ヒラギノ明朝 ProN W3" charset="-128"/>
          <a:cs typeface="ヒラギノ明朝 ProN W3"/>
          <a:sym typeface="Georgia" panose="02040502050405020303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 i="1">
          <a:solidFill>
            <a:srgbClr val="A9895A"/>
          </a:solidFill>
          <a:latin typeface="Georgia" charset="0"/>
          <a:ea typeface="ヒラギノ明朝 ProN W3" charset="-128"/>
          <a:cs typeface="ヒラギノ明朝 ProN W3"/>
          <a:sym typeface="Georgia" panose="02040502050405020303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 i="1">
          <a:solidFill>
            <a:srgbClr val="A9895A"/>
          </a:solidFill>
          <a:latin typeface="Georgia" charset="0"/>
          <a:ea typeface="ヒラギノ明朝 ProN W3" charset="-128"/>
          <a:cs typeface="ヒラギノ明朝 ProN W3"/>
          <a:sym typeface="Georgia" panose="02040502050405020303" pitchFamily="18" charset="0"/>
        </a:defRPr>
      </a:lvl5pPr>
      <a:lvl6pPr marL="320993" algn="l" rtl="0" fontAlgn="base">
        <a:lnSpc>
          <a:spcPct val="90000"/>
        </a:lnSpc>
        <a:spcBef>
          <a:spcPct val="0"/>
        </a:spcBef>
        <a:spcAft>
          <a:spcPct val="0"/>
        </a:spcAft>
        <a:defRPr sz="2500">
          <a:solidFill>
            <a:srgbClr val="A9895A"/>
          </a:solidFill>
          <a:latin typeface="Georgia" charset="0"/>
          <a:ea typeface="ヒラギノ明朝 ProN W3" charset="-128"/>
          <a:sym typeface="Georgia" charset="0"/>
        </a:defRPr>
      </a:lvl6pPr>
      <a:lvl7pPr marL="641991" algn="l" rtl="0" fontAlgn="base">
        <a:lnSpc>
          <a:spcPct val="90000"/>
        </a:lnSpc>
        <a:spcBef>
          <a:spcPct val="0"/>
        </a:spcBef>
        <a:spcAft>
          <a:spcPct val="0"/>
        </a:spcAft>
        <a:defRPr sz="2500">
          <a:solidFill>
            <a:srgbClr val="A9895A"/>
          </a:solidFill>
          <a:latin typeface="Georgia" charset="0"/>
          <a:ea typeface="ヒラギノ明朝 ProN W3" charset="-128"/>
          <a:sym typeface="Georgia" charset="0"/>
        </a:defRPr>
      </a:lvl7pPr>
      <a:lvl8pPr marL="962988" algn="l" rtl="0" fontAlgn="base">
        <a:lnSpc>
          <a:spcPct val="90000"/>
        </a:lnSpc>
        <a:spcBef>
          <a:spcPct val="0"/>
        </a:spcBef>
        <a:spcAft>
          <a:spcPct val="0"/>
        </a:spcAft>
        <a:defRPr sz="2500">
          <a:solidFill>
            <a:srgbClr val="A9895A"/>
          </a:solidFill>
          <a:latin typeface="Georgia" charset="0"/>
          <a:ea typeface="ヒラギノ明朝 ProN W3" charset="-128"/>
          <a:sym typeface="Georgia" charset="0"/>
        </a:defRPr>
      </a:lvl8pPr>
      <a:lvl9pPr marL="1283987" algn="l" rtl="0" fontAlgn="base">
        <a:lnSpc>
          <a:spcPct val="90000"/>
        </a:lnSpc>
        <a:spcBef>
          <a:spcPct val="0"/>
        </a:spcBef>
        <a:spcAft>
          <a:spcPct val="0"/>
        </a:spcAft>
        <a:defRPr sz="2500">
          <a:solidFill>
            <a:srgbClr val="A9895A"/>
          </a:solidFill>
          <a:latin typeface="Georgia" charset="0"/>
          <a:ea typeface="ヒラギノ明朝 ProN W3" charset="-128"/>
          <a:sym typeface="Georgia" charset="0"/>
        </a:defRPr>
      </a:lvl9pPr>
    </p:titleStyle>
    <p:bodyStyle>
      <a:lvl1pPr algn="l" rtl="0" eaLnBrk="0" fontAlgn="base" hangingPunct="0">
        <a:spcBef>
          <a:spcPct val="0"/>
        </a:spcBef>
        <a:spcAft>
          <a:spcPct val="0"/>
        </a:spcAft>
        <a:defRPr sz="1700">
          <a:solidFill>
            <a:srgbClr val="808080"/>
          </a:solidFill>
          <a:latin typeface="+mn-lt"/>
          <a:ea typeface="+mn-ea"/>
          <a:cs typeface="ヒラギノ明朝 ProN W3"/>
          <a:sym typeface="Georgia" panose="02040502050405020303" pitchFamily="18" charset="0"/>
        </a:defRPr>
      </a:lvl1pPr>
      <a:lvl2pPr marL="177800" indent="-177800" algn="l" rtl="0" eaLnBrk="0" fontAlgn="base" hangingPunct="0">
        <a:spcBef>
          <a:spcPct val="0"/>
        </a:spcBef>
        <a:spcAft>
          <a:spcPct val="0"/>
        </a:spcAft>
        <a:buSzPct val="60000"/>
        <a:buFont typeface="Lucida Grande"/>
        <a:buChar char="‣"/>
        <a:defRPr sz="1700">
          <a:solidFill>
            <a:srgbClr val="808080"/>
          </a:solidFill>
          <a:latin typeface="+mn-lt"/>
          <a:ea typeface="+mn-ea"/>
          <a:cs typeface="ヒラギノ明朝 ProN W3"/>
          <a:sym typeface="Georgia" panose="02040502050405020303" pitchFamily="18" charset="0"/>
        </a:defRPr>
      </a:lvl2pPr>
      <a:lvl3pPr marL="320675" indent="-17780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SzPct val="60000"/>
        <a:buFont typeface="Lucida Grande"/>
        <a:buChar char="‣"/>
        <a:defRPr sz="1500">
          <a:solidFill>
            <a:srgbClr val="808080"/>
          </a:solidFill>
          <a:latin typeface="+mn-lt"/>
          <a:ea typeface="+mn-ea"/>
          <a:cs typeface="ヒラギノ明朝 ProN W3"/>
          <a:sym typeface="Georgia" panose="02040502050405020303" pitchFamily="18" charset="0"/>
        </a:defRPr>
      </a:lvl3pPr>
      <a:lvl4pPr marL="498475" indent="-17780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SzPct val="60000"/>
        <a:buFont typeface="Lucida Grande"/>
        <a:buChar char="‣"/>
        <a:defRPr sz="1400">
          <a:solidFill>
            <a:srgbClr val="808080"/>
          </a:solidFill>
          <a:latin typeface="+mn-lt"/>
          <a:ea typeface="+mn-ea"/>
          <a:cs typeface="ヒラギノ明朝 ProN W3"/>
          <a:sym typeface="Georgia" panose="02040502050405020303" pitchFamily="18" charset="0"/>
        </a:defRPr>
      </a:lvl4pPr>
      <a:lvl5pPr marL="676275" indent="-17780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SzPct val="60000"/>
        <a:buFont typeface="Lucida Grande"/>
        <a:buChar char="‣"/>
        <a:defRPr>
          <a:solidFill>
            <a:srgbClr val="808080"/>
          </a:solidFill>
          <a:latin typeface="+mn-lt"/>
          <a:ea typeface="+mn-ea"/>
          <a:cs typeface="ヒラギノ明朝 ProN W3"/>
          <a:sym typeface="Georgia" panose="02040502050405020303" pitchFamily="18" charset="0"/>
        </a:defRPr>
      </a:lvl5pPr>
      <a:lvl6pPr marL="998661" indent="-178335" algn="l" rtl="0" fontAlgn="base">
        <a:lnSpc>
          <a:spcPct val="110000"/>
        </a:lnSpc>
        <a:spcBef>
          <a:spcPct val="0"/>
        </a:spcBef>
        <a:spcAft>
          <a:spcPct val="0"/>
        </a:spcAft>
        <a:buSzPct val="60000"/>
        <a:buFont typeface="Lucida Grande" charset="0"/>
        <a:buChar char="‣"/>
        <a:defRPr>
          <a:solidFill>
            <a:srgbClr val="808080"/>
          </a:solidFill>
          <a:latin typeface="+mn-lt"/>
          <a:ea typeface="+mn-ea"/>
          <a:sym typeface="Georgia" charset="0"/>
        </a:defRPr>
      </a:lvl6pPr>
      <a:lvl7pPr marL="1319656" indent="-178335" algn="l" rtl="0" fontAlgn="base">
        <a:lnSpc>
          <a:spcPct val="110000"/>
        </a:lnSpc>
        <a:spcBef>
          <a:spcPct val="0"/>
        </a:spcBef>
        <a:spcAft>
          <a:spcPct val="0"/>
        </a:spcAft>
        <a:buSzPct val="60000"/>
        <a:buFont typeface="Lucida Grande" charset="0"/>
        <a:buChar char="‣"/>
        <a:defRPr>
          <a:solidFill>
            <a:srgbClr val="808080"/>
          </a:solidFill>
          <a:latin typeface="+mn-lt"/>
          <a:ea typeface="+mn-ea"/>
          <a:sym typeface="Georgia" charset="0"/>
        </a:defRPr>
      </a:lvl7pPr>
      <a:lvl8pPr marL="1640652" indent="-178335" algn="l" rtl="0" fontAlgn="base">
        <a:lnSpc>
          <a:spcPct val="110000"/>
        </a:lnSpc>
        <a:spcBef>
          <a:spcPct val="0"/>
        </a:spcBef>
        <a:spcAft>
          <a:spcPct val="0"/>
        </a:spcAft>
        <a:buSzPct val="60000"/>
        <a:buFont typeface="Lucida Grande" charset="0"/>
        <a:buChar char="‣"/>
        <a:defRPr>
          <a:solidFill>
            <a:srgbClr val="808080"/>
          </a:solidFill>
          <a:latin typeface="+mn-lt"/>
          <a:ea typeface="+mn-ea"/>
          <a:sym typeface="Georgia" charset="0"/>
        </a:defRPr>
      </a:lvl8pPr>
      <a:lvl9pPr marL="1961650" indent="-178335" algn="l" rtl="0" fontAlgn="base">
        <a:lnSpc>
          <a:spcPct val="110000"/>
        </a:lnSpc>
        <a:spcBef>
          <a:spcPct val="0"/>
        </a:spcBef>
        <a:spcAft>
          <a:spcPct val="0"/>
        </a:spcAft>
        <a:buSzPct val="60000"/>
        <a:buFont typeface="Lucida Grande" charset="0"/>
        <a:buChar char="‣"/>
        <a:defRPr>
          <a:solidFill>
            <a:srgbClr val="808080"/>
          </a:solidFill>
          <a:latin typeface="+mn-lt"/>
          <a:ea typeface="+mn-ea"/>
          <a:sym typeface="Georgia" charset="0"/>
        </a:defRPr>
      </a:lvl9pPr>
    </p:bodyStyle>
    <p:otherStyle>
      <a:defPPr>
        <a:defRPr lang="nb-NO"/>
      </a:defPPr>
      <a:lvl1pPr marL="0" algn="l" defTabSz="6419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0993" algn="l" defTabSz="6419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1991" algn="l" defTabSz="6419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2988" algn="l" defTabSz="6419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3987" algn="l" defTabSz="6419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4986" algn="l" defTabSz="6419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5981" algn="l" defTabSz="6419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6981" algn="l" defTabSz="6419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67976" algn="l" defTabSz="6419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dir.no/lk20/overordnet-del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youtu.be/i6nTg6avicY" TargetMode="External"/><Relationship Id="rId1" Type="http://schemas.openxmlformats.org/officeDocument/2006/relationships/slideLayout" Target="../slideLayouts/slideLayout4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arrattdue.no/wp-content/uploads/2019/02/2008_Tid_for_talent_NMH_BDM_NKR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www.oslo.kommune.no/skole-og-utdanning/talent-og-spesialtilbud/" TargetMode="External"/><Relationship Id="rId1" Type="http://schemas.openxmlformats.org/officeDocument/2006/relationships/slideLayout" Target="../slideLayouts/slideLayout4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majorstuen.osloskolen.no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25.jpeg"/><Relationship Id="rId5" Type="http://schemas.openxmlformats.org/officeDocument/2006/relationships/hyperlink" Target="https://www.barrattdue.no/" TargetMode="External"/><Relationship Id="rId4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>
            <a:extLst>
              <a:ext uri="{FF2B5EF4-FFF2-40B4-BE49-F238E27FC236}">
                <a16:creationId xmlns:a16="http://schemas.microsoft.com/office/drawing/2014/main" id="{227C45B8-A7D5-4D85-B785-230E49033444}"/>
              </a:ext>
            </a:extLst>
          </p:cNvPr>
          <p:cNvSpPr txBox="1">
            <a:spLocks/>
          </p:cNvSpPr>
          <p:nvPr/>
        </p:nvSpPr>
        <p:spPr>
          <a:xfrm>
            <a:off x="539552" y="3717032"/>
            <a:ext cx="8064896" cy="1152128"/>
          </a:xfrm>
          <a:prstGeom prst="rect">
            <a:avLst/>
          </a:prstGeom>
        </p:spPr>
        <p:txBody>
          <a:bodyPr lIns="64191" tIns="32092" rIns="64191" bIns="32092"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 i="1">
                <a:solidFill>
                  <a:srgbClr val="A9895A"/>
                </a:solidFill>
                <a:latin typeface="+mj-lt"/>
                <a:ea typeface="+mj-ea"/>
                <a:cs typeface="ヒラギノ明朝 ProN W3"/>
                <a:sym typeface="Georgia" panose="02040502050405020303" pitchFamily="18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>
                <a:solidFill>
                  <a:srgbClr val="A9895A"/>
                </a:solidFill>
                <a:latin typeface="Georgia" charset="0"/>
                <a:ea typeface="ヒラギノ明朝 ProN W3" charset="-128"/>
                <a:cs typeface="ヒラギノ明朝 ProN W3"/>
                <a:sym typeface="Georgia" panose="02040502050405020303" pitchFamily="18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>
                <a:solidFill>
                  <a:srgbClr val="A9895A"/>
                </a:solidFill>
                <a:latin typeface="Georgia" charset="0"/>
                <a:ea typeface="ヒラギノ明朝 ProN W3" charset="-128"/>
                <a:cs typeface="ヒラギノ明朝 ProN W3"/>
                <a:sym typeface="Georgia" panose="02040502050405020303" pitchFamily="18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>
                <a:solidFill>
                  <a:srgbClr val="A9895A"/>
                </a:solidFill>
                <a:latin typeface="Georgia" charset="0"/>
                <a:ea typeface="ヒラギノ明朝 ProN W3" charset="-128"/>
                <a:cs typeface="ヒラギノ明朝 ProN W3"/>
                <a:sym typeface="Georgia" panose="02040502050405020303" pitchFamily="18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>
                <a:solidFill>
                  <a:srgbClr val="A9895A"/>
                </a:solidFill>
                <a:latin typeface="Georgia" charset="0"/>
                <a:ea typeface="ヒラギノ明朝 ProN W3" charset="-128"/>
                <a:cs typeface="ヒラギノ明朝 ProN W3"/>
                <a:sym typeface="Georgia" panose="02040502050405020303" pitchFamily="18" charset="0"/>
              </a:defRPr>
            </a:lvl5pPr>
            <a:lvl6pPr marL="320943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>
                <a:solidFill>
                  <a:srgbClr val="A9895A"/>
                </a:solidFill>
                <a:latin typeface="Georgia" charset="0"/>
                <a:ea typeface="ヒラギノ明朝 ProN W3" charset="-128"/>
                <a:sym typeface="Georgia" charset="0"/>
              </a:defRPr>
            </a:lvl6pPr>
            <a:lvl7pPr marL="641892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>
                <a:solidFill>
                  <a:srgbClr val="A9895A"/>
                </a:solidFill>
                <a:latin typeface="Georgia" charset="0"/>
                <a:ea typeface="ヒラギノ明朝 ProN W3" charset="-128"/>
                <a:sym typeface="Georgia" charset="0"/>
              </a:defRPr>
            </a:lvl7pPr>
            <a:lvl8pPr marL="96284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>
                <a:solidFill>
                  <a:srgbClr val="A9895A"/>
                </a:solidFill>
                <a:latin typeface="Georgia" charset="0"/>
                <a:ea typeface="ヒラギノ明朝 ProN W3" charset="-128"/>
                <a:sym typeface="Georgia" charset="0"/>
              </a:defRPr>
            </a:lvl8pPr>
            <a:lvl9pPr marL="128379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>
                <a:solidFill>
                  <a:srgbClr val="A9895A"/>
                </a:solidFill>
                <a:latin typeface="Georgia" charset="0"/>
                <a:ea typeface="ヒラギノ明朝 ProN W3" charset="-128"/>
                <a:sym typeface="Georgia" charset="0"/>
              </a:defRPr>
            </a:lvl9pPr>
          </a:lstStyle>
          <a:p>
            <a:pPr defTabSz="914400"/>
            <a:endParaRPr lang="nb-NO" kern="0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6FCBF0A-F29B-4203-8928-8114E6B25D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354" y="2781300"/>
            <a:ext cx="7773293" cy="718390"/>
          </a:xfrm>
        </p:spPr>
        <p:txBody>
          <a:bodyPr lIns="64191" tIns="32092" rIns="64191" bIns="32092" anchor="t"/>
          <a:lstStyle/>
          <a:p>
            <a:r>
              <a:rPr lang="nb-NO" sz="3200" dirty="0"/>
              <a:t>Musikk på Majorstuen (M@M)</a:t>
            </a:r>
            <a:endParaRPr lang="nb-NO" sz="2800" dirty="0"/>
          </a:p>
        </p:txBody>
      </p:sp>
      <p:sp>
        <p:nvSpPr>
          <p:cNvPr id="9" name="Undertittel 2">
            <a:extLst>
              <a:ext uri="{FF2B5EF4-FFF2-40B4-BE49-F238E27FC236}">
                <a16:creationId xmlns:a16="http://schemas.microsoft.com/office/drawing/2014/main" id="{52A80031-179A-4501-BD79-7EA5D0C4A4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8518" y="3429000"/>
            <a:ext cx="8424936" cy="2088232"/>
          </a:xfrm>
        </p:spPr>
        <p:txBody>
          <a:bodyPr lIns="64191" tIns="32092" rIns="64191" bIns="32092" anchor="t">
            <a:noAutofit/>
          </a:bodyPr>
          <a:lstStyle/>
          <a:p>
            <a:r>
              <a:rPr lang="nb-NO" sz="3400" b="1" i="1" dirty="0">
                <a:ea typeface="+mn-lt"/>
                <a:cs typeface="+mn-lt"/>
              </a:rPr>
              <a:t>Presentasjon</a:t>
            </a:r>
          </a:p>
          <a:p>
            <a:r>
              <a:rPr lang="nb-NO" sz="2000" b="0" dirty="0"/>
              <a:t>Majorstuen skole</a:t>
            </a: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EBFAAB2-6AE3-4EEC-8B04-C4036F5BD43D}"/>
              </a:ext>
            </a:extLst>
          </p:cNvPr>
          <p:cNvSpPr/>
          <p:nvPr/>
        </p:nvSpPr>
        <p:spPr>
          <a:xfrm>
            <a:off x="539551" y="1400978"/>
            <a:ext cx="8185808" cy="4888518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744220" lvl="1" indent="-285750" defTabSz="914400">
              <a:lnSpc>
                <a:spcPts val="2160"/>
              </a:lnSpc>
              <a:buFont typeface="Arial" panose="020B0604020202020204" pitchFamily="34" charset="0"/>
              <a:buChar char="•"/>
            </a:pPr>
            <a:r>
              <a:rPr lang="nb-NO" sz="2000" kern="0" dirty="0">
                <a:solidFill>
                  <a:srgbClr val="808080"/>
                </a:solidFill>
                <a:latin typeface="Georgia"/>
                <a:sym typeface="Georgia" panose="02040502050405020303" pitchFamily="18" charset="0"/>
              </a:rPr>
              <a:t>150 elevplasser: inntil 25 på 5.-7. trinn/30 på 8.-10. trinn</a:t>
            </a:r>
          </a:p>
          <a:p>
            <a:pPr marL="744220" lvl="1" indent="-285750" defTabSz="914400">
              <a:lnSpc>
                <a:spcPts val="2160"/>
              </a:lnSpc>
              <a:buFont typeface="Arial" panose="020B0604020202020204" pitchFamily="34" charset="0"/>
              <a:buChar char="•"/>
            </a:pPr>
            <a:endParaRPr lang="nb-NO" sz="2000" kern="0" dirty="0">
              <a:solidFill>
                <a:srgbClr val="808080"/>
              </a:solidFill>
              <a:latin typeface="Georgia"/>
              <a:sym typeface="Georgia" panose="02040502050405020303" pitchFamily="18" charset="0"/>
            </a:endParaRPr>
          </a:p>
          <a:p>
            <a:pPr marL="744220" lvl="1" indent="-285750" defTabSz="914400">
              <a:lnSpc>
                <a:spcPts val="2160"/>
              </a:lnSpc>
              <a:buFont typeface="Arial" panose="020B0604020202020204" pitchFamily="34" charset="0"/>
              <a:buChar char="•"/>
            </a:pPr>
            <a:r>
              <a:rPr lang="nb-NO" sz="2000" kern="0" dirty="0">
                <a:solidFill>
                  <a:srgbClr val="808080"/>
                </a:solidFill>
                <a:latin typeface="Georgia"/>
                <a:sym typeface="Georgia" panose="02040502050405020303" pitchFamily="18" charset="0"/>
              </a:rPr>
              <a:t>50 instrumentalpedagoger hel-/delstilling BDM/OFO/KORK/DNO/Staben/frilans</a:t>
            </a:r>
          </a:p>
          <a:p>
            <a:pPr marL="744220" lvl="1" indent="-285750" defTabSz="914400">
              <a:lnSpc>
                <a:spcPts val="2160"/>
              </a:lnSpc>
              <a:buFont typeface="Arial" panose="020B0604020202020204" pitchFamily="34" charset="0"/>
              <a:buChar char="•"/>
            </a:pPr>
            <a:endParaRPr lang="nb-NO" sz="2000" kern="0" dirty="0">
              <a:solidFill>
                <a:srgbClr val="808080"/>
              </a:solidFill>
              <a:latin typeface="Georgia"/>
              <a:sym typeface="Georgia" panose="02040502050405020303" pitchFamily="18" charset="0"/>
            </a:endParaRPr>
          </a:p>
          <a:p>
            <a:pPr marL="744220" lvl="1" indent="-285750" defTabSz="914400">
              <a:lnSpc>
                <a:spcPts val="2160"/>
              </a:lnSpc>
              <a:buFont typeface="Arial" panose="020B0604020202020204" pitchFamily="34" charset="0"/>
              <a:buChar char="•"/>
            </a:pPr>
            <a:r>
              <a:rPr lang="nb-NO" sz="2000" kern="0" dirty="0">
                <a:solidFill>
                  <a:srgbClr val="808080"/>
                </a:solidFill>
                <a:latin typeface="Georgia"/>
                <a:sym typeface="Georgia" panose="02040502050405020303" pitchFamily="18" charset="0"/>
              </a:rPr>
              <a:t>BDM</a:t>
            </a:r>
          </a:p>
          <a:p>
            <a:pPr marL="1201420" lvl="2" indent="-285750" defTabSz="914400">
              <a:lnSpc>
                <a:spcPts val="2160"/>
              </a:lnSpc>
              <a:buFont typeface="Arial" panose="020B0604020202020204" pitchFamily="34" charset="0"/>
              <a:buChar char="•"/>
            </a:pPr>
            <a:r>
              <a:rPr lang="nb-NO" sz="2000" kern="0" dirty="0">
                <a:solidFill>
                  <a:srgbClr val="808080"/>
                </a:solidFill>
                <a:latin typeface="Georgia"/>
                <a:sym typeface="Georgia" panose="02040502050405020303" pitchFamily="18" charset="0"/>
              </a:rPr>
              <a:t>Hovedinstrument 1t/u</a:t>
            </a:r>
          </a:p>
          <a:p>
            <a:pPr marL="1201420" lvl="2" indent="-285750" defTabSz="914400">
              <a:lnSpc>
                <a:spcPts val="2160"/>
              </a:lnSpc>
              <a:buFont typeface="Arial" panose="020B0604020202020204" pitchFamily="34" charset="0"/>
              <a:buChar char="•"/>
            </a:pPr>
            <a:r>
              <a:rPr lang="nb-NO" sz="2000" kern="0" dirty="0">
                <a:solidFill>
                  <a:srgbClr val="808080"/>
                </a:solidFill>
                <a:latin typeface="Georgia"/>
                <a:sym typeface="Georgia" panose="02040502050405020303" pitchFamily="18" charset="0"/>
              </a:rPr>
              <a:t>Biinstrument 0,5t/u</a:t>
            </a:r>
          </a:p>
          <a:p>
            <a:pPr marL="1201420" lvl="2" indent="-285750" defTabSz="914400">
              <a:lnSpc>
                <a:spcPts val="2160"/>
              </a:lnSpc>
              <a:buFont typeface="Arial" panose="020B0604020202020204" pitchFamily="34" charset="0"/>
              <a:buChar char="•"/>
            </a:pPr>
            <a:r>
              <a:rPr lang="nb-NO" sz="2000" kern="0" dirty="0">
                <a:solidFill>
                  <a:srgbClr val="808080"/>
                </a:solidFill>
                <a:latin typeface="Georgia"/>
                <a:sym typeface="Georgia" panose="02040502050405020303" pitchFamily="18" charset="0"/>
              </a:rPr>
              <a:t>Samspill og interpretasjon 2t/u (strykeorkester lørdager)</a:t>
            </a:r>
          </a:p>
          <a:p>
            <a:pPr marL="1201420" lvl="2" indent="-285750" defTabSz="914400">
              <a:lnSpc>
                <a:spcPts val="2160"/>
              </a:lnSpc>
              <a:buFont typeface="Arial" panose="020B0604020202020204" pitchFamily="34" charset="0"/>
              <a:buChar char="•"/>
            </a:pPr>
            <a:r>
              <a:rPr lang="nb-NO" sz="2000" kern="0" dirty="0">
                <a:solidFill>
                  <a:srgbClr val="808080"/>
                </a:solidFill>
                <a:latin typeface="Georgia"/>
                <a:sym typeface="Georgia" panose="02040502050405020303" pitchFamily="18" charset="0"/>
              </a:rPr>
              <a:t>Kammermusikk</a:t>
            </a:r>
          </a:p>
          <a:p>
            <a:pPr marL="1201420" lvl="2" indent="-285750" defTabSz="914400">
              <a:lnSpc>
                <a:spcPts val="2160"/>
              </a:lnSpc>
              <a:buFont typeface="Arial" panose="020B0604020202020204" pitchFamily="34" charset="0"/>
              <a:buChar char="•"/>
            </a:pPr>
            <a:r>
              <a:rPr lang="nb-NO" sz="2000" kern="0" dirty="0">
                <a:solidFill>
                  <a:srgbClr val="808080"/>
                </a:solidFill>
                <a:latin typeface="Georgia"/>
                <a:sym typeface="Georgia" panose="02040502050405020303" pitchFamily="18" charset="0"/>
              </a:rPr>
              <a:t>Akkompagnement 0,5t x 8</a:t>
            </a:r>
          </a:p>
          <a:p>
            <a:pPr marL="1201420" lvl="2" indent="-285750" defTabSz="914400">
              <a:lnSpc>
                <a:spcPts val="2160"/>
              </a:lnSpc>
              <a:buFont typeface="Arial" panose="020B0604020202020204" pitchFamily="34" charset="0"/>
              <a:buChar char="•"/>
            </a:pPr>
            <a:r>
              <a:rPr lang="nb-NO" sz="2000" kern="0" dirty="0">
                <a:solidFill>
                  <a:srgbClr val="808080"/>
                </a:solidFill>
                <a:latin typeface="Georgia"/>
                <a:sym typeface="Georgia" panose="02040502050405020303" pitchFamily="18" charset="0"/>
              </a:rPr>
              <a:t>Prosjekter</a:t>
            </a:r>
          </a:p>
          <a:p>
            <a:pPr marL="1201420" lvl="2" indent="-285750" defTabSz="914400">
              <a:lnSpc>
                <a:spcPts val="2160"/>
              </a:lnSpc>
              <a:buFont typeface="Arial" panose="020B0604020202020204" pitchFamily="34" charset="0"/>
              <a:buChar char="•"/>
            </a:pPr>
            <a:r>
              <a:rPr lang="nb-NO" sz="2000" kern="0" dirty="0">
                <a:solidFill>
                  <a:srgbClr val="808080"/>
                </a:solidFill>
                <a:latin typeface="Georgia"/>
                <a:sym typeface="Georgia" panose="02040502050405020303" pitchFamily="18" charset="0"/>
              </a:rPr>
              <a:t>Huskonserter og offentlige konserter</a:t>
            </a:r>
          </a:p>
          <a:p>
            <a:pPr marL="2857" defTabSz="914400">
              <a:lnSpc>
                <a:spcPts val="2160"/>
              </a:lnSpc>
            </a:pPr>
            <a:endParaRPr lang="nb-NO" sz="2000" kern="0" dirty="0">
              <a:solidFill>
                <a:srgbClr val="808080"/>
              </a:solidFill>
              <a:highlight>
                <a:srgbClr val="FFFF00"/>
              </a:highlight>
              <a:latin typeface="Georgia"/>
              <a:sym typeface="Georgia" panose="02040502050405020303" pitchFamily="18" charset="0"/>
            </a:endParaRPr>
          </a:p>
          <a:p>
            <a:pPr marL="744220" lvl="1" indent="-285750" defTabSz="914400">
              <a:lnSpc>
                <a:spcPts val="2160"/>
              </a:lnSpc>
              <a:buFont typeface="Arial" panose="020B0604020202020204" pitchFamily="34" charset="0"/>
              <a:buChar char="•"/>
            </a:pPr>
            <a:r>
              <a:rPr lang="nb-NO" sz="2000" kern="0" dirty="0">
                <a:solidFill>
                  <a:srgbClr val="808080"/>
                </a:solidFill>
                <a:latin typeface="Georgia"/>
                <a:sym typeface="Georgia" panose="02040502050405020303" pitchFamily="18" charset="0"/>
              </a:rPr>
              <a:t>MS</a:t>
            </a:r>
          </a:p>
          <a:p>
            <a:pPr marL="1201420" lvl="2" indent="-285750" defTabSz="914400">
              <a:lnSpc>
                <a:spcPts val="2160"/>
              </a:lnSpc>
              <a:buFont typeface="Arial" panose="020B0604020202020204" pitchFamily="34" charset="0"/>
              <a:buChar char="•"/>
            </a:pPr>
            <a:r>
              <a:rPr lang="nb-NO" sz="2000" kern="0" dirty="0">
                <a:solidFill>
                  <a:srgbClr val="808080"/>
                </a:solidFill>
                <a:latin typeface="Georgia"/>
                <a:sym typeface="Georgia" panose="02040502050405020303" pitchFamily="18" charset="0"/>
              </a:rPr>
              <a:t>Teori 1t/u – integrert Musikk (MUS01-02)</a:t>
            </a:r>
          </a:p>
          <a:p>
            <a:pPr marL="1201420" lvl="2" indent="-285750" defTabSz="914400">
              <a:lnSpc>
                <a:spcPts val="2160"/>
              </a:lnSpc>
              <a:buFont typeface="Arial" panose="020B0604020202020204" pitchFamily="34" charset="0"/>
              <a:buChar char="•"/>
            </a:pPr>
            <a:r>
              <a:rPr lang="nb-NO" sz="2000" kern="0" dirty="0">
                <a:solidFill>
                  <a:srgbClr val="808080"/>
                </a:solidFill>
                <a:latin typeface="Georgia"/>
                <a:sym typeface="Georgia" panose="02040502050405020303" pitchFamily="18" charset="0"/>
              </a:rPr>
              <a:t>Kor 1t/u – integrert Produksjon for scene (SOS01-02)</a:t>
            </a:r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7F8ED54C-53E3-4F66-BECC-869A3DECF75A}"/>
              </a:ext>
            </a:extLst>
          </p:cNvPr>
          <p:cNvSpPr txBox="1">
            <a:spLocks/>
          </p:cNvSpPr>
          <p:nvPr/>
        </p:nvSpPr>
        <p:spPr>
          <a:xfrm>
            <a:off x="539551" y="579945"/>
            <a:ext cx="7920880" cy="666917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90000"/>
              </a:lnSpc>
            </a:pPr>
            <a:r>
              <a:rPr lang="nb-NO" sz="3800" i="1" kern="0" dirty="0">
                <a:solidFill>
                  <a:srgbClr val="A9895A"/>
                </a:solidFill>
                <a:sym typeface="Georgia" panose="02040502050405020303" pitchFamily="18" charset="0"/>
              </a:rPr>
              <a:t>Rammer</a:t>
            </a:r>
          </a:p>
        </p:txBody>
      </p:sp>
    </p:spTree>
    <p:extLst>
      <p:ext uri="{BB962C8B-B14F-4D97-AF65-F5344CB8AC3E}">
        <p14:creationId xmlns:p14="http://schemas.microsoft.com/office/powerpoint/2010/main" val="1376220659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231138F-CDA0-465E-AB51-2CAF0C0A2949}"/>
              </a:ext>
            </a:extLst>
          </p:cNvPr>
          <p:cNvSpPr/>
          <p:nvPr/>
        </p:nvSpPr>
        <p:spPr>
          <a:xfrm>
            <a:off x="998036" y="1555092"/>
            <a:ext cx="700391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Georgia"/>
              </a:rPr>
              <a:t>Musikkundervisning: 6-12 t/u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2000" dirty="0">
              <a:solidFill>
                <a:schemeClr val="tx1">
                  <a:lumMod val="50000"/>
                  <a:lumOff val="50000"/>
                </a:schemeClr>
              </a:solidFill>
              <a:latin typeface="Georgi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Georgia"/>
              </a:rPr>
              <a:t>Selvstudium/egenøving:</a:t>
            </a:r>
          </a:p>
          <a:p>
            <a:pPr marL="741363" lvl="1" indent="-285750">
              <a:buFont typeface="Arial" panose="020B0604020202020204" pitchFamily="34" charset="0"/>
              <a:buChar char="•"/>
            </a:pPr>
            <a:r>
              <a:rPr lang="nb-NO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Georgia"/>
              </a:rPr>
              <a:t>7-28 t/u hovedinstrument</a:t>
            </a:r>
          </a:p>
          <a:p>
            <a:pPr marL="741363" lvl="1" indent="-285750">
              <a:buFont typeface="Arial" panose="020B0604020202020204" pitchFamily="34" charset="0"/>
              <a:buChar char="•"/>
            </a:pPr>
            <a:r>
              <a:rPr lang="nb-NO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Georgia"/>
              </a:rPr>
              <a:t>1-2 t/u teori, biinstrument, kor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2000" dirty="0">
              <a:solidFill>
                <a:schemeClr val="tx1">
                  <a:lumMod val="50000"/>
                  <a:lumOff val="50000"/>
                </a:schemeClr>
              </a:solidFill>
              <a:latin typeface="Georgi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Georgia"/>
              </a:rPr>
              <a:t>Alternativ opplæringsarena</a:t>
            </a:r>
          </a:p>
          <a:p>
            <a:pPr marL="741363" lvl="1" indent="-285750">
              <a:buFont typeface="Arial" panose="020B0604020202020204" pitchFamily="34" charset="0"/>
              <a:buChar char="•"/>
            </a:pPr>
            <a:r>
              <a:rPr lang="nb-NO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Georgia"/>
              </a:rPr>
              <a:t>Mesterklasser</a:t>
            </a:r>
          </a:p>
          <a:p>
            <a:pPr marL="741363" lvl="1" indent="-285750">
              <a:buFont typeface="Arial" panose="020B0604020202020204" pitchFamily="34" charset="0"/>
              <a:buChar char="•"/>
            </a:pPr>
            <a:r>
              <a:rPr lang="nb-NO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Georgia"/>
              </a:rPr>
              <a:t>Konkurranser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2000" dirty="0">
              <a:solidFill>
                <a:schemeClr val="tx1">
                  <a:lumMod val="50000"/>
                  <a:lumOff val="50000"/>
                </a:schemeClr>
              </a:solidFill>
              <a:latin typeface="Georgi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Georgia"/>
              </a:rPr>
              <a:t>Helgeseminar og sommermusikkskoler</a:t>
            </a:r>
          </a:p>
          <a:p>
            <a:endParaRPr lang="nb-NO" sz="2000" dirty="0">
              <a:solidFill>
                <a:schemeClr val="tx1">
                  <a:lumMod val="50000"/>
                  <a:lumOff val="50000"/>
                </a:schemeClr>
              </a:solidFill>
              <a:latin typeface="Georgi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Georgia"/>
              </a:rPr>
              <a:t>Tilpasset opplæring/Omdisponering (25%-regelen)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Georgia"/>
              </a:rPr>
              <a:t>Skolearbeid i skoletiden, lekser individuelt tilpasset</a:t>
            </a:r>
          </a:p>
        </p:txBody>
      </p:sp>
      <p:sp>
        <p:nvSpPr>
          <p:cNvPr id="3" name="Tittel 1">
            <a:extLst>
              <a:ext uri="{FF2B5EF4-FFF2-40B4-BE49-F238E27FC236}">
                <a16:creationId xmlns:a16="http://schemas.microsoft.com/office/drawing/2014/main" id="{5EA71C5E-23CC-4914-B54B-5690536ED4CB}"/>
              </a:ext>
            </a:extLst>
          </p:cNvPr>
          <p:cNvSpPr txBox="1">
            <a:spLocks/>
          </p:cNvSpPr>
          <p:nvPr/>
        </p:nvSpPr>
        <p:spPr>
          <a:xfrm>
            <a:off x="539552" y="672418"/>
            <a:ext cx="7920880" cy="666917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90000"/>
              </a:lnSpc>
            </a:pPr>
            <a:r>
              <a:rPr lang="nb-NO" sz="3800" i="1" kern="0" dirty="0">
                <a:solidFill>
                  <a:srgbClr val="A9895A"/>
                </a:solidFill>
                <a:sym typeface="Georgia" panose="02040502050405020303" pitchFamily="18" charset="0"/>
              </a:rPr>
              <a:t>Opplæring/arbeidsmengde</a:t>
            </a:r>
          </a:p>
        </p:txBody>
      </p:sp>
    </p:spTree>
    <p:extLst>
      <p:ext uri="{BB962C8B-B14F-4D97-AF65-F5344CB8AC3E}">
        <p14:creationId xmlns:p14="http://schemas.microsoft.com/office/powerpoint/2010/main" val="959673191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231138F-CDA0-465E-AB51-2CAF0C0A2949}"/>
              </a:ext>
            </a:extLst>
          </p:cNvPr>
          <p:cNvSpPr/>
          <p:nvPr/>
        </p:nvSpPr>
        <p:spPr>
          <a:xfrm>
            <a:off x="1132811" y="1442075"/>
            <a:ext cx="7178988" cy="467987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34290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nb-NO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Georgia"/>
              </a:rPr>
              <a:t>Elevene har:</a:t>
            </a:r>
          </a:p>
          <a:p>
            <a:pPr marL="798513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nb-NO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Georgia"/>
              </a:rPr>
              <a:t>spilt i flere år (korps, orkester, kulturskole, kor)</a:t>
            </a:r>
          </a:p>
          <a:p>
            <a:pPr marL="798513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nb-NO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Georgia"/>
              </a:rPr>
              <a:t>søkt plass ved Musikk på Majorstuen skole</a:t>
            </a:r>
          </a:p>
          <a:p>
            <a:pPr marL="798513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nb-NO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Georgia"/>
              </a:rPr>
              <a:t>bestått opptaksprøve og takket ja til plass</a:t>
            </a:r>
          </a:p>
          <a:p>
            <a:pPr marL="798513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nb-NO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Georgia"/>
              </a:rPr>
              <a:t>forlatt nærmiljø og byttet skole</a:t>
            </a:r>
          </a:p>
          <a:p>
            <a:pPr marL="34290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nb-NO" sz="2000" i="0" u="none" strike="noStrike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</a:endParaRPr>
          </a:p>
          <a:p>
            <a:pPr marL="34290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nb-NO" sz="2000" i="0" u="none" strike="noStrike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</a:rPr>
              <a:t>Elevene får:</a:t>
            </a:r>
          </a:p>
          <a:p>
            <a:pPr marL="798513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nb-NO" sz="2000" i="0" u="none" strike="noStrike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</a:rPr>
              <a:t>musikalsk talentutvikling i ordinær grunnskole</a:t>
            </a:r>
          </a:p>
          <a:p>
            <a:pPr marL="798513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nb-NO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miljø med elever som har samme interesse</a:t>
            </a:r>
          </a:p>
          <a:p>
            <a:pPr marL="798513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nb-NO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skole som forstår fordypning i musikk</a:t>
            </a:r>
          </a:p>
          <a:p>
            <a:pPr marL="34290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nb-NO" sz="2000" dirty="0">
              <a:solidFill>
                <a:schemeClr val="tx1">
                  <a:lumMod val="50000"/>
                  <a:lumOff val="50000"/>
                </a:schemeClr>
              </a:solidFill>
              <a:latin typeface="Georgia"/>
            </a:endParaRPr>
          </a:p>
          <a:p>
            <a:pPr marL="34290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nb-NO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Georgia"/>
              </a:rPr>
              <a:t>Ledere og lærere</a:t>
            </a:r>
          </a:p>
          <a:p>
            <a:pPr marL="798513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nb-NO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Georgia"/>
              </a:rPr>
              <a:t>bidrar til musiske profil/merverdi for Majorstuen skole</a:t>
            </a:r>
          </a:p>
          <a:p>
            <a:pPr marL="798513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nb-NO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Georgi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samarbeider om faglig videreutvikling for M@M</a:t>
            </a:r>
            <a:endParaRPr lang="nb-NO" sz="2000" dirty="0">
              <a:solidFill>
                <a:schemeClr val="tx1">
                  <a:lumMod val="50000"/>
                  <a:lumOff val="50000"/>
                </a:schemeClr>
              </a:solidFill>
              <a:latin typeface="Georgia"/>
            </a:endParaRPr>
          </a:p>
        </p:txBody>
      </p:sp>
      <p:sp>
        <p:nvSpPr>
          <p:cNvPr id="3" name="Tittel 1">
            <a:extLst>
              <a:ext uri="{FF2B5EF4-FFF2-40B4-BE49-F238E27FC236}">
                <a16:creationId xmlns:a16="http://schemas.microsoft.com/office/drawing/2014/main" id="{5EA71C5E-23CC-4914-B54B-5690536ED4CB}"/>
              </a:ext>
            </a:extLst>
          </p:cNvPr>
          <p:cNvSpPr txBox="1">
            <a:spLocks/>
          </p:cNvSpPr>
          <p:nvPr/>
        </p:nvSpPr>
        <p:spPr>
          <a:xfrm>
            <a:off x="354620" y="703240"/>
            <a:ext cx="7920880" cy="666917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90000"/>
              </a:lnSpc>
            </a:pPr>
            <a:r>
              <a:rPr lang="nb-NO" sz="3800" i="1" kern="0" dirty="0">
                <a:solidFill>
                  <a:srgbClr val="A9895A"/>
                </a:solidFill>
                <a:sym typeface="Georgia" panose="02040502050405020303" pitchFamily="18" charset="0"/>
              </a:rPr>
              <a:t>Elevene</a:t>
            </a:r>
          </a:p>
        </p:txBody>
      </p:sp>
    </p:spTree>
    <p:extLst>
      <p:ext uri="{BB962C8B-B14F-4D97-AF65-F5344CB8AC3E}">
        <p14:creationId xmlns:p14="http://schemas.microsoft.com/office/powerpoint/2010/main" val="279502449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10">
            <a:extLst>
              <a:ext uri="{FF2B5EF4-FFF2-40B4-BE49-F238E27FC236}">
                <a16:creationId xmlns:a16="http://schemas.microsoft.com/office/drawing/2014/main" id="{3471E367-C37C-473B-B82D-B8161B113F4B}"/>
              </a:ext>
            </a:extLst>
          </p:cNvPr>
          <p:cNvPicPr>
            <a:picLocks noGrp="1"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567" y="2058969"/>
            <a:ext cx="4858180" cy="3238785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B84C419E-0275-3F57-3C3A-FE992D2579DA}"/>
              </a:ext>
            </a:extLst>
          </p:cNvPr>
          <p:cNvSpPr txBox="1">
            <a:spLocks/>
          </p:cNvSpPr>
          <p:nvPr/>
        </p:nvSpPr>
        <p:spPr bwMode="auto">
          <a:xfrm>
            <a:off x="395535" y="503833"/>
            <a:ext cx="8242007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 i="1">
                <a:solidFill>
                  <a:srgbClr val="A9895A"/>
                </a:solidFill>
                <a:latin typeface="+mj-lt"/>
                <a:ea typeface="+mj-ea"/>
                <a:cs typeface="ヒラギノ明朝 ProN W3"/>
                <a:sym typeface="Georgia" panose="02040502050405020303" pitchFamily="18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 i="1">
                <a:solidFill>
                  <a:srgbClr val="A9895A"/>
                </a:solidFill>
                <a:latin typeface="Georgia" charset="0"/>
                <a:ea typeface="ヒラギノ明朝 ProN W3" charset="-128"/>
                <a:cs typeface="ヒラギノ明朝 ProN W3"/>
                <a:sym typeface="Georgia" panose="02040502050405020303" pitchFamily="18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 i="1">
                <a:solidFill>
                  <a:srgbClr val="A9895A"/>
                </a:solidFill>
                <a:latin typeface="Georgia" charset="0"/>
                <a:ea typeface="ヒラギノ明朝 ProN W3" charset="-128"/>
                <a:cs typeface="ヒラギノ明朝 ProN W3"/>
                <a:sym typeface="Georgia" panose="02040502050405020303" pitchFamily="18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 i="1">
                <a:solidFill>
                  <a:srgbClr val="A9895A"/>
                </a:solidFill>
                <a:latin typeface="Georgia" charset="0"/>
                <a:ea typeface="ヒラギノ明朝 ProN W3" charset="-128"/>
                <a:cs typeface="ヒラギノ明朝 ProN W3"/>
                <a:sym typeface="Georgia" panose="02040502050405020303" pitchFamily="18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 i="1">
                <a:solidFill>
                  <a:srgbClr val="A9895A"/>
                </a:solidFill>
                <a:latin typeface="Georgia" charset="0"/>
                <a:ea typeface="ヒラギノ明朝 ProN W3" charset="-128"/>
                <a:cs typeface="ヒラギノ明朝 ProN W3"/>
                <a:sym typeface="Georgia" panose="02040502050405020303" pitchFamily="18" charset="0"/>
              </a:defRPr>
            </a:lvl5pPr>
            <a:lvl6pPr marL="320943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>
                <a:solidFill>
                  <a:srgbClr val="FFFFFF"/>
                </a:solidFill>
                <a:latin typeface="Georgia" charset="0"/>
                <a:ea typeface="ヒラギノ明朝 ProN W3" charset="-128"/>
                <a:sym typeface="Georgia" charset="0"/>
              </a:defRPr>
            </a:lvl6pPr>
            <a:lvl7pPr marL="641892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>
                <a:solidFill>
                  <a:srgbClr val="FFFFFF"/>
                </a:solidFill>
                <a:latin typeface="Georgia" charset="0"/>
                <a:ea typeface="ヒラギノ明朝 ProN W3" charset="-128"/>
                <a:sym typeface="Georgia" charset="0"/>
              </a:defRPr>
            </a:lvl7pPr>
            <a:lvl8pPr marL="962841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>
                <a:solidFill>
                  <a:srgbClr val="FFFFFF"/>
                </a:solidFill>
                <a:latin typeface="Georgia" charset="0"/>
                <a:ea typeface="ヒラギノ明朝 ProN W3" charset="-128"/>
                <a:sym typeface="Georgia" charset="0"/>
              </a:defRPr>
            </a:lvl8pPr>
            <a:lvl9pPr marL="128379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>
                <a:solidFill>
                  <a:srgbClr val="FFFFFF"/>
                </a:solidFill>
                <a:latin typeface="Georgia" charset="0"/>
                <a:ea typeface="ヒラギノ明朝 ProN W3" charset="-128"/>
                <a:sym typeface="Georgia" charset="0"/>
              </a:defRPr>
            </a:lvl9pPr>
          </a:lstStyle>
          <a:p>
            <a:pPr algn="ctr" defTabSz="914400" eaLnBrk="1" hangingPunct="1"/>
            <a:r>
              <a:rPr lang="nb-NO" altLang="nb-NO" sz="3800" b="0" kern="0" dirty="0">
                <a:cs typeface="+mj-cs"/>
              </a:rPr>
              <a:t>Samspillprosjekter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68AD9434-20BF-8D45-A9EF-A4974D9A86EC}"/>
              </a:ext>
            </a:extLst>
          </p:cNvPr>
          <p:cNvSpPr txBox="1"/>
          <p:nvPr/>
        </p:nvSpPr>
        <p:spPr>
          <a:xfrm>
            <a:off x="506457" y="1335670"/>
            <a:ext cx="6469695" cy="46529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nb-NO" sz="2000" dirty="0">
                <a:solidFill>
                  <a:srgbClr val="808080"/>
                </a:solidFill>
                <a:latin typeface="+mn-lt"/>
                <a:ea typeface="+mn-ea"/>
                <a:cs typeface="+mn-cs"/>
              </a:rPr>
              <a:t>MS i full symfoni (Sparebankstiftelsen DNB)</a:t>
            </a:r>
          </a:p>
          <a:p>
            <a:pPr marL="342900" indent="-342900"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sz="2000" dirty="0">
                <a:solidFill>
                  <a:srgbClr val="808080"/>
                </a:solidFill>
                <a:latin typeface="+mn-lt"/>
                <a:ea typeface="+mn-ea"/>
                <a:cs typeface="+mn-cs"/>
              </a:rPr>
              <a:t>MS ordinære 5. og 6. trinn</a:t>
            </a:r>
          </a:p>
          <a:p>
            <a:pPr marL="342900" indent="-342900"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sz="2000" dirty="0">
                <a:solidFill>
                  <a:srgbClr val="808080"/>
                </a:solidFill>
                <a:latin typeface="+mn-lt"/>
                <a:ea typeface="+mn-ea"/>
                <a:cs typeface="+mn-cs"/>
              </a:rPr>
              <a:t>M@M 5.-10. trinn</a:t>
            </a:r>
          </a:p>
          <a:p>
            <a:pPr marL="342900" indent="-342900"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sz="2000" dirty="0">
                <a:solidFill>
                  <a:srgbClr val="808080"/>
                </a:solidFill>
                <a:latin typeface="+mn-lt"/>
                <a:ea typeface="+mn-ea"/>
                <a:cs typeface="+mn-cs"/>
              </a:rPr>
              <a:t>Hver høst</a:t>
            </a:r>
          </a:p>
          <a:p>
            <a:pPr marL="342900" indent="-342900"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nb-NO" sz="2000" dirty="0">
              <a:solidFill>
                <a:srgbClr val="808080"/>
              </a:solidFill>
              <a:latin typeface="+mn-lt"/>
              <a:ea typeface="+mn-ea"/>
              <a:cs typeface="+mn-cs"/>
            </a:endParaRPr>
          </a:p>
          <a:p>
            <a:pPr rtl="0" fontAlgn="base">
              <a:lnSpc>
                <a:spcPct val="150000"/>
              </a:lnSpc>
            </a:pPr>
            <a:r>
              <a:rPr lang="nb-NO" sz="2000" dirty="0">
                <a:solidFill>
                  <a:srgbClr val="808080"/>
                </a:solidFill>
                <a:latin typeface="+mn-lt"/>
                <a:ea typeface="+mn-ea"/>
                <a:cs typeface="+mn-cs"/>
              </a:rPr>
              <a:t>Symfoni 6-13 (UNOF)</a:t>
            </a:r>
          </a:p>
          <a:p>
            <a:pPr marL="342900" indent="-342900"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sz="2000" dirty="0">
                <a:solidFill>
                  <a:srgbClr val="808080"/>
                </a:solidFill>
                <a:latin typeface="+mn-lt"/>
                <a:ea typeface="+mn-ea"/>
                <a:cs typeface="+mn-cs"/>
              </a:rPr>
              <a:t>MS ordinære 5. trinn</a:t>
            </a:r>
          </a:p>
          <a:p>
            <a:pPr marL="342900" indent="-342900"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sz="2000" dirty="0">
                <a:solidFill>
                  <a:srgbClr val="808080"/>
                </a:solidFill>
                <a:latin typeface="+mn-lt"/>
                <a:ea typeface="+mn-ea"/>
                <a:cs typeface="+mn-cs"/>
              </a:rPr>
              <a:t>M@M 5.-7. trinn</a:t>
            </a:r>
          </a:p>
          <a:p>
            <a:pPr marL="342900" indent="-342900"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sz="2000" dirty="0">
                <a:solidFill>
                  <a:srgbClr val="808080"/>
                </a:solidFill>
                <a:latin typeface="+mn-lt"/>
                <a:ea typeface="+mn-ea"/>
                <a:cs typeface="+mn-cs"/>
              </a:rPr>
              <a:t>BDM 1.-4. trinn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sz="2000" dirty="0">
                <a:solidFill>
                  <a:srgbClr val="808080"/>
                </a:solidFill>
                <a:latin typeface="+mn-lt"/>
                <a:ea typeface="+mn-ea"/>
                <a:cs typeface="+mn-cs"/>
              </a:rPr>
              <a:t>Hver høst</a:t>
            </a:r>
          </a:p>
        </p:txBody>
      </p:sp>
    </p:spTree>
    <p:extLst>
      <p:ext uri="{BB962C8B-B14F-4D97-AF65-F5344CB8AC3E}">
        <p14:creationId xmlns:p14="http://schemas.microsoft.com/office/powerpoint/2010/main" val="2331368773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1">
            <a:extLst>
              <a:ext uri="{FF2B5EF4-FFF2-40B4-BE49-F238E27FC236}">
                <a16:creationId xmlns:a16="http://schemas.microsoft.com/office/drawing/2014/main" id="{585A7E90-30D3-48AA-B5D0-3F9A1EFBB271}"/>
              </a:ext>
            </a:extLst>
          </p:cNvPr>
          <p:cNvSpPr txBox="1">
            <a:spLocks/>
          </p:cNvSpPr>
          <p:nvPr/>
        </p:nvSpPr>
        <p:spPr>
          <a:xfrm>
            <a:off x="539552" y="585990"/>
            <a:ext cx="7920880" cy="1135410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90000"/>
              </a:lnSpc>
            </a:pPr>
            <a:r>
              <a:rPr lang="nb-NO" sz="3800" i="1" kern="0">
                <a:solidFill>
                  <a:srgbClr val="A9895A"/>
                </a:solidFill>
                <a:sym typeface="Georgia" panose="02040502050405020303" pitchFamily="18" charset="0"/>
              </a:rPr>
              <a:t>Samarbeidskart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9B28DC63-5574-4BA1-BFAD-F2DBCC01B80F}"/>
              </a:ext>
            </a:extLst>
          </p:cNvPr>
          <p:cNvSpPr txBox="1"/>
          <p:nvPr/>
        </p:nvSpPr>
        <p:spPr>
          <a:xfrm>
            <a:off x="4136397" y="4568768"/>
            <a:ext cx="847721" cy="43858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nb-NO" sz="750"/>
              <a:t>Seksjonsleder biinstrument, kor/teori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83ED150F-C4BD-42B9-887E-0C4382E5F1DA}"/>
              </a:ext>
            </a:extLst>
          </p:cNvPr>
          <p:cNvSpPr txBox="1"/>
          <p:nvPr/>
        </p:nvSpPr>
        <p:spPr>
          <a:xfrm>
            <a:off x="3204229" y="5305367"/>
            <a:ext cx="862314" cy="43858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nb-NO" sz="750"/>
              <a:t>Lærere hovedinstrument/samspill/akk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1C9E9FC9-7085-49C9-AE04-587CA0959D66}"/>
              </a:ext>
            </a:extLst>
          </p:cNvPr>
          <p:cNvSpPr txBox="1"/>
          <p:nvPr/>
        </p:nvSpPr>
        <p:spPr>
          <a:xfrm>
            <a:off x="2302526" y="5305367"/>
            <a:ext cx="862314" cy="43858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nb-NO" sz="750"/>
              <a:t>Lærere hovedinstrument/samspill/akk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B5899D12-EF04-4E0B-B0EC-98C4928D6896}"/>
              </a:ext>
            </a:extLst>
          </p:cNvPr>
          <p:cNvSpPr txBox="1"/>
          <p:nvPr/>
        </p:nvSpPr>
        <p:spPr>
          <a:xfrm>
            <a:off x="1339224" y="5305367"/>
            <a:ext cx="930270" cy="43858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nb-NO" sz="750"/>
              <a:t>Lærere hovedinstrument/samspill/akk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7D9C193C-4EC7-4A3D-82A9-271DBED57EE5}"/>
              </a:ext>
            </a:extLst>
          </p:cNvPr>
          <p:cNvSpPr txBox="1"/>
          <p:nvPr/>
        </p:nvSpPr>
        <p:spPr>
          <a:xfrm>
            <a:off x="446072" y="4568768"/>
            <a:ext cx="996403" cy="43857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nb-NO" sz="750"/>
              <a:t>Administrasjon</a:t>
            </a:r>
          </a:p>
          <a:p>
            <a:pPr algn="ctr"/>
            <a:r>
              <a:rPr lang="nb-NO" sz="750"/>
              <a:t>timeplan/konsert/prosjekt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FB49E7D7-45D1-4AF8-8B0B-3CF7518215F4}"/>
              </a:ext>
            </a:extLst>
          </p:cNvPr>
          <p:cNvSpPr txBox="1"/>
          <p:nvPr/>
        </p:nvSpPr>
        <p:spPr>
          <a:xfrm>
            <a:off x="1470761" y="4568767"/>
            <a:ext cx="847721" cy="43858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nb-NO" sz="750"/>
              <a:t>Seksjonsleder stryk</a:t>
            </a:r>
          </a:p>
          <a:p>
            <a:pPr algn="ctr"/>
            <a:endParaRPr lang="nb-NO" sz="750"/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16A411E5-D4B1-4658-818A-F5003714774C}"/>
              </a:ext>
            </a:extLst>
          </p:cNvPr>
          <p:cNvSpPr txBox="1"/>
          <p:nvPr/>
        </p:nvSpPr>
        <p:spPr>
          <a:xfrm>
            <a:off x="2366106" y="4568768"/>
            <a:ext cx="847721" cy="43858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nb-NO" sz="750"/>
              <a:t>Seksjonsleder klaver/vokal</a:t>
            </a:r>
          </a:p>
          <a:p>
            <a:pPr algn="ctr"/>
            <a:endParaRPr lang="nb-NO" sz="750"/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7F873B82-0727-4593-9037-863629088A21}"/>
              </a:ext>
            </a:extLst>
          </p:cNvPr>
          <p:cNvSpPr txBox="1"/>
          <p:nvPr/>
        </p:nvSpPr>
        <p:spPr>
          <a:xfrm>
            <a:off x="3261459" y="4568768"/>
            <a:ext cx="847721" cy="43858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nb-NO" sz="750"/>
              <a:t>Seksjonsleder </a:t>
            </a:r>
          </a:p>
          <a:p>
            <a:pPr algn="ctr"/>
            <a:r>
              <a:rPr lang="nb-NO" sz="750"/>
              <a:t>blås/slagverk</a:t>
            </a:r>
          </a:p>
          <a:p>
            <a:pPr algn="ctr"/>
            <a:endParaRPr lang="nb-NO" sz="750"/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66181FE8-1500-4D6D-9860-B508102DB824}"/>
              </a:ext>
            </a:extLst>
          </p:cNvPr>
          <p:cNvSpPr txBox="1"/>
          <p:nvPr/>
        </p:nvSpPr>
        <p:spPr>
          <a:xfrm>
            <a:off x="7746359" y="4567600"/>
            <a:ext cx="1016375" cy="438582"/>
          </a:xfrm>
          <a:prstGeom prst="rect">
            <a:avLst/>
          </a:prstGeom>
          <a:gradFill flip="none" rotWithShape="1">
            <a:gsLst>
              <a:gs pos="0">
                <a:srgbClr val="64C13F">
                  <a:tint val="66000"/>
                  <a:satMod val="160000"/>
                </a:srgbClr>
              </a:gs>
              <a:gs pos="50000">
                <a:srgbClr val="64C13F">
                  <a:tint val="44500"/>
                  <a:satMod val="160000"/>
                </a:srgbClr>
              </a:gs>
              <a:gs pos="100000">
                <a:srgbClr val="64C13F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nb-NO" sz="750"/>
              <a:t>HR/</a:t>
            </a:r>
          </a:p>
          <a:p>
            <a:pPr algn="ctr"/>
            <a:r>
              <a:rPr lang="nb-NO" sz="750"/>
              <a:t>Byggansvarlig</a:t>
            </a:r>
          </a:p>
          <a:p>
            <a:pPr algn="ctr"/>
            <a:endParaRPr lang="nb-NO" sz="750"/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1C68DF1A-4CBE-47FB-9321-E188BC5BDA29}"/>
              </a:ext>
            </a:extLst>
          </p:cNvPr>
          <p:cNvSpPr txBox="1"/>
          <p:nvPr/>
        </p:nvSpPr>
        <p:spPr>
          <a:xfrm>
            <a:off x="5063492" y="4568768"/>
            <a:ext cx="847721" cy="438582"/>
          </a:xfrm>
          <a:prstGeom prst="rect">
            <a:avLst/>
          </a:prstGeom>
          <a:gradFill flip="none" rotWithShape="1">
            <a:gsLst>
              <a:gs pos="0">
                <a:srgbClr val="64C13F">
                  <a:tint val="66000"/>
                  <a:satMod val="160000"/>
                </a:srgbClr>
              </a:gs>
              <a:gs pos="50000">
                <a:srgbClr val="64C13F">
                  <a:tint val="44500"/>
                  <a:satMod val="160000"/>
                </a:srgbClr>
              </a:gs>
              <a:gs pos="100000">
                <a:srgbClr val="64C13F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nb-NO" sz="750"/>
              <a:t>Inspektør </a:t>
            </a:r>
          </a:p>
          <a:p>
            <a:pPr algn="ctr"/>
            <a:r>
              <a:rPr lang="nb-NO" sz="750"/>
              <a:t>5-7 trinn</a:t>
            </a:r>
          </a:p>
          <a:p>
            <a:pPr algn="ctr"/>
            <a:endParaRPr lang="nb-NO" sz="750"/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02A1683F-79DE-42FA-938C-53B4BD41309D}"/>
              </a:ext>
            </a:extLst>
          </p:cNvPr>
          <p:cNvSpPr txBox="1"/>
          <p:nvPr/>
        </p:nvSpPr>
        <p:spPr>
          <a:xfrm>
            <a:off x="6858646" y="4568767"/>
            <a:ext cx="847721" cy="438582"/>
          </a:xfrm>
          <a:prstGeom prst="rect">
            <a:avLst/>
          </a:prstGeom>
          <a:gradFill flip="none" rotWithShape="1">
            <a:gsLst>
              <a:gs pos="0">
                <a:srgbClr val="64C13F">
                  <a:tint val="66000"/>
                  <a:satMod val="160000"/>
                </a:srgbClr>
              </a:gs>
              <a:gs pos="50000">
                <a:srgbClr val="64C13F">
                  <a:tint val="44500"/>
                  <a:satMod val="160000"/>
                </a:srgbClr>
              </a:gs>
              <a:gs pos="100000">
                <a:srgbClr val="64C13F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nb-NO" sz="750"/>
              <a:t>Inspektør </a:t>
            </a:r>
          </a:p>
          <a:p>
            <a:pPr algn="ctr"/>
            <a:r>
              <a:rPr lang="nb-NO" sz="750"/>
              <a:t>10 trinn</a:t>
            </a:r>
          </a:p>
          <a:p>
            <a:pPr algn="ctr"/>
            <a:endParaRPr lang="nb-NO" sz="750"/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B67D370A-209B-458A-9CB0-FC094CB4DCA1}"/>
              </a:ext>
            </a:extLst>
          </p:cNvPr>
          <p:cNvSpPr txBox="1"/>
          <p:nvPr/>
        </p:nvSpPr>
        <p:spPr>
          <a:xfrm>
            <a:off x="2334648" y="3959725"/>
            <a:ext cx="847721" cy="3231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nb-NO" sz="750"/>
              <a:t>BD nestleder</a:t>
            </a:r>
          </a:p>
          <a:p>
            <a:pPr algn="ctr"/>
            <a:r>
              <a:rPr lang="nb-NO" sz="750"/>
              <a:t>M@M</a:t>
            </a:r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92B0BAE0-A6A0-4D0A-B164-57F351403244}"/>
              </a:ext>
            </a:extLst>
          </p:cNvPr>
          <p:cNvSpPr txBox="1"/>
          <p:nvPr/>
        </p:nvSpPr>
        <p:spPr>
          <a:xfrm>
            <a:off x="6376357" y="3617675"/>
            <a:ext cx="847721" cy="553998"/>
          </a:xfrm>
          <a:prstGeom prst="rect">
            <a:avLst/>
          </a:prstGeom>
          <a:gradFill flip="none" rotWithShape="1">
            <a:gsLst>
              <a:gs pos="0">
                <a:srgbClr val="64C13F">
                  <a:tint val="66000"/>
                  <a:satMod val="160000"/>
                </a:srgbClr>
              </a:gs>
              <a:gs pos="50000">
                <a:srgbClr val="64C13F">
                  <a:tint val="44500"/>
                  <a:satMod val="160000"/>
                </a:srgbClr>
              </a:gs>
              <a:gs pos="100000">
                <a:srgbClr val="64C13F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nb-NO" sz="750"/>
              <a:t>MS assisterende rektor</a:t>
            </a:r>
          </a:p>
          <a:p>
            <a:pPr algn="ctr"/>
            <a:endParaRPr lang="nb-NO" sz="750"/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9E90F8D7-CD19-408C-8494-C915A6B42940}"/>
              </a:ext>
            </a:extLst>
          </p:cNvPr>
          <p:cNvSpPr txBox="1"/>
          <p:nvPr/>
        </p:nvSpPr>
        <p:spPr>
          <a:xfrm>
            <a:off x="4149090" y="2385215"/>
            <a:ext cx="847721" cy="438582"/>
          </a:xfrm>
          <a:prstGeom prst="rect">
            <a:avLst/>
          </a:prstGeom>
          <a:gradFill flip="none" rotWithShape="1">
            <a:gsLst>
              <a:gs pos="0">
                <a:srgbClr val="64C13F">
                  <a:tint val="66000"/>
                  <a:satMod val="160000"/>
                </a:srgbClr>
              </a:gs>
              <a:gs pos="50000">
                <a:srgbClr val="64C13F">
                  <a:tint val="44500"/>
                  <a:satMod val="160000"/>
                </a:srgbClr>
              </a:gs>
              <a:gs pos="100000">
                <a:srgbClr val="64C13F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nb-NO" sz="750"/>
              <a:t>MS rektor</a:t>
            </a:r>
          </a:p>
          <a:p>
            <a:pPr algn="ctr"/>
            <a:endParaRPr lang="nb-NO" sz="750"/>
          </a:p>
          <a:p>
            <a:pPr algn="ctr"/>
            <a:endParaRPr lang="nb-NO" sz="750"/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3AC39732-6802-4ABF-A0D1-13A789360A9B}"/>
              </a:ext>
            </a:extLst>
          </p:cNvPr>
          <p:cNvSpPr txBox="1"/>
          <p:nvPr/>
        </p:nvSpPr>
        <p:spPr>
          <a:xfrm>
            <a:off x="4149090" y="1827687"/>
            <a:ext cx="847721" cy="43858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nb-NO" sz="750"/>
              <a:t>UDE</a:t>
            </a:r>
          </a:p>
          <a:p>
            <a:pPr algn="ctr"/>
            <a:endParaRPr lang="nb-NO" sz="750"/>
          </a:p>
          <a:p>
            <a:pPr algn="ctr"/>
            <a:endParaRPr lang="nb-NO" sz="750"/>
          </a:p>
        </p:txBody>
      </p:sp>
      <p:sp>
        <p:nvSpPr>
          <p:cNvPr id="19" name="TekstSylinder 18">
            <a:extLst>
              <a:ext uri="{FF2B5EF4-FFF2-40B4-BE49-F238E27FC236}">
                <a16:creationId xmlns:a16="http://schemas.microsoft.com/office/drawing/2014/main" id="{42CF43A6-4E06-4626-8178-0D55A2921C73}"/>
              </a:ext>
            </a:extLst>
          </p:cNvPr>
          <p:cNvSpPr txBox="1"/>
          <p:nvPr/>
        </p:nvSpPr>
        <p:spPr>
          <a:xfrm>
            <a:off x="5952496" y="4568767"/>
            <a:ext cx="847721" cy="438582"/>
          </a:xfrm>
          <a:prstGeom prst="rect">
            <a:avLst/>
          </a:prstGeom>
          <a:gradFill flip="none" rotWithShape="1">
            <a:gsLst>
              <a:gs pos="0">
                <a:srgbClr val="64C13F">
                  <a:tint val="66000"/>
                  <a:satMod val="160000"/>
                </a:srgbClr>
              </a:gs>
              <a:gs pos="50000">
                <a:srgbClr val="64C13F">
                  <a:tint val="44500"/>
                  <a:satMod val="160000"/>
                </a:srgbClr>
              </a:gs>
              <a:gs pos="100000">
                <a:srgbClr val="64C13F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nb-NO" sz="750"/>
              <a:t>Inspektør </a:t>
            </a:r>
          </a:p>
          <a:p>
            <a:pPr algn="ctr"/>
            <a:r>
              <a:rPr lang="nb-NO" sz="750"/>
              <a:t>8-9 trinn</a:t>
            </a:r>
          </a:p>
          <a:p>
            <a:pPr algn="ctr"/>
            <a:endParaRPr lang="nb-NO" sz="750"/>
          </a:p>
        </p:txBody>
      </p:sp>
      <p:sp>
        <p:nvSpPr>
          <p:cNvPr id="20" name="TekstSylinder 19">
            <a:extLst>
              <a:ext uri="{FF2B5EF4-FFF2-40B4-BE49-F238E27FC236}">
                <a16:creationId xmlns:a16="http://schemas.microsoft.com/office/drawing/2014/main" id="{514477B0-1DE5-43C3-A150-9A5D73D026F8}"/>
              </a:ext>
            </a:extLst>
          </p:cNvPr>
          <p:cNvSpPr txBox="1"/>
          <p:nvPr/>
        </p:nvSpPr>
        <p:spPr>
          <a:xfrm>
            <a:off x="5954397" y="5305367"/>
            <a:ext cx="847721" cy="438582"/>
          </a:xfrm>
          <a:prstGeom prst="rect">
            <a:avLst/>
          </a:prstGeom>
          <a:gradFill flip="none" rotWithShape="1">
            <a:gsLst>
              <a:gs pos="0">
                <a:srgbClr val="64C13F">
                  <a:tint val="66000"/>
                  <a:satMod val="160000"/>
                </a:srgbClr>
              </a:gs>
              <a:gs pos="50000">
                <a:srgbClr val="64C13F">
                  <a:tint val="44500"/>
                  <a:satMod val="160000"/>
                </a:srgbClr>
              </a:gs>
              <a:gs pos="100000">
                <a:srgbClr val="64C13F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nb-NO" sz="750"/>
              <a:t>Kontaktlærere</a:t>
            </a:r>
          </a:p>
          <a:p>
            <a:pPr algn="ctr"/>
            <a:endParaRPr lang="nb-NO" sz="750"/>
          </a:p>
          <a:p>
            <a:pPr algn="ctr"/>
            <a:endParaRPr lang="nb-NO" sz="750"/>
          </a:p>
        </p:txBody>
      </p:sp>
      <p:sp>
        <p:nvSpPr>
          <p:cNvPr id="21" name="TekstSylinder 20">
            <a:extLst>
              <a:ext uri="{FF2B5EF4-FFF2-40B4-BE49-F238E27FC236}">
                <a16:creationId xmlns:a16="http://schemas.microsoft.com/office/drawing/2014/main" id="{92D13B64-6830-49EE-94AB-3F85D3D0C712}"/>
              </a:ext>
            </a:extLst>
          </p:cNvPr>
          <p:cNvSpPr txBox="1"/>
          <p:nvPr/>
        </p:nvSpPr>
        <p:spPr>
          <a:xfrm>
            <a:off x="5059679" y="5305367"/>
            <a:ext cx="847721" cy="438582"/>
          </a:xfrm>
          <a:prstGeom prst="rect">
            <a:avLst/>
          </a:prstGeom>
          <a:gradFill flip="none" rotWithShape="1">
            <a:gsLst>
              <a:gs pos="0">
                <a:srgbClr val="64C13F">
                  <a:tint val="66000"/>
                  <a:satMod val="160000"/>
                </a:srgbClr>
              </a:gs>
              <a:gs pos="50000">
                <a:srgbClr val="64C13F">
                  <a:tint val="44500"/>
                  <a:satMod val="160000"/>
                </a:srgbClr>
              </a:gs>
              <a:gs pos="100000">
                <a:srgbClr val="64C13F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nb-NO" sz="750"/>
              <a:t>Kontaktlærere</a:t>
            </a:r>
          </a:p>
          <a:p>
            <a:pPr algn="ctr"/>
            <a:endParaRPr lang="nb-NO" sz="750"/>
          </a:p>
          <a:p>
            <a:pPr algn="ctr"/>
            <a:endParaRPr lang="nb-NO" sz="750"/>
          </a:p>
        </p:txBody>
      </p:sp>
      <p:sp>
        <p:nvSpPr>
          <p:cNvPr id="22" name="TekstSylinder 21">
            <a:extLst>
              <a:ext uri="{FF2B5EF4-FFF2-40B4-BE49-F238E27FC236}">
                <a16:creationId xmlns:a16="http://schemas.microsoft.com/office/drawing/2014/main" id="{4039C92C-A528-48FE-9C68-291236B15C41}"/>
              </a:ext>
            </a:extLst>
          </p:cNvPr>
          <p:cNvSpPr txBox="1"/>
          <p:nvPr/>
        </p:nvSpPr>
        <p:spPr>
          <a:xfrm>
            <a:off x="4133226" y="5305367"/>
            <a:ext cx="822321" cy="438582"/>
          </a:xfrm>
          <a:prstGeom prst="rect">
            <a:avLst/>
          </a:prstGeom>
          <a:gradFill flip="none" rotWithShape="1">
            <a:gsLst>
              <a:gs pos="0">
                <a:srgbClr val="64C13F">
                  <a:tint val="66000"/>
                  <a:satMod val="160000"/>
                </a:srgbClr>
              </a:gs>
              <a:gs pos="50000">
                <a:srgbClr val="64C13F">
                  <a:tint val="44500"/>
                  <a:satMod val="160000"/>
                </a:srgbClr>
              </a:gs>
              <a:gs pos="100000">
                <a:srgbClr val="64C13F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nb-NO" sz="750"/>
              <a:t>Lærere </a:t>
            </a:r>
          </a:p>
          <a:p>
            <a:pPr algn="ctr"/>
            <a:r>
              <a:rPr lang="nb-NO" sz="750"/>
              <a:t>kor, teori, musikk</a:t>
            </a:r>
          </a:p>
        </p:txBody>
      </p:sp>
      <p:sp>
        <p:nvSpPr>
          <p:cNvPr id="23" name="TekstSylinder 22">
            <a:extLst>
              <a:ext uri="{FF2B5EF4-FFF2-40B4-BE49-F238E27FC236}">
                <a16:creationId xmlns:a16="http://schemas.microsoft.com/office/drawing/2014/main" id="{85FD5750-444C-40AD-80D8-1C4BE9C22B73}"/>
              </a:ext>
            </a:extLst>
          </p:cNvPr>
          <p:cNvSpPr txBox="1"/>
          <p:nvPr/>
        </p:nvSpPr>
        <p:spPr>
          <a:xfrm>
            <a:off x="6860545" y="5305367"/>
            <a:ext cx="847721" cy="438582"/>
          </a:xfrm>
          <a:prstGeom prst="rect">
            <a:avLst/>
          </a:prstGeom>
          <a:gradFill flip="none" rotWithShape="1">
            <a:gsLst>
              <a:gs pos="0">
                <a:srgbClr val="64C13F">
                  <a:tint val="66000"/>
                  <a:satMod val="160000"/>
                </a:srgbClr>
              </a:gs>
              <a:gs pos="50000">
                <a:srgbClr val="64C13F">
                  <a:tint val="44500"/>
                  <a:satMod val="160000"/>
                </a:srgbClr>
              </a:gs>
              <a:gs pos="100000">
                <a:srgbClr val="64C13F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nb-NO" sz="750"/>
              <a:t>Kontaktlærere</a:t>
            </a:r>
          </a:p>
          <a:p>
            <a:pPr algn="ctr"/>
            <a:endParaRPr lang="nb-NO" sz="750"/>
          </a:p>
          <a:p>
            <a:pPr algn="ctr"/>
            <a:endParaRPr lang="nb-NO" sz="750"/>
          </a:p>
        </p:txBody>
      </p:sp>
      <p:cxnSp>
        <p:nvCxnSpPr>
          <p:cNvPr id="24" name="Rett linje 23">
            <a:extLst>
              <a:ext uri="{FF2B5EF4-FFF2-40B4-BE49-F238E27FC236}">
                <a16:creationId xmlns:a16="http://schemas.microsoft.com/office/drawing/2014/main" id="{7CB5CC48-CF3D-44EE-939D-74083CD925A0}"/>
              </a:ext>
            </a:extLst>
          </p:cNvPr>
          <p:cNvCxnSpPr>
            <a:cxnSpLocks/>
            <a:stCxn id="18" idx="2"/>
            <a:endCxn id="17" idx="0"/>
          </p:cNvCxnSpPr>
          <p:nvPr/>
        </p:nvCxnSpPr>
        <p:spPr>
          <a:xfrm>
            <a:off x="4572951" y="2266269"/>
            <a:ext cx="0" cy="1189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ett linje 24">
            <a:extLst>
              <a:ext uri="{FF2B5EF4-FFF2-40B4-BE49-F238E27FC236}">
                <a16:creationId xmlns:a16="http://schemas.microsoft.com/office/drawing/2014/main" id="{ACD6BB86-65DD-4147-97F9-2CD1B7A913CC}"/>
              </a:ext>
            </a:extLst>
          </p:cNvPr>
          <p:cNvCxnSpPr>
            <a:cxnSpLocks/>
            <a:stCxn id="17" idx="2"/>
          </p:cNvCxnSpPr>
          <p:nvPr/>
        </p:nvCxnSpPr>
        <p:spPr>
          <a:xfrm>
            <a:off x="4572951" y="2823797"/>
            <a:ext cx="4763" cy="5873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ett linje 25">
            <a:extLst>
              <a:ext uri="{FF2B5EF4-FFF2-40B4-BE49-F238E27FC236}">
                <a16:creationId xmlns:a16="http://schemas.microsoft.com/office/drawing/2014/main" id="{5E462068-57BD-4513-B207-2087CB8B8353}"/>
              </a:ext>
            </a:extLst>
          </p:cNvPr>
          <p:cNvCxnSpPr>
            <a:cxnSpLocks/>
          </p:cNvCxnSpPr>
          <p:nvPr/>
        </p:nvCxnSpPr>
        <p:spPr>
          <a:xfrm flipH="1" flipV="1">
            <a:off x="2667959" y="3415380"/>
            <a:ext cx="1909757" cy="6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ett linje 26">
            <a:extLst>
              <a:ext uri="{FF2B5EF4-FFF2-40B4-BE49-F238E27FC236}">
                <a16:creationId xmlns:a16="http://schemas.microsoft.com/office/drawing/2014/main" id="{61AE1D51-16EE-44A3-9B7B-E31436B43462}"/>
              </a:ext>
            </a:extLst>
          </p:cNvPr>
          <p:cNvCxnSpPr>
            <a:cxnSpLocks/>
          </p:cNvCxnSpPr>
          <p:nvPr/>
        </p:nvCxnSpPr>
        <p:spPr>
          <a:xfrm>
            <a:off x="4577715" y="3421732"/>
            <a:ext cx="2222502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ett linje 27">
            <a:extLst>
              <a:ext uri="{FF2B5EF4-FFF2-40B4-BE49-F238E27FC236}">
                <a16:creationId xmlns:a16="http://schemas.microsoft.com/office/drawing/2014/main" id="{8AF4DFB6-952C-443D-94A6-79B34454F6FD}"/>
              </a:ext>
            </a:extLst>
          </p:cNvPr>
          <p:cNvCxnSpPr>
            <a:cxnSpLocks/>
            <a:endCxn id="16" idx="0"/>
          </p:cNvCxnSpPr>
          <p:nvPr/>
        </p:nvCxnSpPr>
        <p:spPr>
          <a:xfrm>
            <a:off x="6800217" y="3425965"/>
            <a:ext cx="1" cy="1917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ett linje 28">
            <a:extLst>
              <a:ext uri="{FF2B5EF4-FFF2-40B4-BE49-F238E27FC236}">
                <a16:creationId xmlns:a16="http://schemas.microsoft.com/office/drawing/2014/main" id="{C4C40EBD-8121-4847-B98B-2EF63917473F}"/>
              </a:ext>
            </a:extLst>
          </p:cNvPr>
          <p:cNvCxnSpPr>
            <a:cxnSpLocks/>
          </p:cNvCxnSpPr>
          <p:nvPr/>
        </p:nvCxnSpPr>
        <p:spPr>
          <a:xfrm>
            <a:off x="2668919" y="3417496"/>
            <a:ext cx="0" cy="1621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ett linje 29">
            <a:extLst>
              <a:ext uri="{FF2B5EF4-FFF2-40B4-BE49-F238E27FC236}">
                <a16:creationId xmlns:a16="http://schemas.microsoft.com/office/drawing/2014/main" id="{AC6EBC84-A26B-4378-9B63-397547CEBA66}"/>
              </a:ext>
            </a:extLst>
          </p:cNvPr>
          <p:cNvCxnSpPr>
            <a:stCxn id="15" idx="2"/>
          </p:cNvCxnSpPr>
          <p:nvPr/>
        </p:nvCxnSpPr>
        <p:spPr>
          <a:xfrm flipH="1">
            <a:off x="2758508" y="4282890"/>
            <a:ext cx="1" cy="1319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ett linje 30">
            <a:extLst>
              <a:ext uri="{FF2B5EF4-FFF2-40B4-BE49-F238E27FC236}">
                <a16:creationId xmlns:a16="http://schemas.microsoft.com/office/drawing/2014/main" id="{A3830CDE-071D-486E-A5D7-D887B3D5D8F1}"/>
              </a:ext>
            </a:extLst>
          </p:cNvPr>
          <p:cNvCxnSpPr>
            <a:cxnSpLocks/>
            <a:stCxn id="16" idx="2"/>
          </p:cNvCxnSpPr>
          <p:nvPr/>
        </p:nvCxnSpPr>
        <p:spPr>
          <a:xfrm flipH="1">
            <a:off x="6800217" y="4171673"/>
            <a:ext cx="1" cy="243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ett linje 31">
            <a:extLst>
              <a:ext uri="{FF2B5EF4-FFF2-40B4-BE49-F238E27FC236}">
                <a16:creationId xmlns:a16="http://schemas.microsoft.com/office/drawing/2014/main" id="{2371ADB9-1F5A-46EE-A96F-85F08F4B522C}"/>
              </a:ext>
            </a:extLst>
          </p:cNvPr>
          <p:cNvCxnSpPr>
            <a:cxnSpLocks/>
          </p:cNvCxnSpPr>
          <p:nvPr/>
        </p:nvCxnSpPr>
        <p:spPr>
          <a:xfrm>
            <a:off x="881241" y="4401962"/>
            <a:ext cx="3687482" cy="65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ett linje 32">
            <a:extLst>
              <a:ext uri="{FF2B5EF4-FFF2-40B4-BE49-F238E27FC236}">
                <a16:creationId xmlns:a16="http://schemas.microsoft.com/office/drawing/2014/main" id="{A7CB183F-5DE2-4914-9DC2-02A631B59D7C}"/>
              </a:ext>
            </a:extLst>
          </p:cNvPr>
          <p:cNvCxnSpPr>
            <a:cxnSpLocks/>
          </p:cNvCxnSpPr>
          <p:nvPr/>
        </p:nvCxnSpPr>
        <p:spPr>
          <a:xfrm>
            <a:off x="5487352" y="4414873"/>
            <a:ext cx="268509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ett linje 33">
            <a:extLst>
              <a:ext uri="{FF2B5EF4-FFF2-40B4-BE49-F238E27FC236}">
                <a16:creationId xmlns:a16="http://schemas.microsoft.com/office/drawing/2014/main" id="{1E15F4D7-FC46-4ED5-848D-4B1AD7B04E75}"/>
              </a:ext>
            </a:extLst>
          </p:cNvPr>
          <p:cNvCxnSpPr>
            <a:cxnSpLocks/>
          </p:cNvCxnSpPr>
          <p:nvPr/>
        </p:nvCxnSpPr>
        <p:spPr>
          <a:xfrm>
            <a:off x="887130" y="4406406"/>
            <a:ext cx="0" cy="1623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Rett linje 34">
            <a:extLst>
              <a:ext uri="{FF2B5EF4-FFF2-40B4-BE49-F238E27FC236}">
                <a16:creationId xmlns:a16="http://schemas.microsoft.com/office/drawing/2014/main" id="{DBA1CA4E-2DB5-4254-AF59-B5B2191FE4C0}"/>
              </a:ext>
            </a:extLst>
          </p:cNvPr>
          <p:cNvCxnSpPr>
            <a:stCxn id="9" idx="0"/>
          </p:cNvCxnSpPr>
          <p:nvPr/>
        </p:nvCxnSpPr>
        <p:spPr>
          <a:xfrm flipV="1">
            <a:off x="1894622" y="4414875"/>
            <a:ext cx="311" cy="1538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ett linje 35">
            <a:extLst>
              <a:ext uri="{FF2B5EF4-FFF2-40B4-BE49-F238E27FC236}">
                <a16:creationId xmlns:a16="http://schemas.microsoft.com/office/drawing/2014/main" id="{BA9BCA96-AE13-4D40-9D57-C265B5C5B62E}"/>
              </a:ext>
            </a:extLst>
          </p:cNvPr>
          <p:cNvCxnSpPr>
            <a:cxnSpLocks/>
          </p:cNvCxnSpPr>
          <p:nvPr/>
        </p:nvCxnSpPr>
        <p:spPr>
          <a:xfrm flipV="1">
            <a:off x="2760336" y="4414873"/>
            <a:ext cx="0" cy="1538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ett linje 36">
            <a:extLst>
              <a:ext uri="{FF2B5EF4-FFF2-40B4-BE49-F238E27FC236}">
                <a16:creationId xmlns:a16="http://schemas.microsoft.com/office/drawing/2014/main" id="{B102AF54-3373-473F-807A-80161AB5B2EE}"/>
              </a:ext>
            </a:extLst>
          </p:cNvPr>
          <p:cNvCxnSpPr>
            <a:cxnSpLocks/>
            <a:stCxn id="11" idx="0"/>
          </p:cNvCxnSpPr>
          <p:nvPr/>
        </p:nvCxnSpPr>
        <p:spPr>
          <a:xfrm flipV="1">
            <a:off x="3685320" y="4401959"/>
            <a:ext cx="0" cy="1668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ett linje 37">
            <a:extLst>
              <a:ext uri="{FF2B5EF4-FFF2-40B4-BE49-F238E27FC236}">
                <a16:creationId xmlns:a16="http://schemas.microsoft.com/office/drawing/2014/main" id="{9426D490-BCC1-4DEC-9213-E70878ECF460}"/>
              </a:ext>
            </a:extLst>
          </p:cNvPr>
          <p:cNvCxnSpPr>
            <a:cxnSpLocks/>
            <a:stCxn id="4" idx="0"/>
          </p:cNvCxnSpPr>
          <p:nvPr/>
        </p:nvCxnSpPr>
        <p:spPr>
          <a:xfrm flipV="1">
            <a:off x="4560258" y="4414874"/>
            <a:ext cx="1" cy="1538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Rett linje 38">
            <a:extLst>
              <a:ext uri="{FF2B5EF4-FFF2-40B4-BE49-F238E27FC236}">
                <a16:creationId xmlns:a16="http://schemas.microsoft.com/office/drawing/2014/main" id="{F6331680-FF10-4F2D-8B2D-155EE16BED80}"/>
              </a:ext>
            </a:extLst>
          </p:cNvPr>
          <p:cNvCxnSpPr>
            <a:cxnSpLocks/>
            <a:stCxn id="13" idx="0"/>
          </p:cNvCxnSpPr>
          <p:nvPr/>
        </p:nvCxnSpPr>
        <p:spPr>
          <a:xfrm flipV="1">
            <a:off x="5487353" y="4414874"/>
            <a:ext cx="0" cy="1538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ett linje 39">
            <a:extLst>
              <a:ext uri="{FF2B5EF4-FFF2-40B4-BE49-F238E27FC236}">
                <a16:creationId xmlns:a16="http://schemas.microsoft.com/office/drawing/2014/main" id="{B1ABA213-AF12-4659-B214-7842B95C1716}"/>
              </a:ext>
            </a:extLst>
          </p:cNvPr>
          <p:cNvCxnSpPr>
            <a:stCxn id="19" idx="0"/>
          </p:cNvCxnSpPr>
          <p:nvPr/>
        </p:nvCxnSpPr>
        <p:spPr>
          <a:xfrm flipV="1">
            <a:off x="6376357" y="4414875"/>
            <a:ext cx="0" cy="1538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Rett linje 40">
            <a:extLst>
              <a:ext uri="{FF2B5EF4-FFF2-40B4-BE49-F238E27FC236}">
                <a16:creationId xmlns:a16="http://schemas.microsoft.com/office/drawing/2014/main" id="{CE603E00-62D1-46CA-8CCC-E4234231F375}"/>
              </a:ext>
            </a:extLst>
          </p:cNvPr>
          <p:cNvCxnSpPr>
            <a:cxnSpLocks/>
            <a:stCxn id="14" idx="0"/>
          </p:cNvCxnSpPr>
          <p:nvPr/>
        </p:nvCxnSpPr>
        <p:spPr>
          <a:xfrm flipH="1" flipV="1">
            <a:off x="7280910" y="4397729"/>
            <a:ext cx="1597" cy="1710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Rett linje 41">
            <a:extLst>
              <a:ext uri="{FF2B5EF4-FFF2-40B4-BE49-F238E27FC236}">
                <a16:creationId xmlns:a16="http://schemas.microsoft.com/office/drawing/2014/main" id="{1F316F6E-406F-42F5-8002-3B9B1CF65A59}"/>
              </a:ext>
            </a:extLst>
          </p:cNvPr>
          <p:cNvCxnSpPr>
            <a:cxnSpLocks/>
          </p:cNvCxnSpPr>
          <p:nvPr/>
        </p:nvCxnSpPr>
        <p:spPr>
          <a:xfrm flipV="1">
            <a:off x="8164504" y="4408525"/>
            <a:ext cx="2231" cy="1544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Rett linje 46">
            <a:extLst>
              <a:ext uri="{FF2B5EF4-FFF2-40B4-BE49-F238E27FC236}">
                <a16:creationId xmlns:a16="http://schemas.microsoft.com/office/drawing/2014/main" id="{C73DBBC1-74AE-4C18-98B1-E49151822A5B}"/>
              </a:ext>
            </a:extLst>
          </p:cNvPr>
          <p:cNvCxnSpPr>
            <a:cxnSpLocks/>
            <a:stCxn id="21" idx="0"/>
            <a:endCxn id="13" idx="2"/>
          </p:cNvCxnSpPr>
          <p:nvPr/>
        </p:nvCxnSpPr>
        <p:spPr>
          <a:xfrm flipV="1">
            <a:off x="5483540" y="5007350"/>
            <a:ext cx="3813" cy="2980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Rett linje 47">
            <a:extLst>
              <a:ext uri="{FF2B5EF4-FFF2-40B4-BE49-F238E27FC236}">
                <a16:creationId xmlns:a16="http://schemas.microsoft.com/office/drawing/2014/main" id="{622EF9FC-AC23-47F2-9BD4-89F03D75949B}"/>
              </a:ext>
            </a:extLst>
          </p:cNvPr>
          <p:cNvCxnSpPr>
            <a:cxnSpLocks/>
            <a:stCxn id="19" idx="2"/>
            <a:endCxn id="20" idx="0"/>
          </p:cNvCxnSpPr>
          <p:nvPr/>
        </p:nvCxnSpPr>
        <p:spPr>
          <a:xfrm>
            <a:off x="6376357" y="5007349"/>
            <a:ext cx="1901" cy="2980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Rett linje 48">
            <a:extLst>
              <a:ext uri="{FF2B5EF4-FFF2-40B4-BE49-F238E27FC236}">
                <a16:creationId xmlns:a16="http://schemas.microsoft.com/office/drawing/2014/main" id="{E27789C4-CE42-49C8-AB6F-1820E73B50A9}"/>
              </a:ext>
            </a:extLst>
          </p:cNvPr>
          <p:cNvCxnSpPr>
            <a:cxnSpLocks/>
            <a:stCxn id="14" idx="2"/>
            <a:endCxn id="23" idx="0"/>
          </p:cNvCxnSpPr>
          <p:nvPr/>
        </p:nvCxnSpPr>
        <p:spPr>
          <a:xfrm>
            <a:off x="7282507" y="5007349"/>
            <a:ext cx="1899" cy="2980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Rett linje 49">
            <a:extLst>
              <a:ext uri="{FF2B5EF4-FFF2-40B4-BE49-F238E27FC236}">
                <a16:creationId xmlns:a16="http://schemas.microsoft.com/office/drawing/2014/main" id="{A9DF7A2F-6344-41FB-A8BC-184EF5FE328E}"/>
              </a:ext>
            </a:extLst>
          </p:cNvPr>
          <p:cNvCxnSpPr>
            <a:cxnSpLocks/>
          </p:cNvCxnSpPr>
          <p:nvPr/>
        </p:nvCxnSpPr>
        <p:spPr>
          <a:xfrm>
            <a:off x="1804358" y="5140678"/>
            <a:ext cx="54765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kstSylinder 50">
            <a:extLst>
              <a:ext uri="{FF2B5EF4-FFF2-40B4-BE49-F238E27FC236}">
                <a16:creationId xmlns:a16="http://schemas.microsoft.com/office/drawing/2014/main" id="{2056F369-37D0-4785-84CD-9866888F747E}"/>
              </a:ext>
            </a:extLst>
          </p:cNvPr>
          <p:cNvSpPr txBox="1"/>
          <p:nvPr/>
        </p:nvSpPr>
        <p:spPr>
          <a:xfrm>
            <a:off x="1245732" y="3067369"/>
            <a:ext cx="1361907" cy="20774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nb-NO" sz="750"/>
              <a:t>Samarbeidsmøter foresatte</a:t>
            </a:r>
          </a:p>
        </p:txBody>
      </p:sp>
      <p:sp>
        <p:nvSpPr>
          <p:cNvPr id="52" name="TekstSylinder 51">
            <a:extLst>
              <a:ext uri="{FF2B5EF4-FFF2-40B4-BE49-F238E27FC236}">
                <a16:creationId xmlns:a16="http://schemas.microsoft.com/office/drawing/2014/main" id="{3601A56F-5388-4967-8F99-9B620BE15D75}"/>
              </a:ext>
            </a:extLst>
          </p:cNvPr>
          <p:cNvSpPr txBox="1"/>
          <p:nvPr/>
        </p:nvSpPr>
        <p:spPr>
          <a:xfrm>
            <a:off x="1828626" y="2807149"/>
            <a:ext cx="1232377" cy="20774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nb-NO" sz="750"/>
              <a:t>Samarbeidsmøter elever</a:t>
            </a:r>
          </a:p>
        </p:txBody>
      </p:sp>
      <p:sp>
        <p:nvSpPr>
          <p:cNvPr id="53" name="TekstSylinder 52">
            <a:extLst>
              <a:ext uri="{FF2B5EF4-FFF2-40B4-BE49-F238E27FC236}">
                <a16:creationId xmlns:a16="http://schemas.microsoft.com/office/drawing/2014/main" id="{18D22DA4-BDD1-4FC1-93C2-D7920A0FE908}"/>
              </a:ext>
            </a:extLst>
          </p:cNvPr>
          <p:cNvSpPr txBox="1"/>
          <p:nvPr/>
        </p:nvSpPr>
        <p:spPr>
          <a:xfrm>
            <a:off x="6800217" y="3037272"/>
            <a:ext cx="941379" cy="20774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nb-NO" sz="750"/>
              <a:t>Referansegruppe</a:t>
            </a:r>
          </a:p>
        </p:txBody>
      </p:sp>
      <p:cxnSp>
        <p:nvCxnSpPr>
          <p:cNvPr id="54" name="Rett linje 53">
            <a:extLst>
              <a:ext uri="{FF2B5EF4-FFF2-40B4-BE49-F238E27FC236}">
                <a16:creationId xmlns:a16="http://schemas.microsoft.com/office/drawing/2014/main" id="{0509288E-9C11-408F-AF4B-C12C1726034B}"/>
              </a:ext>
            </a:extLst>
          </p:cNvPr>
          <p:cNvCxnSpPr>
            <a:cxnSpLocks/>
          </p:cNvCxnSpPr>
          <p:nvPr/>
        </p:nvCxnSpPr>
        <p:spPr>
          <a:xfrm flipH="1">
            <a:off x="4560258" y="3147931"/>
            <a:ext cx="2239959" cy="2663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Rett linje 54">
            <a:extLst>
              <a:ext uri="{FF2B5EF4-FFF2-40B4-BE49-F238E27FC236}">
                <a16:creationId xmlns:a16="http://schemas.microsoft.com/office/drawing/2014/main" id="{8A6A036B-AD5F-47C3-AC8F-DF6C915EBF2A}"/>
              </a:ext>
            </a:extLst>
          </p:cNvPr>
          <p:cNvCxnSpPr>
            <a:cxnSpLocks/>
            <a:stCxn id="51" idx="3"/>
          </p:cNvCxnSpPr>
          <p:nvPr/>
        </p:nvCxnSpPr>
        <p:spPr>
          <a:xfrm>
            <a:off x="2607639" y="3171244"/>
            <a:ext cx="1970075" cy="2430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Rett linje 55">
            <a:extLst>
              <a:ext uri="{FF2B5EF4-FFF2-40B4-BE49-F238E27FC236}">
                <a16:creationId xmlns:a16="http://schemas.microsoft.com/office/drawing/2014/main" id="{857D3279-C465-4F9C-9102-C877EA89963E}"/>
              </a:ext>
            </a:extLst>
          </p:cNvPr>
          <p:cNvCxnSpPr>
            <a:cxnSpLocks/>
            <a:stCxn id="52" idx="3"/>
          </p:cNvCxnSpPr>
          <p:nvPr/>
        </p:nvCxnSpPr>
        <p:spPr>
          <a:xfrm>
            <a:off x="3061003" y="2911024"/>
            <a:ext cx="1523646" cy="4958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kstSylinder 15">
            <a:extLst>
              <a:ext uri="{FF2B5EF4-FFF2-40B4-BE49-F238E27FC236}">
                <a16:creationId xmlns:a16="http://schemas.microsoft.com/office/drawing/2014/main" id="{E2A13D25-8BD3-4CA5-A2AF-DDAC8E3E7907}"/>
              </a:ext>
            </a:extLst>
          </p:cNvPr>
          <p:cNvSpPr txBox="1"/>
          <p:nvPr/>
        </p:nvSpPr>
        <p:spPr>
          <a:xfrm>
            <a:off x="2334648" y="3523873"/>
            <a:ext cx="847721" cy="3231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nb-NO" sz="750"/>
              <a:t>BD leder</a:t>
            </a:r>
          </a:p>
          <a:p>
            <a:pPr algn="ctr"/>
            <a:r>
              <a:rPr lang="nb-NO" sz="750"/>
              <a:t>M@M</a:t>
            </a:r>
          </a:p>
        </p:txBody>
      </p:sp>
      <p:cxnSp>
        <p:nvCxnSpPr>
          <p:cNvPr id="58" name="Rett linje 47">
            <a:extLst>
              <a:ext uri="{FF2B5EF4-FFF2-40B4-BE49-F238E27FC236}">
                <a16:creationId xmlns:a16="http://schemas.microsoft.com/office/drawing/2014/main" id="{0F008054-6BB3-4D45-BB01-43EBEE56E9CD}"/>
              </a:ext>
            </a:extLst>
          </p:cNvPr>
          <p:cNvCxnSpPr/>
          <p:nvPr/>
        </p:nvCxnSpPr>
        <p:spPr>
          <a:xfrm>
            <a:off x="2647752" y="3827741"/>
            <a:ext cx="0" cy="1435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Rett linje 88">
            <a:extLst>
              <a:ext uri="{FF2B5EF4-FFF2-40B4-BE49-F238E27FC236}">
                <a16:creationId xmlns:a16="http://schemas.microsoft.com/office/drawing/2014/main" id="{9DDD0EE7-38DB-43D5-8837-F0347B147FDE}"/>
              </a:ext>
            </a:extLst>
          </p:cNvPr>
          <p:cNvCxnSpPr>
            <a:cxnSpLocks/>
          </p:cNvCxnSpPr>
          <p:nvPr/>
        </p:nvCxnSpPr>
        <p:spPr>
          <a:xfrm>
            <a:off x="1796923" y="5007338"/>
            <a:ext cx="1899" cy="2980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Rett linje 105">
            <a:extLst>
              <a:ext uri="{FF2B5EF4-FFF2-40B4-BE49-F238E27FC236}">
                <a16:creationId xmlns:a16="http://schemas.microsoft.com/office/drawing/2014/main" id="{5BB27E2E-CC16-4BE0-A9F3-DBE02F66DD7A}"/>
              </a:ext>
            </a:extLst>
          </p:cNvPr>
          <p:cNvCxnSpPr>
            <a:cxnSpLocks/>
          </p:cNvCxnSpPr>
          <p:nvPr/>
        </p:nvCxnSpPr>
        <p:spPr>
          <a:xfrm>
            <a:off x="3668082" y="5007338"/>
            <a:ext cx="1899" cy="2980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Rett linje 106">
            <a:extLst>
              <a:ext uri="{FF2B5EF4-FFF2-40B4-BE49-F238E27FC236}">
                <a16:creationId xmlns:a16="http://schemas.microsoft.com/office/drawing/2014/main" id="{4DE5CE95-8F8C-4C29-8E7C-ED3AD2C6EB31}"/>
              </a:ext>
            </a:extLst>
          </p:cNvPr>
          <p:cNvCxnSpPr>
            <a:cxnSpLocks/>
          </p:cNvCxnSpPr>
          <p:nvPr/>
        </p:nvCxnSpPr>
        <p:spPr>
          <a:xfrm>
            <a:off x="2766487" y="5006182"/>
            <a:ext cx="1899" cy="2980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Rett linje 107">
            <a:extLst>
              <a:ext uri="{FF2B5EF4-FFF2-40B4-BE49-F238E27FC236}">
                <a16:creationId xmlns:a16="http://schemas.microsoft.com/office/drawing/2014/main" id="{79351EBE-E941-4729-9BA3-C131CF26EE18}"/>
              </a:ext>
            </a:extLst>
          </p:cNvPr>
          <p:cNvCxnSpPr>
            <a:cxnSpLocks/>
          </p:cNvCxnSpPr>
          <p:nvPr/>
        </p:nvCxnSpPr>
        <p:spPr>
          <a:xfrm>
            <a:off x="4527329" y="5007338"/>
            <a:ext cx="1899" cy="2980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9815777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hlinkClick r:id="rId2"/>
            <a:extLst>
              <a:ext uri="{FF2B5EF4-FFF2-40B4-BE49-F238E27FC236}">
                <a16:creationId xmlns:a16="http://schemas.microsoft.com/office/drawing/2014/main" id="{78105A32-4245-43A6-A36C-31D35F4B1B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997" t="6074" r="608" b="4865"/>
          <a:stretch/>
        </p:blipFill>
        <p:spPr>
          <a:xfrm>
            <a:off x="-1" y="630314"/>
            <a:ext cx="9156955" cy="464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445786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>
            <a:extLst>
              <a:ext uri="{FF2B5EF4-FFF2-40B4-BE49-F238E27FC236}">
                <a16:creationId xmlns:a16="http://schemas.microsoft.com/office/drawing/2014/main" id="{B017FFF8-0146-D96A-3D6C-C61B19657B77}"/>
              </a:ext>
            </a:extLst>
          </p:cNvPr>
          <p:cNvSpPr/>
          <p:nvPr/>
        </p:nvSpPr>
        <p:spPr>
          <a:xfrm>
            <a:off x="2617818" y="1140430"/>
            <a:ext cx="5817263" cy="523747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786500E2-6AE3-8DCD-8E1C-3A6FE408BEF9}"/>
              </a:ext>
            </a:extLst>
          </p:cNvPr>
          <p:cNvSpPr/>
          <p:nvPr/>
        </p:nvSpPr>
        <p:spPr>
          <a:xfrm>
            <a:off x="731553" y="1136479"/>
            <a:ext cx="5842593" cy="5237473"/>
          </a:xfrm>
          <a:prstGeom prst="ellipse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nb-NO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CA3EFAF2-768B-A8EE-AA2F-F6C4F1992C32}"/>
              </a:ext>
            </a:extLst>
          </p:cNvPr>
          <p:cNvGraphicFramePr/>
          <p:nvPr/>
        </p:nvGraphicFramePr>
        <p:xfrm>
          <a:off x="2303411" y="1900719"/>
          <a:ext cx="4571639" cy="36781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kstSylinder 7">
            <a:extLst>
              <a:ext uri="{FF2B5EF4-FFF2-40B4-BE49-F238E27FC236}">
                <a16:creationId xmlns:a16="http://schemas.microsoft.com/office/drawing/2014/main" id="{FFA87870-42D4-730A-6343-C7A67C59DFB6}"/>
              </a:ext>
            </a:extLst>
          </p:cNvPr>
          <p:cNvSpPr txBox="1"/>
          <p:nvPr/>
        </p:nvSpPr>
        <p:spPr>
          <a:xfrm>
            <a:off x="620538" y="3485121"/>
            <a:ext cx="2149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600" dirty="0">
                <a:solidFill>
                  <a:schemeClr val="tx1"/>
                </a:solidFill>
              </a:rPr>
              <a:t>Aktører utenfor </a:t>
            </a:r>
          </a:p>
          <a:p>
            <a:pPr algn="ctr"/>
            <a:r>
              <a:rPr lang="nb-NO" sz="1600" dirty="0">
                <a:solidFill>
                  <a:schemeClr val="tx1"/>
                </a:solidFill>
              </a:rPr>
              <a:t>skolen/</a:t>
            </a:r>
          </a:p>
          <a:p>
            <a:pPr algn="ctr"/>
            <a:r>
              <a:rPr lang="nb-NO" sz="1600" dirty="0">
                <a:solidFill>
                  <a:schemeClr val="tx1"/>
                </a:solidFill>
              </a:rPr>
              <a:t>samarbeidspartnere</a:t>
            </a:r>
            <a:endParaRPr lang="nb-NO" sz="1600" dirty="0"/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C27342AC-C161-0F0A-41D5-324A38C052B5}"/>
              </a:ext>
            </a:extLst>
          </p:cNvPr>
          <p:cNvSpPr txBox="1"/>
          <p:nvPr/>
        </p:nvSpPr>
        <p:spPr>
          <a:xfrm>
            <a:off x="6773004" y="3698460"/>
            <a:ext cx="15541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600" dirty="0">
                <a:solidFill>
                  <a:schemeClr val="tx1"/>
                </a:solidFill>
              </a:rPr>
              <a:t>Skolen</a:t>
            </a:r>
            <a:endParaRPr lang="nb-NO" sz="1600" dirty="0"/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62AC8B0A-FA40-5504-A10B-1684DFF1BC65}"/>
              </a:ext>
            </a:extLst>
          </p:cNvPr>
          <p:cNvSpPr txBox="1"/>
          <p:nvPr/>
        </p:nvSpPr>
        <p:spPr>
          <a:xfrm>
            <a:off x="3424407" y="3755215"/>
            <a:ext cx="24144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600" dirty="0">
                <a:solidFill>
                  <a:schemeClr val="tx1"/>
                </a:solidFill>
              </a:rPr>
              <a:t>Profesjonsfelleskap</a:t>
            </a:r>
            <a:endParaRPr lang="nb-NO" sz="1600" dirty="0"/>
          </a:p>
        </p:txBody>
      </p:sp>
      <p:sp>
        <p:nvSpPr>
          <p:cNvPr id="15" name="Tittel 1">
            <a:extLst>
              <a:ext uri="{FF2B5EF4-FFF2-40B4-BE49-F238E27FC236}">
                <a16:creationId xmlns:a16="http://schemas.microsoft.com/office/drawing/2014/main" id="{8C2B174A-1305-2B20-CEDB-F4AE22410304}"/>
              </a:ext>
            </a:extLst>
          </p:cNvPr>
          <p:cNvSpPr txBox="1">
            <a:spLocks/>
          </p:cNvSpPr>
          <p:nvPr/>
        </p:nvSpPr>
        <p:spPr>
          <a:xfrm>
            <a:off x="0" y="500659"/>
            <a:ext cx="9144000" cy="666917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90000"/>
              </a:lnSpc>
            </a:pPr>
            <a:r>
              <a:rPr lang="nb-NO" sz="3800" i="1" kern="0" dirty="0">
                <a:solidFill>
                  <a:srgbClr val="A9895A"/>
                </a:solidFill>
                <a:sym typeface="Georgia" panose="02040502050405020303" pitchFamily="18" charset="0"/>
              </a:rPr>
              <a:t>Musikk på Majorstuen skole</a:t>
            </a:r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240D4DE4-FCD5-12BA-33C1-E6FD73D0948D}"/>
              </a:ext>
            </a:extLst>
          </p:cNvPr>
          <p:cNvSpPr txBox="1"/>
          <p:nvPr/>
        </p:nvSpPr>
        <p:spPr>
          <a:xfrm>
            <a:off x="1595026" y="6332535"/>
            <a:ext cx="7548974" cy="5254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  <a:spcBef>
                <a:spcPts val="600"/>
              </a:spcBef>
              <a:spcAft>
                <a:spcPts val="1400"/>
              </a:spcAft>
            </a:pPr>
            <a:r>
              <a:rPr lang="nb-NO" sz="1000" i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Sirkulær modell av innovativt lærende profesjonsfellesskap, med to samarbeidspartnere, basert på Lærende profesjonsfellesskap </a:t>
            </a:r>
            <a:br>
              <a:rPr lang="nb-NO" sz="1000" i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nb-NO" sz="1000" i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(Louis, 2015)/Skoler som lærer kollektivt. (Paulsen, 2021)</a:t>
            </a:r>
          </a:p>
        </p:txBody>
      </p:sp>
    </p:spTree>
    <p:extLst>
      <p:ext uri="{BB962C8B-B14F-4D97-AF65-F5344CB8AC3E}">
        <p14:creationId xmlns:p14="http://schemas.microsoft.com/office/powerpoint/2010/main" val="3191602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Graphic spid="5" grpId="0">
        <p:bldAsOne/>
      </p:bldGraphic>
      <p:bldP spid="8" grpId="0"/>
      <p:bldP spid="9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>
            <a:extLst>
              <a:ext uri="{FF2B5EF4-FFF2-40B4-BE49-F238E27FC236}">
                <a16:creationId xmlns:a16="http://schemas.microsoft.com/office/drawing/2014/main" id="{9854A1E1-0A3D-4E0E-AA29-616753614310}"/>
              </a:ext>
            </a:extLst>
          </p:cNvPr>
          <p:cNvSpPr txBox="1">
            <a:spLocks/>
          </p:cNvSpPr>
          <p:nvPr/>
        </p:nvSpPr>
        <p:spPr>
          <a:xfrm>
            <a:off x="759559" y="674080"/>
            <a:ext cx="7836668" cy="53498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 i="1">
                <a:solidFill>
                  <a:srgbClr val="A9895A"/>
                </a:solidFill>
                <a:latin typeface="+mj-lt"/>
                <a:ea typeface="+mj-ea"/>
                <a:cs typeface="ヒラギノ明朝 ProN W3"/>
                <a:sym typeface="Georgia" panose="02040502050405020303" pitchFamily="18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 i="1">
                <a:solidFill>
                  <a:srgbClr val="A9895A"/>
                </a:solidFill>
                <a:latin typeface="Georgia" charset="0"/>
                <a:ea typeface="ヒラギノ明朝 ProN W3" charset="-128"/>
                <a:cs typeface="ヒラギノ明朝 ProN W3"/>
                <a:sym typeface="Georgia" panose="02040502050405020303" pitchFamily="18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 i="1">
                <a:solidFill>
                  <a:srgbClr val="A9895A"/>
                </a:solidFill>
                <a:latin typeface="Georgia" charset="0"/>
                <a:ea typeface="ヒラギノ明朝 ProN W3" charset="-128"/>
                <a:cs typeface="ヒラギノ明朝 ProN W3"/>
                <a:sym typeface="Georgia" panose="02040502050405020303" pitchFamily="18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 i="1">
                <a:solidFill>
                  <a:srgbClr val="A9895A"/>
                </a:solidFill>
                <a:latin typeface="Georgia" charset="0"/>
                <a:ea typeface="ヒラギノ明朝 ProN W3" charset="-128"/>
                <a:cs typeface="ヒラギノ明朝 ProN W3"/>
                <a:sym typeface="Georgia" panose="02040502050405020303" pitchFamily="18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 i="1">
                <a:solidFill>
                  <a:srgbClr val="A9895A"/>
                </a:solidFill>
                <a:latin typeface="Georgia" charset="0"/>
                <a:ea typeface="ヒラギノ明朝 ProN W3" charset="-128"/>
                <a:cs typeface="ヒラギノ明朝 ProN W3"/>
                <a:sym typeface="Georgia" panose="02040502050405020303" pitchFamily="18" charset="0"/>
              </a:defRPr>
            </a:lvl5pPr>
            <a:lvl6pPr marL="320943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>
                <a:solidFill>
                  <a:srgbClr val="FFFFFF"/>
                </a:solidFill>
                <a:latin typeface="Georgia" charset="0"/>
                <a:ea typeface="ヒラギノ明朝 ProN W3" charset="-128"/>
                <a:sym typeface="Georgia" charset="0"/>
              </a:defRPr>
            </a:lvl6pPr>
            <a:lvl7pPr marL="641892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>
                <a:solidFill>
                  <a:srgbClr val="FFFFFF"/>
                </a:solidFill>
                <a:latin typeface="Georgia" charset="0"/>
                <a:ea typeface="ヒラギノ明朝 ProN W3" charset="-128"/>
                <a:sym typeface="Georgia" charset="0"/>
              </a:defRPr>
            </a:lvl7pPr>
            <a:lvl8pPr marL="962841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>
                <a:solidFill>
                  <a:srgbClr val="FFFFFF"/>
                </a:solidFill>
                <a:latin typeface="Georgia" charset="0"/>
                <a:ea typeface="ヒラギノ明朝 ProN W3" charset="-128"/>
                <a:sym typeface="Georgia" charset="0"/>
              </a:defRPr>
            </a:lvl8pPr>
            <a:lvl9pPr marL="128379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>
                <a:solidFill>
                  <a:srgbClr val="FFFFFF"/>
                </a:solidFill>
                <a:latin typeface="Georgia" charset="0"/>
                <a:ea typeface="ヒラギノ明朝 ProN W3" charset="-128"/>
                <a:sym typeface="Georgia" charset="0"/>
              </a:defRPr>
            </a:lvl9pPr>
          </a:lstStyle>
          <a:p>
            <a:pPr algn="ctr" defTabSz="914400" eaLnBrk="1" hangingPunct="1"/>
            <a:r>
              <a:rPr lang="nb-NO" altLang="nb-NO" sz="3800" b="0" kern="0" dirty="0">
                <a:cs typeface="+mj-cs"/>
              </a:rPr>
              <a:t>Bakgrunn</a:t>
            </a:r>
          </a:p>
        </p:txBody>
      </p:sp>
      <p:pic>
        <p:nvPicPr>
          <p:cNvPr id="11" name="Picture 3" descr="C:\Users\USKLA\Dropbox\UiO Liv\Tidfortalent.jpg">
            <a:hlinkClick r:id="rId3"/>
            <a:extLst>
              <a:ext uri="{FF2B5EF4-FFF2-40B4-BE49-F238E27FC236}">
                <a16:creationId xmlns:a16="http://schemas.microsoft.com/office/drawing/2014/main" id="{93DB9219-B5F2-45FE-A187-1CC769980F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61" y="1417863"/>
            <a:ext cx="3508716" cy="49946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8245602E-76F5-8A40-A26B-EE60D39AAB4E}"/>
              </a:ext>
            </a:extLst>
          </p:cNvPr>
          <p:cNvSpPr txBox="1"/>
          <p:nvPr/>
        </p:nvSpPr>
        <p:spPr>
          <a:xfrm>
            <a:off x="4304873" y="1405020"/>
            <a:ext cx="4181581" cy="46585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 fontAlgn="base">
              <a:lnSpc>
                <a:spcPct val="150000"/>
              </a:lnSpc>
            </a:pPr>
            <a:r>
              <a:rPr lang="nb-NO" sz="2000" i="1" dirty="0">
                <a:solidFill>
                  <a:srgbClr val="808080"/>
                </a:solidFill>
                <a:latin typeface="+mn-lt"/>
                <a:ea typeface="+mn-ea"/>
                <a:cs typeface="+mn-cs"/>
              </a:rPr>
              <a:t>Rapporten </a:t>
            </a:r>
            <a:r>
              <a:rPr lang="nb-NO" sz="2000" i="1" dirty="0">
                <a:solidFill>
                  <a:srgbClr val="808080"/>
                </a:solidFill>
                <a:latin typeface="+mn-lt"/>
                <a:ea typeface="+mn-ea"/>
                <a:cs typeface="+mn-cs"/>
                <a:hlinkClick r:id="rId3"/>
              </a:rPr>
              <a:t>Tid for talent (2008)</a:t>
            </a:r>
            <a:r>
              <a:rPr lang="nb-NO" sz="2000" i="1" dirty="0">
                <a:solidFill>
                  <a:srgbClr val="808080"/>
                </a:solidFill>
                <a:latin typeface="+mn-lt"/>
                <a:ea typeface="+mn-ea"/>
                <a:cs typeface="+mn-cs"/>
              </a:rPr>
              <a:t>:</a:t>
            </a:r>
          </a:p>
          <a:p>
            <a:pPr marL="342900" indent="-342900"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i="1" dirty="0">
                <a:solidFill>
                  <a:srgbClr val="808080"/>
                </a:solidFill>
                <a:latin typeface="+mn-lt"/>
                <a:ea typeface="+mn-ea"/>
                <a:cs typeface="+mn-cs"/>
              </a:rPr>
              <a:t>Norges musikkhøgskole</a:t>
            </a:r>
          </a:p>
          <a:p>
            <a:pPr marL="342900" indent="-342900"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i="1" dirty="0">
                <a:solidFill>
                  <a:srgbClr val="808080"/>
                </a:solidFill>
                <a:latin typeface="+mn-lt"/>
                <a:ea typeface="+mn-ea"/>
                <a:cs typeface="+mn-cs"/>
              </a:rPr>
              <a:t>Barratt Due musikkinstitutt</a:t>
            </a:r>
          </a:p>
          <a:p>
            <a:pPr marL="342900" indent="-342900"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i="1" dirty="0">
                <a:solidFill>
                  <a:srgbClr val="808080"/>
                </a:solidFill>
                <a:latin typeface="+mn-lt"/>
                <a:ea typeface="+mn-ea"/>
                <a:cs typeface="+mn-cs"/>
              </a:rPr>
              <a:t>Norsk kulturskoleråd</a:t>
            </a:r>
          </a:p>
          <a:p>
            <a:pPr marL="342900" indent="-342900"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nb-NO" i="1" dirty="0">
              <a:solidFill>
                <a:srgbClr val="808080"/>
              </a:solidFill>
              <a:latin typeface="+mn-lt"/>
              <a:ea typeface="+mn-ea"/>
              <a:cs typeface="+mn-cs"/>
            </a:endParaRPr>
          </a:p>
          <a:p>
            <a:pPr marL="457200" indent="-457200">
              <a:lnSpc>
                <a:spcPct val="150000"/>
              </a:lnSpc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</a:pPr>
            <a:r>
              <a:rPr lang="nb-NO" i="1" dirty="0">
                <a:solidFill>
                  <a:srgbClr val="808080"/>
                </a:solidFill>
                <a:latin typeface="+mn-lt"/>
                <a:ea typeface="+mn-ea"/>
                <a:cs typeface="+mn-cs"/>
              </a:rPr>
              <a:t>Internasjonalt arbeidsmarked</a:t>
            </a:r>
          </a:p>
          <a:p>
            <a:pPr marL="457200" indent="-457200">
              <a:lnSpc>
                <a:spcPct val="150000"/>
              </a:lnSpc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</a:pPr>
            <a:r>
              <a:rPr lang="nb-NO" i="1" dirty="0">
                <a:solidFill>
                  <a:srgbClr val="808080"/>
                </a:solidFill>
                <a:latin typeface="+mn-lt"/>
                <a:ea typeface="+mn-ea"/>
                <a:cs typeface="+mn-cs"/>
              </a:rPr>
              <a:t>Flere søkere til musikkutdannelse, men ikke flere kvalifiserte</a:t>
            </a:r>
          </a:p>
          <a:p>
            <a:pPr marL="457200" indent="-457200">
              <a:lnSpc>
                <a:spcPct val="150000"/>
              </a:lnSpc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</a:pPr>
            <a:r>
              <a:rPr lang="nb-NO" i="1" dirty="0">
                <a:solidFill>
                  <a:srgbClr val="808080"/>
                </a:solidFill>
                <a:latin typeface="+mn-lt"/>
                <a:ea typeface="+mn-ea"/>
                <a:cs typeface="+mn-cs"/>
              </a:rPr>
              <a:t>Mye trening gjennom flere år</a:t>
            </a:r>
          </a:p>
          <a:p>
            <a:pPr marL="457200" indent="-457200">
              <a:lnSpc>
                <a:spcPct val="150000"/>
              </a:lnSpc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</a:pPr>
            <a:endParaRPr lang="nb-NO" i="1" dirty="0">
              <a:solidFill>
                <a:srgbClr val="808080"/>
              </a:solidFill>
              <a:latin typeface="+mn-lt"/>
              <a:ea typeface="+mn-ea"/>
              <a:cs typeface="+mn-cs"/>
            </a:endParaRPr>
          </a:p>
          <a:p>
            <a:pPr marL="457200" indent="-457200">
              <a:lnSpc>
                <a:spcPct val="150000"/>
              </a:lnSpc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</a:pPr>
            <a:r>
              <a:rPr lang="nb-NO" i="1" dirty="0">
                <a:solidFill>
                  <a:srgbClr val="808080"/>
                </a:solidFill>
                <a:latin typeface="+mn-lt"/>
                <a:ea typeface="+mn-ea"/>
                <a:cs typeface="+mn-cs"/>
              </a:rPr>
              <a:t>Tilby musikklasser i grunnskolen</a:t>
            </a:r>
          </a:p>
        </p:txBody>
      </p:sp>
    </p:spTree>
    <p:extLst>
      <p:ext uri="{BB962C8B-B14F-4D97-AF65-F5344CB8AC3E}">
        <p14:creationId xmlns:p14="http://schemas.microsoft.com/office/powerpoint/2010/main" val="155785527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tekst, skjermbilde, Nettside, Nettsted&#10;&#10;Automatisk generert beskrivelse">
            <a:hlinkClick r:id="rId2"/>
            <a:extLst>
              <a:ext uri="{FF2B5EF4-FFF2-40B4-BE49-F238E27FC236}">
                <a16:creationId xmlns:a16="http://schemas.microsoft.com/office/drawing/2014/main" id="{5834BDF1-87D3-81FB-31F8-111A81B4FF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80" y="1301335"/>
            <a:ext cx="8707440" cy="4399711"/>
          </a:xfrm>
          <a:prstGeom prst="rect">
            <a:avLst/>
          </a:prstGeom>
        </p:spPr>
      </p:pic>
      <p:sp>
        <p:nvSpPr>
          <p:cNvPr id="4" name="Tittel 1">
            <a:extLst>
              <a:ext uri="{FF2B5EF4-FFF2-40B4-BE49-F238E27FC236}">
                <a16:creationId xmlns:a16="http://schemas.microsoft.com/office/drawing/2014/main" id="{F7CF920F-4085-C9A8-DB49-9290A43A6BCD}"/>
              </a:ext>
            </a:extLst>
          </p:cNvPr>
          <p:cNvSpPr txBox="1">
            <a:spLocks/>
          </p:cNvSpPr>
          <p:nvPr/>
        </p:nvSpPr>
        <p:spPr>
          <a:xfrm>
            <a:off x="870772" y="674077"/>
            <a:ext cx="7836668" cy="53498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 i="1">
                <a:solidFill>
                  <a:srgbClr val="A9895A"/>
                </a:solidFill>
                <a:latin typeface="+mj-lt"/>
                <a:ea typeface="+mj-ea"/>
                <a:cs typeface="ヒラギノ明朝 ProN W3"/>
                <a:sym typeface="Georgia" panose="02040502050405020303" pitchFamily="18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 i="1">
                <a:solidFill>
                  <a:srgbClr val="A9895A"/>
                </a:solidFill>
                <a:latin typeface="Georgia" charset="0"/>
                <a:ea typeface="ヒラギノ明朝 ProN W3" charset="-128"/>
                <a:cs typeface="ヒラギノ明朝 ProN W3"/>
                <a:sym typeface="Georgia" panose="02040502050405020303" pitchFamily="18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 i="1">
                <a:solidFill>
                  <a:srgbClr val="A9895A"/>
                </a:solidFill>
                <a:latin typeface="Georgia" charset="0"/>
                <a:ea typeface="ヒラギノ明朝 ProN W3" charset="-128"/>
                <a:cs typeface="ヒラギノ明朝 ProN W3"/>
                <a:sym typeface="Georgia" panose="02040502050405020303" pitchFamily="18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 i="1">
                <a:solidFill>
                  <a:srgbClr val="A9895A"/>
                </a:solidFill>
                <a:latin typeface="Georgia" charset="0"/>
                <a:ea typeface="ヒラギノ明朝 ProN W3" charset="-128"/>
                <a:cs typeface="ヒラギノ明朝 ProN W3"/>
                <a:sym typeface="Georgia" panose="02040502050405020303" pitchFamily="18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 i="1">
                <a:solidFill>
                  <a:srgbClr val="A9895A"/>
                </a:solidFill>
                <a:latin typeface="Georgia" charset="0"/>
                <a:ea typeface="ヒラギノ明朝 ProN W3" charset="-128"/>
                <a:cs typeface="ヒラギノ明朝 ProN W3"/>
                <a:sym typeface="Georgia" panose="02040502050405020303" pitchFamily="18" charset="0"/>
              </a:defRPr>
            </a:lvl5pPr>
            <a:lvl6pPr marL="320943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>
                <a:solidFill>
                  <a:srgbClr val="FFFFFF"/>
                </a:solidFill>
                <a:latin typeface="Georgia" charset="0"/>
                <a:ea typeface="ヒラギノ明朝 ProN W3" charset="-128"/>
                <a:sym typeface="Georgia" charset="0"/>
              </a:defRPr>
            </a:lvl6pPr>
            <a:lvl7pPr marL="641892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>
                <a:solidFill>
                  <a:srgbClr val="FFFFFF"/>
                </a:solidFill>
                <a:latin typeface="Georgia" charset="0"/>
                <a:ea typeface="ヒラギノ明朝 ProN W3" charset="-128"/>
                <a:sym typeface="Georgia" charset="0"/>
              </a:defRPr>
            </a:lvl7pPr>
            <a:lvl8pPr marL="962841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>
                <a:solidFill>
                  <a:srgbClr val="FFFFFF"/>
                </a:solidFill>
                <a:latin typeface="Georgia" charset="0"/>
                <a:ea typeface="ヒラギノ明朝 ProN W3" charset="-128"/>
                <a:sym typeface="Georgia" charset="0"/>
              </a:defRPr>
            </a:lvl8pPr>
            <a:lvl9pPr marL="128379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>
                <a:solidFill>
                  <a:srgbClr val="FFFFFF"/>
                </a:solidFill>
                <a:latin typeface="Georgia" charset="0"/>
                <a:ea typeface="ヒラギノ明朝 ProN W3" charset="-128"/>
                <a:sym typeface="Georgia" charset="0"/>
              </a:defRPr>
            </a:lvl9pPr>
          </a:lstStyle>
          <a:p>
            <a:pPr algn="ctr" defTabSz="914400" eaLnBrk="1" hangingPunct="1"/>
            <a:r>
              <a:rPr lang="nb-NO" altLang="nb-NO" sz="3800" b="0" kern="0" dirty="0">
                <a:cs typeface="+mj-cs"/>
              </a:rPr>
              <a:t>Oslo-skolen</a:t>
            </a:r>
          </a:p>
        </p:txBody>
      </p:sp>
    </p:spTree>
    <p:extLst>
      <p:ext uri="{BB962C8B-B14F-4D97-AF65-F5344CB8AC3E}">
        <p14:creationId xmlns:p14="http://schemas.microsoft.com/office/powerpoint/2010/main" val="7536453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>
            <a:extLst>
              <a:ext uri="{FF2B5EF4-FFF2-40B4-BE49-F238E27FC236}">
                <a16:creationId xmlns:a16="http://schemas.microsoft.com/office/drawing/2014/main" id="{9854A1E1-0A3D-4E0E-AA29-616753614310}"/>
              </a:ext>
            </a:extLst>
          </p:cNvPr>
          <p:cNvSpPr txBox="1">
            <a:spLocks/>
          </p:cNvSpPr>
          <p:nvPr/>
        </p:nvSpPr>
        <p:spPr>
          <a:xfrm>
            <a:off x="972667" y="922517"/>
            <a:ext cx="2914650" cy="995899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 i="1">
                <a:solidFill>
                  <a:srgbClr val="A9895A"/>
                </a:solidFill>
                <a:latin typeface="+mj-lt"/>
                <a:ea typeface="+mj-ea"/>
                <a:cs typeface="ヒラギノ明朝 ProN W3"/>
                <a:sym typeface="Georgia" panose="02040502050405020303" pitchFamily="18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 i="1">
                <a:solidFill>
                  <a:srgbClr val="A9895A"/>
                </a:solidFill>
                <a:latin typeface="Georgia" charset="0"/>
                <a:ea typeface="ヒラギノ明朝 ProN W3" charset="-128"/>
                <a:cs typeface="ヒラギノ明朝 ProN W3"/>
                <a:sym typeface="Georgia" panose="02040502050405020303" pitchFamily="18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 i="1">
                <a:solidFill>
                  <a:srgbClr val="A9895A"/>
                </a:solidFill>
                <a:latin typeface="Georgia" charset="0"/>
                <a:ea typeface="ヒラギノ明朝 ProN W3" charset="-128"/>
                <a:cs typeface="ヒラギノ明朝 ProN W3"/>
                <a:sym typeface="Georgia" panose="02040502050405020303" pitchFamily="18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 i="1">
                <a:solidFill>
                  <a:srgbClr val="A9895A"/>
                </a:solidFill>
                <a:latin typeface="Georgia" charset="0"/>
                <a:ea typeface="ヒラギノ明朝 ProN W3" charset="-128"/>
                <a:cs typeface="ヒラギノ明朝 ProN W3"/>
                <a:sym typeface="Georgia" panose="02040502050405020303" pitchFamily="18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 i="1">
                <a:solidFill>
                  <a:srgbClr val="A9895A"/>
                </a:solidFill>
                <a:latin typeface="Georgia" charset="0"/>
                <a:ea typeface="ヒラギノ明朝 ProN W3" charset="-128"/>
                <a:cs typeface="ヒラギノ明朝 ProN W3"/>
                <a:sym typeface="Georgia" panose="02040502050405020303" pitchFamily="18" charset="0"/>
              </a:defRPr>
            </a:lvl5pPr>
            <a:lvl6pPr marL="320943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>
                <a:solidFill>
                  <a:srgbClr val="FFFFFF"/>
                </a:solidFill>
                <a:latin typeface="Georgia" charset="0"/>
                <a:ea typeface="ヒラギノ明朝 ProN W3" charset="-128"/>
                <a:sym typeface="Georgia" charset="0"/>
              </a:defRPr>
            </a:lvl6pPr>
            <a:lvl7pPr marL="641892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>
                <a:solidFill>
                  <a:srgbClr val="FFFFFF"/>
                </a:solidFill>
                <a:latin typeface="Georgia" charset="0"/>
                <a:ea typeface="ヒラギノ明朝 ProN W3" charset="-128"/>
                <a:sym typeface="Georgia" charset="0"/>
              </a:defRPr>
            </a:lvl7pPr>
            <a:lvl8pPr marL="962841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>
                <a:solidFill>
                  <a:srgbClr val="FFFFFF"/>
                </a:solidFill>
                <a:latin typeface="Georgia" charset="0"/>
                <a:ea typeface="ヒラギノ明朝 ProN W3" charset="-128"/>
                <a:sym typeface="Georgia" charset="0"/>
              </a:defRPr>
            </a:lvl8pPr>
            <a:lvl9pPr marL="128379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>
                <a:solidFill>
                  <a:srgbClr val="FFFFFF"/>
                </a:solidFill>
                <a:latin typeface="Georgia" charset="0"/>
                <a:ea typeface="ヒラギノ明朝 ProN W3" charset="-128"/>
                <a:sym typeface="Georgia" charset="0"/>
              </a:defRPr>
            </a:lvl9pPr>
          </a:lstStyle>
          <a:p>
            <a:pPr algn="ctr" defTabSz="914400" eaLnBrk="1" hangingPunct="1"/>
            <a:r>
              <a:rPr lang="nb-NO" altLang="nb-NO" sz="3800" b="0" kern="0" dirty="0">
                <a:cs typeface="+mj-cs"/>
              </a:rPr>
              <a:t>Majorstuen </a:t>
            </a:r>
          </a:p>
          <a:p>
            <a:pPr algn="ctr" defTabSz="914400" eaLnBrk="1" hangingPunct="1"/>
            <a:r>
              <a:rPr lang="nb-NO" altLang="nb-NO" sz="3800" b="0" kern="0" dirty="0">
                <a:cs typeface="+mj-cs"/>
              </a:rPr>
              <a:t>skole</a:t>
            </a:r>
          </a:p>
        </p:txBody>
      </p:sp>
      <p:sp>
        <p:nvSpPr>
          <p:cNvPr id="6" name="Undertittel 2">
            <a:extLst>
              <a:ext uri="{FF2B5EF4-FFF2-40B4-BE49-F238E27FC236}">
                <a16:creationId xmlns:a16="http://schemas.microsoft.com/office/drawing/2014/main" id="{2E7EE5FE-AA6F-4474-B05B-5495078C469E}"/>
              </a:ext>
            </a:extLst>
          </p:cNvPr>
          <p:cNvSpPr txBox="1">
            <a:spLocks/>
          </p:cNvSpPr>
          <p:nvPr/>
        </p:nvSpPr>
        <p:spPr>
          <a:xfrm>
            <a:off x="972667" y="2482416"/>
            <a:ext cx="7343749" cy="277952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2"/>
                </a:solidFill>
                <a:latin typeface="+mn-lt"/>
                <a:ea typeface="+mn-ea"/>
                <a:cs typeface="ヒラギノ明朝 ProN W3"/>
                <a:sym typeface="Georgia" panose="02040502050405020303" pitchFamily="18" charset="0"/>
              </a:defRPr>
            </a:lvl1pPr>
            <a:lvl2pPr marL="177800" indent="-177800" algn="l" rtl="0" eaLnBrk="0" fontAlgn="base" hangingPunct="0">
              <a:spcBef>
                <a:spcPct val="0"/>
              </a:spcBef>
              <a:spcAft>
                <a:spcPct val="0"/>
              </a:spcAft>
              <a:buSzPct val="60000"/>
              <a:buFont typeface="Lucida Grande"/>
              <a:buChar char="‣"/>
              <a:defRPr sz="1700">
                <a:solidFill>
                  <a:schemeClr val="bg2"/>
                </a:solidFill>
                <a:latin typeface="+mn-lt"/>
                <a:ea typeface="+mn-ea"/>
                <a:cs typeface="ヒラギノ明朝 ProN W3"/>
                <a:sym typeface="Georgia" panose="02040502050405020303" pitchFamily="18" charset="0"/>
              </a:defRPr>
            </a:lvl2pPr>
            <a:lvl3pPr marL="320675" indent="-17780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SzPct val="60000"/>
              <a:buFont typeface="Lucida Grande"/>
              <a:buChar char="‣"/>
              <a:defRPr sz="1500">
                <a:solidFill>
                  <a:schemeClr val="bg2"/>
                </a:solidFill>
                <a:latin typeface="+mn-lt"/>
                <a:ea typeface="+mn-ea"/>
                <a:cs typeface="ヒラギノ明朝 ProN W3"/>
                <a:sym typeface="Georgia" panose="02040502050405020303" pitchFamily="18" charset="0"/>
              </a:defRPr>
            </a:lvl3pPr>
            <a:lvl4pPr marL="498475" indent="-17780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SzPct val="60000"/>
              <a:buFont typeface="Lucida Grande"/>
              <a:buChar char="‣"/>
              <a:defRPr sz="1400">
                <a:solidFill>
                  <a:schemeClr val="bg2"/>
                </a:solidFill>
                <a:latin typeface="+mn-lt"/>
                <a:ea typeface="+mn-ea"/>
                <a:cs typeface="ヒラギノ明朝 ProN W3"/>
                <a:sym typeface="Georgia" panose="02040502050405020303" pitchFamily="18" charset="0"/>
              </a:defRPr>
            </a:lvl4pPr>
            <a:lvl5pPr marL="676275" indent="-17780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SzPct val="60000"/>
              <a:buFont typeface="Lucida Grande"/>
              <a:buChar char="‣"/>
              <a:defRPr>
                <a:solidFill>
                  <a:schemeClr val="bg2"/>
                </a:solidFill>
                <a:latin typeface="+mn-lt"/>
                <a:ea typeface="+mn-ea"/>
                <a:cs typeface="ヒラギノ明朝 ProN W3"/>
                <a:sym typeface="Georgia" panose="02040502050405020303" pitchFamily="18" charset="0"/>
              </a:defRPr>
            </a:lvl5pPr>
            <a:lvl6pPr marL="998508" indent="-178308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SzPct val="60000"/>
              <a:buFont typeface="Lucida Grande" charset="0"/>
              <a:buChar char="‣"/>
              <a:defRPr>
                <a:solidFill>
                  <a:srgbClr val="FFFFFF"/>
                </a:solidFill>
                <a:latin typeface="+mn-lt"/>
                <a:ea typeface="+mn-ea"/>
                <a:sym typeface="Georgia" charset="0"/>
              </a:defRPr>
            </a:lvl6pPr>
            <a:lvl7pPr marL="1319454" indent="-178308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SzPct val="60000"/>
              <a:buFont typeface="Lucida Grande" charset="0"/>
              <a:buChar char="‣"/>
              <a:defRPr>
                <a:solidFill>
                  <a:srgbClr val="FFFFFF"/>
                </a:solidFill>
                <a:latin typeface="+mn-lt"/>
                <a:ea typeface="+mn-ea"/>
                <a:sym typeface="Georgia" charset="0"/>
              </a:defRPr>
            </a:lvl7pPr>
            <a:lvl8pPr marL="1640400" indent="-178308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SzPct val="60000"/>
              <a:buFont typeface="Lucida Grande" charset="0"/>
              <a:buChar char="‣"/>
              <a:defRPr>
                <a:solidFill>
                  <a:srgbClr val="FFFFFF"/>
                </a:solidFill>
                <a:latin typeface="+mn-lt"/>
                <a:ea typeface="+mn-ea"/>
                <a:sym typeface="Georgia" charset="0"/>
              </a:defRPr>
            </a:lvl8pPr>
            <a:lvl9pPr marL="1961349" indent="-178308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SzPct val="60000"/>
              <a:buFont typeface="Lucida Grande" charset="0"/>
              <a:buChar char="‣"/>
              <a:defRPr>
                <a:solidFill>
                  <a:srgbClr val="FFFFFF"/>
                </a:solidFill>
                <a:latin typeface="+mn-lt"/>
                <a:ea typeface="+mn-ea"/>
                <a:sym typeface="Georgia" charset="0"/>
              </a:defRPr>
            </a:lvl9pPr>
          </a:lstStyle>
          <a:p>
            <a:pPr defTabSz="914400"/>
            <a:endParaRPr lang="nb-NO" kern="0" dirty="0"/>
          </a:p>
        </p:txBody>
      </p:sp>
      <p:pic>
        <p:nvPicPr>
          <p:cNvPr id="7" name="Bilde 6">
            <a:hlinkClick r:id="rId3"/>
            <a:extLst>
              <a:ext uri="{FF2B5EF4-FFF2-40B4-BE49-F238E27FC236}">
                <a16:creationId xmlns:a16="http://schemas.microsoft.com/office/drawing/2014/main" id="{35A1D58F-26B8-4714-BC70-1BAD543D9F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13" y="2153403"/>
            <a:ext cx="3108540" cy="3108540"/>
          </a:xfrm>
          <a:prstGeom prst="rect">
            <a:avLst/>
          </a:prstGeom>
        </p:spPr>
      </p:pic>
      <p:pic>
        <p:nvPicPr>
          <p:cNvPr id="2" name="Picture 5">
            <a:hlinkClick r:id="rId5"/>
            <a:extLst>
              <a:ext uri="{FF2B5EF4-FFF2-40B4-BE49-F238E27FC236}">
                <a16:creationId xmlns:a16="http://schemas.microsoft.com/office/drawing/2014/main" id="{F8E6E6B1-C28E-7172-BACB-F0DFA8EBA0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790" y="2153403"/>
            <a:ext cx="4670863" cy="3108540"/>
          </a:xfrm>
          <a:prstGeom prst="rect">
            <a:avLst/>
          </a:prstGeom>
        </p:spPr>
      </p:pic>
      <p:sp>
        <p:nvSpPr>
          <p:cNvPr id="3" name="Tittel 1">
            <a:extLst>
              <a:ext uri="{FF2B5EF4-FFF2-40B4-BE49-F238E27FC236}">
                <a16:creationId xmlns:a16="http://schemas.microsoft.com/office/drawing/2014/main" id="{1FF87878-B769-4C4A-29CA-95353F62EE27}"/>
              </a:ext>
            </a:extLst>
          </p:cNvPr>
          <p:cNvSpPr txBox="1">
            <a:spLocks/>
          </p:cNvSpPr>
          <p:nvPr/>
        </p:nvSpPr>
        <p:spPr>
          <a:xfrm>
            <a:off x="4276791" y="853871"/>
            <a:ext cx="4379524" cy="110564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 i="1">
                <a:solidFill>
                  <a:srgbClr val="A9895A"/>
                </a:solidFill>
                <a:latin typeface="+mj-lt"/>
                <a:ea typeface="+mj-ea"/>
                <a:cs typeface="ヒラギノ明朝 ProN W3"/>
                <a:sym typeface="Georgia" panose="02040502050405020303" pitchFamily="18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 i="1">
                <a:solidFill>
                  <a:srgbClr val="A9895A"/>
                </a:solidFill>
                <a:latin typeface="Georgia" charset="0"/>
                <a:ea typeface="ヒラギノ明朝 ProN W3" charset="-128"/>
                <a:cs typeface="ヒラギノ明朝 ProN W3"/>
                <a:sym typeface="Georgia" panose="02040502050405020303" pitchFamily="18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 i="1">
                <a:solidFill>
                  <a:srgbClr val="A9895A"/>
                </a:solidFill>
                <a:latin typeface="Georgia" charset="0"/>
                <a:ea typeface="ヒラギノ明朝 ProN W3" charset="-128"/>
                <a:cs typeface="ヒラギノ明朝 ProN W3"/>
                <a:sym typeface="Georgia" panose="02040502050405020303" pitchFamily="18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 i="1">
                <a:solidFill>
                  <a:srgbClr val="A9895A"/>
                </a:solidFill>
                <a:latin typeface="Georgia" charset="0"/>
                <a:ea typeface="ヒラギノ明朝 ProN W3" charset="-128"/>
                <a:cs typeface="ヒラギノ明朝 ProN W3"/>
                <a:sym typeface="Georgia" panose="02040502050405020303" pitchFamily="18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 i="1">
                <a:solidFill>
                  <a:srgbClr val="A9895A"/>
                </a:solidFill>
                <a:latin typeface="Georgia" charset="0"/>
                <a:ea typeface="ヒラギノ明朝 ProN W3" charset="-128"/>
                <a:cs typeface="ヒラギノ明朝 ProN W3"/>
                <a:sym typeface="Georgia" panose="02040502050405020303" pitchFamily="18" charset="0"/>
              </a:defRPr>
            </a:lvl5pPr>
            <a:lvl6pPr marL="320943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>
                <a:solidFill>
                  <a:srgbClr val="FFFFFF"/>
                </a:solidFill>
                <a:latin typeface="Georgia" charset="0"/>
                <a:ea typeface="ヒラギノ明朝 ProN W3" charset="-128"/>
                <a:sym typeface="Georgia" charset="0"/>
              </a:defRPr>
            </a:lvl6pPr>
            <a:lvl7pPr marL="641892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>
                <a:solidFill>
                  <a:srgbClr val="FFFFFF"/>
                </a:solidFill>
                <a:latin typeface="Georgia" charset="0"/>
                <a:ea typeface="ヒラギノ明朝 ProN W3" charset="-128"/>
                <a:sym typeface="Georgia" charset="0"/>
              </a:defRPr>
            </a:lvl7pPr>
            <a:lvl8pPr marL="962841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>
                <a:solidFill>
                  <a:srgbClr val="FFFFFF"/>
                </a:solidFill>
                <a:latin typeface="Georgia" charset="0"/>
                <a:ea typeface="ヒラギノ明朝 ProN W3" charset="-128"/>
                <a:sym typeface="Georgia" charset="0"/>
              </a:defRPr>
            </a:lvl8pPr>
            <a:lvl9pPr marL="128379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>
                <a:solidFill>
                  <a:srgbClr val="FFFFFF"/>
                </a:solidFill>
                <a:latin typeface="Georgia" charset="0"/>
                <a:ea typeface="ヒラギノ明朝 ProN W3" charset="-128"/>
                <a:sym typeface="Georgia" charset="0"/>
              </a:defRPr>
            </a:lvl9pPr>
          </a:lstStyle>
          <a:p>
            <a:pPr algn="ctr" defTabSz="914400" eaLnBrk="1" hangingPunct="1"/>
            <a:r>
              <a:rPr lang="nb-NO" altLang="nb-NO" sz="3800" b="0" kern="0" dirty="0">
                <a:cs typeface="+mj-cs"/>
              </a:rPr>
              <a:t>Barratt Due musikkinstitutt</a:t>
            </a:r>
          </a:p>
        </p:txBody>
      </p:sp>
    </p:spTree>
    <p:extLst>
      <p:ext uri="{BB962C8B-B14F-4D97-AF65-F5344CB8AC3E}">
        <p14:creationId xmlns:p14="http://schemas.microsoft.com/office/powerpoint/2010/main" val="72744373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29FDDE0A-F0E1-4754-AA9B-5AB3DF183A37}"/>
              </a:ext>
            </a:extLst>
          </p:cNvPr>
          <p:cNvSpPr/>
          <p:nvPr/>
        </p:nvSpPr>
        <p:spPr>
          <a:xfrm>
            <a:off x="827088" y="2046288"/>
            <a:ext cx="7561262" cy="769441"/>
          </a:xfrm>
          <a:prstGeom prst="rect">
            <a:avLst/>
          </a:prstGeom>
        </p:spPr>
        <p:txBody>
          <a:bodyPr anchor="t">
            <a:spAutoFit/>
          </a:bodyPr>
          <a:lstStyle/>
          <a:p>
            <a:pPr algn="ctr" eaLnBrk="1" hangingPunct="1">
              <a:defRPr/>
            </a:pPr>
            <a:endParaRPr lang="nb-NO" altLang="nb-NO" i="1" dirty="0">
              <a:cs typeface="Arial" pitchFamily="34" charset="0"/>
            </a:endParaRPr>
          </a:p>
          <a:p>
            <a:pPr algn="ctr">
              <a:defRPr/>
            </a:pPr>
            <a:endParaRPr lang="nb-NO" altLang="nb-NO" sz="2600" i="1" dirty="0">
              <a:solidFill>
                <a:srgbClr val="80808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ittel 1">
            <a:extLst>
              <a:ext uri="{FF2B5EF4-FFF2-40B4-BE49-F238E27FC236}">
                <a16:creationId xmlns:a16="http://schemas.microsoft.com/office/drawing/2014/main" id="{1251C27D-DF5E-4FD2-B9F7-7916CFF73037}"/>
              </a:ext>
            </a:extLst>
          </p:cNvPr>
          <p:cNvSpPr txBox="1">
            <a:spLocks/>
          </p:cNvSpPr>
          <p:nvPr/>
        </p:nvSpPr>
        <p:spPr bwMode="auto">
          <a:xfrm>
            <a:off x="395536" y="929423"/>
            <a:ext cx="7772400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 i="1">
                <a:solidFill>
                  <a:srgbClr val="A9895A"/>
                </a:solidFill>
                <a:latin typeface="+mj-lt"/>
                <a:ea typeface="+mj-ea"/>
                <a:cs typeface="ヒラギノ明朝 ProN W3"/>
                <a:sym typeface="Georgia" panose="02040502050405020303" pitchFamily="18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 i="1">
                <a:solidFill>
                  <a:srgbClr val="A9895A"/>
                </a:solidFill>
                <a:latin typeface="Georgia" charset="0"/>
                <a:ea typeface="ヒラギノ明朝 ProN W3" charset="-128"/>
                <a:cs typeface="ヒラギノ明朝 ProN W3"/>
                <a:sym typeface="Georgia" panose="02040502050405020303" pitchFamily="18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 i="1">
                <a:solidFill>
                  <a:srgbClr val="A9895A"/>
                </a:solidFill>
                <a:latin typeface="Georgia" charset="0"/>
                <a:ea typeface="ヒラギノ明朝 ProN W3" charset="-128"/>
                <a:cs typeface="ヒラギノ明朝 ProN W3"/>
                <a:sym typeface="Georgia" panose="02040502050405020303" pitchFamily="18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 i="1">
                <a:solidFill>
                  <a:srgbClr val="A9895A"/>
                </a:solidFill>
                <a:latin typeface="Georgia" charset="0"/>
                <a:ea typeface="ヒラギノ明朝 ProN W3" charset="-128"/>
                <a:cs typeface="ヒラギノ明朝 ProN W3"/>
                <a:sym typeface="Georgia" panose="02040502050405020303" pitchFamily="18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 i="1">
                <a:solidFill>
                  <a:srgbClr val="A9895A"/>
                </a:solidFill>
                <a:latin typeface="Georgia" charset="0"/>
                <a:ea typeface="ヒラギノ明朝 ProN W3" charset="-128"/>
                <a:cs typeface="ヒラギノ明朝 ProN W3"/>
                <a:sym typeface="Georgia" panose="02040502050405020303" pitchFamily="18" charset="0"/>
              </a:defRPr>
            </a:lvl5pPr>
            <a:lvl6pPr marL="320943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>
                <a:solidFill>
                  <a:srgbClr val="FFFFFF"/>
                </a:solidFill>
                <a:latin typeface="Georgia" charset="0"/>
                <a:ea typeface="ヒラギノ明朝 ProN W3" charset="-128"/>
                <a:sym typeface="Georgia" charset="0"/>
              </a:defRPr>
            </a:lvl6pPr>
            <a:lvl7pPr marL="641892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>
                <a:solidFill>
                  <a:srgbClr val="FFFFFF"/>
                </a:solidFill>
                <a:latin typeface="Georgia" charset="0"/>
                <a:ea typeface="ヒラギノ明朝 ProN W3" charset="-128"/>
                <a:sym typeface="Georgia" charset="0"/>
              </a:defRPr>
            </a:lvl7pPr>
            <a:lvl8pPr marL="962841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>
                <a:solidFill>
                  <a:srgbClr val="FFFFFF"/>
                </a:solidFill>
                <a:latin typeface="Georgia" charset="0"/>
                <a:ea typeface="ヒラギノ明朝 ProN W3" charset="-128"/>
                <a:sym typeface="Georgia" charset="0"/>
              </a:defRPr>
            </a:lvl8pPr>
            <a:lvl9pPr marL="128379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>
                <a:solidFill>
                  <a:srgbClr val="FFFFFF"/>
                </a:solidFill>
                <a:latin typeface="Georgia" charset="0"/>
                <a:ea typeface="ヒラギノ明朝 ProN W3" charset="-128"/>
                <a:sym typeface="Georgia" charset="0"/>
              </a:defRPr>
            </a:lvl9pPr>
          </a:lstStyle>
          <a:p>
            <a:pPr algn="ctr" defTabSz="914400" eaLnBrk="1" hangingPunct="1"/>
            <a:r>
              <a:rPr lang="nb-NO" altLang="nb-NO" sz="3800" b="0" kern="0" dirty="0">
                <a:cs typeface="+mj-cs"/>
              </a:rPr>
              <a:t>UDE Formål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8651D048-D600-4DC2-8126-A31685CEE746}"/>
              </a:ext>
            </a:extLst>
          </p:cNvPr>
          <p:cNvSpPr txBox="1"/>
          <p:nvPr/>
        </p:nvSpPr>
        <p:spPr>
          <a:xfrm>
            <a:off x="589402" y="2079081"/>
            <a:ext cx="7965195" cy="18199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 fontAlgn="base">
              <a:lnSpc>
                <a:spcPct val="150000"/>
              </a:lnSpc>
            </a:pPr>
            <a:r>
              <a:rPr lang="nb-NO" sz="2600" i="1" dirty="0">
                <a:solidFill>
                  <a:srgbClr val="808080"/>
                </a:solidFill>
                <a:latin typeface="+mn-lt"/>
                <a:ea typeface="+mn-ea"/>
                <a:cs typeface="+mn-cs"/>
              </a:rPr>
              <a:t>«Motiverte elever med spesiell interesse og talent innen musikk skal gjennom ordinær grunnskole, få økte muligheter til musikalsk talentutvikling.»  </a:t>
            </a:r>
          </a:p>
        </p:txBody>
      </p:sp>
    </p:spTree>
    <p:extLst>
      <p:ext uri="{BB962C8B-B14F-4D97-AF65-F5344CB8AC3E}">
        <p14:creationId xmlns:p14="http://schemas.microsoft.com/office/powerpoint/2010/main" val="549865497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29FDDE0A-F0E1-4754-AA9B-5AB3DF183A37}"/>
              </a:ext>
            </a:extLst>
          </p:cNvPr>
          <p:cNvSpPr/>
          <p:nvPr/>
        </p:nvSpPr>
        <p:spPr>
          <a:xfrm>
            <a:off x="827088" y="2046288"/>
            <a:ext cx="7561262" cy="769441"/>
          </a:xfrm>
          <a:prstGeom prst="rect">
            <a:avLst/>
          </a:prstGeom>
        </p:spPr>
        <p:txBody>
          <a:bodyPr anchor="t">
            <a:spAutoFit/>
          </a:bodyPr>
          <a:lstStyle/>
          <a:p>
            <a:pPr algn="ctr" eaLnBrk="1" hangingPunct="1">
              <a:defRPr/>
            </a:pPr>
            <a:endParaRPr lang="nb-NO" altLang="nb-NO" i="1" dirty="0">
              <a:cs typeface="Arial" pitchFamily="34" charset="0"/>
            </a:endParaRPr>
          </a:p>
          <a:p>
            <a:pPr algn="ctr">
              <a:defRPr/>
            </a:pPr>
            <a:endParaRPr lang="nb-NO" altLang="nb-NO" sz="2600" i="1" dirty="0">
              <a:solidFill>
                <a:srgbClr val="80808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ittel 1">
            <a:extLst>
              <a:ext uri="{FF2B5EF4-FFF2-40B4-BE49-F238E27FC236}">
                <a16:creationId xmlns:a16="http://schemas.microsoft.com/office/drawing/2014/main" id="{1251C27D-DF5E-4FD2-B9F7-7916CFF73037}"/>
              </a:ext>
            </a:extLst>
          </p:cNvPr>
          <p:cNvSpPr txBox="1">
            <a:spLocks/>
          </p:cNvSpPr>
          <p:nvPr/>
        </p:nvSpPr>
        <p:spPr bwMode="auto">
          <a:xfrm>
            <a:off x="406553" y="940441"/>
            <a:ext cx="7772400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 i="1">
                <a:solidFill>
                  <a:srgbClr val="A9895A"/>
                </a:solidFill>
                <a:latin typeface="+mj-lt"/>
                <a:ea typeface="+mj-ea"/>
                <a:cs typeface="ヒラギノ明朝 ProN W3"/>
                <a:sym typeface="Georgia" panose="02040502050405020303" pitchFamily="18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 i="1">
                <a:solidFill>
                  <a:srgbClr val="A9895A"/>
                </a:solidFill>
                <a:latin typeface="Georgia" charset="0"/>
                <a:ea typeface="ヒラギノ明朝 ProN W3" charset="-128"/>
                <a:cs typeface="ヒラギノ明朝 ProN W3"/>
                <a:sym typeface="Georgia" panose="02040502050405020303" pitchFamily="18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 i="1">
                <a:solidFill>
                  <a:srgbClr val="A9895A"/>
                </a:solidFill>
                <a:latin typeface="Georgia" charset="0"/>
                <a:ea typeface="ヒラギノ明朝 ProN W3" charset="-128"/>
                <a:cs typeface="ヒラギノ明朝 ProN W3"/>
                <a:sym typeface="Georgia" panose="02040502050405020303" pitchFamily="18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 i="1">
                <a:solidFill>
                  <a:srgbClr val="A9895A"/>
                </a:solidFill>
                <a:latin typeface="Georgia" charset="0"/>
                <a:ea typeface="ヒラギノ明朝 ProN W3" charset="-128"/>
                <a:cs typeface="ヒラギノ明朝 ProN W3"/>
                <a:sym typeface="Georgia" panose="02040502050405020303" pitchFamily="18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 i="1">
                <a:solidFill>
                  <a:srgbClr val="A9895A"/>
                </a:solidFill>
                <a:latin typeface="Georgia" charset="0"/>
                <a:ea typeface="ヒラギノ明朝 ProN W3" charset="-128"/>
                <a:cs typeface="ヒラギノ明朝 ProN W3"/>
                <a:sym typeface="Georgia" panose="02040502050405020303" pitchFamily="18" charset="0"/>
              </a:defRPr>
            </a:lvl5pPr>
            <a:lvl6pPr marL="320943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>
                <a:solidFill>
                  <a:srgbClr val="FFFFFF"/>
                </a:solidFill>
                <a:latin typeface="Georgia" charset="0"/>
                <a:ea typeface="ヒラギノ明朝 ProN W3" charset="-128"/>
                <a:sym typeface="Georgia" charset="0"/>
              </a:defRPr>
            </a:lvl6pPr>
            <a:lvl7pPr marL="641892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>
                <a:solidFill>
                  <a:srgbClr val="FFFFFF"/>
                </a:solidFill>
                <a:latin typeface="Georgia" charset="0"/>
                <a:ea typeface="ヒラギノ明朝 ProN W3" charset="-128"/>
                <a:sym typeface="Georgia" charset="0"/>
              </a:defRPr>
            </a:lvl7pPr>
            <a:lvl8pPr marL="962841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>
                <a:solidFill>
                  <a:srgbClr val="FFFFFF"/>
                </a:solidFill>
                <a:latin typeface="Georgia" charset="0"/>
                <a:ea typeface="ヒラギノ明朝 ProN W3" charset="-128"/>
                <a:sym typeface="Georgia" charset="0"/>
              </a:defRPr>
            </a:lvl8pPr>
            <a:lvl9pPr marL="128379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>
                <a:solidFill>
                  <a:srgbClr val="FFFFFF"/>
                </a:solidFill>
                <a:latin typeface="Georgia" charset="0"/>
                <a:ea typeface="ヒラギノ明朝 ProN W3" charset="-128"/>
                <a:sym typeface="Georgia" charset="0"/>
              </a:defRPr>
            </a:lvl9pPr>
          </a:lstStyle>
          <a:p>
            <a:pPr algn="ctr" defTabSz="914400" eaLnBrk="1" hangingPunct="1"/>
            <a:r>
              <a:rPr lang="nb-NO" altLang="nb-NO" sz="3800" b="0" kern="0" dirty="0">
                <a:cs typeface="+mj-cs"/>
              </a:rPr>
              <a:t>UDE Formål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6F24A1F9-9C5B-4D2C-98D6-E4E0504B2BEB}"/>
              </a:ext>
            </a:extLst>
          </p:cNvPr>
          <p:cNvSpPr txBox="1"/>
          <p:nvPr/>
        </p:nvSpPr>
        <p:spPr>
          <a:xfrm>
            <a:off x="755650" y="1824131"/>
            <a:ext cx="7772400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nb-NO" sz="2000" i="1" dirty="0">
                <a:solidFill>
                  <a:srgbClr val="808080"/>
                </a:solidFill>
                <a:latin typeface="+mn-lt"/>
                <a:ea typeface="+mn-ea"/>
                <a:cs typeface="+mn-cs"/>
              </a:rPr>
              <a:t>«Tilbudet skal være et høykvalitetstilbud i klassisk musikk i tillegg til det som i dag tilbys av musikkundervisning i grunnskolen og ved kulturskolene.  </a:t>
            </a:r>
          </a:p>
          <a:p>
            <a:pPr algn="l" rtl="0" fontAlgn="base"/>
            <a:r>
              <a:rPr lang="nb-NO" sz="2000" i="1" dirty="0">
                <a:solidFill>
                  <a:srgbClr val="808080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pPr algn="l" rtl="0" fontAlgn="base"/>
            <a:r>
              <a:rPr lang="nb-NO" sz="2000" i="1" dirty="0">
                <a:solidFill>
                  <a:srgbClr val="808080"/>
                </a:solidFill>
                <a:latin typeface="+mn-lt"/>
                <a:ea typeface="+mn-ea"/>
                <a:cs typeface="+mn-cs"/>
              </a:rPr>
              <a:t>Opplæringen skal: </a:t>
            </a:r>
          </a:p>
          <a:p>
            <a:pPr marL="798513" lvl="1" indent="-342900">
              <a:buFont typeface="Arial" panose="020B0604020202020204" pitchFamily="34" charset="0"/>
              <a:buChar char="•"/>
            </a:pPr>
            <a:r>
              <a:rPr lang="nb-NO" sz="2000" i="1" dirty="0">
                <a:solidFill>
                  <a:srgbClr val="808080"/>
                </a:solidFill>
                <a:latin typeface="+mn-lt"/>
                <a:ea typeface="+mn-ea"/>
                <a:cs typeface="+mn-cs"/>
              </a:rPr>
              <a:t>bidra til elevenes muligheter til å lykkes i høyere musikkutdannelse og profesjonell yrkesutøvelse innen musikk og kulturliv  </a:t>
            </a:r>
          </a:p>
          <a:p>
            <a:pPr marL="798513" lvl="1" indent="-342900">
              <a:buFont typeface="Arial" panose="020B0604020202020204" pitchFamily="34" charset="0"/>
              <a:buChar char="•"/>
            </a:pPr>
            <a:r>
              <a:rPr lang="nb-NO" sz="2000" i="1" dirty="0">
                <a:solidFill>
                  <a:srgbClr val="808080"/>
                </a:solidFill>
                <a:latin typeface="+mn-lt"/>
                <a:ea typeface="+mn-ea"/>
                <a:cs typeface="+mn-cs"/>
              </a:rPr>
              <a:t>gi differensiert opplæring til elever som viser spesielle talenter innen et område  </a:t>
            </a:r>
          </a:p>
          <a:p>
            <a:pPr marL="798513" lvl="1" indent="-342900">
              <a:buFont typeface="Arial" panose="020B0604020202020204" pitchFamily="34" charset="0"/>
              <a:buChar char="•"/>
            </a:pPr>
            <a:r>
              <a:rPr lang="nb-NO" sz="2000" i="1" dirty="0">
                <a:solidFill>
                  <a:srgbClr val="808080"/>
                </a:solidFill>
                <a:latin typeface="+mn-lt"/>
                <a:ea typeface="+mn-ea"/>
                <a:cs typeface="+mn-cs"/>
              </a:rPr>
              <a:t>øke unge musikkinteresserte barn og unges mulighet til deltakelse i musikk  </a:t>
            </a:r>
          </a:p>
          <a:p>
            <a:pPr marL="798513" lvl="1" indent="-342900">
              <a:buFont typeface="Arial" panose="020B0604020202020204" pitchFamily="34" charset="0"/>
              <a:buChar char="•"/>
            </a:pPr>
            <a:r>
              <a:rPr lang="nb-NO" sz="2000" i="1" dirty="0">
                <a:solidFill>
                  <a:srgbClr val="808080"/>
                </a:solidFill>
                <a:latin typeface="+mn-lt"/>
                <a:ea typeface="+mn-ea"/>
                <a:cs typeface="+mn-cs"/>
              </a:rPr>
              <a:t>bidra til å forsterke Majorstuen skoles musiske profil»</a:t>
            </a:r>
          </a:p>
        </p:txBody>
      </p:sp>
    </p:spTree>
    <p:extLst>
      <p:ext uri="{BB962C8B-B14F-4D97-AF65-F5344CB8AC3E}">
        <p14:creationId xmlns:p14="http://schemas.microsoft.com/office/powerpoint/2010/main" val="3381987091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29FDDE0A-F0E1-4754-AA9B-5AB3DF183A37}"/>
              </a:ext>
            </a:extLst>
          </p:cNvPr>
          <p:cNvSpPr/>
          <p:nvPr/>
        </p:nvSpPr>
        <p:spPr>
          <a:xfrm>
            <a:off x="827088" y="2046288"/>
            <a:ext cx="7561262" cy="1569660"/>
          </a:xfrm>
          <a:prstGeom prst="rect">
            <a:avLst/>
          </a:prstGeom>
        </p:spPr>
        <p:txBody>
          <a:bodyPr lIns="91440" tIns="45720" rIns="91440" bIns="45720" anchor="t">
            <a:spAutoFit/>
          </a:bodyPr>
          <a:lstStyle/>
          <a:p>
            <a:pPr algn="ctr" eaLnBrk="1" hangingPunct="1">
              <a:defRPr/>
            </a:pPr>
            <a:endParaRPr lang="nb-NO" altLang="nb-NO" i="1" dirty="0">
              <a:cs typeface="Arial" pitchFamily="34" charset="0"/>
            </a:endParaRPr>
          </a:p>
          <a:p>
            <a:pPr algn="ctr">
              <a:defRPr/>
            </a:pPr>
            <a:r>
              <a:rPr lang="nb-NO" altLang="nb-NO" sz="2600" i="1" dirty="0">
                <a:solidFill>
                  <a:srgbClr val="808080"/>
                </a:solidFill>
                <a:latin typeface="+mn-lt"/>
                <a:ea typeface="+mn-ea"/>
                <a:cs typeface="+mn-cs"/>
                <a:sym typeface="Georgia" pitchFamily="18" charset="0"/>
              </a:rPr>
              <a:t>«Musikk på Majorstuen skal skape et </a:t>
            </a:r>
            <a:r>
              <a:rPr lang="nb-NO" altLang="nb-NO" sz="2600" b="1" i="1" dirty="0">
                <a:solidFill>
                  <a:srgbClr val="808080"/>
                </a:solidFill>
                <a:latin typeface="+mn-lt"/>
                <a:ea typeface="+mn-ea"/>
                <a:cs typeface="+mn-cs"/>
                <a:sym typeface="Georgia" pitchFamily="18" charset="0"/>
              </a:rPr>
              <a:t>rom </a:t>
            </a:r>
          </a:p>
          <a:p>
            <a:pPr algn="ctr">
              <a:defRPr/>
            </a:pPr>
            <a:r>
              <a:rPr lang="nb-NO" altLang="nb-NO" sz="2600" i="1" dirty="0">
                <a:solidFill>
                  <a:srgbClr val="808080"/>
                </a:solidFill>
                <a:latin typeface="+mn-lt"/>
                <a:ea typeface="+mn-ea"/>
                <a:cs typeface="+mn-cs"/>
                <a:sym typeface="Georgia" pitchFamily="18" charset="0"/>
              </a:rPr>
              <a:t>som gir mulighet til å ta </a:t>
            </a:r>
            <a:endParaRPr lang="nb-NO" dirty="0">
              <a:solidFill>
                <a:srgbClr val="000000"/>
              </a:solidFill>
              <a:ea typeface="+mn-ea"/>
              <a:cs typeface="+mn-cs"/>
              <a:sym typeface="Georgia" pitchFamily="18" charset="0"/>
            </a:endParaRPr>
          </a:p>
          <a:p>
            <a:pPr algn="ctr">
              <a:defRPr/>
            </a:pPr>
            <a:r>
              <a:rPr lang="nb-NO" altLang="nb-NO" sz="2600" i="1" dirty="0">
                <a:solidFill>
                  <a:srgbClr val="808080"/>
                </a:solidFill>
                <a:latin typeface="+mn-lt"/>
                <a:ea typeface="+mn-ea"/>
                <a:cs typeface="+mn-cs"/>
                <a:sym typeface="Georgia" pitchFamily="18" charset="0"/>
              </a:rPr>
              <a:t>et </a:t>
            </a:r>
            <a:r>
              <a:rPr lang="nb-NO" altLang="nb-NO" sz="2600" b="1" i="1" dirty="0">
                <a:solidFill>
                  <a:srgbClr val="808080"/>
                </a:solidFill>
                <a:latin typeface="+mn-lt"/>
                <a:ea typeface="+mn-ea"/>
                <a:cs typeface="+mn-cs"/>
                <a:sym typeface="Georgia" pitchFamily="18" charset="0"/>
              </a:rPr>
              <a:t>realistisk valg </a:t>
            </a:r>
            <a:r>
              <a:rPr lang="nb-NO" altLang="nb-NO" sz="2600" i="1" dirty="0">
                <a:solidFill>
                  <a:srgbClr val="808080"/>
                </a:solidFill>
                <a:latin typeface="+mn-lt"/>
                <a:ea typeface="+mn-ea"/>
                <a:cs typeface="+mn-cs"/>
                <a:sym typeface="Georgia" pitchFamily="18" charset="0"/>
              </a:rPr>
              <a:t>om å bli musiker.»</a:t>
            </a:r>
            <a:endParaRPr lang="nb-NO" altLang="nb-NO" sz="2600" i="1" dirty="0">
              <a:solidFill>
                <a:srgbClr val="80808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Tittel 1">
            <a:extLst>
              <a:ext uri="{FF2B5EF4-FFF2-40B4-BE49-F238E27FC236}">
                <a16:creationId xmlns:a16="http://schemas.microsoft.com/office/drawing/2014/main" id="{5E873A6C-3332-8FD0-C99E-E8B8D404C96C}"/>
              </a:ext>
            </a:extLst>
          </p:cNvPr>
          <p:cNvSpPr txBox="1">
            <a:spLocks/>
          </p:cNvSpPr>
          <p:nvPr/>
        </p:nvSpPr>
        <p:spPr bwMode="auto">
          <a:xfrm>
            <a:off x="406553" y="940441"/>
            <a:ext cx="7772400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 i="1">
                <a:solidFill>
                  <a:srgbClr val="A9895A"/>
                </a:solidFill>
                <a:latin typeface="+mj-lt"/>
                <a:ea typeface="+mj-ea"/>
                <a:cs typeface="ヒラギノ明朝 ProN W3"/>
                <a:sym typeface="Georgia" panose="02040502050405020303" pitchFamily="18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 i="1">
                <a:solidFill>
                  <a:srgbClr val="A9895A"/>
                </a:solidFill>
                <a:latin typeface="Georgia" charset="0"/>
                <a:ea typeface="ヒラギノ明朝 ProN W3" charset="-128"/>
                <a:cs typeface="ヒラギノ明朝 ProN W3"/>
                <a:sym typeface="Georgia" panose="02040502050405020303" pitchFamily="18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 i="1">
                <a:solidFill>
                  <a:srgbClr val="A9895A"/>
                </a:solidFill>
                <a:latin typeface="Georgia" charset="0"/>
                <a:ea typeface="ヒラギノ明朝 ProN W3" charset="-128"/>
                <a:cs typeface="ヒラギノ明朝 ProN W3"/>
                <a:sym typeface="Georgia" panose="02040502050405020303" pitchFamily="18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 i="1">
                <a:solidFill>
                  <a:srgbClr val="A9895A"/>
                </a:solidFill>
                <a:latin typeface="Georgia" charset="0"/>
                <a:ea typeface="ヒラギノ明朝 ProN W3" charset="-128"/>
                <a:cs typeface="ヒラギノ明朝 ProN W3"/>
                <a:sym typeface="Georgia" panose="02040502050405020303" pitchFamily="18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 i="1">
                <a:solidFill>
                  <a:srgbClr val="A9895A"/>
                </a:solidFill>
                <a:latin typeface="Georgia" charset="0"/>
                <a:ea typeface="ヒラギノ明朝 ProN W3" charset="-128"/>
                <a:cs typeface="ヒラギノ明朝 ProN W3"/>
                <a:sym typeface="Georgia" panose="02040502050405020303" pitchFamily="18" charset="0"/>
              </a:defRPr>
            </a:lvl5pPr>
            <a:lvl6pPr marL="320943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>
                <a:solidFill>
                  <a:srgbClr val="FFFFFF"/>
                </a:solidFill>
                <a:latin typeface="Georgia" charset="0"/>
                <a:ea typeface="ヒラギノ明朝 ProN W3" charset="-128"/>
                <a:sym typeface="Georgia" charset="0"/>
              </a:defRPr>
            </a:lvl6pPr>
            <a:lvl7pPr marL="641892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>
                <a:solidFill>
                  <a:srgbClr val="FFFFFF"/>
                </a:solidFill>
                <a:latin typeface="Georgia" charset="0"/>
                <a:ea typeface="ヒラギノ明朝 ProN W3" charset="-128"/>
                <a:sym typeface="Georgia" charset="0"/>
              </a:defRPr>
            </a:lvl7pPr>
            <a:lvl8pPr marL="962841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>
                <a:solidFill>
                  <a:srgbClr val="FFFFFF"/>
                </a:solidFill>
                <a:latin typeface="Georgia" charset="0"/>
                <a:ea typeface="ヒラギノ明朝 ProN W3" charset="-128"/>
                <a:sym typeface="Georgia" charset="0"/>
              </a:defRPr>
            </a:lvl8pPr>
            <a:lvl9pPr marL="128379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>
                <a:solidFill>
                  <a:srgbClr val="FFFFFF"/>
                </a:solidFill>
                <a:latin typeface="Georgia" charset="0"/>
                <a:ea typeface="ヒラギノ明朝 ProN W3" charset="-128"/>
                <a:sym typeface="Georgia" charset="0"/>
              </a:defRPr>
            </a:lvl9pPr>
          </a:lstStyle>
          <a:p>
            <a:pPr algn="ctr" defTabSz="914400" eaLnBrk="1" hangingPunct="1"/>
            <a:r>
              <a:rPr lang="nb-NO" altLang="nb-NO" sz="3800" b="0" kern="0" dirty="0">
                <a:cs typeface="+mj-cs"/>
              </a:rPr>
              <a:t>Visjon M@M</a:t>
            </a:r>
          </a:p>
        </p:txBody>
      </p:sp>
    </p:spTree>
    <p:extLst>
      <p:ext uri="{BB962C8B-B14F-4D97-AF65-F5344CB8AC3E}">
        <p14:creationId xmlns:p14="http://schemas.microsoft.com/office/powerpoint/2010/main" val="11751743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198247F3-6A8C-948A-C890-5F4E8A82F9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24342411"/>
              </p:ext>
            </p:extLst>
          </p:nvPr>
        </p:nvGraphicFramePr>
        <p:xfrm>
          <a:off x="1122978" y="1550923"/>
          <a:ext cx="6735913" cy="48754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ittel 1">
            <a:extLst>
              <a:ext uri="{FF2B5EF4-FFF2-40B4-BE49-F238E27FC236}">
                <a16:creationId xmlns:a16="http://schemas.microsoft.com/office/drawing/2014/main" id="{1D264BE5-ED9B-59B4-8B93-C1071E276150}"/>
              </a:ext>
            </a:extLst>
          </p:cNvPr>
          <p:cNvSpPr txBox="1">
            <a:spLocks/>
          </p:cNvSpPr>
          <p:nvPr/>
        </p:nvSpPr>
        <p:spPr>
          <a:xfrm>
            <a:off x="539552" y="908720"/>
            <a:ext cx="7920880" cy="666917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90000"/>
              </a:lnSpc>
            </a:pPr>
            <a:r>
              <a:rPr lang="nb-NO" sz="3800" i="1" kern="0" dirty="0">
                <a:solidFill>
                  <a:srgbClr val="A9895A"/>
                </a:solidFill>
                <a:sym typeface="Georgia" panose="02040502050405020303" pitchFamily="18" charset="0"/>
              </a:rPr>
              <a:t>Profesjonsutdannelse i musikk</a:t>
            </a:r>
          </a:p>
        </p:txBody>
      </p:sp>
    </p:spTree>
    <p:extLst>
      <p:ext uri="{BB962C8B-B14F-4D97-AF65-F5344CB8AC3E}">
        <p14:creationId xmlns:p14="http://schemas.microsoft.com/office/powerpoint/2010/main" val="49013238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Motivato ledere og adm 2015.03.17">
  <a:themeElements>
    <a:clrScheme name="Side 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ide 1">
      <a:majorFont>
        <a:latin typeface="Georgia"/>
        <a:ea typeface="ヒラギノ明朝 ProN W3"/>
        <a:cs typeface=""/>
      </a:majorFont>
      <a:minorFont>
        <a:latin typeface="Georgia"/>
        <a:ea typeface="ヒラギノ明朝 ProN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Side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Klaver1">
  <a:themeElements>
    <a:clrScheme name="Tekst og bild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kst og bilder">
      <a:majorFont>
        <a:latin typeface="Georgia"/>
        <a:ea typeface="ヒラギノ明朝 ProN W3"/>
        <a:cs typeface=""/>
      </a:majorFont>
      <a:minorFont>
        <a:latin typeface="Georgia"/>
        <a:ea typeface="ヒラギノ明朝 ProN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Tekst og bild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Klaver2">
  <a:themeElements>
    <a:clrScheme name="Tekst og bild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kst og bilder">
      <a:majorFont>
        <a:latin typeface="Georgia"/>
        <a:ea typeface="ヒラギノ明朝 ProN W3"/>
        <a:cs typeface=""/>
      </a:majorFont>
      <a:minorFont>
        <a:latin typeface="Georgia"/>
        <a:ea typeface="ヒラギノ明朝 ProN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Tekst og bild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Mørk bakgrunn 1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77169"/>
      </a:accent1>
      <a:accent2>
        <a:srgbClr val="333399"/>
      </a:accent2>
      <a:accent3>
        <a:srgbClr val="FFFFFF"/>
      </a:accent3>
      <a:accent4>
        <a:srgbClr val="000000"/>
      </a:accent4>
      <a:accent5>
        <a:srgbClr val="BDBBB9"/>
      </a:accent5>
      <a:accent6>
        <a:srgbClr val="2D2D8A"/>
      </a:accent6>
      <a:hlink>
        <a:srgbClr val="009999"/>
      </a:hlink>
      <a:folHlink>
        <a:srgbClr val="99CC00"/>
      </a:folHlink>
    </a:clrScheme>
    <a:fontScheme name="Master #10">
      <a:majorFont>
        <a:latin typeface="Georgia"/>
        <a:ea typeface="ヒラギノ明朝 ProN W3"/>
        <a:cs typeface=""/>
      </a:majorFont>
      <a:minorFont>
        <a:latin typeface="Georgia"/>
        <a:ea typeface="ヒラギノ明朝 ProN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Master #10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Mørk bakgrunn 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77169"/>
      </a:accent1>
      <a:accent2>
        <a:srgbClr val="333399"/>
      </a:accent2>
      <a:accent3>
        <a:srgbClr val="FFFFFF"/>
      </a:accent3>
      <a:accent4>
        <a:srgbClr val="000000"/>
      </a:accent4>
      <a:accent5>
        <a:srgbClr val="BDBBB9"/>
      </a:accent5>
      <a:accent6>
        <a:srgbClr val="2D2D8A"/>
      </a:accent6>
      <a:hlink>
        <a:srgbClr val="009999"/>
      </a:hlink>
      <a:folHlink>
        <a:srgbClr val="99CC00"/>
      </a:folHlink>
    </a:clrScheme>
    <a:fontScheme name="Master #10">
      <a:majorFont>
        <a:latin typeface="Georgia"/>
        <a:ea typeface="ヒラギノ明朝 ProN W3"/>
        <a:cs typeface=""/>
      </a:majorFont>
      <a:minorFont>
        <a:latin typeface="Georgia"/>
        <a:ea typeface="ヒラギノ明朝 ProN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Master #10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Helsid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77169"/>
      </a:accent1>
      <a:accent2>
        <a:srgbClr val="333399"/>
      </a:accent2>
      <a:accent3>
        <a:srgbClr val="FFFFFF"/>
      </a:accent3>
      <a:accent4>
        <a:srgbClr val="000000"/>
      </a:accent4>
      <a:accent5>
        <a:srgbClr val="BDBBB9"/>
      </a:accent5>
      <a:accent6>
        <a:srgbClr val="2D2D8A"/>
      </a:accent6>
      <a:hlink>
        <a:srgbClr val="009999"/>
      </a:hlink>
      <a:folHlink>
        <a:srgbClr val="99CC00"/>
      </a:folHlink>
    </a:clrScheme>
    <a:fontScheme name="Master #10">
      <a:majorFont>
        <a:latin typeface="Georgia"/>
        <a:ea typeface="ヒラギノ明朝 ProN W3"/>
        <a:cs typeface=""/>
      </a:majorFont>
      <a:minorFont>
        <a:latin typeface="Georgia"/>
        <a:ea typeface="ヒラギノ明朝 ProN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Master #10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Helside - H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77169"/>
      </a:accent1>
      <a:accent2>
        <a:srgbClr val="333399"/>
      </a:accent2>
      <a:accent3>
        <a:srgbClr val="FFFFFF"/>
      </a:accent3>
      <a:accent4>
        <a:srgbClr val="000000"/>
      </a:accent4>
      <a:accent5>
        <a:srgbClr val="BDBBB9"/>
      </a:accent5>
      <a:accent6>
        <a:srgbClr val="2D2D8A"/>
      </a:accent6>
      <a:hlink>
        <a:srgbClr val="009999"/>
      </a:hlink>
      <a:folHlink>
        <a:srgbClr val="99CC00"/>
      </a:folHlink>
    </a:clrScheme>
    <a:fontScheme name="Master #10">
      <a:majorFont>
        <a:latin typeface="Georgia"/>
        <a:ea typeface="ヒラギノ明朝 ProN W3"/>
        <a:cs typeface=""/>
      </a:majorFont>
      <a:minorFont>
        <a:latin typeface="Georgia"/>
        <a:ea typeface="ヒラギノ明朝 ProN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Master #10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Helside - UT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77169"/>
      </a:accent1>
      <a:accent2>
        <a:srgbClr val="333399"/>
      </a:accent2>
      <a:accent3>
        <a:srgbClr val="FFFFFF"/>
      </a:accent3>
      <a:accent4>
        <a:srgbClr val="000000"/>
      </a:accent4>
      <a:accent5>
        <a:srgbClr val="BDBBB9"/>
      </a:accent5>
      <a:accent6>
        <a:srgbClr val="2D2D8A"/>
      </a:accent6>
      <a:hlink>
        <a:srgbClr val="009999"/>
      </a:hlink>
      <a:folHlink>
        <a:srgbClr val="99CC00"/>
      </a:folHlink>
    </a:clrScheme>
    <a:fontScheme name="Master #10">
      <a:majorFont>
        <a:latin typeface="Georgia"/>
        <a:ea typeface="ヒラギノ明朝 ProN W3"/>
        <a:cs typeface=""/>
      </a:majorFont>
      <a:minorFont>
        <a:latin typeface="Georgia"/>
        <a:ea typeface="ヒラギノ明朝 ProN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Master #10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Helside - Musikkskole/M@M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77169"/>
      </a:accent1>
      <a:accent2>
        <a:srgbClr val="333399"/>
      </a:accent2>
      <a:accent3>
        <a:srgbClr val="FFFFFF"/>
      </a:accent3>
      <a:accent4>
        <a:srgbClr val="000000"/>
      </a:accent4>
      <a:accent5>
        <a:srgbClr val="BDBBB9"/>
      </a:accent5>
      <a:accent6>
        <a:srgbClr val="2D2D8A"/>
      </a:accent6>
      <a:hlink>
        <a:srgbClr val="009999"/>
      </a:hlink>
      <a:folHlink>
        <a:srgbClr val="99CC00"/>
      </a:folHlink>
    </a:clrScheme>
    <a:fontScheme name="Master #10">
      <a:majorFont>
        <a:latin typeface="Georgia"/>
        <a:ea typeface="ヒラギノ明朝 ProN W3"/>
        <a:cs typeface=""/>
      </a:majorFont>
      <a:minorFont>
        <a:latin typeface="Georgia"/>
        <a:ea typeface="ヒラギノ明朝 ProN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Master #10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Helside - Musikkbarnehage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77169"/>
      </a:accent1>
      <a:accent2>
        <a:srgbClr val="333399"/>
      </a:accent2>
      <a:accent3>
        <a:srgbClr val="FFFFFF"/>
      </a:accent3>
      <a:accent4>
        <a:srgbClr val="000000"/>
      </a:accent4>
      <a:accent5>
        <a:srgbClr val="BDBBB9"/>
      </a:accent5>
      <a:accent6>
        <a:srgbClr val="2D2D8A"/>
      </a:accent6>
      <a:hlink>
        <a:srgbClr val="009999"/>
      </a:hlink>
      <a:folHlink>
        <a:srgbClr val="99CC00"/>
      </a:folHlink>
    </a:clrScheme>
    <a:fontScheme name="Master #10">
      <a:majorFont>
        <a:latin typeface="Georgia"/>
        <a:ea typeface="ヒラギノ明朝 ProN W3"/>
        <a:cs typeface=""/>
      </a:majorFont>
      <a:minorFont>
        <a:latin typeface="Georgia"/>
        <a:ea typeface="ヒラギノ明朝 ProN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Master #10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Egendefinert utform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tryk1">
  <a:themeElements>
    <a:clrScheme name="Tekst og bild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kst og bilder">
      <a:majorFont>
        <a:latin typeface="Georgia"/>
        <a:ea typeface="ヒラギノ明朝 ProN W3"/>
        <a:cs typeface=""/>
      </a:majorFont>
      <a:minorFont>
        <a:latin typeface="Georgia"/>
        <a:ea typeface="ヒラギノ明朝 ProN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Tekst og bild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tryk2">
  <a:themeElements>
    <a:clrScheme name="Tekst og bild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kst og bilder">
      <a:majorFont>
        <a:latin typeface="Georgia"/>
        <a:ea typeface="ヒラギノ明朝 ProN W3"/>
        <a:cs typeface=""/>
      </a:majorFont>
      <a:minorFont>
        <a:latin typeface="Georgia"/>
        <a:ea typeface="ヒラギノ明朝 ProN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Tekst og bild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Stryk3">
  <a:themeElements>
    <a:clrScheme name="Tekst og bild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kst og bilder">
      <a:majorFont>
        <a:latin typeface="Georgia"/>
        <a:ea typeface="ヒラギノ明朝 ProN W3"/>
        <a:cs typeface=""/>
      </a:majorFont>
      <a:minorFont>
        <a:latin typeface="Georgia"/>
        <a:ea typeface="ヒラギノ明朝 ProN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Tekst og bild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Stryk4">
  <a:themeElements>
    <a:clrScheme name="Tekst og bild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kst og bilder">
      <a:majorFont>
        <a:latin typeface="Georgia"/>
        <a:ea typeface="ヒラギノ明朝 ProN W3"/>
        <a:cs typeface=""/>
      </a:majorFont>
      <a:minorFont>
        <a:latin typeface="Georgia"/>
        <a:ea typeface="ヒラギノ明朝 ProN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Tekst og bild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Blås1">
  <a:themeElements>
    <a:clrScheme name="Tekst og bild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kst og bilder">
      <a:majorFont>
        <a:latin typeface="Georgia"/>
        <a:ea typeface="ヒラギノ明朝 ProN W3"/>
        <a:cs typeface=""/>
      </a:majorFont>
      <a:minorFont>
        <a:latin typeface="Georgia"/>
        <a:ea typeface="ヒラギノ明朝 ProN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Tekst og bild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Blås2">
  <a:themeElements>
    <a:clrScheme name="Tekst og bild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kst og bilder">
      <a:majorFont>
        <a:latin typeface="Georgia"/>
        <a:ea typeface="ヒラギノ明朝 ProN W3"/>
        <a:cs typeface=""/>
      </a:majorFont>
      <a:minorFont>
        <a:latin typeface="Georgia"/>
        <a:ea typeface="ヒラギノ明朝 ProN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Tekst og bild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Blås3">
  <a:themeElements>
    <a:clrScheme name="Tekst og bild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kst og bilder">
      <a:majorFont>
        <a:latin typeface="Georgia"/>
        <a:ea typeface="ヒラギノ明朝 ProN W3"/>
        <a:cs typeface=""/>
      </a:majorFont>
      <a:minorFont>
        <a:latin typeface="Georgia"/>
        <a:ea typeface="ヒラギノ明朝 ProN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Tekst og bild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Blås4">
  <a:themeElements>
    <a:clrScheme name="Tekst og bild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kst og bilder">
      <a:majorFont>
        <a:latin typeface="Georgia"/>
        <a:ea typeface="ヒラギノ明朝 ProN W3"/>
        <a:cs typeface=""/>
      </a:majorFont>
      <a:minorFont>
        <a:latin typeface="Georgia"/>
        <a:ea typeface="ヒラギノ明朝 ProN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Tekst og bild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1C866F7C56C64D9672796832648AD5" ma:contentTypeVersion="14" ma:contentTypeDescription="Create a new document." ma:contentTypeScope="" ma:versionID="2063638d3d75fc064751f1c416ab0e71">
  <xsd:schema xmlns:xsd="http://www.w3.org/2001/XMLSchema" xmlns:xs="http://www.w3.org/2001/XMLSchema" xmlns:p="http://schemas.microsoft.com/office/2006/metadata/properties" xmlns:ns2="9baa6456-439d-4bd5-a042-4928bc1e4693" xmlns:ns3="9b55afc6-41c3-4e71-9528-3c80e173a80d" targetNamespace="http://schemas.microsoft.com/office/2006/metadata/properties" ma:root="true" ma:fieldsID="1913c901aca24d8bf258b764982ae93c" ns2:_="" ns3:_="">
    <xsd:import namespace="9baa6456-439d-4bd5-a042-4928bc1e4693"/>
    <xsd:import namespace="9b55afc6-41c3-4e71-9528-3c80e173a80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aa6456-439d-4bd5-a042-4928bc1e469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014c8747-b75f-46b9-8c20-d8fa15dce23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55afc6-41c3-4e71-9528-3c80e173a80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7c5f8d06-cc88-44db-a51c-ad776029f0bd}" ma:internalName="TaxCatchAll" ma:showField="CatchAllData" ma:web="9b55afc6-41c3-4e71-9528-3c80e173a8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baa6456-439d-4bd5-a042-4928bc1e4693">
      <Terms xmlns="http://schemas.microsoft.com/office/infopath/2007/PartnerControls"/>
    </lcf76f155ced4ddcb4097134ff3c332f>
    <TaxCatchAll xmlns="9b55afc6-41c3-4e71-9528-3c80e173a80d" xsi:nil="true"/>
  </documentManagement>
</p:properties>
</file>

<file path=customXml/itemProps1.xml><?xml version="1.0" encoding="utf-8"?>
<ds:datastoreItem xmlns:ds="http://schemas.openxmlformats.org/officeDocument/2006/customXml" ds:itemID="{125B22C8-89C5-4979-A35B-E293B6DE0BE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F7D7976-63FA-4D3E-B984-E6C71869BB12}">
  <ds:schemaRefs>
    <ds:schemaRef ds:uri="9b55afc6-41c3-4e71-9528-3c80e173a80d"/>
    <ds:schemaRef ds:uri="9baa6456-439d-4bd5-a042-4928bc1e4693"/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5A4F4C7-2206-4D97-A55A-2293D7ACE17C}">
  <ds:schemaRefs>
    <ds:schemaRef ds:uri="http://purl.org/dc/terms/"/>
    <ds:schemaRef ds:uri="http://purl.org/dc/dcmitype/"/>
    <ds:schemaRef ds:uri="http://purl.org/dc/elements/1.1/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9b55afc6-41c3-4e71-9528-3c80e173a80d"/>
    <ds:schemaRef ds:uri="9baa6456-439d-4bd5-a042-4928bc1e4693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Motivato ledere og adm 2015.03.17</Template>
  <TotalTime>181</TotalTime>
  <Words>1113</Words>
  <Application>Microsoft Macintosh PowerPoint</Application>
  <PresentationFormat>Skjermfremvisning (4:3)</PresentationFormat>
  <Paragraphs>220</Paragraphs>
  <Slides>15</Slides>
  <Notes>13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19</vt:i4>
      </vt:variant>
      <vt:variant>
        <vt:lpstr>Lysbildetitler</vt:lpstr>
      </vt:variant>
      <vt:variant>
        <vt:i4>15</vt:i4>
      </vt:variant>
    </vt:vector>
  </HeadingPairs>
  <TitlesOfParts>
    <vt:vector size="40" baseType="lpstr">
      <vt:lpstr>Arial</vt:lpstr>
      <vt:lpstr>Calibri</vt:lpstr>
      <vt:lpstr>Georgia</vt:lpstr>
      <vt:lpstr>Gill Sans</vt:lpstr>
      <vt:lpstr>Lucida Grande</vt:lpstr>
      <vt:lpstr>Oslo Sans</vt:lpstr>
      <vt:lpstr>Motivato ledere og adm 2015.03.17</vt:lpstr>
      <vt:lpstr>Stryk1</vt:lpstr>
      <vt:lpstr>Stryk2</vt:lpstr>
      <vt:lpstr>Stryk3</vt:lpstr>
      <vt:lpstr>Stryk4</vt:lpstr>
      <vt:lpstr>Blås1</vt:lpstr>
      <vt:lpstr>Blås2</vt:lpstr>
      <vt:lpstr>Blås3</vt:lpstr>
      <vt:lpstr>Blås4</vt:lpstr>
      <vt:lpstr>Klaver1</vt:lpstr>
      <vt:lpstr>Klaver2</vt:lpstr>
      <vt:lpstr>Mørk bakgrunn 1</vt:lpstr>
      <vt:lpstr>Mørk bakgrunn 2</vt:lpstr>
      <vt:lpstr>Helside</vt:lpstr>
      <vt:lpstr>Helside - HA</vt:lpstr>
      <vt:lpstr>Helside - UT</vt:lpstr>
      <vt:lpstr>Helside - Musikkskole/M@M</vt:lpstr>
      <vt:lpstr>Helside - Musikkbarnehagen</vt:lpstr>
      <vt:lpstr>Egendefinert utforming</vt:lpstr>
      <vt:lpstr>Musikk på Majorstuen (M@M)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Motivato  for ledere og administrasjon</dc:title>
  <dc:creator>Liv Andersen</dc:creator>
  <cp:lastModifiedBy>Torunn  Brotnow</cp:lastModifiedBy>
  <cp:revision>3</cp:revision>
  <cp:lastPrinted>2018-03-07T10:53:02Z</cp:lastPrinted>
  <dcterms:created xsi:type="dcterms:W3CDTF">2015-03-17T11:49:46Z</dcterms:created>
  <dcterms:modified xsi:type="dcterms:W3CDTF">2023-12-04T08:02:10Z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0x010100FC1C866F7C56C64D9672796832648AD5</vt:lpwstr>
  </property>
  <property fmtid="{D5CDD505-2E9C-101B-9397-08002B2CF9AE}" pid="3" name="Order">
    <vt:r8>25112800</vt:r8>
  </property>
  <property fmtid="{D5CDD505-2E9C-101B-9397-08002B2CF9AE}" pid="4" name="MediaServiceImageTags">
    <vt:lpwstr/>
  </property>
</Properties>
</file>