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7"/>
  </p:notesMasterIdLst>
  <p:sldIdLst>
    <p:sldId id="256" r:id="rId2"/>
    <p:sldId id="258" r:id="rId3"/>
    <p:sldId id="259" r:id="rId4"/>
    <p:sldId id="261" r:id="rId5"/>
    <p:sldId id="265" r:id="rId6"/>
  </p:sldIdLst>
  <p:sldSz cx="9144000" cy="6858000" type="screen4x3"/>
  <p:notesSz cx="7099300" cy="10234613"/>
  <p:defaultTextStyle>
    <a:defPPr>
      <a:defRPr lang="nb-NO"/>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rosjekt" initials=""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113" d="100"/>
          <a:sy n="113" d="100"/>
        </p:scale>
        <p:origin x="906"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3C5B909-91DD-4BB5-BAFC-A22FD43821FF}" type="doc">
      <dgm:prSet loTypeId="urn:microsoft.com/office/officeart/2008/layout/RadialCluster" loCatId="cycle" qsTypeId="urn:microsoft.com/office/officeart/2005/8/quickstyle/simple1" qsCatId="simple" csTypeId="urn:microsoft.com/office/officeart/2005/8/colors/accent1_2" csCatId="accent1" phldr="1"/>
      <dgm:spPr/>
      <dgm:t>
        <a:bodyPr/>
        <a:lstStyle/>
        <a:p>
          <a:endParaRPr lang="nb-NO"/>
        </a:p>
      </dgm:t>
    </dgm:pt>
    <dgm:pt modelId="{C56FBD72-E0E3-4301-998F-FCD02581F7CF}">
      <dgm:prSet phldrT="[Tekst]"/>
      <dgm:spPr>
        <a:xfrm>
          <a:off x="2211878" y="930888"/>
          <a:ext cx="1245957" cy="592086"/>
        </a:xfrm>
      </dgm:spPr>
      <dgm:t>
        <a:bodyPr/>
        <a:lstStyle/>
        <a:p>
          <a:r>
            <a:rPr lang="nb-NO" b="1">
              <a:latin typeface="Calibri"/>
              <a:ea typeface="+mn-ea"/>
              <a:cs typeface="+mn-cs"/>
            </a:rPr>
            <a:t>Kulturforum</a:t>
          </a:r>
          <a:endParaRPr lang="nb-NO" b="1" dirty="0">
            <a:latin typeface="Calibri"/>
            <a:ea typeface="+mn-ea"/>
            <a:cs typeface="+mn-cs"/>
          </a:endParaRPr>
        </a:p>
      </dgm:t>
    </dgm:pt>
    <dgm:pt modelId="{7CE5BB88-C904-4281-A3F3-DB13E5BF1100}" type="parTrans" cxnId="{DC193640-DDAE-4872-98ED-D39485F50919}">
      <dgm:prSet/>
      <dgm:spPr/>
      <dgm:t>
        <a:bodyPr/>
        <a:lstStyle/>
        <a:p>
          <a:endParaRPr lang="nb-NO"/>
        </a:p>
      </dgm:t>
    </dgm:pt>
    <dgm:pt modelId="{7291F656-F4F3-4945-A6B7-F86D2AC20081}" type="sibTrans" cxnId="{DC193640-DDAE-4872-98ED-D39485F50919}">
      <dgm:prSet/>
      <dgm:spPr/>
      <dgm:t>
        <a:bodyPr/>
        <a:lstStyle/>
        <a:p>
          <a:endParaRPr lang="nb-NO"/>
        </a:p>
      </dgm:t>
    </dgm:pt>
    <dgm:pt modelId="{353C18DF-DFAE-47D6-BA03-1E1DA245D11A}">
      <dgm:prSet phldrT="[Tekst]"/>
      <dgm:spPr>
        <a:xfrm>
          <a:off x="2434323" y="223833"/>
          <a:ext cx="770675" cy="405579"/>
        </a:xfrm>
      </dgm:spPr>
      <dgm:t>
        <a:bodyPr/>
        <a:lstStyle/>
        <a:p>
          <a:r>
            <a:rPr lang="nb-NO" dirty="0">
              <a:latin typeface="Calibri"/>
              <a:ea typeface="+mn-ea"/>
              <a:cs typeface="+mn-cs"/>
            </a:rPr>
            <a:t>Skole</a:t>
          </a:r>
        </a:p>
      </dgm:t>
    </dgm:pt>
    <dgm:pt modelId="{1AA4AFDF-B4FC-4490-8FA6-A228866B043B}" type="parTrans" cxnId="{F274DA13-6B68-4D77-B09E-2D4B2C07793A}">
      <dgm:prSet/>
      <dgm:spPr>
        <a:xfrm rot="16134733">
          <a:off x="2675608" y="780150"/>
          <a:ext cx="301530" cy="0"/>
        </a:xfrm>
      </dgm:spPr>
      <dgm:t>
        <a:bodyPr/>
        <a:lstStyle/>
        <a:p>
          <a:endParaRPr lang="nb-NO"/>
        </a:p>
      </dgm:t>
    </dgm:pt>
    <dgm:pt modelId="{A2BF9969-E7C9-4DF2-A3E1-3910C703ABE5}" type="sibTrans" cxnId="{F274DA13-6B68-4D77-B09E-2D4B2C07793A}">
      <dgm:prSet/>
      <dgm:spPr/>
      <dgm:t>
        <a:bodyPr/>
        <a:lstStyle/>
        <a:p>
          <a:endParaRPr lang="nb-NO"/>
        </a:p>
      </dgm:t>
    </dgm:pt>
    <dgm:pt modelId="{3C2049F9-7054-4F9C-8732-6DB535F255E5}">
      <dgm:prSet phldrT="[Tekst]"/>
      <dgm:spPr>
        <a:xfrm>
          <a:off x="1170370" y="1480131"/>
          <a:ext cx="513092" cy="320436"/>
        </a:xfrm>
      </dgm:spPr>
      <dgm:t>
        <a:bodyPr/>
        <a:lstStyle/>
        <a:p>
          <a:r>
            <a:rPr lang="nb-NO">
              <a:latin typeface="Calibri"/>
              <a:ea typeface="+mn-ea"/>
              <a:cs typeface="+mn-cs"/>
            </a:rPr>
            <a:t>Bibliotek</a:t>
          </a:r>
          <a:endParaRPr lang="nb-NO" dirty="0">
            <a:latin typeface="Calibri"/>
            <a:ea typeface="+mn-ea"/>
            <a:cs typeface="+mn-cs"/>
          </a:endParaRPr>
        </a:p>
      </dgm:t>
    </dgm:pt>
    <dgm:pt modelId="{3DFFD849-DA03-4312-8B2A-9A64D1C68F1B}" type="parTrans" cxnId="{CF42F198-BF3F-4192-8BC1-2F7EF651C597}">
      <dgm:prSet/>
      <dgm:spPr>
        <a:xfrm rot="9818160">
          <a:off x="1672308" y="1487438"/>
          <a:ext cx="550724" cy="0"/>
        </a:xfrm>
      </dgm:spPr>
      <dgm:t>
        <a:bodyPr/>
        <a:lstStyle/>
        <a:p>
          <a:endParaRPr lang="nb-NO"/>
        </a:p>
      </dgm:t>
    </dgm:pt>
    <dgm:pt modelId="{B1CFCDB7-0A71-4A12-BFFD-75DFE4B852EE}" type="sibTrans" cxnId="{CF42F198-BF3F-4192-8BC1-2F7EF651C597}">
      <dgm:prSet/>
      <dgm:spPr/>
      <dgm:t>
        <a:bodyPr/>
        <a:lstStyle/>
        <a:p>
          <a:endParaRPr lang="nb-NO"/>
        </a:p>
      </dgm:t>
    </dgm:pt>
    <dgm:pt modelId="{2378F728-C7F1-4828-9996-729F9D37CEB4}">
      <dgm:prSet phldrT="[Tekst]"/>
      <dgm:spPr>
        <a:xfrm>
          <a:off x="3619534" y="334599"/>
          <a:ext cx="1151600" cy="333966"/>
        </a:xfrm>
      </dgm:spPr>
      <dgm:t>
        <a:bodyPr/>
        <a:lstStyle/>
        <a:p>
          <a:r>
            <a:rPr lang="nb-NO">
              <a:latin typeface="Calibri"/>
              <a:ea typeface="+mn-ea"/>
              <a:cs typeface="+mn-cs"/>
            </a:rPr>
            <a:t>Kulturskole</a:t>
          </a:r>
          <a:endParaRPr lang="nb-NO" dirty="0">
            <a:latin typeface="Calibri"/>
            <a:ea typeface="+mn-ea"/>
            <a:cs typeface="+mn-cs"/>
          </a:endParaRPr>
        </a:p>
      </dgm:t>
    </dgm:pt>
    <dgm:pt modelId="{C36C40F3-D483-4A01-9EC1-D6C2298341E7}" type="parTrans" cxnId="{62530DF9-1251-4BD4-B10D-CD46375247F4}">
      <dgm:prSet/>
      <dgm:spPr>
        <a:xfrm rot="19916122">
          <a:off x="3357340" y="799727"/>
          <a:ext cx="557577" cy="0"/>
        </a:xfrm>
      </dgm:spPr>
      <dgm:t>
        <a:bodyPr/>
        <a:lstStyle/>
        <a:p>
          <a:endParaRPr lang="nb-NO"/>
        </a:p>
      </dgm:t>
    </dgm:pt>
    <dgm:pt modelId="{428AA7FB-25EA-4A79-A598-8AC12DA5A4E7}" type="sibTrans" cxnId="{62530DF9-1251-4BD4-B10D-CD46375247F4}">
      <dgm:prSet/>
      <dgm:spPr/>
      <dgm:t>
        <a:bodyPr/>
        <a:lstStyle/>
        <a:p>
          <a:endParaRPr lang="nb-NO"/>
        </a:p>
      </dgm:t>
    </dgm:pt>
    <dgm:pt modelId="{B848A525-1828-426E-873E-A31B95286FC1}">
      <dgm:prSet/>
      <dgm:spPr>
        <a:xfrm>
          <a:off x="3816577" y="1025747"/>
          <a:ext cx="1418865" cy="810378"/>
        </a:xfrm>
      </dgm:spPr>
      <dgm:t>
        <a:bodyPr/>
        <a:lstStyle/>
        <a:p>
          <a:r>
            <a:rPr lang="nb-NO">
              <a:latin typeface="Calibri"/>
              <a:ea typeface="+mn-ea"/>
              <a:cs typeface="+mn-cs"/>
            </a:rPr>
            <a:t>Kirke, museum, galleri, bedrifter, frivillige lag, fritidsklubb, kor, korps, orkester, dans, kunst, teater, film, litteratur, arenaer, scene, lyd, lys ...</a:t>
          </a:r>
        </a:p>
      </dgm:t>
    </dgm:pt>
    <dgm:pt modelId="{AF1DBBFA-94A1-4989-BED2-CB27152E6CD0}" type="parTrans" cxnId="{B8A28116-DCD4-4C33-9F97-3AA527BBA11B}">
      <dgm:prSet/>
      <dgm:spPr>
        <a:xfrm rot="412704">
          <a:off x="3456535" y="1323719"/>
          <a:ext cx="361342" cy="0"/>
        </a:xfrm>
      </dgm:spPr>
      <dgm:t>
        <a:bodyPr/>
        <a:lstStyle/>
        <a:p>
          <a:endParaRPr lang="nb-NO"/>
        </a:p>
      </dgm:t>
    </dgm:pt>
    <dgm:pt modelId="{8E30DCFE-5DFE-4296-B0BF-2C108B31F233}" type="sibTrans" cxnId="{B8A28116-DCD4-4C33-9F97-3AA527BBA11B}">
      <dgm:prSet/>
      <dgm:spPr/>
      <dgm:t>
        <a:bodyPr/>
        <a:lstStyle/>
        <a:p>
          <a:endParaRPr lang="nb-NO"/>
        </a:p>
      </dgm:t>
    </dgm:pt>
    <dgm:pt modelId="{13A1E22F-0066-4E01-8D2C-52E3AC89E12D}">
      <dgm:prSet/>
      <dgm:spPr>
        <a:xfrm>
          <a:off x="919320" y="303892"/>
          <a:ext cx="1137916" cy="354639"/>
        </a:xfrm>
      </dgm:spPr>
      <dgm:t>
        <a:bodyPr/>
        <a:lstStyle/>
        <a:p>
          <a:r>
            <a:rPr lang="nb-NO" dirty="0">
              <a:latin typeface="Calibri"/>
              <a:ea typeface="+mn-ea"/>
              <a:cs typeface="+mn-cs"/>
            </a:rPr>
            <a:t>Barnehage</a:t>
          </a:r>
        </a:p>
      </dgm:t>
    </dgm:pt>
    <dgm:pt modelId="{CB0C71F0-DEF9-40E5-B7EA-254AF7F043FF}" type="parTrans" cxnId="{5DA72A44-1579-4920-8730-B527A70CC1E1}">
      <dgm:prSet/>
      <dgm:spPr>
        <a:xfrm rot="12538629">
          <a:off x="1773283" y="794710"/>
          <a:ext cx="562184" cy="0"/>
        </a:xfrm>
      </dgm:spPr>
      <dgm:t>
        <a:bodyPr/>
        <a:lstStyle/>
        <a:p>
          <a:endParaRPr lang="nb-NO"/>
        </a:p>
      </dgm:t>
    </dgm:pt>
    <dgm:pt modelId="{CADC941A-140D-4C15-BE8B-60ABFCEB2A98}" type="sibTrans" cxnId="{5DA72A44-1579-4920-8730-B527A70CC1E1}">
      <dgm:prSet/>
      <dgm:spPr/>
      <dgm:t>
        <a:bodyPr/>
        <a:lstStyle/>
        <a:p>
          <a:endParaRPr lang="nb-NO"/>
        </a:p>
      </dgm:t>
    </dgm:pt>
    <dgm:pt modelId="{025B5BF6-DC9B-46CC-B572-66B5AC2248C6}">
      <dgm:prSet/>
      <dgm:spPr>
        <a:xfrm>
          <a:off x="1994974" y="1882794"/>
          <a:ext cx="1700753" cy="426790"/>
        </a:xfrm>
      </dgm:spPr>
      <dgm:t>
        <a:bodyPr/>
        <a:lstStyle/>
        <a:p>
          <a:r>
            <a:rPr lang="nb-NO" dirty="0"/>
            <a:t>DKS</a:t>
          </a:r>
        </a:p>
      </dgm:t>
    </dgm:pt>
    <dgm:pt modelId="{8386B643-CA39-4537-A6B1-291993B7EED1}" type="parTrans" cxnId="{E65CEC29-B544-4B54-8052-59D075814E74}">
      <dgm:prSet/>
      <dgm:spPr/>
      <dgm:t>
        <a:bodyPr/>
        <a:lstStyle/>
        <a:p>
          <a:endParaRPr lang="nb-NO"/>
        </a:p>
      </dgm:t>
    </dgm:pt>
    <dgm:pt modelId="{5D11267C-5730-418A-AAE8-0A58D04D8FB0}" type="sibTrans" cxnId="{E65CEC29-B544-4B54-8052-59D075814E74}">
      <dgm:prSet/>
      <dgm:spPr/>
      <dgm:t>
        <a:bodyPr/>
        <a:lstStyle/>
        <a:p>
          <a:endParaRPr lang="nb-NO"/>
        </a:p>
      </dgm:t>
    </dgm:pt>
    <dgm:pt modelId="{AA4AF2FB-B20B-4D4D-B813-123D2C0D0EC5}">
      <dgm:prSet custScaleX="246122" custScaleY="87784" custRadScaleRad="180524" custRadScaleInc="86913"/>
      <dgm:spPr>
        <a:prstGeom prst="roundRect">
          <a:avLst/>
        </a:prstGeom>
      </dgm:spPr>
      <dgm:t>
        <a:bodyPr/>
        <a:lstStyle/>
        <a:p>
          <a:endParaRPr lang="nb-NO" dirty="0"/>
        </a:p>
      </dgm:t>
    </dgm:pt>
    <dgm:pt modelId="{2862DB0E-298F-4B01-A5F1-C53F872DC1EB}" type="parTrans" cxnId="{C556C189-BA80-4C81-8A61-E09A1B1AD7D6}">
      <dgm:prSet/>
      <dgm:spPr>
        <a:xfrm rot="12538629">
          <a:off x="1773283" y="794710"/>
          <a:ext cx="562184" cy="0"/>
        </a:xfrm>
        <a:custGeom>
          <a:avLst/>
          <a:gdLst/>
          <a:ahLst/>
          <a:cxnLst/>
          <a:rect l="0" t="0" r="0" b="0"/>
          <a:pathLst>
            <a:path>
              <a:moveTo>
                <a:pt x="0" y="0"/>
              </a:moveTo>
              <a:lnTo>
                <a:pt x="562184" y="0"/>
              </a:lnTo>
            </a:path>
          </a:pathLst>
        </a:custGeom>
      </dgm:spPr>
      <dgm:t>
        <a:bodyPr/>
        <a:lstStyle/>
        <a:p>
          <a:endParaRPr lang="nb-NO"/>
        </a:p>
      </dgm:t>
    </dgm:pt>
    <dgm:pt modelId="{691F44B7-0663-4424-85CA-04A53B5ACA30}" type="sibTrans" cxnId="{C556C189-BA80-4C81-8A61-E09A1B1AD7D6}">
      <dgm:prSet/>
      <dgm:spPr/>
      <dgm:t>
        <a:bodyPr/>
        <a:lstStyle/>
        <a:p>
          <a:endParaRPr lang="nb-NO"/>
        </a:p>
      </dgm:t>
    </dgm:pt>
    <dgm:pt modelId="{5A03595B-42EB-429D-8E59-8DD7E7260FA7}">
      <dgm:prSet custScaleX="246122" custScaleY="87784" custRadScaleRad="180524" custRadScaleInc="86913"/>
      <dgm:spPr>
        <a:prstGeom prst="roundRect">
          <a:avLst/>
        </a:prstGeom>
      </dgm:spPr>
      <dgm:t>
        <a:bodyPr/>
        <a:lstStyle/>
        <a:p>
          <a:endParaRPr lang="nb-NO"/>
        </a:p>
      </dgm:t>
    </dgm:pt>
    <dgm:pt modelId="{E8E8C813-124B-4664-8A40-EC8A0EBC9969}" type="parTrans" cxnId="{C64A7F24-2C5D-4298-843F-B2091607A0EC}">
      <dgm:prSet/>
      <dgm:spPr>
        <a:xfrm rot="12538629">
          <a:off x="1773283" y="794710"/>
          <a:ext cx="562184" cy="0"/>
        </a:xfrm>
        <a:custGeom>
          <a:avLst/>
          <a:gdLst/>
          <a:ahLst/>
          <a:cxnLst/>
          <a:rect l="0" t="0" r="0" b="0"/>
          <a:pathLst>
            <a:path>
              <a:moveTo>
                <a:pt x="0" y="0"/>
              </a:moveTo>
              <a:lnTo>
                <a:pt x="562184" y="0"/>
              </a:lnTo>
            </a:path>
          </a:pathLst>
        </a:custGeom>
      </dgm:spPr>
      <dgm:t>
        <a:bodyPr/>
        <a:lstStyle/>
        <a:p>
          <a:endParaRPr lang="nb-NO"/>
        </a:p>
      </dgm:t>
    </dgm:pt>
    <dgm:pt modelId="{EE0BEE52-80CB-4EFD-B0C9-EAE53DA92EC1}" type="sibTrans" cxnId="{C64A7F24-2C5D-4298-843F-B2091607A0EC}">
      <dgm:prSet/>
      <dgm:spPr/>
      <dgm:t>
        <a:bodyPr/>
        <a:lstStyle/>
        <a:p>
          <a:endParaRPr lang="nb-NO"/>
        </a:p>
      </dgm:t>
    </dgm:pt>
    <dgm:pt modelId="{2BC63422-8AFB-5442-9682-E5E4EA6A3557}">
      <dgm:prSet/>
      <dgm:spPr>
        <a:xfrm>
          <a:off x="1994974" y="1882794"/>
          <a:ext cx="1700753" cy="426790"/>
        </a:xfrm>
      </dgm:spPr>
      <dgm:t>
        <a:bodyPr/>
        <a:lstStyle/>
        <a:p>
          <a:endParaRPr lang="nb-NO"/>
        </a:p>
      </dgm:t>
    </dgm:pt>
    <dgm:pt modelId="{38209BA8-DE48-C343-878A-8551D4053D80}" type="parTrans" cxnId="{6C8D9112-DB5A-FC45-854B-7BF27A8F2E33}">
      <dgm:prSet/>
      <dgm:spPr/>
      <dgm:t>
        <a:bodyPr/>
        <a:lstStyle/>
        <a:p>
          <a:endParaRPr lang="nb-NO"/>
        </a:p>
      </dgm:t>
    </dgm:pt>
    <dgm:pt modelId="{B40CE951-40C1-1241-868C-56E6C2B14B09}" type="sibTrans" cxnId="{6C8D9112-DB5A-FC45-854B-7BF27A8F2E33}">
      <dgm:prSet/>
      <dgm:spPr/>
      <dgm:t>
        <a:bodyPr/>
        <a:lstStyle/>
        <a:p>
          <a:endParaRPr lang="nb-NO"/>
        </a:p>
      </dgm:t>
    </dgm:pt>
    <dgm:pt modelId="{7CB90804-66C4-42DD-9D1A-94B7F72EBB8E}">
      <dgm:prSet/>
      <dgm:spPr>
        <a:xfrm>
          <a:off x="526937" y="980056"/>
          <a:ext cx="617409" cy="439294"/>
        </a:xfrm>
      </dgm:spPr>
      <dgm:t>
        <a:bodyPr/>
        <a:lstStyle/>
        <a:p>
          <a:r>
            <a:rPr lang="nb-NO">
              <a:solidFill>
                <a:schemeClr val="bg1"/>
              </a:solidFill>
              <a:latin typeface="Calibri"/>
              <a:ea typeface="+mn-ea"/>
              <a:cs typeface="+mn-cs"/>
            </a:rPr>
            <a:t>SFO</a:t>
          </a:r>
        </a:p>
      </dgm:t>
    </dgm:pt>
    <dgm:pt modelId="{EA77D634-64D5-4523-892B-29FF7A5E64C0}" type="sibTrans" cxnId="{CC96922C-9947-43E1-9072-31B24675EB4B}">
      <dgm:prSet/>
      <dgm:spPr/>
      <dgm:t>
        <a:bodyPr/>
        <a:lstStyle/>
        <a:p>
          <a:endParaRPr lang="nb-NO"/>
        </a:p>
      </dgm:t>
    </dgm:pt>
    <dgm:pt modelId="{B707A6B8-2C2B-41AB-8AF3-C34416531FBD}" type="parTrans" cxnId="{CC96922C-9947-43E1-9072-31B24675EB4B}">
      <dgm:prSet/>
      <dgm:spPr>
        <a:xfrm rot="10846817">
          <a:off x="1144297" y="1211177"/>
          <a:ext cx="1067630" cy="0"/>
        </a:xfrm>
      </dgm:spPr>
      <dgm:t>
        <a:bodyPr/>
        <a:lstStyle/>
        <a:p>
          <a:endParaRPr lang="nb-NO"/>
        </a:p>
      </dgm:t>
    </dgm:pt>
    <dgm:pt modelId="{F0960CF9-85CA-42EB-8EA1-6D22D5099811}" type="pres">
      <dgm:prSet presAssocID="{D3C5B909-91DD-4BB5-BAFC-A22FD43821FF}" presName="Name0" presStyleCnt="0">
        <dgm:presLayoutVars>
          <dgm:chMax val="1"/>
          <dgm:chPref val="1"/>
          <dgm:dir/>
          <dgm:animOne val="branch"/>
          <dgm:animLvl val="lvl"/>
        </dgm:presLayoutVars>
      </dgm:prSet>
      <dgm:spPr/>
    </dgm:pt>
    <dgm:pt modelId="{024A9A0D-DBAA-4F44-B844-5D7B6871AD38}" type="pres">
      <dgm:prSet presAssocID="{C56FBD72-E0E3-4301-998F-FCD02581F7CF}" presName="singleCycle" presStyleCnt="0"/>
      <dgm:spPr/>
    </dgm:pt>
    <dgm:pt modelId="{0505CF74-9EFF-41B2-A732-2EDAAC7F8396}" type="pres">
      <dgm:prSet presAssocID="{C56FBD72-E0E3-4301-998F-FCD02581F7CF}" presName="singleCenter" presStyleLbl="node1" presStyleIdx="0" presStyleCnt="8" custScaleX="225199" custScaleY="128673" custLinFactNeighborX="-1052" custLinFactNeighborY="15625">
        <dgm:presLayoutVars>
          <dgm:chMax val="7"/>
          <dgm:chPref val="7"/>
        </dgm:presLayoutVars>
      </dgm:prSet>
      <dgm:spPr>
        <a:prstGeom prst="roundRect">
          <a:avLst/>
        </a:prstGeom>
      </dgm:spPr>
    </dgm:pt>
    <dgm:pt modelId="{A3902B9D-3178-431D-9F75-1360E383C95B}" type="pres">
      <dgm:prSet presAssocID="{1AA4AFDF-B4FC-4490-8FA6-A228866B043B}" presName="Name56" presStyleLbl="parChTrans1D2" presStyleIdx="0" presStyleCnt="7"/>
      <dgm:spPr>
        <a:custGeom>
          <a:avLst/>
          <a:gdLst/>
          <a:ahLst/>
          <a:cxnLst/>
          <a:rect l="0" t="0" r="0" b="0"/>
          <a:pathLst>
            <a:path>
              <a:moveTo>
                <a:pt x="0" y="0"/>
              </a:moveTo>
              <a:lnTo>
                <a:pt x="301530" y="0"/>
              </a:lnTo>
            </a:path>
          </a:pathLst>
        </a:custGeom>
      </dgm:spPr>
    </dgm:pt>
    <dgm:pt modelId="{CEFD408D-B817-4812-A7F9-268D58FD549A}" type="pres">
      <dgm:prSet presAssocID="{353C18DF-DFAE-47D6-BA03-1E1DA245D11A}" presName="text0" presStyleLbl="node1" presStyleIdx="1" presStyleCnt="8" custScaleX="213369" custScaleY="97227" custRadScaleRad="55018" custRadScaleInc="-13714">
        <dgm:presLayoutVars>
          <dgm:bulletEnabled val="1"/>
        </dgm:presLayoutVars>
      </dgm:prSet>
      <dgm:spPr>
        <a:prstGeom prst="roundRect">
          <a:avLst/>
        </a:prstGeom>
      </dgm:spPr>
    </dgm:pt>
    <dgm:pt modelId="{AADD1A9D-9137-4FCE-A732-7FF9507A72DF}" type="pres">
      <dgm:prSet presAssocID="{3DFFD849-DA03-4312-8B2A-9A64D1C68F1B}" presName="Name56" presStyleLbl="parChTrans1D2" presStyleIdx="1" presStyleCnt="7"/>
      <dgm:spPr>
        <a:custGeom>
          <a:avLst/>
          <a:gdLst/>
          <a:ahLst/>
          <a:cxnLst/>
          <a:rect l="0" t="0" r="0" b="0"/>
          <a:pathLst>
            <a:path>
              <a:moveTo>
                <a:pt x="0" y="0"/>
              </a:moveTo>
              <a:lnTo>
                <a:pt x="550724" y="0"/>
              </a:lnTo>
            </a:path>
          </a:pathLst>
        </a:custGeom>
      </dgm:spPr>
    </dgm:pt>
    <dgm:pt modelId="{6B847C23-E4AF-4520-9BCC-4A61BD57DC7A}" type="pres">
      <dgm:prSet presAssocID="{3C2049F9-7054-4F9C-8732-6DB535F255E5}" presName="text0" presStyleLbl="node1" presStyleIdx="2" presStyleCnt="8" custScaleX="250023" custScaleY="92956" custRadScaleRad="142499" custRadScaleInc="611202">
        <dgm:presLayoutVars>
          <dgm:bulletEnabled val="1"/>
        </dgm:presLayoutVars>
      </dgm:prSet>
      <dgm:spPr>
        <a:prstGeom prst="roundRect">
          <a:avLst/>
        </a:prstGeom>
      </dgm:spPr>
    </dgm:pt>
    <dgm:pt modelId="{2AA144B0-A1F2-49FC-8BD6-56D24FD9544E}" type="pres">
      <dgm:prSet presAssocID="{C36C40F3-D483-4A01-9EC1-D6C2298341E7}" presName="Name56" presStyleLbl="parChTrans1D2" presStyleIdx="2" presStyleCnt="7"/>
      <dgm:spPr>
        <a:custGeom>
          <a:avLst/>
          <a:gdLst/>
          <a:ahLst/>
          <a:cxnLst/>
          <a:rect l="0" t="0" r="0" b="0"/>
          <a:pathLst>
            <a:path>
              <a:moveTo>
                <a:pt x="0" y="0"/>
              </a:moveTo>
              <a:lnTo>
                <a:pt x="557577" y="0"/>
              </a:lnTo>
            </a:path>
          </a:pathLst>
        </a:custGeom>
      </dgm:spPr>
    </dgm:pt>
    <dgm:pt modelId="{D5388F1E-BE9F-40D1-BA37-30A8E531B4DF}" type="pres">
      <dgm:prSet presAssocID="{2378F728-C7F1-4828-9996-729F9D37CEB4}" presName="text0" presStyleLbl="node1" presStyleIdx="3" presStyleCnt="8" custScaleX="262674" custScaleY="101079" custRadScaleRad="168887" custRadScaleInc="617061">
        <dgm:presLayoutVars>
          <dgm:bulletEnabled val="1"/>
        </dgm:presLayoutVars>
      </dgm:prSet>
      <dgm:spPr>
        <a:prstGeom prst="roundRect">
          <a:avLst/>
        </a:prstGeom>
      </dgm:spPr>
    </dgm:pt>
    <dgm:pt modelId="{FBE4AAB6-21B4-42BE-8006-7A192F6B9359}" type="pres">
      <dgm:prSet presAssocID="{AF1DBBFA-94A1-4989-BED2-CB27152E6CD0}" presName="Name56" presStyleLbl="parChTrans1D2" presStyleIdx="3" presStyleCnt="7"/>
      <dgm:spPr>
        <a:custGeom>
          <a:avLst/>
          <a:gdLst/>
          <a:ahLst/>
          <a:cxnLst/>
          <a:rect l="0" t="0" r="0" b="0"/>
          <a:pathLst>
            <a:path>
              <a:moveTo>
                <a:pt x="0" y="0"/>
              </a:moveTo>
              <a:lnTo>
                <a:pt x="361342" y="0"/>
              </a:lnTo>
            </a:path>
          </a:pathLst>
        </a:custGeom>
      </dgm:spPr>
    </dgm:pt>
    <dgm:pt modelId="{637CA775-E563-458D-A80B-0D4FB0847B58}" type="pres">
      <dgm:prSet presAssocID="{B848A525-1828-426E-873E-A31B95286FC1}" presName="text0" presStyleLbl="node1" presStyleIdx="4" presStyleCnt="8" custScaleX="291207" custScaleY="490903" custRadScaleRad="171496" custRadScaleInc="-194730">
        <dgm:presLayoutVars>
          <dgm:bulletEnabled val="1"/>
        </dgm:presLayoutVars>
      </dgm:prSet>
      <dgm:spPr>
        <a:prstGeom prst="roundRect">
          <a:avLst/>
        </a:prstGeom>
      </dgm:spPr>
    </dgm:pt>
    <dgm:pt modelId="{1C72ABF1-4101-41A8-AB24-EBD33E6FA4E6}" type="pres">
      <dgm:prSet presAssocID="{B707A6B8-2C2B-41AB-8AF3-C34416531FBD}" presName="Name56" presStyleLbl="parChTrans1D2" presStyleIdx="4" presStyleCnt="7"/>
      <dgm:spPr>
        <a:custGeom>
          <a:avLst/>
          <a:gdLst/>
          <a:ahLst/>
          <a:cxnLst/>
          <a:rect l="0" t="0" r="0" b="0"/>
          <a:pathLst>
            <a:path>
              <a:moveTo>
                <a:pt x="0" y="0"/>
              </a:moveTo>
              <a:lnTo>
                <a:pt x="1067630" y="0"/>
              </a:lnTo>
            </a:path>
          </a:pathLst>
        </a:custGeom>
      </dgm:spPr>
    </dgm:pt>
    <dgm:pt modelId="{BBD58235-0E5A-4312-8D4E-98864BF86288}" type="pres">
      <dgm:prSet presAssocID="{7CB90804-66C4-42DD-9D1A-94B7F72EBB8E}" presName="text0" presStyleLbl="node1" presStyleIdx="5" presStyleCnt="8" custScaleX="120331" custScaleY="85617" custRadScaleRad="202413" custRadScaleInc="136097">
        <dgm:presLayoutVars>
          <dgm:bulletEnabled val="1"/>
        </dgm:presLayoutVars>
      </dgm:prSet>
      <dgm:spPr>
        <a:prstGeom prst="roundRect">
          <a:avLst/>
        </a:prstGeom>
      </dgm:spPr>
    </dgm:pt>
    <dgm:pt modelId="{9D654BF9-4A44-4C9C-9F0B-506F1B7CFA89}" type="pres">
      <dgm:prSet presAssocID="{CB0C71F0-DEF9-40E5-B7EA-254AF7F043FF}" presName="Name56" presStyleLbl="parChTrans1D2" presStyleIdx="5" presStyleCnt="7"/>
      <dgm:spPr>
        <a:custGeom>
          <a:avLst/>
          <a:gdLst/>
          <a:ahLst/>
          <a:cxnLst/>
          <a:rect l="0" t="0" r="0" b="0"/>
          <a:pathLst>
            <a:path>
              <a:moveTo>
                <a:pt x="0" y="0"/>
              </a:moveTo>
              <a:lnTo>
                <a:pt x="562184" y="0"/>
              </a:lnTo>
            </a:path>
          </a:pathLst>
        </a:custGeom>
      </dgm:spPr>
    </dgm:pt>
    <dgm:pt modelId="{E48B70A3-76B5-4BAA-8F11-6DE5E913C037}" type="pres">
      <dgm:prSet presAssocID="{13A1E22F-0066-4E01-8D2C-52E3AC89E12D}" presName="text0" presStyleLbl="node1" presStyleIdx="6" presStyleCnt="8" custScaleX="246867" custScaleY="113057" custRadScaleRad="169120" custRadScaleInc="109544">
        <dgm:presLayoutVars>
          <dgm:bulletEnabled val="1"/>
        </dgm:presLayoutVars>
      </dgm:prSet>
      <dgm:spPr>
        <a:prstGeom prst="roundRect">
          <a:avLst/>
        </a:prstGeom>
      </dgm:spPr>
    </dgm:pt>
    <dgm:pt modelId="{BD5106C0-FB8F-487D-9922-6920E4606D8F}" type="pres">
      <dgm:prSet presAssocID="{8386B643-CA39-4537-A6B1-291993B7EED1}" presName="Name56" presStyleLbl="parChTrans1D2" presStyleIdx="6" presStyleCnt="7"/>
      <dgm:spPr/>
    </dgm:pt>
    <dgm:pt modelId="{B10292F1-9A77-4791-B096-37B26BD4D0C6}" type="pres">
      <dgm:prSet presAssocID="{025B5BF6-DC9B-46CC-B572-66B5AC2248C6}" presName="text0" presStyleLbl="node1" presStyleIdx="7" presStyleCnt="8" custScaleX="118814" custScaleY="90248" custRadScaleRad="132460" custRadScaleInc="-580773">
        <dgm:presLayoutVars>
          <dgm:bulletEnabled val="1"/>
        </dgm:presLayoutVars>
      </dgm:prSet>
      <dgm:spPr/>
    </dgm:pt>
  </dgm:ptLst>
  <dgm:cxnLst>
    <dgm:cxn modelId="{68A0F903-A598-DF4B-B633-2829044F1E81}" type="presOf" srcId="{8386B643-CA39-4537-A6B1-291993B7EED1}" destId="{BD5106C0-FB8F-487D-9922-6920E4606D8F}" srcOrd="0" destOrd="0" presId="urn:microsoft.com/office/officeart/2008/layout/RadialCluster"/>
    <dgm:cxn modelId="{903AE806-2011-7841-A80E-143ABF03F420}" type="presOf" srcId="{B707A6B8-2C2B-41AB-8AF3-C34416531FBD}" destId="{1C72ABF1-4101-41A8-AB24-EBD33E6FA4E6}" srcOrd="0" destOrd="0" presId="urn:microsoft.com/office/officeart/2008/layout/RadialCluster"/>
    <dgm:cxn modelId="{6C8D9112-DB5A-FC45-854B-7BF27A8F2E33}" srcId="{C56FBD72-E0E3-4301-998F-FCD02581F7CF}" destId="{2BC63422-8AFB-5442-9682-E5E4EA6A3557}" srcOrd="7" destOrd="0" parTransId="{38209BA8-DE48-C343-878A-8551D4053D80}" sibTransId="{B40CE951-40C1-1241-868C-56E6C2B14B09}"/>
    <dgm:cxn modelId="{95F6F012-D40C-1748-9B48-CF1F9EA9B264}" type="presOf" srcId="{025B5BF6-DC9B-46CC-B572-66B5AC2248C6}" destId="{B10292F1-9A77-4791-B096-37B26BD4D0C6}" srcOrd="0" destOrd="0" presId="urn:microsoft.com/office/officeart/2008/layout/RadialCluster"/>
    <dgm:cxn modelId="{F274DA13-6B68-4D77-B09E-2D4B2C07793A}" srcId="{C56FBD72-E0E3-4301-998F-FCD02581F7CF}" destId="{353C18DF-DFAE-47D6-BA03-1E1DA245D11A}" srcOrd="0" destOrd="0" parTransId="{1AA4AFDF-B4FC-4490-8FA6-A228866B043B}" sibTransId="{A2BF9969-E7C9-4DF2-A3E1-3910C703ABE5}"/>
    <dgm:cxn modelId="{23CE3A15-CBAD-7B4F-9BA2-37ABD718D51F}" type="presOf" srcId="{1AA4AFDF-B4FC-4490-8FA6-A228866B043B}" destId="{A3902B9D-3178-431D-9F75-1360E383C95B}" srcOrd="0" destOrd="0" presId="urn:microsoft.com/office/officeart/2008/layout/RadialCluster"/>
    <dgm:cxn modelId="{5112DA15-6C3D-F74B-BC2B-39BBF2434130}" type="presOf" srcId="{7CB90804-66C4-42DD-9D1A-94B7F72EBB8E}" destId="{BBD58235-0E5A-4312-8D4E-98864BF86288}" srcOrd="0" destOrd="0" presId="urn:microsoft.com/office/officeart/2008/layout/RadialCluster"/>
    <dgm:cxn modelId="{B8A28116-DCD4-4C33-9F97-3AA527BBA11B}" srcId="{C56FBD72-E0E3-4301-998F-FCD02581F7CF}" destId="{B848A525-1828-426E-873E-A31B95286FC1}" srcOrd="3" destOrd="0" parTransId="{AF1DBBFA-94A1-4989-BED2-CB27152E6CD0}" sibTransId="{8E30DCFE-5DFE-4296-B0BF-2C108B31F233}"/>
    <dgm:cxn modelId="{C64A7F24-2C5D-4298-843F-B2091607A0EC}" srcId="{D3C5B909-91DD-4BB5-BAFC-A22FD43821FF}" destId="{5A03595B-42EB-429D-8E59-8DD7E7260FA7}" srcOrd="2" destOrd="0" parTransId="{E8E8C813-124B-4664-8A40-EC8A0EBC9969}" sibTransId="{EE0BEE52-80CB-4EFD-B0C9-EAE53DA92EC1}"/>
    <dgm:cxn modelId="{E65CEC29-B544-4B54-8052-59D075814E74}" srcId="{C56FBD72-E0E3-4301-998F-FCD02581F7CF}" destId="{025B5BF6-DC9B-46CC-B572-66B5AC2248C6}" srcOrd="6" destOrd="0" parTransId="{8386B643-CA39-4537-A6B1-291993B7EED1}" sibTransId="{5D11267C-5730-418A-AAE8-0A58D04D8FB0}"/>
    <dgm:cxn modelId="{CC96922C-9947-43E1-9072-31B24675EB4B}" srcId="{C56FBD72-E0E3-4301-998F-FCD02581F7CF}" destId="{7CB90804-66C4-42DD-9D1A-94B7F72EBB8E}" srcOrd="4" destOrd="0" parTransId="{B707A6B8-2C2B-41AB-8AF3-C34416531FBD}" sibTransId="{EA77D634-64D5-4523-892B-29FF7A5E64C0}"/>
    <dgm:cxn modelId="{DC193640-DDAE-4872-98ED-D39485F50919}" srcId="{D3C5B909-91DD-4BB5-BAFC-A22FD43821FF}" destId="{C56FBD72-E0E3-4301-998F-FCD02581F7CF}" srcOrd="0" destOrd="0" parTransId="{7CE5BB88-C904-4281-A3F3-DB13E5BF1100}" sibTransId="{7291F656-F4F3-4945-A6B7-F86D2AC20081}"/>
    <dgm:cxn modelId="{C308F55B-C16F-864C-9336-277F7CEDA6BB}" type="presOf" srcId="{D3C5B909-91DD-4BB5-BAFC-A22FD43821FF}" destId="{F0960CF9-85CA-42EB-8EA1-6D22D5099811}" srcOrd="0" destOrd="0" presId="urn:microsoft.com/office/officeart/2008/layout/RadialCluster"/>
    <dgm:cxn modelId="{5DA72A44-1579-4920-8730-B527A70CC1E1}" srcId="{C56FBD72-E0E3-4301-998F-FCD02581F7CF}" destId="{13A1E22F-0066-4E01-8D2C-52E3AC89E12D}" srcOrd="5" destOrd="0" parTransId="{CB0C71F0-DEF9-40E5-B7EA-254AF7F043FF}" sibTransId="{CADC941A-140D-4C15-BE8B-60ABFCEB2A98}"/>
    <dgm:cxn modelId="{DF551D4C-770A-6743-9981-F7AE4B69BABC}" type="presOf" srcId="{2378F728-C7F1-4828-9996-729F9D37CEB4}" destId="{D5388F1E-BE9F-40D1-BA37-30A8E531B4DF}" srcOrd="0" destOrd="0" presId="urn:microsoft.com/office/officeart/2008/layout/RadialCluster"/>
    <dgm:cxn modelId="{851FF653-45EA-F245-8C41-3915CBF9865F}" type="presOf" srcId="{C36C40F3-D483-4A01-9EC1-D6C2298341E7}" destId="{2AA144B0-A1F2-49FC-8BD6-56D24FD9544E}" srcOrd="0" destOrd="0" presId="urn:microsoft.com/office/officeart/2008/layout/RadialCluster"/>
    <dgm:cxn modelId="{AD292B54-72E6-F644-8A9D-B1BF5022587C}" type="presOf" srcId="{3C2049F9-7054-4F9C-8732-6DB535F255E5}" destId="{6B847C23-E4AF-4520-9BCC-4A61BD57DC7A}" srcOrd="0" destOrd="0" presId="urn:microsoft.com/office/officeart/2008/layout/RadialCluster"/>
    <dgm:cxn modelId="{F911E278-0CFE-CF47-9AF3-94FBEAD74A75}" type="presOf" srcId="{3DFFD849-DA03-4312-8B2A-9A64D1C68F1B}" destId="{AADD1A9D-9137-4FCE-A732-7FF9507A72DF}" srcOrd="0" destOrd="0" presId="urn:microsoft.com/office/officeart/2008/layout/RadialCluster"/>
    <dgm:cxn modelId="{FF22425A-EAB9-FB49-BDB0-30383BA2EC5A}" type="presOf" srcId="{CB0C71F0-DEF9-40E5-B7EA-254AF7F043FF}" destId="{9D654BF9-4A44-4C9C-9F0B-506F1B7CFA89}" srcOrd="0" destOrd="0" presId="urn:microsoft.com/office/officeart/2008/layout/RadialCluster"/>
    <dgm:cxn modelId="{E266F07A-9EE5-454B-9B80-4F3B209A7B88}" type="presOf" srcId="{AF1DBBFA-94A1-4989-BED2-CB27152E6CD0}" destId="{FBE4AAB6-21B4-42BE-8006-7A192F6B9359}" srcOrd="0" destOrd="0" presId="urn:microsoft.com/office/officeart/2008/layout/RadialCluster"/>
    <dgm:cxn modelId="{C556C189-BA80-4C81-8A61-E09A1B1AD7D6}" srcId="{D3C5B909-91DD-4BB5-BAFC-A22FD43821FF}" destId="{AA4AF2FB-B20B-4D4D-B813-123D2C0D0EC5}" srcOrd="1" destOrd="0" parTransId="{2862DB0E-298F-4B01-A5F1-C53F872DC1EB}" sibTransId="{691F44B7-0663-4424-85CA-04A53B5ACA30}"/>
    <dgm:cxn modelId="{CF42F198-BF3F-4192-8BC1-2F7EF651C597}" srcId="{C56FBD72-E0E3-4301-998F-FCD02581F7CF}" destId="{3C2049F9-7054-4F9C-8732-6DB535F255E5}" srcOrd="1" destOrd="0" parTransId="{3DFFD849-DA03-4312-8B2A-9A64D1C68F1B}" sibTransId="{B1CFCDB7-0A71-4A12-BFFD-75DFE4B852EE}"/>
    <dgm:cxn modelId="{200EC1A1-70A8-CB42-8FE4-9FD028924DF0}" type="presOf" srcId="{13A1E22F-0066-4E01-8D2C-52E3AC89E12D}" destId="{E48B70A3-76B5-4BAA-8F11-6DE5E913C037}" srcOrd="0" destOrd="0" presId="urn:microsoft.com/office/officeart/2008/layout/RadialCluster"/>
    <dgm:cxn modelId="{80E959BD-7F83-4144-86B8-65093FFA37DD}" type="presOf" srcId="{353C18DF-DFAE-47D6-BA03-1E1DA245D11A}" destId="{CEFD408D-B817-4812-A7F9-268D58FD549A}" srcOrd="0" destOrd="0" presId="urn:microsoft.com/office/officeart/2008/layout/RadialCluster"/>
    <dgm:cxn modelId="{678F45CE-739D-664F-9A70-2460EA463CF0}" type="presOf" srcId="{C56FBD72-E0E3-4301-998F-FCD02581F7CF}" destId="{0505CF74-9EFF-41B2-A732-2EDAAC7F8396}" srcOrd="0" destOrd="0" presId="urn:microsoft.com/office/officeart/2008/layout/RadialCluster"/>
    <dgm:cxn modelId="{88AAD1EC-498D-474C-ADF2-BF75C2B28509}" type="presOf" srcId="{B848A525-1828-426E-873E-A31B95286FC1}" destId="{637CA775-E563-458D-A80B-0D4FB0847B58}" srcOrd="0" destOrd="0" presId="urn:microsoft.com/office/officeart/2008/layout/RadialCluster"/>
    <dgm:cxn modelId="{62530DF9-1251-4BD4-B10D-CD46375247F4}" srcId="{C56FBD72-E0E3-4301-998F-FCD02581F7CF}" destId="{2378F728-C7F1-4828-9996-729F9D37CEB4}" srcOrd="2" destOrd="0" parTransId="{C36C40F3-D483-4A01-9EC1-D6C2298341E7}" sibTransId="{428AA7FB-25EA-4A79-A598-8AC12DA5A4E7}"/>
    <dgm:cxn modelId="{50766E0B-9379-F548-AD63-4EB96D89469C}" type="presParOf" srcId="{F0960CF9-85CA-42EB-8EA1-6D22D5099811}" destId="{024A9A0D-DBAA-4F44-B844-5D7B6871AD38}" srcOrd="0" destOrd="0" presId="urn:microsoft.com/office/officeart/2008/layout/RadialCluster"/>
    <dgm:cxn modelId="{34C166FD-9816-4840-991A-B080DDF6D12D}" type="presParOf" srcId="{024A9A0D-DBAA-4F44-B844-5D7B6871AD38}" destId="{0505CF74-9EFF-41B2-A732-2EDAAC7F8396}" srcOrd="0" destOrd="0" presId="urn:microsoft.com/office/officeart/2008/layout/RadialCluster"/>
    <dgm:cxn modelId="{3950C672-E10A-0142-90D1-E0D5D518E76C}" type="presParOf" srcId="{024A9A0D-DBAA-4F44-B844-5D7B6871AD38}" destId="{A3902B9D-3178-431D-9F75-1360E383C95B}" srcOrd="1" destOrd="0" presId="urn:microsoft.com/office/officeart/2008/layout/RadialCluster"/>
    <dgm:cxn modelId="{6FE6A58E-1831-CB43-8CCE-E2A738098600}" type="presParOf" srcId="{024A9A0D-DBAA-4F44-B844-5D7B6871AD38}" destId="{CEFD408D-B817-4812-A7F9-268D58FD549A}" srcOrd="2" destOrd="0" presId="urn:microsoft.com/office/officeart/2008/layout/RadialCluster"/>
    <dgm:cxn modelId="{07D1B913-5671-8E42-A340-A2ADF2C3CFC7}" type="presParOf" srcId="{024A9A0D-DBAA-4F44-B844-5D7B6871AD38}" destId="{AADD1A9D-9137-4FCE-A732-7FF9507A72DF}" srcOrd="3" destOrd="0" presId="urn:microsoft.com/office/officeart/2008/layout/RadialCluster"/>
    <dgm:cxn modelId="{3047D2A8-75EF-8140-B348-6A967C91969D}" type="presParOf" srcId="{024A9A0D-DBAA-4F44-B844-5D7B6871AD38}" destId="{6B847C23-E4AF-4520-9BCC-4A61BD57DC7A}" srcOrd="4" destOrd="0" presId="urn:microsoft.com/office/officeart/2008/layout/RadialCluster"/>
    <dgm:cxn modelId="{6D1127A5-80CC-A847-80FE-1CCF72842A22}" type="presParOf" srcId="{024A9A0D-DBAA-4F44-B844-5D7B6871AD38}" destId="{2AA144B0-A1F2-49FC-8BD6-56D24FD9544E}" srcOrd="5" destOrd="0" presId="urn:microsoft.com/office/officeart/2008/layout/RadialCluster"/>
    <dgm:cxn modelId="{8AB99FC5-E8AC-2541-B212-7569D8790D72}" type="presParOf" srcId="{024A9A0D-DBAA-4F44-B844-5D7B6871AD38}" destId="{D5388F1E-BE9F-40D1-BA37-30A8E531B4DF}" srcOrd="6" destOrd="0" presId="urn:microsoft.com/office/officeart/2008/layout/RadialCluster"/>
    <dgm:cxn modelId="{3778152D-13FE-434B-8353-99A16D3B9E59}" type="presParOf" srcId="{024A9A0D-DBAA-4F44-B844-5D7B6871AD38}" destId="{FBE4AAB6-21B4-42BE-8006-7A192F6B9359}" srcOrd="7" destOrd="0" presId="urn:microsoft.com/office/officeart/2008/layout/RadialCluster"/>
    <dgm:cxn modelId="{34AB9A2F-87BE-544D-9F4F-815E13C00C19}" type="presParOf" srcId="{024A9A0D-DBAA-4F44-B844-5D7B6871AD38}" destId="{637CA775-E563-458D-A80B-0D4FB0847B58}" srcOrd="8" destOrd="0" presId="urn:microsoft.com/office/officeart/2008/layout/RadialCluster"/>
    <dgm:cxn modelId="{B3191A81-EDE5-9142-B275-610FE909D9B6}" type="presParOf" srcId="{024A9A0D-DBAA-4F44-B844-5D7B6871AD38}" destId="{1C72ABF1-4101-41A8-AB24-EBD33E6FA4E6}" srcOrd="9" destOrd="0" presId="urn:microsoft.com/office/officeart/2008/layout/RadialCluster"/>
    <dgm:cxn modelId="{5A469801-7436-484F-8D84-74F0F8CF03C3}" type="presParOf" srcId="{024A9A0D-DBAA-4F44-B844-5D7B6871AD38}" destId="{BBD58235-0E5A-4312-8D4E-98864BF86288}" srcOrd="10" destOrd="0" presId="urn:microsoft.com/office/officeart/2008/layout/RadialCluster"/>
    <dgm:cxn modelId="{8D3CAE56-18EF-A14F-85F7-B74A648BC138}" type="presParOf" srcId="{024A9A0D-DBAA-4F44-B844-5D7B6871AD38}" destId="{9D654BF9-4A44-4C9C-9F0B-506F1B7CFA89}" srcOrd="11" destOrd="0" presId="urn:microsoft.com/office/officeart/2008/layout/RadialCluster"/>
    <dgm:cxn modelId="{32428555-F308-4141-B09C-17998C75F6EF}" type="presParOf" srcId="{024A9A0D-DBAA-4F44-B844-5D7B6871AD38}" destId="{E48B70A3-76B5-4BAA-8F11-6DE5E913C037}" srcOrd="12" destOrd="0" presId="urn:microsoft.com/office/officeart/2008/layout/RadialCluster"/>
    <dgm:cxn modelId="{7FE4696E-A3E5-484D-8D6F-55E60E8D3241}" type="presParOf" srcId="{024A9A0D-DBAA-4F44-B844-5D7B6871AD38}" destId="{BD5106C0-FB8F-487D-9922-6920E4606D8F}" srcOrd="13" destOrd="0" presId="urn:microsoft.com/office/officeart/2008/layout/RadialCluster"/>
    <dgm:cxn modelId="{BF2F0E88-5FBA-E14E-BD18-554B27ABEE8F}" type="presParOf" srcId="{024A9A0D-DBAA-4F44-B844-5D7B6871AD38}" destId="{B10292F1-9A77-4791-B096-37B26BD4D0C6}" srcOrd="14" destOrd="0" presId="urn:microsoft.com/office/officeart/2008/layout/RadialCluster"/>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05CF74-9EFF-41B2-A732-2EDAAC7F8396}">
      <dsp:nvSpPr>
        <dsp:cNvPr id="0" name=""/>
        <dsp:cNvSpPr/>
      </dsp:nvSpPr>
      <dsp:spPr>
        <a:xfrm>
          <a:off x="2507009" y="1120358"/>
          <a:ext cx="2939750" cy="167969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0" tIns="88900" rIns="88900" bIns="88900" numCol="1" spcCol="1270" anchor="ctr" anchorCtr="0">
          <a:noAutofit/>
        </a:bodyPr>
        <a:lstStyle/>
        <a:p>
          <a:pPr marL="0" lvl="0" indent="0" algn="ctr" defTabSz="1555750">
            <a:lnSpc>
              <a:spcPct val="90000"/>
            </a:lnSpc>
            <a:spcBef>
              <a:spcPct val="0"/>
            </a:spcBef>
            <a:spcAft>
              <a:spcPct val="35000"/>
            </a:spcAft>
            <a:buNone/>
          </a:pPr>
          <a:r>
            <a:rPr lang="nb-NO" sz="3500" b="1" kern="1200">
              <a:latin typeface="Calibri"/>
              <a:ea typeface="+mn-ea"/>
              <a:cs typeface="+mn-cs"/>
            </a:rPr>
            <a:t>Kulturforum</a:t>
          </a:r>
          <a:endParaRPr lang="nb-NO" sz="3500" b="1" kern="1200" dirty="0">
            <a:latin typeface="Calibri"/>
            <a:ea typeface="+mn-ea"/>
            <a:cs typeface="+mn-cs"/>
          </a:endParaRPr>
        </a:p>
      </dsp:txBody>
      <dsp:txXfrm>
        <a:off x="2589005" y="1202354"/>
        <a:ext cx="2775758" cy="1515707"/>
      </dsp:txXfrm>
    </dsp:sp>
    <dsp:sp modelId="{A3902B9D-3178-431D-9F75-1360E383C95B}">
      <dsp:nvSpPr>
        <dsp:cNvPr id="0" name=""/>
        <dsp:cNvSpPr/>
      </dsp:nvSpPr>
      <dsp:spPr>
        <a:xfrm rot="16148930">
          <a:off x="3826916" y="984894"/>
          <a:ext cx="270957" cy="0"/>
        </a:xfrm>
        <a:custGeom>
          <a:avLst/>
          <a:gdLst/>
          <a:ahLst/>
          <a:cxnLst/>
          <a:rect l="0" t="0" r="0" b="0"/>
          <a:pathLst>
            <a:path>
              <a:moveTo>
                <a:pt x="0" y="0"/>
              </a:moveTo>
              <a:lnTo>
                <a:pt x="301530"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EFD408D-B817-4812-A7F9-268D58FD549A}">
      <dsp:nvSpPr>
        <dsp:cNvPr id="0" name=""/>
        <dsp:cNvSpPr/>
      </dsp:nvSpPr>
      <dsp:spPr>
        <a:xfrm>
          <a:off x="3020982" y="-934"/>
          <a:ext cx="1866165" cy="85036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0" tIns="88900" rIns="88900" bIns="88900" numCol="1" spcCol="1270" anchor="ctr" anchorCtr="0">
          <a:noAutofit/>
        </a:bodyPr>
        <a:lstStyle/>
        <a:p>
          <a:pPr marL="0" lvl="0" indent="0" algn="ctr" defTabSz="1555750">
            <a:lnSpc>
              <a:spcPct val="90000"/>
            </a:lnSpc>
            <a:spcBef>
              <a:spcPct val="0"/>
            </a:spcBef>
            <a:spcAft>
              <a:spcPct val="35000"/>
            </a:spcAft>
            <a:buNone/>
          </a:pPr>
          <a:r>
            <a:rPr lang="nb-NO" sz="3500" kern="1200" dirty="0">
              <a:latin typeface="Calibri"/>
              <a:ea typeface="+mn-ea"/>
              <a:cs typeface="+mn-cs"/>
            </a:rPr>
            <a:t>Skole</a:t>
          </a:r>
        </a:p>
      </dsp:txBody>
      <dsp:txXfrm>
        <a:off x="3062493" y="40577"/>
        <a:ext cx="1783143" cy="767343"/>
      </dsp:txXfrm>
    </dsp:sp>
    <dsp:sp modelId="{AADD1A9D-9137-4FCE-A732-7FF9507A72DF}">
      <dsp:nvSpPr>
        <dsp:cNvPr id="0" name=""/>
        <dsp:cNvSpPr/>
      </dsp:nvSpPr>
      <dsp:spPr>
        <a:xfrm rot="7509094">
          <a:off x="2974101" y="3013526"/>
          <a:ext cx="522163" cy="0"/>
        </a:xfrm>
        <a:custGeom>
          <a:avLst/>
          <a:gdLst/>
          <a:ahLst/>
          <a:cxnLst/>
          <a:rect l="0" t="0" r="0" b="0"/>
          <a:pathLst>
            <a:path>
              <a:moveTo>
                <a:pt x="0" y="0"/>
              </a:moveTo>
              <a:lnTo>
                <a:pt x="550724"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B847C23-E4AF-4520-9BCC-4A61BD57DC7A}">
      <dsp:nvSpPr>
        <dsp:cNvPr id="0" name=""/>
        <dsp:cNvSpPr/>
      </dsp:nvSpPr>
      <dsp:spPr>
        <a:xfrm>
          <a:off x="1705249" y="3226995"/>
          <a:ext cx="2186748" cy="81301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0" tIns="88900" rIns="88900" bIns="88900" numCol="1" spcCol="1270" anchor="ctr" anchorCtr="0">
          <a:noAutofit/>
        </a:bodyPr>
        <a:lstStyle/>
        <a:p>
          <a:pPr marL="0" lvl="0" indent="0" algn="ctr" defTabSz="1555750">
            <a:lnSpc>
              <a:spcPct val="90000"/>
            </a:lnSpc>
            <a:spcBef>
              <a:spcPct val="0"/>
            </a:spcBef>
            <a:spcAft>
              <a:spcPct val="35000"/>
            </a:spcAft>
            <a:buNone/>
          </a:pPr>
          <a:r>
            <a:rPr lang="nb-NO" sz="3500" kern="1200">
              <a:latin typeface="Calibri"/>
              <a:ea typeface="+mn-ea"/>
              <a:cs typeface="+mn-cs"/>
            </a:rPr>
            <a:t>Bibliotek</a:t>
          </a:r>
          <a:endParaRPr lang="nb-NO" sz="3500" kern="1200" dirty="0">
            <a:latin typeface="Calibri"/>
            <a:ea typeface="+mn-ea"/>
            <a:cs typeface="+mn-cs"/>
          </a:endParaRPr>
        </a:p>
      </dsp:txBody>
      <dsp:txXfrm>
        <a:off x="1744937" y="3266683"/>
        <a:ext cx="2107372" cy="733634"/>
      </dsp:txXfrm>
    </dsp:sp>
    <dsp:sp modelId="{2AA144B0-A1F2-49FC-8BD6-56D24FD9544E}">
      <dsp:nvSpPr>
        <dsp:cNvPr id="0" name=""/>
        <dsp:cNvSpPr/>
      </dsp:nvSpPr>
      <dsp:spPr>
        <a:xfrm rot="10938044">
          <a:off x="2297311" y="1896941"/>
          <a:ext cx="209781" cy="0"/>
        </a:xfrm>
        <a:custGeom>
          <a:avLst/>
          <a:gdLst/>
          <a:ahLst/>
          <a:cxnLst/>
          <a:rect l="0" t="0" r="0" b="0"/>
          <a:pathLst>
            <a:path>
              <a:moveTo>
                <a:pt x="0" y="0"/>
              </a:moveTo>
              <a:lnTo>
                <a:pt x="557577"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5388F1E-BE9F-40D1-BA37-30A8E531B4DF}">
      <dsp:nvSpPr>
        <dsp:cNvPr id="0" name=""/>
        <dsp:cNvSpPr/>
      </dsp:nvSpPr>
      <dsp:spPr>
        <a:xfrm>
          <a:off x="0" y="1404551"/>
          <a:ext cx="2297396" cy="88405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0" tIns="88900" rIns="88900" bIns="88900" numCol="1" spcCol="1270" anchor="ctr" anchorCtr="0">
          <a:noAutofit/>
        </a:bodyPr>
        <a:lstStyle/>
        <a:p>
          <a:pPr marL="0" lvl="0" indent="0" algn="ctr" defTabSz="1555750">
            <a:lnSpc>
              <a:spcPct val="90000"/>
            </a:lnSpc>
            <a:spcBef>
              <a:spcPct val="0"/>
            </a:spcBef>
            <a:spcAft>
              <a:spcPct val="35000"/>
            </a:spcAft>
            <a:buNone/>
          </a:pPr>
          <a:r>
            <a:rPr lang="nb-NO" sz="3500" kern="1200">
              <a:latin typeface="Calibri"/>
              <a:ea typeface="+mn-ea"/>
              <a:cs typeface="+mn-cs"/>
            </a:rPr>
            <a:t>Kulturskole</a:t>
          </a:r>
          <a:endParaRPr lang="nb-NO" sz="3500" kern="1200" dirty="0">
            <a:latin typeface="Calibri"/>
            <a:ea typeface="+mn-ea"/>
            <a:cs typeface="+mn-cs"/>
          </a:endParaRPr>
        </a:p>
      </dsp:txBody>
      <dsp:txXfrm>
        <a:off x="43156" y="1447707"/>
        <a:ext cx="2211084" cy="797744"/>
      </dsp:txXfrm>
    </dsp:sp>
    <dsp:sp modelId="{FBE4AAB6-21B4-42BE-8006-7A192F6B9359}">
      <dsp:nvSpPr>
        <dsp:cNvPr id="0" name=""/>
        <dsp:cNvSpPr/>
      </dsp:nvSpPr>
      <dsp:spPr>
        <a:xfrm rot="233247">
          <a:off x="5446640" y="2063630"/>
          <a:ext cx="104435" cy="0"/>
        </a:xfrm>
        <a:custGeom>
          <a:avLst/>
          <a:gdLst/>
          <a:ahLst/>
          <a:cxnLst/>
          <a:rect l="0" t="0" r="0" b="0"/>
          <a:pathLst>
            <a:path>
              <a:moveTo>
                <a:pt x="0" y="0"/>
              </a:moveTo>
              <a:lnTo>
                <a:pt x="361342"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37CA775-E563-458D-A80B-0D4FB0847B58}">
      <dsp:nvSpPr>
        <dsp:cNvPr id="0" name=""/>
        <dsp:cNvSpPr/>
      </dsp:nvSpPr>
      <dsp:spPr>
        <a:xfrm>
          <a:off x="5550955" y="6942"/>
          <a:ext cx="2546951" cy="429353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0" tIns="63500" rIns="63500" bIns="63500" numCol="1" spcCol="1270" anchor="ctr" anchorCtr="0">
          <a:noAutofit/>
        </a:bodyPr>
        <a:lstStyle/>
        <a:p>
          <a:pPr marL="0" lvl="0" indent="0" algn="ctr" defTabSz="1111250">
            <a:lnSpc>
              <a:spcPct val="90000"/>
            </a:lnSpc>
            <a:spcBef>
              <a:spcPct val="0"/>
            </a:spcBef>
            <a:spcAft>
              <a:spcPct val="35000"/>
            </a:spcAft>
            <a:buNone/>
          </a:pPr>
          <a:r>
            <a:rPr lang="nb-NO" sz="2500" kern="1200">
              <a:latin typeface="Calibri"/>
              <a:ea typeface="+mn-ea"/>
              <a:cs typeface="+mn-cs"/>
            </a:rPr>
            <a:t>Kirke, museum, galleri, bedrifter, frivillige lag, fritidsklubb, kor, korps, orkester, dans, kunst, teater, film, litteratur, arenaer, scene, lyd, lys ...</a:t>
          </a:r>
        </a:p>
      </dsp:txBody>
      <dsp:txXfrm>
        <a:off x="5675287" y="131274"/>
        <a:ext cx="2298287" cy="4044866"/>
      </dsp:txXfrm>
    </dsp:sp>
    <dsp:sp modelId="{1C72ABF1-4101-41A8-AB24-EBD33E6FA4E6}">
      <dsp:nvSpPr>
        <dsp:cNvPr id="0" name=""/>
        <dsp:cNvSpPr/>
      </dsp:nvSpPr>
      <dsp:spPr>
        <a:xfrm rot="9526003">
          <a:off x="1353118" y="2747609"/>
          <a:ext cx="1194433" cy="0"/>
        </a:xfrm>
        <a:custGeom>
          <a:avLst/>
          <a:gdLst/>
          <a:ahLst/>
          <a:cxnLst/>
          <a:rect l="0" t="0" r="0" b="0"/>
          <a:pathLst>
            <a:path>
              <a:moveTo>
                <a:pt x="0" y="0"/>
              </a:moveTo>
              <a:lnTo>
                <a:pt x="1067630"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BD58235-0E5A-4312-8D4E-98864BF86288}">
      <dsp:nvSpPr>
        <dsp:cNvPr id="0" name=""/>
        <dsp:cNvSpPr/>
      </dsp:nvSpPr>
      <dsp:spPr>
        <a:xfrm>
          <a:off x="341224" y="2793948"/>
          <a:ext cx="1052437" cy="74882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0" tIns="88900" rIns="88900" bIns="88900" numCol="1" spcCol="1270" anchor="ctr" anchorCtr="0">
          <a:noAutofit/>
        </a:bodyPr>
        <a:lstStyle/>
        <a:p>
          <a:pPr marL="0" lvl="0" indent="0" algn="ctr" defTabSz="1555750">
            <a:lnSpc>
              <a:spcPct val="90000"/>
            </a:lnSpc>
            <a:spcBef>
              <a:spcPct val="0"/>
            </a:spcBef>
            <a:spcAft>
              <a:spcPct val="35000"/>
            </a:spcAft>
            <a:buNone/>
          </a:pPr>
          <a:r>
            <a:rPr lang="nb-NO" sz="3500" kern="1200">
              <a:solidFill>
                <a:schemeClr val="bg1"/>
              </a:solidFill>
              <a:latin typeface="Calibri"/>
              <a:ea typeface="+mn-ea"/>
              <a:cs typeface="+mn-cs"/>
            </a:rPr>
            <a:t>SFO</a:t>
          </a:r>
        </a:p>
      </dsp:txBody>
      <dsp:txXfrm>
        <a:off x="377778" y="2830502"/>
        <a:ext cx="979329" cy="675714"/>
      </dsp:txXfrm>
    </dsp:sp>
    <dsp:sp modelId="{9D654BF9-4A44-4C9C-9F0B-506F1B7CFA89}">
      <dsp:nvSpPr>
        <dsp:cNvPr id="0" name=""/>
        <dsp:cNvSpPr/>
      </dsp:nvSpPr>
      <dsp:spPr>
        <a:xfrm rot="12314471">
          <a:off x="2136815" y="1184358"/>
          <a:ext cx="388753" cy="0"/>
        </a:xfrm>
        <a:custGeom>
          <a:avLst/>
          <a:gdLst/>
          <a:ahLst/>
          <a:cxnLst/>
          <a:rect l="0" t="0" r="0" b="0"/>
          <a:pathLst>
            <a:path>
              <a:moveTo>
                <a:pt x="0" y="0"/>
              </a:moveTo>
              <a:lnTo>
                <a:pt x="562184"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48B70A3-76B5-4BAA-8F11-6DE5E913C037}">
      <dsp:nvSpPr>
        <dsp:cNvPr id="0" name=""/>
        <dsp:cNvSpPr/>
      </dsp:nvSpPr>
      <dsp:spPr>
        <a:xfrm>
          <a:off x="27085" y="112652"/>
          <a:ext cx="2159145" cy="98881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6360" tIns="86360" rIns="86360" bIns="86360" numCol="1" spcCol="1270" anchor="ctr" anchorCtr="0">
          <a:noAutofit/>
        </a:bodyPr>
        <a:lstStyle/>
        <a:p>
          <a:pPr marL="0" lvl="0" indent="0" algn="ctr" defTabSz="1511300">
            <a:lnSpc>
              <a:spcPct val="90000"/>
            </a:lnSpc>
            <a:spcBef>
              <a:spcPct val="0"/>
            </a:spcBef>
            <a:spcAft>
              <a:spcPct val="35000"/>
            </a:spcAft>
            <a:buNone/>
          </a:pPr>
          <a:r>
            <a:rPr lang="nb-NO" sz="3400" kern="1200" dirty="0">
              <a:latin typeface="Calibri"/>
              <a:ea typeface="+mn-ea"/>
              <a:cs typeface="+mn-cs"/>
            </a:rPr>
            <a:t>Barnehage</a:t>
          </a:r>
        </a:p>
      </dsp:txBody>
      <dsp:txXfrm>
        <a:off x="75355" y="160922"/>
        <a:ext cx="2062605" cy="892277"/>
      </dsp:txXfrm>
    </dsp:sp>
    <dsp:sp modelId="{BD5106C0-FB8F-487D-9922-6920E4606D8F}">
      <dsp:nvSpPr>
        <dsp:cNvPr id="0" name=""/>
        <dsp:cNvSpPr/>
      </dsp:nvSpPr>
      <dsp:spPr>
        <a:xfrm rot="3724634">
          <a:off x="4296758" y="3008159"/>
          <a:ext cx="471043" cy="0"/>
        </a:xfrm>
        <a:custGeom>
          <a:avLst/>
          <a:gdLst/>
          <a:ahLst/>
          <a:cxnLst/>
          <a:rect l="0" t="0" r="0" b="0"/>
          <a:pathLst>
            <a:path>
              <a:moveTo>
                <a:pt x="0" y="0"/>
              </a:moveTo>
              <a:lnTo>
                <a:pt x="471043"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10292F1-9A77-4791-B096-37B26BD4D0C6}">
      <dsp:nvSpPr>
        <dsp:cNvPr id="0" name=""/>
        <dsp:cNvSpPr/>
      </dsp:nvSpPr>
      <dsp:spPr>
        <a:xfrm>
          <a:off x="4332149" y="3216262"/>
          <a:ext cx="1039169" cy="78932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0" tIns="88900" rIns="88900" bIns="88900" numCol="1" spcCol="1270" anchor="ctr" anchorCtr="0">
          <a:noAutofit/>
        </a:bodyPr>
        <a:lstStyle/>
        <a:p>
          <a:pPr marL="0" lvl="0" indent="0" algn="ctr" defTabSz="1555750">
            <a:lnSpc>
              <a:spcPct val="90000"/>
            </a:lnSpc>
            <a:spcBef>
              <a:spcPct val="0"/>
            </a:spcBef>
            <a:spcAft>
              <a:spcPct val="35000"/>
            </a:spcAft>
            <a:buNone/>
          </a:pPr>
          <a:r>
            <a:rPr lang="nb-NO" sz="3500" kern="1200" dirty="0"/>
            <a:t>DKS</a:t>
          </a:r>
        </a:p>
      </dsp:txBody>
      <dsp:txXfrm>
        <a:off x="4370681" y="3254794"/>
        <a:ext cx="962105" cy="712262"/>
      </dsp:txXfrm>
    </dsp:sp>
  </dsp:spTree>
</dsp:drawing>
</file>

<file path=ppt/diagrams/layout1.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DD17137-8DC0-4DB9-B35D-1374A628D4A4}"/>
              </a:ext>
            </a:extLst>
          </p:cNvPr>
          <p:cNvSpPr>
            <a:spLocks noGrp="1"/>
          </p:cNvSpPr>
          <p:nvPr>
            <p:ph type="hdr" sz="quarter"/>
          </p:nvPr>
        </p:nvSpPr>
        <p:spPr>
          <a:xfrm>
            <a:off x="0" y="0"/>
            <a:ext cx="3076363" cy="513508"/>
          </a:xfrm>
          <a:prstGeom prst="rect">
            <a:avLst/>
          </a:prstGeom>
        </p:spPr>
        <p:txBody>
          <a:bodyPr vert="horz" lIns="99048" tIns="49524" rIns="99048" bIns="49524" rtlCol="0"/>
          <a:lstStyle>
            <a:lvl1pPr algn="l" eaLnBrk="1" fontAlgn="auto" hangingPunct="1">
              <a:spcBef>
                <a:spcPts val="0"/>
              </a:spcBef>
              <a:spcAft>
                <a:spcPts val="0"/>
              </a:spcAft>
              <a:defRPr sz="1300">
                <a:latin typeface="+mn-lt"/>
                <a:cs typeface="+mn-cs"/>
              </a:defRPr>
            </a:lvl1pPr>
          </a:lstStyle>
          <a:p>
            <a:pPr>
              <a:defRPr/>
            </a:pPr>
            <a:endParaRPr lang="nb-NO"/>
          </a:p>
        </p:txBody>
      </p:sp>
      <p:sp>
        <p:nvSpPr>
          <p:cNvPr id="3" name="Date Placeholder 2">
            <a:extLst>
              <a:ext uri="{FF2B5EF4-FFF2-40B4-BE49-F238E27FC236}">
                <a16:creationId xmlns:a16="http://schemas.microsoft.com/office/drawing/2014/main" id="{2B8F8012-DED6-427F-9CF2-D5F4A05E6E2B}"/>
              </a:ext>
            </a:extLst>
          </p:cNvPr>
          <p:cNvSpPr>
            <a:spLocks noGrp="1"/>
          </p:cNvSpPr>
          <p:nvPr>
            <p:ph type="dt" idx="1"/>
          </p:nvPr>
        </p:nvSpPr>
        <p:spPr>
          <a:xfrm>
            <a:off x="4021294" y="0"/>
            <a:ext cx="3076363" cy="513508"/>
          </a:xfrm>
          <a:prstGeom prst="rect">
            <a:avLst/>
          </a:prstGeom>
        </p:spPr>
        <p:txBody>
          <a:bodyPr vert="horz" lIns="99048" tIns="49524" rIns="99048" bIns="49524" rtlCol="0"/>
          <a:lstStyle>
            <a:lvl1pPr algn="r" eaLnBrk="1" fontAlgn="auto" hangingPunct="1">
              <a:spcBef>
                <a:spcPts val="0"/>
              </a:spcBef>
              <a:spcAft>
                <a:spcPts val="0"/>
              </a:spcAft>
              <a:defRPr sz="1300">
                <a:latin typeface="+mn-lt"/>
                <a:cs typeface="+mn-cs"/>
              </a:defRPr>
            </a:lvl1pPr>
          </a:lstStyle>
          <a:p>
            <a:pPr>
              <a:defRPr/>
            </a:pPr>
            <a:fld id="{8DFA474A-A005-4C95-8DD7-E276A4CF98BE}" type="datetimeFigureOut">
              <a:rPr lang="nb-NO"/>
              <a:pPr>
                <a:defRPr/>
              </a:pPr>
              <a:t>13.09.2022</a:t>
            </a:fld>
            <a:endParaRPr lang="nb-NO"/>
          </a:p>
        </p:txBody>
      </p:sp>
      <p:sp>
        <p:nvSpPr>
          <p:cNvPr id="4" name="Slide Image Placeholder 3">
            <a:extLst>
              <a:ext uri="{FF2B5EF4-FFF2-40B4-BE49-F238E27FC236}">
                <a16:creationId xmlns:a16="http://schemas.microsoft.com/office/drawing/2014/main" id="{8D4A85E0-DEA4-4BD8-9024-409BAA23CDC2}"/>
              </a:ext>
            </a:extLst>
          </p:cNvPr>
          <p:cNvSpPr>
            <a:spLocks noGrp="1" noRot="1" noChangeAspect="1"/>
          </p:cNvSpPr>
          <p:nvPr>
            <p:ph type="sldImg" idx="2"/>
          </p:nvPr>
        </p:nvSpPr>
        <p:spPr>
          <a:xfrm>
            <a:off x="1247775" y="1279525"/>
            <a:ext cx="4603750" cy="3454400"/>
          </a:xfrm>
          <a:prstGeom prst="rect">
            <a:avLst/>
          </a:prstGeom>
          <a:noFill/>
          <a:ln w="12700">
            <a:solidFill>
              <a:prstClr val="black"/>
            </a:solidFill>
          </a:ln>
        </p:spPr>
        <p:txBody>
          <a:bodyPr vert="horz" lIns="99048" tIns="49524" rIns="99048" bIns="49524" rtlCol="0" anchor="ctr"/>
          <a:lstStyle/>
          <a:p>
            <a:pPr lvl="0"/>
            <a:endParaRPr lang="nb-NO" noProof="0"/>
          </a:p>
        </p:txBody>
      </p:sp>
      <p:sp>
        <p:nvSpPr>
          <p:cNvPr id="5" name="Notes Placeholder 4">
            <a:extLst>
              <a:ext uri="{FF2B5EF4-FFF2-40B4-BE49-F238E27FC236}">
                <a16:creationId xmlns:a16="http://schemas.microsoft.com/office/drawing/2014/main" id="{5B5A0B01-D40B-44FE-BA2A-B666E7FEEF07}"/>
              </a:ext>
            </a:extLst>
          </p:cNvPr>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nb-NO" noProof="0"/>
          </a:p>
        </p:txBody>
      </p:sp>
      <p:sp>
        <p:nvSpPr>
          <p:cNvPr id="6" name="Footer Placeholder 5">
            <a:extLst>
              <a:ext uri="{FF2B5EF4-FFF2-40B4-BE49-F238E27FC236}">
                <a16:creationId xmlns:a16="http://schemas.microsoft.com/office/drawing/2014/main" id="{6B2EE6DC-091E-4838-B76A-39F7DAE11EFC}"/>
              </a:ext>
            </a:extLst>
          </p:cNvPr>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eaLnBrk="1" fontAlgn="auto" hangingPunct="1">
              <a:spcBef>
                <a:spcPts val="0"/>
              </a:spcBef>
              <a:spcAft>
                <a:spcPts val="0"/>
              </a:spcAft>
              <a:defRPr sz="1300">
                <a:latin typeface="+mn-lt"/>
                <a:cs typeface="+mn-cs"/>
              </a:defRPr>
            </a:lvl1pPr>
          </a:lstStyle>
          <a:p>
            <a:pPr>
              <a:defRPr/>
            </a:pPr>
            <a:endParaRPr lang="nb-NO"/>
          </a:p>
        </p:txBody>
      </p:sp>
      <p:sp>
        <p:nvSpPr>
          <p:cNvPr id="7" name="Slide Number Placeholder 6">
            <a:extLst>
              <a:ext uri="{FF2B5EF4-FFF2-40B4-BE49-F238E27FC236}">
                <a16:creationId xmlns:a16="http://schemas.microsoft.com/office/drawing/2014/main" id="{014F2EB9-237E-462C-8F8A-4A983126D885}"/>
              </a:ext>
            </a:extLst>
          </p:cNvPr>
          <p:cNvSpPr>
            <a:spLocks noGrp="1"/>
          </p:cNvSpPr>
          <p:nvPr>
            <p:ph type="sldNum" sz="quarter" idx="5"/>
          </p:nvPr>
        </p:nvSpPr>
        <p:spPr>
          <a:xfrm>
            <a:off x="4021294" y="9721107"/>
            <a:ext cx="3076363" cy="513507"/>
          </a:xfrm>
          <a:prstGeom prst="rect">
            <a:avLst/>
          </a:prstGeom>
        </p:spPr>
        <p:txBody>
          <a:bodyPr vert="horz" wrap="square" lIns="99048" tIns="49524" rIns="99048" bIns="49524" numCol="1" anchor="b" anchorCtr="0" compatLnSpc="1">
            <a:prstTxWarp prst="textNoShape">
              <a:avLst/>
            </a:prstTxWarp>
          </a:bodyPr>
          <a:lstStyle>
            <a:lvl1pPr algn="r" eaLnBrk="1" hangingPunct="1">
              <a:defRPr sz="1300">
                <a:latin typeface="Calibri" panose="020F0502020204030204" pitchFamily="34" charset="0"/>
              </a:defRPr>
            </a:lvl1pPr>
          </a:lstStyle>
          <a:p>
            <a:pPr>
              <a:defRPr/>
            </a:pPr>
            <a:fld id="{77003036-2011-4B08-A81F-476620130608}" type="slidenum">
              <a:rPr lang="nb-NO" altLang="nb-NO"/>
              <a:pPr>
                <a:defRPr/>
              </a:pPr>
              <a:t>‹#›</a:t>
            </a:fld>
            <a:endParaRPr lang="nb-NO" altLang="nb-NO"/>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EB1B7B6F-4226-4C61-ADB6-0DE1F24907A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a:extLst>
              <a:ext uri="{FF2B5EF4-FFF2-40B4-BE49-F238E27FC236}">
                <a16:creationId xmlns:a16="http://schemas.microsoft.com/office/drawing/2014/main" id="{C6E48724-3AF7-4760-B983-7EE27497222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nb-NO" altLang="nb-NO"/>
          </a:p>
        </p:txBody>
      </p:sp>
      <p:sp>
        <p:nvSpPr>
          <p:cNvPr id="5124" name="Slide Number Placeholder 3">
            <a:extLst>
              <a:ext uri="{FF2B5EF4-FFF2-40B4-BE49-F238E27FC236}">
                <a16:creationId xmlns:a16="http://schemas.microsoft.com/office/drawing/2014/main" id="{B16CEA08-CC0B-46ED-81F4-131351D86A4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804763" indent="-309524">
              <a:defRPr>
                <a:solidFill>
                  <a:schemeClr val="tx1"/>
                </a:solidFill>
                <a:latin typeface="Arial" panose="020B0604020202020204" pitchFamily="34" charset="0"/>
                <a:cs typeface="Arial" panose="020B0604020202020204" pitchFamily="34" charset="0"/>
              </a:defRPr>
            </a:lvl2pPr>
            <a:lvl3pPr marL="1238098" indent="-247620">
              <a:defRPr>
                <a:solidFill>
                  <a:schemeClr val="tx1"/>
                </a:solidFill>
                <a:latin typeface="Arial" panose="020B0604020202020204" pitchFamily="34" charset="0"/>
                <a:cs typeface="Arial" panose="020B0604020202020204" pitchFamily="34" charset="0"/>
              </a:defRPr>
            </a:lvl3pPr>
            <a:lvl4pPr marL="1733337" indent="-247620">
              <a:defRPr>
                <a:solidFill>
                  <a:schemeClr val="tx1"/>
                </a:solidFill>
                <a:latin typeface="Arial" panose="020B0604020202020204" pitchFamily="34" charset="0"/>
                <a:cs typeface="Arial" panose="020B0604020202020204" pitchFamily="34" charset="0"/>
              </a:defRPr>
            </a:lvl4pPr>
            <a:lvl5pPr marL="2228576" indent="-247620">
              <a:defRPr>
                <a:solidFill>
                  <a:schemeClr val="tx1"/>
                </a:solidFill>
                <a:latin typeface="Arial" panose="020B0604020202020204" pitchFamily="34" charset="0"/>
                <a:cs typeface="Arial" panose="020B0604020202020204" pitchFamily="34" charset="0"/>
              </a:defRPr>
            </a:lvl5pPr>
            <a:lvl6pPr marL="2723815" indent="-24762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219054" indent="-24762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714293" indent="-24762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209532" indent="-24762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05FF057-5C56-4042-8F4F-2D811FFDE785}" type="slidenum">
              <a:rPr lang="nb-NO" altLang="nb-NO" smtClean="0">
                <a:latin typeface="Calibri" panose="020F0502020204030204" pitchFamily="34" charset="0"/>
              </a:rPr>
              <a:pPr/>
              <a:t>2</a:t>
            </a:fld>
            <a:endParaRPr lang="nb-NO" altLang="nb-NO">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0D0EED42-6C7B-4E4D-8988-2F806DB5A369}"/>
              </a:ext>
            </a:extLst>
          </p:cNvPr>
          <p:cNvSpPr>
            <a:spLocks noGrp="1"/>
          </p:cNvSpPr>
          <p:nvPr>
            <p:ph type="dt" sz="half" idx="10"/>
          </p:nvPr>
        </p:nvSpPr>
        <p:spPr/>
        <p:txBody>
          <a:bodyPr/>
          <a:lstStyle>
            <a:lvl1pPr>
              <a:defRPr/>
            </a:lvl1pPr>
          </a:lstStyle>
          <a:p>
            <a:pPr>
              <a:defRPr/>
            </a:pPr>
            <a:fld id="{C3F9F670-49C8-466D-83F7-3388B80B3462}" type="datetimeFigureOut">
              <a:rPr lang="nb-NO"/>
              <a:pPr>
                <a:defRPr/>
              </a:pPr>
              <a:t>13.09.2022</a:t>
            </a:fld>
            <a:endParaRPr lang="nb-NO"/>
          </a:p>
        </p:txBody>
      </p:sp>
      <p:sp>
        <p:nvSpPr>
          <p:cNvPr id="5" name="Footer Placeholder 4">
            <a:extLst>
              <a:ext uri="{FF2B5EF4-FFF2-40B4-BE49-F238E27FC236}">
                <a16:creationId xmlns:a16="http://schemas.microsoft.com/office/drawing/2014/main" id="{9C49C751-A5D5-4F3B-8EB4-79B63F205FEF}"/>
              </a:ext>
            </a:extLst>
          </p:cNvPr>
          <p:cNvSpPr>
            <a:spLocks noGrp="1"/>
          </p:cNvSpPr>
          <p:nvPr>
            <p:ph type="ftr" sz="quarter" idx="11"/>
          </p:nvPr>
        </p:nvSpPr>
        <p:spPr/>
        <p:txBody>
          <a:bodyPr/>
          <a:lstStyle>
            <a:lvl1pPr>
              <a:defRPr/>
            </a:lvl1pPr>
          </a:lstStyle>
          <a:p>
            <a:pPr>
              <a:defRPr/>
            </a:pPr>
            <a:endParaRPr lang="nb-NO"/>
          </a:p>
        </p:txBody>
      </p:sp>
      <p:sp>
        <p:nvSpPr>
          <p:cNvPr id="6" name="Slide Number Placeholder 5">
            <a:extLst>
              <a:ext uri="{FF2B5EF4-FFF2-40B4-BE49-F238E27FC236}">
                <a16:creationId xmlns:a16="http://schemas.microsoft.com/office/drawing/2014/main" id="{95B7595E-5C96-4313-866D-69F440011F89}"/>
              </a:ext>
            </a:extLst>
          </p:cNvPr>
          <p:cNvSpPr>
            <a:spLocks noGrp="1"/>
          </p:cNvSpPr>
          <p:nvPr>
            <p:ph type="sldNum" sz="quarter" idx="12"/>
          </p:nvPr>
        </p:nvSpPr>
        <p:spPr/>
        <p:txBody>
          <a:bodyPr/>
          <a:lstStyle>
            <a:lvl1pPr>
              <a:defRPr/>
            </a:lvl1pPr>
          </a:lstStyle>
          <a:p>
            <a:pPr>
              <a:defRPr/>
            </a:pPr>
            <a:fld id="{6F79C91A-09DE-4E2B-8C9F-C041747B7DC7}" type="slidenum">
              <a:rPr lang="nb-NO" altLang="nb-NO"/>
              <a:pPr>
                <a:defRPr/>
              </a:pPr>
              <a:t>‹#›</a:t>
            </a:fld>
            <a:endParaRPr lang="nb-NO" altLang="nb-NO"/>
          </a:p>
        </p:txBody>
      </p:sp>
    </p:spTree>
    <p:extLst>
      <p:ext uri="{BB962C8B-B14F-4D97-AF65-F5344CB8AC3E}">
        <p14:creationId xmlns:p14="http://schemas.microsoft.com/office/powerpoint/2010/main" val="35325192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19DF9C5D-A540-4759-8F80-2B429AB2CBDE}"/>
              </a:ext>
            </a:extLst>
          </p:cNvPr>
          <p:cNvSpPr>
            <a:spLocks noGrp="1"/>
          </p:cNvSpPr>
          <p:nvPr>
            <p:ph type="dt" sz="half" idx="10"/>
          </p:nvPr>
        </p:nvSpPr>
        <p:spPr/>
        <p:txBody>
          <a:bodyPr/>
          <a:lstStyle>
            <a:lvl1pPr>
              <a:defRPr/>
            </a:lvl1pPr>
          </a:lstStyle>
          <a:p>
            <a:pPr>
              <a:defRPr/>
            </a:pPr>
            <a:fld id="{711762E9-F159-4211-B111-4F3E02712159}" type="datetimeFigureOut">
              <a:rPr lang="nb-NO"/>
              <a:pPr>
                <a:defRPr/>
              </a:pPr>
              <a:t>13.09.2022</a:t>
            </a:fld>
            <a:endParaRPr lang="nb-NO"/>
          </a:p>
        </p:txBody>
      </p:sp>
      <p:sp>
        <p:nvSpPr>
          <p:cNvPr id="5" name="Footer Placeholder 4">
            <a:extLst>
              <a:ext uri="{FF2B5EF4-FFF2-40B4-BE49-F238E27FC236}">
                <a16:creationId xmlns:a16="http://schemas.microsoft.com/office/drawing/2014/main" id="{28DF0F0D-FB36-431D-A3A0-1E83A3B63541}"/>
              </a:ext>
            </a:extLst>
          </p:cNvPr>
          <p:cNvSpPr>
            <a:spLocks noGrp="1"/>
          </p:cNvSpPr>
          <p:nvPr>
            <p:ph type="ftr" sz="quarter" idx="11"/>
          </p:nvPr>
        </p:nvSpPr>
        <p:spPr/>
        <p:txBody>
          <a:bodyPr/>
          <a:lstStyle>
            <a:lvl1pPr>
              <a:defRPr/>
            </a:lvl1pPr>
          </a:lstStyle>
          <a:p>
            <a:pPr>
              <a:defRPr/>
            </a:pPr>
            <a:endParaRPr lang="nb-NO"/>
          </a:p>
        </p:txBody>
      </p:sp>
      <p:sp>
        <p:nvSpPr>
          <p:cNvPr id="6" name="Slide Number Placeholder 5">
            <a:extLst>
              <a:ext uri="{FF2B5EF4-FFF2-40B4-BE49-F238E27FC236}">
                <a16:creationId xmlns:a16="http://schemas.microsoft.com/office/drawing/2014/main" id="{C92F46E3-6FA0-4A8A-AC69-67D9E7B66062}"/>
              </a:ext>
            </a:extLst>
          </p:cNvPr>
          <p:cNvSpPr>
            <a:spLocks noGrp="1"/>
          </p:cNvSpPr>
          <p:nvPr>
            <p:ph type="sldNum" sz="quarter" idx="12"/>
          </p:nvPr>
        </p:nvSpPr>
        <p:spPr/>
        <p:txBody>
          <a:bodyPr/>
          <a:lstStyle>
            <a:lvl1pPr>
              <a:defRPr/>
            </a:lvl1pPr>
          </a:lstStyle>
          <a:p>
            <a:pPr>
              <a:defRPr/>
            </a:pPr>
            <a:fld id="{1EC8A8FD-CAB1-4482-B7FA-E305BF0AE10E}" type="slidenum">
              <a:rPr lang="nb-NO" altLang="nb-NO"/>
              <a:pPr>
                <a:defRPr/>
              </a:pPr>
              <a:t>‹#›</a:t>
            </a:fld>
            <a:endParaRPr lang="nb-NO" altLang="nb-NO"/>
          </a:p>
        </p:txBody>
      </p:sp>
    </p:spTree>
    <p:extLst>
      <p:ext uri="{BB962C8B-B14F-4D97-AF65-F5344CB8AC3E}">
        <p14:creationId xmlns:p14="http://schemas.microsoft.com/office/powerpoint/2010/main" val="10772047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F18A6FEA-D079-4DAB-AFFE-3CCD9CFF7724}"/>
              </a:ext>
            </a:extLst>
          </p:cNvPr>
          <p:cNvSpPr>
            <a:spLocks noGrp="1"/>
          </p:cNvSpPr>
          <p:nvPr>
            <p:ph type="dt" sz="half" idx="10"/>
          </p:nvPr>
        </p:nvSpPr>
        <p:spPr/>
        <p:txBody>
          <a:bodyPr/>
          <a:lstStyle>
            <a:lvl1pPr>
              <a:defRPr/>
            </a:lvl1pPr>
          </a:lstStyle>
          <a:p>
            <a:pPr>
              <a:defRPr/>
            </a:pPr>
            <a:fld id="{870C6DFD-07E0-40B2-8C37-D1A3E7643348}" type="datetimeFigureOut">
              <a:rPr lang="nb-NO"/>
              <a:pPr>
                <a:defRPr/>
              </a:pPr>
              <a:t>13.09.2022</a:t>
            </a:fld>
            <a:endParaRPr lang="nb-NO"/>
          </a:p>
        </p:txBody>
      </p:sp>
      <p:sp>
        <p:nvSpPr>
          <p:cNvPr id="5" name="Footer Placeholder 4">
            <a:extLst>
              <a:ext uri="{FF2B5EF4-FFF2-40B4-BE49-F238E27FC236}">
                <a16:creationId xmlns:a16="http://schemas.microsoft.com/office/drawing/2014/main" id="{28B19633-0C92-4B2B-8285-61BB85E8A8CC}"/>
              </a:ext>
            </a:extLst>
          </p:cNvPr>
          <p:cNvSpPr>
            <a:spLocks noGrp="1"/>
          </p:cNvSpPr>
          <p:nvPr>
            <p:ph type="ftr" sz="quarter" idx="11"/>
          </p:nvPr>
        </p:nvSpPr>
        <p:spPr/>
        <p:txBody>
          <a:bodyPr/>
          <a:lstStyle>
            <a:lvl1pPr>
              <a:defRPr/>
            </a:lvl1pPr>
          </a:lstStyle>
          <a:p>
            <a:pPr>
              <a:defRPr/>
            </a:pPr>
            <a:endParaRPr lang="nb-NO"/>
          </a:p>
        </p:txBody>
      </p:sp>
      <p:sp>
        <p:nvSpPr>
          <p:cNvPr id="6" name="Slide Number Placeholder 5">
            <a:extLst>
              <a:ext uri="{FF2B5EF4-FFF2-40B4-BE49-F238E27FC236}">
                <a16:creationId xmlns:a16="http://schemas.microsoft.com/office/drawing/2014/main" id="{07935A5E-C214-4360-8E0E-7204D50B3561}"/>
              </a:ext>
            </a:extLst>
          </p:cNvPr>
          <p:cNvSpPr>
            <a:spLocks noGrp="1"/>
          </p:cNvSpPr>
          <p:nvPr>
            <p:ph type="sldNum" sz="quarter" idx="12"/>
          </p:nvPr>
        </p:nvSpPr>
        <p:spPr/>
        <p:txBody>
          <a:bodyPr/>
          <a:lstStyle>
            <a:lvl1pPr>
              <a:defRPr/>
            </a:lvl1pPr>
          </a:lstStyle>
          <a:p>
            <a:pPr>
              <a:defRPr/>
            </a:pPr>
            <a:fld id="{26D54645-7380-4414-B456-BEE1D880D899}" type="slidenum">
              <a:rPr lang="nb-NO" altLang="nb-NO"/>
              <a:pPr>
                <a:defRPr/>
              </a:pPr>
              <a:t>‹#›</a:t>
            </a:fld>
            <a:endParaRPr lang="nb-NO" altLang="nb-NO"/>
          </a:p>
        </p:txBody>
      </p:sp>
    </p:spTree>
    <p:extLst>
      <p:ext uri="{BB962C8B-B14F-4D97-AF65-F5344CB8AC3E}">
        <p14:creationId xmlns:p14="http://schemas.microsoft.com/office/powerpoint/2010/main" val="18439513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1FDB2E2E-3FEC-4ECA-B2F6-ACCDF98F540D}"/>
              </a:ext>
            </a:extLst>
          </p:cNvPr>
          <p:cNvSpPr>
            <a:spLocks noGrp="1"/>
          </p:cNvSpPr>
          <p:nvPr>
            <p:ph type="dt" sz="half" idx="10"/>
          </p:nvPr>
        </p:nvSpPr>
        <p:spPr/>
        <p:txBody>
          <a:bodyPr/>
          <a:lstStyle>
            <a:lvl1pPr>
              <a:defRPr/>
            </a:lvl1pPr>
          </a:lstStyle>
          <a:p>
            <a:pPr>
              <a:defRPr/>
            </a:pPr>
            <a:fld id="{5C4153B4-87B9-446B-9B96-A2B40FE1052A}" type="datetimeFigureOut">
              <a:rPr lang="nb-NO"/>
              <a:pPr>
                <a:defRPr/>
              </a:pPr>
              <a:t>13.09.2022</a:t>
            </a:fld>
            <a:endParaRPr lang="nb-NO"/>
          </a:p>
        </p:txBody>
      </p:sp>
      <p:sp>
        <p:nvSpPr>
          <p:cNvPr id="5" name="Footer Placeholder 4">
            <a:extLst>
              <a:ext uri="{FF2B5EF4-FFF2-40B4-BE49-F238E27FC236}">
                <a16:creationId xmlns:a16="http://schemas.microsoft.com/office/drawing/2014/main" id="{C1015604-DCE9-458D-B7ED-69DF4215A4BE}"/>
              </a:ext>
            </a:extLst>
          </p:cNvPr>
          <p:cNvSpPr>
            <a:spLocks noGrp="1"/>
          </p:cNvSpPr>
          <p:nvPr>
            <p:ph type="ftr" sz="quarter" idx="11"/>
          </p:nvPr>
        </p:nvSpPr>
        <p:spPr/>
        <p:txBody>
          <a:bodyPr/>
          <a:lstStyle>
            <a:lvl1pPr>
              <a:defRPr/>
            </a:lvl1pPr>
          </a:lstStyle>
          <a:p>
            <a:pPr>
              <a:defRPr/>
            </a:pPr>
            <a:endParaRPr lang="nb-NO"/>
          </a:p>
        </p:txBody>
      </p:sp>
      <p:sp>
        <p:nvSpPr>
          <p:cNvPr id="6" name="Slide Number Placeholder 5">
            <a:extLst>
              <a:ext uri="{FF2B5EF4-FFF2-40B4-BE49-F238E27FC236}">
                <a16:creationId xmlns:a16="http://schemas.microsoft.com/office/drawing/2014/main" id="{9FBE7681-0156-47DD-B1BC-832E4FD22558}"/>
              </a:ext>
            </a:extLst>
          </p:cNvPr>
          <p:cNvSpPr>
            <a:spLocks noGrp="1"/>
          </p:cNvSpPr>
          <p:nvPr>
            <p:ph type="sldNum" sz="quarter" idx="12"/>
          </p:nvPr>
        </p:nvSpPr>
        <p:spPr/>
        <p:txBody>
          <a:bodyPr/>
          <a:lstStyle>
            <a:lvl1pPr>
              <a:defRPr/>
            </a:lvl1pPr>
          </a:lstStyle>
          <a:p>
            <a:pPr>
              <a:defRPr/>
            </a:pPr>
            <a:fld id="{299ED880-2B19-4029-9206-F78577F5CD6C}" type="slidenum">
              <a:rPr lang="nb-NO" altLang="nb-NO"/>
              <a:pPr>
                <a:defRPr/>
              </a:pPr>
              <a:t>‹#›</a:t>
            </a:fld>
            <a:endParaRPr lang="nb-NO" altLang="nb-NO"/>
          </a:p>
        </p:txBody>
      </p:sp>
    </p:spTree>
    <p:extLst>
      <p:ext uri="{BB962C8B-B14F-4D97-AF65-F5344CB8AC3E}">
        <p14:creationId xmlns:p14="http://schemas.microsoft.com/office/powerpoint/2010/main" val="1716106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B9FE7D6-5421-4CD4-A12E-CA8F974BA84C}"/>
              </a:ext>
            </a:extLst>
          </p:cNvPr>
          <p:cNvSpPr>
            <a:spLocks noGrp="1"/>
          </p:cNvSpPr>
          <p:nvPr>
            <p:ph type="dt" sz="half" idx="10"/>
          </p:nvPr>
        </p:nvSpPr>
        <p:spPr/>
        <p:txBody>
          <a:bodyPr/>
          <a:lstStyle>
            <a:lvl1pPr>
              <a:defRPr/>
            </a:lvl1pPr>
          </a:lstStyle>
          <a:p>
            <a:pPr>
              <a:defRPr/>
            </a:pPr>
            <a:fld id="{44C93FD5-DA5B-4658-A3B5-A73D1BFBDF36}" type="datetimeFigureOut">
              <a:rPr lang="nb-NO"/>
              <a:pPr>
                <a:defRPr/>
              </a:pPr>
              <a:t>13.09.2022</a:t>
            </a:fld>
            <a:endParaRPr lang="nb-NO"/>
          </a:p>
        </p:txBody>
      </p:sp>
      <p:sp>
        <p:nvSpPr>
          <p:cNvPr id="5" name="Footer Placeholder 4">
            <a:extLst>
              <a:ext uri="{FF2B5EF4-FFF2-40B4-BE49-F238E27FC236}">
                <a16:creationId xmlns:a16="http://schemas.microsoft.com/office/drawing/2014/main" id="{FCE34D69-290F-4A2D-B65C-953D9929E8AA}"/>
              </a:ext>
            </a:extLst>
          </p:cNvPr>
          <p:cNvSpPr>
            <a:spLocks noGrp="1"/>
          </p:cNvSpPr>
          <p:nvPr>
            <p:ph type="ftr" sz="quarter" idx="11"/>
          </p:nvPr>
        </p:nvSpPr>
        <p:spPr/>
        <p:txBody>
          <a:bodyPr/>
          <a:lstStyle>
            <a:lvl1pPr>
              <a:defRPr/>
            </a:lvl1pPr>
          </a:lstStyle>
          <a:p>
            <a:pPr>
              <a:defRPr/>
            </a:pPr>
            <a:endParaRPr lang="nb-NO"/>
          </a:p>
        </p:txBody>
      </p:sp>
      <p:sp>
        <p:nvSpPr>
          <p:cNvPr id="6" name="Slide Number Placeholder 5">
            <a:extLst>
              <a:ext uri="{FF2B5EF4-FFF2-40B4-BE49-F238E27FC236}">
                <a16:creationId xmlns:a16="http://schemas.microsoft.com/office/drawing/2014/main" id="{70B4B849-41F7-4F60-89DE-D43D20D27029}"/>
              </a:ext>
            </a:extLst>
          </p:cNvPr>
          <p:cNvSpPr>
            <a:spLocks noGrp="1"/>
          </p:cNvSpPr>
          <p:nvPr>
            <p:ph type="sldNum" sz="quarter" idx="12"/>
          </p:nvPr>
        </p:nvSpPr>
        <p:spPr/>
        <p:txBody>
          <a:bodyPr/>
          <a:lstStyle>
            <a:lvl1pPr>
              <a:defRPr/>
            </a:lvl1pPr>
          </a:lstStyle>
          <a:p>
            <a:pPr>
              <a:defRPr/>
            </a:pPr>
            <a:fld id="{7DCA9F31-6146-4867-9647-D1073FD5DB08}" type="slidenum">
              <a:rPr lang="nb-NO" altLang="nb-NO"/>
              <a:pPr>
                <a:defRPr/>
              </a:pPr>
              <a:t>‹#›</a:t>
            </a:fld>
            <a:endParaRPr lang="nb-NO" altLang="nb-NO"/>
          </a:p>
        </p:txBody>
      </p:sp>
    </p:spTree>
    <p:extLst>
      <p:ext uri="{BB962C8B-B14F-4D97-AF65-F5344CB8AC3E}">
        <p14:creationId xmlns:p14="http://schemas.microsoft.com/office/powerpoint/2010/main" val="22997820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806D1B07-1AF4-4187-8D33-C22D31CC9404}"/>
              </a:ext>
            </a:extLst>
          </p:cNvPr>
          <p:cNvSpPr>
            <a:spLocks noGrp="1"/>
          </p:cNvSpPr>
          <p:nvPr>
            <p:ph type="dt" sz="half" idx="10"/>
          </p:nvPr>
        </p:nvSpPr>
        <p:spPr/>
        <p:txBody>
          <a:bodyPr/>
          <a:lstStyle>
            <a:lvl1pPr>
              <a:defRPr/>
            </a:lvl1pPr>
          </a:lstStyle>
          <a:p>
            <a:pPr>
              <a:defRPr/>
            </a:pPr>
            <a:fld id="{37222179-A7DA-4614-A8B9-7F13675BDE61}" type="datetimeFigureOut">
              <a:rPr lang="nb-NO"/>
              <a:pPr>
                <a:defRPr/>
              </a:pPr>
              <a:t>13.09.2022</a:t>
            </a:fld>
            <a:endParaRPr lang="nb-NO"/>
          </a:p>
        </p:txBody>
      </p:sp>
      <p:sp>
        <p:nvSpPr>
          <p:cNvPr id="6" name="Footer Placeholder 4">
            <a:extLst>
              <a:ext uri="{FF2B5EF4-FFF2-40B4-BE49-F238E27FC236}">
                <a16:creationId xmlns:a16="http://schemas.microsoft.com/office/drawing/2014/main" id="{F6A399F7-7625-47AC-8CEB-3710D186502F}"/>
              </a:ext>
            </a:extLst>
          </p:cNvPr>
          <p:cNvSpPr>
            <a:spLocks noGrp="1"/>
          </p:cNvSpPr>
          <p:nvPr>
            <p:ph type="ftr" sz="quarter" idx="11"/>
          </p:nvPr>
        </p:nvSpPr>
        <p:spPr/>
        <p:txBody>
          <a:bodyPr/>
          <a:lstStyle>
            <a:lvl1pPr>
              <a:defRPr/>
            </a:lvl1pPr>
          </a:lstStyle>
          <a:p>
            <a:pPr>
              <a:defRPr/>
            </a:pPr>
            <a:endParaRPr lang="nb-NO"/>
          </a:p>
        </p:txBody>
      </p:sp>
      <p:sp>
        <p:nvSpPr>
          <p:cNvPr id="7" name="Slide Number Placeholder 5">
            <a:extLst>
              <a:ext uri="{FF2B5EF4-FFF2-40B4-BE49-F238E27FC236}">
                <a16:creationId xmlns:a16="http://schemas.microsoft.com/office/drawing/2014/main" id="{8DD3E01D-3A2F-4785-AF14-671B72867A2B}"/>
              </a:ext>
            </a:extLst>
          </p:cNvPr>
          <p:cNvSpPr>
            <a:spLocks noGrp="1"/>
          </p:cNvSpPr>
          <p:nvPr>
            <p:ph type="sldNum" sz="quarter" idx="12"/>
          </p:nvPr>
        </p:nvSpPr>
        <p:spPr/>
        <p:txBody>
          <a:bodyPr/>
          <a:lstStyle>
            <a:lvl1pPr>
              <a:defRPr/>
            </a:lvl1pPr>
          </a:lstStyle>
          <a:p>
            <a:pPr>
              <a:defRPr/>
            </a:pPr>
            <a:fld id="{46161902-9019-4B68-B941-156522C90D6D}" type="slidenum">
              <a:rPr lang="nb-NO" altLang="nb-NO"/>
              <a:pPr>
                <a:defRPr/>
              </a:pPr>
              <a:t>‹#›</a:t>
            </a:fld>
            <a:endParaRPr lang="nb-NO" altLang="nb-NO"/>
          </a:p>
        </p:txBody>
      </p:sp>
    </p:spTree>
    <p:extLst>
      <p:ext uri="{BB962C8B-B14F-4D97-AF65-F5344CB8AC3E}">
        <p14:creationId xmlns:p14="http://schemas.microsoft.com/office/powerpoint/2010/main" val="19676576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id="{9C1DDBDB-5437-4289-889A-D38FBF88AB0F}"/>
              </a:ext>
            </a:extLst>
          </p:cNvPr>
          <p:cNvSpPr>
            <a:spLocks noGrp="1"/>
          </p:cNvSpPr>
          <p:nvPr>
            <p:ph type="dt" sz="half" idx="10"/>
          </p:nvPr>
        </p:nvSpPr>
        <p:spPr/>
        <p:txBody>
          <a:bodyPr/>
          <a:lstStyle>
            <a:lvl1pPr>
              <a:defRPr/>
            </a:lvl1pPr>
          </a:lstStyle>
          <a:p>
            <a:pPr>
              <a:defRPr/>
            </a:pPr>
            <a:fld id="{849B3216-E865-4203-8D7C-CCF7DEC5A317}" type="datetimeFigureOut">
              <a:rPr lang="nb-NO"/>
              <a:pPr>
                <a:defRPr/>
              </a:pPr>
              <a:t>13.09.2022</a:t>
            </a:fld>
            <a:endParaRPr lang="nb-NO"/>
          </a:p>
        </p:txBody>
      </p:sp>
      <p:sp>
        <p:nvSpPr>
          <p:cNvPr id="8" name="Footer Placeholder 4">
            <a:extLst>
              <a:ext uri="{FF2B5EF4-FFF2-40B4-BE49-F238E27FC236}">
                <a16:creationId xmlns:a16="http://schemas.microsoft.com/office/drawing/2014/main" id="{A44A3B02-80F4-4E5F-86E6-502B96DCD456}"/>
              </a:ext>
            </a:extLst>
          </p:cNvPr>
          <p:cNvSpPr>
            <a:spLocks noGrp="1"/>
          </p:cNvSpPr>
          <p:nvPr>
            <p:ph type="ftr" sz="quarter" idx="11"/>
          </p:nvPr>
        </p:nvSpPr>
        <p:spPr/>
        <p:txBody>
          <a:bodyPr/>
          <a:lstStyle>
            <a:lvl1pPr>
              <a:defRPr/>
            </a:lvl1pPr>
          </a:lstStyle>
          <a:p>
            <a:pPr>
              <a:defRPr/>
            </a:pPr>
            <a:endParaRPr lang="nb-NO"/>
          </a:p>
        </p:txBody>
      </p:sp>
      <p:sp>
        <p:nvSpPr>
          <p:cNvPr id="9" name="Slide Number Placeholder 5">
            <a:extLst>
              <a:ext uri="{FF2B5EF4-FFF2-40B4-BE49-F238E27FC236}">
                <a16:creationId xmlns:a16="http://schemas.microsoft.com/office/drawing/2014/main" id="{9AE10B2C-9119-47F3-9850-B00D0056F131}"/>
              </a:ext>
            </a:extLst>
          </p:cNvPr>
          <p:cNvSpPr>
            <a:spLocks noGrp="1"/>
          </p:cNvSpPr>
          <p:nvPr>
            <p:ph type="sldNum" sz="quarter" idx="12"/>
          </p:nvPr>
        </p:nvSpPr>
        <p:spPr/>
        <p:txBody>
          <a:bodyPr/>
          <a:lstStyle>
            <a:lvl1pPr>
              <a:defRPr/>
            </a:lvl1pPr>
          </a:lstStyle>
          <a:p>
            <a:pPr>
              <a:defRPr/>
            </a:pPr>
            <a:fld id="{83F7DCE2-8947-4AF8-83C3-4021765133DE}" type="slidenum">
              <a:rPr lang="nb-NO" altLang="nb-NO"/>
              <a:pPr>
                <a:defRPr/>
              </a:pPr>
              <a:t>‹#›</a:t>
            </a:fld>
            <a:endParaRPr lang="nb-NO" altLang="nb-NO"/>
          </a:p>
        </p:txBody>
      </p:sp>
    </p:spTree>
    <p:extLst>
      <p:ext uri="{BB962C8B-B14F-4D97-AF65-F5344CB8AC3E}">
        <p14:creationId xmlns:p14="http://schemas.microsoft.com/office/powerpoint/2010/main" val="20403895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a:extLst>
              <a:ext uri="{FF2B5EF4-FFF2-40B4-BE49-F238E27FC236}">
                <a16:creationId xmlns:a16="http://schemas.microsoft.com/office/drawing/2014/main" id="{9F30F4D4-53BD-48EC-8329-014EEC40AF05}"/>
              </a:ext>
            </a:extLst>
          </p:cNvPr>
          <p:cNvSpPr>
            <a:spLocks noGrp="1"/>
          </p:cNvSpPr>
          <p:nvPr>
            <p:ph type="dt" sz="half" idx="10"/>
          </p:nvPr>
        </p:nvSpPr>
        <p:spPr/>
        <p:txBody>
          <a:bodyPr/>
          <a:lstStyle>
            <a:lvl1pPr>
              <a:defRPr/>
            </a:lvl1pPr>
          </a:lstStyle>
          <a:p>
            <a:pPr>
              <a:defRPr/>
            </a:pPr>
            <a:fld id="{8EF31EA9-1DB2-481F-8AF4-2D5F7593E962}" type="datetimeFigureOut">
              <a:rPr lang="nb-NO"/>
              <a:pPr>
                <a:defRPr/>
              </a:pPr>
              <a:t>13.09.2022</a:t>
            </a:fld>
            <a:endParaRPr lang="nb-NO"/>
          </a:p>
        </p:txBody>
      </p:sp>
      <p:sp>
        <p:nvSpPr>
          <p:cNvPr id="4" name="Footer Placeholder 4">
            <a:extLst>
              <a:ext uri="{FF2B5EF4-FFF2-40B4-BE49-F238E27FC236}">
                <a16:creationId xmlns:a16="http://schemas.microsoft.com/office/drawing/2014/main" id="{29058EAD-DD45-4427-9895-A8128322AE5C}"/>
              </a:ext>
            </a:extLst>
          </p:cNvPr>
          <p:cNvSpPr>
            <a:spLocks noGrp="1"/>
          </p:cNvSpPr>
          <p:nvPr>
            <p:ph type="ftr" sz="quarter" idx="11"/>
          </p:nvPr>
        </p:nvSpPr>
        <p:spPr/>
        <p:txBody>
          <a:bodyPr/>
          <a:lstStyle>
            <a:lvl1pPr>
              <a:defRPr/>
            </a:lvl1pPr>
          </a:lstStyle>
          <a:p>
            <a:pPr>
              <a:defRPr/>
            </a:pPr>
            <a:endParaRPr lang="nb-NO"/>
          </a:p>
        </p:txBody>
      </p:sp>
      <p:sp>
        <p:nvSpPr>
          <p:cNvPr id="5" name="Slide Number Placeholder 5">
            <a:extLst>
              <a:ext uri="{FF2B5EF4-FFF2-40B4-BE49-F238E27FC236}">
                <a16:creationId xmlns:a16="http://schemas.microsoft.com/office/drawing/2014/main" id="{75688074-6A03-48BE-8C56-F5BBBED289BB}"/>
              </a:ext>
            </a:extLst>
          </p:cNvPr>
          <p:cNvSpPr>
            <a:spLocks noGrp="1"/>
          </p:cNvSpPr>
          <p:nvPr>
            <p:ph type="sldNum" sz="quarter" idx="12"/>
          </p:nvPr>
        </p:nvSpPr>
        <p:spPr/>
        <p:txBody>
          <a:bodyPr/>
          <a:lstStyle>
            <a:lvl1pPr>
              <a:defRPr/>
            </a:lvl1pPr>
          </a:lstStyle>
          <a:p>
            <a:pPr>
              <a:defRPr/>
            </a:pPr>
            <a:fld id="{0024F87B-E683-470B-BE48-ECD7D3D82394}" type="slidenum">
              <a:rPr lang="nb-NO" altLang="nb-NO"/>
              <a:pPr>
                <a:defRPr/>
              </a:pPr>
              <a:t>‹#›</a:t>
            </a:fld>
            <a:endParaRPr lang="nb-NO" altLang="nb-NO"/>
          </a:p>
        </p:txBody>
      </p:sp>
    </p:spTree>
    <p:extLst>
      <p:ext uri="{BB962C8B-B14F-4D97-AF65-F5344CB8AC3E}">
        <p14:creationId xmlns:p14="http://schemas.microsoft.com/office/powerpoint/2010/main" val="26143736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4DC6DDD4-7205-4B91-B1F1-5BD4F6F521C8}"/>
              </a:ext>
            </a:extLst>
          </p:cNvPr>
          <p:cNvSpPr>
            <a:spLocks noGrp="1"/>
          </p:cNvSpPr>
          <p:nvPr>
            <p:ph type="dt" sz="half" idx="10"/>
          </p:nvPr>
        </p:nvSpPr>
        <p:spPr/>
        <p:txBody>
          <a:bodyPr/>
          <a:lstStyle>
            <a:lvl1pPr>
              <a:defRPr/>
            </a:lvl1pPr>
          </a:lstStyle>
          <a:p>
            <a:pPr>
              <a:defRPr/>
            </a:pPr>
            <a:fld id="{5233319A-94B1-4DB0-8668-B00C1A9237D1}" type="datetimeFigureOut">
              <a:rPr lang="nb-NO"/>
              <a:pPr>
                <a:defRPr/>
              </a:pPr>
              <a:t>13.09.2022</a:t>
            </a:fld>
            <a:endParaRPr lang="nb-NO"/>
          </a:p>
        </p:txBody>
      </p:sp>
      <p:sp>
        <p:nvSpPr>
          <p:cNvPr id="3" name="Footer Placeholder 4">
            <a:extLst>
              <a:ext uri="{FF2B5EF4-FFF2-40B4-BE49-F238E27FC236}">
                <a16:creationId xmlns:a16="http://schemas.microsoft.com/office/drawing/2014/main" id="{7FF4694C-1F48-4C23-97B2-4F9CA9AF597E}"/>
              </a:ext>
            </a:extLst>
          </p:cNvPr>
          <p:cNvSpPr>
            <a:spLocks noGrp="1"/>
          </p:cNvSpPr>
          <p:nvPr>
            <p:ph type="ftr" sz="quarter" idx="11"/>
          </p:nvPr>
        </p:nvSpPr>
        <p:spPr/>
        <p:txBody>
          <a:bodyPr/>
          <a:lstStyle>
            <a:lvl1pPr>
              <a:defRPr/>
            </a:lvl1pPr>
          </a:lstStyle>
          <a:p>
            <a:pPr>
              <a:defRPr/>
            </a:pPr>
            <a:endParaRPr lang="nb-NO"/>
          </a:p>
        </p:txBody>
      </p:sp>
      <p:sp>
        <p:nvSpPr>
          <p:cNvPr id="4" name="Slide Number Placeholder 5">
            <a:extLst>
              <a:ext uri="{FF2B5EF4-FFF2-40B4-BE49-F238E27FC236}">
                <a16:creationId xmlns:a16="http://schemas.microsoft.com/office/drawing/2014/main" id="{DCAE9155-5FCE-44E6-9C90-20A895FE7BDD}"/>
              </a:ext>
            </a:extLst>
          </p:cNvPr>
          <p:cNvSpPr>
            <a:spLocks noGrp="1"/>
          </p:cNvSpPr>
          <p:nvPr>
            <p:ph type="sldNum" sz="quarter" idx="12"/>
          </p:nvPr>
        </p:nvSpPr>
        <p:spPr/>
        <p:txBody>
          <a:bodyPr/>
          <a:lstStyle>
            <a:lvl1pPr>
              <a:defRPr/>
            </a:lvl1pPr>
          </a:lstStyle>
          <a:p>
            <a:pPr>
              <a:defRPr/>
            </a:pPr>
            <a:fld id="{677A85F7-C987-490F-8A13-0FDB5F00E315}" type="slidenum">
              <a:rPr lang="nb-NO" altLang="nb-NO"/>
              <a:pPr>
                <a:defRPr/>
              </a:pPr>
              <a:t>‹#›</a:t>
            </a:fld>
            <a:endParaRPr lang="nb-NO" altLang="nb-NO"/>
          </a:p>
        </p:txBody>
      </p:sp>
    </p:spTree>
    <p:extLst>
      <p:ext uri="{BB962C8B-B14F-4D97-AF65-F5344CB8AC3E}">
        <p14:creationId xmlns:p14="http://schemas.microsoft.com/office/powerpoint/2010/main" val="25540392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23A8AD85-67B3-44C7-AB74-2062FDC337DA}"/>
              </a:ext>
            </a:extLst>
          </p:cNvPr>
          <p:cNvSpPr>
            <a:spLocks noGrp="1"/>
          </p:cNvSpPr>
          <p:nvPr>
            <p:ph type="dt" sz="half" idx="10"/>
          </p:nvPr>
        </p:nvSpPr>
        <p:spPr/>
        <p:txBody>
          <a:bodyPr/>
          <a:lstStyle>
            <a:lvl1pPr>
              <a:defRPr/>
            </a:lvl1pPr>
          </a:lstStyle>
          <a:p>
            <a:pPr>
              <a:defRPr/>
            </a:pPr>
            <a:fld id="{170CAF9B-408A-46A1-9C9A-5E58BE9EF05E}" type="datetimeFigureOut">
              <a:rPr lang="nb-NO"/>
              <a:pPr>
                <a:defRPr/>
              </a:pPr>
              <a:t>13.09.2022</a:t>
            </a:fld>
            <a:endParaRPr lang="nb-NO"/>
          </a:p>
        </p:txBody>
      </p:sp>
      <p:sp>
        <p:nvSpPr>
          <p:cNvPr id="6" name="Footer Placeholder 4">
            <a:extLst>
              <a:ext uri="{FF2B5EF4-FFF2-40B4-BE49-F238E27FC236}">
                <a16:creationId xmlns:a16="http://schemas.microsoft.com/office/drawing/2014/main" id="{9044552C-7CC5-437C-BCC3-663FC9C1CEB6}"/>
              </a:ext>
            </a:extLst>
          </p:cNvPr>
          <p:cNvSpPr>
            <a:spLocks noGrp="1"/>
          </p:cNvSpPr>
          <p:nvPr>
            <p:ph type="ftr" sz="quarter" idx="11"/>
          </p:nvPr>
        </p:nvSpPr>
        <p:spPr/>
        <p:txBody>
          <a:bodyPr/>
          <a:lstStyle>
            <a:lvl1pPr>
              <a:defRPr/>
            </a:lvl1pPr>
          </a:lstStyle>
          <a:p>
            <a:pPr>
              <a:defRPr/>
            </a:pPr>
            <a:endParaRPr lang="nb-NO"/>
          </a:p>
        </p:txBody>
      </p:sp>
      <p:sp>
        <p:nvSpPr>
          <p:cNvPr id="7" name="Slide Number Placeholder 5">
            <a:extLst>
              <a:ext uri="{FF2B5EF4-FFF2-40B4-BE49-F238E27FC236}">
                <a16:creationId xmlns:a16="http://schemas.microsoft.com/office/drawing/2014/main" id="{F7A11B82-BD39-4323-AC25-B2C042BA1A60}"/>
              </a:ext>
            </a:extLst>
          </p:cNvPr>
          <p:cNvSpPr>
            <a:spLocks noGrp="1"/>
          </p:cNvSpPr>
          <p:nvPr>
            <p:ph type="sldNum" sz="quarter" idx="12"/>
          </p:nvPr>
        </p:nvSpPr>
        <p:spPr/>
        <p:txBody>
          <a:bodyPr/>
          <a:lstStyle>
            <a:lvl1pPr>
              <a:defRPr/>
            </a:lvl1pPr>
          </a:lstStyle>
          <a:p>
            <a:pPr>
              <a:defRPr/>
            </a:pPr>
            <a:fld id="{01B35C85-D24E-402B-8EC3-97A430F6FC7F}" type="slidenum">
              <a:rPr lang="nb-NO" altLang="nb-NO"/>
              <a:pPr>
                <a:defRPr/>
              </a:pPr>
              <a:t>‹#›</a:t>
            </a:fld>
            <a:endParaRPr lang="nb-NO" altLang="nb-NO"/>
          </a:p>
        </p:txBody>
      </p:sp>
    </p:spTree>
    <p:extLst>
      <p:ext uri="{BB962C8B-B14F-4D97-AF65-F5344CB8AC3E}">
        <p14:creationId xmlns:p14="http://schemas.microsoft.com/office/powerpoint/2010/main" val="164574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DD809DF2-10E4-4DDB-8A6C-2056878C275F}"/>
              </a:ext>
            </a:extLst>
          </p:cNvPr>
          <p:cNvSpPr>
            <a:spLocks noGrp="1"/>
          </p:cNvSpPr>
          <p:nvPr>
            <p:ph type="dt" sz="half" idx="10"/>
          </p:nvPr>
        </p:nvSpPr>
        <p:spPr/>
        <p:txBody>
          <a:bodyPr/>
          <a:lstStyle>
            <a:lvl1pPr>
              <a:defRPr/>
            </a:lvl1pPr>
          </a:lstStyle>
          <a:p>
            <a:pPr>
              <a:defRPr/>
            </a:pPr>
            <a:fld id="{BC69438B-2A4C-407D-9BF8-E17962EE11DE}" type="datetimeFigureOut">
              <a:rPr lang="nb-NO"/>
              <a:pPr>
                <a:defRPr/>
              </a:pPr>
              <a:t>13.09.2022</a:t>
            </a:fld>
            <a:endParaRPr lang="nb-NO"/>
          </a:p>
        </p:txBody>
      </p:sp>
      <p:sp>
        <p:nvSpPr>
          <p:cNvPr id="6" name="Footer Placeholder 4">
            <a:extLst>
              <a:ext uri="{FF2B5EF4-FFF2-40B4-BE49-F238E27FC236}">
                <a16:creationId xmlns:a16="http://schemas.microsoft.com/office/drawing/2014/main" id="{1E2728F5-0B53-4908-A34C-2A02723B7536}"/>
              </a:ext>
            </a:extLst>
          </p:cNvPr>
          <p:cNvSpPr>
            <a:spLocks noGrp="1"/>
          </p:cNvSpPr>
          <p:nvPr>
            <p:ph type="ftr" sz="quarter" idx="11"/>
          </p:nvPr>
        </p:nvSpPr>
        <p:spPr/>
        <p:txBody>
          <a:bodyPr/>
          <a:lstStyle>
            <a:lvl1pPr>
              <a:defRPr/>
            </a:lvl1pPr>
          </a:lstStyle>
          <a:p>
            <a:pPr>
              <a:defRPr/>
            </a:pPr>
            <a:endParaRPr lang="nb-NO"/>
          </a:p>
        </p:txBody>
      </p:sp>
      <p:sp>
        <p:nvSpPr>
          <p:cNvPr id="7" name="Slide Number Placeholder 5">
            <a:extLst>
              <a:ext uri="{FF2B5EF4-FFF2-40B4-BE49-F238E27FC236}">
                <a16:creationId xmlns:a16="http://schemas.microsoft.com/office/drawing/2014/main" id="{3FA28291-50BE-4D93-9D39-0FFC20F4414E}"/>
              </a:ext>
            </a:extLst>
          </p:cNvPr>
          <p:cNvSpPr>
            <a:spLocks noGrp="1"/>
          </p:cNvSpPr>
          <p:nvPr>
            <p:ph type="sldNum" sz="quarter" idx="12"/>
          </p:nvPr>
        </p:nvSpPr>
        <p:spPr/>
        <p:txBody>
          <a:bodyPr/>
          <a:lstStyle>
            <a:lvl1pPr>
              <a:defRPr/>
            </a:lvl1pPr>
          </a:lstStyle>
          <a:p>
            <a:pPr>
              <a:defRPr/>
            </a:pPr>
            <a:fld id="{06907164-4DD8-4C22-BAAE-93AB6898FA59}" type="slidenum">
              <a:rPr lang="nb-NO" altLang="nb-NO"/>
              <a:pPr>
                <a:defRPr/>
              </a:pPr>
              <a:t>‹#›</a:t>
            </a:fld>
            <a:endParaRPr lang="nb-NO" altLang="nb-NO"/>
          </a:p>
        </p:txBody>
      </p:sp>
    </p:spTree>
    <p:extLst>
      <p:ext uri="{BB962C8B-B14F-4D97-AF65-F5344CB8AC3E}">
        <p14:creationId xmlns:p14="http://schemas.microsoft.com/office/powerpoint/2010/main" val="1423567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56F73706-BD27-48DF-91E4-828AAFD8EB13}"/>
              </a:ext>
            </a:extLst>
          </p:cNvPr>
          <p:cNvSpPr>
            <a:spLocks noGrp="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nb-NO"/>
              <a:t>Click to edit Master title style</a:t>
            </a:r>
          </a:p>
        </p:txBody>
      </p:sp>
      <p:sp>
        <p:nvSpPr>
          <p:cNvPr id="1027" name="Text Placeholder 2">
            <a:extLst>
              <a:ext uri="{FF2B5EF4-FFF2-40B4-BE49-F238E27FC236}">
                <a16:creationId xmlns:a16="http://schemas.microsoft.com/office/drawing/2014/main" id="{CB3DD6E2-278E-4985-9AB8-903AF788DBFB}"/>
              </a:ext>
            </a:extLst>
          </p:cNvPr>
          <p:cNvSpPr>
            <a:spLocks noGrp="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nb-NO"/>
              <a:t>Click to edit Master text styles</a:t>
            </a:r>
          </a:p>
          <a:p>
            <a:pPr lvl="1"/>
            <a:r>
              <a:rPr lang="en-US" altLang="nb-NO"/>
              <a:t>Second level</a:t>
            </a:r>
          </a:p>
          <a:p>
            <a:pPr lvl="2"/>
            <a:r>
              <a:rPr lang="en-US" altLang="nb-NO"/>
              <a:t>Third level</a:t>
            </a:r>
          </a:p>
          <a:p>
            <a:pPr lvl="3"/>
            <a:r>
              <a:rPr lang="en-US" altLang="nb-NO"/>
              <a:t>Fourth level</a:t>
            </a:r>
          </a:p>
          <a:p>
            <a:pPr lvl="4"/>
            <a:r>
              <a:rPr lang="en-US" altLang="nb-NO"/>
              <a:t>Fifth level</a:t>
            </a:r>
          </a:p>
        </p:txBody>
      </p:sp>
      <p:sp>
        <p:nvSpPr>
          <p:cNvPr id="4" name="Date Placeholder 3">
            <a:extLst>
              <a:ext uri="{FF2B5EF4-FFF2-40B4-BE49-F238E27FC236}">
                <a16:creationId xmlns:a16="http://schemas.microsoft.com/office/drawing/2014/main" id="{7FFD4A5C-77D3-4491-A8D7-20A84311115A}"/>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1E60EC78-C1E1-4E0E-8EF0-7D09D8AA5E57}" type="datetimeFigureOut">
              <a:rPr lang="nb-NO"/>
              <a:pPr>
                <a:defRPr/>
              </a:pPr>
              <a:t>13.09.2022</a:t>
            </a:fld>
            <a:endParaRPr lang="nb-NO"/>
          </a:p>
        </p:txBody>
      </p:sp>
      <p:sp>
        <p:nvSpPr>
          <p:cNvPr id="5" name="Footer Placeholder 4">
            <a:extLst>
              <a:ext uri="{FF2B5EF4-FFF2-40B4-BE49-F238E27FC236}">
                <a16:creationId xmlns:a16="http://schemas.microsoft.com/office/drawing/2014/main" id="{286A7AC8-4B92-4020-87DF-F544950FDC52}"/>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nb-NO"/>
          </a:p>
        </p:txBody>
      </p:sp>
      <p:sp>
        <p:nvSpPr>
          <p:cNvPr id="6" name="Slide Number Placeholder 5">
            <a:extLst>
              <a:ext uri="{FF2B5EF4-FFF2-40B4-BE49-F238E27FC236}">
                <a16:creationId xmlns:a16="http://schemas.microsoft.com/office/drawing/2014/main" id="{B184704E-608A-428F-9F90-9D49ECC88B8C}"/>
              </a:ext>
            </a:extLst>
          </p:cNvPr>
          <p:cNvSpPr>
            <a:spLocks noGrp="1"/>
          </p:cNvSpPr>
          <p:nvPr>
            <p:ph type="sldNum" sz="quarter" idx="4"/>
          </p:nvPr>
        </p:nvSpPr>
        <p:spPr>
          <a:xfrm>
            <a:off x="6457950" y="6356350"/>
            <a:ext cx="20574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7ED372E7-C044-416F-9458-ECEC5E673CCA}" type="slidenum">
              <a:rPr lang="nb-NO" altLang="nb-NO"/>
              <a:pPr>
                <a:defRPr/>
              </a:pPr>
              <a:t>‹#›</a:t>
            </a:fld>
            <a:endParaRPr lang="nb-NO" altLang="nb-NO"/>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itle 1">
            <a:extLst>
              <a:ext uri="{FF2B5EF4-FFF2-40B4-BE49-F238E27FC236}">
                <a16:creationId xmlns:a16="http://schemas.microsoft.com/office/drawing/2014/main" id="{447D1FA2-586A-4D26-BFF7-FEAC36BAFA74}"/>
              </a:ext>
            </a:extLst>
          </p:cNvPr>
          <p:cNvSpPr>
            <a:spLocks noGrp="1"/>
          </p:cNvSpPr>
          <p:nvPr>
            <p:ph type="ctrTitle"/>
          </p:nvPr>
        </p:nvSpPr>
        <p:spPr>
          <a:xfrm>
            <a:off x="676275" y="1600200"/>
            <a:ext cx="7772400" cy="1395413"/>
          </a:xfrm>
        </p:spPr>
        <p:txBody>
          <a:bodyPr/>
          <a:lstStyle/>
          <a:p>
            <a:pPr eaLnBrk="1" hangingPunct="1"/>
            <a:r>
              <a:rPr lang="nb-NO" altLang="nb-NO" sz="3200" b="1"/>
              <a:t>Kulturformmodellen</a:t>
            </a:r>
          </a:p>
        </p:txBody>
      </p:sp>
      <p:sp>
        <p:nvSpPr>
          <p:cNvPr id="3076" name="Subtitle 2">
            <a:extLst>
              <a:ext uri="{FF2B5EF4-FFF2-40B4-BE49-F238E27FC236}">
                <a16:creationId xmlns:a16="http://schemas.microsoft.com/office/drawing/2014/main" id="{7B64E9D3-C0E5-4FDC-8200-BA649115296F}"/>
              </a:ext>
            </a:extLst>
          </p:cNvPr>
          <p:cNvSpPr>
            <a:spLocks noGrp="1"/>
          </p:cNvSpPr>
          <p:nvPr>
            <p:ph type="subTitle" idx="1"/>
          </p:nvPr>
        </p:nvSpPr>
        <p:spPr>
          <a:xfrm>
            <a:off x="1143000" y="3592513"/>
            <a:ext cx="6858000" cy="1008062"/>
          </a:xfrm>
        </p:spPr>
        <p:txBody>
          <a:bodyPr/>
          <a:lstStyle/>
          <a:p>
            <a:pPr eaLnBrk="1" hangingPunct="1"/>
            <a:r>
              <a:rPr lang="nb-NO" altLang="nb-NO" sz="2000"/>
              <a:t>Torunn Øvrebø Brotnow</a:t>
            </a:r>
          </a:p>
          <a:p>
            <a:pPr eaLnBrk="1" hangingPunct="1"/>
            <a:r>
              <a:rPr lang="nb-NO" altLang="nb-NO" sz="2000"/>
              <a:t>Musikk i Skolen</a:t>
            </a:r>
          </a:p>
        </p:txBody>
      </p:sp>
      <p:cxnSp>
        <p:nvCxnSpPr>
          <p:cNvPr id="5" name="Straight Connector 4">
            <a:extLst>
              <a:ext uri="{FF2B5EF4-FFF2-40B4-BE49-F238E27FC236}">
                <a16:creationId xmlns:a16="http://schemas.microsoft.com/office/drawing/2014/main" id="{D26F465C-E4D1-4C6B-B604-473364D96FE4}"/>
              </a:ext>
            </a:extLst>
          </p:cNvPr>
          <p:cNvCxnSpPr/>
          <p:nvPr/>
        </p:nvCxnSpPr>
        <p:spPr>
          <a:xfrm>
            <a:off x="2286000" y="3194050"/>
            <a:ext cx="4533900" cy="0"/>
          </a:xfrm>
          <a:prstGeom prst="line">
            <a:avLst/>
          </a:prstGeom>
        </p:spPr>
        <p:style>
          <a:lnRef idx="3">
            <a:schemeClr val="accent6"/>
          </a:lnRef>
          <a:fillRef idx="0">
            <a:schemeClr val="accent6"/>
          </a:fillRef>
          <a:effectRef idx="2">
            <a:schemeClr val="accent6"/>
          </a:effectRef>
          <a:fontRef idx="minor">
            <a:schemeClr val="tx1"/>
          </a:fontRef>
        </p:style>
      </p:cxnSp>
      <p:pic>
        <p:nvPicPr>
          <p:cNvPr id="2" name="Bilde 1">
            <a:extLst>
              <a:ext uri="{FF2B5EF4-FFF2-40B4-BE49-F238E27FC236}">
                <a16:creationId xmlns:a16="http://schemas.microsoft.com/office/drawing/2014/main" id="{162A7951-D6EE-A1F4-913D-A3631F46BC92}"/>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43000" y="4708525"/>
            <a:ext cx="1422400" cy="14224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Title 1">
            <a:extLst>
              <a:ext uri="{FF2B5EF4-FFF2-40B4-BE49-F238E27FC236}">
                <a16:creationId xmlns:a16="http://schemas.microsoft.com/office/drawing/2014/main" id="{39E26D33-5FFB-4790-B7BF-74875AB4AF17}"/>
              </a:ext>
            </a:extLst>
          </p:cNvPr>
          <p:cNvSpPr>
            <a:spLocks noGrp="1"/>
          </p:cNvSpPr>
          <p:nvPr>
            <p:ph type="title"/>
          </p:nvPr>
        </p:nvSpPr>
        <p:spPr/>
        <p:txBody>
          <a:bodyPr/>
          <a:lstStyle/>
          <a:p>
            <a:pPr algn="ctr" eaLnBrk="1" hangingPunct="1"/>
            <a:r>
              <a:rPr lang="nb-NO" altLang="nb-NO" sz="3200"/>
              <a:t>Bakgrunn for Kulturforummodellen</a:t>
            </a:r>
          </a:p>
        </p:txBody>
      </p:sp>
      <p:sp>
        <p:nvSpPr>
          <p:cNvPr id="3" name="Content Placeholder 2">
            <a:extLst>
              <a:ext uri="{FF2B5EF4-FFF2-40B4-BE49-F238E27FC236}">
                <a16:creationId xmlns:a16="http://schemas.microsoft.com/office/drawing/2014/main" id="{8F946813-E9BD-4D2F-AA34-69CA1C3993C4}"/>
              </a:ext>
            </a:extLst>
          </p:cNvPr>
          <p:cNvSpPr>
            <a:spLocks noGrp="1"/>
          </p:cNvSpPr>
          <p:nvPr>
            <p:ph idx="1"/>
          </p:nvPr>
        </p:nvSpPr>
        <p:spPr>
          <a:xfrm>
            <a:off x="628650" y="1825625"/>
            <a:ext cx="7886700" cy="3868738"/>
          </a:xfrm>
        </p:spPr>
        <p:txBody>
          <a:bodyPr/>
          <a:lstStyle/>
          <a:p>
            <a:pPr eaLnBrk="1" hangingPunct="1">
              <a:lnSpc>
                <a:spcPct val="100000"/>
              </a:lnSpc>
            </a:pPr>
            <a:r>
              <a:rPr lang="nb-NO" altLang="nb-NO" sz="1800" dirty="0"/>
              <a:t>Ikke alle barn har et kulturskoletilbud eller tilbud om å delta i annen organisert fritidsaktivitet. Skolen representerer, for de fleste familier, en kjent og trygg arena for barn og unge. Fritidsaktivitet i skolebygget etter skoletid er i tråd med intensjonene i læreplanens generelle del.</a:t>
            </a:r>
          </a:p>
          <a:p>
            <a:pPr eaLnBrk="1" hangingPunct="1"/>
            <a:r>
              <a:rPr lang="nb-NO" altLang="nb-NO" sz="1800" dirty="0"/>
              <a:t>Hvem som igangsetter og drifter fritidsaktivitet i barns nærmiljø er varierende og tilbudet styres i stor grad av hvilke personlige og økonomiske ressurser som er tilgjengelig.</a:t>
            </a:r>
          </a:p>
          <a:p>
            <a:pPr eaLnBrk="1" hangingPunct="1"/>
            <a:r>
              <a:rPr lang="nb-NO" altLang="nb-NO" sz="1800" dirty="0"/>
              <a:t>Et samordningsorgan for offentlige og frivillige aktører for å motvirke at aktivitetstilbudet lokalt skal bli sårbart og lite forutsigbart og for å bidra til eierskap hos alle involverte aktører, kan være nøkkelen.</a:t>
            </a:r>
          </a:p>
          <a:p>
            <a:r>
              <a:rPr lang="nb-NO" altLang="nb-NO" sz="1800" dirty="0"/>
              <a:t>Manglende koordinering av midler til offentlig virksomhet (skole, kulturskole, DKS) og eksterne midler til de samme barnas fritidsaktivitet (for eksempel Frifond) bidra til svak styring og dårlig ressursutnyttelse.</a:t>
            </a:r>
          </a:p>
          <a:p>
            <a:pPr eaLnBrk="1" hangingPunct="1"/>
            <a:endParaRPr lang="nb-NO" altLang="nb-NO" sz="1800" dirty="0"/>
          </a:p>
        </p:txBody>
      </p:sp>
      <p:cxnSp>
        <p:nvCxnSpPr>
          <p:cNvPr id="4" name="Straight Connector 3">
            <a:extLst>
              <a:ext uri="{FF2B5EF4-FFF2-40B4-BE49-F238E27FC236}">
                <a16:creationId xmlns:a16="http://schemas.microsoft.com/office/drawing/2014/main" id="{86048081-DF70-4419-BEF0-56E82588CC0D}"/>
              </a:ext>
            </a:extLst>
          </p:cNvPr>
          <p:cNvCxnSpPr/>
          <p:nvPr/>
        </p:nvCxnSpPr>
        <p:spPr>
          <a:xfrm>
            <a:off x="522288" y="1555750"/>
            <a:ext cx="7993062" cy="0"/>
          </a:xfrm>
          <a:prstGeom prst="line">
            <a:avLst/>
          </a:prstGeom>
        </p:spPr>
        <p:style>
          <a:lnRef idx="3">
            <a:schemeClr val="accent6"/>
          </a:lnRef>
          <a:fillRef idx="0">
            <a:schemeClr val="accent6"/>
          </a:fillRef>
          <a:effectRef idx="2">
            <a:schemeClr val="accent6"/>
          </a:effectRef>
          <a:fontRef idx="minor">
            <a:schemeClr val="tx1"/>
          </a:fontRef>
        </p:style>
      </p:cxnSp>
      <p:pic>
        <p:nvPicPr>
          <p:cNvPr id="4102" name="Picture 6">
            <a:extLst>
              <a:ext uri="{FF2B5EF4-FFF2-40B4-BE49-F238E27FC236}">
                <a16:creationId xmlns:a16="http://schemas.microsoft.com/office/drawing/2014/main" id="{E4DE5F15-B57B-472D-97BA-12BDFF20C73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8145369">
            <a:off x="50800" y="-173038"/>
            <a:ext cx="422275" cy="890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Bilde 1">
            <a:extLst>
              <a:ext uri="{FF2B5EF4-FFF2-40B4-BE49-F238E27FC236}">
                <a16:creationId xmlns:a16="http://schemas.microsoft.com/office/drawing/2014/main" id="{7643B1C0-7614-756C-A1BC-C9EB019217D8}"/>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864475" y="5685896"/>
            <a:ext cx="933450" cy="933450"/>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9AA1997B-26E6-48FE-BB7F-56FE7FFE0C9D}"/>
              </a:ext>
            </a:extLst>
          </p:cNvPr>
          <p:cNvSpPr>
            <a:spLocks noGrp="1"/>
          </p:cNvSpPr>
          <p:nvPr>
            <p:ph type="title"/>
          </p:nvPr>
        </p:nvSpPr>
        <p:spPr/>
        <p:txBody>
          <a:bodyPr/>
          <a:lstStyle/>
          <a:p>
            <a:pPr algn="ctr" eaLnBrk="1" hangingPunct="1"/>
            <a:r>
              <a:rPr lang="nb-NO" altLang="nb-NO" sz="3200"/>
              <a:t>Kulturforummodellen</a:t>
            </a:r>
          </a:p>
        </p:txBody>
      </p:sp>
      <p:sp>
        <p:nvSpPr>
          <p:cNvPr id="3" name="Content Placeholder 2">
            <a:extLst>
              <a:ext uri="{FF2B5EF4-FFF2-40B4-BE49-F238E27FC236}">
                <a16:creationId xmlns:a16="http://schemas.microsoft.com/office/drawing/2014/main" id="{F28BAF91-C9D4-4B79-9966-004229CC5C83}"/>
              </a:ext>
            </a:extLst>
          </p:cNvPr>
          <p:cNvSpPr>
            <a:spLocks noGrp="1"/>
          </p:cNvSpPr>
          <p:nvPr>
            <p:ph idx="1"/>
          </p:nvPr>
        </p:nvSpPr>
        <p:spPr>
          <a:xfrm>
            <a:off x="628650" y="1825625"/>
            <a:ext cx="7886700" cy="4522788"/>
          </a:xfrm>
        </p:spPr>
        <p:txBody>
          <a:bodyPr rtlCol="0">
            <a:normAutofit fontScale="25000" lnSpcReduction="20000"/>
          </a:bodyPr>
          <a:lstStyle/>
          <a:p>
            <a:pPr eaLnBrk="1" fontAlgn="auto" hangingPunct="1">
              <a:lnSpc>
                <a:spcPct val="120000"/>
              </a:lnSpc>
              <a:spcAft>
                <a:spcPts val="0"/>
              </a:spcAft>
              <a:defRPr/>
            </a:pPr>
            <a:r>
              <a:rPr lang="nb-NO" altLang="nb-NO" sz="7200" b="1" dirty="0">
                <a:cs typeface="Arial" panose="020B0604020202020204" pitchFamily="34" charset="0"/>
              </a:rPr>
              <a:t>Kulturforummodellen ivaretar verdifull lokal kompetanse og sikrer dialog mellom formelle og uformelle aktører. </a:t>
            </a:r>
            <a:endParaRPr lang="nb-NO" altLang="nb-NO" sz="7200" dirty="0">
              <a:cs typeface="Arial" panose="020B0604020202020204" pitchFamily="34" charset="0"/>
            </a:endParaRPr>
          </a:p>
          <a:p>
            <a:pPr eaLnBrk="1" fontAlgn="auto" hangingPunct="1">
              <a:lnSpc>
                <a:spcPct val="120000"/>
              </a:lnSpc>
              <a:spcAft>
                <a:spcPts val="0"/>
              </a:spcAft>
              <a:defRPr/>
            </a:pPr>
            <a:r>
              <a:rPr lang="nb-NO" sz="7200" dirty="0"/>
              <a:t>Fritidserklæringen, som ble signert av regjeringen, KS og en rekke organisasjoner i 2016, bygger på </a:t>
            </a:r>
            <a:r>
              <a:rPr lang="nb-NO" sz="7200" dirty="0" err="1"/>
              <a:t>FN's</a:t>
            </a:r>
            <a:r>
              <a:rPr lang="nb-NO" sz="7200" dirty="0"/>
              <a:t> konvensjon om barns rett til å delta i fritidsaktiviteter - uavhengig av foreldrenes økonomiske og sosiale situasjon</a:t>
            </a:r>
          </a:p>
          <a:p>
            <a:pPr eaLnBrk="1" fontAlgn="auto" hangingPunct="1">
              <a:lnSpc>
                <a:spcPct val="120000"/>
              </a:lnSpc>
              <a:spcAft>
                <a:spcPts val="0"/>
              </a:spcAft>
              <a:defRPr/>
            </a:pPr>
            <a:r>
              <a:rPr lang="nb-NO" sz="7200" dirty="0"/>
              <a:t>Kulturforum tilrettelegger for fritidsaktivitet gjennom dialog, nye initiativ, fellesprosjekter og en mer effektiv ressursbruk ved å samle lokale nøkkel-personer med ulike roller og nettverk med felles målgruppe: barn og unge.</a:t>
            </a:r>
          </a:p>
          <a:p>
            <a:pPr eaLnBrk="1" fontAlgn="auto" hangingPunct="1">
              <a:lnSpc>
                <a:spcPct val="120000"/>
              </a:lnSpc>
              <a:spcAft>
                <a:spcPts val="0"/>
              </a:spcAft>
              <a:defRPr/>
            </a:pPr>
            <a:r>
              <a:rPr lang="nb-NO" sz="7200" dirty="0"/>
              <a:t>Kjernen i modellen er en styringsgruppe med representanter fra kommune, frivillighet og andre lokale aktører (barnehage, grunnskole, SFO, kulturskole, kirke, museum, bibliotek, gallerier, bedrifter, frivillige lag, kor, korps, orkester, dans, kunst, teater, film, lyd, lys, litteratur og andre). </a:t>
            </a:r>
          </a:p>
          <a:p>
            <a:pPr marL="0" indent="0" eaLnBrk="1" fontAlgn="auto" hangingPunct="1">
              <a:lnSpc>
                <a:spcPct val="120000"/>
              </a:lnSpc>
              <a:spcAft>
                <a:spcPts val="0"/>
              </a:spcAft>
              <a:buFont typeface="Arial" panose="020B0604020202020204" pitchFamily="34" charset="0"/>
              <a:buNone/>
              <a:defRPr/>
            </a:pPr>
            <a:br>
              <a:rPr lang="nb-NO" altLang="nb-NO" sz="7200" dirty="0">
                <a:cs typeface="Arial" panose="020B0604020202020204" pitchFamily="34" charset="0"/>
              </a:rPr>
            </a:br>
            <a:endParaRPr lang="nb-NO" altLang="nb-NO" sz="7200" dirty="0">
              <a:cs typeface="Arial" panose="020B0604020202020204" pitchFamily="34" charset="0"/>
            </a:endParaRPr>
          </a:p>
          <a:p>
            <a:pPr marL="0" indent="0" eaLnBrk="1" fontAlgn="auto" hangingPunct="1">
              <a:spcAft>
                <a:spcPts val="0"/>
              </a:spcAft>
              <a:buFont typeface="Arial" panose="020B0604020202020204" pitchFamily="34" charset="0"/>
              <a:buNone/>
              <a:defRPr/>
            </a:pPr>
            <a:endParaRPr lang="nb-NO" altLang="nb-NO" sz="2200" dirty="0">
              <a:cs typeface="Arial" panose="020B0604020202020204" pitchFamily="34" charset="0"/>
            </a:endParaRPr>
          </a:p>
          <a:p>
            <a:pPr marL="514350" indent="-514350" eaLnBrk="1" fontAlgn="auto" hangingPunct="1">
              <a:spcAft>
                <a:spcPts val="0"/>
              </a:spcAft>
              <a:buFont typeface="+mj-lt"/>
              <a:buAutoNum type="arabicPeriod"/>
              <a:defRPr/>
            </a:pPr>
            <a:endParaRPr lang="nb-NO" sz="1800" dirty="0"/>
          </a:p>
        </p:txBody>
      </p:sp>
      <p:cxnSp>
        <p:nvCxnSpPr>
          <p:cNvPr id="5" name="Straight Connector 4">
            <a:extLst>
              <a:ext uri="{FF2B5EF4-FFF2-40B4-BE49-F238E27FC236}">
                <a16:creationId xmlns:a16="http://schemas.microsoft.com/office/drawing/2014/main" id="{030112CD-F944-4C43-B34B-552518681A56}"/>
              </a:ext>
            </a:extLst>
          </p:cNvPr>
          <p:cNvCxnSpPr/>
          <p:nvPr/>
        </p:nvCxnSpPr>
        <p:spPr>
          <a:xfrm>
            <a:off x="522288" y="1555750"/>
            <a:ext cx="7993062" cy="0"/>
          </a:xfrm>
          <a:prstGeom prst="line">
            <a:avLst/>
          </a:prstGeom>
        </p:spPr>
        <p:style>
          <a:lnRef idx="3">
            <a:schemeClr val="accent6"/>
          </a:lnRef>
          <a:fillRef idx="0">
            <a:schemeClr val="accent6"/>
          </a:fillRef>
          <a:effectRef idx="2">
            <a:schemeClr val="accent6"/>
          </a:effectRef>
          <a:fontRef idx="minor">
            <a:schemeClr val="tx1"/>
          </a:fontRef>
        </p:style>
      </p:cxnSp>
      <p:pic>
        <p:nvPicPr>
          <p:cNvPr id="6150" name="Picture 8">
            <a:extLst>
              <a:ext uri="{FF2B5EF4-FFF2-40B4-BE49-F238E27FC236}">
                <a16:creationId xmlns:a16="http://schemas.microsoft.com/office/drawing/2014/main" id="{12C5F982-9D65-41EB-AC76-23D7AEC04A2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rot="-8145369">
            <a:off x="50800" y="-173038"/>
            <a:ext cx="422275" cy="890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Bilde 1">
            <a:extLst>
              <a:ext uri="{FF2B5EF4-FFF2-40B4-BE49-F238E27FC236}">
                <a16:creationId xmlns:a16="http://schemas.microsoft.com/office/drawing/2014/main" id="{E43D7CDA-911D-28BA-D3A4-A959B014EA26}"/>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12075" y="5654675"/>
            <a:ext cx="933450" cy="933450"/>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01DE2F95-3064-44F7-BECB-2201D88DE696}"/>
              </a:ext>
            </a:extLst>
          </p:cNvPr>
          <p:cNvSpPr>
            <a:spLocks noGrp="1"/>
          </p:cNvSpPr>
          <p:nvPr>
            <p:ph type="title"/>
          </p:nvPr>
        </p:nvSpPr>
        <p:spPr/>
        <p:txBody>
          <a:bodyPr/>
          <a:lstStyle/>
          <a:p>
            <a:pPr algn="ctr" eaLnBrk="1" hangingPunct="1"/>
            <a:r>
              <a:rPr lang="nb-NO" altLang="nb-NO" sz="3200"/>
              <a:t>Kulturforummodellen</a:t>
            </a:r>
          </a:p>
        </p:txBody>
      </p:sp>
      <p:sp>
        <p:nvSpPr>
          <p:cNvPr id="7171" name="Content Placeholder 2">
            <a:extLst>
              <a:ext uri="{FF2B5EF4-FFF2-40B4-BE49-F238E27FC236}">
                <a16:creationId xmlns:a16="http://schemas.microsoft.com/office/drawing/2014/main" id="{59D17049-1274-4315-AB88-BE850A149556}"/>
              </a:ext>
            </a:extLst>
          </p:cNvPr>
          <p:cNvSpPr>
            <a:spLocks noGrp="1"/>
          </p:cNvSpPr>
          <p:nvPr>
            <p:ph idx="1"/>
          </p:nvPr>
        </p:nvSpPr>
        <p:spPr>
          <a:xfrm>
            <a:off x="628650" y="1825625"/>
            <a:ext cx="7886700" cy="4003675"/>
          </a:xfrm>
        </p:spPr>
        <p:txBody>
          <a:bodyPr/>
          <a:lstStyle/>
          <a:p>
            <a:pPr eaLnBrk="1" hangingPunct="1">
              <a:lnSpc>
                <a:spcPct val="120000"/>
              </a:lnSpc>
            </a:pPr>
            <a:r>
              <a:rPr lang="nb-NO" altLang="nb-NO" sz="1800" dirty="0"/>
              <a:t>Kulturforumet bidrar til at barn som ellers faller utenfor organisert fritidsaktivitet lettere fanges opp og inkluderes i et kulturtilbud i sitt nærmiljø. Barn med ulik kulturell bakgrunn får en felles fritidsarena og barn fra familier som sliter av ulike grunner (fattigdom, rus, psykiatri </a:t>
            </a:r>
            <a:r>
              <a:rPr lang="nb-NO" altLang="nb-NO" sz="1800" dirty="0" err="1"/>
              <a:t>osv</a:t>
            </a:r>
            <a:r>
              <a:rPr lang="nb-NO" altLang="nb-NO" sz="1800" dirty="0"/>
              <a:t>) får et tilbud.</a:t>
            </a:r>
          </a:p>
          <a:p>
            <a:pPr eaLnBrk="1" hangingPunct="1">
              <a:lnSpc>
                <a:spcPct val="120000"/>
              </a:lnSpc>
            </a:pPr>
            <a:r>
              <a:rPr lang="nb-NO" altLang="nb-NO" sz="1800" dirty="0"/>
              <a:t>Kulturforumet imøtekommer utfordringer knyttet til manglende koordinering av tilbud og midler til offentlig virksomhet (skole, kulturskole, DKS) og eksterne midler til de samme barnas fritidsaktivitet (for eksempel tippemidler/Frifond).</a:t>
            </a:r>
          </a:p>
          <a:p>
            <a:pPr eaLnBrk="1" hangingPunct="1">
              <a:lnSpc>
                <a:spcPct val="120000"/>
              </a:lnSpc>
            </a:pPr>
            <a:r>
              <a:rPr lang="nb-NO" altLang="nb-NO" sz="1800" dirty="0">
                <a:cs typeface="Arial" panose="020B0604020202020204" pitchFamily="34" charset="0"/>
              </a:rPr>
              <a:t>Styringsgruppen tar ansvar for lokaler og utstyr (innkjøp, oppbevaring og vedlikehold) og sørger for kontinuitet i aktivitetene.</a:t>
            </a:r>
          </a:p>
          <a:p>
            <a:pPr eaLnBrk="1" hangingPunct="1">
              <a:lnSpc>
                <a:spcPct val="100000"/>
              </a:lnSpc>
            </a:pPr>
            <a:r>
              <a:rPr lang="nb-NO" altLang="nb-NO" sz="1800" dirty="0">
                <a:cs typeface="Arial" panose="020B0604020202020204" pitchFamily="34" charset="0"/>
              </a:rPr>
              <a:t>Kulturforumet </a:t>
            </a:r>
            <a:r>
              <a:rPr lang="nb-NO" altLang="ja-JP" sz="1800" dirty="0"/>
              <a:t>styrker den lokale kulturelle grunnmuren og blir lokalmiljøets </a:t>
            </a:r>
            <a:br>
              <a:rPr lang="nb-NO" altLang="ja-JP" sz="1800" dirty="0"/>
            </a:br>
            <a:r>
              <a:rPr lang="nb-NO" altLang="ja-JP" sz="1800" dirty="0"/>
              <a:t>kulturhjerte.</a:t>
            </a:r>
          </a:p>
        </p:txBody>
      </p:sp>
      <p:cxnSp>
        <p:nvCxnSpPr>
          <p:cNvPr id="5" name="Straight Connector 4">
            <a:extLst>
              <a:ext uri="{FF2B5EF4-FFF2-40B4-BE49-F238E27FC236}">
                <a16:creationId xmlns:a16="http://schemas.microsoft.com/office/drawing/2014/main" id="{E9F744B9-0102-4AE6-8159-B9A7A16B031B}"/>
              </a:ext>
            </a:extLst>
          </p:cNvPr>
          <p:cNvCxnSpPr/>
          <p:nvPr/>
        </p:nvCxnSpPr>
        <p:spPr>
          <a:xfrm>
            <a:off x="522288" y="1555750"/>
            <a:ext cx="7993062" cy="0"/>
          </a:xfrm>
          <a:prstGeom prst="line">
            <a:avLst/>
          </a:prstGeom>
        </p:spPr>
        <p:style>
          <a:lnRef idx="3">
            <a:schemeClr val="accent6"/>
          </a:lnRef>
          <a:fillRef idx="0">
            <a:schemeClr val="accent6"/>
          </a:fillRef>
          <a:effectRef idx="2">
            <a:schemeClr val="accent6"/>
          </a:effectRef>
          <a:fontRef idx="minor">
            <a:schemeClr val="tx1"/>
          </a:fontRef>
        </p:style>
      </p:cxnSp>
      <p:pic>
        <p:nvPicPr>
          <p:cNvPr id="7174" name="Picture 6">
            <a:extLst>
              <a:ext uri="{FF2B5EF4-FFF2-40B4-BE49-F238E27FC236}">
                <a16:creationId xmlns:a16="http://schemas.microsoft.com/office/drawing/2014/main" id="{5ED1C88F-2A1C-4411-9904-3FA798A3DCB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rot="-8145369">
            <a:off x="50800" y="-173038"/>
            <a:ext cx="422275" cy="890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Bilde 1">
            <a:extLst>
              <a:ext uri="{FF2B5EF4-FFF2-40B4-BE49-F238E27FC236}">
                <a16:creationId xmlns:a16="http://schemas.microsoft.com/office/drawing/2014/main" id="{922DC0F8-7ED6-7214-CC35-B6EA17C9A628}"/>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56009" y="5722409"/>
            <a:ext cx="933450" cy="93345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596B2AE7-4AE7-4C84-BA7E-EBF0517C77A9}"/>
              </a:ext>
            </a:extLst>
          </p:cNvPr>
          <p:cNvSpPr>
            <a:spLocks noGrp="1"/>
          </p:cNvSpPr>
          <p:nvPr>
            <p:ph type="title"/>
          </p:nvPr>
        </p:nvSpPr>
        <p:spPr>
          <a:xfrm>
            <a:off x="576263" y="142875"/>
            <a:ext cx="7886700" cy="1325563"/>
          </a:xfrm>
        </p:spPr>
        <p:txBody>
          <a:bodyPr/>
          <a:lstStyle/>
          <a:p>
            <a:pPr algn="ctr" eaLnBrk="1" hangingPunct="1"/>
            <a:r>
              <a:rPr lang="nb-NO" altLang="nb-NO" sz="3200"/>
              <a:t>Kulturforummodellen</a:t>
            </a:r>
          </a:p>
        </p:txBody>
      </p:sp>
      <p:cxnSp>
        <p:nvCxnSpPr>
          <p:cNvPr id="5" name="Straight Connector 4">
            <a:extLst>
              <a:ext uri="{FF2B5EF4-FFF2-40B4-BE49-F238E27FC236}">
                <a16:creationId xmlns:a16="http://schemas.microsoft.com/office/drawing/2014/main" id="{04608E2F-68DE-4F9B-A0C8-B52F2BC80435}"/>
              </a:ext>
            </a:extLst>
          </p:cNvPr>
          <p:cNvCxnSpPr/>
          <p:nvPr/>
        </p:nvCxnSpPr>
        <p:spPr>
          <a:xfrm>
            <a:off x="522288" y="1555750"/>
            <a:ext cx="7993062" cy="0"/>
          </a:xfrm>
          <a:prstGeom prst="line">
            <a:avLst/>
          </a:prstGeom>
        </p:spPr>
        <p:style>
          <a:lnRef idx="3">
            <a:schemeClr val="accent6"/>
          </a:lnRef>
          <a:fillRef idx="0">
            <a:schemeClr val="accent6"/>
          </a:fillRef>
          <a:effectRef idx="2">
            <a:schemeClr val="accent6"/>
          </a:effectRef>
          <a:fontRef idx="minor">
            <a:schemeClr val="tx1"/>
          </a:fontRef>
        </p:style>
      </p:cxnSp>
      <p:pic>
        <p:nvPicPr>
          <p:cNvPr id="8197" name="Picture 6">
            <a:extLst>
              <a:ext uri="{FF2B5EF4-FFF2-40B4-BE49-F238E27FC236}">
                <a16:creationId xmlns:a16="http://schemas.microsoft.com/office/drawing/2014/main" id="{05C0A310-E940-43C3-9928-9E5D33C90DC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rot="-8145369">
            <a:off x="50800" y="-173038"/>
            <a:ext cx="422275" cy="890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2" name="Plassholder for innhold 11">
            <a:extLst>
              <a:ext uri="{FF2B5EF4-FFF2-40B4-BE49-F238E27FC236}">
                <a16:creationId xmlns:a16="http://schemas.microsoft.com/office/drawing/2014/main" id="{278C8CDC-573D-417D-9254-74FB2708DB63}"/>
              </a:ext>
            </a:extLst>
          </p:cNvPr>
          <p:cNvGraphicFramePr>
            <a:graphicFrameLocks noGrp="1"/>
          </p:cNvGraphicFramePr>
          <p:nvPr>
            <p:ph idx="1"/>
            <p:extLst>
              <p:ext uri="{D42A27DB-BD31-4B8C-83A1-F6EECF244321}">
                <p14:modId xmlns:p14="http://schemas.microsoft.com/office/powerpoint/2010/main" val="1647698743"/>
              </p:ext>
            </p:extLst>
          </p:nvPr>
        </p:nvGraphicFramePr>
        <p:xfrm>
          <a:off x="469865" y="1643063"/>
          <a:ext cx="8097907"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2" name="Bilde 1">
            <a:extLst>
              <a:ext uri="{FF2B5EF4-FFF2-40B4-BE49-F238E27FC236}">
                <a16:creationId xmlns:a16="http://schemas.microsoft.com/office/drawing/2014/main" id="{E77A703E-2DAF-310F-97A1-D7E33CED6263}"/>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8101047" y="5857875"/>
            <a:ext cx="933450" cy="933450"/>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1721</TotalTime>
  <Words>470</Words>
  <Application>Microsoft Office PowerPoint</Application>
  <PresentationFormat>Skjermfremvisning (4:3)</PresentationFormat>
  <Paragraphs>29</Paragraphs>
  <Slides>5</Slides>
  <Notes>1</Notes>
  <HiddenSlides>0</HiddenSlides>
  <MMClips>0</MMClips>
  <ScaleCrop>false</ScaleCrop>
  <HeadingPairs>
    <vt:vector size="6" baseType="variant">
      <vt:variant>
        <vt:lpstr>Brukte skrifter</vt:lpstr>
      </vt:variant>
      <vt:variant>
        <vt:i4>3</vt:i4>
      </vt:variant>
      <vt:variant>
        <vt:lpstr>Tema</vt:lpstr>
      </vt:variant>
      <vt:variant>
        <vt:i4>1</vt:i4>
      </vt:variant>
      <vt:variant>
        <vt:lpstr>Lysbildetitler</vt:lpstr>
      </vt:variant>
      <vt:variant>
        <vt:i4>5</vt:i4>
      </vt:variant>
    </vt:vector>
  </HeadingPairs>
  <TitlesOfParts>
    <vt:vector size="9" baseType="lpstr">
      <vt:lpstr>Arial</vt:lpstr>
      <vt:lpstr>Calibri</vt:lpstr>
      <vt:lpstr>Calibri Light</vt:lpstr>
      <vt:lpstr>Office Theme</vt:lpstr>
      <vt:lpstr>Kulturformmodellen</vt:lpstr>
      <vt:lpstr>Bakgrunn for Kulturforummodellen</vt:lpstr>
      <vt:lpstr>Kulturforummodellen</vt:lpstr>
      <vt:lpstr>Kulturforummodellen</vt:lpstr>
      <vt:lpstr>Kulturforummodellen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Kulturdepartementet 17.12.2015</dc:title>
  <dc:creator>Anja  Brotnow</dc:creator>
  <cp:lastModifiedBy>Ulrika  Bergroth-Plur</cp:lastModifiedBy>
  <cp:revision>55</cp:revision>
  <dcterms:created xsi:type="dcterms:W3CDTF">2015-12-16T10:10:12Z</dcterms:created>
  <dcterms:modified xsi:type="dcterms:W3CDTF">2022-09-13T06:52:35Z</dcterms:modified>
</cp:coreProperties>
</file>