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8" r:id="rId2"/>
    <p:sldId id="259" r:id="rId3"/>
    <p:sldId id="271" r:id="rId4"/>
    <p:sldId id="260" r:id="rId5"/>
    <p:sldId id="269" r:id="rId6"/>
    <p:sldId id="261" r:id="rId7"/>
    <p:sldId id="262" r:id="rId8"/>
    <p:sldId id="265" r:id="rId9"/>
    <p:sldId id="264" r:id="rId10"/>
    <p:sldId id="270" r:id="rId11"/>
    <p:sldId id="267" r:id="rId12"/>
    <p:sldId id="268" r:id="rId1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500E37-26C9-48AE-AA54-EFD7433E4800}" type="doc">
      <dgm:prSet loTypeId="urn:microsoft.com/office/officeart/2016/7/layout/RepeatingBendingProcessNew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68FA96-92E1-4E43-AFC1-1E6B74884797}">
      <dgm:prSet/>
      <dgm:spPr>
        <a:solidFill>
          <a:schemeClr val="accent4"/>
        </a:solidFill>
      </dgm:spPr>
      <dgm:t>
        <a:bodyPr/>
        <a:lstStyle/>
        <a:p>
          <a:r>
            <a:rPr lang="en-US" dirty="0" err="1"/>
            <a:t>Støtte</a:t>
          </a:r>
          <a:r>
            <a:rPr lang="en-US" dirty="0"/>
            <a:t> </a:t>
          </a:r>
          <a:r>
            <a:rPr lang="en-US" dirty="0" err="1"/>
            <a:t>fra</a:t>
          </a:r>
          <a:r>
            <a:rPr lang="en-US" dirty="0"/>
            <a:t> </a:t>
          </a:r>
          <a:r>
            <a:rPr lang="en-US" dirty="0" err="1"/>
            <a:t>ledelsen</a:t>
          </a:r>
          <a:endParaRPr lang="en-US" dirty="0"/>
        </a:p>
      </dgm:t>
    </dgm:pt>
    <dgm:pt modelId="{04A17C56-E407-4A1B-B654-EA1534166263}" type="parTrans" cxnId="{54E22651-D993-44F2-BCED-403DAA3F9F8F}">
      <dgm:prSet/>
      <dgm:spPr/>
      <dgm:t>
        <a:bodyPr/>
        <a:lstStyle/>
        <a:p>
          <a:endParaRPr lang="en-US"/>
        </a:p>
      </dgm:t>
    </dgm:pt>
    <dgm:pt modelId="{0448B030-75DA-4A91-B4B0-A2660C44640A}" type="sibTrans" cxnId="{54E22651-D993-44F2-BCED-403DAA3F9F8F}">
      <dgm:prSet/>
      <dgm:spPr/>
      <dgm:t>
        <a:bodyPr/>
        <a:lstStyle/>
        <a:p>
          <a:endParaRPr lang="en-US"/>
        </a:p>
      </dgm:t>
    </dgm:pt>
    <dgm:pt modelId="{44A07F5D-041D-466E-814C-507BB8A15F7B}">
      <dgm:prSet/>
      <dgm:spPr>
        <a:solidFill>
          <a:schemeClr val="accent4"/>
        </a:solidFill>
      </dgm:spPr>
      <dgm:t>
        <a:bodyPr/>
        <a:lstStyle/>
        <a:p>
          <a:r>
            <a:rPr lang="nb-NO" dirty="0"/>
            <a:t>En god porsjon entusiasme</a:t>
          </a:r>
          <a:endParaRPr lang="en-US" dirty="0"/>
        </a:p>
      </dgm:t>
    </dgm:pt>
    <dgm:pt modelId="{246C0E47-65CA-433E-A3D5-8CE5EEB1CF7F}" type="parTrans" cxnId="{77B2C4B1-20E2-4C84-83F5-951E70F0E738}">
      <dgm:prSet/>
      <dgm:spPr/>
      <dgm:t>
        <a:bodyPr/>
        <a:lstStyle/>
        <a:p>
          <a:endParaRPr lang="en-US"/>
        </a:p>
      </dgm:t>
    </dgm:pt>
    <dgm:pt modelId="{51F3F32B-E4BF-4293-85AC-60DA6958CA13}" type="sibTrans" cxnId="{77B2C4B1-20E2-4C84-83F5-951E70F0E738}">
      <dgm:prSet/>
      <dgm:spPr/>
      <dgm:t>
        <a:bodyPr/>
        <a:lstStyle/>
        <a:p>
          <a:endParaRPr lang="en-US"/>
        </a:p>
      </dgm:t>
    </dgm:pt>
    <dgm:pt modelId="{3186EA2F-3915-4C3C-815E-FB89462B5866}">
      <dgm:prSet/>
      <dgm:spPr>
        <a:solidFill>
          <a:schemeClr val="accent4"/>
        </a:solidFill>
      </dgm:spPr>
      <dgm:t>
        <a:bodyPr/>
        <a:lstStyle/>
        <a:p>
          <a:r>
            <a:rPr lang="nb-NO"/>
            <a:t>Mot – åpen for å prøve noe nytt</a:t>
          </a:r>
          <a:endParaRPr lang="en-US"/>
        </a:p>
      </dgm:t>
    </dgm:pt>
    <dgm:pt modelId="{9D8604E8-ABB5-4D13-986A-9CC7673035F8}" type="parTrans" cxnId="{9C4F4989-B00C-464D-84B9-3D49D0128928}">
      <dgm:prSet/>
      <dgm:spPr/>
      <dgm:t>
        <a:bodyPr/>
        <a:lstStyle/>
        <a:p>
          <a:endParaRPr lang="en-US"/>
        </a:p>
      </dgm:t>
    </dgm:pt>
    <dgm:pt modelId="{47E6A31E-F79C-4679-8ADC-236205B080C2}" type="sibTrans" cxnId="{9C4F4989-B00C-464D-84B9-3D49D0128928}">
      <dgm:prSet/>
      <dgm:spPr/>
      <dgm:t>
        <a:bodyPr/>
        <a:lstStyle/>
        <a:p>
          <a:endParaRPr lang="en-US"/>
        </a:p>
      </dgm:t>
    </dgm:pt>
    <dgm:pt modelId="{6D842387-D220-4696-ABE5-B41BFD9548ED}">
      <dgm:prSet/>
      <dgm:spPr>
        <a:solidFill>
          <a:schemeClr val="accent4"/>
        </a:solidFill>
      </dgm:spPr>
      <dgm:t>
        <a:bodyPr/>
        <a:lstStyle/>
        <a:p>
          <a:r>
            <a:rPr lang="en-US" dirty="0"/>
            <a:t>“</a:t>
          </a:r>
          <a:r>
            <a:rPr lang="en-US" dirty="0" err="1"/>
            <a:t>Varige</a:t>
          </a:r>
          <a:r>
            <a:rPr lang="en-US" dirty="0"/>
            <a:t> </a:t>
          </a:r>
          <a:r>
            <a:rPr lang="en-US" dirty="0" err="1"/>
            <a:t>spor</a:t>
          </a:r>
          <a:r>
            <a:rPr lang="en-US" dirty="0"/>
            <a:t>” </a:t>
          </a:r>
          <a:r>
            <a:rPr lang="en-US" dirty="0" err="1"/>
            <a:t>eller</a:t>
          </a:r>
          <a:r>
            <a:rPr lang="en-US" dirty="0"/>
            <a:t> “happening”?</a:t>
          </a:r>
        </a:p>
      </dgm:t>
    </dgm:pt>
    <dgm:pt modelId="{844418B7-D255-470E-BE23-30B312F6CDE3}" type="parTrans" cxnId="{E6B28AB0-1AD0-418B-8F41-ABF68CC5B501}">
      <dgm:prSet/>
      <dgm:spPr/>
      <dgm:t>
        <a:bodyPr/>
        <a:lstStyle/>
        <a:p>
          <a:endParaRPr lang="en-US"/>
        </a:p>
      </dgm:t>
    </dgm:pt>
    <dgm:pt modelId="{73D6961B-E1E5-4D3E-80A5-51EFB2CC0EAE}" type="sibTrans" cxnId="{E6B28AB0-1AD0-418B-8F41-ABF68CC5B501}">
      <dgm:prSet/>
      <dgm:spPr/>
      <dgm:t>
        <a:bodyPr/>
        <a:lstStyle/>
        <a:p>
          <a:endParaRPr lang="en-US"/>
        </a:p>
      </dgm:t>
    </dgm:pt>
    <dgm:pt modelId="{49760C89-8833-4C24-870C-C6E6453B1179}">
      <dgm:prSet/>
      <dgm:spPr>
        <a:solidFill>
          <a:schemeClr val="accent4"/>
        </a:solidFill>
      </dgm:spPr>
      <dgm:t>
        <a:bodyPr/>
        <a:lstStyle/>
        <a:p>
          <a:r>
            <a:rPr lang="nb-NO"/>
            <a:t>Prioritere tid og ressurser</a:t>
          </a:r>
          <a:endParaRPr lang="en-US"/>
        </a:p>
      </dgm:t>
    </dgm:pt>
    <dgm:pt modelId="{CC09A741-473A-4B1C-9F48-72479248C319}" type="parTrans" cxnId="{606C6488-E6EB-4156-B424-F6630B659000}">
      <dgm:prSet/>
      <dgm:spPr/>
      <dgm:t>
        <a:bodyPr/>
        <a:lstStyle/>
        <a:p>
          <a:endParaRPr lang="en-US"/>
        </a:p>
      </dgm:t>
    </dgm:pt>
    <dgm:pt modelId="{B4DF8926-1634-4946-BB86-AE7062EA5FAC}" type="sibTrans" cxnId="{606C6488-E6EB-4156-B424-F6630B659000}">
      <dgm:prSet/>
      <dgm:spPr/>
      <dgm:t>
        <a:bodyPr/>
        <a:lstStyle/>
        <a:p>
          <a:endParaRPr lang="en-US"/>
        </a:p>
      </dgm:t>
    </dgm:pt>
    <dgm:pt modelId="{1CBBD923-3B16-48F0-A6E4-703B7EF9DA5B}">
      <dgm:prSet/>
      <dgm:spPr>
        <a:solidFill>
          <a:schemeClr val="accent4"/>
        </a:solidFill>
      </dgm:spPr>
      <dgm:t>
        <a:bodyPr/>
        <a:lstStyle/>
        <a:p>
          <a:r>
            <a:rPr lang="en-US" dirty="0" err="1"/>
            <a:t>Fleksibilitet</a:t>
          </a:r>
          <a:endParaRPr lang="en-US" dirty="0"/>
        </a:p>
      </dgm:t>
    </dgm:pt>
    <dgm:pt modelId="{ED93D184-D627-46F2-93C6-C2974479710B}" type="parTrans" cxnId="{32E75B9D-6BB9-43A2-BC66-DBF75DC513B5}">
      <dgm:prSet/>
      <dgm:spPr/>
      <dgm:t>
        <a:bodyPr/>
        <a:lstStyle/>
        <a:p>
          <a:endParaRPr lang="en-US"/>
        </a:p>
      </dgm:t>
    </dgm:pt>
    <dgm:pt modelId="{B509B55C-88BB-4A0E-8A43-F9ADDEA22C31}" type="sibTrans" cxnId="{32E75B9D-6BB9-43A2-BC66-DBF75DC513B5}">
      <dgm:prSet/>
      <dgm:spPr/>
      <dgm:t>
        <a:bodyPr/>
        <a:lstStyle/>
        <a:p>
          <a:endParaRPr lang="en-US"/>
        </a:p>
      </dgm:t>
    </dgm:pt>
    <dgm:pt modelId="{15388993-D5E4-4244-824E-3F3A2332CD4E}">
      <dgm:prSet/>
      <dgm:spPr>
        <a:solidFill>
          <a:schemeClr val="accent4"/>
        </a:solidFill>
      </dgm:spPr>
      <dgm:t>
        <a:bodyPr/>
        <a:lstStyle/>
        <a:p>
          <a:r>
            <a:rPr lang="en-US"/>
            <a:t>Planverk</a:t>
          </a:r>
        </a:p>
      </dgm:t>
    </dgm:pt>
    <dgm:pt modelId="{50003CC8-8342-467A-9571-DA83D2C740C1}" type="parTrans" cxnId="{FED1FD0E-7451-4EF2-A8BF-A7E648FAA3EC}">
      <dgm:prSet/>
      <dgm:spPr/>
      <dgm:t>
        <a:bodyPr/>
        <a:lstStyle/>
        <a:p>
          <a:endParaRPr lang="en-US"/>
        </a:p>
      </dgm:t>
    </dgm:pt>
    <dgm:pt modelId="{44E48D28-A367-4ECD-8BBA-2D4E75AD9F23}" type="sibTrans" cxnId="{FED1FD0E-7451-4EF2-A8BF-A7E648FAA3EC}">
      <dgm:prSet/>
      <dgm:spPr/>
      <dgm:t>
        <a:bodyPr/>
        <a:lstStyle/>
        <a:p>
          <a:endParaRPr lang="en-US"/>
        </a:p>
      </dgm:t>
    </dgm:pt>
    <dgm:pt modelId="{ADF21C94-31DB-4FDB-9D28-9F4E652B04D3}">
      <dgm:prSet/>
      <dgm:spPr>
        <a:solidFill>
          <a:schemeClr val="accent4"/>
        </a:solidFill>
      </dgm:spPr>
      <dgm:t>
        <a:bodyPr/>
        <a:lstStyle/>
        <a:p>
          <a:r>
            <a:rPr lang="nb-NO"/>
            <a:t>Teamsamarbeid</a:t>
          </a:r>
          <a:endParaRPr lang="en-US"/>
        </a:p>
      </dgm:t>
    </dgm:pt>
    <dgm:pt modelId="{3A7AE75E-2F98-4210-908F-AC10612727E0}" type="parTrans" cxnId="{E5572A13-66FD-4FD1-8C18-854F7D878B7A}">
      <dgm:prSet/>
      <dgm:spPr/>
      <dgm:t>
        <a:bodyPr/>
        <a:lstStyle/>
        <a:p>
          <a:endParaRPr lang="en-US"/>
        </a:p>
      </dgm:t>
    </dgm:pt>
    <dgm:pt modelId="{B5BAC336-01B5-4B1B-8B43-61151C15AF26}" type="sibTrans" cxnId="{E5572A13-66FD-4FD1-8C18-854F7D878B7A}">
      <dgm:prSet/>
      <dgm:spPr/>
      <dgm:t>
        <a:bodyPr/>
        <a:lstStyle/>
        <a:p>
          <a:endParaRPr lang="en-US"/>
        </a:p>
      </dgm:t>
    </dgm:pt>
    <dgm:pt modelId="{D22AE6C2-AA28-4779-851E-327D54178B0B}">
      <dgm:prSet/>
      <dgm:spPr>
        <a:solidFill>
          <a:schemeClr val="accent4"/>
        </a:solidFill>
      </dgm:spPr>
      <dgm:t>
        <a:bodyPr/>
        <a:lstStyle/>
        <a:p>
          <a:r>
            <a:rPr lang="nb-NO"/>
            <a:t>Timeplanen</a:t>
          </a:r>
          <a:endParaRPr lang="en-US"/>
        </a:p>
      </dgm:t>
    </dgm:pt>
    <dgm:pt modelId="{6928675B-BF68-4301-8649-40B6175FF68F}" type="parTrans" cxnId="{8DD9FA8F-CE5B-47A9-B448-EFEF32BDA82D}">
      <dgm:prSet/>
      <dgm:spPr/>
      <dgm:t>
        <a:bodyPr/>
        <a:lstStyle/>
        <a:p>
          <a:endParaRPr lang="en-US"/>
        </a:p>
      </dgm:t>
    </dgm:pt>
    <dgm:pt modelId="{7DF82BB9-F183-4AD8-80FB-8D09A2332D29}" type="sibTrans" cxnId="{8DD9FA8F-CE5B-47A9-B448-EFEF32BDA82D}">
      <dgm:prSet/>
      <dgm:spPr/>
      <dgm:t>
        <a:bodyPr/>
        <a:lstStyle/>
        <a:p>
          <a:endParaRPr lang="en-US"/>
        </a:p>
      </dgm:t>
    </dgm:pt>
    <dgm:pt modelId="{97B72C17-90B2-4627-8EAA-475BB8C8EC1A}" type="pres">
      <dgm:prSet presAssocID="{AD500E37-26C9-48AE-AA54-EFD7433E4800}" presName="Name0" presStyleCnt="0">
        <dgm:presLayoutVars>
          <dgm:dir/>
          <dgm:resizeHandles val="exact"/>
        </dgm:presLayoutVars>
      </dgm:prSet>
      <dgm:spPr/>
    </dgm:pt>
    <dgm:pt modelId="{7BA28BD0-35AD-4456-82F7-2B718CA58737}" type="pres">
      <dgm:prSet presAssocID="{5C68FA96-92E1-4E43-AFC1-1E6B74884797}" presName="node" presStyleLbl="node1" presStyleIdx="0" presStyleCnt="9">
        <dgm:presLayoutVars>
          <dgm:bulletEnabled val="1"/>
        </dgm:presLayoutVars>
      </dgm:prSet>
      <dgm:spPr/>
    </dgm:pt>
    <dgm:pt modelId="{CC2088F9-1C1B-43BC-A069-1B52F942776C}" type="pres">
      <dgm:prSet presAssocID="{0448B030-75DA-4A91-B4B0-A2660C44640A}" presName="sibTrans" presStyleLbl="sibTrans1D1" presStyleIdx="0" presStyleCnt="8"/>
      <dgm:spPr/>
    </dgm:pt>
    <dgm:pt modelId="{EB6A2272-4070-473F-8321-5D0BCB27252C}" type="pres">
      <dgm:prSet presAssocID="{0448B030-75DA-4A91-B4B0-A2660C44640A}" presName="connectorText" presStyleLbl="sibTrans1D1" presStyleIdx="0" presStyleCnt="8"/>
      <dgm:spPr/>
    </dgm:pt>
    <dgm:pt modelId="{01F80682-A5EE-4FCA-8DC5-360421C5E931}" type="pres">
      <dgm:prSet presAssocID="{44A07F5D-041D-466E-814C-507BB8A15F7B}" presName="node" presStyleLbl="node1" presStyleIdx="1" presStyleCnt="9">
        <dgm:presLayoutVars>
          <dgm:bulletEnabled val="1"/>
        </dgm:presLayoutVars>
      </dgm:prSet>
      <dgm:spPr/>
    </dgm:pt>
    <dgm:pt modelId="{9E883DD3-050C-41C7-AAE9-BA2CC052BEFC}" type="pres">
      <dgm:prSet presAssocID="{51F3F32B-E4BF-4293-85AC-60DA6958CA13}" presName="sibTrans" presStyleLbl="sibTrans1D1" presStyleIdx="1" presStyleCnt="8"/>
      <dgm:spPr/>
    </dgm:pt>
    <dgm:pt modelId="{4A968E59-D7E0-4148-9538-3DD20670264B}" type="pres">
      <dgm:prSet presAssocID="{51F3F32B-E4BF-4293-85AC-60DA6958CA13}" presName="connectorText" presStyleLbl="sibTrans1D1" presStyleIdx="1" presStyleCnt="8"/>
      <dgm:spPr/>
    </dgm:pt>
    <dgm:pt modelId="{F6A183C9-081C-4953-B313-B000814375C1}" type="pres">
      <dgm:prSet presAssocID="{3186EA2F-3915-4C3C-815E-FB89462B5866}" presName="node" presStyleLbl="node1" presStyleIdx="2" presStyleCnt="9">
        <dgm:presLayoutVars>
          <dgm:bulletEnabled val="1"/>
        </dgm:presLayoutVars>
      </dgm:prSet>
      <dgm:spPr/>
    </dgm:pt>
    <dgm:pt modelId="{F03FF715-EB96-49A3-964C-5AE3C46616FA}" type="pres">
      <dgm:prSet presAssocID="{47E6A31E-F79C-4679-8ADC-236205B080C2}" presName="sibTrans" presStyleLbl="sibTrans1D1" presStyleIdx="2" presStyleCnt="8"/>
      <dgm:spPr/>
    </dgm:pt>
    <dgm:pt modelId="{5E860003-BBDD-4611-A158-AE948254A433}" type="pres">
      <dgm:prSet presAssocID="{47E6A31E-F79C-4679-8ADC-236205B080C2}" presName="connectorText" presStyleLbl="sibTrans1D1" presStyleIdx="2" presStyleCnt="8"/>
      <dgm:spPr/>
    </dgm:pt>
    <dgm:pt modelId="{BA24FAC6-920C-4492-9AA0-1455D041BB0E}" type="pres">
      <dgm:prSet presAssocID="{6D842387-D220-4696-ABE5-B41BFD9548ED}" presName="node" presStyleLbl="node1" presStyleIdx="3" presStyleCnt="9">
        <dgm:presLayoutVars>
          <dgm:bulletEnabled val="1"/>
        </dgm:presLayoutVars>
      </dgm:prSet>
      <dgm:spPr/>
    </dgm:pt>
    <dgm:pt modelId="{5BE64608-2562-4C38-89B5-0676777FE6BC}" type="pres">
      <dgm:prSet presAssocID="{73D6961B-E1E5-4D3E-80A5-51EFB2CC0EAE}" presName="sibTrans" presStyleLbl="sibTrans1D1" presStyleIdx="3" presStyleCnt="8"/>
      <dgm:spPr/>
    </dgm:pt>
    <dgm:pt modelId="{CB1C43CD-D3C5-4384-A81A-312A98583FD2}" type="pres">
      <dgm:prSet presAssocID="{73D6961B-E1E5-4D3E-80A5-51EFB2CC0EAE}" presName="connectorText" presStyleLbl="sibTrans1D1" presStyleIdx="3" presStyleCnt="8"/>
      <dgm:spPr/>
    </dgm:pt>
    <dgm:pt modelId="{772E2394-1939-486C-8323-3B355F71355C}" type="pres">
      <dgm:prSet presAssocID="{49760C89-8833-4C24-870C-C6E6453B1179}" presName="node" presStyleLbl="node1" presStyleIdx="4" presStyleCnt="9">
        <dgm:presLayoutVars>
          <dgm:bulletEnabled val="1"/>
        </dgm:presLayoutVars>
      </dgm:prSet>
      <dgm:spPr/>
    </dgm:pt>
    <dgm:pt modelId="{BB11145B-9FED-4CFB-85F8-C26E085B7039}" type="pres">
      <dgm:prSet presAssocID="{B4DF8926-1634-4946-BB86-AE7062EA5FAC}" presName="sibTrans" presStyleLbl="sibTrans1D1" presStyleIdx="4" presStyleCnt="8"/>
      <dgm:spPr/>
    </dgm:pt>
    <dgm:pt modelId="{368BE158-CC8E-47EF-B225-58A4BA914320}" type="pres">
      <dgm:prSet presAssocID="{B4DF8926-1634-4946-BB86-AE7062EA5FAC}" presName="connectorText" presStyleLbl="sibTrans1D1" presStyleIdx="4" presStyleCnt="8"/>
      <dgm:spPr/>
    </dgm:pt>
    <dgm:pt modelId="{CE2A8E34-7459-461F-AE2B-0C41772EBDF6}" type="pres">
      <dgm:prSet presAssocID="{1CBBD923-3B16-48F0-A6E4-703B7EF9DA5B}" presName="node" presStyleLbl="node1" presStyleIdx="5" presStyleCnt="9">
        <dgm:presLayoutVars>
          <dgm:bulletEnabled val="1"/>
        </dgm:presLayoutVars>
      </dgm:prSet>
      <dgm:spPr/>
    </dgm:pt>
    <dgm:pt modelId="{4C74E455-CA95-4C9E-8513-03CA60B01032}" type="pres">
      <dgm:prSet presAssocID="{B509B55C-88BB-4A0E-8A43-F9ADDEA22C31}" presName="sibTrans" presStyleLbl="sibTrans1D1" presStyleIdx="5" presStyleCnt="8"/>
      <dgm:spPr/>
    </dgm:pt>
    <dgm:pt modelId="{8F58B683-F0CF-4D8F-901E-C364829DAB67}" type="pres">
      <dgm:prSet presAssocID="{B509B55C-88BB-4A0E-8A43-F9ADDEA22C31}" presName="connectorText" presStyleLbl="sibTrans1D1" presStyleIdx="5" presStyleCnt="8"/>
      <dgm:spPr/>
    </dgm:pt>
    <dgm:pt modelId="{E1F8AF3E-AA94-4A81-8EBA-DD19012A9435}" type="pres">
      <dgm:prSet presAssocID="{15388993-D5E4-4244-824E-3F3A2332CD4E}" presName="node" presStyleLbl="node1" presStyleIdx="6" presStyleCnt="9">
        <dgm:presLayoutVars>
          <dgm:bulletEnabled val="1"/>
        </dgm:presLayoutVars>
      </dgm:prSet>
      <dgm:spPr/>
    </dgm:pt>
    <dgm:pt modelId="{259BFB21-2999-47CE-B417-E7B6FA196BA0}" type="pres">
      <dgm:prSet presAssocID="{44E48D28-A367-4ECD-8BBA-2D4E75AD9F23}" presName="sibTrans" presStyleLbl="sibTrans1D1" presStyleIdx="6" presStyleCnt="8"/>
      <dgm:spPr/>
    </dgm:pt>
    <dgm:pt modelId="{99C68DC1-3839-4ABA-B4AC-C5395ACF2D65}" type="pres">
      <dgm:prSet presAssocID="{44E48D28-A367-4ECD-8BBA-2D4E75AD9F23}" presName="connectorText" presStyleLbl="sibTrans1D1" presStyleIdx="6" presStyleCnt="8"/>
      <dgm:spPr/>
    </dgm:pt>
    <dgm:pt modelId="{61161006-3E5E-4A1E-A6C3-E8E3A00E1778}" type="pres">
      <dgm:prSet presAssocID="{ADF21C94-31DB-4FDB-9D28-9F4E652B04D3}" presName="node" presStyleLbl="node1" presStyleIdx="7" presStyleCnt="9">
        <dgm:presLayoutVars>
          <dgm:bulletEnabled val="1"/>
        </dgm:presLayoutVars>
      </dgm:prSet>
      <dgm:spPr/>
    </dgm:pt>
    <dgm:pt modelId="{1EE0AF6A-9EFD-4890-949F-9D5B4D17E955}" type="pres">
      <dgm:prSet presAssocID="{B5BAC336-01B5-4B1B-8B43-61151C15AF26}" presName="sibTrans" presStyleLbl="sibTrans1D1" presStyleIdx="7" presStyleCnt="8"/>
      <dgm:spPr/>
    </dgm:pt>
    <dgm:pt modelId="{410B8200-0D8B-44EA-BD5B-FF3AFB61BA2A}" type="pres">
      <dgm:prSet presAssocID="{B5BAC336-01B5-4B1B-8B43-61151C15AF26}" presName="connectorText" presStyleLbl="sibTrans1D1" presStyleIdx="7" presStyleCnt="8"/>
      <dgm:spPr/>
    </dgm:pt>
    <dgm:pt modelId="{C2B2D22B-BEAD-4AF2-A1C8-44FAE5AC35C9}" type="pres">
      <dgm:prSet presAssocID="{D22AE6C2-AA28-4779-851E-327D54178B0B}" presName="node" presStyleLbl="node1" presStyleIdx="8" presStyleCnt="9">
        <dgm:presLayoutVars>
          <dgm:bulletEnabled val="1"/>
        </dgm:presLayoutVars>
      </dgm:prSet>
      <dgm:spPr/>
    </dgm:pt>
  </dgm:ptLst>
  <dgm:cxnLst>
    <dgm:cxn modelId="{E64D4C08-5D92-41FE-A776-C6E8828794AC}" type="presOf" srcId="{1CBBD923-3B16-48F0-A6E4-703B7EF9DA5B}" destId="{CE2A8E34-7459-461F-AE2B-0C41772EBDF6}" srcOrd="0" destOrd="0" presId="urn:microsoft.com/office/officeart/2016/7/layout/RepeatingBendingProcessNew"/>
    <dgm:cxn modelId="{5B514A0D-9C7F-418C-B439-905F6A7A3B29}" type="presOf" srcId="{49760C89-8833-4C24-870C-C6E6453B1179}" destId="{772E2394-1939-486C-8323-3B355F71355C}" srcOrd="0" destOrd="0" presId="urn:microsoft.com/office/officeart/2016/7/layout/RepeatingBendingProcessNew"/>
    <dgm:cxn modelId="{FED1FD0E-7451-4EF2-A8BF-A7E648FAA3EC}" srcId="{AD500E37-26C9-48AE-AA54-EFD7433E4800}" destId="{15388993-D5E4-4244-824E-3F3A2332CD4E}" srcOrd="6" destOrd="0" parTransId="{50003CC8-8342-467A-9571-DA83D2C740C1}" sibTransId="{44E48D28-A367-4ECD-8BBA-2D4E75AD9F23}"/>
    <dgm:cxn modelId="{E5572A13-66FD-4FD1-8C18-854F7D878B7A}" srcId="{AD500E37-26C9-48AE-AA54-EFD7433E4800}" destId="{ADF21C94-31DB-4FDB-9D28-9F4E652B04D3}" srcOrd="7" destOrd="0" parTransId="{3A7AE75E-2F98-4210-908F-AC10612727E0}" sibTransId="{B5BAC336-01B5-4B1B-8B43-61151C15AF26}"/>
    <dgm:cxn modelId="{71BA871D-2F5A-4D6F-B997-2CCDED6CCC61}" type="presOf" srcId="{6D842387-D220-4696-ABE5-B41BFD9548ED}" destId="{BA24FAC6-920C-4492-9AA0-1455D041BB0E}" srcOrd="0" destOrd="0" presId="urn:microsoft.com/office/officeart/2016/7/layout/RepeatingBendingProcessNew"/>
    <dgm:cxn modelId="{6AF8BB2F-3038-40A6-80C8-E55A913D5BB4}" type="presOf" srcId="{0448B030-75DA-4A91-B4B0-A2660C44640A}" destId="{EB6A2272-4070-473F-8321-5D0BCB27252C}" srcOrd="1" destOrd="0" presId="urn:microsoft.com/office/officeart/2016/7/layout/RepeatingBendingProcessNew"/>
    <dgm:cxn modelId="{6B9F1A37-15F7-4646-A71B-E0387874FBE8}" type="presOf" srcId="{47E6A31E-F79C-4679-8ADC-236205B080C2}" destId="{F03FF715-EB96-49A3-964C-5AE3C46616FA}" srcOrd="0" destOrd="0" presId="urn:microsoft.com/office/officeart/2016/7/layout/RepeatingBendingProcessNew"/>
    <dgm:cxn modelId="{F4B27438-3BA7-4D98-925C-0015DD737AD2}" type="presOf" srcId="{AD500E37-26C9-48AE-AA54-EFD7433E4800}" destId="{97B72C17-90B2-4627-8EAA-475BB8C8EC1A}" srcOrd="0" destOrd="0" presId="urn:microsoft.com/office/officeart/2016/7/layout/RepeatingBendingProcessNew"/>
    <dgm:cxn modelId="{60A7D346-932B-4CAD-9B22-4323833B1A3D}" type="presOf" srcId="{73D6961B-E1E5-4D3E-80A5-51EFB2CC0EAE}" destId="{CB1C43CD-D3C5-4384-A81A-312A98583FD2}" srcOrd="1" destOrd="0" presId="urn:microsoft.com/office/officeart/2016/7/layout/RepeatingBendingProcessNew"/>
    <dgm:cxn modelId="{CBCB446A-719C-4C76-BDA9-7731DE2292A9}" type="presOf" srcId="{5C68FA96-92E1-4E43-AFC1-1E6B74884797}" destId="{7BA28BD0-35AD-4456-82F7-2B718CA58737}" srcOrd="0" destOrd="0" presId="urn:microsoft.com/office/officeart/2016/7/layout/RepeatingBendingProcessNew"/>
    <dgm:cxn modelId="{F7E9EF4C-6A7A-4C2B-B5C5-B442627E5583}" type="presOf" srcId="{44E48D28-A367-4ECD-8BBA-2D4E75AD9F23}" destId="{259BFB21-2999-47CE-B417-E7B6FA196BA0}" srcOrd="0" destOrd="0" presId="urn:microsoft.com/office/officeart/2016/7/layout/RepeatingBendingProcessNew"/>
    <dgm:cxn modelId="{E0B5D84E-4165-419C-B1C4-B3F2911220AF}" type="presOf" srcId="{3186EA2F-3915-4C3C-815E-FB89462B5866}" destId="{F6A183C9-081C-4953-B313-B000814375C1}" srcOrd="0" destOrd="0" presId="urn:microsoft.com/office/officeart/2016/7/layout/RepeatingBendingProcessNew"/>
    <dgm:cxn modelId="{5DC67850-3AE4-43B3-9A01-6D0A6225A10F}" type="presOf" srcId="{ADF21C94-31DB-4FDB-9D28-9F4E652B04D3}" destId="{61161006-3E5E-4A1E-A6C3-E8E3A00E1778}" srcOrd="0" destOrd="0" presId="urn:microsoft.com/office/officeart/2016/7/layout/RepeatingBendingProcessNew"/>
    <dgm:cxn modelId="{54E22651-D993-44F2-BCED-403DAA3F9F8F}" srcId="{AD500E37-26C9-48AE-AA54-EFD7433E4800}" destId="{5C68FA96-92E1-4E43-AFC1-1E6B74884797}" srcOrd="0" destOrd="0" parTransId="{04A17C56-E407-4A1B-B654-EA1534166263}" sibTransId="{0448B030-75DA-4A91-B4B0-A2660C44640A}"/>
    <dgm:cxn modelId="{8B471574-F5DF-4095-ACB3-F783B1DD81AD}" type="presOf" srcId="{51F3F32B-E4BF-4293-85AC-60DA6958CA13}" destId="{9E883DD3-050C-41C7-AAE9-BA2CC052BEFC}" srcOrd="0" destOrd="0" presId="urn:microsoft.com/office/officeart/2016/7/layout/RepeatingBendingProcessNew"/>
    <dgm:cxn modelId="{C9C20177-EBB9-4347-9651-FFB34195851B}" type="presOf" srcId="{44A07F5D-041D-466E-814C-507BB8A15F7B}" destId="{01F80682-A5EE-4FCA-8DC5-360421C5E931}" srcOrd="0" destOrd="0" presId="urn:microsoft.com/office/officeart/2016/7/layout/RepeatingBendingProcessNew"/>
    <dgm:cxn modelId="{40F6C97A-4956-4513-9F5D-7E7E668369D5}" type="presOf" srcId="{B4DF8926-1634-4946-BB86-AE7062EA5FAC}" destId="{BB11145B-9FED-4CFB-85F8-C26E085B7039}" srcOrd="0" destOrd="0" presId="urn:microsoft.com/office/officeart/2016/7/layout/RepeatingBendingProcessNew"/>
    <dgm:cxn modelId="{75F3F07C-ECBA-4683-9638-EC1325E9E7A4}" type="presOf" srcId="{73D6961B-E1E5-4D3E-80A5-51EFB2CC0EAE}" destId="{5BE64608-2562-4C38-89B5-0676777FE6BC}" srcOrd="0" destOrd="0" presId="urn:microsoft.com/office/officeart/2016/7/layout/RepeatingBendingProcessNew"/>
    <dgm:cxn modelId="{F8AF6B83-74CB-43AB-A07D-C7D6E0142850}" type="presOf" srcId="{B5BAC336-01B5-4B1B-8B43-61151C15AF26}" destId="{1EE0AF6A-9EFD-4890-949F-9D5B4D17E955}" srcOrd="0" destOrd="0" presId="urn:microsoft.com/office/officeart/2016/7/layout/RepeatingBendingProcessNew"/>
    <dgm:cxn modelId="{606C6488-E6EB-4156-B424-F6630B659000}" srcId="{AD500E37-26C9-48AE-AA54-EFD7433E4800}" destId="{49760C89-8833-4C24-870C-C6E6453B1179}" srcOrd="4" destOrd="0" parTransId="{CC09A741-473A-4B1C-9F48-72479248C319}" sibTransId="{B4DF8926-1634-4946-BB86-AE7062EA5FAC}"/>
    <dgm:cxn modelId="{9C4F4989-B00C-464D-84B9-3D49D0128928}" srcId="{AD500E37-26C9-48AE-AA54-EFD7433E4800}" destId="{3186EA2F-3915-4C3C-815E-FB89462B5866}" srcOrd="2" destOrd="0" parTransId="{9D8604E8-ABB5-4D13-986A-9CC7673035F8}" sibTransId="{47E6A31E-F79C-4679-8ADC-236205B080C2}"/>
    <dgm:cxn modelId="{8DD9FA8F-CE5B-47A9-B448-EFEF32BDA82D}" srcId="{AD500E37-26C9-48AE-AA54-EFD7433E4800}" destId="{D22AE6C2-AA28-4779-851E-327D54178B0B}" srcOrd="8" destOrd="0" parTransId="{6928675B-BF68-4301-8649-40B6175FF68F}" sibTransId="{7DF82BB9-F183-4AD8-80FB-8D09A2332D29}"/>
    <dgm:cxn modelId="{32E75B9D-6BB9-43A2-BC66-DBF75DC513B5}" srcId="{AD500E37-26C9-48AE-AA54-EFD7433E4800}" destId="{1CBBD923-3B16-48F0-A6E4-703B7EF9DA5B}" srcOrd="5" destOrd="0" parTransId="{ED93D184-D627-46F2-93C6-C2974479710B}" sibTransId="{B509B55C-88BB-4A0E-8A43-F9ADDEA22C31}"/>
    <dgm:cxn modelId="{E6B28AB0-1AD0-418B-8F41-ABF68CC5B501}" srcId="{AD500E37-26C9-48AE-AA54-EFD7433E4800}" destId="{6D842387-D220-4696-ABE5-B41BFD9548ED}" srcOrd="3" destOrd="0" parTransId="{844418B7-D255-470E-BE23-30B312F6CDE3}" sibTransId="{73D6961B-E1E5-4D3E-80A5-51EFB2CC0EAE}"/>
    <dgm:cxn modelId="{77B2C4B1-20E2-4C84-83F5-951E70F0E738}" srcId="{AD500E37-26C9-48AE-AA54-EFD7433E4800}" destId="{44A07F5D-041D-466E-814C-507BB8A15F7B}" srcOrd="1" destOrd="0" parTransId="{246C0E47-65CA-433E-A3D5-8CE5EEB1CF7F}" sibTransId="{51F3F32B-E4BF-4293-85AC-60DA6958CA13}"/>
    <dgm:cxn modelId="{C6D3CAC3-96A9-46CD-AA74-48890D719C5E}" type="presOf" srcId="{47E6A31E-F79C-4679-8ADC-236205B080C2}" destId="{5E860003-BBDD-4611-A158-AE948254A433}" srcOrd="1" destOrd="0" presId="urn:microsoft.com/office/officeart/2016/7/layout/RepeatingBendingProcessNew"/>
    <dgm:cxn modelId="{06E7B0CD-223F-4F54-A695-940C9422101B}" type="presOf" srcId="{B509B55C-88BB-4A0E-8A43-F9ADDEA22C31}" destId="{4C74E455-CA95-4C9E-8513-03CA60B01032}" srcOrd="0" destOrd="0" presId="urn:microsoft.com/office/officeart/2016/7/layout/RepeatingBendingProcessNew"/>
    <dgm:cxn modelId="{0B107AD6-D5B3-47EF-98A3-41FBC0A5BC7A}" type="presOf" srcId="{0448B030-75DA-4A91-B4B0-A2660C44640A}" destId="{CC2088F9-1C1B-43BC-A069-1B52F942776C}" srcOrd="0" destOrd="0" presId="urn:microsoft.com/office/officeart/2016/7/layout/RepeatingBendingProcessNew"/>
    <dgm:cxn modelId="{F3A7CADC-0AAD-45FA-BDEE-A275971085A4}" type="presOf" srcId="{B4DF8926-1634-4946-BB86-AE7062EA5FAC}" destId="{368BE158-CC8E-47EF-B225-58A4BA914320}" srcOrd="1" destOrd="0" presId="urn:microsoft.com/office/officeart/2016/7/layout/RepeatingBendingProcessNew"/>
    <dgm:cxn modelId="{A13D67E0-A745-4C70-8932-6FC7F0CA4B52}" type="presOf" srcId="{15388993-D5E4-4244-824E-3F3A2332CD4E}" destId="{E1F8AF3E-AA94-4A81-8EBA-DD19012A9435}" srcOrd="0" destOrd="0" presId="urn:microsoft.com/office/officeart/2016/7/layout/RepeatingBendingProcessNew"/>
    <dgm:cxn modelId="{EEDF0BE2-847B-47B1-9EFF-98A8D5DCCC4F}" type="presOf" srcId="{B5BAC336-01B5-4B1B-8B43-61151C15AF26}" destId="{410B8200-0D8B-44EA-BD5B-FF3AFB61BA2A}" srcOrd="1" destOrd="0" presId="urn:microsoft.com/office/officeart/2016/7/layout/RepeatingBendingProcessNew"/>
    <dgm:cxn modelId="{AEFF2EE6-B8DD-4E0A-B09F-86D2A4A6EAAE}" type="presOf" srcId="{D22AE6C2-AA28-4779-851E-327D54178B0B}" destId="{C2B2D22B-BEAD-4AF2-A1C8-44FAE5AC35C9}" srcOrd="0" destOrd="0" presId="urn:microsoft.com/office/officeart/2016/7/layout/RepeatingBendingProcessNew"/>
    <dgm:cxn modelId="{466CF9F0-2E1D-44CA-B810-594860A83829}" type="presOf" srcId="{B509B55C-88BB-4A0E-8A43-F9ADDEA22C31}" destId="{8F58B683-F0CF-4D8F-901E-C364829DAB67}" srcOrd="1" destOrd="0" presId="urn:microsoft.com/office/officeart/2016/7/layout/RepeatingBendingProcessNew"/>
    <dgm:cxn modelId="{D1903FF5-4674-486C-8554-EF4B60402CA9}" type="presOf" srcId="{44E48D28-A367-4ECD-8BBA-2D4E75AD9F23}" destId="{99C68DC1-3839-4ABA-B4AC-C5395ACF2D65}" srcOrd="1" destOrd="0" presId="urn:microsoft.com/office/officeart/2016/7/layout/RepeatingBendingProcessNew"/>
    <dgm:cxn modelId="{3EAB9AFB-EC02-467F-A1A3-D0B919E26CA0}" type="presOf" srcId="{51F3F32B-E4BF-4293-85AC-60DA6958CA13}" destId="{4A968E59-D7E0-4148-9538-3DD20670264B}" srcOrd="1" destOrd="0" presId="urn:microsoft.com/office/officeart/2016/7/layout/RepeatingBendingProcessNew"/>
    <dgm:cxn modelId="{6A12119C-0964-464B-BE5F-544769D6F802}" type="presParOf" srcId="{97B72C17-90B2-4627-8EAA-475BB8C8EC1A}" destId="{7BA28BD0-35AD-4456-82F7-2B718CA58737}" srcOrd="0" destOrd="0" presId="urn:microsoft.com/office/officeart/2016/7/layout/RepeatingBendingProcessNew"/>
    <dgm:cxn modelId="{F7AC6BF7-215A-4645-9C05-D66B597266EC}" type="presParOf" srcId="{97B72C17-90B2-4627-8EAA-475BB8C8EC1A}" destId="{CC2088F9-1C1B-43BC-A069-1B52F942776C}" srcOrd="1" destOrd="0" presId="urn:microsoft.com/office/officeart/2016/7/layout/RepeatingBendingProcessNew"/>
    <dgm:cxn modelId="{60661F51-AF1F-4F11-9328-D5676A214E9E}" type="presParOf" srcId="{CC2088F9-1C1B-43BC-A069-1B52F942776C}" destId="{EB6A2272-4070-473F-8321-5D0BCB27252C}" srcOrd="0" destOrd="0" presId="urn:microsoft.com/office/officeart/2016/7/layout/RepeatingBendingProcessNew"/>
    <dgm:cxn modelId="{6055C08C-616F-46EA-A0C5-E566A2A8C2EA}" type="presParOf" srcId="{97B72C17-90B2-4627-8EAA-475BB8C8EC1A}" destId="{01F80682-A5EE-4FCA-8DC5-360421C5E931}" srcOrd="2" destOrd="0" presId="urn:microsoft.com/office/officeart/2016/7/layout/RepeatingBendingProcessNew"/>
    <dgm:cxn modelId="{668B681D-416E-4CC4-B445-4487B13264FB}" type="presParOf" srcId="{97B72C17-90B2-4627-8EAA-475BB8C8EC1A}" destId="{9E883DD3-050C-41C7-AAE9-BA2CC052BEFC}" srcOrd="3" destOrd="0" presId="urn:microsoft.com/office/officeart/2016/7/layout/RepeatingBendingProcessNew"/>
    <dgm:cxn modelId="{548901D0-AABF-4956-BBCD-807B05780E17}" type="presParOf" srcId="{9E883DD3-050C-41C7-AAE9-BA2CC052BEFC}" destId="{4A968E59-D7E0-4148-9538-3DD20670264B}" srcOrd="0" destOrd="0" presId="urn:microsoft.com/office/officeart/2016/7/layout/RepeatingBendingProcessNew"/>
    <dgm:cxn modelId="{D244B2F7-947A-4216-9A99-35BB033E5C46}" type="presParOf" srcId="{97B72C17-90B2-4627-8EAA-475BB8C8EC1A}" destId="{F6A183C9-081C-4953-B313-B000814375C1}" srcOrd="4" destOrd="0" presId="urn:microsoft.com/office/officeart/2016/7/layout/RepeatingBendingProcessNew"/>
    <dgm:cxn modelId="{5CC76A6A-0D2D-42C3-80DA-C41445EB7FB8}" type="presParOf" srcId="{97B72C17-90B2-4627-8EAA-475BB8C8EC1A}" destId="{F03FF715-EB96-49A3-964C-5AE3C46616FA}" srcOrd="5" destOrd="0" presId="urn:microsoft.com/office/officeart/2016/7/layout/RepeatingBendingProcessNew"/>
    <dgm:cxn modelId="{F685E961-4158-4E4A-869E-EA22B31C24DA}" type="presParOf" srcId="{F03FF715-EB96-49A3-964C-5AE3C46616FA}" destId="{5E860003-BBDD-4611-A158-AE948254A433}" srcOrd="0" destOrd="0" presId="urn:microsoft.com/office/officeart/2016/7/layout/RepeatingBendingProcessNew"/>
    <dgm:cxn modelId="{13E60038-B917-48FC-88E0-C92102D385C7}" type="presParOf" srcId="{97B72C17-90B2-4627-8EAA-475BB8C8EC1A}" destId="{BA24FAC6-920C-4492-9AA0-1455D041BB0E}" srcOrd="6" destOrd="0" presId="urn:microsoft.com/office/officeart/2016/7/layout/RepeatingBendingProcessNew"/>
    <dgm:cxn modelId="{9371605C-F69F-454C-8219-7B1B50727534}" type="presParOf" srcId="{97B72C17-90B2-4627-8EAA-475BB8C8EC1A}" destId="{5BE64608-2562-4C38-89B5-0676777FE6BC}" srcOrd="7" destOrd="0" presId="urn:microsoft.com/office/officeart/2016/7/layout/RepeatingBendingProcessNew"/>
    <dgm:cxn modelId="{88647AAA-972A-4837-9FF5-BA3F407E7EC6}" type="presParOf" srcId="{5BE64608-2562-4C38-89B5-0676777FE6BC}" destId="{CB1C43CD-D3C5-4384-A81A-312A98583FD2}" srcOrd="0" destOrd="0" presId="urn:microsoft.com/office/officeart/2016/7/layout/RepeatingBendingProcessNew"/>
    <dgm:cxn modelId="{337A7AD5-76BB-4F3F-B3EC-050B02CA4441}" type="presParOf" srcId="{97B72C17-90B2-4627-8EAA-475BB8C8EC1A}" destId="{772E2394-1939-486C-8323-3B355F71355C}" srcOrd="8" destOrd="0" presId="urn:microsoft.com/office/officeart/2016/7/layout/RepeatingBendingProcessNew"/>
    <dgm:cxn modelId="{B84EC911-9158-43DA-87D6-703D6E7D4C9A}" type="presParOf" srcId="{97B72C17-90B2-4627-8EAA-475BB8C8EC1A}" destId="{BB11145B-9FED-4CFB-85F8-C26E085B7039}" srcOrd="9" destOrd="0" presId="urn:microsoft.com/office/officeart/2016/7/layout/RepeatingBendingProcessNew"/>
    <dgm:cxn modelId="{D460F408-44AD-44B3-9F51-3789DE8AA5D2}" type="presParOf" srcId="{BB11145B-9FED-4CFB-85F8-C26E085B7039}" destId="{368BE158-CC8E-47EF-B225-58A4BA914320}" srcOrd="0" destOrd="0" presId="urn:microsoft.com/office/officeart/2016/7/layout/RepeatingBendingProcessNew"/>
    <dgm:cxn modelId="{83DF2188-0E17-40B3-96E0-90E9EB3C7E38}" type="presParOf" srcId="{97B72C17-90B2-4627-8EAA-475BB8C8EC1A}" destId="{CE2A8E34-7459-461F-AE2B-0C41772EBDF6}" srcOrd="10" destOrd="0" presId="urn:microsoft.com/office/officeart/2016/7/layout/RepeatingBendingProcessNew"/>
    <dgm:cxn modelId="{09B50F62-1A01-4E58-90A9-593B6E5E94A8}" type="presParOf" srcId="{97B72C17-90B2-4627-8EAA-475BB8C8EC1A}" destId="{4C74E455-CA95-4C9E-8513-03CA60B01032}" srcOrd="11" destOrd="0" presId="urn:microsoft.com/office/officeart/2016/7/layout/RepeatingBendingProcessNew"/>
    <dgm:cxn modelId="{425C437A-D53C-4F1F-A75E-C01880A68EBA}" type="presParOf" srcId="{4C74E455-CA95-4C9E-8513-03CA60B01032}" destId="{8F58B683-F0CF-4D8F-901E-C364829DAB67}" srcOrd="0" destOrd="0" presId="urn:microsoft.com/office/officeart/2016/7/layout/RepeatingBendingProcessNew"/>
    <dgm:cxn modelId="{699266C9-50EC-4897-A411-6F7F90FEC7A2}" type="presParOf" srcId="{97B72C17-90B2-4627-8EAA-475BB8C8EC1A}" destId="{E1F8AF3E-AA94-4A81-8EBA-DD19012A9435}" srcOrd="12" destOrd="0" presId="urn:microsoft.com/office/officeart/2016/7/layout/RepeatingBendingProcessNew"/>
    <dgm:cxn modelId="{2C321BB8-0975-433B-B3C1-534595C9BA4B}" type="presParOf" srcId="{97B72C17-90B2-4627-8EAA-475BB8C8EC1A}" destId="{259BFB21-2999-47CE-B417-E7B6FA196BA0}" srcOrd="13" destOrd="0" presId="urn:microsoft.com/office/officeart/2016/7/layout/RepeatingBendingProcessNew"/>
    <dgm:cxn modelId="{7257E700-D5CD-4D34-A61C-9373F79B5EE0}" type="presParOf" srcId="{259BFB21-2999-47CE-B417-E7B6FA196BA0}" destId="{99C68DC1-3839-4ABA-B4AC-C5395ACF2D65}" srcOrd="0" destOrd="0" presId="urn:microsoft.com/office/officeart/2016/7/layout/RepeatingBendingProcessNew"/>
    <dgm:cxn modelId="{3A01AD21-9D57-4AB8-8880-0A8332326ACF}" type="presParOf" srcId="{97B72C17-90B2-4627-8EAA-475BB8C8EC1A}" destId="{61161006-3E5E-4A1E-A6C3-E8E3A00E1778}" srcOrd="14" destOrd="0" presId="urn:microsoft.com/office/officeart/2016/7/layout/RepeatingBendingProcessNew"/>
    <dgm:cxn modelId="{757B7988-6E52-45E1-8207-8279C020FEAF}" type="presParOf" srcId="{97B72C17-90B2-4627-8EAA-475BB8C8EC1A}" destId="{1EE0AF6A-9EFD-4890-949F-9D5B4D17E955}" srcOrd="15" destOrd="0" presId="urn:microsoft.com/office/officeart/2016/7/layout/RepeatingBendingProcessNew"/>
    <dgm:cxn modelId="{54672946-3FB4-4D38-8F6C-41A1CAF600E4}" type="presParOf" srcId="{1EE0AF6A-9EFD-4890-949F-9D5B4D17E955}" destId="{410B8200-0D8B-44EA-BD5B-FF3AFB61BA2A}" srcOrd="0" destOrd="0" presId="urn:microsoft.com/office/officeart/2016/7/layout/RepeatingBendingProcessNew"/>
    <dgm:cxn modelId="{3BDA6D07-9107-4980-A6BA-0571BB5683B3}" type="presParOf" srcId="{97B72C17-90B2-4627-8EAA-475BB8C8EC1A}" destId="{C2B2D22B-BEAD-4AF2-A1C8-44FAE5AC35C9}" srcOrd="1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2088F9-1C1B-43BC-A069-1B52F942776C}">
      <dsp:nvSpPr>
        <dsp:cNvPr id="0" name=""/>
        <dsp:cNvSpPr/>
      </dsp:nvSpPr>
      <dsp:spPr>
        <a:xfrm>
          <a:off x="1334844" y="769637"/>
          <a:ext cx="2760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6013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465186" y="813824"/>
        <a:ext cx="15330" cy="3066"/>
      </dsp:txXfrm>
    </dsp:sp>
    <dsp:sp modelId="{7BA28BD0-35AD-4456-82F7-2B718CA58737}">
      <dsp:nvSpPr>
        <dsp:cNvPr id="0" name=""/>
        <dsp:cNvSpPr/>
      </dsp:nvSpPr>
      <dsp:spPr>
        <a:xfrm>
          <a:off x="3541" y="415426"/>
          <a:ext cx="1333103" cy="799862"/>
        </a:xfrm>
        <a:prstGeom prst="rect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5323" tIns="68568" rIns="65323" bIns="68568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 err="1"/>
            <a:t>Støtte</a:t>
          </a:r>
          <a:r>
            <a:rPr lang="en-US" sz="1300" kern="1200" dirty="0"/>
            <a:t> </a:t>
          </a:r>
          <a:r>
            <a:rPr lang="en-US" sz="1300" kern="1200" dirty="0" err="1"/>
            <a:t>fra</a:t>
          </a:r>
          <a:r>
            <a:rPr lang="en-US" sz="1300" kern="1200" dirty="0"/>
            <a:t> </a:t>
          </a:r>
          <a:r>
            <a:rPr lang="en-US" sz="1300" kern="1200" dirty="0" err="1"/>
            <a:t>ledelsen</a:t>
          </a:r>
          <a:endParaRPr lang="en-US" sz="1300" kern="1200" dirty="0"/>
        </a:p>
      </dsp:txBody>
      <dsp:txXfrm>
        <a:off x="3541" y="415426"/>
        <a:ext cx="1333103" cy="799862"/>
      </dsp:txXfrm>
    </dsp:sp>
    <dsp:sp modelId="{9E883DD3-050C-41C7-AAE9-BA2CC052BEFC}">
      <dsp:nvSpPr>
        <dsp:cNvPr id="0" name=""/>
        <dsp:cNvSpPr/>
      </dsp:nvSpPr>
      <dsp:spPr>
        <a:xfrm>
          <a:off x="2974562" y="769637"/>
          <a:ext cx="2760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6013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04903" y="813824"/>
        <a:ext cx="15330" cy="3066"/>
      </dsp:txXfrm>
    </dsp:sp>
    <dsp:sp modelId="{01F80682-A5EE-4FCA-8DC5-360421C5E931}">
      <dsp:nvSpPr>
        <dsp:cNvPr id="0" name=""/>
        <dsp:cNvSpPr/>
      </dsp:nvSpPr>
      <dsp:spPr>
        <a:xfrm>
          <a:off x="1643258" y="415426"/>
          <a:ext cx="1333103" cy="799862"/>
        </a:xfrm>
        <a:prstGeom prst="rect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5323" tIns="68568" rIns="65323" bIns="68568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kern="1200" dirty="0"/>
            <a:t>En god porsjon entusiasme</a:t>
          </a:r>
          <a:endParaRPr lang="en-US" sz="1300" kern="1200" dirty="0"/>
        </a:p>
      </dsp:txBody>
      <dsp:txXfrm>
        <a:off x="1643258" y="415426"/>
        <a:ext cx="1333103" cy="799862"/>
      </dsp:txXfrm>
    </dsp:sp>
    <dsp:sp modelId="{F03FF715-EB96-49A3-964C-5AE3C46616FA}">
      <dsp:nvSpPr>
        <dsp:cNvPr id="0" name=""/>
        <dsp:cNvSpPr/>
      </dsp:nvSpPr>
      <dsp:spPr>
        <a:xfrm>
          <a:off x="670093" y="1213488"/>
          <a:ext cx="3279434" cy="276013"/>
        </a:xfrm>
        <a:custGeom>
          <a:avLst/>
          <a:gdLst/>
          <a:ahLst/>
          <a:cxnLst/>
          <a:rect l="0" t="0" r="0" b="0"/>
          <a:pathLst>
            <a:path>
              <a:moveTo>
                <a:pt x="3279434" y="0"/>
              </a:moveTo>
              <a:lnTo>
                <a:pt x="3279434" y="155106"/>
              </a:lnTo>
              <a:lnTo>
                <a:pt x="0" y="155106"/>
              </a:lnTo>
              <a:lnTo>
                <a:pt x="0" y="276013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227467" y="1349961"/>
        <a:ext cx="164686" cy="3066"/>
      </dsp:txXfrm>
    </dsp:sp>
    <dsp:sp modelId="{F6A183C9-081C-4953-B313-B000814375C1}">
      <dsp:nvSpPr>
        <dsp:cNvPr id="0" name=""/>
        <dsp:cNvSpPr/>
      </dsp:nvSpPr>
      <dsp:spPr>
        <a:xfrm>
          <a:off x="3282976" y="415426"/>
          <a:ext cx="1333103" cy="799862"/>
        </a:xfrm>
        <a:prstGeom prst="rect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5323" tIns="68568" rIns="65323" bIns="68568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kern="1200"/>
            <a:t>Mot – åpen for å prøve noe nytt</a:t>
          </a:r>
          <a:endParaRPr lang="en-US" sz="1300" kern="1200"/>
        </a:p>
      </dsp:txBody>
      <dsp:txXfrm>
        <a:off x="3282976" y="415426"/>
        <a:ext cx="1333103" cy="799862"/>
      </dsp:txXfrm>
    </dsp:sp>
    <dsp:sp modelId="{5BE64608-2562-4C38-89B5-0676777FE6BC}">
      <dsp:nvSpPr>
        <dsp:cNvPr id="0" name=""/>
        <dsp:cNvSpPr/>
      </dsp:nvSpPr>
      <dsp:spPr>
        <a:xfrm>
          <a:off x="1334844" y="1876113"/>
          <a:ext cx="2760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6013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465186" y="1920299"/>
        <a:ext cx="15330" cy="3066"/>
      </dsp:txXfrm>
    </dsp:sp>
    <dsp:sp modelId="{BA24FAC6-920C-4492-9AA0-1455D041BB0E}">
      <dsp:nvSpPr>
        <dsp:cNvPr id="0" name=""/>
        <dsp:cNvSpPr/>
      </dsp:nvSpPr>
      <dsp:spPr>
        <a:xfrm>
          <a:off x="3541" y="1521901"/>
          <a:ext cx="1333103" cy="799862"/>
        </a:xfrm>
        <a:prstGeom prst="rect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5323" tIns="68568" rIns="65323" bIns="68568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“</a:t>
          </a:r>
          <a:r>
            <a:rPr lang="en-US" sz="1300" kern="1200" dirty="0" err="1"/>
            <a:t>Varige</a:t>
          </a:r>
          <a:r>
            <a:rPr lang="en-US" sz="1300" kern="1200" dirty="0"/>
            <a:t> </a:t>
          </a:r>
          <a:r>
            <a:rPr lang="en-US" sz="1300" kern="1200" dirty="0" err="1"/>
            <a:t>spor</a:t>
          </a:r>
          <a:r>
            <a:rPr lang="en-US" sz="1300" kern="1200" dirty="0"/>
            <a:t>” </a:t>
          </a:r>
          <a:r>
            <a:rPr lang="en-US" sz="1300" kern="1200" dirty="0" err="1"/>
            <a:t>eller</a:t>
          </a:r>
          <a:r>
            <a:rPr lang="en-US" sz="1300" kern="1200" dirty="0"/>
            <a:t> “happening”?</a:t>
          </a:r>
        </a:p>
      </dsp:txBody>
      <dsp:txXfrm>
        <a:off x="3541" y="1521901"/>
        <a:ext cx="1333103" cy="799862"/>
      </dsp:txXfrm>
    </dsp:sp>
    <dsp:sp modelId="{BB11145B-9FED-4CFB-85F8-C26E085B7039}">
      <dsp:nvSpPr>
        <dsp:cNvPr id="0" name=""/>
        <dsp:cNvSpPr/>
      </dsp:nvSpPr>
      <dsp:spPr>
        <a:xfrm>
          <a:off x="2974562" y="1876113"/>
          <a:ext cx="2760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6013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04903" y="1920299"/>
        <a:ext cx="15330" cy="3066"/>
      </dsp:txXfrm>
    </dsp:sp>
    <dsp:sp modelId="{772E2394-1939-486C-8323-3B355F71355C}">
      <dsp:nvSpPr>
        <dsp:cNvPr id="0" name=""/>
        <dsp:cNvSpPr/>
      </dsp:nvSpPr>
      <dsp:spPr>
        <a:xfrm>
          <a:off x="1643258" y="1521901"/>
          <a:ext cx="1333103" cy="799862"/>
        </a:xfrm>
        <a:prstGeom prst="rect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5323" tIns="68568" rIns="65323" bIns="68568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kern="1200"/>
            <a:t>Prioritere tid og ressurser</a:t>
          </a:r>
          <a:endParaRPr lang="en-US" sz="1300" kern="1200"/>
        </a:p>
      </dsp:txBody>
      <dsp:txXfrm>
        <a:off x="1643258" y="1521901"/>
        <a:ext cx="1333103" cy="799862"/>
      </dsp:txXfrm>
    </dsp:sp>
    <dsp:sp modelId="{4C74E455-CA95-4C9E-8513-03CA60B01032}">
      <dsp:nvSpPr>
        <dsp:cNvPr id="0" name=""/>
        <dsp:cNvSpPr/>
      </dsp:nvSpPr>
      <dsp:spPr>
        <a:xfrm>
          <a:off x="670093" y="2319964"/>
          <a:ext cx="3279434" cy="276013"/>
        </a:xfrm>
        <a:custGeom>
          <a:avLst/>
          <a:gdLst/>
          <a:ahLst/>
          <a:cxnLst/>
          <a:rect l="0" t="0" r="0" b="0"/>
          <a:pathLst>
            <a:path>
              <a:moveTo>
                <a:pt x="3279434" y="0"/>
              </a:moveTo>
              <a:lnTo>
                <a:pt x="3279434" y="155106"/>
              </a:lnTo>
              <a:lnTo>
                <a:pt x="0" y="155106"/>
              </a:lnTo>
              <a:lnTo>
                <a:pt x="0" y="276013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227467" y="2456437"/>
        <a:ext cx="164686" cy="3066"/>
      </dsp:txXfrm>
    </dsp:sp>
    <dsp:sp modelId="{CE2A8E34-7459-461F-AE2B-0C41772EBDF6}">
      <dsp:nvSpPr>
        <dsp:cNvPr id="0" name=""/>
        <dsp:cNvSpPr/>
      </dsp:nvSpPr>
      <dsp:spPr>
        <a:xfrm>
          <a:off x="3282976" y="1521901"/>
          <a:ext cx="1333103" cy="799862"/>
        </a:xfrm>
        <a:prstGeom prst="rect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5323" tIns="68568" rIns="65323" bIns="68568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 err="1"/>
            <a:t>Fleksibilitet</a:t>
          </a:r>
          <a:endParaRPr lang="en-US" sz="1300" kern="1200" dirty="0"/>
        </a:p>
      </dsp:txBody>
      <dsp:txXfrm>
        <a:off x="3282976" y="1521901"/>
        <a:ext cx="1333103" cy="799862"/>
      </dsp:txXfrm>
    </dsp:sp>
    <dsp:sp modelId="{259BFB21-2999-47CE-B417-E7B6FA196BA0}">
      <dsp:nvSpPr>
        <dsp:cNvPr id="0" name=""/>
        <dsp:cNvSpPr/>
      </dsp:nvSpPr>
      <dsp:spPr>
        <a:xfrm>
          <a:off x="1334844" y="2982588"/>
          <a:ext cx="2760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6013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465186" y="3026775"/>
        <a:ext cx="15330" cy="3066"/>
      </dsp:txXfrm>
    </dsp:sp>
    <dsp:sp modelId="{E1F8AF3E-AA94-4A81-8EBA-DD19012A9435}">
      <dsp:nvSpPr>
        <dsp:cNvPr id="0" name=""/>
        <dsp:cNvSpPr/>
      </dsp:nvSpPr>
      <dsp:spPr>
        <a:xfrm>
          <a:off x="3541" y="2628377"/>
          <a:ext cx="1333103" cy="799862"/>
        </a:xfrm>
        <a:prstGeom prst="rect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5323" tIns="68568" rIns="65323" bIns="68568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Planverk</a:t>
          </a:r>
        </a:p>
      </dsp:txBody>
      <dsp:txXfrm>
        <a:off x="3541" y="2628377"/>
        <a:ext cx="1333103" cy="799862"/>
      </dsp:txXfrm>
    </dsp:sp>
    <dsp:sp modelId="{1EE0AF6A-9EFD-4890-949F-9D5B4D17E955}">
      <dsp:nvSpPr>
        <dsp:cNvPr id="0" name=""/>
        <dsp:cNvSpPr/>
      </dsp:nvSpPr>
      <dsp:spPr>
        <a:xfrm>
          <a:off x="2974562" y="2982588"/>
          <a:ext cx="2760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6013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04903" y="3026775"/>
        <a:ext cx="15330" cy="3066"/>
      </dsp:txXfrm>
    </dsp:sp>
    <dsp:sp modelId="{61161006-3E5E-4A1E-A6C3-E8E3A00E1778}">
      <dsp:nvSpPr>
        <dsp:cNvPr id="0" name=""/>
        <dsp:cNvSpPr/>
      </dsp:nvSpPr>
      <dsp:spPr>
        <a:xfrm>
          <a:off x="1643258" y="2628377"/>
          <a:ext cx="1333103" cy="799862"/>
        </a:xfrm>
        <a:prstGeom prst="rect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5323" tIns="68568" rIns="65323" bIns="68568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kern="1200"/>
            <a:t>Teamsamarbeid</a:t>
          </a:r>
          <a:endParaRPr lang="en-US" sz="1300" kern="1200"/>
        </a:p>
      </dsp:txBody>
      <dsp:txXfrm>
        <a:off x="1643258" y="2628377"/>
        <a:ext cx="1333103" cy="799862"/>
      </dsp:txXfrm>
    </dsp:sp>
    <dsp:sp modelId="{C2B2D22B-BEAD-4AF2-A1C8-44FAE5AC35C9}">
      <dsp:nvSpPr>
        <dsp:cNvPr id="0" name=""/>
        <dsp:cNvSpPr/>
      </dsp:nvSpPr>
      <dsp:spPr>
        <a:xfrm>
          <a:off x="3282976" y="2628377"/>
          <a:ext cx="1333103" cy="799862"/>
        </a:xfrm>
        <a:prstGeom prst="rect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5323" tIns="68568" rIns="65323" bIns="68568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kern="1200"/>
            <a:t>Timeplanen</a:t>
          </a:r>
          <a:endParaRPr lang="en-US" sz="1300" kern="1200"/>
        </a:p>
      </dsp:txBody>
      <dsp:txXfrm>
        <a:off x="3282976" y="2628377"/>
        <a:ext cx="1333103" cy="799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578264-C182-4BB9-BE82-2F1487CECF1C}" type="datetimeFigureOut">
              <a:rPr lang="nb-NO" smtClean="0"/>
              <a:t>26.09.2025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24324-F5A3-4C91-B562-3C6E8516957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4129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D2351-3EA0-4AD1-9866-FC39831C328A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5006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D2351-3EA0-4AD1-9866-FC39831C328A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3746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D2351-3EA0-4AD1-9866-FC39831C328A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5795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D2351-3EA0-4AD1-9866-FC39831C328A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9914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Presentasjon av meg selv. Si hvem jeg har med meg. Malin (</a:t>
            </a:r>
            <a:r>
              <a:rPr lang="nb-NO" err="1"/>
              <a:t>huskunstner</a:t>
            </a:r>
            <a:r>
              <a:rPr lang="nb-NO"/>
              <a:t>) og Ida (prosjektleder).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D2351-3EA0-4AD1-9866-FC39831C328A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93092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Kort presentasjon av skolen; barneskole 1 – 7. 330 elever. Åpen planløsning. Daglig samlingsstund</a:t>
            </a:r>
            <a:r>
              <a:rPr lang="nb-NO" dirty="0"/>
              <a:t> siden midten av 70-tallet</a:t>
            </a:r>
            <a:r>
              <a:rPr lang="nb-NO"/>
              <a:t>. Forestillinger</a:t>
            </a:r>
            <a:r>
              <a:rPr lang="nb-NO" dirty="0"/>
              <a:t> med hele skolen. Visjon: Kultur for læring i trygge rammer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D2351-3EA0-4AD1-9866-FC39831C328A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8440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Kulturprofil: daglig samlingsstund med kort program, større forestillinger i Maihaugsalen. Kultur for læring i trygge rammer.</a:t>
            </a:r>
          </a:p>
          <a:p>
            <a:r>
              <a:rPr lang="nb-NO"/>
              <a:t>To trinn fra start: mildt press – har dere lyst til å være med? 1. og 2. trinn takket ja.</a:t>
            </a:r>
          </a:p>
          <a:p>
            <a:r>
              <a:rPr lang="nb-NO"/>
              <a:t>Oppstartsseminar med grunnleggende innføring i KÅL-metodikk + seminar for alle ansatte, oppstart plandager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D2351-3EA0-4AD1-9866-FC39831C328A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2348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Alle prosjekter må forankres i ledelsen. Skolesjefen ringte og spurte om vi ville være med i et prosjekt der vi brukte kunstfaglig metodikk i undervisningen.</a:t>
            </a:r>
          </a:p>
          <a:p>
            <a:r>
              <a:rPr lang="nb-NO" dirty="0"/>
              <a:t>Entusiasme: du må ha noen som brenner for det, som har lyst til å prøve ut. Må ha litt pågangsmot og være litt uredde. Alle prosjekter har sine fartshumper. Støtte fra ledelsen</a:t>
            </a:r>
          </a:p>
          <a:p>
            <a:r>
              <a:rPr lang="nb-NO" dirty="0"/>
              <a:t>Åpen for å prøve noe nytt – det må være lov å prøve og det må være lov å feile. </a:t>
            </a:r>
          </a:p>
          <a:p>
            <a:r>
              <a:rPr lang="nb-NO" dirty="0"/>
              <a:t>Mange prosjekter som bare har blitt en happening – kan være vel og bra, men vi ønsket en varig endring.</a:t>
            </a:r>
          </a:p>
          <a:p>
            <a:r>
              <a:rPr lang="nb-NO" dirty="0"/>
              <a:t>Prioritere tid og ressurser. Vi har søkt midler og ansatt kunstner + en lærer med 20% som prosjektleder. Satt av tid i PU, seminarer, workshops.</a:t>
            </a:r>
          </a:p>
          <a:p>
            <a:r>
              <a:rPr lang="nb-NO" dirty="0"/>
              <a:t>Fleksibilitet: endre på planer, løse utfordringer på veien.</a:t>
            </a:r>
          </a:p>
          <a:p>
            <a:r>
              <a:rPr lang="nb-NO" dirty="0"/>
              <a:t>Læreplan: to ulike innfallsvinkler: planlegge ut ifra læreplan eller la et prosjekt/tema leve sitt eget liv og gå inn i læreplanen etterpå og se hvilke mål dere har dekt</a:t>
            </a:r>
          </a:p>
          <a:p>
            <a:r>
              <a:rPr lang="nb-NO" dirty="0"/>
              <a:t>Teamsamarbeid: må jobbe sammen på tvers av fag, løse opp timeplanen</a:t>
            </a:r>
          </a:p>
          <a:p>
            <a:r>
              <a:rPr lang="nb-NO" dirty="0"/>
              <a:t>Alle disse områdene: støtte fra ledelsen. Tar lang tid å implementere – må være noen som holder tak i det over tid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D2351-3EA0-4AD1-9866-FC39831C328A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2538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Hvorfor: positive tilbakemeldinger først og fremst fra elevene, men også fra foresatte og lærere</a:t>
            </a:r>
          </a:p>
          <a:p>
            <a:r>
              <a:rPr lang="nb-NO" dirty="0"/>
              <a:t>Legger mer vekt på prosess enn resultat – alle opplever mestring. Mestring gjennom samarbeid. Ser at vi når flere elever – flere som er engasjerte. Gir en variasjon i undervisningen.</a:t>
            </a:r>
          </a:p>
          <a:p>
            <a:r>
              <a:rPr lang="nb-NO" dirty="0"/>
              <a:t>KÅL sin fortjeneste?: mindre fravær, færre </a:t>
            </a:r>
            <a:r>
              <a:rPr lang="nb-NO" dirty="0" err="1"/>
              <a:t>kap</a:t>
            </a:r>
            <a:r>
              <a:rPr lang="nb-NO" dirty="0"/>
              <a:t> 12. saker,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D2351-3EA0-4AD1-9866-FC39831C328A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783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D2351-3EA0-4AD1-9866-FC39831C328A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2392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D2351-3EA0-4AD1-9866-FC39831C328A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616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D2351-3EA0-4AD1-9866-FC39831C328A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396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27241B-9D71-1C07-929B-E2232792B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42293A5-FBEE-85A3-3D2D-C4FBF4D009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6B50DD6-B24A-9E03-BA4F-09A3B7A6D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06003-C2B8-4A8D-B4FA-803C453E360E}" type="datetimeFigureOut">
              <a:rPr lang="nb-NO" smtClean="0"/>
              <a:t>26.09.2025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8FBE960-E6AF-943C-4C5B-AE82A984D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DCB1D5F-D09E-198D-C60B-131C91282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35F7-9370-4E88-AD22-AD53B3E5425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4364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60469F1-1A65-CF16-84E7-3E5D3DAA4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19760233-87EB-F910-42A0-67BB290FD5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F891F97-A2E2-36CC-2FF2-61DADA05C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06003-C2B8-4A8D-B4FA-803C453E360E}" type="datetimeFigureOut">
              <a:rPr lang="nb-NO" smtClean="0"/>
              <a:t>26.09.2025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555EE94-1C6C-86AC-244B-0E479F8A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6D7E0D6-D2DE-C3A1-3B7E-FE4E0B8C6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35F7-9370-4E88-AD22-AD53B3E5425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7424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4A1FC088-2EA1-31E0-7A59-3A24523DB7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ABC4F656-B7BC-7DAF-2BDC-B5265E27DC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37003FC-321F-543C-7EF8-1379FAE0F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06003-C2B8-4A8D-B4FA-803C453E360E}" type="datetimeFigureOut">
              <a:rPr lang="nb-NO" smtClean="0"/>
              <a:t>26.09.2025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02F6BB1-3B18-ECF9-4F5D-F0AFFB4F7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2E6AD44-B4B0-4F42-A12B-C9E1172DC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35F7-9370-4E88-AD22-AD53B3E5425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7646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7E602E5-C9A1-2081-5ED5-CC5F1C971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17F0ADC-1C6F-1B69-DF96-F305275D3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2571C48-11EB-5437-4455-4EC5C9E30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06003-C2B8-4A8D-B4FA-803C453E360E}" type="datetimeFigureOut">
              <a:rPr lang="nb-NO" smtClean="0"/>
              <a:t>26.09.2025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700726E-09C6-4A17-196F-AFBFB6B9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44399C0-02B5-221C-E9F5-96D38342D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35F7-9370-4E88-AD22-AD53B3E5425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209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48EB55-6554-A587-9690-DD3DE7B5F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79D7F30-390F-B2D5-FEF8-A319BD55A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0E411F7-9EAE-07DF-806E-15D506F88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06003-C2B8-4A8D-B4FA-803C453E360E}" type="datetimeFigureOut">
              <a:rPr lang="nb-NO" smtClean="0"/>
              <a:t>26.09.2025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9FE003A-57E2-9AD3-C81A-17325CFA0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925F40C-C7AE-FE21-BC47-83A26C761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35F7-9370-4E88-AD22-AD53B3E5425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3009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4B4459F-09EF-664B-0938-E73295166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0EC97BF-A6C1-076B-BEAF-B14BBA4ECE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5D55171-54C3-3B74-AA9B-C22119DD2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69B8CBA-C256-85C2-FD19-9E3B8B9B4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06003-C2B8-4A8D-B4FA-803C453E360E}" type="datetimeFigureOut">
              <a:rPr lang="nb-NO" smtClean="0"/>
              <a:t>26.09.2025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9D428CE-33AB-C80A-C28C-E3280D929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48D922D-D088-581B-420D-89BBC6E7A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35F7-9370-4E88-AD22-AD53B3E5425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3088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1CD6824-5241-739F-E0DE-D39A636F7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6131111-F03A-48BB-1DEC-58E2F6E746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52D6295-B12D-506A-CE4B-5AE9C47AA9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9783BFC-5BC1-96CD-C03D-2608ACEDD8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0FE40E3-0EC6-45F9-DA70-425C35D107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83E57780-0BD1-D811-A677-B1D4149D6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06003-C2B8-4A8D-B4FA-803C453E360E}" type="datetimeFigureOut">
              <a:rPr lang="nb-NO" smtClean="0"/>
              <a:t>26.09.2025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BCF1B15-E09C-4741-5407-8E19A52A0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5E7730DB-38DE-3233-1AE1-5793A3C77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35F7-9370-4E88-AD22-AD53B3E5425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5622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7AFBB4-9F3F-0B3E-43E3-96F02AF1D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EEA91DC-90B0-37D3-C443-B10CDFCB8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06003-C2B8-4A8D-B4FA-803C453E360E}" type="datetimeFigureOut">
              <a:rPr lang="nb-NO" smtClean="0"/>
              <a:t>26.09.2025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C15D3DD-C074-E1D8-CC71-9D1BF3D06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52BD3A4-E62C-8A2D-03CB-02506CDBC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35F7-9370-4E88-AD22-AD53B3E5425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8685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C7EF163-BFBE-6189-503F-B588EB22D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06003-C2B8-4A8D-B4FA-803C453E360E}" type="datetimeFigureOut">
              <a:rPr lang="nb-NO" smtClean="0"/>
              <a:t>26.09.2025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3F67F5B-784F-8A7B-E61A-2E4F8D860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D32DD09-BAF9-A428-F298-172BEEB8E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35F7-9370-4E88-AD22-AD53B3E5425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7154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84F2F6-DC66-5997-42D8-2239140AA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D029EE7-BA3F-0B60-F272-7E67227F4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1C7146F-66FE-EEBA-C459-BFD66C37AA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CEDE387-62D6-5E28-12DB-233AEFD15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06003-C2B8-4A8D-B4FA-803C453E360E}" type="datetimeFigureOut">
              <a:rPr lang="nb-NO" smtClean="0"/>
              <a:t>26.09.2025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5FBF107-13B8-4C67-0622-89BE9D122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37B92AC-60DF-BC19-2A67-A4CE70C96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35F7-9370-4E88-AD22-AD53B3E5425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7948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F410D6A-186C-369E-E0EF-6C1454F0F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2B238E0-F7A7-865F-19A3-072581ED0A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823F45F-EB07-57A0-2998-8A9D241AE2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15A530D-E053-8E03-8599-3B2AEBBBB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06003-C2B8-4A8D-B4FA-803C453E360E}" type="datetimeFigureOut">
              <a:rPr lang="nb-NO" smtClean="0"/>
              <a:t>26.09.2025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8D14359-1849-3824-5524-6D769227C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D5FE439-BC90-C2C5-3D4D-CDBF2DEB6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35F7-9370-4E88-AD22-AD53B3E5425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6683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54D34418-032F-F8FB-A655-FA403EA80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222FA5F-E78A-F75D-BEC4-DF3D34A53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9C66B86-5896-2FC8-087F-76CBDBBEB7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506003-C2B8-4A8D-B4FA-803C453E360E}" type="datetimeFigureOut">
              <a:rPr lang="nb-NO" smtClean="0"/>
              <a:t>26.09.2025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A4D0975-38AE-563D-A125-F4C4A40BCE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2985157-9078-56CF-72B3-51F256A61E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5135F7-9370-4E88-AD22-AD53B3E5425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6612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kunstenalare.no/" TargetMode="Externa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s://vimeo.com/showcase/11757207" TargetMode="External"/><Relationship Id="rId4" Type="http://schemas.openxmlformats.org/officeDocument/2006/relationships/hyperlink" Target="https://www.instagram.com/kunstenalare_artoflearning/" TargetMode="External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Papirkonstruksjoner&#10;&#10;KI-generert innhold kan være feil.">
            <a:extLst>
              <a:ext uri="{FF2B5EF4-FFF2-40B4-BE49-F238E27FC236}">
                <a16:creationId xmlns:a16="http://schemas.microsoft.com/office/drawing/2014/main" id="{E1211CA1-F9E0-375C-A680-B7CE5A66D6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774" y="298456"/>
            <a:ext cx="7618452" cy="5915012"/>
          </a:xfrm>
          <a:prstGeom prst="rect">
            <a:avLst/>
          </a:prstGeom>
        </p:spPr>
      </p:pic>
      <p:sp>
        <p:nvSpPr>
          <p:cNvPr id="3" name="Undertittel 2">
            <a:extLst>
              <a:ext uri="{FF2B5EF4-FFF2-40B4-BE49-F238E27FC236}">
                <a16:creationId xmlns:a16="http://schemas.microsoft.com/office/drawing/2014/main" id="{2526DC3D-F11A-B7C6-23A7-BA4BB510B6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64248"/>
            <a:ext cx="9144000" cy="631634"/>
          </a:xfrm>
        </p:spPr>
        <p:txBody>
          <a:bodyPr>
            <a:normAutofit/>
          </a:bodyPr>
          <a:lstStyle/>
          <a:p>
            <a:r>
              <a:rPr lang="nb-NO" sz="3600" dirty="0"/>
              <a:t>Søre Ål skole, 2021-2028</a:t>
            </a:r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7F964BEE-8FD6-8A83-A234-BE27B0B3FAB9}"/>
              </a:ext>
            </a:extLst>
          </p:cNvPr>
          <p:cNvSpPr txBox="1">
            <a:spLocks/>
          </p:cNvSpPr>
          <p:nvPr/>
        </p:nvSpPr>
        <p:spPr>
          <a:xfrm>
            <a:off x="1102360" y="1410526"/>
            <a:ext cx="10261600" cy="14856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8800" b="1" dirty="0">
                <a:ln w="22225">
                  <a:solidFill>
                    <a:schemeClr val="tx1"/>
                  </a:solidFill>
                  <a:miter lim="800000"/>
                </a:ln>
              </a:rPr>
              <a:t>KUNSTEN Å LÆRE</a:t>
            </a:r>
          </a:p>
        </p:txBody>
      </p:sp>
      <p:sp>
        <p:nvSpPr>
          <p:cNvPr id="2" name="Undertittel 2">
            <a:extLst>
              <a:ext uri="{FF2B5EF4-FFF2-40B4-BE49-F238E27FC236}">
                <a16:creationId xmlns:a16="http://schemas.microsoft.com/office/drawing/2014/main" id="{691D7300-A4FB-549B-E7ED-DA6BAA1C735B}"/>
              </a:ext>
            </a:extLst>
          </p:cNvPr>
          <p:cNvSpPr txBox="1">
            <a:spLocks/>
          </p:cNvSpPr>
          <p:nvPr/>
        </p:nvSpPr>
        <p:spPr>
          <a:xfrm>
            <a:off x="1524000" y="5650029"/>
            <a:ext cx="9144000" cy="6316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>
                <a:solidFill>
                  <a:schemeClr val="bg2">
                    <a:lumMod val="50000"/>
                  </a:schemeClr>
                </a:solidFill>
              </a:rPr>
              <a:t>Digital samling arrangert av Musikk i skolen, 25.09.25</a:t>
            </a:r>
          </a:p>
        </p:txBody>
      </p:sp>
    </p:spTree>
    <p:extLst>
      <p:ext uri="{BB962C8B-B14F-4D97-AF65-F5344CB8AC3E}">
        <p14:creationId xmlns:p14="http://schemas.microsoft.com/office/powerpoint/2010/main" val="1127368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C607E7-F128-8FE3-8D9E-05A33BE72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Interessert i KÅL på din skole?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28B2968-3483-EFDF-711C-224791101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7334"/>
            <a:ext cx="6422466" cy="4351338"/>
          </a:xfrm>
        </p:spPr>
        <p:txBody>
          <a:bodyPr>
            <a:normAutofit fontScale="92500" lnSpcReduction="10000"/>
          </a:bodyPr>
          <a:lstStyle/>
          <a:p>
            <a:endParaRPr lang="nb-NO" dirty="0"/>
          </a:p>
          <a:p>
            <a:r>
              <a:rPr lang="nb-NO" dirty="0"/>
              <a:t>Skann QR-koden og registrer deg på lista!</a:t>
            </a:r>
            <a:br>
              <a:rPr lang="nb-NO" dirty="0"/>
            </a:br>
            <a:r>
              <a:rPr lang="nb-NO" dirty="0"/>
              <a:t>F.eks. </a:t>
            </a:r>
          </a:p>
          <a:p>
            <a:pPr lvl="1"/>
            <a:r>
              <a:rPr lang="nb-NO" dirty="0"/>
              <a:t>Videreutdanningskurs i KÅL-metodikk for lærere</a:t>
            </a:r>
          </a:p>
          <a:p>
            <a:pPr lvl="1"/>
            <a:r>
              <a:rPr lang="nb-NO" dirty="0"/>
              <a:t>Foredrag om KÅL</a:t>
            </a:r>
          </a:p>
          <a:p>
            <a:pPr lvl="1"/>
            <a:r>
              <a:rPr lang="nb-NO" dirty="0"/>
              <a:t>Besøke en av KÅL-skolene?</a:t>
            </a:r>
          </a:p>
          <a:p>
            <a:pPr lvl="1"/>
            <a:r>
              <a:rPr lang="nb-NO" dirty="0"/>
              <a:t>Få besøk av KÅL-kunstner på din skole</a:t>
            </a:r>
          </a:p>
          <a:p>
            <a:pPr lvl="1"/>
            <a:r>
              <a:rPr lang="nb-NO" dirty="0"/>
              <a:t>Mer informasjon om KÅL (ressurshefte, undervisningsopplegg, instruksjonsvideoer o.l.)</a:t>
            </a:r>
          </a:p>
          <a:p>
            <a:pPr lvl="1"/>
            <a:r>
              <a:rPr lang="nb-NO" dirty="0"/>
              <a:t>Annet? 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 descr="Et bilde som inneholder Papirkonstruksjoner&#10;&#10;KI-generert innhold kan være feil.">
            <a:extLst>
              <a:ext uri="{FF2B5EF4-FFF2-40B4-BE49-F238E27FC236}">
                <a16:creationId xmlns:a16="http://schemas.microsoft.com/office/drawing/2014/main" id="{75C274DE-293B-89D4-304A-EB9A05279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843" y="877981"/>
            <a:ext cx="3506516" cy="272248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C598C2B4-8B58-9BE9-4867-9547ECCC1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1214" y="3875047"/>
            <a:ext cx="2333625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29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F916353-074D-E092-E480-3776ADE5A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Ressurser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B7470F-8444-CAC2-530E-74F316F4D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958328" cy="4739767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nb-NO" dirty="0"/>
              <a:t>Nettside: </a:t>
            </a:r>
            <a:r>
              <a:rPr lang="nb-NO" dirty="0">
                <a:hlinkClick r:id="rId3"/>
              </a:rPr>
              <a:t>https://kunstenalare.no/</a:t>
            </a:r>
            <a:br>
              <a:rPr lang="nb-NO" dirty="0"/>
            </a:br>
            <a:br>
              <a:rPr lang="nb-NO" dirty="0"/>
            </a:br>
            <a:endParaRPr lang="nb-NO" dirty="0"/>
          </a:p>
          <a:p>
            <a:r>
              <a:rPr lang="nb-NO" dirty="0"/>
              <a:t>Instagram: </a:t>
            </a:r>
            <a:r>
              <a:rPr lang="nb-NO" dirty="0">
                <a:hlinkClick r:id="rId4"/>
              </a:rPr>
              <a:t>https://www.instagram.com/kunstenalare_artoflearning/</a:t>
            </a:r>
            <a:br>
              <a:rPr lang="nb-NO" dirty="0"/>
            </a:br>
            <a:br>
              <a:rPr lang="nb-NO" dirty="0"/>
            </a:br>
            <a:endParaRPr lang="nb-NO" dirty="0"/>
          </a:p>
          <a:p>
            <a:r>
              <a:rPr lang="nb-NO" dirty="0"/>
              <a:t>Didaktisk verktøy: Kunsten å lære- 10 tips for helhetlig og uimotståelig læring</a:t>
            </a:r>
            <a:br>
              <a:rPr lang="nb-NO" dirty="0"/>
            </a:br>
            <a:br>
              <a:rPr lang="nb-NO" dirty="0"/>
            </a:br>
            <a:endParaRPr lang="nb-NO" dirty="0"/>
          </a:p>
          <a:p>
            <a:r>
              <a:rPr lang="nb-NO" dirty="0"/>
              <a:t>Instruksjonsvideoer: </a:t>
            </a:r>
            <a:r>
              <a:rPr lang="nb-NO" dirty="0">
                <a:hlinkClick r:id="rId5"/>
              </a:rPr>
              <a:t>https://vimeo.com/showcase/11757207</a:t>
            </a:r>
            <a:br>
              <a:rPr lang="nb-NO" dirty="0"/>
            </a:br>
            <a:br>
              <a:rPr lang="nb-NO" dirty="0"/>
            </a:br>
            <a:endParaRPr lang="nb-NO" dirty="0"/>
          </a:p>
          <a:p>
            <a:r>
              <a:rPr lang="nb-NO" dirty="0"/>
              <a:t>Ressurshefte (under utvikling)</a:t>
            </a:r>
            <a:br>
              <a:rPr lang="nb-NO" dirty="0"/>
            </a:br>
            <a:br>
              <a:rPr lang="nb-NO" dirty="0"/>
            </a:br>
            <a:endParaRPr lang="nb-NO" dirty="0"/>
          </a:p>
          <a:p>
            <a:r>
              <a:rPr lang="nb-NO" dirty="0"/>
              <a:t>Modell for spredning (under utvikling) </a:t>
            </a:r>
            <a:br>
              <a:rPr lang="nb-NO" dirty="0"/>
            </a:br>
            <a:br>
              <a:rPr lang="nb-NO" dirty="0"/>
            </a:b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1F90CFC-ADE2-5B87-DD48-4D647C186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8492" y="1488608"/>
            <a:ext cx="667511" cy="674034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E5787192-8501-220C-D081-C870B44022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1482" y="2083379"/>
            <a:ext cx="785046" cy="785046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0434CE0F-2982-A74A-92D9-203318C804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3927" y="3630876"/>
            <a:ext cx="700716" cy="717399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04FFFE6B-E22A-9A51-1569-881E2E81E4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6571" y="516765"/>
            <a:ext cx="2159111" cy="546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109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04D41D-2A9A-85B9-AB1E-BF7BE1099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6734" y="2687208"/>
            <a:ext cx="8138532" cy="1325563"/>
          </a:xfrm>
        </p:spPr>
        <p:txBody>
          <a:bodyPr>
            <a:noAutofit/>
          </a:bodyPr>
          <a:lstStyle/>
          <a:p>
            <a:r>
              <a:rPr lang="nb-NO" sz="9600" b="1" dirty="0"/>
              <a:t>Spørsmål</a:t>
            </a:r>
          </a:p>
        </p:txBody>
      </p:sp>
      <p:pic>
        <p:nvPicPr>
          <p:cNvPr id="4" name="Grafikk 3" descr="Spørsmålstegn med heldekkende fyll">
            <a:extLst>
              <a:ext uri="{FF2B5EF4-FFF2-40B4-BE49-F238E27FC236}">
                <a16:creationId xmlns:a16="http://schemas.microsoft.com/office/drawing/2014/main" id="{8817355F-AB02-E3F9-CD38-5B735E686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8983" y="784067"/>
            <a:ext cx="3806283" cy="380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71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C73B987-1D7C-C8D2-C531-DF30093B3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9"/>
            <a:ext cx="6836927" cy="1322888"/>
          </a:xfrm>
        </p:spPr>
        <p:txBody>
          <a:bodyPr>
            <a:normAutofit/>
          </a:bodyPr>
          <a:lstStyle/>
          <a:p>
            <a:r>
              <a:rPr lang="nb-NO" b="1" dirty="0"/>
              <a:t>Hva er Kunsten å lære?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A602AB5-6C62-5ADF-E3E8-804C0908E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913" y="1862970"/>
            <a:ext cx="6836926" cy="4466810"/>
          </a:xfrm>
        </p:spPr>
        <p:txBody>
          <a:bodyPr>
            <a:normAutofit lnSpcReduction="10000"/>
          </a:bodyPr>
          <a:lstStyle/>
          <a:p>
            <a:r>
              <a:rPr lang="nb-NO" sz="1600"/>
              <a:t>Tre prosjekter støttet av Sparebankstiftelsen:</a:t>
            </a:r>
          </a:p>
          <a:p>
            <a:pPr lvl="1"/>
            <a:r>
              <a:rPr lang="nb-NO" sz="1600"/>
              <a:t>Kunsten å lære (2021-2023, Innlandet fylkeskommune): </a:t>
            </a:r>
          </a:p>
          <a:p>
            <a:pPr lvl="2"/>
            <a:r>
              <a:rPr lang="nb-NO" sz="1600"/>
              <a:t>Internasjonalt kunst,-skoleutviklings- og forskningsprosjekt i Norge og Ungarn, 9 skoler med. Med mål om å undersøke: </a:t>
            </a:r>
          </a:p>
          <a:p>
            <a:pPr lvl="3"/>
            <a:r>
              <a:rPr lang="nb-NO" sz="1600"/>
              <a:t>Hva skjer i hjernen til barn som har kunst og kultur som læringsform på skolen?</a:t>
            </a:r>
            <a:br>
              <a:rPr lang="nb-NO" sz="1600"/>
            </a:br>
            <a:endParaRPr lang="nb-NO" sz="1600"/>
          </a:p>
          <a:p>
            <a:pPr lvl="1"/>
            <a:r>
              <a:rPr lang="nb-NO" sz="1600"/>
              <a:t>NYKÅL (2023-2025, Innlandet fylkeskommune): </a:t>
            </a:r>
          </a:p>
          <a:p>
            <a:pPr lvl="2"/>
            <a:r>
              <a:rPr lang="nb-NO" sz="1600"/>
              <a:t>Videreføring på </a:t>
            </a:r>
            <a:r>
              <a:rPr lang="nb-NO" sz="1600" err="1"/>
              <a:t>Aurvoll</a:t>
            </a:r>
            <a:r>
              <a:rPr lang="nb-NO" sz="1600"/>
              <a:t> skole og Søre Ål skole med mål om å:</a:t>
            </a:r>
          </a:p>
          <a:p>
            <a:pPr lvl="3"/>
            <a:r>
              <a:rPr lang="nb-NO" sz="1600"/>
              <a:t>Forankre KÅL-metodikken ytterligere i skolen.</a:t>
            </a:r>
            <a:br>
              <a:rPr lang="nb-NO" sz="1600"/>
            </a:br>
            <a:endParaRPr lang="nb-NO" sz="1600"/>
          </a:p>
          <a:p>
            <a:pPr lvl="1"/>
            <a:r>
              <a:rPr lang="nb-NO" sz="1600"/>
              <a:t>SPISSKÅL (2025-2028, Lillehammer kommune): </a:t>
            </a:r>
          </a:p>
          <a:p>
            <a:pPr lvl="2"/>
            <a:r>
              <a:rPr lang="nb-NO" sz="1600"/>
              <a:t>Videreføring på Søre Ål skole med mål om å:</a:t>
            </a:r>
          </a:p>
          <a:p>
            <a:pPr lvl="3"/>
            <a:r>
              <a:rPr lang="nb-NO" sz="1600"/>
              <a:t>gi alle elever på skolen KÅL</a:t>
            </a:r>
          </a:p>
          <a:p>
            <a:pPr lvl="3"/>
            <a:r>
              <a:rPr lang="nb-NO" sz="1600"/>
              <a:t>å gi alle skolens ansatte spisskompetanse i KÅL-metodikk</a:t>
            </a:r>
          </a:p>
          <a:p>
            <a:pPr lvl="3"/>
            <a:r>
              <a:rPr lang="nb-NO" sz="1600"/>
              <a:t>spre KÅL videre kommunalt, nasjonalt og internasjonalt</a:t>
            </a:r>
            <a:br>
              <a:rPr lang="nb-NO" sz="1300"/>
            </a:br>
            <a:endParaRPr lang="nb-NO" sz="1300"/>
          </a:p>
        </p:txBody>
      </p:sp>
      <p:pic>
        <p:nvPicPr>
          <p:cNvPr id="5" name="Bilde 4" descr="Et bilde som inneholder Papirkonstruksjoner&#10;&#10;KI-generert innhold kan være feil.">
            <a:extLst>
              <a:ext uri="{FF2B5EF4-FFF2-40B4-BE49-F238E27FC236}">
                <a16:creationId xmlns:a16="http://schemas.microsoft.com/office/drawing/2014/main" id="{6917EDDC-A49C-17F6-924A-A173032E6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399" y="826780"/>
            <a:ext cx="1964868" cy="1527685"/>
          </a:xfrm>
          <a:prstGeom prst="rect">
            <a:avLst/>
          </a:prstGeom>
        </p:spPr>
      </p:pic>
      <p:pic>
        <p:nvPicPr>
          <p:cNvPr id="1028" name="Picture 4" descr="Kommunens logo - Lillehammer kommune">
            <a:extLst>
              <a:ext uri="{FF2B5EF4-FFF2-40B4-BE49-F238E27FC236}">
                <a16:creationId xmlns:a16="http://schemas.microsoft.com/office/drawing/2014/main" id="{D31C1F95-E74D-554C-8BED-CBF3302A9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75104" y="2771249"/>
            <a:ext cx="2417461" cy="132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go og grafisk profil - Innlandet fylkeskommune">
            <a:extLst>
              <a:ext uri="{FF2B5EF4-FFF2-40B4-BE49-F238E27FC236}">
                <a16:creationId xmlns:a16="http://schemas.microsoft.com/office/drawing/2014/main" id="{C79009DA-7BCB-9762-73E1-93C906E37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75103" y="4513160"/>
            <a:ext cx="2417461" cy="70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436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4CDF288-0707-0F62-EA6A-09615A540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6" y="5746071"/>
            <a:ext cx="7015499" cy="8522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/>
              <a:t>Søre Ål skole</a:t>
            </a:r>
          </a:p>
        </p:txBody>
      </p:sp>
      <p:pic>
        <p:nvPicPr>
          <p:cNvPr id="4" name="Plassholder for innhold 3" descr="Et bilde som inneholder utendørs, himmel, tre, konstruksjon&#10;&#10;KI-generert innhold kan være feil.">
            <a:extLst>
              <a:ext uri="{FF2B5EF4-FFF2-40B4-BE49-F238E27FC236}">
                <a16:creationId xmlns:a16="http://schemas.microsoft.com/office/drawing/2014/main" id="{2911F8DC-BA28-7C87-CCC8-1960F52BF3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21458" b="7954"/>
          <a:stretch>
            <a:fillRect/>
          </a:stretch>
        </p:blipFill>
        <p:spPr>
          <a:xfrm>
            <a:off x="20" y="10"/>
            <a:ext cx="12191979" cy="5486390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9599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3F48BC1-E339-9D90-7643-8B6690CDB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nb-NO" b="1" dirty="0"/>
              <a:t>Hvordan har vi gjort det på Søre Ål skole?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1F4DE9D-43FB-62A2-DF80-993A978DE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>
            <a:normAutofit/>
          </a:bodyPr>
          <a:lstStyle/>
          <a:p>
            <a:r>
              <a:rPr lang="nb-NO" sz="1700"/>
              <a:t>Skolesjefen i Lillehammer med i prosjektets styringsgruppe</a:t>
            </a:r>
          </a:p>
          <a:p>
            <a:r>
              <a:rPr lang="nb-NO" sz="1700"/>
              <a:t>Søre Ål skole har en kulturprofil fra før av</a:t>
            </a:r>
          </a:p>
          <a:p>
            <a:r>
              <a:rPr lang="nb-NO" sz="1700"/>
              <a:t>Ledelse som støtter og heier på prosjektet </a:t>
            </a:r>
          </a:p>
          <a:p>
            <a:r>
              <a:rPr lang="nb-NO" sz="1700"/>
              <a:t>To trinn med fra start </a:t>
            </a:r>
          </a:p>
          <a:p>
            <a:r>
              <a:rPr lang="nb-NO" sz="1700"/>
              <a:t>Seminarer og workshops med prosjektledelsen i Kunsten å lære</a:t>
            </a:r>
          </a:p>
          <a:p>
            <a:r>
              <a:rPr lang="nb-NO" sz="1700"/>
              <a:t>KÅL er en tydelig del av skolens profil </a:t>
            </a:r>
          </a:p>
          <a:p>
            <a:r>
              <a:rPr lang="nb-NO" sz="1700" err="1"/>
              <a:t>Huskunstner</a:t>
            </a:r>
            <a:endParaRPr lang="nb-NO" sz="170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4AC41B0-71E3-58C5-5D52-E07705FA4F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" b="9877"/>
          <a:stretch>
            <a:fillRect/>
          </a:stretch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7367626-E6C0-1A2A-A833-3AF4C4380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6" b="3825"/>
          <a:stretch>
            <a:fillRect/>
          </a:stretch>
        </p:blipFill>
        <p:spPr bwMode="auto"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501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C7500B5-4021-2373-8248-F167F3FBD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100" b="1" kern="1200">
                <a:latin typeface="+mj-lt"/>
                <a:ea typeface="+mj-ea"/>
                <a:cs typeface="+mj-cs"/>
              </a:rPr>
              <a:t>Skoleleders perspektiv – hva skal til:</a:t>
            </a:r>
          </a:p>
        </p:txBody>
      </p:sp>
      <p:graphicFrame>
        <p:nvGraphicFramePr>
          <p:cNvPr id="14" name="Plassholder for innhold 2">
            <a:extLst>
              <a:ext uri="{FF2B5EF4-FFF2-40B4-BE49-F238E27FC236}">
                <a16:creationId xmlns:a16="http://schemas.microsoft.com/office/drawing/2014/main" id="{57DB5B22-8CF4-86C0-9C6C-DBD07EF887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5895823"/>
              </p:ext>
            </p:extLst>
          </p:nvPr>
        </p:nvGraphicFramePr>
        <p:xfrm>
          <a:off x="838200" y="2333297"/>
          <a:ext cx="4619621" cy="3843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Bilde 5">
            <a:extLst>
              <a:ext uri="{FF2B5EF4-FFF2-40B4-BE49-F238E27FC236}">
                <a16:creationId xmlns:a16="http://schemas.microsoft.com/office/drawing/2014/main" id="{72EBE7C7-767C-5568-3691-7B8E431867C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4871" r="9919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60087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711F131-9003-F5BD-5EFA-7FEC77F86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Hvorfor SPISSKÅL?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C0A87EC-AD0E-C684-E138-E0F0D00DB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3371"/>
            <a:ext cx="6687207" cy="47835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nb-NO" dirty="0"/>
          </a:p>
          <a:p>
            <a:r>
              <a:rPr lang="nb-NO" dirty="0"/>
              <a:t>Positive tilbakemeldinger fra alle involverte</a:t>
            </a:r>
          </a:p>
          <a:p>
            <a:r>
              <a:rPr lang="nb-NO" dirty="0"/>
              <a:t>Opplever at vi når flere elever</a:t>
            </a:r>
          </a:p>
          <a:p>
            <a:r>
              <a:rPr lang="nb-NO" dirty="0"/>
              <a:t>Engasjement</a:t>
            </a:r>
          </a:p>
          <a:p>
            <a:r>
              <a:rPr lang="nb-NO" dirty="0"/>
              <a:t>Mestring</a:t>
            </a:r>
          </a:p>
          <a:p>
            <a:r>
              <a:rPr lang="nb-NO" dirty="0"/>
              <a:t>Samarbeid mellom elever</a:t>
            </a:r>
          </a:p>
          <a:p>
            <a:r>
              <a:rPr lang="nb-NO" dirty="0"/>
              <a:t>Variasjon</a:t>
            </a:r>
          </a:p>
          <a:p>
            <a:r>
              <a:rPr lang="nb-NO" dirty="0"/>
              <a:t>Fokus på kreativitet og kultur</a:t>
            </a:r>
          </a:p>
          <a:p>
            <a:r>
              <a:rPr lang="nb-NO" dirty="0"/>
              <a:t>Varig endring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BE8EEF9C-FB44-5903-6FDC-23C1A747FA30}"/>
              </a:ext>
            </a:extLst>
          </p:cNvPr>
          <p:cNvSpPr txBox="1"/>
          <p:nvPr/>
        </p:nvSpPr>
        <p:spPr>
          <a:xfrm>
            <a:off x="6574537" y="368121"/>
            <a:ext cx="5330952" cy="36009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nb-NO" sz="1200" b="0" i="0" dirty="0">
                <a:solidFill>
                  <a:srgbClr val="000000"/>
                </a:solidFill>
                <a:effectLst/>
              </a:rPr>
              <a:t>«Jeg ser at barnet mitt bruker det hun har lært om samarbeid og å finne løsninger også hjemme. Hun har blitt flinkere til å forklare tankene sine og prøver på flere måter når noe er vanskelig.» (Forelder)</a:t>
            </a:r>
          </a:p>
          <a:p>
            <a:pPr algn="l"/>
            <a:endParaRPr lang="nb-NO" sz="1200" dirty="0">
              <a:solidFill>
                <a:srgbClr val="000000"/>
              </a:solidFill>
            </a:endParaRPr>
          </a:p>
          <a:p>
            <a:r>
              <a:rPr lang="nb-NO" sz="1200" dirty="0">
                <a:solidFill>
                  <a:srgbClr val="000000"/>
                </a:solidFill>
              </a:rPr>
              <a:t>«Vi ser at elevene er mer engasjerte og kreative, og det gir et bedre læringsmiljø for alle. Dette er noe vi ønsker mer av på skolen.» (Skoleleder)</a:t>
            </a:r>
          </a:p>
          <a:p>
            <a:endParaRPr lang="nb-NO" sz="1200" dirty="0">
              <a:solidFill>
                <a:srgbClr val="000000"/>
              </a:solidFill>
            </a:endParaRPr>
          </a:p>
          <a:p>
            <a:r>
              <a:rPr lang="nb-NO" sz="1200" dirty="0"/>
              <a:t>«Jeg ser at elevene er mye mer engasjerte når vi jobber kreativt. De får brukt fantasien sin og samarbeider på en helt annen måte enn i vanlige timer. Det gjør undervisningen både morsommere og mer meningsfull for oss alle.» (Lærer)</a:t>
            </a:r>
          </a:p>
          <a:p>
            <a:endParaRPr lang="nb-NO" sz="1200" dirty="0"/>
          </a:p>
          <a:p>
            <a:r>
              <a:rPr lang="nb-NO" sz="1200" dirty="0">
                <a:solidFill>
                  <a:srgbClr val="000000"/>
                </a:solidFill>
              </a:rPr>
              <a:t>«I matematikk bekymrer jeg meg for feil, men i KÅL hjelper feil meg med å lage bedre kunst.» (Elev)</a:t>
            </a:r>
          </a:p>
          <a:p>
            <a:endParaRPr lang="nb-NO" sz="1200" dirty="0">
              <a:solidFill>
                <a:srgbClr val="000000"/>
              </a:solidFill>
            </a:endParaRPr>
          </a:p>
          <a:p>
            <a:r>
              <a:rPr lang="nb-NO" sz="1200" dirty="0">
                <a:solidFill>
                  <a:srgbClr val="000000"/>
                </a:solidFill>
              </a:rPr>
              <a:t>«(..) Når de fikk frihet til å utforske og skape sammen, oppstod det en energi og en kreativitet i rommet som jeg sjelden har opplevd andre steder. Det er nettopp i dette samspillet – når kunst og lek får møte hverandre – at barna virkelig lærer opplever jeg i KÅL.» (Kunstner)</a:t>
            </a:r>
          </a:p>
        </p:txBody>
      </p:sp>
      <p:pic>
        <p:nvPicPr>
          <p:cNvPr id="4" name="Picture 2" descr="to jenter">
            <a:extLst>
              <a:ext uri="{FF2B5EF4-FFF2-40B4-BE49-F238E27FC236}">
                <a16:creationId xmlns:a16="http://schemas.microsoft.com/office/drawing/2014/main" id="{57071593-B8E6-9314-2165-45DA3DF3A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407" y="4125325"/>
            <a:ext cx="3688316" cy="246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137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B79AFA2-87D3-FF76-7198-AC443E790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Kunsten å lære- metodikk og tankesett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45F4A3C-DD93-19F8-C00B-F820541AB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34959" cy="4351338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r>
              <a:rPr lang="nb-NO" dirty="0"/>
              <a:t>Performativ læring; helhetlig læring; kognitivt, kroppslig, emosjonelt, sosialt</a:t>
            </a:r>
          </a:p>
          <a:p>
            <a:r>
              <a:rPr lang="nb-NO" dirty="0"/>
              <a:t>Tverrfaglig arbeid med temaer knyttet til læreplanen</a:t>
            </a:r>
          </a:p>
          <a:p>
            <a:r>
              <a:rPr lang="nb-NO" dirty="0"/>
              <a:t>Kunstfaglig metodikk: lek, drama/teater, musikk, dans, litteratur, film, kunst og håndverk, visuell kunst</a:t>
            </a:r>
          </a:p>
          <a:p>
            <a:r>
              <a:rPr lang="nb-NO" dirty="0"/>
              <a:t>Faste rammer: (trigger), oppvarming, hoveddel, refleksjon</a:t>
            </a:r>
          </a:p>
          <a:p>
            <a:r>
              <a:rPr lang="nb-NO" dirty="0"/>
              <a:t>Uimotståelig læring; </a:t>
            </a:r>
          </a:p>
          <a:p>
            <a:pPr lvl="1"/>
            <a:r>
              <a:rPr lang="nb-NO" dirty="0"/>
              <a:t>nysgjerrighet, autentisk, praktisk og kunstfaglig, meningsfylt, se elevene som kompetente, prosessorientert, faglig fordypning, sosial tilhørighet og fellesskap, risiko og utfordring, refleksjon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A5FBC42E-FDCA-5918-3F5A-B8BBD92153F8}"/>
              </a:ext>
            </a:extLst>
          </p:cNvPr>
          <p:cNvSpPr txBox="1"/>
          <p:nvPr/>
        </p:nvSpPr>
        <p:spPr>
          <a:xfrm>
            <a:off x="7327812" y="4001294"/>
            <a:ext cx="4593021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nb-NO" dirty="0">
                <a:solidFill>
                  <a:srgbClr val="000000"/>
                </a:solidFill>
              </a:rPr>
              <a:t>«Kål er et slags fag der man lærer alle fag samtidig. Det er på en måte et fag lagd av alle fagene» (Elev)</a:t>
            </a:r>
          </a:p>
          <a:p>
            <a:pPr algn="l">
              <a:buNone/>
            </a:pPr>
            <a:endParaRPr lang="nb-NO" sz="1800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nb-NO" sz="1800" b="0" i="0" dirty="0">
                <a:solidFill>
                  <a:srgbClr val="000000"/>
                </a:solidFill>
                <a:effectLst/>
              </a:rPr>
              <a:t>«Det er gøyere å lære i KÅL for det tar mer tid å lære ellers – det tar lengre tid fordi man tenker det i huet og sånn, men i KÅL lærer man mens man gjør det.» (Elev)</a:t>
            </a:r>
          </a:p>
        </p:txBody>
      </p:sp>
      <p:pic>
        <p:nvPicPr>
          <p:cNvPr id="6" name="Picture 2" descr="Ny forsking lanserast: Kunsten å lære - slik formar kunst og kultur hjernen  til born og unge - Kulturytring">
            <a:extLst>
              <a:ext uri="{FF2B5EF4-FFF2-40B4-BE49-F238E27FC236}">
                <a16:creationId xmlns:a16="http://schemas.microsoft.com/office/drawing/2014/main" id="{7CF84B1E-263A-C1A0-D16A-8897C3064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9" y="1512359"/>
            <a:ext cx="3322828" cy="221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770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A45418FF-E62A-BE74-8831-BDE4CEE04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938" y="499339"/>
            <a:ext cx="7884124" cy="585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154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653C391-D55E-26A9-4D2D-912BEA457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464" y="365125"/>
            <a:ext cx="8083296" cy="1325563"/>
          </a:xfrm>
        </p:spPr>
        <p:txBody>
          <a:bodyPr/>
          <a:lstStyle/>
          <a:p>
            <a:r>
              <a:rPr lang="nb-NO" b="1" dirty="0"/>
              <a:t>Kunstners og lærers perspektiver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B519285-EF4A-88F9-AF52-12F3D6D45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220" y="1580960"/>
            <a:ext cx="6480940" cy="503929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nb-NO" dirty="0"/>
          </a:p>
          <a:p>
            <a:r>
              <a:rPr lang="nb-NO" dirty="0"/>
              <a:t>Mer lek og kunstfaglig metodikk inn i skolen!</a:t>
            </a:r>
          </a:p>
          <a:p>
            <a:r>
              <a:rPr lang="nb-NO" dirty="0"/>
              <a:t>Lærere med kompetanse og at disse satses på</a:t>
            </a:r>
          </a:p>
          <a:p>
            <a:r>
              <a:rPr lang="nb-NO" dirty="0"/>
              <a:t>Må være noen som brenner for dette: hadde vært vanskelig å få til uten et godt samarbeid</a:t>
            </a:r>
          </a:p>
          <a:p>
            <a:r>
              <a:rPr lang="nb-NO" dirty="0"/>
              <a:t>Samarbeid krever tid og raushet</a:t>
            </a:r>
          </a:p>
          <a:p>
            <a:pPr lvl="1"/>
            <a:r>
              <a:rPr lang="nb-NO" dirty="0"/>
              <a:t>Endring er vanskelig</a:t>
            </a:r>
          </a:p>
          <a:p>
            <a:pPr lvl="1"/>
            <a:r>
              <a:rPr lang="nb-NO" dirty="0"/>
              <a:t>Naturlig skepsis: 90 minutter uten pause med 2.trinn? Hva? Får vi jobbet med alle kompetansemålene vi må gjennom?</a:t>
            </a:r>
          </a:p>
          <a:p>
            <a:pPr lvl="1"/>
            <a:r>
              <a:rPr lang="nb-NO" dirty="0"/>
              <a:t>Læring og lek gjennom hele livet </a:t>
            </a:r>
          </a:p>
          <a:p>
            <a:pPr lvl="1"/>
            <a:r>
              <a:rPr lang="nb-NO" dirty="0"/>
              <a:t>Kunnskapsdeling</a:t>
            </a:r>
          </a:p>
          <a:p>
            <a:r>
              <a:rPr lang="nb-NO" dirty="0"/>
              <a:t>Tilbakemeldinger</a:t>
            </a:r>
          </a:p>
          <a:p>
            <a:pPr lvl="1"/>
            <a:r>
              <a:rPr lang="nb-NO" dirty="0"/>
              <a:t>Elever som gleder seg til å ha KÅL og beskriver det som gøy, kreativt, unikt og en ny måte å lære på</a:t>
            </a:r>
          </a:p>
          <a:p>
            <a:pPr lvl="1"/>
            <a:r>
              <a:rPr lang="nb-NO" dirty="0"/>
              <a:t>Forelder: «barnet mitt forteller ikke om skole hjemme, men nå har han begynt å fortelle om KÅL»</a:t>
            </a:r>
          </a:p>
          <a:p>
            <a:pPr lvl="1"/>
            <a:r>
              <a:rPr lang="nb-NO" dirty="0"/>
              <a:t>Lærere har fått øynene opp for nye måter å jobbe på</a:t>
            </a:r>
          </a:p>
          <a:p>
            <a:pPr lvl="1"/>
            <a:r>
              <a:rPr lang="nb-NO" dirty="0"/>
              <a:t>Ledelse som er med, heier og støtter</a:t>
            </a:r>
          </a:p>
          <a:p>
            <a:r>
              <a:rPr lang="nb-NO" dirty="0"/>
              <a:t>Økt kompetanse som kunstner og lærer</a:t>
            </a:r>
          </a:p>
          <a:p>
            <a:pPr lvl="1"/>
            <a:r>
              <a:rPr lang="nb-NO" dirty="0"/>
              <a:t>Metodikken spres også til andre fag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7733B46D-2514-953D-CACD-8A6C51779E33}"/>
              </a:ext>
            </a:extLst>
          </p:cNvPr>
          <p:cNvSpPr txBox="1"/>
          <p:nvPr/>
        </p:nvSpPr>
        <p:spPr>
          <a:xfrm>
            <a:off x="7665571" y="4739442"/>
            <a:ext cx="4295673" cy="16619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b-NO" sz="1200" dirty="0"/>
              <a:t>«Det er gøy fordi vi kan lage ting sammen og finne på egne ideer. Jeg liker at vi får gjøre ting på vår måte.» (Elev)</a:t>
            </a:r>
          </a:p>
          <a:p>
            <a:pPr marL="0" indent="0">
              <a:buNone/>
            </a:pPr>
            <a:endParaRPr lang="nb-NO" sz="1200" dirty="0"/>
          </a:p>
          <a:p>
            <a:r>
              <a:rPr lang="nb-NO" sz="1200" dirty="0">
                <a:solidFill>
                  <a:srgbClr val="000000"/>
                </a:solidFill>
              </a:rPr>
              <a:t>«Jeg har sett at elever som vanligvis er stille eller strever i vanlige timer, virkelig blomstrer når de får jobbe kreativt. De blir tryggere, tar mer initiativ og samarbeider mye bedre med de andre. Det har endret hele dynamikken i klassen.» (Lærer)</a:t>
            </a:r>
          </a:p>
          <a:p>
            <a:pPr marL="0" indent="0">
              <a:buNone/>
            </a:pPr>
            <a:endParaRPr lang="nb-NO" sz="1800" dirty="0"/>
          </a:p>
        </p:txBody>
      </p:sp>
      <p:pic>
        <p:nvPicPr>
          <p:cNvPr id="6" name="Picture 2" descr="KÅL, NYKÅL OG SPISSKÅL - Kunsten å lære | Nasjonalt senter for kunst og  kultur i opplæringen">
            <a:extLst>
              <a:ext uri="{FF2B5EF4-FFF2-40B4-BE49-F238E27FC236}">
                <a16:creationId xmlns:a16="http://schemas.microsoft.com/office/drawing/2014/main" id="{1EE19FB6-281E-09CF-CA59-A2B3E3B85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528" y="350784"/>
            <a:ext cx="3066252" cy="192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E59C473F-5630-27A6-6ED9-4E080C0F9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572" y="2412505"/>
            <a:ext cx="3048208" cy="203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715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1405</Words>
  <Application>Microsoft Office PowerPoint</Application>
  <PresentationFormat>Widescreen</PresentationFormat>
  <Paragraphs>130</Paragraphs>
  <Slides>12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Office-tema</vt:lpstr>
      <vt:lpstr>PowerPoint Presentation</vt:lpstr>
      <vt:lpstr>Hva er Kunsten å lære?</vt:lpstr>
      <vt:lpstr>Søre Ål skole</vt:lpstr>
      <vt:lpstr>Hvordan har vi gjort det på Søre Ål skole?</vt:lpstr>
      <vt:lpstr>Skoleleders perspektiv – hva skal til:</vt:lpstr>
      <vt:lpstr>Hvorfor SPISSKÅL?</vt:lpstr>
      <vt:lpstr>Kunsten å lære- metodikk og tankesett</vt:lpstr>
      <vt:lpstr>PowerPoint Presentation</vt:lpstr>
      <vt:lpstr>Kunstners og lærers perspektiver</vt:lpstr>
      <vt:lpstr>Interessert i KÅL på din skole?</vt:lpstr>
      <vt:lpstr>Ressurser</vt:lpstr>
      <vt:lpstr>Spørsmål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Malin Kathrine Vik</dc:creator>
  <cp:lastModifiedBy>Malin Kathrine Vik</cp:lastModifiedBy>
  <cp:revision>2</cp:revision>
  <dcterms:created xsi:type="dcterms:W3CDTF">2025-09-25T05:47:13Z</dcterms:created>
  <dcterms:modified xsi:type="dcterms:W3CDTF">2025-09-26T13:57:26Z</dcterms:modified>
</cp:coreProperties>
</file>