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ekstside m/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44528" y="12531273"/>
            <a:ext cx="3897311" cy="557459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lide Number"/>
          <p:cNvSpPr txBox="1"/>
          <p:nvPr>
            <p:ph type="sldNum" sz="quarter" idx="2"/>
          </p:nvPr>
        </p:nvSpPr>
        <p:spPr>
          <a:xfrm>
            <a:off x="23546235" y="12596290"/>
            <a:ext cx="478106" cy="46667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0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9" name="Title Text"/>
          <p:cNvSpPr txBox="1"/>
          <p:nvPr>
            <p:ph type="title"/>
          </p:nvPr>
        </p:nvSpPr>
        <p:spPr>
          <a:xfrm>
            <a:off x="1434974" y="1087637"/>
            <a:ext cx="21840255" cy="1593901"/>
          </a:xfrm>
          <a:prstGeom prst="rect">
            <a:avLst/>
          </a:prstGeom>
        </p:spPr>
        <p:txBody>
          <a:bodyPr lIns="91439" tIns="91439" rIns="91439" bIns="91439" anchor="t"/>
          <a:lstStyle>
            <a:lvl1pPr algn="l" defTabSz="1828800">
              <a:lnSpc>
                <a:spcPct val="90000"/>
              </a:lnSpc>
              <a:defRPr sz="80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sz="half" idx="1" hasCustomPrompt="1"/>
          </p:nvPr>
        </p:nvSpPr>
        <p:spPr>
          <a:xfrm>
            <a:off x="1435100" y="2968625"/>
            <a:ext cx="11188700" cy="878522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Det oppfordres til å bruke kulepunkter
Fatt deg i korthet – hvis mulig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ekstside m/to bilder 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44528" y="12531273"/>
            <a:ext cx="3897311" cy="55745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23546235" y="12596290"/>
            <a:ext cx="478106" cy="46667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0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2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44528" y="12531273"/>
            <a:ext cx="3897311" cy="55745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 Text"/>
          <p:cNvSpPr txBox="1"/>
          <p:nvPr>
            <p:ph type="title"/>
          </p:nvPr>
        </p:nvSpPr>
        <p:spPr>
          <a:xfrm>
            <a:off x="1434974" y="1087637"/>
            <a:ext cx="21830812" cy="1593901"/>
          </a:xfrm>
          <a:prstGeom prst="rect">
            <a:avLst/>
          </a:prstGeom>
        </p:spPr>
        <p:txBody>
          <a:bodyPr lIns="91439" tIns="91439" rIns="91439" bIns="91439" anchor="t"/>
          <a:lstStyle>
            <a:lvl1pPr algn="l" defTabSz="1828800">
              <a:lnSpc>
                <a:spcPct val="90000"/>
              </a:lnSpc>
              <a:defRPr sz="80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1" name="Body Level One…"/>
          <p:cNvSpPr txBox="1"/>
          <p:nvPr>
            <p:ph type="body" sz="half" idx="1" hasCustomPrompt="1"/>
          </p:nvPr>
        </p:nvSpPr>
        <p:spPr>
          <a:xfrm>
            <a:off x="1435100" y="2968625"/>
            <a:ext cx="11188700" cy="878522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Det oppfordres til å bruke kulepunkter
Fatt deg i korthet – hvis mulig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44528" y="12531273"/>
            <a:ext cx="3897311" cy="557459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23546235" y="12596290"/>
            <a:ext cx="478106" cy="46667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0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0" name="Title Text"/>
          <p:cNvSpPr txBox="1"/>
          <p:nvPr>
            <p:ph type="title"/>
          </p:nvPr>
        </p:nvSpPr>
        <p:spPr>
          <a:xfrm>
            <a:off x="1434974" y="1087637"/>
            <a:ext cx="21840255" cy="1593901"/>
          </a:xfrm>
          <a:prstGeom prst="rect">
            <a:avLst/>
          </a:prstGeom>
        </p:spPr>
        <p:txBody>
          <a:bodyPr lIns="91439" tIns="91439" rIns="91439" bIns="91439" anchor="t"/>
          <a:lstStyle>
            <a:lvl1pPr algn="l" defTabSz="1828800">
              <a:lnSpc>
                <a:spcPct val="90000"/>
              </a:lnSpc>
              <a:defRPr sz="80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1" name="Body Level One…"/>
          <p:cNvSpPr txBox="1"/>
          <p:nvPr>
            <p:ph type="body" sz="half" idx="1" hasCustomPrompt="1"/>
          </p:nvPr>
        </p:nvSpPr>
        <p:spPr>
          <a:xfrm>
            <a:off x="1435100" y="2968625"/>
            <a:ext cx="11188700" cy="878522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Det oppfordres til å bruke kulepunkter
Fatt deg i korthet – hvis mulig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kstSylinder 1"/>
          <p:cNvSpPr txBox="1"/>
          <p:nvPr>
            <p:ph type="sldNum" sz="quarter" idx="2"/>
          </p:nvPr>
        </p:nvSpPr>
        <p:spPr>
          <a:xfrm>
            <a:off x="23616866" y="12596290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1" name="Tittel 1"/>
          <p:cNvSpPr txBox="1"/>
          <p:nvPr>
            <p:ph type="title"/>
          </p:nvPr>
        </p:nvSpPr>
        <p:spPr>
          <a:xfrm>
            <a:off x="1434973" y="1087637"/>
            <a:ext cx="21840256" cy="1593901"/>
          </a:xfrm>
          <a:prstGeom prst="rect">
            <a:avLst/>
          </a:prstGeom>
        </p:spPr>
        <p:txBody>
          <a:bodyPr/>
          <a:lstStyle/>
          <a:p>
            <a:pPr/>
            <a:r>
              <a:t>KULTURSKOLETIMEN</a:t>
            </a:r>
          </a:p>
        </p:txBody>
      </p:sp>
      <p:sp>
        <p:nvSpPr>
          <p:cNvPr id="152" name="Text Placeholder 2"/>
          <p:cNvSpPr txBox="1"/>
          <p:nvPr>
            <p:ph type="body" sz="half" idx="1"/>
          </p:nvPr>
        </p:nvSpPr>
        <p:spPr>
          <a:xfrm>
            <a:off x="1435100" y="2968625"/>
            <a:ext cx="11188700" cy="8785225"/>
          </a:xfrm>
          <a:prstGeom prst="rect">
            <a:avLst/>
          </a:prstGeom>
        </p:spPr>
        <p:txBody>
          <a:bodyPr/>
          <a:lstStyle/>
          <a:p>
            <a:pPr/>
            <a:r>
              <a:t>Kulturskoletimen er videreføring av PSM (positivt skolemiljø)</a:t>
            </a:r>
          </a:p>
          <a:p>
            <a:pPr/>
            <a:r>
              <a:t>Fast ordning for alle elever på 3. trinn</a:t>
            </a:r>
          </a:p>
          <a:p>
            <a:pPr/>
            <a:r>
              <a:t>Musikkundervisning med blåser- eller strykerteam I 8 sammenhengende uker</a:t>
            </a:r>
          </a:p>
        </p:txBody>
      </p:sp>
      <p:pic>
        <p:nvPicPr>
          <p:cNvPr id="153" name="Plassholder for innhold 5" descr="Plassholder for innhold 5"/>
          <p:cNvPicPr>
            <a:picLocks noChangeAspect="1"/>
          </p:cNvPicPr>
          <p:nvPr/>
        </p:nvPicPr>
        <p:blipFill>
          <a:blip r:embed="rId2">
            <a:extLst/>
          </a:blip>
          <a:srcRect l="0" t="22163" r="1" b="12439"/>
          <a:stretch>
            <a:fillRect/>
          </a:stretch>
        </p:blipFill>
        <p:spPr>
          <a:xfrm>
            <a:off x="13200112" y="2968626"/>
            <a:ext cx="10075117" cy="87852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kstSylinder 1"/>
          <p:cNvSpPr txBox="1"/>
          <p:nvPr>
            <p:ph type="sldNum" sz="quarter" idx="2"/>
          </p:nvPr>
        </p:nvSpPr>
        <p:spPr>
          <a:xfrm>
            <a:off x="23616866" y="12596290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6" name="Tittel 1"/>
          <p:cNvSpPr txBox="1"/>
          <p:nvPr>
            <p:ph type="title"/>
          </p:nvPr>
        </p:nvSpPr>
        <p:spPr>
          <a:xfrm>
            <a:off x="1434974" y="1087637"/>
            <a:ext cx="21830812" cy="1593901"/>
          </a:xfrm>
          <a:prstGeom prst="rect">
            <a:avLst/>
          </a:prstGeom>
        </p:spPr>
        <p:txBody>
          <a:bodyPr/>
          <a:lstStyle/>
          <a:p>
            <a:pPr/>
            <a:r>
              <a:t>BLÅSERTEAM – 4 LÆRERE</a:t>
            </a:r>
          </a:p>
        </p:txBody>
      </p:sp>
      <p:sp>
        <p:nvSpPr>
          <p:cNvPr id="157" name="Plassholder for tekst 2"/>
          <p:cNvSpPr txBox="1"/>
          <p:nvPr>
            <p:ph type="body" sz="half" idx="1"/>
          </p:nvPr>
        </p:nvSpPr>
        <p:spPr>
          <a:xfrm>
            <a:off x="1435100" y="2968625"/>
            <a:ext cx="11188700" cy="8785225"/>
          </a:xfrm>
          <a:prstGeom prst="rect">
            <a:avLst/>
          </a:prstGeom>
        </p:spPr>
        <p:txBody>
          <a:bodyPr/>
          <a:lstStyle/>
          <a:p>
            <a:pPr/>
            <a:r>
              <a:t>GROVMESSING</a:t>
            </a:r>
          </a:p>
          <a:p>
            <a:pPr/>
            <a:r>
              <a:t>SAKSOFON</a:t>
            </a:r>
          </a:p>
          <a:p>
            <a:pPr/>
            <a:r>
              <a:t>TROMPETER</a:t>
            </a:r>
          </a:p>
          <a:p>
            <a:pPr/>
            <a:r>
              <a:t>RYTMISK </a:t>
            </a:r>
          </a:p>
          <a:p>
            <a:pPr/>
            <a:r>
              <a:t>Konsert på skolen for de andre elevene den 8.uken. </a:t>
            </a:r>
          </a:p>
        </p:txBody>
      </p:sp>
      <p:pic>
        <p:nvPicPr>
          <p:cNvPr id="158" name="Plassholder for innhold 16" descr="Plassholder for innhold 16"/>
          <p:cNvPicPr>
            <a:picLocks noChangeAspect="1"/>
          </p:cNvPicPr>
          <p:nvPr/>
        </p:nvPicPr>
        <p:blipFill>
          <a:blip r:embed="rId2">
            <a:extLst/>
          </a:blip>
          <a:srcRect l="0" t="27776" r="0" b="32767"/>
          <a:stretch>
            <a:fillRect/>
          </a:stretch>
        </p:blipFill>
        <p:spPr>
          <a:xfrm>
            <a:off x="18368460" y="2968625"/>
            <a:ext cx="4896545" cy="4177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lassholder for innhold 27" descr="Plassholder for innhold 27"/>
          <p:cNvPicPr>
            <a:picLocks noChangeAspect="1"/>
          </p:cNvPicPr>
          <p:nvPr/>
        </p:nvPicPr>
        <p:blipFill>
          <a:blip r:embed="rId3">
            <a:extLst/>
          </a:blip>
          <a:srcRect l="9010" t="0" r="4307" b="38506"/>
          <a:stretch>
            <a:fillRect/>
          </a:stretch>
        </p:blipFill>
        <p:spPr>
          <a:xfrm>
            <a:off x="18391011" y="7146032"/>
            <a:ext cx="4896546" cy="4631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lassholder for innhold 24" descr="Plassholder for innhold 2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79546" y="2992446"/>
            <a:ext cx="6588915" cy="8785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kstSylinder 1"/>
          <p:cNvSpPr txBox="1"/>
          <p:nvPr>
            <p:ph type="sldNum" sz="quarter" idx="2"/>
          </p:nvPr>
        </p:nvSpPr>
        <p:spPr>
          <a:xfrm>
            <a:off x="23616866" y="12596290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3" name="Tittel 1"/>
          <p:cNvSpPr txBox="1"/>
          <p:nvPr>
            <p:ph type="title"/>
          </p:nvPr>
        </p:nvSpPr>
        <p:spPr>
          <a:xfrm>
            <a:off x="1434973" y="1087637"/>
            <a:ext cx="21840256" cy="1593901"/>
          </a:xfrm>
          <a:prstGeom prst="rect">
            <a:avLst/>
          </a:prstGeom>
        </p:spPr>
        <p:txBody>
          <a:bodyPr/>
          <a:lstStyle/>
          <a:p>
            <a:pPr/>
            <a:r>
              <a:t>STRYKERTEAM – 2 LÆRERE</a:t>
            </a:r>
          </a:p>
        </p:txBody>
      </p:sp>
      <p:sp>
        <p:nvSpPr>
          <p:cNvPr id="164" name="Plassholder for tekst 2"/>
          <p:cNvSpPr txBox="1"/>
          <p:nvPr>
            <p:ph type="body" sz="half" idx="1"/>
          </p:nvPr>
        </p:nvSpPr>
        <p:spPr>
          <a:xfrm>
            <a:off x="1435100" y="2968625"/>
            <a:ext cx="11188700" cy="8785225"/>
          </a:xfrm>
          <a:prstGeom prst="rect">
            <a:avLst/>
          </a:prstGeom>
        </p:spPr>
        <p:txBody>
          <a:bodyPr/>
          <a:lstStyle/>
          <a:p>
            <a:pPr/>
            <a:r>
              <a:t>FIOLIN</a:t>
            </a:r>
          </a:p>
          <a:p>
            <a:pPr/>
            <a:r>
              <a:t>CELLO</a:t>
            </a:r>
          </a:p>
          <a:p>
            <a:pPr/>
            <a:r>
              <a:t>Konsert i Lørenskog hus etter 8 uker. Inviterer foresatte til konsert på kveldstid</a:t>
            </a:r>
          </a:p>
        </p:txBody>
      </p:sp>
      <p:pic>
        <p:nvPicPr>
          <p:cNvPr id="165" name="Plassholder for innhold 6" descr="Plassholder for innhold 6"/>
          <p:cNvPicPr>
            <a:picLocks noChangeAspect="1"/>
          </p:cNvPicPr>
          <p:nvPr/>
        </p:nvPicPr>
        <p:blipFill>
          <a:blip r:embed="rId2">
            <a:extLst/>
          </a:blip>
          <a:srcRect l="0" t="26369" r="1" b="18348"/>
          <a:stretch>
            <a:fillRect/>
          </a:stretch>
        </p:blipFill>
        <p:spPr>
          <a:xfrm>
            <a:off x="13200112" y="2968625"/>
            <a:ext cx="10075117" cy="4177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lassholder for innhold 8" descr="Plassholder for innho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79232" y="7146032"/>
            <a:ext cx="8496945" cy="6372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kstSylinder 1"/>
          <p:cNvSpPr txBox="1"/>
          <p:nvPr>
            <p:ph type="sldNum" sz="quarter" idx="2"/>
          </p:nvPr>
        </p:nvSpPr>
        <p:spPr>
          <a:xfrm>
            <a:off x="23616866" y="12596290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9" name="Tittel 1"/>
          <p:cNvSpPr txBox="1"/>
          <p:nvPr>
            <p:ph type="title"/>
          </p:nvPr>
        </p:nvSpPr>
        <p:spPr>
          <a:xfrm>
            <a:off x="1434973" y="1087637"/>
            <a:ext cx="21840256" cy="1593901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PSM PÅ ÅSEN SKOLE (skolen har ikke kulturskoletimen)</a:t>
            </a:r>
          </a:p>
        </p:txBody>
      </p:sp>
      <p:sp>
        <p:nvSpPr>
          <p:cNvPr id="170" name="Plassholder for tekst 2"/>
          <p:cNvSpPr txBox="1"/>
          <p:nvPr>
            <p:ph type="body" sz="half" idx="1"/>
          </p:nvPr>
        </p:nvSpPr>
        <p:spPr>
          <a:xfrm>
            <a:off x="1435100" y="2968625"/>
            <a:ext cx="11188700" cy="87852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5000"/>
            </a:pPr>
            <a:r>
              <a:t>Ukentlig tilbud hele året for 2,3,4. </a:t>
            </a:r>
            <a:br/>
            <a:r>
              <a:t>og 5.trinn i </a:t>
            </a:r>
          </a:p>
          <a:p>
            <a:pPr>
              <a:lnSpc>
                <a:spcPct val="81000"/>
              </a:lnSpc>
              <a:defRPr sz="5000"/>
            </a:pPr>
          </a:p>
          <a:p>
            <a:pPr lvl="1" marL="914400" indent="-457200">
              <a:lnSpc>
                <a:spcPct val="81000"/>
              </a:lnSpc>
              <a:spcBef>
                <a:spcPts val="1000"/>
              </a:spcBef>
              <a:defRPr sz="5000"/>
            </a:pPr>
            <a:r>
              <a:t>Dans</a:t>
            </a:r>
            <a:endParaRPr sz="4800"/>
          </a:p>
          <a:p>
            <a:pPr lvl="1" marL="914400" indent="-457200">
              <a:lnSpc>
                <a:spcPct val="81000"/>
              </a:lnSpc>
              <a:spcBef>
                <a:spcPts val="1000"/>
              </a:spcBef>
              <a:defRPr sz="5000"/>
            </a:pPr>
            <a:r>
              <a:t>Samspill på djember, blås, og marimba</a:t>
            </a:r>
            <a:endParaRPr sz="4800"/>
          </a:p>
          <a:p>
            <a:pPr lvl="1" marL="914400" indent="-457200">
              <a:lnSpc>
                <a:spcPct val="81000"/>
              </a:lnSpc>
              <a:spcBef>
                <a:spcPts val="1000"/>
              </a:spcBef>
              <a:defRPr sz="5000"/>
            </a:pPr>
          </a:p>
          <a:p>
            <a:pPr lvl="1" marL="914400" indent="-457200">
              <a:lnSpc>
                <a:spcPct val="81000"/>
              </a:lnSpc>
              <a:spcBef>
                <a:spcPts val="1000"/>
              </a:spcBef>
              <a:defRPr sz="5000"/>
            </a:pPr>
            <a:r>
              <a:t>Godt samarbeid mellom kulturskolens instruktører og skolens lærere, som sammen lager plan og mål for undervisningen</a:t>
            </a:r>
          </a:p>
        </p:txBody>
      </p:sp>
      <p:grpSp>
        <p:nvGrpSpPr>
          <p:cNvPr id="173" name="1EF86317-37BE-4B2F-940C-047B19BE1446"/>
          <p:cNvGrpSpPr/>
          <p:nvPr/>
        </p:nvGrpSpPr>
        <p:grpSpPr>
          <a:xfrm>
            <a:off x="13200112" y="3910510"/>
            <a:ext cx="10075117" cy="6901455"/>
            <a:chOff x="0" y="0"/>
            <a:chExt cx="10075116" cy="6901453"/>
          </a:xfrm>
        </p:grpSpPr>
        <p:sp>
          <p:nvSpPr>
            <p:cNvPr id="171" name="Rectangle"/>
            <p:cNvSpPr/>
            <p:nvPr/>
          </p:nvSpPr>
          <p:spPr>
            <a:xfrm>
              <a:off x="0" y="0"/>
              <a:ext cx="10075117" cy="690145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defRPr b="0" sz="3600">
                  <a:solidFill>
                    <a:srgbClr val="53565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172" name="image45.jpeg" descr="image4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075117" cy="6901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