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09B1A-6AAE-4D42-B902-BFC90DCD8481}" v="11" dt="2025-05-27T16:26:01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/>
    <p:restoredTop sz="94694"/>
  </p:normalViewPr>
  <p:slideViewPr>
    <p:cSldViewPr snapToGrid="0">
      <p:cViewPr varScale="1">
        <p:scale>
          <a:sx n="120" d="100"/>
          <a:sy n="12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ton Stanley" userId="87722dce-6692-4947-ad43-7aae1e105643" providerId="ADAL" clId="{9FB09B1A-6AAE-4D42-B902-BFC90DCD8481}"/>
    <pc:docChg chg="custSel addSld modSld">
      <pc:chgData name="Preston Stanley" userId="87722dce-6692-4947-ad43-7aae1e105643" providerId="ADAL" clId="{9FB09B1A-6AAE-4D42-B902-BFC90DCD8481}" dt="2025-05-27T16:26:08.637" v="115" actId="478"/>
      <pc:docMkLst>
        <pc:docMk/>
      </pc:docMkLst>
      <pc:sldChg chg="modSp mod">
        <pc:chgData name="Preston Stanley" userId="87722dce-6692-4947-ad43-7aae1e105643" providerId="ADAL" clId="{9FB09B1A-6AAE-4D42-B902-BFC90DCD8481}" dt="2025-05-27T15:57:44.100" v="24" actId="1076"/>
        <pc:sldMkLst>
          <pc:docMk/>
          <pc:sldMk cId="2635828767" sldId="259"/>
        </pc:sldMkLst>
        <pc:spChg chg="mod">
          <ac:chgData name="Preston Stanley" userId="87722dce-6692-4947-ad43-7aae1e105643" providerId="ADAL" clId="{9FB09B1A-6AAE-4D42-B902-BFC90DCD8481}" dt="2025-05-27T15:57:44.100" v="24" actId="1076"/>
          <ac:spMkLst>
            <pc:docMk/>
            <pc:sldMk cId="2635828767" sldId="259"/>
            <ac:spMk id="2" creationId="{0854DD29-EBB8-B1E2-4BAC-00543FCB42B0}"/>
          </ac:spMkLst>
        </pc:spChg>
      </pc:sldChg>
      <pc:sldChg chg="modSp mod">
        <pc:chgData name="Preston Stanley" userId="87722dce-6692-4947-ad43-7aae1e105643" providerId="ADAL" clId="{9FB09B1A-6AAE-4D42-B902-BFC90DCD8481}" dt="2025-05-27T15:58:06.123" v="27" actId="403"/>
        <pc:sldMkLst>
          <pc:docMk/>
          <pc:sldMk cId="1033209802" sldId="261"/>
        </pc:sldMkLst>
        <pc:spChg chg="mod">
          <ac:chgData name="Preston Stanley" userId="87722dce-6692-4947-ad43-7aae1e105643" providerId="ADAL" clId="{9FB09B1A-6AAE-4D42-B902-BFC90DCD8481}" dt="2025-05-27T15:58:06.123" v="27" actId="403"/>
          <ac:spMkLst>
            <pc:docMk/>
            <pc:sldMk cId="1033209802" sldId="261"/>
            <ac:spMk id="2" creationId="{0854DD29-EBB8-B1E2-4BAC-00543FCB42B0}"/>
          </ac:spMkLst>
        </pc:spChg>
      </pc:sldChg>
      <pc:sldChg chg="addSp modSp mod">
        <pc:chgData name="Preston Stanley" userId="87722dce-6692-4947-ad43-7aae1e105643" providerId="ADAL" clId="{9FB09B1A-6AAE-4D42-B902-BFC90DCD8481}" dt="2025-05-27T16:01:03.991" v="103" actId="20577"/>
        <pc:sldMkLst>
          <pc:docMk/>
          <pc:sldMk cId="2399120533" sldId="265"/>
        </pc:sldMkLst>
        <pc:spChg chg="add mod">
          <ac:chgData name="Preston Stanley" userId="87722dce-6692-4947-ad43-7aae1e105643" providerId="ADAL" clId="{9FB09B1A-6AAE-4D42-B902-BFC90DCD8481}" dt="2025-05-27T16:01:03.991" v="103" actId="20577"/>
          <ac:spMkLst>
            <pc:docMk/>
            <pc:sldMk cId="2399120533" sldId="265"/>
            <ac:spMk id="4" creationId="{E00CF867-1136-DFE4-BF7C-E35B2315FD7F}"/>
          </ac:spMkLst>
        </pc:spChg>
        <pc:graphicFrameChg chg="mod">
          <ac:chgData name="Preston Stanley" userId="87722dce-6692-4947-ad43-7aae1e105643" providerId="ADAL" clId="{9FB09B1A-6AAE-4D42-B902-BFC90DCD8481}" dt="2025-05-27T16:00:52.498" v="100" actId="1076"/>
          <ac:graphicFrameMkLst>
            <pc:docMk/>
            <pc:sldMk cId="2399120533" sldId="265"/>
            <ac:graphicFrameMk id="9" creationId="{FEA41D63-C92C-8CC4-7DCC-F2E695D16B25}"/>
          </ac:graphicFrameMkLst>
        </pc:graphicFrameChg>
      </pc:sldChg>
      <pc:sldChg chg="addSp delSp modSp new mod setBg">
        <pc:chgData name="Preston Stanley" userId="87722dce-6692-4947-ad43-7aae1e105643" providerId="ADAL" clId="{9FB09B1A-6AAE-4D42-B902-BFC90DCD8481}" dt="2025-05-27T16:26:08.637" v="115" actId="478"/>
        <pc:sldMkLst>
          <pc:docMk/>
          <pc:sldMk cId="438659935" sldId="269"/>
        </pc:sldMkLst>
        <pc:spChg chg="del">
          <ac:chgData name="Preston Stanley" userId="87722dce-6692-4947-ad43-7aae1e105643" providerId="ADAL" clId="{9FB09B1A-6AAE-4D42-B902-BFC90DCD8481}" dt="2025-05-27T16:26:05.684" v="114" actId="478"/>
          <ac:spMkLst>
            <pc:docMk/>
            <pc:sldMk cId="438659935" sldId="269"/>
            <ac:spMk id="2" creationId="{DCD1E013-9A07-FF98-380E-94EDF234502E}"/>
          </ac:spMkLst>
        </pc:spChg>
        <pc:spChg chg="del">
          <ac:chgData name="Preston Stanley" userId="87722dce-6692-4947-ad43-7aae1e105643" providerId="ADAL" clId="{9FB09B1A-6AAE-4D42-B902-BFC90DCD8481}" dt="2025-05-27T16:25:03.720" v="105" actId="931"/>
          <ac:spMkLst>
            <pc:docMk/>
            <pc:sldMk cId="438659935" sldId="269"/>
            <ac:spMk id="3" creationId="{DA615F65-8D06-F390-0C9F-0BA35041AED2}"/>
          </ac:spMkLst>
        </pc:spChg>
        <pc:spChg chg="add del mod">
          <ac:chgData name="Preston Stanley" userId="87722dce-6692-4947-ad43-7aae1e105643" providerId="ADAL" clId="{9FB09B1A-6AAE-4D42-B902-BFC90DCD8481}" dt="2025-05-27T16:26:08.637" v="115" actId="478"/>
          <ac:spMkLst>
            <pc:docMk/>
            <pc:sldMk cId="438659935" sldId="269"/>
            <ac:spMk id="7" creationId="{6308AEEA-54BD-D5B2-4A9C-6F53C6E9320F}"/>
          </ac:spMkLst>
        </pc:spChg>
        <pc:picChg chg="add del mod">
          <ac:chgData name="Preston Stanley" userId="87722dce-6692-4947-ad43-7aae1e105643" providerId="ADAL" clId="{9FB09B1A-6AAE-4D42-B902-BFC90DCD8481}" dt="2025-05-27T16:25:32.684" v="111" actId="478"/>
          <ac:picMkLst>
            <pc:docMk/>
            <pc:sldMk cId="438659935" sldId="269"/>
            <ac:picMk id="5" creationId="{23C264A0-B532-8F96-CF00-8B93511FB43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C6BD8-562E-4120-9A80-AB02FCB054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947BF-43C1-44D1-84D5-8685866EB5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your name, grade, and where you are from.</a:t>
          </a:r>
        </a:p>
      </dgm:t>
    </dgm:pt>
    <dgm:pt modelId="{AEB9143E-B12D-4B0C-87FD-81B3A2FFC30D}" type="parTrans" cxnId="{91A407A8-8FE9-4C0E-92CA-C5378B3DB3BD}">
      <dgm:prSet/>
      <dgm:spPr/>
      <dgm:t>
        <a:bodyPr/>
        <a:lstStyle/>
        <a:p>
          <a:endParaRPr lang="en-US"/>
        </a:p>
      </dgm:t>
    </dgm:pt>
    <dgm:pt modelId="{AE19B0A4-D16C-4B27-AF8E-0E44DD9AA442}" type="sibTrans" cxnId="{91A407A8-8FE9-4C0E-92CA-C5378B3DB3BD}">
      <dgm:prSet/>
      <dgm:spPr/>
      <dgm:t>
        <a:bodyPr/>
        <a:lstStyle/>
        <a:p>
          <a:endParaRPr lang="en-US"/>
        </a:p>
      </dgm:t>
    </dgm:pt>
    <dgm:pt modelId="{D6B7AC50-4AC5-49B4-B61B-858DC343E5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did you choose to attend this class?</a:t>
          </a:r>
        </a:p>
      </dgm:t>
    </dgm:pt>
    <dgm:pt modelId="{A290CD80-29F2-46E9-95C9-263FDB3B19F4}" type="parTrans" cxnId="{0041BE0F-2A80-4F90-9FE3-06BEA2CCE533}">
      <dgm:prSet/>
      <dgm:spPr/>
      <dgm:t>
        <a:bodyPr/>
        <a:lstStyle/>
        <a:p>
          <a:endParaRPr lang="en-US"/>
        </a:p>
      </dgm:t>
    </dgm:pt>
    <dgm:pt modelId="{F9601479-7D6F-4D32-A423-DDF4D72A205D}" type="sibTrans" cxnId="{0041BE0F-2A80-4F90-9FE3-06BEA2CCE533}">
      <dgm:prSet/>
      <dgm:spPr/>
      <dgm:t>
        <a:bodyPr/>
        <a:lstStyle/>
        <a:p>
          <a:endParaRPr lang="en-US"/>
        </a:p>
      </dgm:t>
    </dgm:pt>
    <dgm:pt modelId="{86F8D9D1-F8F8-4509-A0F9-A88795D927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 is one person in ministry you admire? Why? </a:t>
          </a:r>
        </a:p>
      </dgm:t>
    </dgm:pt>
    <dgm:pt modelId="{24C76004-7BF6-4551-84B5-DF10DB405835}" type="parTrans" cxnId="{D8A5F5A9-5A53-409C-952A-3C0697BF1562}">
      <dgm:prSet/>
      <dgm:spPr/>
      <dgm:t>
        <a:bodyPr/>
        <a:lstStyle/>
        <a:p>
          <a:endParaRPr lang="en-US"/>
        </a:p>
      </dgm:t>
    </dgm:pt>
    <dgm:pt modelId="{5FAC2A2E-BC51-41BE-AC29-62DD4E9E3DEE}" type="sibTrans" cxnId="{D8A5F5A9-5A53-409C-952A-3C0697BF1562}">
      <dgm:prSet/>
      <dgm:spPr/>
      <dgm:t>
        <a:bodyPr/>
        <a:lstStyle/>
        <a:p>
          <a:endParaRPr lang="en-US"/>
        </a:p>
      </dgm:t>
    </dgm:pt>
    <dgm:pt modelId="{18E33A57-777A-4CBB-8878-C7573778C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is one question you have about full time ministry?</a:t>
          </a:r>
        </a:p>
      </dgm:t>
    </dgm:pt>
    <dgm:pt modelId="{9A061E09-079E-4605-9A0B-2DC72599CF94}" type="parTrans" cxnId="{BE2C7031-55DF-46EF-838B-8902E2BBAC6A}">
      <dgm:prSet/>
      <dgm:spPr/>
      <dgm:t>
        <a:bodyPr/>
        <a:lstStyle/>
        <a:p>
          <a:endParaRPr lang="en-US"/>
        </a:p>
      </dgm:t>
    </dgm:pt>
    <dgm:pt modelId="{08EDC157-F73C-4F05-B08E-C34FC2878FDC}" type="sibTrans" cxnId="{BE2C7031-55DF-46EF-838B-8902E2BBAC6A}">
      <dgm:prSet/>
      <dgm:spPr/>
      <dgm:t>
        <a:bodyPr/>
        <a:lstStyle/>
        <a:p>
          <a:endParaRPr lang="en-US"/>
        </a:p>
      </dgm:t>
    </dgm:pt>
    <dgm:pt modelId="{8828F305-0426-48C0-8B89-68DCB58BEB39}" type="pres">
      <dgm:prSet presAssocID="{43FC6BD8-562E-4120-9A80-AB02FCB0545F}" presName="root" presStyleCnt="0">
        <dgm:presLayoutVars>
          <dgm:dir/>
          <dgm:resizeHandles val="exact"/>
        </dgm:presLayoutVars>
      </dgm:prSet>
      <dgm:spPr/>
    </dgm:pt>
    <dgm:pt modelId="{C92C7F3D-3A06-4DB3-B1A6-408F61905B86}" type="pres">
      <dgm:prSet presAssocID="{0A9947BF-43C1-44D1-84D5-8685866EB57B}" presName="compNode" presStyleCnt="0"/>
      <dgm:spPr/>
    </dgm:pt>
    <dgm:pt modelId="{7D5FD91A-C568-4EC7-8B1B-3ECB69583C37}" type="pres">
      <dgm:prSet presAssocID="{0A9947BF-43C1-44D1-84D5-8685866EB57B}" presName="bgRect" presStyleLbl="bgShp" presStyleIdx="0" presStyleCnt="4"/>
      <dgm:spPr/>
    </dgm:pt>
    <dgm:pt modelId="{8313060B-A8EA-4CF0-A933-B620B1120FAE}" type="pres">
      <dgm:prSet presAssocID="{0A9947BF-43C1-44D1-84D5-8685866EB5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6882CF78-2A27-407A-9627-2D59678B1645}" type="pres">
      <dgm:prSet presAssocID="{0A9947BF-43C1-44D1-84D5-8685866EB57B}" presName="spaceRect" presStyleCnt="0"/>
      <dgm:spPr/>
    </dgm:pt>
    <dgm:pt modelId="{42CCFC21-15EE-440A-AD9B-EDF1ADB16940}" type="pres">
      <dgm:prSet presAssocID="{0A9947BF-43C1-44D1-84D5-8685866EB57B}" presName="parTx" presStyleLbl="revTx" presStyleIdx="0" presStyleCnt="4">
        <dgm:presLayoutVars>
          <dgm:chMax val="0"/>
          <dgm:chPref val="0"/>
        </dgm:presLayoutVars>
      </dgm:prSet>
      <dgm:spPr/>
    </dgm:pt>
    <dgm:pt modelId="{6EBAA6FC-B1D7-406D-9D0D-A02A5C7177C2}" type="pres">
      <dgm:prSet presAssocID="{AE19B0A4-D16C-4B27-AF8E-0E44DD9AA442}" presName="sibTrans" presStyleCnt="0"/>
      <dgm:spPr/>
    </dgm:pt>
    <dgm:pt modelId="{A44C6758-A69D-4103-9EA4-B081C4B72B6B}" type="pres">
      <dgm:prSet presAssocID="{D6B7AC50-4AC5-49B4-B61B-858DC343E593}" presName="compNode" presStyleCnt="0"/>
      <dgm:spPr/>
    </dgm:pt>
    <dgm:pt modelId="{E70F81C6-F9BD-4F65-AB5C-7B72E95F34D1}" type="pres">
      <dgm:prSet presAssocID="{D6B7AC50-4AC5-49B4-B61B-858DC343E593}" presName="bgRect" presStyleLbl="bgShp" presStyleIdx="1" presStyleCnt="4"/>
      <dgm:spPr/>
    </dgm:pt>
    <dgm:pt modelId="{FAC2F1F6-76DB-4BC4-8BE0-AB81EBCBEA7C}" type="pres">
      <dgm:prSet presAssocID="{D6B7AC50-4AC5-49B4-B61B-858DC343E5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FFD8675A-DBDA-4D72-941C-88965E382A37}" type="pres">
      <dgm:prSet presAssocID="{D6B7AC50-4AC5-49B4-B61B-858DC343E593}" presName="spaceRect" presStyleCnt="0"/>
      <dgm:spPr/>
    </dgm:pt>
    <dgm:pt modelId="{9ABB5D24-5C36-49FE-BD4D-B8BB10F2C0A4}" type="pres">
      <dgm:prSet presAssocID="{D6B7AC50-4AC5-49B4-B61B-858DC343E593}" presName="parTx" presStyleLbl="revTx" presStyleIdx="1" presStyleCnt="4">
        <dgm:presLayoutVars>
          <dgm:chMax val="0"/>
          <dgm:chPref val="0"/>
        </dgm:presLayoutVars>
      </dgm:prSet>
      <dgm:spPr/>
    </dgm:pt>
    <dgm:pt modelId="{D952E220-62CE-4D4D-A350-AFB4A37984E4}" type="pres">
      <dgm:prSet presAssocID="{F9601479-7D6F-4D32-A423-DDF4D72A205D}" presName="sibTrans" presStyleCnt="0"/>
      <dgm:spPr/>
    </dgm:pt>
    <dgm:pt modelId="{23CFC89B-1D11-441D-8A9E-EB5863DBE369}" type="pres">
      <dgm:prSet presAssocID="{86F8D9D1-F8F8-4509-A0F9-A88795D9275C}" presName="compNode" presStyleCnt="0"/>
      <dgm:spPr/>
    </dgm:pt>
    <dgm:pt modelId="{8C1D9629-F269-400C-A0E2-CAA0ECACA79F}" type="pres">
      <dgm:prSet presAssocID="{86F8D9D1-F8F8-4509-A0F9-A88795D9275C}" presName="bgRect" presStyleLbl="bgShp" presStyleIdx="2" presStyleCnt="4"/>
      <dgm:spPr/>
    </dgm:pt>
    <dgm:pt modelId="{76277AA9-4FAC-4DFC-803C-BDD0EFFA305B}" type="pres">
      <dgm:prSet presAssocID="{86F8D9D1-F8F8-4509-A0F9-A88795D927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1180442F-1FE7-4E14-B8E0-9F1A0E00196C}" type="pres">
      <dgm:prSet presAssocID="{86F8D9D1-F8F8-4509-A0F9-A88795D9275C}" presName="spaceRect" presStyleCnt="0"/>
      <dgm:spPr/>
    </dgm:pt>
    <dgm:pt modelId="{D5B1A258-2768-47E9-AEBF-AA83B556E048}" type="pres">
      <dgm:prSet presAssocID="{86F8D9D1-F8F8-4509-A0F9-A88795D9275C}" presName="parTx" presStyleLbl="revTx" presStyleIdx="2" presStyleCnt="4">
        <dgm:presLayoutVars>
          <dgm:chMax val="0"/>
          <dgm:chPref val="0"/>
        </dgm:presLayoutVars>
      </dgm:prSet>
      <dgm:spPr/>
    </dgm:pt>
    <dgm:pt modelId="{2F3E1EF6-E26A-4AC1-8C9F-D64356CF4F93}" type="pres">
      <dgm:prSet presAssocID="{5FAC2A2E-BC51-41BE-AC29-62DD4E9E3DEE}" presName="sibTrans" presStyleCnt="0"/>
      <dgm:spPr/>
    </dgm:pt>
    <dgm:pt modelId="{75958755-A326-48A9-B632-E415EFE5931F}" type="pres">
      <dgm:prSet presAssocID="{18E33A57-777A-4CBB-8878-C7573778C46E}" presName="compNode" presStyleCnt="0"/>
      <dgm:spPr/>
    </dgm:pt>
    <dgm:pt modelId="{B43CBF4D-6C68-4FB9-85EB-43A2950901A0}" type="pres">
      <dgm:prSet presAssocID="{18E33A57-777A-4CBB-8878-C7573778C46E}" presName="bgRect" presStyleLbl="bgShp" presStyleIdx="3" presStyleCnt="4"/>
      <dgm:spPr/>
    </dgm:pt>
    <dgm:pt modelId="{F20353EB-92F0-4CF3-8CC8-9542886EB782}" type="pres">
      <dgm:prSet presAssocID="{18E33A57-777A-4CBB-8878-C7573778C4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64BFCDB-E39F-4B80-95D8-3F2C71105AF5}" type="pres">
      <dgm:prSet presAssocID="{18E33A57-777A-4CBB-8878-C7573778C46E}" presName="spaceRect" presStyleCnt="0"/>
      <dgm:spPr/>
    </dgm:pt>
    <dgm:pt modelId="{C2AE11E5-63EC-4170-862A-C204F112DA69}" type="pres">
      <dgm:prSet presAssocID="{18E33A57-777A-4CBB-8878-C7573778C46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041BE0F-2A80-4F90-9FE3-06BEA2CCE533}" srcId="{43FC6BD8-562E-4120-9A80-AB02FCB0545F}" destId="{D6B7AC50-4AC5-49B4-B61B-858DC343E593}" srcOrd="1" destOrd="0" parTransId="{A290CD80-29F2-46E9-95C9-263FDB3B19F4}" sibTransId="{F9601479-7D6F-4D32-A423-DDF4D72A205D}"/>
    <dgm:cxn modelId="{0D747313-FD8C-404B-AB59-2D55F1FE5CA1}" type="presOf" srcId="{43FC6BD8-562E-4120-9A80-AB02FCB0545F}" destId="{8828F305-0426-48C0-8B89-68DCB58BEB39}" srcOrd="0" destOrd="0" presId="urn:microsoft.com/office/officeart/2018/2/layout/IconVerticalSolidList"/>
    <dgm:cxn modelId="{45E92B2E-42C4-488D-A2C9-09187BB1943E}" type="presOf" srcId="{18E33A57-777A-4CBB-8878-C7573778C46E}" destId="{C2AE11E5-63EC-4170-862A-C204F112DA69}" srcOrd="0" destOrd="0" presId="urn:microsoft.com/office/officeart/2018/2/layout/IconVerticalSolidList"/>
    <dgm:cxn modelId="{BE2C7031-55DF-46EF-838B-8902E2BBAC6A}" srcId="{43FC6BD8-562E-4120-9A80-AB02FCB0545F}" destId="{18E33A57-777A-4CBB-8878-C7573778C46E}" srcOrd="3" destOrd="0" parTransId="{9A061E09-079E-4605-9A0B-2DC72599CF94}" sibTransId="{08EDC157-F73C-4F05-B08E-C34FC2878FDC}"/>
    <dgm:cxn modelId="{A7F8F53C-1EDE-4B9D-AD15-CB9479417D6A}" type="presOf" srcId="{D6B7AC50-4AC5-49B4-B61B-858DC343E593}" destId="{9ABB5D24-5C36-49FE-BD4D-B8BB10F2C0A4}" srcOrd="0" destOrd="0" presId="urn:microsoft.com/office/officeart/2018/2/layout/IconVerticalSolidList"/>
    <dgm:cxn modelId="{C9FC874C-1C4A-4843-8536-4127A524D97E}" type="presOf" srcId="{86F8D9D1-F8F8-4509-A0F9-A88795D9275C}" destId="{D5B1A258-2768-47E9-AEBF-AA83B556E048}" srcOrd="0" destOrd="0" presId="urn:microsoft.com/office/officeart/2018/2/layout/IconVerticalSolidList"/>
    <dgm:cxn modelId="{8663D493-C2E5-4C11-8D15-0731DA25E37A}" type="presOf" srcId="{0A9947BF-43C1-44D1-84D5-8685866EB57B}" destId="{42CCFC21-15EE-440A-AD9B-EDF1ADB16940}" srcOrd="0" destOrd="0" presId="urn:microsoft.com/office/officeart/2018/2/layout/IconVerticalSolidList"/>
    <dgm:cxn modelId="{91A407A8-8FE9-4C0E-92CA-C5378B3DB3BD}" srcId="{43FC6BD8-562E-4120-9A80-AB02FCB0545F}" destId="{0A9947BF-43C1-44D1-84D5-8685866EB57B}" srcOrd="0" destOrd="0" parTransId="{AEB9143E-B12D-4B0C-87FD-81B3A2FFC30D}" sibTransId="{AE19B0A4-D16C-4B27-AF8E-0E44DD9AA442}"/>
    <dgm:cxn modelId="{D8A5F5A9-5A53-409C-952A-3C0697BF1562}" srcId="{43FC6BD8-562E-4120-9A80-AB02FCB0545F}" destId="{86F8D9D1-F8F8-4509-A0F9-A88795D9275C}" srcOrd="2" destOrd="0" parTransId="{24C76004-7BF6-4551-84B5-DF10DB405835}" sibTransId="{5FAC2A2E-BC51-41BE-AC29-62DD4E9E3DEE}"/>
    <dgm:cxn modelId="{DC6CF77D-161F-460C-B384-6FC8F5093FB8}" type="presParOf" srcId="{8828F305-0426-48C0-8B89-68DCB58BEB39}" destId="{C92C7F3D-3A06-4DB3-B1A6-408F61905B86}" srcOrd="0" destOrd="0" presId="urn:microsoft.com/office/officeart/2018/2/layout/IconVerticalSolidList"/>
    <dgm:cxn modelId="{C7A4B94E-5B3F-4A96-A0C5-7928F72FF41B}" type="presParOf" srcId="{C92C7F3D-3A06-4DB3-B1A6-408F61905B86}" destId="{7D5FD91A-C568-4EC7-8B1B-3ECB69583C37}" srcOrd="0" destOrd="0" presId="urn:microsoft.com/office/officeart/2018/2/layout/IconVerticalSolidList"/>
    <dgm:cxn modelId="{AB2016B0-FF50-4A21-BB62-A04B0B8B53F8}" type="presParOf" srcId="{C92C7F3D-3A06-4DB3-B1A6-408F61905B86}" destId="{8313060B-A8EA-4CF0-A933-B620B1120FAE}" srcOrd="1" destOrd="0" presId="urn:microsoft.com/office/officeart/2018/2/layout/IconVerticalSolidList"/>
    <dgm:cxn modelId="{784E191C-BA4A-4B36-B097-FECE97D69AF6}" type="presParOf" srcId="{C92C7F3D-3A06-4DB3-B1A6-408F61905B86}" destId="{6882CF78-2A27-407A-9627-2D59678B1645}" srcOrd="2" destOrd="0" presId="urn:microsoft.com/office/officeart/2018/2/layout/IconVerticalSolidList"/>
    <dgm:cxn modelId="{956F9E48-5695-44FF-B3B9-315C35AC2911}" type="presParOf" srcId="{C92C7F3D-3A06-4DB3-B1A6-408F61905B86}" destId="{42CCFC21-15EE-440A-AD9B-EDF1ADB16940}" srcOrd="3" destOrd="0" presId="urn:microsoft.com/office/officeart/2018/2/layout/IconVerticalSolidList"/>
    <dgm:cxn modelId="{F0F764E6-FDB6-47EF-820F-F836395B76C5}" type="presParOf" srcId="{8828F305-0426-48C0-8B89-68DCB58BEB39}" destId="{6EBAA6FC-B1D7-406D-9D0D-A02A5C7177C2}" srcOrd="1" destOrd="0" presId="urn:microsoft.com/office/officeart/2018/2/layout/IconVerticalSolidList"/>
    <dgm:cxn modelId="{B48FE5CB-887A-4A0D-B15F-35D5DA07ECC7}" type="presParOf" srcId="{8828F305-0426-48C0-8B89-68DCB58BEB39}" destId="{A44C6758-A69D-4103-9EA4-B081C4B72B6B}" srcOrd="2" destOrd="0" presId="urn:microsoft.com/office/officeart/2018/2/layout/IconVerticalSolidList"/>
    <dgm:cxn modelId="{14802F27-5639-47BA-8E7A-9B0D79E42F68}" type="presParOf" srcId="{A44C6758-A69D-4103-9EA4-B081C4B72B6B}" destId="{E70F81C6-F9BD-4F65-AB5C-7B72E95F34D1}" srcOrd="0" destOrd="0" presId="urn:microsoft.com/office/officeart/2018/2/layout/IconVerticalSolidList"/>
    <dgm:cxn modelId="{EE95DF18-5B87-4837-954B-855B740F7684}" type="presParOf" srcId="{A44C6758-A69D-4103-9EA4-B081C4B72B6B}" destId="{FAC2F1F6-76DB-4BC4-8BE0-AB81EBCBEA7C}" srcOrd="1" destOrd="0" presId="urn:microsoft.com/office/officeart/2018/2/layout/IconVerticalSolidList"/>
    <dgm:cxn modelId="{E8A6A69F-7160-460E-BFA3-2505FAF4151E}" type="presParOf" srcId="{A44C6758-A69D-4103-9EA4-B081C4B72B6B}" destId="{FFD8675A-DBDA-4D72-941C-88965E382A37}" srcOrd="2" destOrd="0" presId="urn:microsoft.com/office/officeart/2018/2/layout/IconVerticalSolidList"/>
    <dgm:cxn modelId="{58EAD66E-52A2-4B14-B284-2A2F58296378}" type="presParOf" srcId="{A44C6758-A69D-4103-9EA4-B081C4B72B6B}" destId="{9ABB5D24-5C36-49FE-BD4D-B8BB10F2C0A4}" srcOrd="3" destOrd="0" presId="urn:microsoft.com/office/officeart/2018/2/layout/IconVerticalSolidList"/>
    <dgm:cxn modelId="{60EA922B-9296-4B5A-96C0-40A83A13C91D}" type="presParOf" srcId="{8828F305-0426-48C0-8B89-68DCB58BEB39}" destId="{D952E220-62CE-4D4D-A350-AFB4A37984E4}" srcOrd="3" destOrd="0" presId="urn:microsoft.com/office/officeart/2018/2/layout/IconVerticalSolidList"/>
    <dgm:cxn modelId="{25C928C5-4312-4FE5-BAA7-514A631048AE}" type="presParOf" srcId="{8828F305-0426-48C0-8B89-68DCB58BEB39}" destId="{23CFC89B-1D11-441D-8A9E-EB5863DBE369}" srcOrd="4" destOrd="0" presId="urn:microsoft.com/office/officeart/2018/2/layout/IconVerticalSolidList"/>
    <dgm:cxn modelId="{3040D4C5-B1EB-4A17-9740-4FBB7D10AA1E}" type="presParOf" srcId="{23CFC89B-1D11-441D-8A9E-EB5863DBE369}" destId="{8C1D9629-F269-400C-A0E2-CAA0ECACA79F}" srcOrd="0" destOrd="0" presId="urn:microsoft.com/office/officeart/2018/2/layout/IconVerticalSolidList"/>
    <dgm:cxn modelId="{3A987C27-3796-4DD9-918E-7589562230E3}" type="presParOf" srcId="{23CFC89B-1D11-441D-8A9E-EB5863DBE369}" destId="{76277AA9-4FAC-4DFC-803C-BDD0EFFA305B}" srcOrd="1" destOrd="0" presId="urn:microsoft.com/office/officeart/2018/2/layout/IconVerticalSolidList"/>
    <dgm:cxn modelId="{3665A2A5-8CF4-4535-B29D-CCDE27078909}" type="presParOf" srcId="{23CFC89B-1D11-441D-8A9E-EB5863DBE369}" destId="{1180442F-1FE7-4E14-B8E0-9F1A0E00196C}" srcOrd="2" destOrd="0" presId="urn:microsoft.com/office/officeart/2018/2/layout/IconVerticalSolidList"/>
    <dgm:cxn modelId="{6209F286-94B3-4E18-8899-F8DDDEC34521}" type="presParOf" srcId="{23CFC89B-1D11-441D-8A9E-EB5863DBE369}" destId="{D5B1A258-2768-47E9-AEBF-AA83B556E048}" srcOrd="3" destOrd="0" presId="urn:microsoft.com/office/officeart/2018/2/layout/IconVerticalSolidList"/>
    <dgm:cxn modelId="{A09764CF-E0DC-4C9C-B26F-77A0C6BEF5C8}" type="presParOf" srcId="{8828F305-0426-48C0-8B89-68DCB58BEB39}" destId="{2F3E1EF6-E26A-4AC1-8C9F-D64356CF4F93}" srcOrd="5" destOrd="0" presId="urn:microsoft.com/office/officeart/2018/2/layout/IconVerticalSolidList"/>
    <dgm:cxn modelId="{19B3CCEB-25BD-4C5F-A151-4A52121072D6}" type="presParOf" srcId="{8828F305-0426-48C0-8B89-68DCB58BEB39}" destId="{75958755-A326-48A9-B632-E415EFE5931F}" srcOrd="6" destOrd="0" presId="urn:microsoft.com/office/officeart/2018/2/layout/IconVerticalSolidList"/>
    <dgm:cxn modelId="{3A669EBE-677B-4CF0-915A-89674B7A97DD}" type="presParOf" srcId="{75958755-A326-48A9-B632-E415EFE5931F}" destId="{B43CBF4D-6C68-4FB9-85EB-43A2950901A0}" srcOrd="0" destOrd="0" presId="urn:microsoft.com/office/officeart/2018/2/layout/IconVerticalSolidList"/>
    <dgm:cxn modelId="{8836C8CF-034C-4998-8E19-7346365338E1}" type="presParOf" srcId="{75958755-A326-48A9-B632-E415EFE5931F}" destId="{F20353EB-92F0-4CF3-8CC8-9542886EB782}" srcOrd="1" destOrd="0" presId="urn:microsoft.com/office/officeart/2018/2/layout/IconVerticalSolidList"/>
    <dgm:cxn modelId="{E8C1E935-5668-4D91-9736-5EF084C13E36}" type="presParOf" srcId="{75958755-A326-48A9-B632-E415EFE5931F}" destId="{364BFCDB-E39F-4B80-95D8-3F2C71105AF5}" srcOrd="2" destOrd="0" presId="urn:microsoft.com/office/officeart/2018/2/layout/IconVerticalSolidList"/>
    <dgm:cxn modelId="{9EF673F0-B0D3-4D70-85A4-38ADEFA96109}" type="presParOf" srcId="{75958755-A326-48A9-B632-E415EFE5931F}" destId="{C2AE11E5-63EC-4170-862A-C204F112DA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238F2-B641-4D0A-8CAF-C588E5FEC1B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6FF71E-E16D-47E5-B84C-37D9671099DD}">
      <dgm:prSet/>
      <dgm:spPr/>
      <dgm:t>
        <a:bodyPr/>
        <a:lstStyle/>
        <a:p>
          <a:r>
            <a:rPr lang="en-US" dirty="0">
              <a:latin typeface="ChicagoFLF"/>
            </a:rPr>
            <a:t>Youth ministry</a:t>
          </a:r>
        </a:p>
      </dgm:t>
    </dgm:pt>
    <dgm:pt modelId="{BEC51F0F-39FF-4FAE-B575-8DB60F1357A1}" type="parTrans" cxnId="{2AD2536B-D142-4DED-A97F-5E8750EADAA4}">
      <dgm:prSet/>
      <dgm:spPr/>
      <dgm:t>
        <a:bodyPr/>
        <a:lstStyle/>
        <a:p>
          <a:endParaRPr lang="en-US"/>
        </a:p>
      </dgm:t>
    </dgm:pt>
    <dgm:pt modelId="{F853A7CB-B25F-4D91-9800-336A853E8F34}" type="sibTrans" cxnId="{2AD2536B-D142-4DED-A97F-5E8750EADAA4}">
      <dgm:prSet/>
      <dgm:spPr/>
      <dgm:t>
        <a:bodyPr/>
        <a:lstStyle/>
        <a:p>
          <a:endParaRPr lang="en-US"/>
        </a:p>
      </dgm:t>
    </dgm:pt>
    <dgm:pt modelId="{C5B2C55F-1AF0-4486-B75A-3364F77CD126}">
      <dgm:prSet/>
      <dgm:spPr/>
      <dgm:t>
        <a:bodyPr/>
        <a:lstStyle/>
        <a:p>
          <a:r>
            <a:rPr lang="en-US" dirty="0">
              <a:latin typeface="ChicagoFLF"/>
            </a:rPr>
            <a:t>Worship Ministry</a:t>
          </a:r>
        </a:p>
      </dgm:t>
    </dgm:pt>
    <dgm:pt modelId="{FF73FBAA-A41F-4115-8F7D-CC65CDE8C295}" type="parTrans" cxnId="{08A1A74F-5002-4242-810A-54E003CFB877}">
      <dgm:prSet/>
      <dgm:spPr/>
      <dgm:t>
        <a:bodyPr/>
        <a:lstStyle/>
        <a:p>
          <a:endParaRPr lang="en-US"/>
        </a:p>
      </dgm:t>
    </dgm:pt>
    <dgm:pt modelId="{6E3CC84A-110B-4991-93A8-E52636D08855}" type="sibTrans" cxnId="{08A1A74F-5002-4242-810A-54E003CFB877}">
      <dgm:prSet/>
      <dgm:spPr/>
      <dgm:t>
        <a:bodyPr/>
        <a:lstStyle/>
        <a:p>
          <a:endParaRPr lang="en-US"/>
        </a:p>
      </dgm:t>
    </dgm:pt>
    <dgm:pt modelId="{0633477B-DD5D-4681-B23F-C7EE660341E1}">
      <dgm:prSet/>
      <dgm:spPr/>
      <dgm:t>
        <a:bodyPr/>
        <a:lstStyle/>
        <a:p>
          <a:r>
            <a:rPr lang="en-US" dirty="0">
              <a:latin typeface="ChicagoFLF"/>
            </a:rPr>
            <a:t>Children’s Ministry</a:t>
          </a:r>
        </a:p>
      </dgm:t>
    </dgm:pt>
    <dgm:pt modelId="{103F31D6-1329-49EE-9996-9638D916A24B}" type="parTrans" cxnId="{07DA359F-1895-4C54-901A-5D11DAE68E28}">
      <dgm:prSet/>
      <dgm:spPr/>
      <dgm:t>
        <a:bodyPr/>
        <a:lstStyle/>
        <a:p>
          <a:endParaRPr lang="en-US"/>
        </a:p>
      </dgm:t>
    </dgm:pt>
    <dgm:pt modelId="{29EECB2A-43D7-45DC-AF2E-A31E980A0CF0}" type="sibTrans" cxnId="{07DA359F-1895-4C54-901A-5D11DAE68E28}">
      <dgm:prSet/>
      <dgm:spPr/>
      <dgm:t>
        <a:bodyPr/>
        <a:lstStyle/>
        <a:p>
          <a:endParaRPr lang="en-US"/>
        </a:p>
      </dgm:t>
    </dgm:pt>
    <dgm:pt modelId="{01DE0EA2-2E9B-40ED-BD4D-AA9176950700}">
      <dgm:prSet/>
      <dgm:spPr/>
      <dgm:t>
        <a:bodyPr/>
        <a:lstStyle/>
        <a:p>
          <a:r>
            <a:rPr lang="en-US" dirty="0">
              <a:latin typeface="ChicagoFLF"/>
            </a:rPr>
            <a:t>Teaching Ministry</a:t>
          </a:r>
        </a:p>
      </dgm:t>
    </dgm:pt>
    <dgm:pt modelId="{730A9BC5-2803-4C7A-9447-2379E080F255}" type="parTrans" cxnId="{18A123B7-DF8F-4976-9F14-43754A804976}">
      <dgm:prSet/>
      <dgm:spPr/>
      <dgm:t>
        <a:bodyPr/>
        <a:lstStyle/>
        <a:p>
          <a:endParaRPr lang="en-US"/>
        </a:p>
      </dgm:t>
    </dgm:pt>
    <dgm:pt modelId="{4C3C47E5-F1D4-4CCC-872D-D0CFEC7D722E}" type="sibTrans" cxnId="{18A123B7-DF8F-4976-9F14-43754A804976}">
      <dgm:prSet/>
      <dgm:spPr/>
      <dgm:t>
        <a:bodyPr/>
        <a:lstStyle/>
        <a:p>
          <a:endParaRPr lang="en-US"/>
        </a:p>
      </dgm:t>
    </dgm:pt>
    <dgm:pt modelId="{A6184C9B-C884-4255-8051-D51FC84168E7}">
      <dgm:prSet/>
      <dgm:spPr/>
      <dgm:t>
        <a:bodyPr/>
        <a:lstStyle/>
        <a:p>
          <a:r>
            <a:rPr lang="en-US" dirty="0">
              <a:latin typeface="ChicagoFLF"/>
            </a:rPr>
            <a:t>Church planting (starting new churches in unchurched places)</a:t>
          </a:r>
        </a:p>
      </dgm:t>
    </dgm:pt>
    <dgm:pt modelId="{947C1999-3E05-4D62-A837-FEF19F6348DF}" type="parTrans" cxnId="{034AA030-8444-452A-8BBC-EEE138055CA8}">
      <dgm:prSet/>
      <dgm:spPr/>
      <dgm:t>
        <a:bodyPr/>
        <a:lstStyle/>
        <a:p>
          <a:endParaRPr lang="en-US"/>
        </a:p>
      </dgm:t>
    </dgm:pt>
    <dgm:pt modelId="{E5B1DC17-727E-41C7-BA82-2E45E72961D4}" type="sibTrans" cxnId="{034AA030-8444-452A-8BBC-EEE138055CA8}">
      <dgm:prSet/>
      <dgm:spPr/>
      <dgm:t>
        <a:bodyPr/>
        <a:lstStyle/>
        <a:p>
          <a:endParaRPr lang="en-US"/>
        </a:p>
      </dgm:t>
    </dgm:pt>
    <dgm:pt modelId="{5E7128FE-9D65-4DB8-AAA1-8E679F2ADD70}">
      <dgm:prSet/>
      <dgm:spPr/>
      <dgm:t>
        <a:bodyPr/>
        <a:lstStyle/>
        <a:p>
          <a:r>
            <a:rPr lang="en-US" dirty="0">
              <a:latin typeface="ChicagoFLF"/>
            </a:rPr>
            <a:t>Being a missionary in another part of the world</a:t>
          </a:r>
        </a:p>
      </dgm:t>
    </dgm:pt>
    <dgm:pt modelId="{2B0E630E-2466-4212-A2B1-A11BB087D5D8}" type="parTrans" cxnId="{ED012E88-6E1C-4C6E-899A-6EC118A82B06}">
      <dgm:prSet/>
      <dgm:spPr/>
      <dgm:t>
        <a:bodyPr/>
        <a:lstStyle/>
        <a:p>
          <a:endParaRPr lang="en-US"/>
        </a:p>
      </dgm:t>
    </dgm:pt>
    <dgm:pt modelId="{0C887FBC-6BF6-4033-8BCA-2E5C7A4B9038}" type="sibTrans" cxnId="{ED012E88-6E1C-4C6E-899A-6EC118A82B06}">
      <dgm:prSet/>
      <dgm:spPr/>
      <dgm:t>
        <a:bodyPr/>
        <a:lstStyle/>
        <a:p>
          <a:endParaRPr lang="en-US"/>
        </a:p>
      </dgm:t>
    </dgm:pt>
    <dgm:pt modelId="{5F77945D-3AC8-43BA-803E-3AFB1603BADF}">
      <dgm:prSet/>
      <dgm:spPr/>
      <dgm:t>
        <a:bodyPr/>
        <a:lstStyle/>
        <a:p>
          <a:r>
            <a:rPr lang="en-US" dirty="0">
              <a:latin typeface="ChicagoFLF"/>
            </a:rPr>
            <a:t>Working for a parachurch organization</a:t>
          </a:r>
        </a:p>
      </dgm:t>
    </dgm:pt>
    <dgm:pt modelId="{63A7EA1F-0592-4A10-B953-9C347D12A456}" type="parTrans" cxnId="{108C1223-6A7D-41F8-853D-01E4F38F91DB}">
      <dgm:prSet/>
      <dgm:spPr/>
      <dgm:t>
        <a:bodyPr/>
        <a:lstStyle/>
        <a:p>
          <a:endParaRPr lang="en-US"/>
        </a:p>
      </dgm:t>
    </dgm:pt>
    <dgm:pt modelId="{113C42F1-D85A-494A-9B22-DDA144D9574A}" type="sibTrans" cxnId="{108C1223-6A7D-41F8-853D-01E4F38F91DB}">
      <dgm:prSet/>
      <dgm:spPr/>
      <dgm:t>
        <a:bodyPr/>
        <a:lstStyle/>
        <a:p>
          <a:endParaRPr lang="en-US"/>
        </a:p>
      </dgm:t>
    </dgm:pt>
    <dgm:pt modelId="{59313010-D0FA-4606-BFA7-505D1DA6CF68}" type="pres">
      <dgm:prSet presAssocID="{684238F2-B641-4D0A-8CAF-C588E5FEC1BF}" presName="linear" presStyleCnt="0">
        <dgm:presLayoutVars>
          <dgm:animLvl val="lvl"/>
          <dgm:resizeHandles val="exact"/>
        </dgm:presLayoutVars>
      </dgm:prSet>
      <dgm:spPr/>
    </dgm:pt>
    <dgm:pt modelId="{0D8356B7-E4B2-4E24-83A4-268B46DC32C9}" type="pres">
      <dgm:prSet presAssocID="{9B6FF71E-E16D-47E5-B84C-37D9671099D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CA3B19-1091-4E22-9511-91F0F33768B9}" type="pres">
      <dgm:prSet presAssocID="{F853A7CB-B25F-4D91-9800-336A853E8F34}" presName="spacer" presStyleCnt="0"/>
      <dgm:spPr/>
    </dgm:pt>
    <dgm:pt modelId="{7B9DD75E-596D-4600-8CA1-3E3BD493909C}" type="pres">
      <dgm:prSet presAssocID="{C5B2C55F-1AF0-4486-B75A-3364F77CD1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D6A7A92-EDBC-41B0-A82F-622FC9E5D871}" type="pres">
      <dgm:prSet presAssocID="{6E3CC84A-110B-4991-93A8-E52636D08855}" presName="spacer" presStyleCnt="0"/>
      <dgm:spPr/>
    </dgm:pt>
    <dgm:pt modelId="{6E997DAE-4BA5-4683-BE12-8F6B25718874}" type="pres">
      <dgm:prSet presAssocID="{0633477B-DD5D-4681-B23F-C7EE660341E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200CC0D-07CB-47BD-A1E2-65257B5EEC35}" type="pres">
      <dgm:prSet presAssocID="{29EECB2A-43D7-45DC-AF2E-A31E980A0CF0}" presName="spacer" presStyleCnt="0"/>
      <dgm:spPr/>
    </dgm:pt>
    <dgm:pt modelId="{A50F1DAA-D77B-4889-A858-932215EACC0A}" type="pres">
      <dgm:prSet presAssocID="{01DE0EA2-2E9B-40ED-BD4D-AA917695070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C4A2B3E-8EA7-4091-8A04-6869E0BAACAB}" type="pres">
      <dgm:prSet presAssocID="{4C3C47E5-F1D4-4CCC-872D-D0CFEC7D722E}" presName="spacer" presStyleCnt="0"/>
      <dgm:spPr/>
    </dgm:pt>
    <dgm:pt modelId="{2317A9CB-6B0B-4313-B989-125C3F54CDD7}" type="pres">
      <dgm:prSet presAssocID="{A6184C9B-C884-4255-8051-D51FC84168E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DFAE954-E9D6-4DA7-A8AC-9EA1843E1DB6}" type="pres">
      <dgm:prSet presAssocID="{E5B1DC17-727E-41C7-BA82-2E45E72961D4}" presName="spacer" presStyleCnt="0"/>
      <dgm:spPr/>
    </dgm:pt>
    <dgm:pt modelId="{37A66067-DC39-4FF2-A0BD-CF37F7612A71}" type="pres">
      <dgm:prSet presAssocID="{5E7128FE-9D65-4DB8-AAA1-8E679F2ADD7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26168C6-033F-4C56-9470-BA700734EABB}" type="pres">
      <dgm:prSet presAssocID="{0C887FBC-6BF6-4033-8BCA-2E5C7A4B9038}" presName="spacer" presStyleCnt="0"/>
      <dgm:spPr/>
    </dgm:pt>
    <dgm:pt modelId="{F28D1B9F-DEBF-425A-9E4F-CDED41E7D4D0}" type="pres">
      <dgm:prSet presAssocID="{5F77945D-3AC8-43BA-803E-3AFB1603BAD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FF8B414-A9B2-45FC-A979-017B3DC72D7D}" type="presOf" srcId="{A6184C9B-C884-4255-8051-D51FC84168E7}" destId="{2317A9CB-6B0B-4313-B989-125C3F54CDD7}" srcOrd="0" destOrd="0" presId="urn:microsoft.com/office/officeart/2005/8/layout/vList2"/>
    <dgm:cxn modelId="{108C1223-6A7D-41F8-853D-01E4F38F91DB}" srcId="{684238F2-B641-4D0A-8CAF-C588E5FEC1BF}" destId="{5F77945D-3AC8-43BA-803E-3AFB1603BADF}" srcOrd="6" destOrd="0" parTransId="{63A7EA1F-0592-4A10-B953-9C347D12A456}" sibTransId="{113C42F1-D85A-494A-9B22-DDA144D9574A}"/>
    <dgm:cxn modelId="{034AA030-8444-452A-8BBC-EEE138055CA8}" srcId="{684238F2-B641-4D0A-8CAF-C588E5FEC1BF}" destId="{A6184C9B-C884-4255-8051-D51FC84168E7}" srcOrd="4" destOrd="0" parTransId="{947C1999-3E05-4D62-A837-FEF19F6348DF}" sibTransId="{E5B1DC17-727E-41C7-BA82-2E45E72961D4}"/>
    <dgm:cxn modelId="{1A0A2441-D847-4C09-BE2F-456791FC047D}" type="presOf" srcId="{01DE0EA2-2E9B-40ED-BD4D-AA9176950700}" destId="{A50F1DAA-D77B-4889-A858-932215EACC0A}" srcOrd="0" destOrd="0" presId="urn:microsoft.com/office/officeart/2005/8/layout/vList2"/>
    <dgm:cxn modelId="{08A1A74F-5002-4242-810A-54E003CFB877}" srcId="{684238F2-B641-4D0A-8CAF-C588E5FEC1BF}" destId="{C5B2C55F-1AF0-4486-B75A-3364F77CD126}" srcOrd="1" destOrd="0" parTransId="{FF73FBAA-A41F-4115-8F7D-CC65CDE8C295}" sibTransId="{6E3CC84A-110B-4991-93A8-E52636D08855}"/>
    <dgm:cxn modelId="{2AD2536B-D142-4DED-A97F-5E8750EADAA4}" srcId="{684238F2-B641-4D0A-8CAF-C588E5FEC1BF}" destId="{9B6FF71E-E16D-47E5-B84C-37D9671099DD}" srcOrd="0" destOrd="0" parTransId="{BEC51F0F-39FF-4FAE-B575-8DB60F1357A1}" sibTransId="{F853A7CB-B25F-4D91-9800-336A853E8F34}"/>
    <dgm:cxn modelId="{3FEB1E77-96BC-4718-8C07-BBDD4E8838B0}" type="presOf" srcId="{684238F2-B641-4D0A-8CAF-C588E5FEC1BF}" destId="{59313010-D0FA-4606-BFA7-505D1DA6CF68}" srcOrd="0" destOrd="0" presId="urn:microsoft.com/office/officeart/2005/8/layout/vList2"/>
    <dgm:cxn modelId="{ED012E88-6E1C-4C6E-899A-6EC118A82B06}" srcId="{684238F2-B641-4D0A-8CAF-C588E5FEC1BF}" destId="{5E7128FE-9D65-4DB8-AAA1-8E679F2ADD70}" srcOrd="5" destOrd="0" parTransId="{2B0E630E-2466-4212-A2B1-A11BB087D5D8}" sibTransId="{0C887FBC-6BF6-4033-8BCA-2E5C7A4B9038}"/>
    <dgm:cxn modelId="{BD6DBD88-AAD8-41F6-AE1A-CE63CD24B234}" type="presOf" srcId="{C5B2C55F-1AF0-4486-B75A-3364F77CD126}" destId="{7B9DD75E-596D-4600-8CA1-3E3BD493909C}" srcOrd="0" destOrd="0" presId="urn:microsoft.com/office/officeart/2005/8/layout/vList2"/>
    <dgm:cxn modelId="{AB5B499E-12B9-4048-98C4-B33D6B0578EE}" type="presOf" srcId="{9B6FF71E-E16D-47E5-B84C-37D9671099DD}" destId="{0D8356B7-E4B2-4E24-83A4-268B46DC32C9}" srcOrd="0" destOrd="0" presId="urn:microsoft.com/office/officeart/2005/8/layout/vList2"/>
    <dgm:cxn modelId="{07DA359F-1895-4C54-901A-5D11DAE68E28}" srcId="{684238F2-B641-4D0A-8CAF-C588E5FEC1BF}" destId="{0633477B-DD5D-4681-B23F-C7EE660341E1}" srcOrd="2" destOrd="0" parTransId="{103F31D6-1329-49EE-9996-9638D916A24B}" sibTransId="{29EECB2A-43D7-45DC-AF2E-A31E980A0CF0}"/>
    <dgm:cxn modelId="{C13261AD-5963-4623-9178-6493C0D2EC39}" type="presOf" srcId="{5E7128FE-9D65-4DB8-AAA1-8E679F2ADD70}" destId="{37A66067-DC39-4FF2-A0BD-CF37F7612A71}" srcOrd="0" destOrd="0" presId="urn:microsoft.com/office/officeart/2005/8/layout/vList2"/>
    <dgm:cxn modelId="{18A123B7-DF8F-4976-9F14-43754A804976}" srcId="{684238F2-B641-4D0A-8CAF-C588E5FEC1BF}" destId="{01DE0EA2-2E9B-40ED-BD4D-AA9176950700}" srcOrd="3" destOrd="0" parTransId="{730A9BC5-2803-4C7A-9447-2379E080F255}" sibTransId="{4C3C47E5-F1D4-4CCC-872D-D0CFEC7D722E}"/>
    <dgm:cxn modelId="{6EBDC5DF-6DC5-4E81-B785-01809C71B0AB}" type="presOf" srcId="{5F77945D-3AC8-43BA-803E-3AFB1603BADF}" destId="{F28D1B9F-DEBF-425A-9E4F-CDED41E7D4D0}" srcOrd="0" destOrd="0" presId="urn:microsoft.com/office/officeart/2005/8/layout/vList2"/>
    <dgm:cxn modelId="{238E20E4-521D-44BE-863A-3C183E7959C8}" type="presOf" srcId="{0633477B-DD5D-4681-B23F-C7EE660341E1}" destId="{6E997DAE-4BA5-4683-BE12-8F6B25718874}" srcOrd="0" destOrd="0" presId="urn:microsoft.com/office/officeart/2005/8/layout/vList2"/>
    <dgm:cxn modelId="{6EC6F88D-532F-4943-9DFE-16E37D3AC987}" type="presParOf" srcId="{59313010-D0FA-4606-BFA7-505D1DA6CF68}" destId="{0D8356B7-E4B2-4E24-83A4-268B46DC32C9}" srcOrd="0" destOrd="0" presId="urn:microsoft.com/office/officeart/2005/8/layout/vList2"/>
    <dgm:cxn modelId="{D92563BD-962D-4008-A311-548EA69C5773}" type="presParOf" srcId="{59313010-D0FA-4606-BFA7-505D1DA6CF68}" destId="{6FCA3B19-1091-4E22-9511-91F0F33768B9}" srcOrd="1" destOrd="0" presId="urn:microsoft.com/office/officeart/2005/8/layout/vList2"/>
    <dgm:cxn modelId="{ADFFB895-0773-462B-A5DA-F0C69DC6548F}" type="presParOf" srcId="{59313010-D0FA-4606-BFA7-505D1DA6CF68}" destId="{7B9DD75E-596D-4600-8CA1-3E3BD493909C}" srcOrd="2" destOrd="0" presId="urn:microsoft.com/office/officeart/2005/8/layout/vList2"/>
    <dgm:cxn modelId="{E766261E-CD2D-4867-BE01-AE75FF778CB9}" type="presParOf" srcId="{59313010-D0FA-4606-BFA7-505D1DA6CF68}" destId="{DD6A7A92-EDBC-41B0-A82F-622FC9E5D871}" srcOrd="3" destOrd="0" presId="urn:microsoft.com/office/officeart/2005/8/layout/vList2"/>
    <dgm:cxn modelId="{594E711D-3E37-4C62-B584-475348808EAD}" type="presParOf" srcId="{59313010-D0FA-4606-BFA7-505D1DA6CF68}" destId="{6E997DAE-4BA5-4683-BE12-8F6B25718874}" srcOrd="4" destOrd="0" presId="urn:microsoft.com/office/officeart/2005/8/layout/vList2"/>
    <dgm:cxn modelId="{A83F3EF5-6591-4730-A3D5-B67079EFD05F}" type="presParOf" srcId="{59313010-D0FA-4606-BFA7-505D1DA6CF68}" destId="{2200CC0D-07CB-47BD-A1E2-65257B5EEC35}" srcOrd="5" destOrd="0" presId="urn:microsoft.com/office/officeart/2005/8/layout/vList2"/>
    <dgm:cxn modelId="{FAD54E4D-2E15-43AA-82C1-E24E8EA5A86E}" type="presParOf" srcId="{59313010-D0FA-4606-BFA7-505D1DA6CF68}" destId="{A50F1DAA-D77B-4889-A858-932215EACC0A}" srcOrd="6" destOrd="0" presId="urn:microsoft.com/office/officeart/2005/8/layout/vList2"/>
    <dgm:cxn modelId="{90F24DA0-E589-427D-B369-84198D5B707F}" type="presParOf" srcId="{59313010-D0FA-4606-BFA7-505D1DA6CF68}" destId="{AC4A2B3E-8EA7-4091-8A04-6869E0BAACAB}" srcOrd="7" destOrd="0" presId="urn:microsoft.com/office/officeart/2005/8/layout/vList2"/>
    <dgm:cxn modelId="{DF3212FF-741D-4107-A8CE-8B2807776C30}" type="presParOf" srcId="{59313010-D0FA-4606-BFA7-505D1DA6CF68}" destId="{2317A9CB-6B0B-4313-B989-125C3F54CDD7}" srcOrd="8" destOrd="0" presId="urn:microsoft.com/office/officeart/2005/8/layout/vList2"/>
    <dgm:cxn modelId="{47EF67DC-7FB2-4543-B845-A2DE2E99E2BE}" type="presParOf" srcId="{59313010-D0FA-4606-BFA7-505D1DA6CF68}" destId="{FDFAE954-E9D6-4DA7-A8AC-9EA1843E1DB6}" srcOrd="9" destOrd="0" presId="urn:microsoft.com/office/officeart/2005/8/layout/vList2"/>
    <dgm:cxn modelId="{5A03F8CB-15FA-48B1-AE05-D02CD85878B4}" type="presParOf" srcId="{59313010-D0FA-4606-BFA7-505D1DA6CF68}" destId="{37A66067-DC39-4FF2-A0BD-CF37F7612A71}" srcOrd="10" destOrd="0" presId="urn:microsoft.com/office/officeart/2005/8/layout/vList2"/>
    <dgm:cxn modelId="{EF94C02C-E7B7-4347-BFC4-258E973DFFE1}" type="presParOf" srcId="{59313010-D0FA-4606-BFA7-505D1DA6CF68}" destId="{E26168C6-033F-4C56-9470-BA700734EABB}" srcOrd="11" destOrd="0" presId="urn:microsoft.com/office/officeart/2005/8/layout/vList2"/>
    <dgm:cxn modelId="{C93C5DE4-DEEA-45FC-9737-549CED510708}" type="presParOf" srcId="{59313010-D0FA-4606-BFA7-505D1DA6CF68}" destId="{F28D1B9F-DEBF-425A-9E4F-CDED41E7D4D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FD91A-C568-4EC7-8B1B-3ECB69583C37}">
      <dsp:nvSpPr>
        <dsp:cNvPr id="0" name=""/>
        <dsp:cNvSpPr/>
      </dsp:nvSpPr>
      <dsp:spPr>
        <a:xfrm>
          <a:off x="0" y="1490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3060B-A8EA-4CF0-A933-B620B1120FAE}">
      <dsp:nvSpPr>
        <dsp:cNvPr id="0" name=""/>
        <dsp:cNvSpPr/>
      </dsp:nvSpPr>
      <dsp:spPr>
        <a:xfrm>
          <a:off x="228450" y="171411"/>
          <a:ext cx="415363" cy="415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FC21-15EE-440A-AD9B-EDF1ADB16940}">
      <dsp:nvSpPr>
        <dsp:cNvPr id="0" name=""/>
        <dsp:cNvSpPr/>
      </dsp:nvSpPr>
      <dsp:spPr>
        <a:xfrm>
          <a:off x="872264" y="1490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Share your name, grade, and where you are from.</a:t>
          </a:r>
        </a:p>
      </dsp:txBody>
      <dsp:txXfrm>
        <a:off x="872264" y="1490"/>
        <a:ext cx="10541705" cy="755207"/>
      </dsp:txXfrm>
    </dsp:sp>
    <dsp:sp modelId="{E70F81C6-F9BD-4F65-AB5C-7B72E95F34D1}">
      <dsp:nvSpPr>
        <dsp:cNvPr id="0" name=""/>
        <dsp:cNvSpPr/>
      </dsp:nvSpPr>
      <dsp:spPr>
        <a:xfrm>
          <a:off x="0" y="945498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2F1F6-76DB-4BC4-8BE0-AB81EBCBEA7C}">
      <dsp:nvSpPr>
        <dsp:cNvPr id="0" name=""/>
        <dsp:cNvSpPr/>
      </dsp:nvSpPr>
      <dsp:spPr>
        <a:xfrm>
          <a:off x="228450" y="1115420"/>
          <a:ext cx="415363" cy="415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B5D24-5C36-49FE-BD4D-B8BB10F2C0A4}">
      <dsp:nvSpPr>
        <dsp:cNvPr id="0" name=""/>
        <dsp:cNvSpPr/>
      </dsp:nvSpPr>
      <dsp:spPr>
        <a:xfrm>
          <a:off x="872264" y="945498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Why did you choose to attend this class?</a:t>
          </a:r>
        </a:p>
      </dsp:txBody>
      <dsp:txXfrm>
        <a:off x="872264" y="945498"/>
        <a:ext cx="10541705" cy="755207"/>
      </dsp:txXfrm>
    </dsp:sp>
    <dsp:sp modelId="{8C1D9629-F269-400C-A0E2-CAA0ECACA79F}">
      <dsp:nvSpPr>
        <dsp:cNvPr id="0" name=""/>
        <dsp:cNvSpPr/>
      </dsp:nvSpPr>
      <dsp:spPr>
        <a:xfrm>
          <a:off x="0" y="1889507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77AA9-4FAC-4DFC-803C-BDD0EFFA305B}">
      <dsp:nvSpPr>
        <dsp:cNvPr id="0" name=""/>
        <dsp:cNvSpPr/>
      </dsp:nvSpPr>
      <dsp:spPr>
        <a:xfrm>
          <a:off x="228450" y="2059429"/>
          <a:ext cx="415363" cy="4153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1A258-2768-47E9-AEBF-AA83B556E048}">
      <dsp:nvSpPr>
        <dsp:cNvPr id="0" name=""/>
        <dsp:cNvSpPr/>
      </dsp:nvSpPr>
      <dsp:spPr>
        <a:xfrm>
          <a:off x="872264" y="1889507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is one person in ministry you admire? Why? </a:t>
          </a:r>
        </a:p>
      </dsp:txBody>
      <dsp:txXfrm>
        <a:off x="872264" y="1889507"/>
        <a:ext cx="10541705" cy="755207"/>
      </dsp:txXfrm>
    </dsp:sp>
    <dsp:sp modelId="{B43CBF4D-6C68-4FB9-85EB-43A2950901A0}">
      <dsp:nvSpPr>
        <dsp:cNvPr id="0" name=""/>
        <dsp:cNvSpPr/>
      </dsp:nvSpPr>
      <dsp:spPr>
        <a:xfrm>
          <a:off x="0" y="2833516"/>
          <a:ext cx="11413970" cy="7552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353EB-92F0-4CF3-8CC8-9542886EB782}">
      <dsp:nvSpPr>
        <dsp:cNvPr id="0" name=""/>
        <dsp:cNvSpPr/>
      </dsp:nvSpPr>
      <dsp:spPr>
        <a:xfrm>
          <a:off x="228450" y="3003438"/>
          <a:ext cx="415363" cy="4153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E11E5-63EC-4170-862A-C204F112DA69}">
      <dsp:nvSpPr>
        <dsp:cNvPr id="0" name=""/>
        <dsp:cNvSpPr/>
      </dsp:nvSpPr>
      <dsp:spPr>
        <a:xfrm>
          <a:off x="872264" y="2833516"/>
          <a:ext cx="10541705" cy="75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26" tIns="79926" rIns="79926" bIns="79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is one question you have about full time ministry?</a:t>
          </a:r>
        </a:p>
      </dsp:txBody>
      <dsp:txXfrm>
        <a:off x="872264" y="2833516"/>
        <a:ext cx="10541705" cy="755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356B7-E4B2-4E24-83A4-268B46DC32C9}">
      <dsp:nvSpPr>
        <dsp:cNvPr id="0" name=""/>
        <dsp:cNvSpPr/>
      </dsp:nvSpPr>
      <dsp:spPr>
        <a:xfrm>
          <a:off x="0" y="87096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Youth ministry</a:t>
          </a:r>
        </a:p>
      </dsp:txBody>
      <dsp:txXfrm>
        <a:off x="31613" y="118709"/>
        <a:ext cx="9813196" cy="584369"/>
      </dsp:txXfrm>
    </dsp:sp>
    <dsp:sp modelId="{7B9DD75E-596D-4600-8CA1-3E3BD493909C}">
      <dsp:nvSpPr>
        <dsp:cNvPr id="0" name=""/>
        <dsp:cNvSpPr/>
      </dsp:nvSpPr>
      <dsp:spPr>
        <a:xfrm>
          <a:off x="0" y="812451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Worship Ministry</a:t>
          </a:r>
        </a:p>
      </dsp:txBody>
      <dsp:txXfrm>
        <a:off x="31613" y="844064"/>
        <a:ext cx="9813196" cy="584369"/>
      </dsp:txXfrm>
    </dsp:sp>
    <dsp:sp modelId="{6E997DAE-4BA5-4683-BE12-8F6B25718874}">
      <dsp:nvSpPr>
        <dsp:cNvPr id="0" name=""/>
        <dsp:cNvSpPr/>
      </dsp:nvSpPr>
      <dsp:spPr>
        <a:xfrm>
          <a:off x="0" y="1537806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Children’s Ministry</a:t>
          </a:r>
        </a:p>
      </dsp:txBody>
      <dsp:txXfrm>
        <a:off x="31613" y="1569419"/>
        <a:ext cx="9813196" cy="584369"/>
      </dsp:txXfrm>
    </dsp:sp>
    <dsp:sp modelId="{A50F1DAA-D77B-4889-A858-932215EACC0A}">
      <dsp:nvSpPr>
        <dsp:cNvPr id="0" name=""/>
        <dsp:cNvSpPr/>
      </dsp:nvSpPr>
      <dsp:spPr>
        <a:xfrm>
          <a:off x="0" y="2263161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Teaching Ministry</a:t>
          </a:r>
        </a:p>
      </dsp:txBody>
      <dsp:txXfrm>
        <a:off x="31613" y="2294774"/>
        <a:ext cx="9813196" cy="584369"/>
      </dsp:txXfrm>
    </dsp:sp>
    <dsp:sp modelId="{2317A9CB-6B0B-4313-B989-125C3F54CDD7}">
      <dsp:nvSpPr>
        <dsp:cNvPr id="0" name=""/>
        <dsp:cNvSpPr/>
      </dsp:nvSpPr>
      <dsp:spPr>
        <a:xfrm>
          <a:off x="0" y="2988516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Church planting (starting new churches in unchurched places)</a:t>
          </a:r>
        </a:p>
      </dsp:txBody>
      <dsp:txXfrm>
        <a:off x="31613" y="3020129"/>
        <a:ext cx="9813196" cy="584369"/>
      </dsp:txXfrm>
    </dsp:sp>
    <dsp:sp modelId="{37A66067-DC39-4FF2-A0BD-CF37F7612A71}">
      <dsp:nvSpPr>
        <dsp:cNvPr id="0" name=""/>
        <dsp:cNvSpPr/>
      </dsp:nvSpPr>
      <dsp:spPr>
        <a:xfrm>
          <a:off x="0" y="3713871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Being a missionary in another part of the world</a:t>
          </a:r>
        </a:p>
      </dsp:txBody>
      <dsp:txXfrm>
        <a:off x="31613" y="3745484"/>
        <a:ext cx="9813196" cy="584369"/>
      </dsp:txXfrm>
    </dsp:sp>
    <dsp:sp modelId="{F28D1B9F-DEBF-425A-9E4F-CDED41E7D4D0}">
      <dsp:nvSpPr>
        <dsp:cNvPr id="0" name=""/>
        <dsp:cNvSpPr/>
      </dsp:nvSpPr>
      <dsp:spPr>
        <a:xfrm>
          <a:off x="0" y="4439226"/>
          <a:ext cx="9876422" cy="6475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icagoFLF"/>
            </a:rPr>
            <a:t>Working for a parachurch organization</a:t>
          </a:r>
        </a:p>
      </dsp:txBody>
      <dsp:txXfrm>
        <a:off x="31613" y="4470839"/>
        <a:ext cx="981319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3A5D-9EEB-4CF3-B7AB-842DDAD3F723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1D3C7-51B0-4CB6-9006-61CA638B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1D3C7-51B0-4CB6-9006-61CA638B4B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EF5D-C38E-E23B-0F4E-864A11FC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3D96A-3691-CEC7-CFF4-666298B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1B5A-565C-41FD-E4E8-2546D5F5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C031-698B-0C05-3D4E-38EB9537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A87D6-2345-E125-B127-1AC4B1D0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51F2-BB06-F181-5C5D-12CEED09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9B167-CEA2-F40F-9CF9-91C91A1D0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C4D1-503E-2073-AEA6-5E14F168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3686F-2B1F-59EE-1C49-3BF29011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24D8-136C-BD5C-2B39-2FED7700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A5A06-3472-B26E-39AF-792C98BC1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00B14-3908-5BE0-67A0-55FEF3DDD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41E3-9D57-536C-A53A-BA6AB645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CB258-9896-6660-AACF-9283DA37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6DB8-E0A4-9F0C-C75F-2B9B65AE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75B5-65BF-BDF4-0C6F-9CA34979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0780-32ED-2541-1817-C6FA1E8A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3B9C-1FB3-372E-FEC5-2DA8BB9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58947-C229-2697-C8C9-335E7865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77A9-4FA8-B291-08AC-F7D2546B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8117-1529-B136-6C55-79BB3230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3C1EA-5759-4B3B-FA8D-3DCA1D7BB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D184F-456F-1B77-E068-AA9DB607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5D710-EC54-6659-5D1A-CCA4F8E3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D9C59-A252-E421-1AEA-FDFAA608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4A1F-1F0E-FC42-2E84-AEC08A80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BB94-15C5-8ECD-C925-BD28368DB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BE28C-4BB7-FFE6-5AB7-CA9E94205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61F64-FE84-5358-5529-FB102DC8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CF5D2-AE46-4F43-FEC1-80B9318D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3E0A-640B-E15C-D07B-D7497720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B880-7C6A-791E-70B5-4988ABDB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9F700-5197-BFA8-1D56-B0F2273B1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DFA4C-576F-9ED5-BBB3-A78F1563E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FD1F1-6E1B-7EB2-2290-ABA0E088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856D6-D823-3F5A-D0F7-64655F19D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0477E-874A-373C-85E5-7BE7C62F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17AAC-8492-B2CB-A3F3-3F44570D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8F4A9-3F02-F73C-2DFD-5F734076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ADC0-0B03-99BB-E2E5-41C5AC85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26475-D1AE-2A1F-34AB-90A7F1F4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85A99-4088-965F-AFF1-CEFEB532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DEABB-9943-69D8-18BF-3B4F8243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40005-2A3E-EE58-0BA0-18A67AA8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03DE4-D805-B4E5-977E-293DD9EF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56E3B-A69C-C73B-00B5-1C315B4B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598C-EEC2-C38E-588F-8705367B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F8A7-7836-5113-59C5-4D9FB02A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7FB4-1A65-2BAC-D4ED-4DCCB212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3F4C0-5156-C97B-7303-11C3DBF0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FA5B-4B19-D11E-9AA0-A61EA7E9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6099-E76C-50AF-7DD7-46E01CD3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FC7F-ED09-008E-DE0E-1E7E1C6F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B570C-52F8-D4E8-81E8-589FD09B1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4476E-0016-C264-5035-F0AF3507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56F21-662B-6C44-1364-DD40D07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8E096-2DC3-E9A1-06B2-93B0CB17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FD6F3-5145-A439-3E4B-9C0E172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D5984-5B01-AC65-A324-860F7A49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1C600-1434-5B7B-CD38-291CDEE0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0908-71AC-DDAE-99D6-E82590BCC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6E02C-1865-4744-98A5-5AE2B9368B8E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CA8A1-8FF1-0A9B-8D2F-313BFEF8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0BF52-31C7-C210-8B78-D1130B52D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4EAF0-880A-5F48-B70E-0B3097D2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F6D96AF-6C48-1151-220D-ABF42F17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25" y="5980387"/>
            <a:ext cx="262205" cy="671567"/>
          </a:xfrm>
          <a:prstGeom prst="rect">
            <a:avLst/>
          </a:prstGeom>
        </p:spPr>
      </p:pic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8E88F553-D52F-EA62-2FA2-B873DCBC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2404238"/>
            <a:ext cx="4561840" cy="20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D8F439C-8B64-7DE9-F62C-9CE710DC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80" y="2404238"/>
            <a:ext cx="4561840" cy="20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8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26B3-1AC7-1F32-CB46-5CE8B21D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B4211-1972-1C43-7694-E58D8019F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463D-69D5-BD39-5F69-F17D100C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6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2588474" y="2944420"/>
            <a:ext cx="70150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hicagoFLF" panose="02010603020000020004" pitchFamily="2" charset="77"/>
              </a:rPr>
              <a:t>Vocational Ministry</a:t>
            </a:r>
          </a:p>
          <a:p>
            <a:pPr algn="ctr"/>
            <a:endParaRPr lang="en-US" sz="5000" dirty="0">
              <a:solidFill>
                <a:schemeClr val="bg1"/>
              </a:solidFill>
              <a:latin typeface="ChicagoFLF" panose="02010603020000020004" pitchFamily="2" charset="77"/>
            </a:endParaRP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ChicagoFLF" panose="02010603020000020004" pitchFamily="2" charset="77"/>
              </a:rPr>
              <a:t>101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008B467B-BF3B-2E82-AB36-64BAB849D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628033"/>
              </p:ext>
            </p:extLst>
          </p:nvPr>
        </p:nvGraphicFramePr>
        <p:xfrm>
          <a:off x="538480" y="1633893"/>
          <a:ext cx="11413970" cy="359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386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3009931" y="3160753"/>
            <a:ext cx="6172139" cy="758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40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e’re ALL called to ministry.</a:t>
            </a:r>
            <a:r>
              <a:rPr lang="en-US" sz="400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  <a:endParaRPr lang="en-US" sz="4000" u="none" strike="noStrike" kern="100" dirty="0">
              <a:solidFill>
                <a:schemeClr val="bg1"/>
              </a:solidFill>
              <a:effectLst/>
              <a:latin typeface="ChicagoFLF" panose="02010603020000020004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2375556" y="2417473"/>
            <a:ext cx="7645138" cy="204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“For we are God’s handiwork created in Christ Jesus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to do good works which were prepared in advance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for us to do.”                                        </a:t>
            </a:r>
          </a:p>
          <a:p>
            <a:pPr algn="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Ephesians 2.10 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4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1913641" y="3160753"/>
            <a:ext cx="6566824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Ministry = What </a:t>
            </a:r>
            <a:r>
              <a:rPr lang="en-US" sz="2800" dirty="0">
                <a:solidFill>
                  <a:schemeClr val="bg1"/>
                </a:solidFill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 do for God 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1913641" y="3160753"/>
            <a:ext cx="8974695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Ministry = What </a:t>
            </a:r>
            <a:r>
              <a:rPr lang="en-US" sz="2800" dirty="0">
                <a:solidFill>
                  <a:schemeClr val="bg1"/>
                </a:solidFill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 do for God = Kingdom Work 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  <p:graphicFrame>
        <p:nvGraphicFramePr>
          <p:cNvPr id="9" name="TextBox 1">
            <a:extLst>
              <a:ext uri="{FF2B5EF4-FFF2-40B4-BE49-F238E27FC236}">
                <a16:creationId xmlns:a16="http://schemas.microsoft.com/office/drawing/2014/main" id="{FEA41D63-C92C-8CC4-7DCC-F2E695D16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922532"/>
              </p:ext>
            </p:extLst>
          </p:nvPr>
        </p:nvGraphicFramePr>
        <p:xfrm>
          <a:off x="1010168" y="1184294"/>
          <a:ext cx="9876422" cy="517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0CF867-1136-DFE4-BF7C-E35B2315FD7F}"/>
              </a:ext>
            </a:extLst>
          </p:cNvPr>
          <p:cNvSpPr txBox="1"/>
          <p:nvPr/>
        </p:nvSpPr>
        <p:spPr>
          <a:xfrm>
            <a:off x="1010168" y="414853"/>
            <a:ext cx="9876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ChicagoFLF"/>
              </a:rPr>
              <a:t>Examples of Vocational Ministry:</a:t>
            </a:r>
          </a:p>
        </p:txBody>
      </p:sp>
    </p:spTree>
    <p:extLst>
      <p:ext uri="{BB962C8B-B14F-4D97-AF65-F5344CB8AC3E}">
        <p14:creationId xmlns:p14="http://schemas.microsoft.com/office/powerpoint/2010/main" val="239912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4DD29-EBB8-B1E2-4BAC-00543FCB42B0}"/>
              </a:ext>
            </a:extLst>
          </p:cNvPr>
          <p:cNvSpPr txBox="1"/>
          <p:nvPr/>
        </p:nvSpPr>
        <p:spPr>
          <a:xfrm>
            <a:off x="2551175" y="2354411"/>
            <a:ext cx="7443217" cy="214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36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hat should I do next?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Ask God, “what do you want from my life?”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Talk to your youth pastor</a:t>
            </a:r>
            <a:r>
              <a:rPr lang="en-US" sz="2800" dirty="0">
                <a:solidFill>
                  <a:schemeClr val="bg1"/>
                </a:solidFill>
                <a:effectLst/>
                <a:latin typeface="ChicagoFLF" panose="02010603020000020004" pitchFamily="2" charset="77"/>
              </a:rPr>
              <a:t> 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28A53E5-22D7-C7F4-2EB1-5B790A9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45" y="6022428"/>
            <a:ext cx="26220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157</Words>
  <Application>Microsoft Macintosh PowerPoint</Application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ChicagoFLF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Lane Moss</dc:creator>
  <cp:lastModifiedBy>Lane Moss</cp:lastModifiedBy>
  <cp:revision>8</cp:revision>
  <dcterms:created xsi:type="dcterms:W3CDTF">2024-05-21T02:02:59Z</dcterms:created>
  <dcterms:modified xsi:type="dcterms:W3CDTF">2025-05-27T19:58:02Z</dcterms:modified>
</cp:coreProperties>
</file>