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4" r:id="rId6"/>
    <p:sldId id="283" r:id="rId7"/>
    <p:sldId id="273" r:id="rId8"/>
    <p:sldId id="267" r:id="rId9"/>
    <p:sldId id="268" r:id="rId10"/>
    <p:sldId id="269" r:id="rId11"/>
    <p:sldId id="270" r:id="rId12"/>
    <p:sldId id="271" r:id="rId13"/>
    <p:sldId id="274" r:id="rId14"/>
    <p:sldId id="266" r:id="rId15"/>
    <p:sldId id="281" r:id="rId16"/>
    <p:sldId id="277" r:id="rId17"/>
    <p:sldId id="282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C6BD8-562E-4120-9A80-AB02FCB0545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9947BF-43C1-44D1-84D5-8685866EB5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Share your name, grade, and where you are from.</a:t>
          </a:r>
        </a:p>
      </dgm:t>
    </dgm:pt>
    <dgm:pt modelId="{AEB9143E-B12D-4B0C-87FD-81B3A2FFC30D}" type="parTrans" cxnId="{91A407A8-8FE9-4C0E-92CA-C5378B3DB3BD}">
      <dgm:prSet/>
      <dgm:spPr/>
      <dgm:t>
        <a:bodyPr/>
        <a:lstStyle/>
        <a:p>
          <a:endParaRPr lang="en-US"/>
        </a:p>
      </dgm:t>
    </dgm:pt>
    <dgm:pt modelId="{AE19B0A4-D16C-4B27-AF8E-0E44DD9AA442}" type="sibTrans" cxnId="{91A407A8-8FE9-4C0E-92CA-C5378B3DB3BD}">
      <dgm:prSet/>
      <dgm:spPr/>
      <dgm:t>
        <a:bodyPr/>
        <a:lstStyle/>
        <a:p>
          <a:endParaRPr lang="en-US"/>
        </a:p>
      </dgm:t>
    </dgm:pt>
    <dgm:pt modelId="{D6B7AC50-4AC5-49B4-B61B-858DC343E5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When did you make the decision to go into full time ministry?</a:t>
          </a:r>
        </a:p>
      </dgm:t>
    </dgm:pt>
    <dgm:pt modelId="{A290CD80-29F2-46E9-95C9-263FDB3B19F4}" type="parTrans" cxnId="{0041BE0F-2A80-4F90-9FE3-06BEA2CCE533}">
      <dgm:prSet/>
      <dgm:spPr/>
      <dgm:t>
        <a:bodyPr/>
        <a:lstStyle/>
        <a:p>
          <a:endParaRPr lang="en-US"/>
        </a:p>
      </dgm:t>
    </dgm:pt>
    <dgm:pt modelId="{F9601479-7D6F-4D32-A423-DDF4D72A205D}" type="sibTrans" cxnId="{0041BE0F-2A80-4F90-9FE3-06BEA2CCE533}">
      <dgm:prSet/>
      <dgm:spPr/>
      <dgm:t>
        <a:bodyPr/>
        <a:lstStyle/>
        <a:p>
          <a:endParaRPr lang="en-US"/>
        </a:p>
      </dgm:t>
    </dgm:pt>
    <dgm:pt modelId="{86F8D9D1-F8F8-4509-A0F9-A88795D927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 you know what type of ministry you want to go into?</a:t>
          </a:r>
        </a:p>
      </dgm:t>
    </dgm:pt>
    <dgm:pt modelId="{24C76004-7BF6-4551-84B5-DF10DB405835}" type="parTrans" cxnId="{D8A5F5A9-5A53-409C-952A-3C0697BF1562}">
      <dgm:prSet/>
      <dgm:spPr/>
      <dgm:t>
        <a:bodyPr/>
        <a:lstStyle/>
        <a:p>
          <a:endParaRPr lang="en-US"/>
        </a:p>
      </dgm:t>
    </dgm:pt>
    <dgm:pt modelId="{5FAC2A2E-BC51-41BE-AC29-62DD4E9E3DEE}" type="sibTrans" cxnId="{D8A5F5A9-5A53-409C-952A-3C0697BF1562}">
      <dgm:prSet/>
      <dgm:spPr/>
      <dgm:t>
        <a:bodyPr/>
        <a:lstStyle/>
        <a:p>
          <a:endParaRPr lang="en-US"/>
        </a:p>
      </dgm:t>
    </dgm:pt>
    <dgm:pt modelId="{18E33A57-777A-4CBB-8878-C7573778C4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 you have any post-high school plans yet?</a:t>
          </a:r>
        </a:p>
      </dgm:t>
    </dgm:pt>
    <dgm:pt modelId="{9A061E09-079E-4605-9A0B-2DC72599CF94}" type="parTrans" cxnId="{BE2C7031-55DF-46EF-838B-8902E2BBAC6A}">
      <dgm:prSet/>
      <dgm:spPr/>
      <dgm:t>
        <a:bodyPr/>
        <a:lstStyle/>
        <a:p>
          <a:endParaRPr lang="en-US"/>
        </a:p>
      </dgm:t>
    </dgm:pt>
    <dgm:pt modelId="{08EDC157-F73C-4F05-B08E-C34FC2878FDC}" type="sibTrans" cxnId="{BE2C7031-55DF-46EF-838B-8902E2BBAC6A}">
      <dgm:prSet/>
      <dgm:spPr/>
      <dgm:t>
        <a:bodyPr/>
        <a:lstStyle/>
        <a:p>
          <a:endParaRPr lang="en-US"/>
        </a:p>
      </dgm:t>
    </dgm:pt>
    <dgm:pt modelId="{8828F305-0426-48C0-8B89-68DCB58BEB39}" type="pres">
      <dgm:prSet presAssocID="{43FC6BD8-562E-4120-9A80-AB02FCB0545F}" presName="root" presStyleCnt="0">
        <dgm:presLayoutVars>
          <dgm:dir/>
          <dgm:resizeHandles val="exact"/>
        </dgm:presLayoutVars>
      </dgm:prSet>
      <dgm:spPr/>
    </dgm:pt>
    <dgm:pt modelId="{C92C7F3D-3A06-4DB3-B1A6-408F61905B86}" type="pres">
      <dgm:prSet presAssocID="{0A9947BF-43C1-44D1-84D5-8685866EB57B}" presName="compNode" presStyleCnt="0"/>
      <dgm:spPr/>
    </dgm:pt>
    <dgm:pt modelId="{7D5FD91A-C568-4EC7-8B1B-3ECB69583C37}" type="pres">
      <dgm:prSet presAssocID="{0A9947BF-43C1-44D1-84D5-8685866EB57B}" presName="bgRect" presStyleLbl="bgShp" presStyleIdx="0" presStyleCnt="4"/>
      <dgm:spPr/>
    </dgm:pt>
    <dgm:pt modelId="{8313060B-A8EA-4CF0-A933-B620B1120FAE}" type="pres">
      <dgm:prSet presAssocID="{0A9947BF-43C1-44D1-84D5-8685866EB57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6882CF78-2A27-407A-9627-2D59678B1645}" type="pres">
      <dgm:prSet presAssocID="{0A9947BF-43C1-44D1-84D5-8685866EB57B}" presName="spaceRect" presStyleCnt="0"/>
      <dgm:spPr/>
    </dgm:pt>
    <dgm:pt modelId="{42CCFC21-15EE-440A-AD9B-EDF1ADB16940}" type="pres">
      <dgm:prSet presAssocID="{0A9947BF-43C1-44D1-84D5-8685866EB57B}" presName="parTx" presStyleLbl="revTx" presStyleIdx="0" presStyleCnt="4">
        <dgm:presLayoutVars>
          <dgm:chMax val="0"/>
          <dgm:chPref val="0"/>
        </dgm:presLayoutVars>
      </dgm:prSet>
      <dgm:spPr/>
    </dgm:pt>
    <dgm:pt modelId="{6EBAA6FC-B1D7-406D-9D0D-A02A5C7177C2}" type="pres">
      <dgm:prSet presAssocID="{AE19B0A4-D16C-4B27-AF8E-0E44DD9AA442}" presName="sibTrans" presStyleCnt="0"/>
      <dgm:spPr/>
    </dgm:pt>
    <dgm:pt modelId="{A44C6758-A69D-4103-9EA4-B081C4B72B6B}" type="pres">
      <dgm:prSet presAssocID="{D6B7AC50-4AC5-49B4-B61B-858DC343E593}" presName="compNode" presStyleCnt="0"/>
      <dgm:spPr/>
    </dgm:pt>
    <dgm:pt modelId="{E70F81C6-F9BD-4F65-AB5C-7B72E95F34D1}" type="pres">
      <dgm:prSet presAssocID="{D6B7AC50-4AC5-49B4-B61B-858DC343E593}" presName="bgRect" presStyleLbl="bgShp" presStyleIdx="1" presStyleCnt="4"/>
      <dgm:spPr/>
    </dgm:pt>
    <dgm:pt modelId="{FAC2F1F6-76DB-4BC4-8BE0-AB81EBCBEA7C}" type="pres">
      <dgm:prSet presAssocID="{D6B7AC50-4AC5-49B4-B61B-858DC343E5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FFD8675A-DBDA-4D72-941C-88965E382A37}" type="pres">
      <dgm:prSet presAssocID="{D6B7AC50-4AC5-49B4-B61B-858DC343E593}" presName="spaceRect" presStyleCnt="0"/>
      <dgm:spPr/>
    </dgm:pt>
    <dgm:pt modelId="{9ABB5D24-5C36-49FE-BD4D-B8BB10F2C0A4}" type="pres">
      <dgm:prSet presAssocID="{D6B7AC50-4AC5-49B4-B61B-858DC343E593}" presName="parTx" presStyleLbl="revTx" presStyleIdx="1" presStyleCnt="4">
        <dgm:presLayoutVars>
          <dgm:chMax val="0"/>
          <dgm:chPref val="0"/>
        </dgm:presLayoutVars>
      </dgm:prSet>
      <dgm:spPr/>
    </dgm:pt>
    <dgm:pt modelId="{D952E220-62CE-4D4D-A350-AFB4A37984E4}" type="pres">
      <dgm:prSet presAssocID="{F9601479-7D6F-4D32-A423-DDF4D72A205D}" presName="sibTrans" presStyleCnt="0"/>
      <dgm:spPr/>
    </dgm:pt>
    <dgm:pt modelId="{23CFC89B-1D11-441D-8A9E-EB5863DBE369}" type="pres">
      <dgm:prSet presAssocID="{86F8D9D1-F8F8-4509-A0F9-A88795D9275C}" presName="compNode" presStyleCnt="0"/>
      <dgm:spPr/>
    </dgm:pt>
    <dgm:pt modelId="{8C1D9629-F269-400C-A0E2-CAA0ECACA79F}" type="pres">
      <dgm:prSet presAssocID="{86F8D9D1-F8F8-4509-A0F9-A88795D9275C}" presName="bgRect" presStyleLbl="bgShp" presStyleIdx="2" presStyleCnt="4"/>
      <dgm:spPr/>
    </dgm:pt>
    <dgm:pt modelId="{76277AA9-4FAC-4DFC-803C-BDD0EFFA305B}" type="pres">
      <dgm:prSet presAssocID="{86F8D9D1-F8F8-4509-A0F9-A88795D9275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1180442F-1FE7-4E14-B8E0-9F1A0E00196C}" type="pres">
      <dgm:prSet presAssocID="{86F8D9D1-F8F8-4509-A0F9-A88795D9275C}" presName="spaceRect" presStyleCnt="0"/>
      <dgm:spPr/>
    </dgm:pt>
    <dgm:pt modelId="{D5B1A258-2768-47E9-AEBF-AA83B556E048}" type="pres">
      <dgm:prSet presAssocID="{86F8D9D1-F8F8-4509-A0F9-A88795D9275C}" presName="parTx" presStyleLbl="revTx" presStyleIdx="2" presStyleCnt="4">
        <dgm:presLayoutVars>
          <dgm:chMax val="0"/>
          <dgm:chPref val="0"/>
        </dgm:presLayoutVars>
      </dgm:prSet>
      <dgm:spPr/>
    </dgm:pt>
    <dgm:pt modelId="{2F3E1EF6-E26A-4AC1-8C9F-D64356CF4F93}" type="pres">
      <dgm:prSet presAssocID="{5FAC2A2E-BC51-41BE-AC29-62DD4E9E3DEE}" presName="sibTrans" presStyleCnt="0"/>
      <dgm:spPr/>
    </dgm:pt>
    <dgm:pt modelId="{75958755-A326-48A9-B632-E415EFE5931F}" type="pres">
      <dgm:prSet presAssocID="{18E33A57-777A-4CBB-8878-C7573778C46E}" presName="compNode" presStyleCnt="0"/>
      <dgm:spPr/>
    </dgm:pt>
    <dgm:pt modelId="{B43CBF4D-6C68-4FB9-85EB-43A2950901A0}" type="pres">
      <dgm:prSet presAssocID="{18E33A57-777A-4CBB-8878-C7573778C46E}" presName="bgRect" presStyleLbl="bgShp" presStyleIdx="3" presStyleCnt="4"/>
      <dgm:spPr/>
    </dgm:pt>
    <dgm:pt modelId="{F20353EB-92F0-4CF3-8CC8-9542886EB782}" type="pres">
      <dgm:prSet presAssocID="{18E33A57-777A-4CBB-8878-C7573778C46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364BFCDB-E39F-4B80-95D8-3F2C71105AF5}" type="pres">
      <dgm:prSet presAssocID="{18E33A57-777A-4CBB-8878-C7573778C46E}" presName="spaceRect" presStyleCnt="0"/>
      <dgm:spPr/>
    </dgm:pt>
    <dgm:pt modelId="{C2AE11E5-63EC-4170-862A-C204F112DA69}" type="pres">
      <dgm:prSet presAssocID="{18E33A57-777A-4CBB-8878-C7573778C46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041BE0F-2A80-4F90-9FE3-06BEA2CCE533}" srcId="{43FC6BD8-562E-4120-9A80-AB02FCB0545F}" destId="{D6B7AC50-4AC5-49B4-B61B-858DC343E593}" srcOrd="1" destOrd="0" parTransId="{A290CD80-29F2-46E9-95C9-263FDB3B19F4}" sibTransId="{F9601479-7D6F-4D32-A423-DDF4D72A205D}"/>
    <dgm:cxn modelId="{0D747313-FD8C-404B-AB59-2D55F1FE5CA1}" type="presOf" srcId="{43FC6BD8-562E-4120-9A80-AB02FCB0545F}" destId="{8828F305-0426-48C0-8B89-68DCB58BEB39}" srcOrd="0" destOrd="0" presId="urn:microsoft.com/office/officeart/2018/2/layout/IconVerticalSolidList"/>
    <dgm:cxn modelId="{45E92B2E-42C4-488D-A2C9-09187BB1943E}" type="presOf" srcId="{18E33A57-777A-4CBB-8878-C7573778C46E}" destId="{C2AE11E5-63EC-4170-862A-C204F112DA69}" srcOrd="0" destOrd="0" presId="urn:microsoft.com/office/officeart/2018/2/layout/IconVerticalSolidList"/>
    <dgm:cxn modelId="{BE2C7031-55DF-46EF-838B-8902E2BBAC6A}" srcId="{43FC6BD8-562E-4120-9A80-AB02FCB0545F}" destId="{18E33A57-777A-4CBB-8878-C7573778C46E}" srcOrd="3" destOrd="0" parTransId="{9A061E09-079E-4605-9A0B-2DC72599CF94}" sibTransId="{08EDC157-F73C-4F05-B08E-C34FC2878FDC}"/>
    <dgm:cxn modelId="{A7F8F53C-1EDE-4B9D-AD15-CB9479417D6A}" type="presOf" srcId="{D6B7AC50-4AC5-49B4-B61B-858DC343E593}" destId="{9ABB5D24-5C36-49FE-BD4D-B8BB10F2C0A4}" srcOrd="0" destOrd="0" presId="urn:microsoft.com/office/officeart/2018/2/layout/IconVerticalSolidList"/>
    <dgm:cxn modelId="{C9FC874C-1C4A-4843-8536-4127A524D97E}" type="presOf" srcId="{86F8D9D1-F8F8-4509-A0F9-A88795D9275C}" destId="{D5B1A258-2768-47E9-AEBF-AA83B556E048}" srcOrd="0" destOrd="0" presId="urn:microsoft.com/office/officeart/2018/2/layout/IconVerticalSolidList"/>
    <dgm:cxn modelId="{8663D493-C2E5-4C11-8D15-0731DA25E37A}" type="presOf" srcId="{0A9947BF-43C1-44D1-84D5-8685866EB57B}" destId="{42CCFC21-15EE-440A-AD9B-EDF1ADB16940}" srcOrd="0" destOrd="0" presId="urn:microsoft.com/office/officeart/2018/2/layout/IconVerticalSolidList"/>
    <dgm:cxn modelId="{91A407A8-8FE9-4C0E-92CA-C5378B3DB3BD}" srcId="{43FC6BD8-562E-4120-9A80-AB02FCB0545F}" destId="{0A9947BF-43C1-44D1-84D5-8685866EB57B}" srcOrd="0" destOrd="0" parTransId="{AEB9143E-B12D-4B0C-87FD-81B3A2FFC30D}" sibTransId="{AE19B0A4-D16C-4B27-AF8E-0E44DD9AA442}"/>
    <dgm:cxn modelId="{D8A5F5A9-5A53-409C-952A-3C0697BF1562}" srcId="{43FC6BD8-562E-4120-9A80-AB02FCB0545F}" destId="{86F8D9D1-F8F8-4509-A0F9-A88795D9275C}" srcOrd="2" destOrd="0" parTransId="{24C76004-7BF6-4551-84B5-DF10DB405835}" sibTransId="{5FAC2A2E-BC51-41BE-AC29-62DD4E9E3DEE}"/>
    <dgm:cxn modelId="{DC6CF77D-161F-460C-B384-6FC8F5093FB8}" type="presParOf" srcId="{8828F305-0426-48C0-8B89-68DCB58BEB39}" destId="{C92C7F3D-3A06-4DB3-B1A6-408F61905B86}" srcOrd="0" destOrd="0" presId="urn:microsoft.com/office/officeart/2018/2/layout/IconVerticalSolidList"/>
    <dgm:cxn modelId="{C7A4B94E-5B3F-4A96-A0C5-7928F72FF41B}" type="presParOf" srcId="{C92C7F3D-3A06-4DB3-B1A6-408F61905B86}" destId="{7D5FD91A-C568-4EC7-8B1B-3ECB69583C37}" srcOrd="0" destOrd="0" presId="urn:microsoft.com/office/officeart/2018/2/layout/IconVerticalSolidList"/>
    <dgm:cxn modelId="{AB2016B0-FF50-4A21-BB62-A04B0B8B53F8}" type="presParOf" srcId="{C92C7F3D-3A06-4DB3-B1A6-408F61905B86}" destId="{8313060B-A8EA-4CF0-A933-B620B1120FAE}" srcOrd="1" destOrd="0" presId="urn:microsoft.com/office/officeart/2018/2/layout/IconVerticalSolidList"/>
    <dgm:cxn modelId="{784E191C-BA4A-4B36-B097-FECE97D69AF6}" type="presParOf" srcId="{C92C7F3D-3A06-4DB3-B1A6-408F61905B86}" destId="{6882CF78-2A27-407A-9627-2D59678B1645}" srcOrd="2" destOrd="0" presId="urn:microsoft.com/office/officeart/2018/2/layout/IconVerticalSolidList"/>
    <dgm:cxn modelId="{956F9E48-5695-44FF-B3B9-315C35AC2911}" type="presParOf" srcId="{C92C7F3D-3A06-4DB3-B1A6-408F61905B86}" destId="{42CCFC21-15EE-440A-AD9B-EDF1ADB16940}" srcOrd="3" destOrd="0" presId="urn:microsoft.com/office/officeart/2018/2/layout/IconVerticalSolidList"/>
    <dgm:cxn modelId="{F0F764E6-FDB6-47EF-820F-F836395B76C5}" type="presParOf" srcId="{8828F305-0426-48C0-8B89-68DCB58BEB39}" destId="{6EBAA6FC-B1D7-406D-9D0D-A02A5C7177C2}" srcOrd="1" destOrd="0" presId="urn:microsoft.com/office/officeart/2018/2/layout/IconVerticalSolidList"/>
    <dgm:cxn modelId="{B48FE5CB-887A-4A0D-B15F-35D5DA07ECC7}" type="presParOf" srcId="{8828F305-0426-48C0-8B89-68DCB58BEB39}" destId="{A44C6758-A69D-4103-9EA4-B081C4B72B6B}" srcOrd="2" destOrd="0" presId="urn:microsoft.com/office/officeart/2018/2/layout/IconVerticalSolidList"/>
    <dgm:cxn modelId="{14802F27-5639-47BA-8E7A-9B0D79E42F68}" type="presParOf" srcId="{A44C6758-A69D-4103-9EA4-B081C4B72B6B}" destId="{E70F81C6-F9BD-4F65-AB5C-7B72E95F34D1}" srcOrd="0" destOrd="0" presId="urn:microsoft.com/office/officeart/2018/2/layout/IconVerticalSolidList"/>
    <dgm:cxn modelId="{EE95DF18-5B87-4837-954B-855B740F7684}" type="presParOf" srcId="{A44C6758-A69D-4103-9EA4-B081C4B72B6B}" destId="{FAC2F1F6-76DB-4BC4-8BE0-AB81EBCBEA7C}" srcOrd="1" destOrd="0" presId="urn:microsoft.com/office/officeart/2018/2/layout/IconVerticalSolidList"/>
    <dgm:cxn modelId="{E8A6A69F-7160-460E-BFA3-2505FAF4151E}" type="presParOf" srcId="{A44C6758-A69D-4103-9EA4-B081C4B72B6B}" destId="{FFD8675A-DBDA-4D72-941C-88965E382A37}" srcOrd="2" destOrd="0" presId="urn:microsoft.com/office/officeart/2018/2/layout/IconVerticalSolidList"/>
    <dgm:cxn modelId="{58EAD66E-52A2-4B14-B284-2A2F58296378}" type="presParOf" srcId="{A44C6758-A69D-4103-9EA4-B081C4B72B6B}" destId="{9ABB5D24-5C36-49FE-BD4D-B8BB10F2C0A4}" srcOrd="3" destOrd="0" presId="urn:microsoft.com/office/officeart/2018/2/layout/IconVerticalSolidList"/>
    <dgm:cxn modelId="{60EA922B-9296-4B5A-96C0-40A83A13C91D}" type="presParOf" srcId="{8828F305-0426-48C0-8B89-68DCB58BEB39}" destId="{D952E220-62CE-4D4D-A350-AFB4A37984E4}" srcOrd="3" destOrd="0" presId="urn:microsoft.com/office/officeart/2018/2/layout/IconVerticalSolidList"/>
    <dgm:cxn modelId="{25C928C5-4312-4FE5-BAA7-514A631048AE}" type="presParOf" srcId="{8828F305-0426-48C0-8B89-68DCB58BEB39}" destId="{23CFC89B-1D11-441D-8A9E-EB5863DBE369}" srcOrd="4" destOrd="0" presId="urn:microsoft.com/office/officeart/2018/2/layout/IconVerticalSolidList"/>
    <dgm:cxn modelId="{3040D4C5-B1EB-4A17-9740-4FBB7D10AA1E}" type="presParOf" srcId="{23CFC89B-1D11-441D-8A9E-EB5863DBE369}" destId="{8C1D9629-F269-400C-A0E2-CAA0ECACA79F}" srcOrd="0" destOrd="0" presId="urn:microsoft.com/office/officeart/2018/2/layout/IconVerticalSolidList"/>
    <dgm:cxn modelId="{3A987C27-3796-4DD9-918E-7589562230E3}" type="presParOf" srcId="{23CFC89B-1D11-441D-8A9E-EB5863DBE369}" destId="{76277AA9-4FAC-4DFC-803C-BDD0EFFA305B}" srcOrd="1" destOrd="0" presId="urn:microsoft.com/office/officeart/2018/2/layout/IconVerticalSolidList"/>
    <dgm:cxn modelId="{3665A2A5-8CF4-4535-B29D-CCDE27078909}" type="presParOf" srcId="{23CFC89B-1D11-441D-8A9E-EB5863DBE369}" destId="{1180442F-1FE7-4E14-B8E0-9F1A0E00196C}" srcOrd="2" destOrd="0" presId="urn:microsoft.com/office/officeart/2018/2/layout/IconVerticalSolidList"/>
    <dgm:cxn modelId="{6209F286-94B3-4E18-8899-F8DDDEC34521}" type="presParOf" srcId="{23CFC89B-1D11-441D-8A9E-EB5863DBE369}" destId="{D5B1A258-2768-47E9-AEBF-AA83B556E048}" srcOrd="3" destOrd="0" presId="urn:microsoft.com/office/officeart/2018/2/layout/IconVerticalSolidList"/>
    <dgm:cxn modelId="{A09764CF-E0DC-4C9C-B26F-77A0C6BEF5C8}" type="presParOf" srcId="{8828F305-0426-48C0-8B89-68DCB58BEB39}" destId="{2F3E1EF6-E26A-4AC1-8C9F-D64356CF4F93}" srcOrd="5" destOrd="0" presId="urn:microsoft.com/office/officeart/2018/2/layout/IconVerticalSolidList"/>
    <dgm:cxn modelId="{19B3CCEB-25BD-4C5F-A151-4A52121072D6}" type="presParOf" srcId="{8828F305-0426-48C0-8B89-68DCB58BEB39}" destId="{75958755-A326-48A9-B632-E415EFE5931F}" srcOrd="6" destOrd="0" presId="urn:microsoft.com/office/officeart/2018/2/layout/IconVerticalSolidList"/>
    <dgm:cxn modelId="{3A669EBE-677B-4CF0-915A-89674B7A97DD}" type="presParOf" srcId="{75958755-A326-48A9-B632-E415EFE5931F}" destId="{B43CBF4D-6C68-4FB9-85EB-43A2950901A0}" srcOrd="0" destOrd="0" presId="urn:microsoft.com/office/officeart/2018/2/layout/IconVerticalSolidList"/>
    <dgm:cxn modelId="{8836C8CF-034C-4998-8E19-7346365338E1}" type="presParOf" srcId="{75958755-A326-48A9-B632-E415EFE5931F}" destId="{F20353EB-92F0-4CF3-8CC8-9542886EB782}" srcOrd="1" destOrd="0" presId="urn:microsoft.com/office/officeart/2018/2/layout/IconVerticalSolidList"/>
    <dgm:cxn modelId="{E8C1E935-5668-4D91-9736-5EF084C13E36}" type="presParOf" srcId="{75958755-A326-48A9-B632-E415EFE5931F}" destId="{364BFCDB-E39F-4B80-95D8-3F2C71105AF5}" srcOrd="2" destOrd="0" presId="urn:microsoft.com/office/officeart/2018/2/layout/IconVerticalSolidList"/>
    <dgm:cxn modelId="{9EF673F0-B0D3-4D70-85A4-38ADEFA96109}" type="presParOf" srcId="{75958755-A326-48A9-B632-E415EFE5931F}" destId="{C2AE11E5-63EC-4170-862A-C204F112DA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FD91A-C568-4EC7-8B1B-3ECB69583C37}">
      <dsp:nvSpPr>
        <dsp:cNvPr id="0" name=""/>
        <dsp:cNvSpPr/>
      </dsp:nvSpPr>
      <dsp:spPr>
        <a:xfrm>
          <a:off x="0" y="1490"/>
          <a:ext cx="11413970" cy="7552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3060B-A8EA-4CF0-A933-B620B1120FAE}">
      <dsp:nvSpPr>
        <dsp:cNvPr id="0" name=""/>
        <dsp:cNvSpPr/>
      </dsp:nvSpPr>
      <dsp:spPr>
        <a:xfrm>
          <a:off x="228450" y="171411"/>
          <a:ext cx="415363" cy="4153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CFC21-15EE-440A-AD9B-EDF1ADB16940}">
      <dsp:nvSpPr>
        <dsp:cNvPr id="0" name=""/>
        <dsp:cNvSpPr/>
      </dsp:nvSpPr>
      <dsp:spPr>
        <a:xfrm>
          <a:off x="872264" y="1490"/>
          <a:ext cx="10541705" cy="75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6" tIns="79926" rIns="79926" bIns="79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Share your name, grade, and where you are from.</a:t>
          </a:r>
        </a:p>
      </dsp:txBody>
      <dsp:txXfrm>
        <a:off x="872264" y="1490"/>
        <a:ext cx="10541705" cy="755207"/>
      </dsp:txXfrm>
    </dsp:sp>
    <dsp:sp modelId="{E70F81C6-F9BD-4F65-AB5C-7B72E95F34D1}">
      <dsp:nvSpPr>
        <dsp:cNvPr id="0" name=""/>
        <dsp:cNvSpPr/>
      </dsp:nvSpPr>
      <dsp:spPr>
        <a:xfrm>
          <a:off x="0" y="945498"/>
          <a:ext cx="11413970" cy="7552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2F1F6-76DB-4BC4-8BE0-AB81EBCBEA7C}">
      <dsp:nvSpPr>
        <dsp:cNvPr id="0" name=""/>
        <dsp:cNvSpPr/>
      </dsp:nvSpPr>
      <dsp:spPr>
        <a:xfrm>
          <a:off x="228450" y="1115420"/>
          <a:ext cx="415363" cy="4153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B5D24-5C36-49FE-BD4D-B8BB10F2C0A4}">
      <dsp:nvSpPr>
        <dsp:cNvPr id="0" name=""/>
        <dsp:cNvSpPr/>
      </dsp:nvSpPr>
      <dsp:spPr>
        <a:xfrm>
          <a:off x="872264" y="945498"/>
          <a:ext cx="10541705" cy="75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6" tIns="79926" rIns="79926" bIns="79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When did you make the decision to go into full time ministry?</a:t>
          </a:r>
        </a:p>
      </dsp:txBody>
      <dsp:txXfrm>
        <a:off x="872264" y="945498"/>
        <a:ext cx="10541705" cy="755207"/>
      </dsp:txXfrm>
    </dsp:sp>
    <dsp:sp modelId="{8C1D9629-F269-400C-A0E2-CAA0ECACA79F}">
      <dsp:nvSpPr>
        <dsp:cNvPr id="0" name=""/>
        <dsp:cNvSpPr/>
      </dsp:nvSpPr>
      <dsp:spPr>
        <a:xfrm>
          <a:off x="0" y="1889507"/>
          <a:ext cx="11413970" cy="7552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77AA9-4FAC-4DFC-803C-BDD0EFFA305B}">
      <dsp:nvSpPr>
        <dsp:cNvPr id="0" name=""/>
        <dsp:cNvSpPr/>
      </dsp:nvSpPr>
      <dsp:spPr>
        <a:xfrm>
          <a:off x="228450" y="2059429"/>
          <a:ext cx="415363" cy="4153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1A258-2768-47E9-AEBF-AA83B556E048}">
      <dsp:nvSpPr>
        <dsp:cNvPr id="0" name=""/>
        <dsp:cNvSpPr/>
      </dsp:nvSpPr>
      <dsp:spPr>
        <a:xfrm>
          <a:off x="872264" y="1889507"/>
          <a:ext cx="10541705" cy="75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6" tIns="79926" rIns="79926" bIns="79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 you know what type of ministry you want to go into?</a:t>
          </a:r>
        </a:p>
      </dsp:txBody>
      <dsp:txXfrm>
        <a:off x="872264" y="1889507"/>
        <a:ext cx="10541705" cy="755207"/>
      </dsp:txXfrm>
    </dsp:sp>
    <dsp:sp modelId="{B43CBF4D-6C68-4FB9-85EB-43A2950901A0}">
      <dsp:nvSpPr>
        <dsp:cNvPr id="0" name=""/>
        <dsp:cNvSpPr/>
      </dsp:nvSpPr>
      <dsp:spPr>
        <a:xfrm>
          <a:off x="0" y="2833516"/>
          <a:ext cx="11413970" cy="7552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353EB-92F0-4CF3-8CC8-9542886EB782}">
      <dsp:nvSpPr>
        <dsp:cNvPr id="0" name=""/>
        <dsp:cNvSpPr/>
      </dsp:nvSpPr>
      <dsp:spPr>
        <a:xfrm>
          <a:off x="228450" y="3003438"/>
          <a:ext cx="415363" cy="4153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E11E5-63EC-4170-862A-C204F112DA69}">
      <dsp:nvSpPr>
        <dsp:cNvPr id="0" name=""/>
        <dsp:cNvSpPr/>
      </dsp:nvSpPr>
      <dsp:spPr>
        <a:xfrm>
          <a:off x="872264" y="2833516"/>
          <a:ext cx="10541705" cy="75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6" tIns="79926" rIns="79926" bIns="79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 you have any post-high school plans yet?</a:t>
          </a:r>
        </a:p>
      </dsp:txBody>
      <dsp:txXfrm>
        <a:off x="872264" y="2833516"/>
        <a:ext cx="10541705" cy="755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381B4-ABCE-344C-955C-D010934E9131}" type="datetimeFigureOut">
              <a:rPr lang="en-US" smtClean="0"/>
              <a:t>5/27/25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849E-2A67-CA4B-B21E-B060DF6D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8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7849E-2A67-CA4B-B21E-B060DF6D6F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9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EF5D-C38E-E23B-0F4E-864A11FC7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3D96A-3691-CEC7-CFF4-666298B5B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11B5A-565C-41FD-E4E8-2546D5F5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BC031-698B-0C05-3D4E-38EB9537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A87D6-2345-E125-B127-1AC4B1D0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51F2-BB06-F181-5C5D-12CEED09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9B167-CEA2-F40F-9CF9-91C91A1D0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C4D1-503E-2073-AEA6-5E14F168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3686F-2B1F-59EE-1C49-3BF29011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E24D8-136C-BD5C-2B39-2FED7700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9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A5A06-3472-B26E-39AF-792C98BC1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00B14-3908-5BE0-67A0-55FEF3DDD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041E3-9D57-536C-A53A-BA6AB645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CB258-9896-6660-AACF-9283DA37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6DB8-E0A4-9F0C-C75F-2B9B65AE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6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75B5-65BF-BDF4-0C6F-9CA34979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70780-32ED-2541-1817-C6FA1E8AE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83B9C-1FB3-372E-FEC5-2DA8BB9B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58947-C229-2697-C8C9-335E7865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177A9-4FA8-B291-08AC-F7D2546B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8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8117-1529-B136-6C55-79BB3230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3C1EA-5759-4B3B-FA8D-3DCA1D7BB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D184F-456F-1B77-E068-AA9DB607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5D710-EC54-6659-5D1A-CCA4F8E3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D9C59-A252-E421-1AEA-FDFAA608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4A1F-1F0E-FC42-2E84-AEC08A80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CBB94-15C5-8ECD-C925-BD28368DB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BE28C-4BB7-FFE6-5AB7-CA9E94205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61F64-FE84-5358-5529-FB102DC8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CF5D2-AE46-4F43-FEC1-80B9318D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83E0A-640B-E15C-D07B-D7497720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2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B880-7C6A-791E-70B5-4988ABDB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9F700-5197-BFA8-1D56-B0F2273B1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DFA4C-576F-9ED5-BBB3-A78F1563E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FD1F1-6E1B-7EB2-2290-ABA0E0884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856D6-D823-3F5A-D0F7-64655F19D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0477E-874A-373C-85E5-7BE7C62F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E17AAC-8492-B2CB-A3F3-3F44570D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8F4A9-3F02-F73C-2DFD-5F734076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5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ADC0-0B03-99BB-E2E5-41C5AC85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26475-D1AE-2A1F-34AB-90A7F1F4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85A99-4088-965F-AFF1-CEFEB532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DEABB-9943-69D8-18BF-3B4F8243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40005-2A3E-EE58-0BA0-18A67AA8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03DE4-D805-B4E5-977E-293DD9EF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56E3B-A69C-C73B-00B5-1C315B4B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7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B598C-EEC2-C38E-588F-8705367B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F8A7-7836-5113-59C5-4D9FB02A2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87FB4-1A65-2BAC-D4ED-4DCCB2120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3F4C0-5156-C97B-7303-11C3DBF0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1FA5B-4B19-D11E-9AA0-A61EA7E9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6099-E76C-50AF-7DD7-46E01CD3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6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FC7F-ED09-008E-DE0E-1E7E1C6F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B570C-52F8-D4E8-81E8-589FD09B1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4476E-0016-C264-5035-F0AF3507E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56F21-662B-6C44-1364-DD40D07B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8E096-2DC3-E9A1-06B2-93B0CB17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FD6F3-5145-A439-3E4B-9C0E172C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3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D5984-5B01-AC65-A324-860F7A49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1C600-1434-5B7B-CD38-291CDEE01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F0908-71AC-DDAE-99D6-E82590BCC6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CA8A1-8FF1-0A9B-8D2F-313BFEF82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0BF52-31C7-C210-8B78-D1130B52D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2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9F6D96AF-6C48-1151-220D-ABF42F17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225" y="5980387"/>
            <a:ext cx="262205" cy="67156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DCDB1A03-F995-1A87-200E-516743FC0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0C0DD0F0-6E44-87C6-EA54-2468BD611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80" y="2404238"/>
            <a:ext cx="4561840" cy="20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4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pic>
        <p:nvPicPr>
          <p:cNvPr id="12" name="Picture 1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B49EA24-5EB0-0F36-B997-5875BEFC0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2" y="-119744"/>
            <a:ext cx="11674830" cy="6567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81B67A-2931-0D53-0309-F2966A9C05CA}"/>
              </a:ext>
            </a:extLst>
          </p:cNvPr>
          <p:cNvSpPr txBox="1"/>
          <p:nvPr/>
        </p:nvSpPr>
        <p:spPr>
          <a:xfrm>
            <a:off x="1142924" y="1688584"/>
            <a:ext cx="4592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Do I </a:t>
            </a:r>
            <a:r>
              <a:rPr lang="en-US" sz="1800" b="0" i="1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have</a:t>
            </a:r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 to go to bible college//get a ministry degree?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33A693-5ED3-09A4-1A8D-F8B5CADD2CD8}"/>
              </a:ext>
            </a:extLst>
          </p:cNvPr>
          <p:cNvSpPr txBox="1"/>
          <p:nvPr/>
        </p:nvSpPr>
        <p:spPr>
          <a:xfrm>
            <a:off x="6299200" y="1688584"/>
            <a:ext cx="4749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can I become best prepared to handle God’s Word?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A82D96-C98A-F916-26FD-14F5423F7A1C}"/>
              </a:ext>
            </a:extLst>
          </p:cNvPr>
          <p:cNvSpPr txBox="1"/>
          <p:nvPr/>
        </p:nvSpPr>
        <p:spPr>
          <a:xfrm>
            <a:off x="1142924" y="2517470"/>
            <a:ext cx="45922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Shouldn’t I be around lots of non-Christians and learn how to engage worldviews during college if I’m going to do ministry?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D4F172-FDEE-CC05-2603-F8A95933026E}"/>
              </a:ext>
            </a:extLst>
          </p:cNvPr>
          <p:cNvSpPr txBox="1"/>
          <p:nvPr/>
        </p:nvSpPr>
        <p:spPr>
          <a:xfrm>
            <a:off x="6299200" y="2517470"/>
            <a:ext cx="4749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will I learn to think, and what (and who) will shape my thinking?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15BE5-7EE2-A287-34A6-E665BC4DD921}"/>
              </a:ext>
            </a:extLst>
          </p:cNvPr>
          <p:cNvSpPr txBox="1"/>
          <p:nvPr/>
        </p:nvSpPr>
        <p:spPr>
          <a:xfrm>
            <a:off x="1142924" y="3744799"/>
            <a:ext cx="4740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much money will this cost, and how much money will I make?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264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pic>
        <p:nvPicPr>
          <p:cNvPr id="12" name="Picture 1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8DBB3C3-621D-DEAD-0D77-443B0C951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2" y="-119744"/>
            <a:ext cx="11674830" cy="6567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EA2B10-DEF7-5966-C8BA-A5B0327813C3}"/>
              </a:ext>
            </a:extLst>
          </p:cNvPr>
          <p:cNvSpPr txBox="1"/>
          <p:nvPr/>
        </p:nvSpPr>
        <p:spPr>
          <a:xfrm>
            <a:off x="1142924" y="1688584"/>
            <a:ext cx="4592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Do I </a:t>
            </a:r>
            <a:r>
              <a:rPr lang="en-US" sz="1800" b="0" i="1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have</a:t>
            </a:r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 to go to bible college//get a ministry degree?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5B57A8-119E-01F4-5A80-010FE87C01F6}"/>
              </a:ext>
            </a:extLst>
          </p:cNvPr>
          <p:cNvSpPr txBox="1"/>
          <p:nvPr/>
        </p:nvSpPr>
        <p:spPr>
          <a:xfrm>
            <a:off x="6299200" y="1688584"/>
            <a:ext cx="4749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can I become best prepared to handle God’s Word?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E04384-1DE0-FD00-8717-5D02FE726EC2}"/>
              </a:ext>
            </a:extLst>
          </p:cNvPr>
          <p:cNvSpPr txBox="1"/>
          <p:nvPr/>
        </p:nvSpPr>
        <p:spPr>
          <a:xfrm>
            <a:off x="1142924" y="2517470"/>
            <a:ext cx="45922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Shouldn’t I be around lots of non-Christians and learn how to engage worldviews during college if I’m going to do ministry?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55EBA5-EAAC-7502-1229-346008CA8349}"/>
              </a:ext>
            </a:extLst>
          </p:cNvPr>
          <p:cNvSpPr txBox="1"/>
          <p:nvPr/>
        </p:nvSpPr>
        <p:spPr>
          <a:xfrm>
            <a:off x="6299200" y="2517470"/>
            <a:ext cx="4749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will I learn to think, and what (and who) will shape my thinking?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7EADC0-AB7D-D78A-E838-4A43939515E0}"/>
              </a:ext>
            </a:extLst>
          </p:cNvPr>
          <p:cNvSpPr txBox="1"/>
          <p:nvPr/>
        </p:nvSpPr>
        <p:spPr>
          <a:xfrm>
            <a:off x="1142924" y="3744799"/>
            <a:ext cx="4740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much money will this cost, and how much money will I make?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FC76E9-0CC8-180A-9E33-E1282EA23E85}"/>
              </a:ext>
            </a:extLst>
          </p:cNvPr>
          <p:cNvSpPr txBox="1"/>
          <p:nvPr/>
        </p:nvSpPr>
        <p:spPr>
          <a:xfrm>
            <a:off x="6299200" y="3744799"/>
            <a:ext cx="4749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What is God asking me to do?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682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pic>
        <p:nvPicPr>
          <p:cNvPr id="12" name="Picture 1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79A20FB-F7BE-BA03-CC4E-AD0790182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2" y="-119744"/>
            <a:ext cx="11674830" cy="6567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14E4EF-1B92-C4B7-9A06-B168185917D9}"/>
              </a:ext>
            </a:extLst>
          </p:cNvPr>
          <p:cNvSpPr txBox="1"/>
          <p:nvPr/>
        </p:nvSpPr>
        <p:spPr>
          <a:xfrm>
            <a:off x="1142924" y="1688584"/>
            <a:ext cx="4592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Do I </a:t>
            </a:r>
            <a:r>
              <a:rPr lang="en-US" sz="1800" b="0" i="1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have</a:t>
            </a:r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 to go to bible college//get a ministry degree?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7F90F1-421A-C897-0712-251384DE791C}"/>
              </a:ext>
            </a:extLst>
          </p:cNvPr>
          <p:cNvSpPr txBox="1"/>
          <p:nvPr/>
        </p:nvSpPr>
        <p:spPr>
          <a:xfrm>
            <a:off x="6299200" y="1688584"/>
            <a:ext cx="4749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can I become best prepared to handle God’s Word?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55A6B-4C7C-C48C-D053-741C7AB3F865}"/>
              </a:ext>
            </a:extLst>
          </p:cNvPr>
          <p:cNvSpPr txBox="1"/>
          <p:nvPr/>
        </p:nvSpPr>
        <p:spPr>
          <a:xfrm>
            <a:off x="1142924" y="2517470"/>
            <a:ext cx="45922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Shouldn’t I be around lots of non-Christians and learn how to engage worldviews during college if I’m going to do ministry?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A9F947-E253-8062-9C80-E06C1D8591D3}"/>
              </a:ext>
            </a:extLst>
          </p:cNvPr>
          <p:cNvSpPr txBox="1"/>
          <p:nvPr/>
        </p:nvSpPr>
        <p:spPr>
          <a:xfrm>
            <a:off x="6299200" y="2517470"/>
            <a:ext cx="4749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will I learn to think, and what (and who) will shape my thinking?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17C779-78E0-996A-09AB-AB0258FD6036}"/>
              </a:ext>
            </a:extLst>
          </p:cNvPr>
          <p:cNvSpPr txBox="1"/>
          <p:nvPr/>
        </p:nvSpPr>
        <p:spPr>
          <a:xfrm>
            <a:off x="1142924" y="3744799"/>
            <a:ext cx="4740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much money will this cost, and how much money will I make?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DFA7DB-8A20-5E59-4FE3-5D30600E27A3}"/>
              </a:ext>
            </a:extLst>
          </p:cNvPr>
          <p:cNvSpPr txBox="1"/>
          <p:nvPr/>
        </p:nvSpPr>
        <p:spPr>
          <a:xfrm>
            <a:off x="6299200" y="3744799"/>
            <a:ext cx="4749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What is God asking me to do?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E9B652-5573-9229-A31A-5152D546F971}"/>
              </a:ext>
            </a:extLst>
          </p:cNvPr>
          <p:cNvSpPr txBox="1"/>
          <p:nvPr/>
        </p:nvSpPr>
        <p:spPr>
          <a:xfrm>
            <a:off x="1142924" y="4597153"/>
            <a:ext cx="474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far away will I have to go?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511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pic>
        <p:nvPicPr>
          <p:cNvPr id="12" name="Picture 1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B511992-723D-8E8D-BCCD-32EDAD455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2" y="-119744"/>
            <a:ext cx="11674830" cy="6567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DA3539-8E4B-8144-1B25-BFDF7BB749FA}"/>
              </a:ext>
            </a:extLst>
          </p:cNvPr>
          <p:cNvSpPr txBox="1"/>
          <p:nvPr/>
        </p:nvSpPr>
        <p:spPr>
          <a:xfrm>
            <a:off x="1142924" y="1688584"/>
            <a:ext cx="4592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Do I </a:t>
            </a:r>
            <a:r>
              <a:rPr lang="en-US" sz="1800" b="0" i="1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have</a:t>
            </a:r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 to go to bible college//get a ministry degree?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CC01C-5A11-01DC-7334-80FB8260479F}"/>
              </a:ext>
            </a:extLst>
          </p:cNvPr>
          <p:cNvSpPr txBox="1"/>
          <p:nvPr/>
        </p:nvSpPr>
        <p:spPr>
          <a:xfrm>
            <a:off x="6299200" y="1688584"/>
            <a:ext cx="4749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can I become best prepared to handle God’s Word?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0794B-4FC1-3338-57C2-5DACB1D5CF8B}"/>
              </a:ext>
            </a:extLst>
          </p:cNvPr>
          <p:cNvSpPr txBox="1"/>
          <p:nvPr/>
        </p:nvSpPr>
        <p:spPr>
          <a:xfrm>
            <a:off x="1142924" y="2517470"/>
            <a:ext cx="45922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Shouldn’t I be around lots of non-Christians and learn how to engage worldviews during college if I’m going to do ministry?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D805C6-29D0-087F-5DE7-5DE2025A3D82}"/>
              </a:ext>
            </a:extLst>
          </p:cNvPr>
          <p:cNvSpPr txBox="1"/>
          <p:nvPr/>
        </p:nvSpPr>
        <p:spPr>
          <a:xfrm>
            <a:off x="6299200" y="2517470"/>
            <a:ext cx="4749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will I learn to think, and what (and who) will shape my thinking?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D1F907-D9D3-3317-2CCC-D8497AAA3855}"/>
              </a:ext>
            </a:extLst>
          </p:cNvPr>
          <p:cNvSpPr txBox="1"/>
          <p:nvPr/>
        </p:nvSpPr>
        <p:spPr>
          <a:xfrm>
            <a:off x="1142924" y="3744799"/>
            <a:ext cx="4740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much money will this cost, and how much money will I make?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06F72D-0A4C-C18B-71C9-D709D739B3BE}"/>
              </a:ext>
            </a:extLst>
          </p:cNvPr>
          <p:cNvSpPr txBox="1"/>
          <p:nvPr/>
        </p:nvSpPr>
        <p:spPr>
          <a:xfrm>
            <a:off x="6299200" y="3744799"/>
            <a:ext cx="4749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What is God asking me to do?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91186B-CD46-98A6-634F-A00AF17564A3}"/>
              </a:ext>
            </a:extLst>
          </p:cNvPr>
          <p:cNvSpPr txBox="1"/>
          <p:nvPr/>
        </p:nvSpPr>
        <p:spPr>
          <a:xfrm>
            <a:off x="1142924" y="4597153"/>
            <a:ext cx="474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far away will I have to go?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C62807-8072-B326-4A34-E90C641083FF}"/>
              </a:ext>
            </a:extLst>
          </p:cNvPr>
          <p:cNvSpPr txBox="1"/>
          <p:nvPr/>
        </p:nvSpPr>
        <p:spPr>
          <a:xfrm>
            <a:off x="6299200" y="4597153"/>
            <a:ext cx="474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“Wherever He leads, I’ll go”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859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pic>
        <p:nvPicPr>
          <p:cNvPr id="12" name="Picture 11" descr="A white rectangular table with legs&#10;&#10;Description automatically generated">
            <a:extLst>
              <a:ext uri="{FF2B5EF4-FFF2-40B4-BE49-F238E27FC236}">
                <a16:creationId xmlns:a16="http://schemas.microsoft.com/office/drawing/2014/main" id="{67C679DC-EB86-7790-F30B-8408B911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017" y="1862521"/>
            <a:ext cx="6831964" cy="41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3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pic>
        <p:nvPicPr>
          <p:cNvPr id="12" name="Picture 11" descr="A white rectangular table with legs&#10;&#10;Description automatically generated">
            <a:extLst>
              <a:ext uri="{FF2B5EF4-FFF2-40B4-BE49-F238E27FC236}">
                <a16:creationId xmlns:a16="http://schemas.microsoft.com/office/drawing/2014/main" id="{67C679DC-EB86-7790-F30B-8408B911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017" y="1862521"/>
            <a:ext cx="6831964" cy="4159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45C5D-F9C3-A70E-AF73-EDEA8B4763C2}"/>
              </a:ext>
            </a:extLst>
          </p:cNvPr>
          <p:cNvSpPr txBox="1"/>
          <p:nvPr/>
        </p:nvSpPr>
        <p:spPr>
          <a:xfrm>
            <a:off x="359357" y="3524951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icagoFLF" panose="02010603020000020004" pitchFamily="2" charset="77"/>
              </a:rPr>
              <a:t>Character</a:t>
            </a:r>
          </a:p>
        </p:txBody>
      </p:sp>
      <p:sp>
        <p:nvSpPr>
          <p:cNvPr id="4" name="Right Arrow 13">
            <a:extLst>
              <a:ext uri="{FF2B5EF4-FFF2-40B4-BE49-F238E27FC236}">
                <a16:creationId xmlns:a16="http://schemas.microsoft.com/office/drawing/2014/main" id="{F6992CD1-DAA8-8770-59CD-1F34FD54903D}"/>
              </a:ext>
            </a:extLst>
          </p:cNvPr>
          <p:cNvSpPr/>
          <p:nvPr/>
        </p:nvSpPr>
        <p:spPr>
          <a:xfrm>
            <a:off x="1848075" y="3690051"/>
            <a:ext cx="726141" cy="13146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7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pic>
        <p:nvPicPr>
          <p:cNvPr id="12" name="Picture 11" descr="A white rectangular table with legs&#10;&#10;Description automatically generated">
            <a:extLst>
              <a:ext uri="{FF2B5EF4-FFF2-40B4-BE49-F238E27FC236}">
                <a16:creationId xmlns:a16="http://schemas.microsoft.com/office/drawing/2014/main" id="{67C679DC-EB86-7790-F30B-8408B911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017" y="1862521"/>
            <a:ext cx="6831964" cy="41599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D5BBBD-ABA3-36CB-D085-24127818CB6F}"/>
              </a:ext>
            </a:extLst>
          </p:cNvPr>
          <p:cNvSpPr txBox="1"/>
          <p:nvPr/>
        </p:nvSpPr>
        <p:spPr>
          <a:xfrm>
            <a:off x="359357" y="3524951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icagoFLF" panose="02010603020000020004" pitchFamily="2" charset="77"/>
              </a:rPr>
              <a:t>Character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26B9D74-80EA-3371-0496-BC63FEBB2BBC}"/>
              </a:ext>
            </a:extLst>
          </p:cNvPr>
          <p:cNvSpPr/>
          <p:nvPr/>
        </p:nvSpPr>
        <p:spPr>
          <a:xfrm>
            <a:off x="1848075" y="3690051"/>
            <a:ext cx="726141" cy="13146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E00E1F3-8C53-6BB2-FBD8-3D59F2C6006A}"/>
              </a:ext>
            </a:extLst>
          </p:cNvPr>
          <p:cNvSpPr/>
          <p:nvPr/>
        </p:nvSpPr>
        <p:spPr>
          <a:xfrm rot="21123711" flipV="1">
            <a:off x="2420723" y="5358108"/>
            <a:ext cx="1508735" cy="1394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E82D6F-7D04-B3A5-15BD-204363E1CD43}"/>
              </a:ext>
            </a:extLst>
          </p:cNvPr>
          <p:cNvSpPr txBox="1"/>
          <p:nvPr/>
        </p:nvSpPr>
        <p:spPr>
          <a:xfrm>
            <a:off x="362502" y="5254594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icagoFLF" panose="02010603020000020004" pitchFamily="2" charset="77"/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1432684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42305EE-E1DF-6076-10EB-F383F89796E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 descr="A black background with white dots&#10;&#10;Description automatically generated">
              <a:extLst>
                <a:ext uri="{FF2B5EF4-FFF2-40B4-BE49-F238E27FC236}">
                  <a16:creationId xmlns:a16="http://schemas.microsoft.com/office/drawing/2014/main" id="{72987F90-C218-E36B-5D28-5964E1C6E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4847" y="0"/>
              <a:ext cx="2482305" cy="6858000"/>
            </a:xfrm>
            <a:prstGeom prst="rect">
              <a:avLst/>
            </a:prstGeom>
          </p:spPr>
        </p:pic>
        <p:pic>
          <p:nvPicPr>
            <p:cNvPr id="8" name="Picture 7" descr="A black background with white dots&#10;&#10;Description automatically generated">
              <a:extLst>
                <a:ext uri="{FF2B5EF4-FFF2-40B4-BE49-F238E27FC236}">
                  <a16:creationId xmlns:a16="http://schemas.microsoft.com/office/drawing/2014/main" id="{2411D061-F147-A223-33E3-AC0B35E15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7152" y="0"/>
              <a:ext cx="2482305" cy="6858000"/>
            </a:xfrm>
            <a:prstGeom prst="rect">
              <a:avLst/>
            </a:prstGeom>
          </p:spPr>
        </p:pic>
        <p:pic>
          <p:nvPicPr>
            <p:cNvPr id="9" name="Picture 8" descr="A black background with white dots&#10;&#10;Description automatically generated">
              <a:extLst>
                <a:ext uri="{FF2B5EF4-FFF2-40B4-BE49-F238E27FC236}">
                  <a16:creationId xmlns:a16="http://schemas.microsoft.com/office/drawing/2014/main" id="{D383C79A-9C49-A887-B1D6-A58B408AE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9457" y="0"/>
              <a:ext cx="2372543" cy="6858000"/>
            </a:xfrm>
            <a:prstGeom prst="rect">
              <a:avLst/>
            </a:prstGeom>
          </p:spPr>
        </p:pic>
        <p:pic>
          <p:nvPicPr>
            <p:cNvPr id="10" name="Picture 9" descr="A black background with white dots&#10;&#10;Description automatically generated">
              <a:extLst>
                <a:ext uri="{FF2B5EF4-FFF2-40B4-BE49-F238E27FC236}">
                  <a16:creationId xmlns:a16="http://schemas.microsoft.com/office/drawing/2014/main" id="{EE03DDB8-ACD1-79AD-DDC5-23B28E148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372542" cy="6858000"/>
            </a:xfrm>
            <a:prstGeom prst="rect">
              <a:avLst/>
            </a:prstGeom>
          </p:spPr>
        </p:pic>
        <p:pic>
          <p:nvPicPr>
            <p:cNvPr id="11" name="Picture 10" descr="A black background with white dots&#10;&#10;Description automatically generated">
              <a:extLst>
                <a:ext uri="{FF2B5EF4-FFF2-40B4-BE49-F238E27FC236}">
                  <a16:creationId xmlns:a16="http://schemas.microsoft.com/office/drawing/2014/main" id="{89926931-8B42-2735-5288-0C0C6906C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2542" y="0"/>
              <a:ext cx="2482305" cy="6858000"/>
            </a:xfrm>
            <a:prstGeom prst="rect">
              <a:avLst/>
            </a:prstGeom>
          </p:spPr>
        </p:pic>
      </p:grp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5AA32F9-11EB-6AAB-6DB9-E8B4DA787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99" y="6304075"/>
            <a:ext cx="1515538" cy="389920"/>
          </a:xfrm>
          <a:prstGeom prst="rect">
            <a:avLst/>
          </a:prstGeom>
        </p:spPr>
      </p:pic>
      <p:pic>
        <p:nvPicPr>
          <p:cNvPr id="16" name="Picture 15" descr="A black rectangular sign with white text and a qr code&#10;&#10;Description automatically generated">
            <a:extLst>
              <a:ext uri="{FF2B5EF4-FFF2-40B4-BE49-F238E27FC236}">
                <a16:creationId xmlns:a16="http://schemas.microsoft.com/office/drawing/2014/main" id="{01093BE8-F13E-2F0B-39CF-952F6D1F5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56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pic>
        <p:nvPicPr>
          <p:cNvPr id="12" name="Picture 11" descr="A white rectangular table with legs&#10;&#10;Description automatically generated">
            <a:extLst>
              <a:ext uri="{FF2B5EF4-FFF2-40B4-BE49-F238E27FC236}">
                <a16:creationId xmlns:a16="http://schemas.microsoft.com/office/drawing/2014/main" id="{67C679DC-EB86-7790-F30B-8408B911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017" y="1862521"/>
            <a:ext cx="6831964" cy="4159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B1BDA7-FC2E-88FC-7B07-BE5008771A33}"/>
              </a:ext>
            </a:extLst>
          </p:cNvPr>
          <p:cNvSpPr txBox="1"/>
          <p:nvPr/>
        </p:nvSpPr>
        <p:spPr>
          <a:xfrm>
            <a:off x="4687857" y="381844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icagoFLF" panose="02010603020000020004" pitchFamily="2" charset="77"/>
              </a:rPr>
              <a:t>Skills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E00E1F3-8C53-6BB2-FBD8-3D59F2C6006A}"/>
              </a:ext>
            </a:extLst>
          </p:cNvPr>
          <p:cNvSpPr/>
          <p:nvPr/>
        </p:nvSpPr>
        <p:spPr>
          <a:xfrm rot="21123711" flipV="1">
            <a:off x="2420723" y="5358108"/>
            <a:ext cx="1508735" cy="1394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E82D6F-7D04-B3A5-15BD-204363E1CD43}"/>
              </a:ext>
            </a:extLst>
          </p:cNvPr>
          <p:cNvSpPr txBox="1"/>
          <p:nvPr/>
        </p:nvSpPr>
        <p:spPr>
          <a:xfrm>
            <a:off x="362502" y="5254594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icagoFLF" panose="02010603020000020004" pitchFamily="2" charset="77"/>
              </a:rPr>
              <a:t>Experience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A65ACCB-3CA5-650A-3152-A4CDA29770AC}"/>
              </a:ext>
            </a:extLst>
          </p:cNvPr>
          <p:cNvSpPr/>
          <p:nvPr/>
        </p:nvSpPr>
        <p:spPr>
          <a:xfrm rot="21123711" flipV="1">
            <a:off x="5746959" y="3921954"/>
            <a:ext cx="1508735" cy="1394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FF93A-7C7D-4B27-DFE4-9139B2C04E13}"/>
              </a:ext>
            </a:extLst>
          </p:cNvPr>
          <p:cNvSpPr txBox="1"/>
          <p:nvPr/>
        </p:nvSpPr>
        <p:spPr>
          <a:xfrm>
            <a:off x="359357" y="3524951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icagoFLF" panose="02010603020000020004" pitchFamily="2" charset="77"/>
              </a:rPr>
              <a:t>Character</a:t>
            </a:r>
          </a:p>
        </p:txBody>
      </p:sp>
      <p:sp>
        <p:nvSpPr>
          <p:cNvPr id="18" name="Right Arrow 13">
            <a:extLst>
              <a:ext uri="{FF2B5EF4-FFF2-40B4-BE49-F238E27FC236}">
                <a16:creationId xmlns:a16="http://schemas.microsoft.com/office/drawing/2014/main" id="{B6233D0F-7663-DE12-A853-B3C1D0668646}"/>
              </a:ext>
            </a:extLst>
          </p:cNvPr>
          <p:cNvSpPr/>
          <p:nvPr/>
        </p:nvSpPr>
        <p:spPr>
          <a:xfrm>
            <a:off x="1848075" y="3690051"/>
            <a:ext cx="726141" cy="13146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3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pic>
        <p:nvPicPr>
          <p:cNvPr id="12" name="Picture 11" descr="A white rectangular table with legs&#10;&#10;Description automatically generated">
            <a:extLst>
              <a:ext uri="{FF2B5EF4-FFF2-40B4-BE49-F238E27FC236}">
                <a16:creationId xmlns:a16="http://schemas.microsoft.com/office/drawing/2014/main" id="{67C679DC-EB86-7790-F30B-8408B911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017" y="1862521"/>
            <a:ext cx="6831964" cy="4159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B1BDA7-FC2E-88FC-7B07-BE5008771A33}"/>
              </a:ext>
            </a:extLst>
          </p:cNvPr>
          <p:cNvSpPr txBox="1"/>
          <p:nvPr/>
        </p:nvSpPr>
        <p:spPr>
          <a:xfrm>
            <a:off x="4687857" y="381844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icagoFLF" panose="02010603020000020004" pitchFamily="2" charset="77"/>
              </a:rPr>
              <a:t>Skills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E00E1F3-8C53-6BB2-FBD8-3D59F2C6006A}"/>
              </a:ext>
            </a:extLst>
          </p:cNvPr>
          <p:cNvSpPr/>
          <p:nvPr/>
        </p:nvSpPr>
        <p:spPr>
          <a:xfrm rot="21123711" flipV="1">
            <a:off x="2420723" y="5358108"/>
            <a:ext cx="1508735" cy="1394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E82D6F-7D04-B3A5-15BD-204363E1CD43}"/>
              </a:ext>
            </a:extLst>
          </p:cNvPr>
          <p:cNvSpPr txBox="1"/>
          <p:nvPr/>
        </p:nvSpPr>
        <p:spPr>
          <a:xfrm>
            <a:off x="362502" y="5254594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icagoFLF" panose="02010603020000020004" pitchFamily="2" charset="77"/>
              </a:rPr>
              <a:t>Experience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A65ACCB-3CA5-650A-3152-A4CDA29770AC}"/>
              </a:ext>
            </a:extLst>
          </p:cNvPr>
          <p:cNvSpPr/>
          <p:nvPr/>
        </p:nvSpPr>
        <p:spPr>
          <a:xfrm rot="21123711" flipV="1">
            <a:off x="5746959" y="3921954"/>
            <a:ext cx="1508735" cy="1394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7472ACE-6CC1-D237-E551-40CC54C77B31}"/>
              </a:ext>
            </a:extLst>
          </p:cNvPr>
          <p:cNvSpPr/>
          <p:nvPr/>
        </p:nvSpPr>
        <p:spPr>
          <a:xfrm rot="21123711" flipV="1">
            <a:off x="7362444" y="4966356"/>
            <a:ext cx="1508735" cy="1394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80045B-FABC-BB1F-2C5C-87DD5DBDA2F6}"/>
              </a:ext>
            </a:extLst>
          </p:cNvPr>
          <p:cNvSpPr txBox="1"/>
          <p:nvPr/>
        </p:nvSpPr>
        <p:spPr>
          <a:xfrm>
            <a:off x="5479420" y="4845200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icagoFLF" panose="02010603020000020004" pitchFamily="2" charset="77"/>
              </a:rPr>
              <a:t>Education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DF3246-2EFE-BB1F-C841-18A09D94580C}"/>
              </a:ext>
            </a:extLst>
          </p:cNvPr>
          <p:cNvSpPr txBox="1"/>
          <p:nvPr/>
        </p:nvSpPr>
        <p:spPr>
          <a:xfrm>
            <a:off x="359357" y="3524951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icagoFLF" panose="02010603020000020004" pitchFamily="2" charset="77"/>
              </a:rPr>
              <a:t>Character</a:t>
            </a:r>
          </a:p>
        </p:txBody>
      </p:sp>
      <p:sp>
        <p:nvSpPr>
          <p:cNvPr id="20" name="Right Arrow 13">
            <a:extLst>
              <a:ext uri="{FF2B5EF4-FFF2-40B4-BE49-F238E27FC236}">
                <a16:creationId xmlns:a16="http://schemas.microsoft.com/office/drawing/2014/main" id="{26D4BD16-25B3-804D-735F-D3CE38C2936C}"/>
              </a:ext>
            </a:extLst>
          </p:cNvPr>
          <p:cNvSpPr/>
          <p:nvPr/>
        </p:nvSpPr>
        <p:spPr>
          <a:xfrm>
            <a:off x="1848075" y="3690051"/>
            <a:ext cx="726141" cy="13146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7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C25A2E-29DD-2A78-E22B-B8C7F0AC7611}"/>
              </a:ext>
            </a:extLst>
          </p:cNvPr>
          <p:cNvSpPr txBox="1"/>
          <p:nvPr/>
        </p:nvSpPr>
        <p:spPr>
          <a:xfrm>
            <a:off x="2588474" y="2944420"/>
            <a:ext cx="701506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hicagoFLF" panose="02010603020000020004" pitchFamily="2" charset="77"/>
              </a:rPr>
              <a:t>Vocational Ministry</a:t>
            </a:r>
          </a:p>
          <a:p>
            <a:pPr algn="ctr"/>
            <a:endParaRPr lang="en-US" sz="5000" dirty="0">
              <a:solidFill>
                <a:schemeClr val="bg1"/>
              </a:solidFill>
              <a:latin typeface="ChicagoFLF" panose="02010603020000020004" pitchFamily="2" charset="77"/>
            </a:endParaRP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ChicagoFLF" panose="02010603020000020004" pitchFamily="2" charset="77"/>
              </a:rPr>
              <a:t>201</a:t>
            </a:r>
          </a:p>
        </p:txBody>
      </p:sp>
    </p:spTree>
    <p:extLst>
      <p:ext uri="{BB962C8B-B14F-4D97-AF65-F5344CB8AC3E}">
        <p14:creationId xmlns:p14="http://schemas.microsoft.com/office/powerpoint/2010/main" val="263582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B8C1A4F8-0827-B4D3-4D81-06634C061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28D75B-C6CF-4FCD-3B20-2DCE3256B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2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graphicFrame>
        <p:nvGraphicFramePr>
          <p:cNvPr id="13" name="TextBox 1">
            <a:extLst>
              <a:ext uri="{FF2B5EF4-FFF2-40B4-BE49-F238E27FC236}">
                <a16:creationId xmlns:a16="http://schemas.microsoft.com/office/drawing/2014/main" id="{D21F1036-5BEA-0634-00DE-C9C9B5B4A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549570"/>
              </p:ext>
            </p:extLst>
          </p:nvPr>
        </p:nvGraphicFramePr>
        <p:xfrm>
          <a:off x="538480" y="1633893"/>
          <a:ext cx="11413970" cy="3590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386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4DD29-EBB8-B1E2-4BAC-00543FCB42B0}"/>
              </a:ext>
            </a:extLst>
          </p:cNvPr>
          <p:cNvSpPr txBox="1"/>
          <p:nvPr/>
        </p:nvSpPr>
        <p:spPr>
          <a:xfrm>
            <a:off x="3143108" y="3160753"/>
            <a:ext cx="6172139" cy="758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W</a:t>
            </a:r>
            <a:r>
              <a:rPr lang="en-US" sz="40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e’re ALL called to ministry.</a:t>
            </a:r>
            <a:r>
              <a:rPr lang="en-US" sz="400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sz="4000" u="none" strike="noStrike" kern="100" dirty="0">
              <a:solidFill>
                <a:schemeClr val="bg1"/>
              </a:solidFill>
              <a:effectLst/>
              <a:latin typeface="ChicagoFLF" panose="02010603020000020004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0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6117129-8EE0-9D18-295E-997D87637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2" y="-119744"/>
            <a:ext cx="11674830" cy="6567091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3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73AC1-6AEA-8868-FB66-C3A0EE1D6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B15919D-8022-C635-66AF-169B48DA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2" y="-119744"/>
            <a:ext cx="11674830" cy="6567091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897E108A-B7E0-000F-1657-782617746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F3F4C6-A7C1-08F5-483B-72F2C5F60CD2}"/>
              </a:ext>
            </a:extLst>
          </p:cNvPr>
          <p:cNvSpPr txBox="1"/>
          <p:nvPr/>
        </p:nvSpPr>
        <p:spPr>
          <a:xfrm>
            <a:off x="1142924" y="1688584"/>
            <a:ext cx="4592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Do I </a:t>
            </a:r>
            <a:r>
              <a:rPr lang="en-US" sz="1800" b="0" i="1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have</a:t>
            </a:r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 to go to bible college//get a ministry degree?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885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070897F-E494-F459-F8FF-14F6CFA5E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2" y="-119744"/>
            <a:ext cx="11674830" cy="6567091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F85F29-02F6-6D8C-5C4B-AB93F7D35859}"/>
              </a:ext>
            </a:extLst>
          </p:cNvPr>
          <p:cNvSpPr txBox="1"/>
          <p:nvPr/>
        </p:nvSpPr>
        <p:spPr>
          <a:xfrm>
            <a:off x="1142924" y="1688584"/>
            <a:ext cx="4592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Do I </a:t>
            </a:r>
            <a:r>
              <a:rPr lang="en-US" sz="1800" b="0" i="1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have</a:t>
            </a:r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 to go to bible college//get a ministry degree?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7F284B-BF5D-E316-27F8-9381D16D5EE2}"/>
              </a:ext>
            </a:extLst>
          </p:cNvPr>
          <p:cNvSpPr txBox="1"/>
          <p:nvPr/>
        </p:nvSpPr>
        <p:spPr>
          <a:xfrm>
            <a:off x="6299200" y="1688584"/>
            <a:ext cx="4749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can I become best prepared to handle God’s Word?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011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CF1BE7C-D021-A984-B831-5DEF844E0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2" y="-119744"/>
            <a:ext cx="11674830" cy="6567091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671A31-C3DB-D739-CE12-C393029BE8FB}"/>
              </a:ext>
            </a:extLst>
          </p:cNvPr>
          <p:cNvSpPr txBox="1"/>
          <p:nvPr/>
        </p:nvSpPr>
        <p:spPr>
          <a:xfrm>
            <a:off x="1142924" y="1688584"/>
            <a:ext cx="4592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Do I </a:t>
            </a:r>
            <a:r>
              <a:rPr lang="en-US" sz="1800" b="0" i="1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have</a:t>
            </a:r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 to go to bible college//get a ministry degree?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DD82F7-3488-08C3-0A11-FC742FA75C3A}"/>
              </a:ext>
            </a:extLst>
          </p:cNvPr>
          <p:cNvSpPr txBox="1"/>
          <p:nvPr/>
        </p:nvSpPr>
        <p:spPr>
          <a:xfrm>
            <a:off x="6299200" y="1688584"/>
            <a:ext cx="4749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can I become best prepared to handle God’s Word?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FE2DD2-D176-3F90-EDC4-55B3BB78BFF1}"/>
              </a:ext>
            </a:extLst>
          </p:cNvPr>
          <p:cNvSpPr txBox="1"/>
          <p:nvPr/>
        </p:nvSpPr>
        <p:spPr>
          <a:xfrm>
            <a:off x="1142924" y="2517470"/>
            <a:ext cx="45922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Shouldn’t I be around lots of non-Christians and learn how to engage worldviews during college if I’m going to do ministry?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9389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0D9ECBD0-8995-FC0B-EDD0-697326EF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2" y="-119744"/>
            <a:ext cx="11674830" cy="6567091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51F37C-FC82-4E19-7333-F638F20ABE9A}"/>
              </a:ext>
            </a:extLst>
          </p:cNvPr>
          <p:cNvSpPr txBox="1"/>
          <p:nvPr/>
        </p:nvSpPr>
        <p:spPr>
          <a:xfrm>
            <a:off x="1142924" y="1688584"/>
            <a:ext cx="4592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Do I </a:t>
            </a:r>
            <a:r>
              <a:rPr lang="en-US" sz="1800" b="0" i="1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have</a:t>
            </a:r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 to go to bible college//get a ministry degree?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5B55CC-BB3C-165F-6918-275ABA0B3A7C}"/>
              </a:ext>
            </a:extLst>
          </p:cNvPr>
          <p:cNvSpPr txBox="1"/>
          <p:nvPr/>
        </p:nvSpPr>
        <p:spPr>
          <a:xfrm>
            <a:off x="6299200" y="1688584"/>
            <a:ext cx="4749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can I become best prepared to handle God’s Word?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6D3C3-AFC8-F34D-8619-6D059BE4FF17}"/>
              </a:ext>
            </a:extLst>
          </p:cNvPr>
          <p:cNvSpPr txBox="1"/>
          <p:nvPr/>
        </p:nvSpPr>
        <p:spPr>
          <a:xfrm>
            <a:off x="1142924" y="2517470"/>
            <a:ext cx="45922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Shouldn’t I be around lots of non-Christians and learn how to engage worldviews during college if I’m going to do ministry?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7D0E45-61E6-5D76-400D-28BF7807733E}"/>
              </a:ext>
            </a:extLst>
          </p:cNvPr>
          <p:cNvSpPr txBox="1"/>
          <p:nvPr/>
        </p:nvSpPr>
        <p:spPr>
          <a:xfrm>
            <a:off x="6299200" y="2517470"/>
            <a:ext cx="4749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kern="12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+mn-ea"/>
                <a:cs typeface="+mn-cs"/>
              </a:rPr>
              <a:t>How will I learn to think, and what (and who) will shape my thinking?</a:t>
            </a:r>
            <a:r>
              <a:rPr lang="en-US" b="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icagoFLF" panose="020106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442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588</Words>
  <Application>Microsoft Macintosh PowerPoint</Application>
  <PresentationFormat>Widescreen</PresentationFormat>
  <Paragraphs>55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ChicagoFLF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Lane Moss</dc:creator>
  <cp:lastModifiedBy>Lane Moss</cp:lastModifiedBy>
  <cp:revision>10</cp:revision>
  <dcterms:created xsi:type="dcterms:W3CDTF">2024-05-21T02:02:59Z</dcterms:created>
  <dcterms:modified xsi:type="dcterms:W3CDTF">2025-05-27T19:58:41Z</dcterms:modified>
</cp:coreProperties>
</file>