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298" r:id="rId4"/>
    <p:sldId id="299" r:id="rId5"/>
    <p:sldId id="300" r:id="rId6"/>
    <p:sldId id="312" r:id="rId7"/>
    <p:sldId id="311" r:id="rId8"/>
    <p:sldId id="313" r:id="rId9"/>
    <p:sldId id="308" r:id="rId10"/>
    <p:sldId id="307" r:id="rId11"/>
    <p:sldId id="309" r:id="rId12"/>
    <p:sldId id="295" r:id="rId13"/>
  </p:sldIdLst>
  <p:sldSz cx="20104100" cy="11309350"/>
  <p:notesSz cx="20104100" cy="113093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7" autoAdjust="0"/>
    <p:restoredTop sz="94694"/>
  </p:normalViewPr>
  <p:slideViewPr>
    <p:cSldViewPr>
      <p:cViewPr varScale="1">
        <p:scale>
          <a:sx n="28" d="100"/>
          <a:sy n="28" d="100"/>
        </p:scale>
        <p:origin x="892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4AEE4-E7A3-4636-92FB-9243B68380FD}" type="datetimeFigureOut">
              <a:rPr lang="nb-NO" smtClean="0"/>
              <a:t>14.10.2019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D557E-AE19-4D0B-9134-6286C57DD3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0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D557E-AE19-4D0B-9134-6286C57DD38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2839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D557E-AE19-4D0B-9134-6286C57DD38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1468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rgbClr val="3333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333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EF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rgbClr val="3333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1" i="0">
                <a:solidFill>
                  <a:srgbClr val="3333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EFF3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3121" y="864524"/>
            <a:ext cx="17017857" cy="2059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1" i="0">
                <a:solidFill>
                  <a:srgbClr val="3333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7781" y="2736492"/>
            <a:ext cx="18648537" cy="4716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33333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D14E826-C540-4D4B-8084-36FDDFAF2A5F}"/>
              </a:ext>
            </a:extLst>
          </p:cNvPr>
          <p:cNvSpPr txBox="1"/>
          <p:nvPr/>
        </p:nvSpPr>
        <p:spPr>
          <a:xfrm>
            <a:off x="603250" y="2911475"/>
            <a:ext cx="7696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0" b="1" dirty="0">
                <a:solidFill>
                  <a:schemeClr val="bg1"/>
                </a:solidFill>
                <a:latin typeface="Trebuchet MS" panose="020B0703020202090204" pitchFamily="34" charset="0"/>
              </a:rPr>
              <a:t>Kosthold, klima,</a:t>
            </a:r>
          </a:p>
          <a:p>
            <a:r>
              <a:rPr lang="nb-NO" sz="8000" b="1" dirty="0">
                <a:solidFill>
                  <a:schemeClr val="bg1"/>
                </a:solidFill>
                <a:latin typeface="Trebuchet MS" panose="020B0703020202090204" pitchFamily="34" charset="0"/>
              </a:rPr>
              <a:t>landbruk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7CF1704-4C84-7446-B087-3DD0F62071D9}"/>
              </a:ext>
            </a:extLst>
          </p:cNvPr>
          <p:cNvSpPr txBox="1"/>
          <p:nvPr/>
        </p:nvSpPr>
        <p:spPr>
          <a:xfrm>
            <a:off x="2051050" y="7178675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bg1"/>
                </a:solidFill>
                <a:latin typeface="Trebuchet MS" panose="020B0703020202090204" pitchFamily="34" charset="0"/>
              </a:rPr>
              <a:t>Anders Bjartnes</a:t>
            </a:r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5710623D-7DEC-B84D-B451-346A140634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8632350"/>
            <a:ext cx="5378450" cy="1822925"/>
          </a:xfrm>
          <a:prstGeom prst="rect">
            <a:avLst/>
          </a:prstGeom>
        </p:spPr>
      </p:pic>
      <p:sp>
        <p:nvSpPr>
          <p:cNvPr id="36" name="TekstSylinder 35">
            <a:extLst>
              <a:ext uri="{FF2B5EF4-FFF2-40B4-BE49-F238E27FC236}">
                <a16:creationId xmlns:a16="http://schemas.microsoft.com/office/drawing/2014/main" id="{E36B1E03-C7AC-2640-B992-614A2676B42E}"/>
              </a:ext>
            </a:extLst>
          </p:cNvPr>
          <p:cNvSpPr txBox="1"/>
          <p:nvPr/>
        </p:nvSpPr>
        <p:spPr>
          <a:xfrm>
            <a:off x="2051050" y="7735355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bg1"/>
                </a:solidFill>
                <a:latin typeface="Trebuchet MS" panose="020B0703020202090204" pitchFamily="34" charset="0"/>
              </a:rPr>
              <a:t>15. oktober  2019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301A697-7671-4C04-BA82-3D374D866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00" t="17634" r="34000" b="15265"/>
          <a:stretch/>
        </p:blipFill>
        <p:spPr>
          <a:xfrm>
            <a:off x="10052050" y="930275"/>
            <a:ext cx="7239000" cy="99356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21BA6B-9753-4278-B0E2-256C9178E0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00" t="26153" r="26500" b="54398"/>
          <a:stretch/>
        </p:blipFill>
        <p:spPr>
          <a:xfrm>
            <a:off x="12592050" y="2655521"/>
            <a:ext cx="6553200" cy="166723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15215518" cy="10323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z="6600" spc="105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FCA5670-DECF-42A3-8D88-8D796C8849FA}"/>
              </a:ext>
            </a:extLst>
          </p:cNvPr>
          <p:cNvSpPr txBox="1"/>
          <p:nvPr/>
        </p:nvSpPr>
        <p:spPr>
          <a:xfrm flipH="1">
            <a:off x="2965450" y="4664075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8169CA-BE45-40A9-8ED0-B6E823E2F1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28" t="17021" r="33172" b="13452"/>
          <a:stretch/>
        </p:blipFill>
        <p:spPr>
          <a:xfrm>
            <a:off x="1365250" y="2551205"/>
            <a:ext cx="9829800" cy="844898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D9AD5F1-8EC4-4B7C-ADE0-BEE173E598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058" t="49467" r="1000" b="36339"/>
          <a:stretch/>
        </p:blipFill>
        <p:spPr>
          <a:xfrm>
            <a:off x="1174750" y="492803"/>
            <a:ext cx="10210800" cy="202093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878CEAB-5D8B-4422-8F6C-7C10C238E3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500" t="25111" r="46500" b="16223"/>
          <a:stretch/>
        </p:blipFill>
        <p:spPr>
          <a:xfrm>
            <a:off x="12592050" y="4416872"/>
            <a:ext cx="6553200" cy="60071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8A664D8-9B07-40AD-BA4A-E519117CCB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685" t="24774" r="24269" b="61556"/>
          <a:stretch/>
        </p:blipFill>
        <p:spPr>
          <a:xfrm>
            <a:off x="12592050" y="1623187"/>
            <a:ext cx="6583680" cy="10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1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3441700" cy="754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pc="105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E7E7134-556E-4008-BCF0-FB9973F6DD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0" t="17111" r="9999" b="8222"/>
          <a:stretch/>
        </p:blipFill>
        <p:spPr>
          <a:xfrm>
            <a:off x="1740837" y="1168036"/>
            <a:ext cx="15883743" cy="889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0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9771452" cy="30636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nb-NO" sz="6600" spc="105" dirty="0"/>
              <a:t>En scenarioøvelse om kosthold, landbruk og klima</a:t>
            </a:r>
            <a:endParaRPr sz="6600" spc="105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FCA5670-DECF-42A3-8D88-8D796C8849FA}"/>
              </a:ext>
            </a:extLst>
          </p:cNvPr>
          <p:cNvSpPr txBox="1"/>
          <p:nvPr/>
        </p:nvSpPr>
        <p:spPr>
          <a:xfrm flipH="1">
            <a:off x="2965450" y="4664075"/>
            <a:ext cx="487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/>
          </a:p>
          <a:p>
            <a:r>
              <a:rPr lang="nb-NO" sz="4800" dirty="0"/>
              <a:t>* Kostholdsrådene</a:t>
            </a:r>
          </a:p>
          <a:p>
            <a:endParaRPr lang="nb-NO" sz="4800" dirty="0"/>
          </a:p>
          <a:p>
            <a:r>
              <a:rPr lang="nb-NO" sz="4800" dirty="0"/>
              <a:t>* Kjøttfri mandag</a:t>
            </a:r>
          </a:p>
          <a:p>
            <a:endParaRPr lang="nb-NO" sz="4800" dirty="0"/>
          </a:p>
          <a:p>
            <a:r>
              <a:rPr lang="nb-NO" sz="4800" dirty="0"/>
              <a:t>* Fleksitarianer</a:t>
            </a:r>
          </a:p>
        </p:txBody>
      </p:sp>
      <p:pic>
        <p:nvPicPr>
          <p:cNvPr id="7" name="Bilde 6" descr="Et bilde som inneholder ovn, innendørs, kabinett, grill&#10;&#10;Automatisk generert beskrivelse">
            <a:extLst>
              <a:ext uri="{FF2B5EF4-FFF2-40B4-BE49-F238E27FC236}">
                <a16:creationId xmlns:a16="http://schemas.microsoft.com/office/drawing/2014/main" id="{8E46EA44-7AC3-4208-8F20-3FCB1D8E0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331" y="5706192"/>
            <a:ext cx="6771759" cy="507882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12E96DD-CAB3-40D9-B85E-9EFDC94DAF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500" t="21553" r="20000" b="13556"/>
          <a:stretch/>
        </p:blipFill>
        <p:spPr>
          <a:xfrm>
            <a:off x="12186922" y="1173223"/>
            <a:ext cx="6771760" cy="40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8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15215518" cy="10323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endParaRPr sz="6600" spc="105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FCA5670-DECF-42A3-8D88-8D796C8849FA}"/>
              </a:ext>
            </a:extLst>
          </p:cNvPr>
          <p:cNvSpPr txBox="1"/>
          <p:nvPr/>
        </p:nvSpPr>
        <p:spPr>
          <a:xfrm flipH="1">
            <a:off x="2965450" y="4664075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183741C-C35D-4F48-913A-D711EDD391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18000" r="10499" b="10000"/>
          <a:stretch/>
        </p:blipFill>
        <p:spPr>
          <a:xfrm>
            <a:off x="2109398" y="1014597"/>
            <a:ext cx="16483716" cy="896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8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C5AB8E-89FD-447D-B85A-90F227A26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1" y="864524"/>
            <a:ext cx="17652928" cy="2031325"/>
          </a:xfrm>
        </p:spPr>
        <p:txBody>
          <a:bodyPr/>
          <a:lstStyle/>
          <a:p>
            <a:r>
              <a:rPr lang="nb-NO" sz="6600" dirty="0"/>
              <a:t>Gras og grovfôr – «</a:t>
            </a:r>
            <a:r>
              <a:rPr lang="nb-NO" sz="6600" dirty="0" err="1"/>
              <a:t>klimaku</a:t>
            </a:r>
            <a:r>
              <a:rPr lang="nb-NO" sz="6600" dirty="0"/>
              <a:t>» gir kjøtt og melk</a:t>
            </a:r>
          </a:p>
        </p:txBody>
      </p:sp>
      <p:pic>
        <p:nvPicPr>
          <p:cNvPr id="4" name="Bilde 3" descr="Et bilde som inneholder ku, gress, utendørs, fjell&#10;&#10;Automatisk generert beskrivelse">
            <a:extLst>
              <a:ext uri="{FF2B5EF4-FFF2-40B4-BE49-F238E27FC236}">
                <a16:creationId xmlns:a16="http://schemas.microsoft.com/office/drawing/2014/main" id="{2BFE32B2-0827-46AD-93A3-621220DC2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66" y="2454275"/>
            <a:ext cx="11392284" cy="854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02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C5AB8E-89FD-447D-B85A-90F227A26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864524"/>
            <a:ext cx="18973799" cy="2031325"/>
          </a:xfrm>
        </p:spPr>
        <p:txBody>
          <a:bodyPr/>
          <a:lstStyle/>
          <a:p>
            <a:r>
              <a:rPr lang="nb-NO" sz="6600" dirty="0"/>
              <a:t>Soyaimporten – er verdikjedene bærekraftige?</a:t>
            </a:r>
          </a:p>
        </p:txBody>
      </p:sp>
      <p:pic>
        <p:nvPicPr>
          <p:cNvPr id="6" name="Bilde 5" descr="Et bilde som inneholder gress, utendørs, felt, sjiraff&#10;&#10;Automatisk generert beskrivelse">
            <a:extLst>
              <a:ext uri="{FF2B5EF4-FFF2-40B4-BE49-F238E27FC236}">
                <a16:creationId xmlns:a16="http://schemas.microsoft.com/office/drawing/2014/main" id="{AAE75676-1B2E-47DD-AB6F-1A8FC1C8D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50" y="2454275"/>
            <a:ext cx="12203518" cy="841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3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C5AB8E-89FD-447D-B85A-90F227A26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864524"/>
            <a:ext cx="18973799" cy="1015663"/>
          </a:xfrm>
        </p:spPr>
        <p:txBody>
          <a:bodyPr/>
          <a:lstStyle/>
          <a:p>
            <a:r>
              <a:rPr lang="nb-NO" sz="6600" dirty="0"/>
              <a:t>Vil politikerne bruke verktøykassa?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8687436-BF21-4421-A8BB-7B875237E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00" t="12445" r="28500" b="7556"/>
          <a:stretch/>
        </p:blipFill>
        <p:spPr>
          <a:xfrm>
            <a:off x="4946650" y="2149475"/>
            <a:ext cx="8839200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7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15215518" cy="10323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nb-NO" sz="6600" spc="105" dirty="0"/>
              <a:t>Mindre kjøtt, mer fisk og grønt</a:t>
            </a:r>
            <a:endParaRPr sz="6600" spc="105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FCA5670-DECF-42A3-8D88-8D796C8849FA}"/>
              </a:ext>
            </a:extLst>
          </p:cNvPr>
          <p:cNvSpPr txBox="1"/>
          <p:nvPr/>
        </p:nvSpPr>
        <p:spPr>
          <a:xfrm flipH="1">
            <a:off x="2965450" y="4664075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B2893C-06B8-4A0B-9DEE-44FF1B9E91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01" t="19778" r="12500" b="9111"/>
          <a:stretch/>
        </p:blipFill>
        <p:spPr>
          <a:xfrm>
            <a:off x="12785484" y="7275600"/>
            <a:ext cx="6273075" cy="35094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14893FF-47D6-4BDE-B14B-A9A737CA0C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00" t="18000" r="12500" b="9111"/>
          <a:stretch/>
        </p:blipFill>
        <p:spPr>
          <a:xfrm>
            <a:off x="12834703" y="2888180"/>
            <a:ext cx="6223856" cy="364540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1F655B6-D82F-4D82-B62C-E0A0F457FD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00" t="17111" r="14500" b="10889"/>
          <a:stretch/>
        </p:blipFill>
        <p:spPr>
          <a:xfrm>
            <a:off x="626175" y="2987675"/>
            <a:ext cx="1150714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2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15215518" cy="10323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nb-NO" sz="6600" spc="105" dirty="0"/>
              <a:t>Hva skjer med landbruket?</a:t>
            </a:r>
            <a:endParaRPr sz="6600" spc="105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FCA5670-DECF-42A3-8D88-8D796C8849FA}"/>
              </a:ext>
            </a:extLst>
          </p:cNvPr>
          <p:cNvSpPr txBox="1"/>
          <p:nvPr/>
        </p:nvSpPr>
        <p:spPr>
          <a:xfrm flipH="1">
            <a:off x="2965450" y="4664075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3EBC85-B2E2-4673-88A5-EC549897A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00" t="19778" r="14500" b="10000"/>
          <a:stretch/>
        </p:blipFill>
        <p:spPr>
          <a:xfrm>
            <a:off x="503206" y="2770413"/>
            <a:ext cx="5791201" cy="336400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C072107-C400-4C83-A00E-E15B060526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99" t="17263" r="14000" b="11778"/>
          <a:stretch/>
        </p:blipFill>
        <p:spPr>
          <a:xfrm>
            <a:off x="7085524" y="2770413"/>
            <a:ext cx="5791200" cy="332593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903E1AF-4300-47E9-AE1C-370B02DDC8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500" t="18000" r="14500" b="11778"/>
          <a:stretch/>
        </p:blipFill>
        <p:spPr>
          <a:xfrm>
            <a:off x="486696" y="6856934"/>
            <a:ext cx="6056081" cy="357037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69277032-C972-4E44-9FB5-5B9F3FCE94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000" t="18889" r="14500" b="10888"/>
          <a:stretch/>
        </p:blipFill>
        <p:spPr>
          <a:xfrm>
            <a:off x="7232650" y="6766536"/>
            <a:ext cx="6101275" cy="357037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3C50CB5-718C-4AB3-911B-DCA7A1501F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500" t="18889" r="13000" b="9111"/>
          <a:stretch/>
        </p:blipFill>
        <p:spPr>
          <a:xfrm>
            <a:off x="13710597" y="2770413"/>
            <a:ext cx="5735801" cy="329503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5C86AC1B-409C-42EE-AF67-DD505FFA86C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500" t="21555" r="14000" b="10000"/>
          <a:stretch/>
        </p:blipFill>
        <p:spPr>
          <a:xfrm>
            <a:off x="13710597" y="6776048"/>
            <a:ext cx="6101275" cy="34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11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3526" y="10062932"/>
            <a:ext cx="466048" cy="7220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398" y="1168036"/>
            <a:ext cx="17510924" cy="10323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nb-NO" sz="6600" spc="105" dirty="0"/>
              <a:t>«Kulturkrig» – eller samarbeid og ny vekst</a:t>
            </a:r>
            <a:endParaRPr sz="6600" spc="105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FCA5670-DECF-42A3-8D88-8D796C8849FA}"/>
              </a:ext>
            </a:extLst>
          </p:cNvPr>
          <p:cNvSpPr txBox="1"/>
          <p:nvPr/>
        </p:nvSpPr>
        <p:spPr>
          <a:xfrm flipH="1">
            <a:off x="2965450" y="4664075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8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9E8ADC8-3969-4B1D-BA57-544D330975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00" t="25111" r="25000" b="11778"/>
          <a:stretch/>
        </p:blipFill>
        <p:spPr>
          <a:xfrm>
            <a:off x="1006084" y="3159206"/>
            <a:ext cx="11277600" cy="762580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D66DF9D-14EA-46A3-B8F2-3B25271DE0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000" t="27284" r="38840" b="27920"/>
          <a:stretch/>
        </p:blipFill>
        <p:spPr>
          <a:xfrm>
            <a:off x="12544145" y="3227521"/>
            <a:ext cx="7076177" cy="738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3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007D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24279" y="8561435"/>
            <a:ext cx="0" cy="1203960"/>
          </a:xfrm>
          <a:custGeom>
            <a:avLst/>
            <a:gdLst/>
            <a:ahLst/>
            <a:cxnLst/>
            <a:rect l="l" t="t" r="r" b="b"/>
            <a:pathLst>
              <a:path h="1203959">
                <a:moveTo>
                  <a:pt x="0" y="0"/>
                </a:moveTo>
                <a:lnTo>
                  <a:pt x="0" y="1203523"/>
                </a:lnTo>
              </a:path>
            </a:pathLst>
          </a:custGeom>
          <a:ln w="137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16721" y="8917871"/>
            <a:ext cx="302260" cy="276860"/>
          </a:xfrm>
          <a:custGeom>
            <a:avLst/>
            <a:gdLst/>
            <a:ahLst/>
            <a:cxnLst/>
            <a:rect l="l" t="t" r="r" b="b"/>
            <a:pathLst>
              <a:path w="302260" h="276859">
                <a:moveTo>
                  <a:pt x="125912" y="61809"/>
                </a:moveTo>
                <a:lnTo>
                  <a:pt x="65851" y="61809"/>
                </a:lnTo>
                <a:lnTo>
                  <a:pt x="72251" y="68173"/>
                </a:lnTo>
                <a:lnTo>
                  <a:pt x="81606" y="78477"/>
                </a:lnTo>
                <a:lnTo>
                  <a:pt x="111902" y="112708"/>
                </a:lnTo>
                <a:lnTo>
                  <a:pt x="225192" y="242010"/>
                </a:lnTo>
                <a:lnTo>
                  <a:pt x="253709" y="275928"/>
                </a:lnTo>
                <a:lnTo>
                  <a:pt x="258557" y="276337"/>
                </a:lnTo>
                <a:lnTo>
                  <a:pt x="264211" y="274714"/>
                </a:lnTo>
                <a:lnTo>
                  <a:pt x="267436" y="270274"/>
                </a:lnTo>
                <a:lnTo>
                  <a:pt x="266769" y="257493"/>
                </a:lnTo>
                <a:lnTo>
                  <a:pt x="266488" y="242010"/>
                </a:lnTo>
                <a:lnTo>
                  <a:pt x="266364" y="232748"/>
                </a:lnTo>
                <a:lnTo>
                  <a:pt x="266250" y="213060"/>
                </a:lnTo>
                <a:lnTo>
                  <a:pt x="266232" y="191093"/>
                </a:lnTo>
                <a:lnTo>
                  <a:pt x="244013" y="191093"/>
                </a:lnTo>
                <a:lnTo>
                  <a:pt x="235539" y="182707"/>
                </a:lnTo>
                <a:lnTo>
                  <a:pt x="219566" y="165233"/>
                </a:lnTo>
                <a:lnTo>
                  <a:pt x="185428" y="127263"/>
                </a:lnTo>
                <a:lnTo>
                  <a:pt x="145032" y="83630"/>
                </a:lnTo>
                <a:lnTo>
                  <a:pt x="129866" y="66526"/>
                </a:lnTo>
                <a:lnTo>
                  <a:pt x="125912" y="61809"/>
                </a:lnTo>
                <a:close/>
              </a:path>
              <a:path w="302260" h="276859">
                <a:moveTo>
                  <a:pt x="4439" y="0"/>
                </a:moveTo>
                <a:lnTo>
                  <a:pt x="417" y="1212"/>
                </a:lnTo>
                <a:lnTo>
                  <a:pt x="0" y="9287"/>
                </a:lnTo>
                <a:lnTo>
                  <a:pt x="2827" y="11716"/>
                </a:lnTo>
                <a:lnTo>
                  <a:pt x="8879" y="12931"/>
                </a:lnTo>
                <a:lnTo>
                  <a:pt x="14544" y="14135"/>
                </a:lnTo>
                <a:lnTo>
                  <a:pt x="43479" y="51285"/>
                </a:lnTo>
                <a:lnTo>
                  <a:pt x="43537" y="191093"/>
                </a:lnTo>
                <a:lnTo>
                  <a:pt x="42986" y="213060"/>
                </a:lnTo>
                <a:lnTo>
                  <a:pt x="35548" y="252494"/>
                </a:lnTo>
                <a:lnTo>
                  <a:pt x="20596" y="255322"/>
                </a:lnTo>
                <a:lnTo>
                  <a:pt x="11716" y="257353"/>
                </a:lnTo>
                <a:lnTo>
                  <a:pt x="8481" y="260170"/>
                </a:lnTo>
                <a:lnTo>
                  <a:pt x="9287" y="267038"/>
                </a:lnTo>
                <a:lnTo>
                  <a:pt x="12523" y="269059"/>
                </a:lnTo>
                <a:lnTo>
                  <a:pt x="22665" y="268529"/>
                </a:lnTo>
                <a:lnTo>
                  <a:pt x="32468" y="268150"/>
                </a:lnTo>
                <a:lnTo>
                  <a:pt x="42804" y="267921"/>
                </a:lnTo>
                <a:lnTo>
                  <a:pt x="104635" y="267845"/>
                </a:lnTo>
                <a:lnTo>
                  <a:pt x="105033" y="260170"/>
                </a:lnTo>
                <a:lnTo>
                  <a:pt x="101410" y="257353"/>
                </a:lnTo>
                <a:lnTo>
                  <a:pt x="92510" y="256128"/>
                </a:lnTo>
                <a:lnTo>
                  <a:pt x="82405" y="254515"/>
                </a:lnTo>
                <a:lnTo>
                  <a:pt x="65699" y="213060"/>
                </a:lnTo>
                <a:lnTo>
                  <a:pt x="64755" y="182707"/>
                </a:lnTo>
                <a:lnTo>
                  <a:pt x="64805" y="66526"/>
                </a:lnTo>
                <a:lnTo>
                  <a:pt x="65149" y="62839"/>
                </a:lnTo>
                <a:lnTo>
                  <a:pt x="65851" y="61809"/>
                </a:lnTo>
                <a:lnTo>
                  <a:pt x="125912" y="61809"/>
                </a:lnTo>
                <a:lnTo>
                  <a:pt x="109780" y="42569"/>
                </a:lnTo>
                <a:lnTo>
                  <a:pt x="91058" y="18235"/>
                </a:lnTo>
                <a:lnTo>
                  <a:pt x="80747" y="1251"/>
                </a:lnTo>
                <a:lnTo>
                  <a:pt x="42564" y="1251"/>
                </a:lnTo>
                <a:lnTo>
                  <a:pt x="30247" y="1212"/>
                </a:lnTo>
                <a:lnTo>
                  <a:pt x="16945" y="870"/>
                </a:lnTo>
                <a:lnTo>
                  <a:pt x="4439" y="0"/>
                </a:lnTo>
                <a:close/>
              </a:path>
              <a:path w="302260" h="276859">
                <a:moveTo>
                  <a:pt x="104635" y="267845"/>
                </a:moveTo>
                <a:lnTo>
                  <a:pt x="54542" y="267845"/>
                </a:lnTo>
                <a:lnTo>
                  <a:pt x="66111" y="267921"/>
                </a:lnTo>
                <a:lnTo>
                  <a:pt x="77717" y="268150"/>
                </a:lnTo>
                <a:lnTo>
                  <a:pt x="89248" y="268529"/>
                </a:lnTo>
                <a:lnTo>
                  <a:pt x="100593" y="269059"/>
                </a:lnTo>
                <a:lnTo>
                  <a:pt x="104635" y="267845"/>
                </a:lnTo>
                <a:close/>
              </a:path>
              <a:path w="302260" h="276859">
                <a:moveTo>
                  <a:pt x="208862" y="0"/>
                </a:moveTo>
                <a:lnTo>
                  <a:pt x="204840" y="1212"/>
                </a:lnTo>
                <a:lnTo>
                  <a:pt x="204423" y="8879"/>
                </a:lnTo>
                <a:lnTo>
                  <a:pt x="208056" y="11716"/>
                </a:lnTo>
                <a:lnTo>
                  <a:pt x="217354" y="12931"/>
                </a:lnTo>
                <a:lnTo>
                  <a:pt x="227448" y="14544"/>
                </a:lnTo>
                <a:lnTo>
                  <a:pt x="244109" y="56003"/>
                </a:lnTo>
                <a:lnTo>
                  <a:pt x="245136" y="189961"/>
                </a:lnTo>
                <a:lnTo>
                  <a:pt x="244013" y="191093"/>
                </a:lnTo>
                <a:lnTo>
                  <a:pt x="266232" y="191093"/>
                </a:lnTo>
                <a:lnTo>
                  <a:pt x="266321" y="78475"/>
                </a:lnTo>
                <a:lnTo>
                  <a:pt x="268618" y="36260"/>
                </a:lnTo>
                <a:lnTo>
                  <a:pt x="289258" y="13737"/>
                </a:lnTo>
                <a:lnTo>
                  <a:pt x="298545" y="11716"/>
                </a:lnTo>
                <a:lnTo>
                  <a:pt x="301781" y="8879"/>
                </a:lnTo>
                <a:lnTo>
                  <a:pt x="300975" y="2020"/>
                </a:lnTo>
                <a:lnTo>
                  <a:pt x="299684" y="1214"/>
                </a:lnTo>
                <a:lnTo>
                  <a:pt x="255322" y="1214"/>
                </a:lnTo>
                <a:lnTo>
                  <a:pt x="243630" y="1138"/>
                </a:lnTo>
                <a:lnTo>
                  <a:pt x="232092" y="909"/>
                </a:lnTo>
                <a:lnTo>
                  <a:pt x="220554" y="529"/>
                </a:lnTo>
                <a:lnTo>
                  <a:pt x="208862" y="0"/>
                </a:lnTo>
                <a:close/>
              </a:path>
              <a:path w="302260" h="276859">
                <a:moveTo>
                  <a:pt x="79987" y="0"/>
                </a:moveTo>
                <a:lnTo>
                  <a:pt x="72734" y="529"/>
                </a:lnTo>
                <a:lnTo>
                  <a:pt x="65594" y="909"/>
                </a:lnTo>
                <a:lnTo>
                  <a:pt x="58683" y="1138"/>
                </a:lnTo>
                <a:lnTo>
                  <a:pt x="42564" y="1251"/>
                </a:lnTo>
                <a:lnTo>
                  <a:pt x="80747" y="1251"/>
                </a:lnTo>
                <a:lnTo>
                  <a:pt x="79987" y="0"/>
                </a:lnTo>
                <a:close/>
              </a:path>
              <a:path w="302260" h="276859">
                <a:moveTo>
                  <a:pt x="297739" y="0"/>
                </a:moveTo>
                <a:lnTo>
                  <a:pt x="287423" y="529"/>
                </a:lnTo>
                <a:lnTo>
                  <a:pt x="277594" y="909"/>
                </a:lnTo>
                <a:lnTo>
                  <a:pt x="267234" y="1138"/>
                </a:lnTo>
                <a:lnTo>
                  <a:pt x="255322" y="1214"/>
                </a:lnTo>
                <a:lnTo>
                  <a:pt x="299684" y="1214"/>
                </a:lnTo>
                <a:lnTo>
                  <a:pt x="2977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28374" y="9015234"/>
            <a:ext cx="442515" cy="176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81123" y="8896456"/>
            <a:ext cx="207010" cy="290830"/>
          </a:xfrm>
          <a:custGeom>
            <a:avLst/>
            <a:gdLst/>
            <a:ahLst/>
            <a:cxnLst/>
            <a:rect l="l" t="t" r="r" b="b"/>
            <a:pathLst>
              <a:path w="207010" h="290829">
                <a:moveTo>
                  <a:pt x="67066" y="0"/>
                </a:moveTo>
                <a:lnTo>
                  <a:pt x="64636" y="408"/>
                </a:lnTo>
                <a:lnTo>
                  <a:pt x="37721" y="10862"/>
                </a:lnTo>
                <a:lnTo>
                  <a:pt x="24132" y="15803"/>
                </a:lnTo>
                <a:lnTo>
                  <a:pt x="11716" y="19800"/>
                </a:lnTo>
                <a:lnTo>
                  <a:pt x="8889" y="21015"/>
                </a:lnTo>
                <a:lnTo>
                  <a:pt x="9287" y="27475"/>
                </a:lnTo>
                <a:lnTo>
                  <a:pt x="11716" y="29088"/>
                </a:lnTo>
                <a:lnTo>
                  <a:pt x="16156" y="31925"/>
                </a:lnTo>
                <a:lnTo>
                  <a:pt x="22060" y="36289"/>
                </a:lnTo>
                <a:lnTo>
                  <a:pt x="25196" y="42018"/>
                </a:lnTo>
                <a:lnTo>
                  <a:pt x="26438" y="51687"/>
                </a:lnTo>
                <a:lnTo>
                  <a:pt x="26581" y="62218"/>
                </a:lnTo>
                <a:lnTo>
                  <a:pt x="26658" y="241186"/>
                </a:lnTo>
                <a:lnTo>
                  <a:pt x="26192" y="259194"/>
                </a:lnTo>
                <a:lnTo>
                  <a:pt x="24135" y="269817"/>
                </a:lnTo>
                <a:lnTo>
                  <a:pt x="19502" y="275216"/>
                </a:lnTo>
                <a:lnTo>
                  <a:pt x="11308" y="277551"/>
                </a:lnTo>
                <a:lnTo>
                  <a:pt x="2827" y="278766"/>
                </a:lnTo>
                <a:lnTo>
                  <a:pt x="0" y="281583"/>
                </a:lnTo>
                <a:lnTo>
                  <a:pt x="408" y="288860"/>
                </a:lnTo>
                <a:lnTo>
                  <a:pt x="3633" y="290483"/>
                </a:lnTo>
                <a:lnTo>
                  <a:pt x="15556" y="289948"/>
                </a:lnTo>
                <a:lnTo>
                  <a:pt x="26607" y="289569"/>
                </a:lnTo>
                <a:lnTo>
                  <a:pt x="36977" y="289343"/>
                </a:lnTo>
                <a:lnTo>
                  <a:pt x="94931" y="289268"/>
                </a:lnTo>
                <a:lnTo>
                  <a:pt x="95745" y="288860"/>
                </a:lnTo>
                <a:lnTo>
                  <a:pt x="96143" y="281583"/>
                </a:lnTo>
                <a:lnTo>
                  <a:pt x="93316" y="278766"/>
                </a:lnTo>
                <a:lnTo>
                  <a:pt x="84437" y="277551"/>
                </a:lnTo>
                <a:lnTo>
                  <a:pt x="76241" y="275216"/>
                </a:lnTo>
                <a:lnTo>
                  <a:pt x="71605" y="269817"/>
                </a:lnTo>
                <a:lnTo>
                  <a:pt x="69544" y="259194"/>
                </a:lnTo>
                <a:lnTo>
                  <a:pt x="69076" y="241186"/>
                </a:lnTo>
                <a:lnTo>
                  <a:pt x="69076" y="210883"/>
                </a:lnTo>
                <a:lnTo>
                  <a:pt x="70291" y="209271"/>
                </a:lnTo>
                <a:lnTo>
                  <a:pt x="131173" y="209271"/>
                </a:lnTo>
                <a:lnTo>
                  <a:pt x="121606" y="195941"/>
                </a:lnTo>
                <a:lnTo>
                  <a:pt x="70291" y="195941"/>
                </a:lnTo>
                <a:lnTo>
                  <a:pt x="69076" y="195135"/>
                </a:lnTo>
                <a:lnTo>
                  <a:pt x="69152" y="48009"/>
                </a:lnTo>
                <a:lnTo>
                  <a:pt x="69394" y="31925"/>
                </a:lnTo>
                <a:lnTo>
                  <a:pt x="69761" y="17164"/>
                </a:lnTo>
                <a:lnTo>
                  <a:pt x="70291" y="3633"/>
                </a:lnTo>
                <a:lnTo>
                  <a:pt x="69484" y="1622"/>
                </a:lnTo>
                <a:lnTo>
                  <a:pt x="67066" y="0"/>
                </a:lnTo>
                <a:close/>
              </a:path>
              <a:path w="207010" h="290829">
                <a:moveTo>
                  <a:pt x="94931" y="289268"/>
                </a:moveTo>
                <a:lnTo>
                  <a:pt x="46857" y="289268"/>
                </a:lnTo>
                <a:lnTo>
                  <a:pt x="57913" y="289343"/>
                </a:lnTo>
                <a:lnTo>
                  <a:pt x="68929" y="289569"/>
                </a:lnTo>
                <a:lnTo>
                  <a:pt x="80323" y="289948"/>
                </a:lnTo>
                <a:lnTo>
                  <a:pt x="92510" y="290483"/>
                </a:lnTo>
                <a:lnTo>
                  <a:pt x="94931" y="289268"/>
                </a:lnTo>
                <a:close/>
              </a:path>
              <a:path w="207010" h="290829">
                <a:moveTo>
                  <a:pt x="131173" y="209271"/>
                </a:moveTo>
                <a:lnTo>
                  <a:pt x="77568" y="209271"/>
                </a:lnTo>
                <a:lnTo>
                  <a:pt x="82814" y="210485"/>
                </a:lnTo>
                <a:lnTo>
                  <a:pt x="87662" y="217354"/>
                </a:lnTo>
                <a:lnTo>
                  <a:pt x="120792" y="263813"/>
                </a:lnTo>
                <a:lnTo>
                  <a:pt x="124425" y="268661"/>
                </a:lnTo>
                <a:lnTo>
                  <a:pt x="125640" y="271489"/>
                </a:lnTo>
                <a:lnTo>
                  <a:pt x="125640" y="275520"/>
                </a:lnTo>
                <a:lnTo>
                  <a:pt x="122006" y="277551"/>
                </a:lnTo>
                <a:lnTo>
                  <a:pt x="117964" y="278358"/>
                </a:lnTo>
                <a:lnTo>
                  <a:pt x="113923" y="278766"/>
                </a:lnTo>
                <a:lnTo>
                  <a:pt x="110289" y="281583"/>
                </a:lnTo>
                <a:lnTo>
                  <a:pt x="110687" y="288451"/>
                </a:lnTo>
                <a:lnTo>
                  <a:pt x="114739" y="290483"/>
                </a:lnTo>
                <a:lnTo>
                  <a:pt x="136700" y="289569"/>
                </a:lnTo>
                <a:lnTo>
                  <a:pt x="147057" y="289343"/>
                </a:lnTo>
                <a:lnTo>
                  <a:pt x="205927" y="289268"/>
                </a:lnTo>
                <a:lnTo>
                  <a:pt x="206841" y="288860"/>
                </a:lnTo>
                <a:lnTo>
                  <a:pt x="206841" y="281991"/>
                </a:lnTo>
                <a:lnTo>
                  <a:pt x="204423" y="278766"/>
                </a:lnTo>
                <a:lnTo>
                  <a:pt x="200381" y="278358"/>
                </a:lnTo>
                <a:lnTo>
                  <a:pt x="194792" y="277162"/>
                </a:lnTo>
                <a:lnTo>
                  <a:pt x="164464" y="253222"/>
                </a:lnTo>
                <a:lnTo>
                  <a:pt x="133376" y="212340"/>
                </a:lnTo>
                <a:lnTo>
                  <a:pt x="131173" y="209271"/>
                </a:lnTo>
                <a:close/>
              </a:path>
              <a:path w="207010" h="290829">
                <a:moveTo>
                  <a:pt x="205927" y="289268"/>
                </a:moveTo>
                <a:lnTo>
                  <a:pt x="158361" y="289268"/>
                </a:lnTo>
                <a:lnTo>
                  <a:pt x="170481" y="289343"/>
                </a:lnTo>
                <a:lnTo>
                  <a:pt x="181994" y="289569"/>
                </a:lnTo>
                <a:lnTo>
                  <a:pt x="192902" y="289948"/>
                </a:lnTo>
                <a:lnTo>
                  <a:pt x="203208" y="290483"/>
                </a:lnTo>
                <a:lnTo>
                  <a:pt x="205927" y="289268"/>
                </a:lnTo>
                <a:close/>
              </a:path>
              <a:path w="207010" h="290829">
                <a:moveTo>
                  <a:pt x="189868" y="126865"/>
                </a:moveTo>
                <a:lnTo>
                  <a:pt x="173493" y="128389"/>
                </a:lnTo>
                <a:lnTo>
                  <a:pt x="157003" y="129384"/>
                </a:lnTo>
                <a:lnTo>
                  <a:pt x="141191" y="129926"/>
                </a:lnTo>
                <a:lnTo>
                  <a:pt x="126854" y="130090"/>
                </a:lnTo>
                <a:lnTo>
                  <a:pt x="115137" y="130090"/>
                </a:lnTo>
                <a:lnTo>
                  <a:pt x="110687" y="132111"/>
                </a:lnTo>
                <a:lnTo>
                  <a:pt x="110687" y="139388"/>
                </a:lnTo>
                <a:lnTo>
                  <a:pt x="114331" y="142205"/>
                </a:lnTo>
                <a:lnTo>
                  <a:pt x="125231" y="143419"/>
                </a:lnTo>
                <a:lnTo>
                  <a:pt x="130079" y="144225"/>
                </a:lnTo>
                <a:lnTo>
                  <a:pt x="131692" y="145440"/>
                </a:lnTo>
                <a:lnTo>
                  <a:pt x="131692" y="149482"/>
                </a:lnTo>
                <a:lnTo>
                  <a:pt x="104227" y="180591"/>
                </a:lnTo>
                <a:lnTo>
                  <a:pt x="77966" y="195941"/>
                </a:lnTo>
                <a:lnTo>
                  <a:pt x="121606" y="195941"/>
                </a:lnTo>
                <a:lnTo>
                  <a:pt x="119577" y="193114"/>
                </a:lnTo>
                <a:lnTo>
                  <a:pt x="117556" y="190685"/>
                </a:lnTo>
                <a:lnTo>
                  <a:pt x="117158" y="187858"/>
                </a:lnTo>
                <a:lnTo>
                  <a:pt x="153922" y="153922"/>
                </a:lnTo>
                <a:lnTo>
                  <a:pt x="190685" y="138980"/>
                </a:lnTo>
                <a:lnTo>
                  <a:pt x="193512" y="135744"/>
                </a:lnTo>
                <a:lnTo>
                  <a:pt x="193512" y="128477"/>
                </a:lnTo>
                <a:lnTo>
                  <a:pt x="189868" y="126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79684" y="8896456"/>
            <a:ext cx="2104262" cy="2949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53163" y="9322883"/>
            <a:ext cx="92018" cy="105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0797" y="9322128"/>
            <a:ext cx="114959" cy="1080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32139" y="9323492"/>
            <a:ext cx="76332" cy="1043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30803" y="9322287"/>
            <a:ext cx="99421" cy="1075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66903" y="9323640"/>
            <a:ext cx="56515" cy="104775"/>
          </a:xfrm>
          <a:custGeom>
            <a:avLst/>
            <a:gdLst/>
            <a:ahLst/>
            <a:cxnLst/>
            <a:rect l="l" t="t" r="r" b="b"/>
            <a:pathLst>
              <a:path w="56514" h="104775">
                <a:moveTo>
                  <a:pt x="450" y="0"/>
                </a:moveTo>
                <a:lnTo>
                  <a:pt x="1018" y="11965"/>
                </a:lnTo>
                <a:lnTo>
                  <a:pt x="1390" y="25005"/>
                </a:lnTo>
                <a:lnTo>
                  <a:pt x="1582" y="37412"/>
                </a:lnTo>
                <a:lnTo>
                  <a:pt x="1648" y="51139"/>
                </a:lnTo>
                <a:lnTo>
                  <a:pt x="1522" y="70961"/>
                </a:lnTo>
                <a:lnTo>
                  <a:pt x="1164" y="85332"/>
                </a:lnTo>
                <a:lnTo>
                  <a:pt x="638" y="95659"/>
                </a:lnTo>
                <a:lnTo>
                  <a:pt x="0" y="104248"/>
                </a:lnTo>
                <a:lnTo>
                  <a:pt x="17496" y="103629"/>
                </a:lnTo>
                <a:lnTo>
                  <a:pt x="26259" y="103425"/>
                </a:lnTo>
                <a:lnTo>
                  <a:pt x="55785" y="103347"/>
                </a:lnTo>
                <a:lnTo>
                  <a:pt x="55663" y="102740"/>
                </a:lnTo>
                <a:lnTo>
                  <a:pt x="55359" y="101525"/>
                </a:lnTo>
                <a:lnTo>
                  <a:pt x="55359" y="97305"/>
                </a:lnTo>
                <a:lnTo>
                  <a:pt x="55630" y="96101"/>
                </a:lnTo>
                <a:lnTo>
                  <a:pt x="16292" y="96101"/>
                </a:lnTo>
                <a:lnTo>
                  <a:pt x="16135" y="92028"/>
                </a:lnTo>
                <a:lnTo>
                  <a:pt x="15958" y="85332"/>
                </a:lnTo>
                <a:lnTo>
                  <a:pt x="15831" y="66228"/>
                </a:lnTo>
                <a:lnTo>
                  <a:pt x="16135" y="52951"/>
                </a:lnTo>
                <a:lnTo>
                  <a:pt x="24281" y="52647"/>
                </a:lnTo>
                <a:lnTo>
                  <a:pt x="51602" y="52647"/>
                </a:lnTo>
                <a:lnTo>
                  <a:pt x="51590" y="52501"/>
                </a:lnTo>
                <a:lnTo>
                  <a:pt x="51129" y="51139"/>
                </a:lnTo>
                <a:lnTo>
                  <a:pt x="51129" y="47370"/>
                </a:lnTo>
                <a:lnTo>
                  <a:pt x="51432" y="46019"/>
                </a:lnTo>
                <a:lnTo>
                  <a:pt x="51527" y="45500"/>
                </a:lnTo>
                <a:lnTo>
                  <a:pt x="25071" y="45500"/>
                </a:lnTo>
                <a:lnTo>
                  <a:pt x="16135" y="45412"/>
                </a:lnTo>
                <a:lnTo>
                  <a:pt x="16001" y="38103"/>
                </a:lnTo>
                <a:lnTo>
                  <a:pt x="16111" y="11965"/>
                </a:lnTo>
                <a:lnTo>
                  <a:pt x="16292" y="8450"/>
                </a:lnTo>
                <a:lnTo>
                  <a:pt x="22774" y="8146"/>
                </a:lnTo>
                <a:lnTo>
                  <a:pt x="54492" y="8146"/>
                </a:lnTo>
                <a:lnTo>
                  <a:pt x="54302" y="7392"/>
                </a:lnTo>
                <a:lnTo>
                  <a:pt x="54302" y="3319"/>
                </a:lnTo>
                <a:lnTo>
                  <a:pt x="54742" y="910"/>
                </a:lnTo>
                <a:lnTo>
                  <a:pt x="24084" y="896"/>
                </a:lnTo>
                <a:lnTo>
                  <a:pt x="16218" y="797"/>
                </a:lnTo>
                <a:lnTo>
                  <a:pt x="8349" y="526"/>
                </a:lnTo>
                <a:lnTo>
                  <a:pt x="450" y="0"/>
                </a:lnTo>
                <a:close/>
              </a:path>
              <a:path w="56514" h="104775">
                <a:moveTo>
                  <a:pt x="55785" y="103347"/>
                </a:moveTo>
                <a:lnTo>
                  <a:pt x="49024" y="103347"/>
                </a:lnTo>
                <a:lnTo>
                  <a:pt x="55966" y="104248"/>
                </a:lnTo>
                <a:lnTo>
                  <a:pt x="55785" y="103347"/>
                </a:lnTo>
                <a:close/>
              </a:path>
              <a:path w="56514" h="104775">
                <a:moveTo>
                  <a:pt x="55966" y="94290"/>
                </a:moveTo>
                <a:lnTo>
                  <a:pt x="43615" y="95337"/>
                </a:lnTo>
                <a:lnTo>
                  <a:pt x="33074" y="95875"/>
                </a:lnTo>
                <a:lnTo>
                  <a:pt x="24061" y="96073"/>
                </a:lnTo>
                <a:lnTo>
                  <a:pt x="16292" y="96101"/>
                </a:lnTo>
                <a:lnTo>
                  <a:pt x="55630" y="96101"/>
                </a:lnTo>
                <a:lnTo>
                  <a:pt x="55966" y="94290"/>
                </a:lnTo>
                <a:close/>
              </a:path>
              <a:path w="56514" h="104775">
                <a:moveTo>
                  <a:pt x="51602" y="52647"/>
                </a:moveTo>
                <a:lnTo>
                  <a:pt x="34836" y="52647"/>
                </a:lnTo>
                <a:lnTo>
                  <a:pt x="43893" y="53097"/>
                </a:lnTo>
                <a:lnTo>
                  <a:pt x="51736" y="54165"/>
                </a:lnTo>
                <a:lnTo>
                  <a:pt x="51602" y="52647"/>
                </a:lnTo>
                <a:close/>
              </a:path>
              <a:path w="56514" h="104775">
                <a:moveTo>
                  <a:pt x="51736" y="44354"/>
                </a:moveTo>
                <a:lnTo>
                  <a:pt x="42888" y="45114"/>
                </a:lnTo>
                <a:lnTo>
                  <a:pt x="33995" y="45448"/>
                </a:lnTo>
                <a:lnTo>
                  <a:pt x="25071" y="45500"/>
                </a:lnTo>
                <a:lnTo>
                  <a:pt x="51527" y="45500"/>
                </a:lnTo>
                <a:lnTo>
                  <a:pt x="51736" y="44354"/>
                </a:lnTo>
                <a:close/>
              </a:path>
              <a:path w="56514" h="104775">
                <a:moveTo>
                  <a:pt x="54492" y="8146"/>
                </a:moveTo>
                <a:lnTo>
                  <a:pt x="44040" y="8146"/>
                </a:lnTo>
                <a:lnTo>
                  <a:pt x="49328" y="9057"/>
                </a:lnTo>
                <a:lnTo>
                  <a:pt x="54909" y="10114"/>
                </a:lnTo>
                <a:lnTo>
                  <a:pt x="54605" y="8596"/>
                </a:lnTo>
                <a:lnTo>
                  <a:pt x="54492" y="8146"/>
                </a:lnTo>
                <a:close/>
              </a:path>
              <a:path w="56514" h="104775">
                <a:moveTo>
                  <a:pt x="54909" y="0"/>
                </a:moveTo>
                <a:lnTo>
                  <a:pt x="47213" y="753"/>
                </a:lnTo>
                <a:lnTo>
                  <a:pt x="39674" y="910"/>
                </a:lnTo>
                <a:lnTo>
                  <a:pt x="54742" y="910"/>
                </a:lnTo>
                <a:lnTo>
                  <a:pt x="549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52449" y="9322286"/>
            <a:ext cx="65317" cy="1074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98348" y="9322287"/>
            <a:ext cx="99421" cy="1075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35795" y="9323492"/>
            <a:ext cx="76343" cy="1043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35097" y="9315497"/>
            <a:ext cx="114932" cy="12144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85498" y="9322883"/>
            <a:ext cx="92028" cy="1059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16157" y="9322883"/>
            <a:ext cx="92028" cy="1059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46374" y="9323640"/>
            <a:ext cx="56515" cy="104775"/>
          </a:xfrm>
          <a:custGeom>
            <a:avLst/>
            <a:gdLst/>
            <a:ahLst/>
            <a:cxnLst/>
            <a:rect l="l" t="t" r="r" b="b"/>
            <a:pathLst>
              <a:path w="56514" h="104775">
                <a:moveTo>
                  <a:pt x="450" y="0"/>
                </a:moveTo>
                <a:lnTo>
                  <a:pt x="1018" y="11965"/>
                </a:lnTo>
                <a:lnTo>
                  <a:pt x="1390" y="25005"/>
                </a:lnTo>
                <a:lnTo>
                  <a:pt x="1582" y="37412"/>
                </a:lnTo>
                <a:lnTo>
                  <a:pt x="1648" y="51139"/>
                </a:lnTo>
                <a:lnTo>
                  <a:pt x="1522" y="70961"/>
                </a:lnTo>
                <a:lnTo>
                  <a:pt x="1164" y="85332"/>
                </a:lnTo>
                <a:lnTo>
                  <a:pt x="638" y="95659"/>
                </a:lnTo>
                <a:lnTo>
                  <a:pt x="0" y="104248"/>
                </a:lnTo>
                <a:lnTo>
                  <a:pt x="17492" y="103629"/>
                </a:lnTo>
                <a:lnTo>
                  <a:pt x="26255" y="103425"/>
                </a:lnTo>
                <a:lnTo>
                  <a:pt x="55785" y="103347"/>
                </a:lnTo>
                <a:lnTo>
                  <a:pt x="55663" y="102740"/>
                </a:lnTo>
                <a:lnTo>
                  <a:pt x="55359" y="101525"/>
                </a:lnTo>
                <a:lnTo>
                  <a:pt x="55359" y="97305"/>
                </a:lnTo>
                <a:lnTo>
                  <a:pt x="55630" y="96101"/>
                </a:lnTo>
                <a:lnTo>
                  <a:pt x="16292" y="96101"/>
                </a:lnTo>
                <a:lnTo>
                  <a:pt x="16135" y="92028"/>
                </a:lnTo>
                <a:lnTo>
                  <a:pt x="15958" y="85332"/>
                </a:lnTo>
                <a:lnTo>
                  <a:pt x="15831" y="66228"/>
                </a:lnTo>
                <a:lnTo>
                  <a:pt x="16135" y="52951"/>
                </a:lnTo>
                <a:lnTo>
                  <a:pt x="24281" y="52647"/>
                </a:lnTo>
                <a:lnTo>
                  <a:pt x="51602" y="52647"/>
                </a:lnTo>
                <a:lnTo>
                  <a:pt x="51590" y="52501"/>
                </a:lnTo>
                <a:lnTo>
                  <a:pt x="51129" y="51139"/>
                </a:lnTo>
                <a:lnTo>
                  <a:pt x="51129" y="47370"/>
                </a:lnTo>
                <a:lnTo>
                  <a:pt x="51432" y="46019"/>
                </a:lnTo>
                <a:lnTo>
                  <a:pt x="51527" y="45500"/>
                </a:lnTo>
                <a:lnTo>
                  <a:pt x="25071" y="45500"/>
                </a:lnTo>
                <a:lnTo>
                  <a:pt x="16135" y="45412"/>
                </a:lnTo>
                <a:lnTo>
                  <a:pt x="15992" y="38103"/>
                </a:lnTo>
                <a:lnTo>
                  <a:pt x="16105" y="11965"/>
                </a:lnTo>
                <a:lnTo>
                  <a:pt x="16292" y="8450"/>
                </a:lnTo>
                <a:lnTo>
                  <a:pt x="22774" y="8146"/>
                </a:lnTo>
                <a:lnTo>
                  <a:pt x="54492" y="8146"/>
                </a:lnTo>
                <a:lnTo>
                  <a:pt x="54302" y="7392"/>
                </a:lnTo>
                <a:lnTo>
                  <a:pt x="54302" y="3319"/>
                </a:lnTo>
                <a:lnTo>
                  <a:pt x="54742" y="910"/>
                </a:lnTo>
                <a:lnTo>
                  <a:pt x="24078" y="896"/>
                </a:lnTo>
                <a:lnTo>
                  <a:pt x="16210" y="797"/>
                </a:lnTo>
                <a:lnTo>
                  <a:pt x="8343" y="526"/>
                </a:lnTo>
                <a:lnTo>
                  <a:pt x="450" y="0"/>
                </a:lnTo>
                <a:close/>
              </a:path>
              <a:path w="56514" h="104775">
                <a:moveTo>
                  <a:pt x="55785" y="103347"/>
                </a:moveTo>
                <a:lnTo>
                  <a:pt x="49024" y="103347"/>
                </a:lnTo>
                <a:lnTo>
                  <a:pt x="55966" y="104248"/>
                </a:lnTo>
                <a:lnTo>
                  <a:pt x="55785" y="103347"/>
                </a:lnTo>
                <a:close/>
              </a:path>
              <a:path w="56514" h="104775">
                <a:moveTo>
                  <a:pt x="55966" y="94290"/>
                </a:moveTo>
                <a:lnTo>
                  <a:pt x="43615" y="95337"/>
                </a:lnTo>
                <a:lnTo>
                  <a:pt x="33074" y="95875"/>
                </a:lnTo>
                <a:lnTo>
                  <a:pt x="24061" y="96073"/>
                </a:lnTo>
                <a:lnTo>
                  <a:pt x="16292" y="96101"/>
                </a:lnTo>
                <a:lnTo>
                  <a:pt x="55630" y="96101"/>
                </a:lnTo>
                <a:lnTo>
                  <a:pt x="55966" y="94290"/>
                </a:lnTo>
                <a:close/>
              </a:path>
              <a:path w="56514" h="104775">
                <a:moveTo>
                  <a:pt x="51602" y="52647"/>
                </a:moveTo>
                <a:lnTo>
                  <a:pt x="34836" y="52647"/>
                </a:lnTo>
                <a:lnTo>
                  <a:pt x="43893" y="53097"/>
                </a:lnTo>
                <a:lnTo>
                  <a:pt x="51736" y="54165"/>
                </a:lnTo>
                <a:lnTo>
                  <a:pt x="51602" y="52647"/>
                </a:lnTo>
                <a:close/>
              </a:path>
              <a:path w="56514" h="104775">
                <a:moveTo>
                  <a:pt x="51736" y="44354"/>
                </a:moveTo>
                <a:lnTo>
                  <a:pt x="42888" y="45114"/>
                </a:lnTo>
                <a:lnTo>
                  <a:pt x="33995" y="45448"/>
                </a:lnTo>
                <a:lnTo>
                  <a:pt x="25071" y="45500"/>
                </a:lnTo>
                <a:lnTo>
                  <a:pt x="51527" y="45500"/>
                </a:lnTo>
                <a:lnTo>
                  <a:pt x="51736" y="44354"/>
                </a:lnTo>
                <a:close/>
              </a:path>
              <a:path w="56514" h="104775">
                <a:moveTo>
                  <a:pt x="54492" y="8146"/>
                </a:moveTo>
                <a:lnTo>
                  <a:pt x="44040" y="8146"/>
                </a:lnTo>
                <a:lnTo>
                  <a:pt x="49328" y="9057"/>
                </a:lnTo>
                <a:lnTo>
                  <a:pt x="54909" y="10114"/>
                </a:lnTo>
                <a:lnTo>
                  <a:pt x="54605" y="8596"/>
                </a:lnTo>
                <a:lnTo>
                  <a:pt x="54492" y="8146"/>
                </a:lnTo>
                <a:close/>
              </a:path>
              <a:path w="56514" h="104775">
                <a:moveTo>
                  <a:pt x="54909" y="0"/>
                </a:moveTo>
                <a:lnTo>
                  <a:pt x="47213" y="753"/>
                </a:lnTo>
                <a:lnTo>
                  <a:pt x="39674" y="910"/>
                </a:lnTo>
                <a:lnTo>
                  <a:pt x="54742" y="910"/>
                </a:lnTo>
                <a:lnTo>
                  <a:pt x="549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74956" y="9322279"/>
            <a:ext cx="185087" cy="10618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87805" y="9322883"/>
            <a:ext cx="92028" cy="1059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18322" y="9323492"/>
            <a:ext cx="79201" cy="10439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23472" y="9323640"/>
            <a:ext cx="56515" cy="104775"/>
          </a:xfrm>
          <a:custGeom>
            <a:avLst/>
            <a:gdLst/>
            <a:ahLst/>
            <a:cxnLst/>
            <a:rect l="l" t="t" r="r" b="b"/>
            <a:pathLst>
              <a:path w="56514" h="104775">
                <a:moveTo>
                  <a:pt x="460" y="0"/>
                </a:moveTo>
                <a:lnTo>
                  <a:pt x="1028" y="11965"/>
                </a:lnTo>
                <a:lnTo>
                  <a:pt x="1400" y="25005"/>
                </a:lnTo>
                <a:lnTo>
                  <a:pt x="1592" y="37412"/>
                </a:lnTo>
                <a:lnTo>
                  <a:pt x="1659" y="51139"/>
                </a:lnTo>
                <a:lnTo>
                  <a:pt x="1532" y="70961"/>
                </a:lnTo>
                <a:lnTo>
                  <a:pt x="1174" y="85332"/>
                </a:lnTo>
                <a:lnTo>
                  <a:pt x="644" y="95659"/>
                </a:lnTo>
                <a:lnTo>
                  <a:pt x="0" y="104248"/>
                </a:lnTo>
                <a:lnTo>
                  <a:pt x="17502" y="103629"/>
                </a:lnTo>
                <a:lnTo>
                  <a:pt x="26265" y="103425"/>
                </a:lnTo>
                <a:lnTo>
                  <a:pt x="55796" y="103347"/>
                </a:lnTo>
                <a:lnTo>
                  <a:pt x="55673" y="102740"/>
                </a:lnTo>
                <a:lnTo>
                  <a:pt x="55370" y="101525"/>
                </a:lnTo>
                <a:lnTo>
                  <a:pt x="55370" y="97305"/>
                </a:lnTo>
                <a:lnTo>
                  <a:pt x="55640" y="96101"/>
                </a:lnTo>
                <a:lnTo>
                  <a:pt x="16292" y="96101"/>
                </a:lnTo>
                <a:lnTo>
                  <a:pt x="16146" y="92028"/>
                </a:lnTo>
                <a:lnTo>
                  <a:pt x="15968" y="85332"/>
                </a:lnTo>
                <a:lnTo>
                  <a:pt x="15842" y="66228"/>
                </a:lnTo>
                <a:lnTo>
                  <a:pt x="16146" y="52951"/>
                </a:lnTo>
                <a:lnTo>
                  <a:pt x="24292" y="52647"/>
                </a:lnTo>
                <a:lnTo>
                  <a:pt x="51613" y="52647"/>
                </a:lnTo>
                <a:lnTo>
                  <a:pt x="51600" y="52501"/>
                </a:lnTo>
                <a:lnTo>
                  <a:pt x="51139" y="51139"/>
                </a:lnTo>
                <a:lnTo>
                  <a:pt x="51139" y="47370"/>
                </a:lnTo>
                <a:lnTo>
                  <a:pt x="51443" y="46019"/>
                </a:lnTo>
                <a:lnTo>
                  <a:pt x="51538" y="45500"/>
                </a:lnTo>
                <a:lnTo>
                  <a:pt x="25082" y="45500"/>
                </a:lnTo>
                <a:lnTo>
                  <a:pt x="16146" y="45412"/>
                </a:lnTo>
                <a:lnTo>
                  <a:pt x="16002" y="38103"/>
                </a:lnTo>
                <a:lnTo>
                  <a:pt x="16111" y="11965"/>
                </a:lnTo>
                <a:lnTo>
                  <a:pt x="16292" y="8450"/>
                </a:lnTo>
                <a:lnTo>
                  <a:pt x="22784" y="8146"/>
                </a:lnTo>
                <a:lnTo>
                  <a:pt x="54502" y="8146"/>
                </a:lnTo>
                <a:lnTo>
                  <a:pt x="54312" y="7392"/>
                </a:lnTo>
                <a:lnTo>
                  <a:pt x="54312" y="3319"/>
                </a:lnTo>
                <a:lnTo>
                  <a:pt x="54753" y="910"/>
                </a:lnTo>
                <a:lnTo>
                  <a:pt x="24089" y="896"/>
                </a:lnTo>
                <a:lnTo>
                  <a:pt x="16220" y="797"/>
                </a:lnTo>
                <a:lnTo>
                  <a:pt x="8353" y="526"/>
                </a:lnTo>
                <a:lnTo>
                  <a:pt x="460" y="0"/>
                </a:lnTo>
                <a:close/>
              </a:path>
              <a:path w="56514" h="104775">
                <a:moveTo>
                  <a:pt x="55796" y="103347"/>
                </a:moveTo>
                <a:lnTo>
                  <a:pt x="49035" y="103347"/>
                </a:lnTo>
                <a:lnTo>
                  <a:pt x="55977" y="104248"/>
                </a:lnTo>
                <a:lnTo>
                  <a:pt x="55796" y="103347"/>
                </a:lnTo>
                <a:close/>
              </a:path>
              <a:path w="56514" h="104775">
                <a:moveTo>
                  <a:pt x="55977" y="94290"/>
                </a:moveTo>
                <a:lnTo>
                  <a:pt x="43624" y="95337"/>
                </a:lnTo>
                <a:lnTo>
                  <a:pt x="33080" y="95875"/>
                </a:lnTo>
                <a:lnTo>
                  <a:pt x="24063" y="96073"/>
                </a:lnTo>
                <a:lnTo>
                  <a:pt x="16292" y="96101"/>
                </a:lnTo>
                <a:lnTo>
                  <a:pt x="55640" y="96101"/>
                </a:lnTo>
                <a:lnTo>
                  <a:pt x="55977" y="94290"/>
                </a:lnTo>
                <a:close/>
              </a:path>
              <a:path w="56514" h="104775">
                <a:moveTo>
                  <a:pt x="51613" y="52647"/>
                </a:moveTo>
                <a:lnTo>
                  <a:pt x="34847" y="52647"/>
                </a:lnTo>
                <a:lnTo>
                  <a:pt x="43904" y="53097"/>
                </a:lnTo>
                <a:lnTo>
                  <a:pt x="51747" y="54165"/>
                </a:lnTo>
                <a:lnTo>
                  <a:pt x="51613" y="52647"/>
                </a:lnTo>
                <a:close/>
              </a:path>
              <a:path w="56514" h="104775">
                <a:moveTo>
                  <a:pt x="51747" y="44354"/>
                </a:moveTo>
                <a:lnTo>
                  <a:pt x="42899" y="45114"/>
                </a:lnTo>
                <a:lnTo>
                  <a:pt x="34005" y="45448"/>
                </a:lnTo>
                <a:lnTo>
                  <a:pt x="25082" y="45500"/>
                </a:lnTo>
                <a:lnTo>
                  <a:pt x="51538" y="45500"/>
                </a:lnTo>
                <a:lnTo>
                  <a:pt x="51747" y="44354"/>
                </a:lnTo>
                <a:close/>
              </a:path>
              <a:path w="56514" h="104775">
                <a:moveTo>
                  <a:pt x="54502" y="8146"/>
                </a:moveTo>
                <a:lnTo>
                  <a:pt x="44051" y="8146"/>
                </a:lnTo>
                <a:lnTo>
                  <a:pt x="49338" y="9057"/>
                </a:lnTo>
                <a:lnTo>
                  <a:pt x="54919" y="10114"/>
                </a:lnTo>
                <a:lnTo>
                  <a:pt x="54616" y="8596"/>
                </a:lnTo>
                <a:lnTo>
                  <a:pt x="54502" y="8146"/>
                </a:lnTo>
                <a:close/>
              </a:path>
              <a:path w="56514" h="104775">
                <a:moveTo>
                  <a:pt x="54919" y="0"/>
                </a:moveTo>
                <a:lnTo>
                  <a:pt x="47223" y="753"/>
                </a:lnTo>
                <a:lnTo>
                  <a:pt x="39684" y="910"/>
                </a:lnTo>
                <a:lnTo>
                  <a:pt x="54753" y="910"/>
                </a:lnTo>
                <a:lnTo>
                  <a:pt x="549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09026" y="9322286"/>
            <a:ext cx="65317" cy="10741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4539" y="9322883"/>
            <a:ext cx="126414" cy="10500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69289" y="9323492"/>
            <a:ext cx="17780" cy="104775"/>
          </a:xfrm>
          <a:custGeom>
            <a:avLst/>
            <a:gdLst/>
            <a:ahLst/>
            <a:cxnLst/>
            <a:rect l="l" t="t" r="r" b="b"/>
            <a:pathLst>
              <a:path w="17779" h="104775">
                <a:moveTo>
                  <a:pt x="450" y="0"/>
                </a:moveTo>
                <a:lnTo>
                  <a:pt x="1061" y="16508"/>
                </a:lnTo>
                <a:lnTo>
                  <a:pt x="1375" y="27546"/>
                </a:lnTo>
                <a:lnTo>
                  <a:pt x="1492" y="53851"/>
                </a:lnTo>
                <a:lnTo>
                  <a:pt x="1372" y="71616"/>
                </a:lnTo>
                <a:lnTo>
                  <a:pt x="1150" y="82460"/>
                </a:lnTo>
                <a:lnTo>
                  <a:pt x="681" y="93224"/>
                </a:lnTo>
                <a:lnTo>
                  <a:pt x="0" y="104394"/>
                </a:lnTo>
                <a:lnTo>
                  <a:pt x="2408" y="103944"/>
                </a:lnTo>
                <a:lnTo>
                  <a:pt x="4680" y="103494"/>
                </a:lnTo>
                <a:lnTo>
                  <a:pt x="17323" y="103494"/>
                </a:lnTo>
                <a:lnTo>
                  <a:pt x="16999" y="95541"/>
                </a:lnTo>
                <a:lnTo>
                  <a:pt x="16653" y="85064"/>
                </a:lnTo>
                <a:lnTo>
                  <a:pt x="16394" y="71616"/>
                </a:lnTo>
                <a:lnTo>
                  <a:pt x="16398" y="37480"/>
                </a:lnTo>
                <a:lnTo>
                  <a:pt x="16557" y="26925"/>
                </a:lnTo>
                <a:lnTo>
                  <a:pt x="16928" y="13461"/>
                </a:lnTo>
                <a:lnTo>
                  <a:pt x="17458" y="910"/>
                </a:lnTo>
                <a:lnTo>
                  <a:pt x="4680" y="910"/>
                </a:lnTo>
                <a:lnTo>
                  <a:pt x="2869" y="607"/>
                </a:lnTo>
                <a:lnTo>
                  <a:pt x="450" y="0"/>
                </a:lnTo>
                <a:close/>
              </a:path>
              <a:path w="17779" h="104775">
                <a:moveTo>
                  <a:pt x="17323" y="103494"/>
                </a:moveTo>
                <a:lnTo>
                  <a:pt x="11319" y="103494"/>
                </a:lnTo>
                <a:lnTo>
                  <a:pt x="14481" y="103944"/>
                </a:lnTo>
                <a:lnTo>
                  <a:pt x="17360" y="104394"/>
                </a:lnTo>
                <a:lnTo>
                  <a:pt x="17323" y="103494"/>
                </a:lnTo>
                <a:close/>
              </a:path>
              <a:path w="17779" h="104775">
                <a:moveTo>
                  <a:pt x="17496" y="0"/>
                </a:moveTo>
                <a:lnTo>
                  <a:pt x="14941" y="607"/>
                </a:lnTo>
                <a:lnTo>
                  <a:pt x="12973" y="910"/>
                </a:lnTo>
                <a:lnTo>
                  <a:pt x="17458" y="910"/>
                </a:lnTo>
                <a:lnTo>
                  <a:pt x="17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28741" y="9323640"/>
            <a:ext cx="56515" cy="104775"/>
          </a:xfrm>
          <a:custGeom>
            <a:avLst/>
            <a:gdLst/>
            <a:ahLst/>
            <a:cxnLst/>
            <a:rect l="l" t="t" r="r" b="b"/>
            <a:pathLst>
              <a:path w="56514" h="104775">
                <a:moveTo>
                  <a:pt x="450" y="0"/>
                </a:moveTo>
                <a:lnTo>
                  <a:pt x="1018" y="11965"/>
                </a:lnTo>
                <a:lnTo>
                  <a:pt x="1390" y="25005"/>
                </a:lnTo>
                <a:lnTo>
                  <a:pt x="1582" y="37412"/>
                </a:lnTo>
                <a:lnTo>
                  <a:pt x="1648" y="51139"/>
                </a:lnTo>
                <a:lnTo>
                  <a:pt x="1522" y="70961"/>
                </a:lnTo>
                <a:lnTo>
                  <a:pt x="1164" y="85332"/>
                </a:lnTo>
                <a:lnTo>
                  <a:pt x="638" y="95659"/>
                </a:lnTo>
                <a:lnTo>
                  <a:pt x="0" y="104248"/>
                </a:lnTo>
                <a:lnTo>
                  <a:pt x="17492" y="103629"/>
                </a:lnTo>
                <a:lnTo>
                  <a:pt x="26255" y="103425"/>
                </a:lnTo>
                <a:lnTo>
                  <a:pt x="55785" y="103347"/>
                </a:lnTo>
                <a:lnTo>
                  <a:pt x="55663" y="102740"/>
                </a:lnTo>
                <a:lnTo>
                  <a:pt x="55359" y="101525"/>
                </a:lnTo>
                <a:lnTo>
                  <a:pt x="55359" y="97305"/>
                </a:lnTo>
                <a:lnTo>
                  <a:pt x="55630" y="96101"/>
                </a:lnTo>
                <a:lnTo>
                  <a:pt x="16282" y="96101"/>
                </a:lnTo>
                <a:lnTo>
                  <a:pt x="16135" y="92028"/>
                </a:lnTo>
                <a:lnTo>
                  <a:pt x="15958" y="85332"/>
                </a:lnTo>
                <a:lnTo>
                  <a:pt x="15831" y="66228"/>
                </a:lnTo>
                <a:lnTo>
                  <a:pt x="16135" y="52951"/>
                </a:lnTo>
                <a:lnTo>
                  <a:pt x="24281" y="52647"/>
                </a:lnTo>
                <a:lnTo>
                  <a:pt x="51602" y="52647"/>
                </a:lnTo>
                <a:lnTo>
                  <a:pt x="51590" y="52501"/>
                </a:lnTo>
                <a:lnTo>
                  <a:pt x="51129" y="51139"/>
                </a:lnTo>
                <a:lnTo>
                  <a:pt x="51129" y="47370"/>
                </a:lnTo>
                <a:lnTo>
                  <a:pt x="51432" y="46019"/>
                </a:lnTo>
                <a:lnTo>
                  <a:pt x="51527" y="45500"/>
                </a:lnTo>
                <a:lnTo>
                  <a:pt x="25071" y="45500"/>
                </a:lnTo>
                <a:lnTo>
                  <a:pt x="16135" y="45412"/>
                </a:lnTo>
                <a:lnTo>
                  <a:pt x="15992" y="38103"/>
                </a:lnTo>
                <a:lnTo>
                  <a:pt x="16100" y="11965"/>
                </a:lnTo>
                <a:lnTo>
                  <a:pt x="16282" y="8450"/>
                </a:lnTo>
                <a:lnTo>
                  <a:pt x="22774" y="8146"/>
                </a:lnTo>
                <a:lnTo>
                  <a:pt x="54492" y="8146"/>
                </a:lnTo>
                <a:lnTo>
                  <a:pt x="54302" y="7392"/>
                </a:lnTo>
                <a:lnTo>
                  <a:pt x="54302" y="3319"/>
                </a:lnTo>
                <a:lnTo>
                  <a:pt x="54742" y="910"/>
                </a:lnTo>
                <a:lnTo>
                  <a:pt x="24078" y="896"/>
                </a:lnTo>
                <a:lnTo>
                  <a:pt x="16210" y="797"/>
                </a:lnTo>
                <a:lnTo>
                  <a:pt x="8343" y="526"/>
                </a:lnTo>
                <a:lnTo>
                  <a:pt x="450" y="0"/>
                </a:lnTo>
                <a:close/>
              </a:path>
              <a:path w="56514" h="104775">
                <a:moveTo>
                  <a:pt x="55785" y="103347"/>
                </a:moveTo>
                <a:lnTo>
                  <a:pt x="49024" y="103347"/>
                </a:lnTo>
                <a:lnTo>
                  <a:pt x="55966" y="104248"/>
                </a:lnTo>
                <a:lnTo>
                  <a:pt x="55785" y="103347"/>
                </a:lnTo>
                <a:close/>
              </a:path>
              <a:path w="56514" h="104775">
                <a:moveTo>
                  <a:pt x="55966" y="94290"/>
                </a:moveTo>
                <a:lnTo>
                  <a:pt x="43614" y="95337"/>
                </a:lnTo>
                <a:lnTo>
                  <a:pt x="33069" y="95875"/>
                </a:lnTo>
                <a:lnTo>
                  <a:pt x="24052" y="96073"/>
                </a:lnTo>
                <a:lnTo>
                  <a:pt x="16282" y="96101"/>
                </a:lnTo>
                <a:lnTo>
                  <a:pt x="55630" y="96101"/>
                </a:lnTo>
                <a:lnTo>
                  <a:pt x="55966" y="94290"/>
                </a:lnTo>
                <a:close/>
              </a:path>
              <a:path w="56514" h="104775">
                <a:moveTo>
                  <a:pt x="51602" y="52647"/>
                </a:moveTo>
                <a:lnTo>
                  <a:pt x="34836" y="52647"/>
                </a:lnTo>
                <a:lnTo>
                  <a:pt x="43893" y="53097"/>
                </a:lnTo>
                <a:lnTo>
                  <a:pt x="51736" y="54165"/>
                </a:lnTo>
                <a:lnTo>
                  <a:pt x="51602" y="52647"/>
                </a:lnTo>
                <a:close/>
              </a:path>
              <a:path w="56514" h="104775">
                <a:moveTo>
                  <a:pt x="51736" y="44354"/>
                </a:moveTo>
                <a:lnTo>
                  <a:pt x="42888" y="45114"/>
                </a:lnTo>
                <a:lnTo>
                  <a:pt x="33995" y="45448"/>
                </a:lnTo>
                <a:lnTo>
                  <a:pt x="25071" y="45500"/>
                </a:lnTo>
                <a:lnTo>
                  <a:pt x="51527" y="45500"/>
                </a:lnTo>
                <a:lnTo>
                  <a:pt x="51736" y="44354"/>
                </a:lnTo>
                <a:close/>
              </a:path>
              <a:path w="56514" h="104775">
                <a:moveTo>
                  <a:pt x="54492" y="8146"/>
                </a:moveTo>
                <a:lnTo>
                  <a:pt x="44040" y="8146"/>
                </a:lnTo>
                <a:lnTo>
                  <a:pt x="49328" y="9057"/>
                </a:lnTo>
                <a:lnTo>
                  <a:pt x="54909" y="10114"/>
                </a:lnTo>
                <a:lnTo>
                  <a:pt x="54605" y="8596"/>
                </a:lnTo>
                <a:lnTo>
                  <a:pt x="54492" y="8146"/>
                </a:lnTo>
                <a:close/>
              </a:path>
              <a:path w="56514" h="104775">
                <a:moveTo>
                  <a:pt x="54909" y="0"/>
                </a:moveTo>
                <a:lnTo>
                  <a:pt x="47213" y="753"/>
                </a:lnTo>
                <a:lnTo>
                  <a:pt x="39674" y="910"/>
                </a:lnTo>
                <a:lnTo>
                  <a:pt x="54742" y="910"/>
                </a:lnTo>
                <a:lnTo>
                  <a:pt x="549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22065" y="8648208"/>
            <a:ext cx="666000" cy="10309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2109398" y="1111556"/>
            <a:ext cx="11007725" cy="159639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45" dirty="0">
                <a:solidFill>
                  <a:srgbClr val="FFFFFF"/>
                </a:solidFill>
              </a:rPr>
              <a:t>Norsk </a:t>
            </a:r>
            <a:r>
              <a:rPr spc="55" dirty="0">
                <a:solidFill>
                  <a:srgbClr val="FFFFFF"/>
                </a:solidFill>
              </a:rPr>
              <a:t>klimastiftelse </a:t>
            </a:r>
            <a:r>
              <a:rPr spc="40" dirty="0">
                <a:solidFill>
                  <a:srgbClr val="FFFFFF"/>
                </a:solidFill>
              </a:rPr>
              <a:t>på </a:t>
            </a:r>
            <a:r>
              <a:rPr spc="55" dirty="0">
                <a:solidFill>
                  <a:srgbClr val="FFFFFF"/>
                </a:solidFill>
              </a:rPr>
              <a:t>sosiale</a:t>
            </a:r>
            <a:r>
              <a:rPr spc="229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medier</a:t>
            </a: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pc="20" dirty="0">
                <a:solidFill>
                  <a:srgbClr val="FFFFFF"/>
                </a:solidFill>
              </a:rPr>
              <a:t>— </a:t>
            </a:r>
            <a:r>
              <a:rPr spc="55" dirty="0">
                <a:solidFill>
                  <a:srgbClr val="FFFFFF"/>
                </a:solidFill>
              </a:rPr>
              <a:t>abonnere </a:t>
            </a:r>
            <a:r>
              <a:rPr spc="40" dirty="0">
                <a:solidFill>
                  <a:srgbClr val="FFFFFF"/>
                </a:solidFill>
              </a:rPr>
              <a:t>på</a:t>
            </a:r>
            <a:r>
              <a:rPr spc="21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nyhetsbrev!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2109398" y="3674782"/>
            <a:ext cx="4235450" cy="20675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19100" indent="-406400">
              <a:lnSpc>
                <a:spcPct val="100000"/>
              </a:lnSpc>
              <a:spcBef>
                <a:spcPts val="900"/>
              </a:spcBef>
              <a:buChar char="•"/>
              <a:tabLst>
                <a:tab pos="419734" algn="l"/>
              </a:tabLst>
            </a:pPr>
            <a:r>
              <a:rPr sz="3800" spc="30" dirty="0">
                <a:solidFill>
                  <a:srgbClr val="FFFFFF"/>
                </a:solidFill>
                <a:latin typeface="Trebuchet MS"/>
                <a:cs typeface="Trebuchet MS"/>
              </a:rPr>
              <a:t>klimarisiko.org</a:t>
            </a:r>
            <a:endParaRPr sz="3800">
              <a:latin typeface="Trebuchet MS"/>
              <a:cs typeface="Trebuchet MS"/>
            </a:endParaRPr>
          </a:p>
          <a:p>
            <a:pPr marL="419100" indent="-406400">
              <a:lnSpc>
                <a:spcPct val="100000"/>
              </a:lnSpc>
              <a:spcBef>
                <a:spcPts val="800"/>
              </a:spcBef>
              <a:buChar char="•"/>
              <a:tabLst>
                <a:tab pos="419734" algn="l"/>
              </a:tabLst>
            </a:pPr>
            <a:r>
              <a:rPr sz="3800" spc="-20" dirty="0">
                <a:solidFill>
                  <a:srgbClr val="FFFFFF"/>
                </a:solidFill>
                <a:latin typeface="Trebuchet MS"/>
                <a:cs typeface="Trebuchet MS"/>
              </a:rPr>
              <a:t>klimatv.no</a:t>
            </a:r>
            <a:endParaRPr sz="3800">
              <a:latin typeface="Trebuchet MS"/>
              <a:cs typeface="Trebuchet MS"/>
            </a:endParaRPr>
          </a:p>
          <a:p>
            <a:pPr marL="419100" indent="-406400">
              <a:lnSpc>
                <a:spcPct val="100000"/>
              </a:lnSpc>
              <a:spcBef>
                <a:spcPts val="795"/>
              </a:spcBef>
              <a:buChar char="•"/>
              <a:tabLst>
                <a:tab pos="419734" algn="l"/>
              </a:tabLst>
            </a:pPr>
            <a:r>
              <a:rPr sz="3800" spc="30" dirty="0">
                <a:solidFill>
                  <a:srgbClr val="FFFFFF"/>
                </a:solidFill>
                <a:latin typeface="Trebuchet MS"/>
                <a:cs typeface="Trebuchet MS"/>
              </a:rPr>
              <a:t>energiogklima.no</a:t>
            </a:r>
            <a:endParaRPr sz="3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90</Words>
  <Application>Microsoft Office PowerPoint</Application>
  <PresentationFormat>Egendefinert</PresentationFormat>
  <Paragraphs>24</Paragraphs>
  <Slides>12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5" baseType="lpstr">
      <vt:lpstr>Calibri</vt:lpstr>
      <vt:lpstr>Trebuchet MS</vt:lpstr>
      <vt:lpstr>Office Theme</vt:lpstr>
      <vt:lpstr>PowerPoint-presentasjon</vt:lpstr>
      <vt:lpstr>PowerPoint-presentasjon</vt:lpstr>
      <vt:lpstr>PowerPoint-presentasjon</vt:lpstr>
      <vt:lpstr>En scenarioøvelse om kosthold, landbruk og klima</vt:lpstr>
      <vt:lpstr>PowerPoint-presentasjon</vt:lpstr>
      <vt:lpstr>Gras og grovfôr – «klimaku» gir kjøtt og melk</vt:lpstr>
      <vt:lpstr>Soyaimporten – er verdikjedene bærekraftige?</vt:lpstr>
      <vt:lpstr>Vil politikerne bruke verktøykassa?</vt:lpstr>
      <vt:lpstr>Mindre kjøtt, mer fisk og grønt</vt:lpstr>
      <vt:lpstr>Hva skjer med landbruket?</vt:lpstr>
      <vt:lpstr>«Kulturkrig» – eller samarbeid og ny vekst</vt:lpstr>
      <vt:lpstr>Norsk klimastiftelse på sosiale medier — abonnere på nyhetsbrev!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Jortveit</dc:creator>
  <cp:lastModifiedBy>Anders Bjartnes</cp:lastModifiedBy>
  <cp:revision>33</cp:revision>
  <dcterms:created xsi:type="dcterms:W3CDTF">2019-05-13T15:35:57Z</dcterms:created>
  <dcterms:modified xsi:type="dcterms:W3CDTF">2019-10-14T17:50:38Z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2019-05-13T00:00:00Z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2019-05-13T00:00:00Z</vt:filetime>
  </property>
</Properties>
</file>