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entation.xml" ContentType="application/vnd.openxmlformats-officedocument.presentationml.presentation.main+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24.xml" ContentType="application/vnd.openxmlformats-officedocument.presentationml.slideLayou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layout4.xml" ContentType="application/vnd.openxmlformats-officedocument.drawingml.diagramLayout+xml"/>
  <Override PartName="/ppt/diagrams/quickStyle4.xml" ContentType="application/vnd.openxmlformats-officedocument.drawingml.diagramStyle+xml"/>
  <Override PartName="/ppt/theme/theme1.xml" ContentType="application/vnd.openxmlformats-officedocument.theme+xml"/>
  <Override PartName="/ppt/diagrams/colors4.xml" ContentType="application/vnd.openxmlformats-officedocument.drawingml.diagramColors+xml"/>
  <Override PartName="/ppt/commentAuthors.xml" ContentType="application/vnd.openxmlformats-officedocument.presentationml.commentAuthor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rawing4.xml" ContentType="application/vnd.ms-office.drawingml.diagramDrawing+xml"/>
  <Override PartName="/ppt/diagrams/layout5.xml" ContentType="application/vnd.openxmlformats-officedocument.drawingml.diagramLayout+xml"/>
  <Override PartName="/ppt/diagrams/colors1.xml" ContentType="application/vnd.openxmlformats-officedocument.drawingml.diagramColors+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app.xml" ContentType="application/vnd.openxmlformats-officedocument.extended-properties+xml"/>
  <Override PartName="/ppt/tags/tag3.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ppt/tags/tag2.xml" ContentType="application/vnd.openxmlformats-officedocument.presentationml.tags+xml"/>
  <Override PartName="/ppt/tags/tag1.xml" ContentType="application/vnd.openxmlformats-officedocument.presentationml.tags+xml"/>
  <Override PartName="/ppt/tags/tag4.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38"/>
  </p:notesMasterIdLst>
  <p:handoutMasterIdLst>
    <p:handoutMasterId r:id="rId39"/>
  </p:handoutMasterIdLst>
  <p:sldIdLst>
    <p:sldId id="268" r:id="rId3"/>
    <p:sldId id="2147197249" r:id="rId4"/>
    <p:sldId id="2147197250" r:id="rId5"/>
    <p:sldId id="585" r:id="rId6"/>
    <p:sldId id="751" r:id="rId7"/>
    <p:sldId id="537" r:id="rId8"/>
    <p:sldId id="2147197252" r:id="rId9"/>
    <p:sldId id="2147197255" r:id="rId10"/>
    <p:sldId id="636" r:id="rId11"/>
    <p:sldId id="613" r:id="rId12"/>
    <p:sldId id="2147197254" r:id="rId13"/>
    <p:sldId id="595" r:id="rId14"/>
    <p:sldId id="642" r:id="rId15"/>
    <p:sldId id="733" r:id="rId16"/>
    <p:sldId id="2147197257" r:id="rId17"/>
    <p:sldId id="2147197258" r:id="rId18"/>
    <p:sldId id="2147197259" r:id="rId19"/>
    <p:sldId id="682" r:id="rId20"/>
    <p:sldId id="2147197261" r:id="rId21"/>
    <p:sldId id="2147197260" r:id="rId22"/>
    <p:sldId id="2147197275" r:id="rId23"/>
    <p:sldId id="713" r:id="rId24"/>
    <p:sldId id="730" r:id="rId25"/>
    <p:sldId id="2147197227" r:id="rId26"/>
    <p:sldId id="673" r:id="rId27"/>
    <p:sldId id="340" r:id="rId28"/>
    <p:sldId id="2147197276" r:id="rId29"/>
    <p:sldId id="2147197262" r:id="rId30"/>
    <p:sldId id="2147197271" r:id="rId31"/>
    <p:sldId id="2147197272" r:id="rId32"/>
    <p:sldId id="2147197274" r:id="rId33"/>
    <p:sldId id="620" r:id="rId34"/>
    <p:sldId id="2147197237" r:id="rId35"/>
    <p:sldId id="2147197240" r:id="rId36"/>
    <p:sldId id="2147197238" r:id="rId37"/>
  </p:sldIdLst>
  <p:sldSz cx="9144000" cy="5143500" type="screen16x9"/>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8ACF6A10-BF9C-4111-8906-7AFB24F1911E}">
          <p14:sldIdLst>
            <p14:sldId id="268"/>
            <p14:sldId id="2147197249"/>
            <p14:sldId id="2147197250"/>
            <p14:sldId id="585"/>
            <p14:sldId id="751"/>
            <p14:sldId id="537"/>
            <p14:sldId id="2147197252"/>
            <p14:sldId id="2147197255"/>
            <p14:sldId id="636"/>
            <p14:sldId id="613"/>
            <p14:sldId id="2147197254"/>
            <p14:sldId id="595"/>
            <p14:sldId id="642"/>
            <p14:sldId id="733"/>
            <p14:sldId id="2147197257"/>
            <p14:sldId id="2147197258"/>
            <p14:sldId id="2147197259"/>
            <p14:sldId id="682"/>
            <p14:sldId id="2147197261"/>
            <p14:sldId id="2147197260"/>
            <p14:sldId id="2147197275"/>
            <p14:sldId id="713"/>
            <p14:sldId id="730"/>
            <p14:sldId id="2147197227"/>
            <p14:sldId id="673"/>
            <p14:sldId id="340"/>
            <p14:sldId id="2147197276"/>
            <p14:sldId id="2147197262"/>
            <p14:sldId id="2147197271"/>
            <p14:sldId id="2147197272"/>
            <p14:sldId id="2147197274"/>
            <p14:sldId id="620"/>
            <p14:sldId id="2147197237"/>
            <p14:sldId id="2147197240"/>
            <p14:sldId id="214719723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gdis Vandvik" initials="VV" lastIdx="7" clrIdx="0">
    <p:extLst>
      <p:ext uri="{19B8F6BF-5375-455C-9EA6-DF929625EA0E}">
        <p15:presenceInfo xmlns:p15="http://schemas.microsoft.com/office/powerpoint/2012/main" userId="S::Vigdis.Vandvik@uib.no::4fb054ab-80a8-4b58-b2b6-fe8969f779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0CA"/>
    <a:srgbClr val="D2EAB8"/>
    <a:srgbClr val="FF9B9B"/>
    <a:srgbClr val="E54F46"/>
    <a:srgbClr val="CF3C3A"/>
    <a:srgbClr val="E44E46"/>
    <a:srgbClr val="E65343"/>
    <a:srgbClr val="DB3F3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3F94B8-DF19-4106-BFBD-07911AD9B276}" v="491" dt="2024-08-12T12:44:11.143"/>
  </p1510:revLst>
</p1510:revInfo>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363" autoAdjust="0"/>
    <p:restoredTop sz="89688" autoAdjust="0"/>
  </p:normalViewPr>
  <p:slideViewPr>
    <p:cSldViewPr snapToGrid="0">
      <p:cViewPr varScale="1">
        <p:scale>
          <a:sx n="129" d="100"/>
          <a:sy n="129" d="100"/>
        </p:scale>
        <p:origin x="90" y="102"/>
      </p:cViewPr>
      <p:guideLst>
        <p:guide orient="horz" pos="1620"/>
        <p:guide pos="2880"/>
      </p:guideLst>
    </p:cSldViewPr>
  </p:slideViewPr>
  <p:notesTextViewPr>
    <p:cViewPr>
      <p:scale>
        <a:sx n="1" d="1"/>
        <a:sy n="1" d="1"/>
      </p:scale>
      <p:origin x="0" y="0"/>
    </p:cViewPr>
  </p:notesTextViewPr>
  <p:sorterViewPr>
    <p:cViewPr varScale="1">
      <p:scale>
        <a:sx n="1" d="1"/>
        <a:sy n="1" d="1"/>
      </p:scale>
      <p:origin x="0" y="-2046"/>
    </p:cViewPr>
  </p:sorterViewPr>
  <p:notesViewPr>
    <p:cSldViewPr snapToGrid="0">
      <p:cViewPr varScale="1">
        <p:scale>
          <a:sx n="66" d="100"/>
          <a:sy n="66" d="100"/>
        </p:scale>
        <p:origin x="0" y="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46"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E94639-E469-4F25-AF03-624D32C9E7ED}" type="doc">
      <dgm:prSet loTypeId="urn:microsoft.com/office/officeart/2009/layout/CircleArrowProcess" loCatId="cycle" qsTypeId="urn:microsoft.com/office/officeart/2005/8/quickstyle/simple4" qsCatId="simple" csTypeId="urn:microsoft.com/office/officeart/2005/8/colors/accent1_2" csCatId="accent1" phldr="1"/>
      <dgm:spPr/>
      <dgm:t>
        <a:bodyPr/>
        <a:lstStyle/>
        <a:p>
          <a:endParaRPr lang="nb-NO"/>
        </a:p>
      </dgm:t>
    </dgm:pt>
    <dgm:pt modelId="{4E912D28-C7CF-4473-B7BB-4C8C252A061E}">
      <dgm:prSet phldrT="[Text]" custT="1"/>
      <dgm:spPr/>
      <dgm:t>
        <a:bodyPr/>
        <a:lstStyle/>
        <a:p>
          <a:r>
            <a:rPr lang="nb-NO" sz="2400" b="1" cap="all" baseline="0">
              <a:solidFill>
                <a:schemeClr val="accent3">
                  <a:lumMod val="75000"/>
                </a:schemeClr>
              </a:solidFill>
              <a:latin typeface="Ink Free" panose="03080402000500000000" pitchFamily="66" charset="0"/>
            </a:rPr>
            <a:t>verne</a:t>
          </a:r>
          <a:endParaRPr lang="nb-NO" sz="900" b="1" cap="all" baseline="0">
            <a:solidFill>
              <a:schemeClr val="accent3">
                <a:lumMod val="75000"/>
              </a:schemeClr>
            </a:solidFill>
            <a:latin typeface="Ink Free" panose="03080402000500000000" pitchFamily="66" charset="0"/>
          </a:endParaRPr>
        </a:p>
      </dgm:t>
    </dgm:pt>
    <dgm:pt modelId="{16ADF006-C44C-453A-9BB0-AF77AFFAA648}" type="parTrans" cxnId="{3512D08C-68A6-4F65-BC03-BB5AFEEA0C58}">
      <dgm:prSet/>
      <dgm:spPr/>
      <dgm:t>
        <a:bodyPr/>
        <a:lstStyle/>
        <a:p>
          <a:endParaRPr lang="nb-NO"/>
        </a:p>
      </dgm:t>
    </dgm:pt>
    <dgm:pt modelId="{EAA6E33B-2073-4137-9D1F-EC8ED2A285C0}" type="sibTrans" cxnId="{3512D08C-68A6-4F65-BC03-BB5AFEEA0C58}">
      <dgm:prSet/>
      <dgm:spPr/>
      <dgm:t>
        <a:bodyPr/>
        <a:lstStyle/>
        <a:p>
          <a:endParaRPr lang="nb-NO"/>
        </a:p>
      </dgm:t>
    </dgm:pt>
    <dgm:pt modelId="{2BE45550-B4E8-4EA5-A2E0-7E1B17602E53}">
      <dgm:prSet phldrT="[Text]" custT="1"/>
      <dgm:spPr/>
      <dgm:t>
        <a:bodyPr/>
        <a:lstStyle/>
        <a:p>
          <a:r>
            <a:rPr lang="nb-NO" sz="2000" b="1" cap="all" baseline="0">
              <a:solidFill>
                <a:schemeClr val="accent1"/>
              </a:solidFill>
              <a:latin typeface="Ink Free" panose="03080402000500000000" pitchFamily="66" charset="0"/>
            </a:rPr>
            <a:t>UNNGÅ</a:t>
          </a:r>
          <a:endParaRPr lang="nb-NO" sz="900" b="1" cap="all" baseline="0">
            <a:solidFill>
              <a:schemeClr val="accent1"/>
            </a:solidFill>
            <a:latin typeface="Ink Free" panose="03080402000500000000" pitchFamily="66" charset="0"/>
          </a:endParaRPr>
        </a:p>
      </dgm:t>
    </dgm:pt>
    <dgm:pt modelId="{586F0633-9AC3-4251-9FFA-6596A50CD87A}" type="parTrans" cxnId="{53EF9118-A698-497C-9467-FE1F4BB24578}">
      <dgm:prSet/>
      <dgm:spPr/>
      <dgm:t>
        <a:bodyPr/>
        <a:lstStyle/>
        <a:p>
          <a:endParaRPr lang="nb-NO"/>
        </a:p>
      </dgm:t>
    </dgm:pt>
    <dgm:pt modelId="{54742CC5-CF02-46B7-A5BC-D685D138CA1D}" type="sibTrans" cxnId="{53EF9118-A698-497C-9467-FE1F4BB24578}">
      <dgm:prSet/>
      <dgm:spPr/>
      <dgm:t>
        <a:bodyPr/>
        <a:lstStyle/>
        <a:p>
          <a:endParaRPr lang="nb-NO"/>
        </a:p>
      </dgm:t>
    </dgm:pt>
    <dgm:pt modelId="{413B05E3-B9C5-497B-B958-D6CFD9611D98}">
      <dgm:prSet phldrT="[Text]" custT="1"/>
      <dgm:spPr/>
      <dgm:t>
        <a:bodyPr/>
        <a:lstStyle/>
        <a:p>
          <a:r>
            <a:rPr lang="nb-NO" sz="2000" b="1" cap="all" baseline="0">
              <a:solidFill>
                <a:schemeClr val="accent5"/>
              </a:solidFill>
              <a:latin typeface="Ink Free" panose="03080402000500000000" pitchFamily="66" charset="0"/>
            </a:rPr>
            <a:t>Gjøre</a:t>
          </a:r>
          <a:endParaRPr lang="nb-NO" sz="900" b="1" cap="all" baseline="0">
            <a:solidFill>
              <a:schemeClr val="accent5"/>
            </a:solidFill>
            <a:latin typeface="Ink Free" panose="03080402000500000000" pitchFamily="66" charset="0"/>
          </a:endParaRPr>
        </a:p>
      </dgm:t>
    </dgm:pt>
    <dgm:pt modelId="{DDCDEA84-F933-471D-A26C-CFF9A89B8838}" type="parTrans" cxnId="{F833646C-A918-41D2-BCD8-1B6FFA7B4BB2}">
      <dgm:prSet/>
      <dgm:spPr/>
      <dgm:t>
        <a:bodyPr/>
        <a:lstStyle/>
        <a:p>
          <a:endParaRPr lang="nb-NO"/>
        </a:p>
      </dgm:t>
    </dgm:pt>
    <dgm:pt modelId="{E7D34817-D123-40C4-B351-4CA72431E7F5}" type="sibTrans" cxnId="{F833646C-A918-41D2-BCD8-1B6FFA7B4BB2}">
      <dgm:prSet/>
      <dgm:spPr/>
      <dgm:t>
        <a:bodyPr/>
        <a:lstStyle/>
        <a:p>
          <a:endParaRPr lang="nb-NO"/>
        </a:p>
      </dgm:t>
    </dgm:pt>
    <dgm:pt modelId="{C9809273-4901-4B1B-8086-75462B0D188F}">
      <dgm:prSet phldrT="[Text]" custT="1"/>
      <dgm:spPr/>
      <dgm:t>
        <a:bodyPr/>
        <a:lstStyle/>
        <a:p>
          <a:r>
            <a:rPr lang="nb-NO" sz="2000" b="1" cap="all" baseline="0">
              <a:solidFill>
                <a:schemeClr val="accent4">
                  <a:lumMod val="50000"/>
                </a:schemeClr>
              </a:solidFill>
              <a:latin typeface="Ink Free" panose="03080402000500000000" pitchFamily="66" charset="0"/>
            </a:rPr>
            <a:t>SIKRE</a:t>
          </a:r>
          <a:endParaRPr lang="nb-NO" sz="900" b="1" cap="all" baseline="0">
            <a:solidFill>
              <a:schemeClr val="accent4">
                <a:lumMod val="50000"/>
              </a:schemeClr>
            </a:solidFill>
            <a:latin typeface="Ink Free" panose="03080402000500000000" pitchFamily="66" charset="0"/>
          </a:endParaRPr>
        </a:p>
      </dgm:t>
    </dgm:pt>
    <dgm:pt modelId="{DC861F43-50A2-4C51-8652-3F6B2E1C9881}" type="parTrans" cxnId="{BB33E29F-F4A4-4DCF-9045-6584EFC78499}">
      <dgm:prSet/>
      <dgm:spPr/>
      <dgm:t>
        <a:bodyPr/>
        <a:lstStyle/>
        <a:p>
          <a:endParaRPr lang="nb-NO"/>
        </a:p>
      </dgm:t>
    </dgm:pt>
    <dgm:pt modelId="{9B6082A9-B77A-40B0-8C55-231988F1FE52}" type="sibTrans" cxnId="{BB33E29F-F4A4-4DCF-9045-6584EFC78499}">
      <dgm:prSet/>
      <dgm:spPr/>
      <dgm:t>
        <a:bodyPr/>
        <a:lstStyle/>
        <a:p>
          <a:endParaRPr lang="nb-NO"/>
        </a:p>
      </dgm:t>
    </dgm:pt>
    <dgm:pt modelId="{68920041-2356-4163-8EEA-F1B4D8D24BC4}" type="pres">
      <dgm:prSet presAssocID="{E9E94639-E469-4F25-AF03-624D32C9E7ED}" presName="Name0" presStyleCnt="0">
        <dgm:presLayoutVars>
          <dgm:chMax val="7"/>
          <dgm:chPref val="7"/>
          <dgm:dir/>
          <dgm:animLvl val="lvl"/>
        </dgm:presLayoutVars>
      </dgm:prSet>
      <dgm:spPr/>
    </dgm:pt>
    <dgm:pt modelId="{308CC6A2-6D1A-43AC-B3F9-41390E3B86F9}" type="pres">
      <dgm:prSet presAssocID="{4E912D28-C7CF-4473-B7BB-4C8C252A061E}" presName="Accent1" presStyleCnt="0"/>
      <dgm:spPr/>
    </dgm:pt>
    <dgm:pt modelId="{670CD1A7-21D2-40BC-B2B3-07A1ADD2B367}" type="pres">
      <dgm:prSet presAssocID="{4E912D28-C7CF-4473-B7BB-4C8C252A061E}" presName="Accent" presStyleLbl="node1" presStyleIdx="0" presStyleCnt="4" custLinFactNeighborX="3485" custLinFactNeighborY="-15928"/>
      <dgm:spPr>
        <a:gradFill rotWithShape="0">
          <a:gsLst>
            <a:gs pos="0">
              <a:schemeClr val="accent3">
                <a:lumMod val="50000"/>
              </a:schemeClr>
            </a:gs>
            <a:gs pos="80000">
              <a:schemeClr val="accent3"/>
            </a:gs>
            <a:gs pos="100000">
              <a:schemeClr val="accent3">
                <a:lumMod val="60000"/>
                <a:lumOff val="40000"/>
              </a:schemeClr>
            </a:gs>
          </a:gsLst>
        </a:gradFill>
      </dgm:spPr>
    </dgm:pt>
    <dgm:pt modelId="{379C11AA-AD2F-4F09-A124-2386C3D23A96}" type="pres">
      <dgm:prSet presAssocID="{4E912D28-C7CF-4473-B7BB-4C8C252A061E}" presName="Parent1" presStyleLbl="revTx" presStyleIdx="0" presStyleCnt="4" custScaleX="126128" custLinFactNeighborX="6759" custLinFactNeighborY="-73209">
        <dgm:presLayoutVars>
          <dgm:chMax val="1"/>
          <dgm:chPref val="1"/>
          <dgm:bulletEnabled val="1"/>
        </dgm:presLayoutVars>
      </dgm:prSet>
      <dgm:spPr/>
    </dgm:pt>
    <dgm:pt modelId="{460C73FC-0579-4A51-BEF0-98CE7EB4BF0E}" type="pres">
      <dgm:prSet presAssocID="{2BE45550-B4E8-4EA5-A2E0-7E1B17602E53}" presName="Accent2" presStyleCnt="0"/>
      <dgm:spPr/>
    </dgm:pt>
    <dgm:pt modelId="{C9D69419-B184-4E48-BBA9-0F79430F3978}" type="pres">
      <dgm:prSet presAssocID="{2BE45550-B4E8-4EA5-A2E0-7E1B17602E53}" presName="Accent" presStyleLbl="node1" presStyleIdx="1" presStyleCnt="4" custLinFactNeighborX="4951" custLinFactNeighborY="-18894"/>
      <dgm:spPr>
        <a:gradFill rotWithShape="0">
          <a:gsLst>
            <a:gs pos="0">
              <a:schemeClr val="accent1">
                <a:hueOff val="0"/>
                <a:satOff val="0"/>
                <a:lumOff val="0"/>
                <a:alphaOff val="0"/>
                <a:shade val="51000"/>
                <a:satMod val="130000"/>
              </a:schemeClr>
            </a:gs>
            <a:gs pos="80000">
              <a:schemeClr val="accent1"/>
            </a:gs>
            <a:gs pos="100000">
              <a:schemeClr val="accent1">
                <a:lumMod val="60000"/>
                <a:lumOff val="40000"/>
              </a:schemeClr>
            </a:gs>
          </a:gsLst>
        </a:gradFill>
      </dgm:spPr>
    </dgm:pt>
    <dgm:pt modelId="{DFC4C22C-5D1B-4D4A-9931-46718E649441}" type="pres">
      <dgm:prSet presAssocID="{2BE45550-B4E8-4EA5-A2E0-7E1B17602E53}" presName="Parent2" presStyleLbl="revTx" presStyleIdx="1" presStyleCnt="4" custScaleX="106048" custLinFactNeighborX="11549" custLinFactNeighborY="-77057">
        <dgm:presLayoutVars>
          <dgm:chMax val="1"/>
          <dgm:chPref val="1"/>
          <dgm:bulletEnabled val="1"/>
        </dgm:presLayoutVars>
      </dgm:prSet>
      <dgm:spPr/>
    </dgm:pt>
    <dgm:pt modelId="{1186DABB-F343-4E13-A356-86D2C435A236}" type="pres">
      <dgm:prSet presAssocID="{C9809273-4901-4B1B-8086-75462B0D188F}" presName="Accent3" presStyleCnt="0"/>
      <dgm:spPr/>
    </dgm:pt>
    <dgm:pt modelId="{178C3A36-281C-42AF-BE87-BD689CD0B8BD}" type="pres">
      <dgm:prSet presAssocID="{C9809273-4901-4B1B-8086-75462B0D188F}" presName="Accent" presStyleLbl="node1" presStyleIdx="2" presStyleCnt="4" custLinFactNeighborX="5167" custLinFactNeighborY="-21606"/>
      <dgm:spPr>
        <a:gradFill rotWithShape="0">
          <a:gsLst>
            <a:gs pos="0">
              <a:schemeClr val="accent4">
                <a:lumMod val="50000"/>
              </a:schemeClr>
            </a:gs>
            <a:gs pos="80000">
              <a:schemeClr val="accent4"/>
            </a:gs>
            <a:gs pos="100000">
              <a:schemeClr val="accent4">
                <a:lumMod val="60000"/>
                <a:lumOff val="40000"/>
              </a:schemeClr>
            </a:gs>
          </a:gsLst>
        </a:gradFill>
      </dgm:spPr>
    </dgm:pt>
    <dgm:pt modelId="{12D3D00F-0DCC-4CBE-A987-C5C30E5EEBD8}" type="pres">
      <dgm:prSet presAssocID="{C9809273-4901-4B1B-8086-75462B0D188F}" presName="Parent3" presStyleLbl="revTx" presStyleIdx="2" presStyleCnt="4" custScaleX="106048" custLinFactNeighborX="9138" custLinFactNeighborY="-79292">
        <dgm:presLayoutVars>
          <dgm:chMax val="1"/>
          <dgm:chPref val="1"/>
          <dgm:bulletEnabled val="1"/>
        </dgm:presLayoutVars>
      </dgm:prSet>
      <dgm:spPr/>
    </dgm:pt>
    <dgm:pt modelId="{09731464-27AA-43EE-8D23-64E549FC2219}" type="pres">
      <dgm:prSet presAssocID="{413B05E3-B9C5-497B-B958-D6CFD9611D98}" presName="Accent4" presStyleCnt="0"/>
      <dgm:spPr/>
    </dgm:pt>
    <dgm:pt modelId="{2F85B12B-3AE8-4C0F-9920-A59C6C816032}" type="pres">
      <dgm:prSet presAssocID="{413B05E3-B9C5-497B-B958-D6CFD9611D98}" presName="Accent" presStyleLbl="node1" presStyleIdx="3" presStyleCnt="4" custFlipHor="0" custScaleX="101453" custLinFactNeighborX="4262" custLinFactNeighborY="-25251"/>
      <dgm:spPr>
        <a:gradFill rotWithShape="0">
          <a:gsLst>
            <a:gs pos="0">
              <a:schemeClr val="accent5">
                <a:lumMod val="75000"/>
              </a:schemeClr>
            </a:gs>
            <a:gs pos="80000">
              <a:schemeClr val="accent5"/>
            </a:gs>
            <a:gs pos="100000">
              <a:schemeClr val="accent5">
                <a:lumMod val="60000"/>
                <a:lumOff val="40000"/>
              </a:schemeClr>
            </a:gs>
          </a:gsLst>
        </a:gradFill>
      </dgm:spPr>
    </dgm:pt>
    <dgm:pt modelId="{ABB36827-6B68-4D9E-8440-DA4D63C3ED8E}" type="pres">
      <dgm:prSet presAssocID="{413B05E3-B9C5-497B-B958-D6CFD9611D98}" presName="Parent4" presStyleLbl="revTx" presStyleIdx="3" presStyleCnt="4" custScaleX="106048" custLinFactNeighborX="5201" custLinFactNeighborY="-86203">
        <dgm:presLayoutVars>
          <dgm:chMax val="1"/>
          <dgm:chPref val="1"/>
          <dgm:bulletEnabled val="1"/>
        </dgm:presLayoutVars>
      </dgm:prSet>
      <dgm:spPr/>
    </dgm:pt>
  </dgm:ptLst>
  <dgm:cxnLst>
    <dgm:cxn modelId="{53EF9118-A698-497C-9467-FE1F4BB24578}" srcId="{E9E94639-E469-4F25-AF03-624D32C9E7ED}" destId="{2BE45550-B4E8-4EA5-A2E0-7E1B17602E53}" srcOrd="1" destOrd="0" parTransId="{586F0633-9AC3-4251-9FFA-6596A50CD87A}" sibTransId="{54742CC5-CF02-46B7-A5BC-D685D138CA1D}"/>
    <dgm:cxn modelId="{F833646C-A918-41D2-BCD8-1B6FFA7B4BB2}" srcId="{E9E94639-E469-4F25-AF03-624D32C9E7ED}" destId="{413B05E3-B9C5-497B-B958-D6CFD9611D98}" srcOrd="3" destOrd="0" parTransId="{DDCDEA84-F933-471D-A26C-CFF9A89B8838}" sibTransId="{E7D34817-D123-40C4-B351-4CA72431E7F5}"/>
    <dgm:cxn modelId="{3512D08C-68A6-4F65-BC03-BB5AFEEA0C58}" srcId="{E9E94639-E469-4F25-AF03-624D32C9E7ED}" destId="{4E912D28-C7CF-4473-B7BB-4C8C252A061E}" srcOrd="0" destOrd="0" parTransId="{16ADF006-C44C-453A-9BB0-AF77AFFAA648}" sibTransId="{EAA6E33B-2073-4137-9D1F-EC8ED2A285C0}"/>
    <dgm:cxn modelId="{BB33E29F-F4A4-4DCF-9045-6584EFC78499}" srcId="{E9E94639-E469-4F25-AF03-624D32C9E7ED}" destId="{C9809273-4901-4B1B-8086-75462B0D188F}" srcOrd="2" destOrd="0" parTransId="{DC861F43-50A2-4C51-8652-3F6B2E1C9881}" sibTransId="{9B6082A9-B77A-40B0-8C55-231988F1FE52}"/>
    <dgm:cxn modelId="{AA8961B7-E7E8-4749-B693-A5264FF96D05}" type="presOf" srcId="{4E912D28-C7CF-4473-B7BB-4C8C252A061E}" destId="{379C11AA-AD2F-4F09-A124-2386C3D23A96}" srcOrd="0" destOrd="0" presId="urn:microsoft.com/office/officeart/2009/layout/CircleArrowProcess"/>
    <dgm:cxn modelId="{C77479BA-339D-4E19-B37C-2B3CC53D64A2}" type="presOf" srcId="{E9E94639-E469-4F25-AF03-624D32C9E7ED}" destId="{68920041-2356-4163-8EEA-F1B4D8D24BC4}" srcOrd="0" destOrd="0" presId="urn:microsoft.com/office/officeart/2009/layout/CircleArrowProcess"/>
    <dgm:cxn modelId="{6E57F6DF-7FF7-4C40-A311-EB518CAB4E8D}" type="presOf" srcId="{C9809273-4901-4B1B-8086-75462B0D188F}" destId="{12D3D00F-0DCC-4CBE-A987-C5C30E5EEBD8}" srcOrd="0" destOrd="0" presId="urn:microsoft.com/office/officeart/2009/layout/CircleArrowProcess"/>
    <dgm:cxn modelId="{77F0A8EC-CC09-4CC4-9627-274508094D6B}" type="presOf" srcId="{413B05E3-B9C5-497B-B958-D6CFD9611D98}" destId="{ABB36827-6B68-4D9E-8440-DA4D63C3ED8E}" srcOrd="0" destOrd="0" presId="urn:microsoft.com/office/officeart/2009/layout/CircleArrowProcess"/>
    <dgm:cxn modelId="{CF4C98F3-9202-4376-8A25-836A7930655D}" type="presOf" srcId="{2BE45550-B4E8-4EA5-A2E0-7E1B17602E53}" destId="{DFC4C22C-5D1B-4D4A-9931-46718E649441}" srcOrd="0" destOrd="0" presId="urn:microsoft.com/office/officeart/2009/layout/CircleArrowProcess"/>
    <dgm:cxn modelId="{58B9F8D5-EF88-42F4-8CF1-24F554B31C07}" type="presParOf" srcId="{68920041-2356-4163-8EEA-F1B4D8D24BC4}" destId="{308CC6A2-6D1A-43AC-B3F9-41390E3B86F9}" srcOrd="0" destOrd="0" presId="urn:microsoft.com/office/officeart/2009/layout/CircleArrowProcess"/>
    <dgm:cxn modelId="{1834CF9D-DFD8-46D1-AE40-E69C71475C39}" type="presParOf" srcId="{308CC6A2-6D1A-43AC-B3F9-41390E3B86F9}" destId="{670CD1A7-21D2-40BC-B2B3-07A1ADD2B367}" srcOrd="0" destOrd="0" presId="urn:microsoft.com/office/officeart/2009/layout/CircleArrowProcess"/>
    <dgm:cxn modelId="{7AD060AC-8F22-449B-83D3-06E299F8F20C}" type="presParOf" srcId="{68920041-2356-4163-8EEA-F1B4D8D24BC4}" destId="{379C11AA-AD2F-4F09-A124-2386C3D23A96}" srcOrd="1" destOrd="0" presId="urn:microsoft.com/office/officeart/2009/layout/CircleArrowProcess"/>
    <dgm:cxn modelId="{BF4B005D-E372-42AC-9CDE-7138CC808C34}" type="presParOf" srcId="{68920041-2356-4163-8EEA-F1B4D8D24BC4}" destId="{460C73FC-0579-4A51-BEF0-98CE7EB4BF0E}" srcOrd="2" destOrd="0" presId="urn:microsoft.com/office/officeart/2009/layout/CircleArrowProcess"/>
    <dgm:cxn modelId="{EA548D4F-A3D5-4E31-AD9E-D5A951FAD409}" type="presParOf" srcId="{460C73FC-0579-4A51-BEF0-98CE7EB4BF0E}" destId="{C9D69419-B184-4E48-BBA9-0F79430F3978}" srcOrd="0" destOrd="0" presId="urn:microsoft.com/office/officeart/2009/layout/CircleArrowProcess"/>
    <dgm:cxn modelId="{DEEBAB0A-272C-43F2-98F3-8A4295CAC6F0}" type="presParOf" srcId="{68920041-2356-4163-8EEA-F1B4D8D24BC4}" destId="{DFC4C22C-5D1B-4D4A-9931-46718E649441}" srcOrd="3" destOrd="0" presId="urn:microsoft.com/office/officeart/2009/layout/CircleArrowProcess"/>
    <dgm:cxn modelId="{916FF1EC-CD26-400D-AFCD-9C3C1EF49D6E}" type="presParOf" srcId="{68920041-2356-4163-8EEA-F1B4D8D24BC4}" destId="{1186DABB-F343-4E13-A356-86D2C435A236}" srcOrd="4" destOrd="0" presId="urn:microsoft.com/office/officeart/2009/layout/CircleArrowProcess"/>
    <dgm:cxn modelId="{48E48969-34AA-4A67-9F1D-07B4FB12630E}" type="presParOf" srcId="{1186DABB-F343-4E13-A356-86D2C435A236}" destId="{178C3A36-281C-42AF-BE87-BD689CD0B8BD}" srcOrd="0" destOrd="0" presId="urn:microsoft.com/office/officeart/2009/layout/CircleArrowProcess"/>
    <dgm:cxn modelId="{D15CFBD8-D42D-41A2-9CF4-AF3B133A9841}" type="presParOf" srcId="{68920041-2356-4163-8EEA-F1B4D8D24BC4}" destId="{12D3D00F-0DCC-4CBE-A987-C5C30E5EEBD8}" srcOrd="5" destOrd="0" presId="urn:microsoft.com/office/officeart/2009/layout/CircleArrowProcess"/>
    <dgm:cxn modelId="{1792AF6E-9CD4-4780-AEE3-4E2E3BD7429A}" type="presParOf" srcId="{68920041-2356-4163-8EEA-F1B4D8D24BC4}" destId="{09731464-27AA-43EE-8D23-64E549FC2219}" srcOrd="6" destOrd="0" presId="urn:microsoft.com/office/officeart/2009/layout/CircleArrowProcess"/>
    <dgm:cxn modelId="{88BB6FF5-14F9-46C9-8D76-42E2E47A79B8}" type="presParOf" srcId="{09731464-27AA-43EE-8D23-64E549FC2219}" destId="{2F85B12B-3AE8-4C0F-9920-A59C6C816032}" srcOrd="0" destOrd="0" presId="urn:microsoft.com/office/officeart/2009/layout/CircleArrowProcess"/>
    <dgm:cxn modelId="{299D9450-7756-411E-9919-5F55B11D0069}" type="presParOf" srcId="{68920041-2356-4163-8EEA-F1B4D8D24BC4}" destId="{ABB36827-6B68-4D9E-8440-DA4D63C3ED8E}" srcOrd="7"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11F5315-6313-4EEB-8C7A-F36CC602B3C7}" type="doc">
      <dgm:prSet loTypeId="urn:microsoft.com/office/officeart/2008/layout/VerticalCurvedList" loCatId="list" qsTypeId="urn:microsoft.com/office/officeart/2005/8/quickstyle/simple1" qsCatId="simple" csTypeId="urn:microsoft.com/office/officeart/2005/8/colors/accent3_2" csCatId="accent3" phldr="1"/>
      <dgm:spPr/>
      <dgm:t>
        <a:bodyPr/>
        <a:lstStyle/>
        <a:p>
          <a:endParaRPr lang="nb-NO"/>
        </a:p>
      </dgm:t>
    </dgm:pt>
    <dgm:pt modelId="{631BBB8F-E358-41D2-A58C-B6243EA72D67}">
      <dgm:prSet phldrT="[Text]" custT="1"/>
      <dgm:spPr/>
      <dgm:t>
        <a:bodyPr/>
        <a:lstStyle/>
        <a:p>
          <a:r>
            <a:rPr lang="nb-NO" sz="1100"/>
            <a:t>Naturhensyn i all </a:t>
          </a:r>
          <a:r>
            <a:rPr lang="nb-NO" sz="1100" b="0"/>
            <a:t>arealplanlegging</a:t>
          </a:r>
          <a:r>
            <a:rPr lang="nb-NO" sz="1100" b="1"/>
            <a:t>, «nær-0 tap»</a:t>
          </a:r>
        </a:p>
      </dgm:t>
    </dgm:pt>
    <dgm:pt modelId="{56A6C04E-6269-4D42-AE0E-B936BD76860A}" type="parTrans" cxnId="{D1B5EDB1-FF50-48FB-81D7-91839F77C97B}">
      <dgm:prSet/>
      <dgm:spPr/>
      <dgm:t>
        <a:bodyPr/>
        <a:lstStyle/>
        <a:p>
          <a:endParaRPr lang="nb-NO"/>
        </a:p>
      </dgm:t>
    </dgm:pt>
    <dgm:pt modelId="{60116F23-6F01-4844-993E-3399902852BD}" type="sibTrans" cxnId="{D1B5EDB1-FF50-48FB-81D7-91839F77C97B}">
      <dgm:prSet/>
      <dgm:spPr/>
      <dgm:t>
        <a:bodyPr/>
        <a:lstStyle/>
        <a:p>
          <a:endParaRPr lang="nb-NO"/>
        </a:p>
      </dgm:t>
    </dgm:pt>
    <dgm:pt modelId="{FD12D1EE-C033-4527-9040-5C4F90CFA0E0}">
      <dgm:prSet phldrT="[Text]" custT="1"/>
      <dgm:spPr/>
      <dgm:t>
        <a:bodyPr/>
        <a:lstStyle/>
        <a:p>
          <a:r>
            <a:rPr lang="nb-NO" sz="1100" b="1"/>
            <a:t>Restaurere</a:t>
          </a:r>
          <a:r>
            <a:rPr lang="nb-NO" sz="1100"/>
            <a:t> </a:t>
          </a:r>
          <a:r>
            <a:rPr lang="nb-NO" sz="1100" b="1"/>
            <a:t>30%</a:t>
          </a:r>
          <a:r>
            <a:rPr lang="nb-NO" sz="1100"/>
            <a:t> av forringet natur</a:t>
          </a:r>
        </a:p>
      </dgm:t>
    </dgm:pt>
    <dgm:pt modelId="{A52B1570-C301-4CA7-8C16-3900B33486C1}" type="parTrans" cxnId="{52801DCD-C8CC-468F-9CE4-6798F129D73D}">
      <dgm:prSet/>
      <dgm:spPr/>
      <dgm:t>
        <a:bodyPr/>
        <a:lstStyle/>
        <a:p>
          <a:endParaRPr lang="nb-NO"/>
        </a:p>
      </dgm:t>
    </dgm:pt>
    <dgm:pt modelId="{2A75B3EE-011D-4377-917A-446FA1A0D535}" type="sibTrans" cxnId="{52801DCD-C8CC-468F-9CE4-6798F129D73D}">
      <dgm:prSet/>
      <dgm:spPr/>
      <dgm:t>
        <a:bodyPr/>
        <a:lstStyle/>
        <a:p>
          <a:endParaRPr lang="nb-NO"/>
        </a:p>
      </dgm:t>
    </dgm:pt>
    <dgm:pt modelId="{1FADDA40-379A-4E63-AD85-DA4DCCED8913}">
      <dgm:prSet phldrT="[Text]" custT="1"/>
      <dgm:spPr/>
      <dgm:t>
        <a:bodyPr/>
        <a:lstStyle/>
        <a:p>
          <a:r>
            <a:rPr lang="nb-NO" sz="1100"/>
            <a:t>Effektivt </a:t>
          </a:r>
          <a:r>
            <a:rPr lang="nb-NO" sz="1100" b="1"/>
            <a:t>vern av 30% </a:t>
          </a:r>
          <a:r>
            <a:rPr lang="nb-NO" sz="1100"/>
            <a:t>land og hav</a:t>
          </a:r>
        </a:p>
      </dgm:t>
    </dgm:pt>
    <dgm:pt modelId="{C4FFED5B-793F-4ACE-A270-C0997F171BC2}" type="parTrans" cxnId="{B111DAD5-EEA9-485F-B3EE-F6F3F7C922E1}">
      <dgm:prSet/>
      <dgm:spPr/>
      <dgm:t>
        <a:bodyPr/>
        <a:lstStyle/>
        <a:p>
          <a:endParaRPr lang="nb-NO"/>
        </a:p>
      </dgm:t>
    </dgm:pt>
    <dgm:pt modelId="{C3566930-5E4F-4B9A-9AAC-4FBEBF755A48}" type="sibTrans" cxnId="{B111DAD5-EEA9-485F-B3EE-F6F3F7C922E1}">
      <dgm:prSet/>
      <dgm:spPr/>
      <dgm:t>
        <a:bodyPr/>
        <a:lstStyle/>
        <a:p>
          <a:endParaRPr lang="nb-NO"/>
        </a:p>
      </dgm:t>
    </dgm:pt>
    <dgm:pt modelId="{9B1C57CA-BC7F-4E22-A36F-D4E65447A486}">
      <dgm:prSet phldrT="[Text]" custT="1"/>
      <dgm:spPr/>
      <dgm:t>
        <a:bodyPr/>
        <a:lstStyle/>
        <a:p>
          <a:r>
            <a:rPr lang="nb-NO" sz="1100"/>
            <a:t>Stoppe menneskeskapt </a:t>
          </a:r>
          <a:r>
            <a:rPr lang="nb-NO" sz="1100" b="1"/>
            <a:t>utryddelse</a:t>
          </a:r>
          <a:r>
            <a:rPr lang="nb-NO" sz="1100"/>
            <a:t> av arter</a:t>
          </a:r>
        </a:p>
      </dgm:t>
    </dgm:pt>
    <dgm:pt modelId="{1823DFA0-DD2B-419E-96A4-F808661C2584}" type="parTrans" cxnId="{67EA0C2F-1685-483F-B66A-36F67399C116}">
      <dgm:prSet/>
      <dgm:spPr/>
      <dgm:t>
        <a:bodyPr/>
        <a:lstStyle/>
        <a:p>
          <a:endParaRPr lang="nb-NO"/>
        </a:p>
      </dgm:t>
    </dgm:pt>
    <dgm:pt modelId="{EAE40835-1135-461A-A538-214B474E7D2E}" type="sibTrans" cxnId="{67EA0C2F-1685-483F-B66A-36F67399C116}">
      <dgm:prSet/>
      <dgm:spPr/>
      <dgm:t>
        <a:bodyPr/>
        <a:lstStyle/>
        <a:p>
          <a:endParaRPr lang="nb-NO"/>
        </a:p>
      </dgm:t>
    </dgm:pt>
    <dgm:pt modelId="{2EC589CB-CF74-4249-8515-47AD916AE246}" type="pres">
      <dgm:prSet presAssocID="{B11F5315-6313-4EEB-8C7A-F36CC602B3C7}" presName="Name0" presStyleCnt="0">
        <dgm:presLayoutVars>
          <dgm:chMax val="7"/>
          <dgm:chPref val="7"/>
          <dgm:dir/>
        </dgm:presLayoutVars>
      </dgm:prSet>
      <dgm:spPr/>
    </dgm:pt>
    <dgm:pt modelId="{4B593CA9-B667-46CE-AF04-D39C769E1D26}" type="pres">
      <dgm:prSet presAssocID="{B11F5315-6313-4EEB-8C7A-F36CC602B3C7}" presName="Name1" presStyleCnt="0"/>
      <dgm:spPr/>
    </dgm:pt>
    <dgm:pt modelId="{4E35D17C-F0E1-4C92-9656-90041769F056}" type="pres">
      <dgm:prSet presAssocID="{B11F5315-6313-4EEB-8C7A-F36CC602B3C7}" presName="cycle" presStyleCnt="0"/>
      <dgm:spPr/>
    </dgm:pt>
    <dgm:pt modelId="{2C7E5FFD-43D8-4F2B-B07A-7707CA406946}" type="pres">
      <dgm:prSet presAssocID="{B11F5315-6313-4EEB-8C7A-F36CC602B3C7}" presName="srcNode" presStyleLbl="node1" presStyleIdx="0" presStyleCnt="4"/>
      <dgm:spPr/>
    </dgm:pt>
    <dgm:pt modelId="{CC10BD62-837A-41CC-8120-3655CDE2BEF1}" type="pres">
      <dgm:prSet presAssocID="{B11F5315-6313-4EEB-8C7A-F36CC602B3C7}" presName="conn" presStyleLbl="parChTrans1D2" presStyleIdx="0" presStyleCnt="1"/>
      <dgm:spPr/>
    </dgm:pt>
    <dgm:pt modelId="{968C18A7-0376-4584-A759-81D74599AB69}" type="pres">
      <dgm:prSet presAssocID="{B11F5315-6313-4EEB-8C7A-F36CC602B3C7}" presName="extraNode" presStyleLbl="node1" presStyleIdx="0" presStyleCnt="4"/>
      <dgm:spPr/>
    </dgm:pt>
    <dgm:pt modelId="{74D743F7-B440-4FDD-9102-7935B0DEEE14}" type="pres">
      <dgm:prSet presAssocID="{B11F5315-6313-4EEB-8C7A-F36CC602B3C7}" presName="dstNode" presStyleLbl="node1" presStyleIdx="0" presStyleCnt="4"/>
      <dgm:spPr/>
    </dgm:pt>
    <dgm:pt modelId="{7934BD56-3623-4689-8530-AC07DB101201}" type="pres">
      <dgm:prSet presAssocID="{631BBB8F-E358-41D2-A58C-B6243EA72D67}" presName="text_1" presStyleLbl="node1" presStyleIdx="0" presStyleCnt="4" custScaleY="125164" custLinFactNeighborX="271" custLinFactNeighborY="-13257">
        <dgm:presLayoutVars>
          <dgm:bulletEnabled val="1"/>
        </dgm:presLayoutVars>
      </dgm:prSet>
      <dgm:spPr/>
    </dgm:pt>
    <dgm:pt modelId="{43FA0C4D-BFA5-4D18-9F8F-1446A27AB8F3}" type="pres">
      <dgm:prSet presAssocID="{631BBB8F-E358-41D2-A58C-B6243EA72D67}" presName="accent_1" presStyleCnt="0"/>
      <dgm:spPr/>
    </dgm:pt>
    <dgm:pt modelId="{B0B94E40-2EAD-48AB-8B2E-FA4891382755}" type="pres">
      <dgm:prSet presAssocID="{631BBB8F-E358-41D2-A58C-B6243EA72D67}" presName="accentRepeatNode" presStyleLbl="solidFgAcc1" presStyleIdx="0" presStyleCnt="4"/>
      <dgm:spPr>
        <a:solidFill>
          <a:schemeClr val="accent3">
            <a:lumMod val="40000"/>
            <a:lumOff val="60000"/>
          </a:schemeClr>
        </a:solidFill>
      </dgm:spPr>
    </dgm:pt>
    <dgm:pt modelId="{AE85F492-752C-4D12-8740-A22524363AB8}" type="pres">
      <dgm:prSet presAssocID="{FD12D1EE-C033-4527-9040-5C4F90CFA0E0}" presName="text_2" presStyleLbl="node1" presStyleIdx="1" presStyleCnt="4" custScaleY="125164">
        <dgm:presLayoutVars>
          <dgm:bulletEnabled val="1"/>
        </dgm:presLayoutVars>
      </dgm:prSet>
      <dgm:spPr/>
    </dgm:pt>
    <dgm:pt modelId="{67B02F25-31F8-4C3F-A470-69931B344CE2}" type="pres">
      <dgm:prSet presAssocID="{FD12D1EE-C033-4527-9040-5C4F90CFA0E0}" presName="accent_2" presStyleCnt="0"/>
      <dgm:spPr/>
    </dgm:pt>
    <dgm:pt modelId="{CB28DB45-6EF9-4676-8E3A-092A2D310039}" type="pres">
      <dgm:prSet presAssocID="{FD12D1EE-C033-4527-9040-5C4F90CFA0E0}" presName="accentRepeatNode" presStyleLbl="solidFgAcc1" presStyleIdx="1" presStyleCnt="4"/>
      <dgm:spPr>
        <a:solidFill>
          <a:schemeClr val="accent3">
            <a:lumMod val="40000"/>
            <a:lumOff val="60000"/>
          </a:schemeClr>
        </a:solidFill>
      </dgm:spPr>
    </dgm:pt>
    <dgm:pt modelId="{4177BDE5-7B25-443B-9591-8E30AD0A8886}" type="pres">
      <dgm:prSet presAssocID="{1FADDA40-379A-4E63-AD85-DA4DCCED8913}" presName="text_3" presStyleLbl="node1" presStyleIdx="2" presStyleCnt="4" custScaleY="125164">
        <dgm:presLayoutVars>
          <dgm:bulletEnabled val="1"/>
        </dgm:presLayoutVars>
      </dgm:prSet>
      <dgm:spPr/>
    </dgm:pt>
    <dgm:pt modelId="{DA3E94F2-42C5-4102-B78B-7788E34D55AF}" type="pres">
      <dgm:prSet presAssocID="{1FADDA40-379A-4E63-AD85-DA4DCCED8913}" presName="accent_3" presStyleCnt="0"/>
      <dgm:spPr/>
    </dgm:pt>
    <dgm:pt modelId="{246ACC83-20EC-482B-BB29-4F1AD400E5C9}" type="pres">
      <dgm:prSet presAssocID="{1FADDA40-379A-4E63-AD85-DA4DCCED8913}" presName="accentRepeatNode" presStyleLbl="solidFgAcc1" presStyleIdx="2" presStyleCnt="4"/>
      <dgm:spPr>
        <a:solidFill>
          <a:schemeClr val="accent3">
            <a:lumMod val="40000"/>
            <a:lumOff val="60000"/>
          </a:schemeClr>
        </a:solidFill>
      </dgm:spPr>
    </dgm:pt>
    <dgm:pt modelId="{7C5B2715-2673-403E-83E9-951C3DB28AE8}" type="pres">
      <dgm:prSet presAssocID="{9B1C57CA-BC7F-4E22-A36F-D4E65447A486}" presName="text_4" presStyleLbl="node1" presStyleIdx="3" presStyleCnt="4" custScaleY="125164">
        <dgm:presLayoutVars>
          <dgm:bulletEnabled val="1"/>
        </dgm:presLayoutVars>
      </dgm:prSet>
      <dgm:spPr/>
    </dgm:pt>
    <dgm:pt modelId="{9741014E-E004-481B-A85F-855D41EEE191}" type="pres">
      <dgm:prSet presAssocID="{9B1C57CA-BC7F-4E22-A36F-D4E65447A486}" presName="accent_4" presStyleCnt="0"/>
      <dgm:spPr/>
    </dgm:pt>
    <dgm:pt modelId="{2A12320A-9979-4799-9D76-B0231148D977}" type="pres">
      <dgm:prSet presAssocID="{9B1C57CA-BC7F-4E22-A36F-D4E65447A486}" presName="accentRepeatNode" presStyleLbl="solidFgAcc1" presStyleIdx="3" presStyleCnt="4"/>
      <dgm:spPr/>
    </dgm:pt>
  </dgm:ptLst>
  <dgm:cxnLst>
    <dgm:cxn modelId="{E6157B2D-C59F-4C96-BFAD-E463F472B8F3}" type="presOf" srcId="{FD12D1EE-C033-4527-9040-5C4F90CFA0E0}" destId="{AE85F492-752C-4D12-8740-A22524363AB8}" srcOrd="0" destOrd="0" presId="urn:microsoft.com/office/officeart/2008/layout/VerticalCurvedList"/>
    <dgm:cxn modelId="{67EA0C2F-1685-483F-B66A-36F67399C116}" srcId="{B11F5315-6313-4EEB-8C7A-F36CC602B3C7}" destId="{9B1C57CA-BC7F-4E22-A36F-D4E65447A486}" srcOrd="3" destOrd="0" parTransId="{1823DFA0-DD2B-419E-96A4-F808661C2584}" sibTransId="{EAE40835-1135-461A-A538-214B474E7D2E}"/>
    <dgm:cxn modelId="{3586025B-00F5-4871-BB06-7AFDDE8E1737}" type="presOf" srcId="{631BBB8F-E358-41D2-A58C-B6243EA72D67}" destId="{7934BD56-3623-4689-8530-AC07DB101201}" srcOrd="0" destOrd="0" presId="urn:microsoft.com/office/officeart/2008/layout/VerticalCurvedList"/>
    <dgm:cxn modelId="{4E0E149F-927F-4669-AF8B-8A5E1FFE4A8F}" type="presOf" srcId="{1FADDA40-379A-4E63-AD85-DA4DCCED8913}" destId="{4177BDE5-7B25-443B-9591-8E30AD0A8886}" srcOrd="0" destOrd="0" presId="urn:microsoft.com/office/officeart/2008/layout/VerticalCurvedList"/>
    <dgm:cxn modelId="{00CCFAA0-39BD-4788-9C9D-0B46BFC3F385}" type="presOf" srcId="{60116F23-6F01-4844-993E-3399902852BD}" destId="{CC10BD62-837A-41CC-8120-3655CDE2BEF1}" srcOrd="0" destOrd="0" presId="urn:microsoft.com/office/officeart/2008/layout/VerticalCurvedList"/>
    <dgm:cxn modelId="{D1B5EDB1-FF50-48FB-81D7-91839F77C97B}" srcId="{B11F5315-6313-4EEB-8C7A-F36CC602B3C7}" destId="{631BBB8F-E358-41D2-A58C-B6243EA72D67}" srcOrd="0" destOrd="0" parTransId="{56A6C04E-6269-4D42-AE0E-B936BD76860A}" sibTransId="{60116F23-6F01-4844-993E-3399902852BD}"/>
    <dgm:cxn modelId="{65889EB4-C3AD-4059-818C-D24025F4E746}" type="presOf" srcId="{9B1C57CA-BC7F-4E22-A36F-D4E65447A486}" destId="{7C5B2715-2673-403E-83E9-951C3DB28AE8}" srcOrd="0" destOrd="0" presId="urn:microsoft.com/office/officeart/2008/layout/VerticalCurvedList"/>
    <dgm:cxn modelId="{52801DCD-C8CC-468F-9CE4-6798F129D73D}" srcId="{B11F5315-6313-4EEB-8C7A-F36CC602B3C7}" destId="{FD12D1EE-C033-4527-9040-5C4F90CFA0E0}" srcOrd="1" destOrd="0" parTransId="{A52B1570-C301-4CA7-8C16-3900B33486C1}" sibTransId="{2A75B3EE-011D-4377-917A-446FA1A0D535}"/>
    <dgm:cxn modelId="{B111DAD5-EEA9-485F-B3EE-F6F3F7C922E1}" srcId="{B11F5315-6313-4EEB-8C7A-F36CC602B3C7}" destId="{1FADDA40-379A-4E63-AD85-DA4DCCED8913}" srcOrd="2" destOrd="0" parTransId="{C4FFED5B-793F-4ACE-A270-C0997F171BC2}" sibTransId="{C3566930-5E4F-4B9A-9AAC-4FBEBF755A48}"/>
    <dgm:cxn modelId="{CDCF0CF5-73F0-46E6-BA90-B89DE7B9F4DE}" type="presOf" srcId="{B11F5315-6313-4EEB-8C7A-F36CC602B3C7}" destId="{2EC589CB-CF74-4249-8515-47AD916AE246}" srcOrd="0" destOrd="0" presId="urn:microsoft.com/office/officeart/2008/layout/VerticalCurvedList"/>
    <dgm:cxn modelId="{73B229CD-43B2-44BD-8A91-6C633B4AA648}" type="presParOf" srcId="{2EC589CB-CF74-4249-8515-47AD916AE246}" destId="{4B593CA9-B667-46CE-AF04-D39C769E1D26}" srcOrd="0" destOrd="0" presId="urn:microsoft.com/office/officeart/2008/layout/VerticalCurvedList"/>
    <dgm:cxn modelId="{F171B138-628A-4CC2-AA72-22CD6C9115B7}" type="presParOf" srcId="{4B593CA9-B667-46CE-AF04-D39C769E1D26}" destId="{4E35D17C-F0E1-4C92-9656-90041769F056}" srcOrd="0" destOrd="0" presId="urn:microsoft.com/office/officeart/2008/layout/VerticalCurvedList"/>
    <dgm:cxn modelId="{652176DE-E63A-4FBF-845A-107C45E442C2}" type="presParOf" srcId="{4E35D17C-F0E1-4C92-9656-90041769F056}" destId="{2C7E5FFD-43D8-4F2B-B07A-7707CA406946}" srcOrd="0" destOrd="0" presId="urn:microsoft.com/office/officeart/2008/layout/VerticalCurvedList"/>
    <dgm:cxn modelId="{DB2D555C-6097-4A1D-AB29-F237BBB5A489}" type="presParOf" srcId="{4E35D17C-F0E1-4C92-9656-90041769F056}" destId="{CC10BD62-837A-41CC-8120-3655CDE2BEF1}" srcOrd="1" destOrd="0" presId="urn:microsoft.com/office/officeart/2008/layout/VerticalCurvedList"/>
    <dgm:cxn modelId="{DCD67F31-BB45-41B6-BCC7-D9CECC12B5A1}" type="presParOf" srcId="{4E35D17C-F0E1-4C92-9656-90041769F056}" destId="{968C18A7-0376-4584-A759-81D74599AB69}" srcOrd="2" destOrd="0" presId="urn:microsoft.com/office/officeart/2008/layout/VerticalCurvedList"/>
    <dgm:cxn modelId="{C3AB6BB8-295D-4AEC-82CD-F322F38FDEFA}" type="presParOf" srcId="{4E35D17C-F0E1-4C92-9656-90041769F056}" destId="{74D743F7-B440-4FDD-9102-7935B0DEEE14}" srcOrd="3" destOrd="0" presId="urn:microsoft.com/office/officeart/2008/layout/VerticalCurvedList"/>
    <dgm:cxn modelId="{197D0003-8C75-4996-9ABF-1BE62BFB2DD6}" type="presParOf" srcId="{4B593CA9-B667-46CE-AF04-D39C769E1D26}" destId="{7934BD56-3623-4689-8530-AC07DB101201}" srcOrd="1" destOrd="0" presId="urn:microsoft.com/office/officeart/2008/layout/VerticalCurvedList"/>
    <dgm:cxn modelId="{26703399-2F59-4562-B432-83E508F009DA}" type="presParOf" srcId="{4B593CA9-B667-46CE-AF04-D39C769E1D26}" destId="{43FA0C4D-BFA5-4D18-9F8F-1446A27AB8F3}" srcOrd="2" destOrd="0" presId="urn:microsoft.com/office/officeart/2008/layout/VerticalCurvedList"/>
    <dgm:cxn modelId="{886DEC49-880C-45CC-9BC6-049340C1A91F}" type="presParOf" srcId="{43FA0C4D-BFA5-4D18-9F8F-1446A27AB8F3}" destId="{B0B94E40-2EAD-48AB-8B2E-FA4891382755}" srcOrd="0" destOrd="0" presId="urn:microsoft.com/office/officeart/2008/layout/VerticalCurvedList"/>
    <dgm:cxn modelId="{49898EA7-3E73-494D-986C-4C3E5E2DEA37}" type="presParOf" srcId="{4B593CA9-B667-46CE-AF04-D39C769E1D26}" destId="{AE85F492-752C-4D12-8740-A22524363AB8}" srcOrd="3" destOrd="0" presId="urn:microsoft.com/office/officeart/2008/layout/VerticalCurvedList"/>
    <dgm:cxn modelId="{1EE2AAFE-D1D5-4B9D-9F9D-0E64E2E6496B}" type="presParOf" srcId="{4B593CA9-B667-46CE-AF04-D39C769E1D26}" destId="{67B02F25-31F8-4C3F-A470-69931B344CE2}" srcOrd="4" destOrd="0" presId="urn:microsoft.com/office/officeart/2008/layout/VerticalCurvedList"/>
    <dgm:cxn modelId="{07257ED8-2B87-4F6C-9CD4-2DECA09D0176}" type="presParOf" srcId="{67B02F25-31F8-4C3F-A470-69931B344CE2}" destId="{CB28DB45-6EF9-4676-8E3A-092A2D310039}" srcOrd="0" destOrd="0" presId="urn:microsoft.com/office/officeart/2008/layout/VerticalCurvedList"/>
    <dgm:cxn modelId="{8388C368-F0EB-4266-BBE5-F6AEA69E0530}" type="presParOf" srcId="{4B593CA9-B667-46CE-AF04-D39C769E1D26}" destId="{4177BDE5-7B25-443B-9591-8E30AD0A8886}" srcOrd="5" destOrd="0" presId="urn:microsoft.com/office/officeart/2008/layout/VerticalCurvedList"/>
    <dgm:cxn modelId="{5DA99A83-8DC7-4257-886F-E5D2354A64C1}" type="presParOf" srcId="{4B593CA9-B667-46CE-AF04-D39C769E1D26}" destId="{DA3E94F2-42C5-4102-B78B-7788E34D55AF}" srcOrd="6" destOrd="0" presId="urn:microsoft.com/office/officeart/2008/layout/VerticalCurvedList"/>
    <dgm:cxn modelId="{A4A8B76E-5D8D-4D03-B8DA-1C83FEAB27FB}" type="presParOf" srcId="{DA3E94F2-42C5-4102-B78B-7788E34D55AF}" destId="{246ACC83-20EC-482B-BB29-4F1AD400E5C9}" srcOrd="0" destOrd="0" presId="urn:microsoft.com/office/officeart/2008/layout/VerticalCurvedList"/>
    <dgm:cxn modelId="{1800BA47-E047-4C56-8ABB-9CD3F3DC3DAC}" type="presParOf" srcId="{4B593CA9-B667-46CE-AF04-D39C769E1D26}" destId="{7C5B2715-2673-403E-83E9-951C3DB28AE8}" srcOrd="7" destOrd="0" presId="urn:microsoft.com/office/officeart/2008/layout/VerticalCurvedList"/>
    <dgm:cxn modelId="{1EF9A2B8-70CC-46AB-AE8E-2A3AA63E650C}" type="presParOf" srcId="{4B593CA9-B667-46CE-AF04-D39C769E1D26}" destId="{9741014E-E004-481B-A85F-855D41EEE191}" srcOrd="8" destOrd="0" presId="urn:microsoft.com/office/officeart/2008/layout/VerticalCurvedList"/>
    <dgm:cxn modelId="{F9CA1404-7DDA-4E7B-87BC-3864F82C691C}" type="presParOf" srcId="{9741014E-E004-481B-A85F-855D41EEE191}" destId="{2A12320A-9979-4799-9D76-B0231148D977}" srcOrd="0" destOrd="0" presId="urn:microsoft.com/office/officeart/2008/layout/VerticalCurv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1F5315-6313-4EEB-8C7A-F36CC602B3C7}"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nb-NO"/>
        </a:p>
      </dgm:t>
    </dgm:pt>
    <dgm:pt modelId="{631BBB8F-E358-41D2-A58C-B6243EA72D67}">
      <dgm:prSet phldrT="[Text]" custT="1"/>
      <dgm:spPr/>
      <dgm:t>
        <a:bodyPr/>
        <a:lstStyle/>
        <a:p>
          <a:r>
            <a:rPr lang="nb-NO" sz="1100"/>
            <a:t>Hindre skade fra </a:t>
          </a:r>
          <a:r>
            <a:rPr lang="nb-NO" sz="1100" b="1"/>
            <a:t>høsting, bruk </a:t>
          </a:r>
          <a:r>
            <a:rPr lang="nb-NO" sz="1100"/>
            <a:t>av ville arter</a:t>
          </a:r>
        </a:p>
      </dgm:t>
    </dgm:pt>
    <dgm:pt modelId="{56A6C04E-6269-4D42-AE0E-B936BD76860A}" type="parTrans" cxnId="{D1B5EDB1-FF50-48FB-81D7-91839F77C97B}">
      <dgm:prSet/>
      <dgm:spPr/>
      <dgm:t>
        <a:bodyPr/>
        <a:lstStyle/>
        <a:p>
          <a:endParaRPr lang="nb-NO"/>
        </a:p>
      </dgm:t>
    </dgm:pt>
    <dgm:pt modelId="{60116F23-6F01-4844-993E-3399902852BD}" type="sibTrans" cxnId="{D1B5EDB1-FF50-48FB-81D7-91839F77C97B}">
      <dgm:prSet/>
      <dgm:spPr>
        <a:ln>
          <a:solidFill>
            <a:schemeClr val="bg1"/>
          </a:solidFill>
        </a:ln>
      </dgm:spPr>
      <dgm:t>
        <a:bodyPr/>
        <a:lstStyle/>
        <a:p>
          <a:endParaRPr lang="nb-NO"/>
        </a:p>
      </dgm:t>
    </dgm:pt>
    <dgm:pt modelId="{FD12D1EE-C033-4527-9040-5C4F90CFA0E0}">
      <dgm:prSet phldrT="[Text]" custT="1"/>
      <dgm:spPr/>
      <dgm:t>
        <a:bodyPr/>
        <a:lstStyle/>
        <a:p>
          <a:r>
            <a:rPr lang="nb-NO" sz="1100"/>
            <a:t>Nye </a:t>
          </a:r>
          <a:r>
            <a:rPr lang="nb-NO" sz="1100" b="1"/>
            <a:t>fremmede arter</a:t>
          </a:r>
          <a:r>
            <a:rPr lang="nb-NO" sz="1100"/>
            <a:t>, minst 50% reduksjon </a:t>
          </a:r>
        </a:p>
      </dgm:t>
    </dgm:pt>
    <dgm:pt modelId="{A52B1570-C301-4CA7-8C16-3900B33486C1}" type="parTrans" cxnId="{52801DCD-C8CC-468F-9CE4-6798F129D73D}">
      <dgm:prSet/>
      <dgm:spPr/>
      <dgm:t>
        <a:bodyPr/>
        <a:lstStyle/>
        <a:p>
          <a:endParaRPr lang="nb-NO"/>
        </a:p>
      </dgm:t>
    </dgm:pt>
    <dgm:pt modelId="{2A75B3EE-011D-4377-917A-446FA1A0D535}" type="sibTrans" cxnId="{52801DCD-C8CC-468F-9CE4-6798F129D73D}">
      <dgm:prSet/>
      <dgm:spPr/>
      <dgm:t>
        <a:bodyPr/>
        <a:lstStyle/>
        <a:p>
          <a:endParaRPr lang="nb-NO"/>
        </a:p>
      </dgm:t>
    </dgm:pt>
    <dgm:pt modelId="{1FADDA40-379A-4E63-AD85-DA4DCCED8913}">
      <dgm:prSet phldrT="[Text]" custT="1"/>
      <dgm:spPr/>
      <dgm:t>
        <a:bodyPr/>
        <a:lstStyle/>
        <a:p>
          <a:r>
            <a:rPr lang="nb-NO" sz="1100"/>
            <a:t>Risiko fra </a:t>
          </a:r>
          <a:r>
            <a:rPr lang="nb-NO" sz="1100" b="1"/>
            <a:t>forurensing</a:t>
          </a:r>
          <a:r>
            <a:rPr lang="nb-NO" sz="1100"/>
            <a:t>, minst 50% reduksjon </a:t>
          </a:r>
        </a:p>
      </dgm:t>
    </dgm:pt>
    <dgm:pt modelId="{C4FFED5B-793F-4ACE-A270-C0997F171BC2}" type="parTrans" cxnId="{B111DAD5-EEA9-485F-B3EE-F6F3F7C922E1}">
      <dgm:prSet/>
      <dgm:spPr/>
      <dgm:t>
        <a:bodyPr/>
        <a:lstStyle/>
        <a:p>
          <a:endParaRPr lang="nb-NO"/>
        </a:p>
      </dgm:t>
    </dgm:pt>
    <dgm:pt modelId="{C3566930-5E4F-4B9A-9AAC-4FBEBF755A48}" type="sibTrans" cxnId="{B111DAD5-EEA9-485F-B3EE-F6F3F7C922E1}">
      <dgm:prSet/>
      <dgm:spPr/>
      <dgm:t>
        <a:bodyPr/>
        <a:lstStyle/>
        <a:p>
          <a:endParaRPr lang="nb-NO"/>
        </a:p>
      </dgm:t>
    </dgm:pt>
    <dgm:pt modelId="{9B1C57CA-BC7F-4E22-A36F-D4E65447A486}">
      <dgm:prSet phldrT="[Text]"/>
      <dgm:spPr/>
      <dgm:t>
        <a:bodyPr/>
        <a:lstStyle/>
        <a:p>
          <a:r>
            <a:rPr lang="nb-NO"/>
            <a:t>Effekt og skade fra </a:t>
          </a:r>
          <a:r>
            <a:rPr lang="nb-NO" b="1"/>
            <a:t>klimaendringer</a:t>
          </a:r>
          <a:r>
            <a:rPr lang="nb-NO"/>
            <a:t> redusert</a:t>
          </a:r>
        </a:p>
      </dgm:t>
    </dgm:pt>
    <dgm:pt modelId="{1823DFA0-DD2B-419E-96A4-F808661C2584}" type="parTrans" cxnId="{67EA0C2F-1685-483F-B66A-36F67399C116}">
      <dgm:prSet/>
      <dgm:spPr/>
      <dgm:t>
        <a:bodyPr/>
        <a:lstStyle/>
        <a:p>
          <a:endParaRPr lang="nb-NO"/>
        </a:p>
      </dgm:t>
    </dgm:pt>
    <dgm:pt modelId="{EAE40835-1135-461A-A538-214B474E7D2E}" type="sibTrans" cxnId="{67EA0C2F-1685-483F-B66A-36F67399C116}">
      <dgm:prSet/>
      <dgm:spPr/>
      <dgm:t>
        <a:bodyPr/>
        <a:lstStyle/>
        <a:p>
          <a:endParaRPr lang="nb-NO"/>
        </a:p>
      </dgm:t>
    </dgm:pt>
    <dgm:pt modelId="{2EC589CB-CF74-4249-8515-47AD916AE246}" type="pres">
      <dgm:prSet presAssocID="{B11F5315-6313-4EEB-8C7A-F36CC602B3C7}" presName="Name0" presStyleCnt="0">
        <dgm:presLayoutVars>
          <dgm:chMax val="7"/>
          <dgm:chPref val="7"/>
          <dgm:dir/>
        </dgm:presLayoutVars>
      </dgm:prSet>
      <dgm:spPr/>
    </dgm:pt>
    <dgm:pt modelId="{4B593CA9-B667-46CE-AF04-D39C769E1D26}" type="pres">
      <dgm:prSet presAssocID="{B11F5315-6313-4EEB-8C7A-F36CC602B3C7}" presName="Name1" presStyleCnt="0"/>
      <dgm:spPr/>
    </dgm:pt>
    <dgm:pt modelId="{4E35D17C-F0E1-4C92-9656-90041769F056}" type="pres">
      <dgm:prSet presAssocID="{B11F5315-6313-4EEB-8C7A-F36CC602B3C7}" presName="cycle" presStyleCnt="0"/>
      <dgm:spPr/>
    </dgm:pt>
    <dgm:pt modelId="{2C7E5FFD-43D8-4F2B-B07A-7707CA406946}" type="pres">
      <dgm:prSet presAssocID="{B11F5315-6313-4EEB-8C7A-F36CC602B3C7}" presName="srcNode" presStyleLbl="node1" presStyleIdx="0" presStyleCnt="4"/>
      <dgm:spPr/>
    </dgm:pt>
    <dgm:pt modelId="{CC10BD62-837A-41CC-8120-3655CDE2BEF1}" type="pres">
      <dgm:prSet presAssocID="{B11F5315-6313-4EEB-8C7A-F36CC602B3C7}" presName="conn" presStyleLbl="parChTrans1D2" presStyleIdx="0" presStyleCnt="1" custFlipHor="1" custScaleX="130334" custScaleY="80203" custLinFactX="17204" custLinFactNeighborX="100000" custLinFactNeighborY="426"/>
      <dgm:spPr/>
    </dgm:pt>
    <dgm:pt modelId="{968C18A7-0376-4584-A759-81D74599AB69}" type="pres">
      <dgm:prSet presAssocID="{B11F5315-6313-4EEB-8C7A-F36CC602B3C7}" presName="extraNode" presStyleLbl="node1" presStyleIdx="0" presStyleCnt="4"/>
      <dgm:spPr/>
    </dgm:pt>
    <dgm:pt modelId="{74D743F7-B440-4FDD-9102-7935B0DEEE14}" type="pres">
      <dgm:prSet presAssocID="{B11F5315-6313-4EEB-8C7A-F36CC602B3C7}" presName="dstNode" presStyleLbl="node1" presStyleIdx="0" presStyleCnt="4"/>
      <dgm:spPr/>
    </dgm:pt>
    <dgm:pt modelId="{7934BD56-3623-4689-8530-AC07DB101201}" type="pres">
      <dgm:prSet presAssocID="{631BBB8F-E358-41D2-A58C-B6243EA72D67}" presName="text_1" presStyleLbl="node1" presStyleIdx="0" presStyleCnt="4" custScaleX="102180" custScaleY="125164" custLinFactNeighborX="-3309" custLinFactNeighborY="-20927">
        <dgm:presLayoutVars>
          <dgm:bulletEnabled val="1"/>
        </dgm:presLayoutVars>
      </dgm:prSet>
      <dgm:spPr/>
    </dgm:pt>
    <dgm:pt modelId="{43FA0C4D-BFA5-4D18-9F8F-1446A27AB8F3}" type="pres">
      <dgm:prSet presAssocID="{631BBB8F-E358-41D2-A58C-B6243EA72D67}" presName="accent_1" presStyleCnt="0"/>
      <dgm:spPr/>
    </dgm:pt>
    <dgm:pt modelId="{B0B94E40-2EAD-48AB-8B2E-FA4891382755}" type="pres">
      <dgm:prSet presAssocID="{631BBB8F-E358-41D2-A58C-B6243EA72D67}" presName="accentRepeatNode" presStyleLbl="solidFgAcc1" presStyleIdx="0" presStyleCnt="4" custLinFactX="700000" custLinFactNeighborX="725732" custLinFactNeighborY="-21370"/>
      <dgm:spPr/>
    </dgm:pt>
    <dgm:pt modelId="{AE85F492-752C-4D12-8740-A22524363AB8}" type="pres">
      <dgm:prSet presAssocID="{FD12D1EE-C033-4527-9040-5C4F90CFA0E0}" presName="text_2" presStyleLbl="node1" presStyleIdx="1" presStyleCnt="4" custScaleY="125164" custLinFactNeighborX="-6907" custLinFactNeighborY="-11097">
        <dgm:presLayoutVars>
          <dgm:bulletEnabled val="1"/>
        </dgm:presLayoutVars>
      </dgm:prSet>
      <dgm:spPr/>
    </dgm:pt>
    <dgm:pt modelId="{67B02F25-31F8-4C3F-A470-69931B344CE2}" type="pres">
      <dgm:prSet presAssocID="{FD12D1EE-C033-4527-9040-5C4F90CFA0E0}" presName="accent_2" presStyleCnt="0"/>
      <dgm:spPr/>
    </dgm:pt>
    <dgm:pt modelId="{CB28DB45-6EF9-4676-8E3A-092A2D310039}" type="pres">
      <dgm:prSet presAssocID="{FD12D1EE-C033-4527-9040-5C4F90CFA0E0}" presName="accentRepeatNode" presStyleLbl="solidFgAcc1" presStyleIdx="1" presStyleCnt="4" custLinFactX="610498" custLinFactNeighborX="700000" custLinFactNeighborY="-6101"/>
      <dgm:spPr>
        <a:solidFill>
          <a:schemeClr val="accent1">
            <a:lumMod val="40000"/>
            <a:lumOff val="60000"/>
          </a:schemeClr>
        </a:solidFill>
      </dgm:spPr>
    </dgm:pt>
    <dgm:pt modelId="{4177BDE5-7B25-443B-9591-8E30AD0A8886}" type="pres">
      <dgm:prSet presAssocID="{1FADDA40-379A-4E63-AD85-DA4DCCED8913}" presName="text_3" presStyleLbl="node1" presStyleIdx="2" presStyleCnt="4" custScaleX="101327" custScaleY="125164" custLinFactNeighborX="-6907" custLinFactNeighborY="-4741">
        <dgm:presLayoutVars>
          <dgm:bulletEnabled val="1"/>
        </dgm:presLayoutVars>
      </dgm:prSet>
      <dgm:spPr/>
    </dgm:pt>
    <dgm:pt modelId="{DA3E94F2-42C5-4102-B78B-7788E34D55AF}" type="pres">
      <dgm:prSet presAssocID="{1FADDA40-379A-4E63-AD85-DA4DCCED8913}" presName="accent_3" presStyleCnt="0"/>
      <dgm:spPr/>
    </dgm:pt>
    <dgm:pt modelId="{246ACC83-20EC-482B-BB29-4F1AD400E5C9}" type="pres">
      <dgm:prSet presAssocID="{1FADDA40-379A-4E63-AD85-DA4DCCED8913}" presName="accentRepeatNode" presStyleLbl="solidFgAcc1" presStyleIdx="2" presStyleCnt="4" custLinFactX="629626" custLinFactNeighborX="700000" custLinFactNeighborY="-1499"/>
      <dgm:spPr>
        <a:solidFill>
          <a:schemeClr val="accent1">
            <a:lumMod val="40000"/>
            <a:lumOff val="60000"/>
          </a:schemeClr>
        </a:solidFill>
      </dgm:spPr>
    </dgm:pt>
    <dgm:pt modelId="{7C5B2715-2673-403E-83E9-951C3DB28AE8}" type="pres">
      <dgm:prSet presAssocID="{9B1C57CA-BC7F-4E22-A36F-D4E65447A486}" presName="text_4" presStyleLbl="node1" presStyleIdx="3" presStyleCnt="4" custScaleY="125164" custLinFactNeighborX="-4832" custLinFactNeighborY="4063">
        <dgm:presLayoutVars>
          <dgm:bulletEnabled val="1"/>
        </dgm:presLayoutVars>
      </dgm:prSet>
      <dgm:spPr/>
    </dgm:pt>
    <dgm:pt modelId="{9741014E-E004-481B-A85F-855D41EEE191}" type="pres">
      <dgm:prSet presAssocID="{9B1C57CA-BC7F-4E22-A36F-D4E65447A486}" presName="accent_4" presStyleCnt="0"/>
      <dgm:spPr/>
    </dgm:pt>
    <dgm:pt modelId="{2A12320A-9979-4799-9D76-B0231148D977}" type="pres">
      <dgm:prSet presAssocID="{9B1C57CA-BC7F-4E22-A36F-D4E65447A486}" presName="accentRepeatNode" presStyleLbl="solidFgAcc1" presStyleIdx="3" presStyleCnt="4" custLinFactX="700000" custLinFactNeighborX="719272" custLinFactNeighborY="2314"/>
      <dgm:spPr/>
    </dgm:pt>
  </dgm:ptLst>
  <dgm:cxnLst>
    <dgm:cxn modelId="{E6157B2D-C59F-4C96-BFAD-E463F472B8F3}" type="presOf" srcId="{FD12D1EE-C033-4527-9040-5C4F90CFA0E0}" destId="{AE85F492-752C-4D12-8740-A22524363AB8}" srcOrd="0" destOrd="0" presId="urn:microsoft.com/office/officeart/2008/layout/VerticalCurvedList"/>
    <dgm:cxn modelId="{67EA0C2F-1685-483F-B66A-36F67399C116}" srcId="{B11F5315-6313-4EEB-8C7A-F36CC602B3C7}" destId="{9B1C57CA-BC7F-4E22-A36F-D4E65447A486}" srcOrd="3" destOrd="0" parTransId="{1823DFA0-DD2B-419E-96A4-F808661C2584}" sibTransId="{EAE40835-1135-461A-A538-214B474E7D2E}"/>
    <dgm:cxn modelId="{3586025B-00F5-4871-BB06-7AFDDE8E1737}" type="presOf" srcId="{631BBB8F-E358-41D2-A58C-B6243EA72D67}" destId="{7934BD56-3623-4689-8530-AC07DB101201}" srcOrd="0" destOrd="0" presId="urn:microsoft.com/office/officeart/2008/layout/VerticalCurvedList"/>
    <dgm:cxn modelId="{4E0E149F-927F-4669-AF8B-8A5E1FFE4A8F}" type="presOf" srcId="{1FADDA40-379A-4E63-AD85-DA4DCCED8913}" destId="{4177BDE5-7B25-443B-9591-8E30AD0A8886}" srcOrd="0" destOrd="0" presId="urn:microsoft.com/office/officeart/2008/layout/VerticalCurvedList"/>
    <dgm:cxn modelId="{00CCFAA0-39BD-4788-9C9D-0B46BFC3F385}" type="presOf" srcId="{60116F23-6F01-4844-993E-3399902852BD}" destId="{CC10BD62-837A-41CC-8120-3655CDE2BEF1}" srcOrd="0" destOrd="0" presId="urn:microsoft.com/office/officeart/2008/layout/VerticalCurvedList"/>
    <dgm:cxn modelId="{D1B5EDB1-FF50-48FB-81D7-91839F77C97B}" srcId="{B11F5315-6313-4EEB-8C7A-F36CC602B3C7}" destId="{631BBB8F-E358-41D2-A58C-B6243EA72D67}" srcOrd="0" destOrd="0" parTransId="{56A6C04E-6269-4D42-AE0E-B936BD76860A}" sibTransId="{60116F23-6F01-4844-993E-3399902852BD}"/>
    <dgm:cxn modelId="{65889EB4-C3AD-4059-818C-D24025F4E746}" type="presOf" srcId="{9B1C57CA-BC7F-4E22-A36F-D4E65447A486}" destId="{7C5B2715-2673-403E-83E9-951C3DB28AE8}" srcOrd="0" destOrd="0" presId="urn:microsoft.com/office/officeart/2008/layout/VerticalCurvedList"/>
    <dgm:cxn modelId="{52801DCD-C8CC-468F-9CE4-6798F129D73D}" srcId="{B11F5315-6313-4EEB-8C7A-F36CC602B3C7}" destId="{FD12D1EE-C033-4527-9040-5C4F90CFA0E0}" srcOrd="1" destOrd="0" parTransId="{A52B1570-C301-4CA7-8C16-3900B33486C1}" sibTransId="{2A75B3EE-011D-4377-917A-446FA1A0D535}"/>
    <dgm:cxn modelId="{B111DAD5-EEA9-485F-B3EE-F6F3F7C922E1}" srcId="{B11F5315-6313-4EEB-8C7A-F36CC602B3C7}" destId="{1FADDA40-379A-4E63-AD85-DA4DCCED8913}" srcOrd="2" destOrd="0" parTransId="{C4FFED5B-793F-4ACE-A270-C0997F171BC2}" sibTransId="{C3566930-5E4F-4B9A-9AAC-4FBEBF755A48}"/>
    <dgm:cxn modelId="{CDCF0CF5-73F0-46E6-BA90-B89DE7B9F4DE}" type="presOf" srcId="{B11F5315-6313-4EEB-8C7A-F36CC602B3C7}" destId="{2EC589CB-CF74-4249-8515-47AD916AE246}" srcOrd="0" destOrd="0" presId="urn:microsoft.com/office/officeart/2008/layout/VerticalCurvedList"/>
    <dgm:cxn modelId="{73B229CD-43B2-44BD-8A91-6C633B4AA648}" type="presParOf" srcId="{2EC589CB-CF74-4249-8515-47AD916AE246}" destId="{4B593CA9-B667-46CE-AF04-D39C769E1D26}" srcOrd="0" destOrd="0" presId="urn:microsoft.com/office/officeart/2008/layout/VerticalCurvedList"/>
    <dgm:cxn modelId="{F171B138-628A-4CC2-AA72-22CD6C9115B7}" type="presParOf" srcId="{4B593CA9-B667-46CE-AF04-D39C769E1D26}" destId="{4E35D17C-F0E1-4C92-9656-90041769F056}" srcOrd="0" destOrd="0" presId="urn:microsoft.com/office/officeart/2008/layout/VerticalCurvedList"/>
    <dgm:cxn modelId="{652176DE-E63A-4FBF-845A-107C45E442C2}" type="presParOf" srcId="{4E35D17C-F0E1-4C92-9656-90041769F056}" destId="{2C7E5FFD-43D8-4F2B-B07A-7707CA406946}" srcOrd="0" destOrd="0" presId="urn:microsoft.com/office/officeart/2008/layout/VerticalCurvedList"/>
    <dgm:cxn modelId="{DB2D555C-6097-4A1D-AB29-F237BBB5A489}" type="presParOf" srcId="{4E35D17C-F0E1-4C92-9656-90041769F056}" destId="{CC10BD62-837A-41CC-8120-3655CDE2BEF1}" srcOrd="1" destOrd="0" presId="urn:microsoft.com/office/officeart/2008/layout/VerticalCurvedList"/>
    <dgm:cxn modelId="{DCD67F31-BB45-41B6-BCC7-D9CECC12B5A1}" type="presParOf" srcId="{4E35D17C-F0E1-4C92-9656-90041769F056}" destId="{968C18A7-0376-4584-A759-81D74599AB69}" srcOrd="2" destOrd="0" presId="urn:microsoft.com/office/officeart/2008/layout/VerticalCurvedList"/>
    <dgm:cxn modelId="{C3AB6BB8-295D-4AEC-82CD-F322F38FDEFA}" type="presParOf" srcId="{4E35D17C-F0E1-4C92-9656-90041769F056}" destId="{74D743F7-B440-4FDD-9102-7935B0DEEE14}" srcOrd="3" destOrd="0" presId="urn:microsoft.com/office/officeart/2008/layout/VerticalCurvedList"/>
    <dgm:cxn modelId="{197D0003-8C75-4996-9ABF-1BE62BFB2DD6}" type="presParOf" srcId="{4B593CA9-B667-46CE-AF04-D39C769E1D26}" destId="{7934BD56-3623-4689-8530-AC07DB101201}" srcOrd="1" destOrd="0" presId="urn:microsoft.com/office/officeart/2008/layout/VerticalCurvedList"/>
    <dgm:cxn modelId="{26703399-2F59-4562-B432-83E508F009DA}" type="presParOf" srcId="{4B593CA9-B667-46CE-AF04-D39C769E1D26}" destId="{43FA0C4D-BFA5-4D18-9F8F-1446A27AB8F3}" srcOrd="2" destOrd="0" presId="urn:microsoft.com/office/officeart/2008/layout/VerticalCurvedList"/>
    <dgm:cxn modelId="{886DEC49-880C-45CC-9BC6-049340C1A91F}" type="presParOf" srcId="{43FA0C4D-BFA5-4D18-9F8F-1446A27AB8F3}" destId="{B0B94E40-2EAD-48AB-8B2E-FA4891382755}" srcOrd="0" destOrd="0" presId="urn:microsoft.com/office/officeart/2008/layout/VerticalCurvedList"/>
    <dgm:cxn modelId="{49898EA7-3E73-494D-986C-4C3E5E2DEA37}" type="presParOf" srcId="{4B593CA9-B667-46CE-AF04-D39C769E1D26}" destId="{AE85F492-752C-4D12-8740-A22524363AB8}" srcOrd="3" destOrd="0" presId="urn:microsoft.com/office/officeart/2008/layout/VerticalCurvedList"/>
    <dgm:cxn modelId="{1EE2AAFE-D1D5-4B9D-9F9D-0E64E2E6496B}" type="presParOf" srcId="{4B593CA9-B667-46CE-AF04-D39C769E1D26}" destId="{67B02F25-31F8-4C3F-A470-69931B344CE2}" srcOrd="4" destOrd="0" presId="urn:microsoft.com/office/officeart/2008/layout/VerticalCurvedList"/>
    <dgm:cxn modelId="{07257ED8-2B87-4F6C-9CD4-2DECA09D0176}" type="presParOf" srcId="{67B02F25-31F8-4C3F-A470-69931B344CE2}" destId="{CB28DB45-6EF9-4676-8E3A-092A2D310039}" srcOrd="0" destOrd="0" presId="urn:microsoft.com/office/officeart/2008/layout/VerticalCurvedList"/>
    <dgm:cxn modelId="{8388C368-F0EB-4266-BBE5-F6AEA69E0530}" type="presParOf" srcId="{4B593CA9-B667-46CE-AF04-D39C769E1D26}" destId="{4177BDE5-7B25-443B-9591-8E30AD0A8886}" srcOrd="5" destOrd="0" presId="urn:microsoft.com/office/officeart/2008/layout/VerticalCurvedList"/>
    <dgm:cxn modelId="{5DA99A83-8DC7-4257-886F-E5D2354A64C1}" type="presParOf" srcId="{4B593CA9-B667-46CE-AF04-D39C769E1D26}" destId="{DA3E94F2-42C5-4102-B78B-7788E34D55AF}" srcOrd="6" destOrd="0" presId="urn:microsoft.com/office/officeart/2008/layout/VerticalCurvedList"/>
    <dgm:cxn modelId="{A4A8B76E-5D8D-4D03-B8DA-1C83FEAB27FB}" type="presParOf" srcId="{DA3E94F2-42C5-4102-B78B-7788E34D55AF}" destId="{246ACC83-20EC-482B-BB29-4F1AD400E5C9}" srcOrd="0" destOrd="0" presId="urn:microsoft.com/office/officeart/2008/layout/VerticalCurvedList"/>
    <dgm:cxn modelId="{1800BA47-E047-4C56-8ABB-9CD3F3DC3DAC}" type="presParOf" srcId="{4B593CA9-B667-46CE-AF04-D39C769E1D26}" destId="{7C5B2715-2673-403E-83E9-951C3DB28AE8}" srcOrd="7" destOrd="0" presId="urn:microsoft.com/office/officeart/2008/layout/VerticalCurvedList"/>
    <dgm:cxn modelId="{1EF9A2B8-70CC-46AB-AE8E-2A3AA63E650C}" type="presParOf" srcId="{4B593CA9-B667-46CE-AF04-D39C769E1D26}" destId="{9741014E-E004-481B-A85F-855D41EEE191}" srcOrd="8" destOrd="0" presId="urn:microsoft.com/office/officeart/2008/layout/VerticalCurvedList"/>
    <dgm:cxn modelId="{F9CA1404-7DDA-4E7B-87BC-3864F82C691C}" type="presParOf" srcId="{9741014E-E004-481B-A85F-855D41EEE191}" destId="{2A12320A-9979-4799-9D76-B0231148D977}" srcOrd="0" destOrd="0" presId="urn:microsoft.com/office/officeart/2008/layout/VerticalCurvedList"/>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11F5315-6313-4EEB-8C7A-F36CC602B3C7}" type="doc">
      <dgm:prSet loTypeId="urn:microsoft.com/office/officeart/2008/layout/VerticalCurvedList" loCatId="list" qsTypeId="urn:microsoft.com/office/officeart/2005/8/quickstyle/simple1" qsCatId="simple" csTypeId="urn:microsoft.com/office/officeart/2005/8/colors/accent4_2" csCatId="accent4" phldr="1"/>
      <dgm:spPr/>
      <dgm:t>
        <a:bodyPr/>
        <a:lstStyle/>
        <a:p>
          <a:endParaRPr lang="nb-NO"/>
        </a:p>
      </dgm:t>
    </dgm:pt>
    <dgm:pt modelId="{631BBB8F-E358-41D2-A58C-B6243EA72D67}">
      <dgm:prSet phldrT="[Text]" custT="1"/>
      <dgm:spPr/>
      <dgm:t>
        <a:bodyPr/>
        <a:lstStyle/>
        <a:p>
          <a:r>
            <a:rPr lang="nb-NO" sz="1400"/>
            <a:t>  </a:t>
          </a:r>
          <a:r>
            <a:rPr lang="nb-NO" sz="1100"/>
            <a:t>Bærekraftig </a:t>
          </a:r>
          <a:r>
            <a:rPr lang="nb-NO" sz="1100" b="1"/>
            <a:t>forvaltning</a:t>
          </a:r>
          <a:r>
            <a:rPr lang="nb-NO" sz="1100"/>
            <a:t> av ville arter, naturgoder</a:t>
          </a:r>
        </a:p>
      </dgm:t>
    </dgm:pt>
    <dgm:pt modelId="{56A6C04E-6269-4D42-AE0E-B936BD76860A}" type="parTrans" cxnId="{D1B5EDB1-FF50-48FB-81D7-91839F77C97B}">
      <dgm:prSet/>
      <dgm:spPr/>
      <dgm:t>
        <a:bodyPr/>
        <a:lstStyle/>
        <a:p>
          <a:endParaRPr lang="nb-NO"/>
        </a:p>
      </dgm:t>
    </dgm:pt>
    <dgm:pt modelId="{60116F23-6F01-4844-993E-3399902852BD}" type="sibTrans" cxnId="{D1B5EDB1-FF50-48FB-81D7-91839F77C97B}">
      <dgm:prSet/>
      <dgm:spPr/>
      <dgm:t>
        <a:bodyPr/>
        <a:lstStyle/>
        <a:p>
          <a:endParaRPr lang="nb-NO"/>
        </a:p>
      </dgm:t>
    </dgm:pt>
    <dgm:pt modelId="{FD12D1EE-C033-4527-9040-5C4F90CFA0E0}">
      <dgm:prSet phldrT="[Text]" custT="1"/>
      <dgm:spPr/>
      <dgm:t>
        <a:bodyPr/>
        <a:lstStyle/>
        <a:p>
          <a:r>
            <a:rPr lang="nb-NO" sz="1400"/>
            <a:t>  </a:t>
          </a:r>
          <a:r>
            <a:rPr lang="nb-NO" sz="1100"/>
            <a:t>Bærekraftig </a:t>
          </a:r>
          <a:r>
            <a:rPr lang="nb-NO" sz="1100" b="1"/>
            <a:t>land-, skog-, havbruk </a:t>
          </a:r>
          <a:r>
            <a:rPr lang="nb-NO" sz="1100"/>
            <a:t>og </a:t>
          </a:r>
          <a:r>
            <a:rPr lang="nb-NO" sz="1100" b="1"/>
            <a:t>fiskeri</a:t>
          </a:r>
        </a:p>
      </dgm:t>
    </dgm:pt>
    <dgm:pt modelId="{A52B1570-C301-4CA7-8C16-3900B33486C1}" type="parTrans" cxnId="{52801DCD-C8CC-468F-9CE4-6798F129D73D}">
      <dgm:prSet/>
      <dgm:spPr/>
      <dgm:t>
        <a:bodyPr/>
        <a:lstStyle/>
        <a:p>
          <a:endParaRPr lang="nb-NO"/>
        </a:p>
      </dgm:t>
    </dgm:pt>
    <dgm:pt modelId="{2A75B3EE-011D-4377-917A-446FA1A0D535}" type="sibTrans" cxnId="{52801DCD-C8CC-468F-9CE4-6798F129D73D}">
      <dgm:prSet/>
      <dgm:spPr/>
      <dgm:t>
        <a:bodyPr/>
        <a:lstStyle/>
        <a:p>
          <a:endParaRPr lang="nb-NO"/>
        </a:p>
      </dgm:t>
    </dgm:pt>
    <dgm:pt modelId="{1FADDA40-379A-4E63-AD85-DA4DCCED8913}">
      <dgm:prSet phldrT="[Text]" custT="1"/>
      <dgm:spPr/>
      <dgm:t>
        <a:bodyPr/>
        <a:lstStyle/>
        <a:p>
          <a:r>
            <a:rPr lang="nb-NO" sz="1400"/>
            <a:t>  </a:t>
          </a:r>
          <a:r>
            <a:rPr lang="nb-NO" sz="1100"/>
            <a:t>Restaurere, bevare, øke </a:t>
          </a:r>
          <a:r>
            <a:rPr lang="nb-NO" sz="1100" b="1"/>
            <a:t>økosystemtjenester</a:t>
          </a:r>
        </a:p>
      </dgm:t>
    </dgm:pt>
    <dgm:pt modelId="{C4FFED5B-793F-4ACE-A270-C0997F171BC2}" type="parTrans" cxnId="{B111DAD5-EEA9-485F-B3EE-F6F3F7C922E1}">
      <dgm:prSet/>
      <dgm:spPr/>
      <dgm:t>
        <a:bodyPr/>
        <a:lstStyle/>
        <a:p>
          <a:endParaRPr lang="nb-NO"/>
        </a:p>
      </dgm:t>
    </dgm:pt>
    <dgm:pt modelId="{C3566930-5E4F-4B9A-9AAC-4FBEBF755A48}" type="sibTrans" cxnId="{B111DAD5-EEA9-485F-B3EE-F6F3F7C922E1}">
      <dgm:prSet/>
      <dgm:spPr/>
      <dgm:t>
        <a:bodyPr/>
        <a:lstStyle/>
        <a:p>
          <a:endParaRPr lang="nb-NO"/>
        </a:p>
      </dgm:t>
    </dgm:pt>
    <dgm:pt modelId="{9B1C57CA-BC7F-4E22-A36F-D4E65447A486}">
      <dgm:prSet phldrT="[Text]" custT="1"/>
      <dgm:spPr/>
      <dgm:t>
        <a:bodyPr/>
        <a:lstStyle/>
        <a:p>
          <a:r>
            <a:rPr lang="nb-NO" sz="1400"/>
            <a:t>  </a:t>
          </a:r>
          <a:r>
            <a:rPr lang="nb-NO" sz="1100"/>
            <a:t>Mer areal/adgang til natur i </a:t>
          </a:r>
          <a:r>
            <a:rPr lang="nb-NO" sz="1100" b="1"/>
            <a:t>byer</a:t>
          </a:r>
          <a:r>
            <a:rPr lang="nb-NO" sz="1100"/>
            <a:t> og tettsteder </a:t>
          </a:r>
        </a:p>
      </dgm:t>
    </dgm:pt>
    <dgm:pt modelId="{1823DFA0-DD2B-419E-96A4-F808661C2584}" type="parTrans" cxnId="{67EA0C2F-1685-483F-B66A-36F67399C116}">
      <dgm:prSet/>
      <dgm:spPr/>
      <dgm:t>
        <a:bodyPr/>
        <a:lstStyle/>
        <a:p>
          <a:endParaRPr lang="nb-NO"/>
        </a:p>
      </dgm:t>
    </dgm:pt>
    <dgm:pt modelId="{EAE40835-1135-461A-A538-214B474E7D2E}" type="sibTrans" cxnId="{67EA0C2F-1685-483F-B66A-36F67399C116}">
      <dgm:prSet/>
      <dgm:spPr/>
      <dgm:t>
        <a:bodyPr/>
        <a:lstStyle/>
        <a:p>
          <a:endParaRPr lang="nb-NO"/>
        </a:p>
      </dgm:t>
    </dgm:pt>
    <dgm:pt modelId="{D1D85881-3E4F-40B9-9FBC-326681333B96}">
      <dgm:prSet phldrT="[Text]" custT="1"/>
      <dgm:spPr/>
      <dgm:t>
        <a:bodyPr/>
        <a:lstStyle/>
        <a:p>
          <a:r>
            <a:rPr lang="nb-NO" sz="1400"/>
            <a:t>  </a:t>
          </a:r>
          <a:r>
            <a:rPr lang="nb-NO" sz="1100"/>
            <a:t>Rettferdig fordeling av goder fra </a:t>
          </a:r>
          <a:r>
            <a:rPr lang="nb-NO" sz="1100" b="1"/>
            <a:t>genressurser</a:t>
          </a:r>
          <a:r>
            <a:rPr lang="nb-NO" sz="1100"/>
            <a:t> </a:t>
          </a:r>
        </a:p>
      </dgm:t>
    </dgm:pt>
    <dgm:pt modelId="{7D146D7A-4E3D-4ED8-9365-6BB670252AE6}" type="parTrans" cxnId="{2E4CE17D-9976-457B-9142-5B47873DA730}">
      <dgm:prSet/>
      <dgm:spPr/>
      <dgm:t>
        <a:bodyPr/>
        <a:lstStyle/>
        <a:p>
          <a:endParaRPr lang="nb-NO"/>
        </a:p>
      </dgm:t>
    </dgm:pt>
    <dgm:pt modelId="{8E0BA991-11FA-4962-9691-3F76E3975467}" type="sibTrans" cxnId="{2E4CE17D-9976-457B-9142-5B47873DA730}">
      <dgm:prSet/>
      <dgm:spPr/>
      <dgm:t>
        <a:bodyPr/>
        <a:lstStyle/>
        <a:p>
          <a:endParaRPr lang="nb-NO"/>
        </a:p>
      </dgm:t>
    </dgm:pt>
    <dgm:pt modelId="{2EC589CB-CF74-4249-8515-47AD916AE246}" type="pres">
      <dgm:prSet presAssocID="{B11F5315-6313-4EEB-8C7A-F36CC602B3C7}" presName="Name0" presStyleCnt="0">
        <dgm:presLayoutVars>
          <dgm:chMax val="7"/>
          <dgm:chPref val="7"/>
          <dgm:dir/>
        </dgm:presLayoutVars>
      </dgm:prSet>
      <dgm:spPr/>
    </dgm:pt>
    <dgm:pt modelId="{4B593CA9-B667-46CE-AF04-D39C769E1D26}" type="pres">
      <dgm:prSet presAssocID="{B11F5315-6313-4EEB-8C7A-F36CC602B3C7}" presName="Name1" presStyleCnt="0"/>
      <dgm:spPr/>
    </dgm:pt>
    <dgm:pt modelId="{4E35D17C-F0E1-4C92-9656-90041769F056}" type="pres">
      <dgm:prSet presAssocID="{B11F5315-6313-4EEB-8C7A-F36CC602B3C7}" presName="cycle" presStyleCnt="0"/>
      <dgm:spPr/>
    </dgm:pt>
    <dgm:pt modelId="{2C7E5FFD-43D8-4F2B-B07A-7707CA406946}" type="pres">
      <dgm:prSet presAssocID="{B11F5315-6313-4EEB-8C7A-F36CC602B3C7}" presName="srcNode" presStyleLbl="node1" presStyleIdx="0" presStyleCnt="5"/>
      <dgm:spPr/>
    </dgm:pt>
    <dgm:pt modelId="{CC10BD62-837A-41CC-8120-3655CDE2BEF1}" type="pres">
      <dgm:prSet presAssocID="{B11F5315-6313-4EEB-8C7A-F36CC602B3C7}" presName="conn" presStyleLbl="parChTrans1D2" presStyleIdx="0" presStyleCnt="1"/>
      <dgm:spPr/>
    </dgm:pt>
    <dgm:pt modelId="{968C18A7-0376-4584-A759-81D74599AB69}" type="pres">
      <dgm:prSet presAssocID="{B11F5315-6313-4EEB-8C7A-F36CC602B3C7}" presName="extraNode" presStyleLbl="node1" presStyleIdx="0" presStyleCnt="5"/>
      <dgm:spPr/>
    </dgm:pt>
    <dgm:pt modelId="{74D743F7-B440-4FDD-9102-7935B0DEEE14}" type="pres">
      <dgm:prSet presAssocID="{B11F5315-6313-4EEB-8C7A-F36CC602B3C7}" presName="dstNode" presStyleLbl="node1" presStyleIdx="0" presStyleCnt="5"/>
      <dgm:spPr/>
    </dgm:pt>
    <dgm:pt modelId="{7934BD56-3623-4689-8530-AC07DB101201}" type="pres">
      <dgm:prSet presAssocID="{631BBB8F-E358-41D2-A58C-B6243EA72D67}" presName="text_1" presStyleLbl="node1" presStyleIdx="0" presStyleCnt="5" custScaleX="103665" custScaleY="122531" custLinFactNeighborX="945">
        <dgm:presLayoutVars>
          <dgm:bulletEnabled val="1"/>
        </dgm:presLayoutVars>
      </dgm:prSet>
      <dgm:spPr/>
    </dgm:pt>
    <dgm:pt modelId="{43FA0C4D-BFA5-4D18-9F8F-1446A27AB8F3}" type="pres">
      <dgm:prSet presAssocID="{631BBB8F-E358-41D2-A58C-B6243EA72D67}" presName="accent_1" presStyleCnt="0"/>
      <dgm:spPr/>
    </dgm:pt>
    <dgm:pt modelId="{B0B94E40-2EAD-48AB-8B2E-FA4891382755}" type="pres">
      <dgm:prSet presAssocID="{631BBB8F-E358-41D2-A58C-B6243EA72D67}" presName="accentRepeatNode" presStyleLbl="solidFgAcc1" presStyleIdx="0" presStyleCnt="5"/>
      <dgm:spPr/>
    </dgm:pt>
    <dgm:pt modelId="{AE85F492-752C-4D12-8740-A22524363AB8}" type="pres">
      <dgm:prSet presAssocID="{FD12D1EE-C033-4527-9040-5C4F90CFA0E0}" presName="text_2" presStyleLbl="node1" presStyleIdx="1" presStyleCnt="5" custScaleX="103360" custScaleY="122531" custLinFactNeighborX="261">
        <dgm:presLayoutVars>
          <dgm:bulletEnabled val="1"/>
        </dgm:presLayoutVars>
      </dgm:prSet>
      <dgm:spPr/>
    </dgm:pt>
    <dgm:pt modelId="{67B02F25-31F8-4C3F-A470-69931B344CE2}" type="pres">
      <dgm:prSet presAssocID="{FD12D1EE-C033-4527-9040-5C4F90CFA0E0}" presName="accent_2" presStyleCnt="0"/>
      <dgm:spPr/>
    </dgm:pt>
    <dgm:pt modelId="{CB28DB45-6EF9-4676-8E3A-092A2D310039}" type="pres">
      <dgm:prSet presAssocID="{FD12D1EE-C033-4527-9040-5C4F90CFA0E0}" presName="accentRepeatNode" presStyleLbl="solidFgAcc1" presStyleIdx="1" presStyleCnt="5"/>
      <dgm:spPr/>
    </dgm:pt>
    <dgm:pt modelId="{4177BDE5-7B25-443B-9591-8E30AD0A8886}" type="pres">
      <dgm:prSet presAssocID="{1FADDA40-379A-4E63-AD85-DA4DCCED8913}" presName="text_3" presStyleLbl="node1" presStyleIdx="2" presStyleCnt="5" custScaleX="104026" custScaleY="122531" custLinFactNeighborX="265">
        <dgm:presLayoutVars>
          <dgm:bulletEnabled val="1"/>
        </dgm:presLayoutVars>
      </dgm:prSet>
      <dgm:spPr/>
    </dgm:pt>
    <dgm:pt modelId="{DA3E94F2-42C5-4102-B78B-7788E34D55AF}" type="pres">
      <dgm:prSet presAssocID="{1FADDA40-379A-4E63-AD85-DA4DCCED8913}" presName="accent_3" presStyleCnt="0"/>
      <dgm:spPr/>
    </dgm:pt>
    <dgm:pt modelId="{246ACC83-20EC-482B-BB29-4F1AD400E5C9}" type="pres">
      <dgm:prSet presAssocID="{1FADDA40-379A-4E63-AD85-DA4DCCED8913}" presName="accentRepeatNode" presStyleLbl="solidFgAcc1" presStyleIdx="2" presStyleCnt="5"/>
      <dgm:spPr/>
    </dgm:pt>
    <dgm:pt modelId="{7C5B2715-2673-403E-83E9-951C3DB28AE8}" type="pres">
      <dgm:prSet presAssocID="{9B1C57CA-BC7F-4E22-A36F-D4E65447A486}" presName="text_4" presStyleLbl="node1" presStyleIdx="3" presStyleCnt="5" custScaleX="103457" custScaleY="122531" custLinFactNeighborX="261">
        <dgm:presLayoutVars>
          <dgm:bulletEnabled val="1"/>
        </dgm:presLayoutVars>
      </dgm:prSet>
      <dgm:spPr/>
    </dgm:pt>
    <dgm:pt modelId="{9741014E-E004-481B-A85F-855D41EEE191}" type="pres">
      <dgm:prSet presAssocID="{9B1C57CA-BC7F-4E22-A36F-D4E65447A486}" presName="accent_4" presStyleCnt="0"/>
      <dgm:spPr/>
    </dgm:pt>
    <dgm:pt modelId="{2A12320A-9979-4799-9D76-B0231148D977}" type="pres">
      <dgm:prSet presAssocID="{9B1C57CA-BC7F-4E22-A36F-D4E65447A486}" presName="accentRepeatNode" presStyleLbl="solidFgAcc1" presStyleIdx="3" presStyleCnt="5"/>
      <dgm:spPr/>
    </dgm:pt>
    <dgm:pt modelId="{EC2FC5DE-008D-43A3-A348-E14807F1E1BA}" type="pres">
      <dgm:prSet presAssocID="{D1D85881-3E4F-40B9-9FBC-326681333B96}" presName="text_5" presStyleLbl="node1" presStyleIdx="4" presStyleCnt="5" custScaleX="103821" custScaleY="122531" custLinFactNeighborX="945">
        <dgm:presLayoutVars>
          <dgm:bulletEnabled val="1"/>
        </dgm:presLayoutVars>
      </dgm:prSet>
      <dgm:spPr/>
    </dgm:pt>
    <dgm:pt modelId="{986EB94F-1589-4B30-A4E1-C6BEB60979F9}" type="pres">
      <dgm:prSet presAssocID="{D1D85881-3E4F-40B9-9FBC-326681333B96}" presName="accent_5" presStyleCnt="0"/>
      <dgm:spPr/>
    </dgm:pt>
    <dgm:pt modelId="{3CDB26C8-EA83-4066-8FA9-95ACB80CB3A5}" type="pres">
      <dgm:prSet presAssocID="{D1D85881-3E4F-40B9-9FBC-326681333B96}" presName="accentRepeatNode" presStyleLbl="solidFgAcc1" presStyleIdx="4" presStyleCnt="5"/>
      <dgm:spPr>
        <a:solidFill>
          <a:schemeClr val="accent4">
            <a:lumMod val="40000"/>
            <a:lumOff val="60000"/>
          </a:schemeClr>
        </a:solidFill>
      </dgm:spPr>
    </dgm:pt>
  </dgm:ptLst>
  <dgm:cxnLst>
    <dgm:cxn modelId="{E6157B2D-C59F-4C96-BFAD-E463F472B8F3}" type="presOf" srcId="{FD12D1EE-C033-4527-9040-5C4F90CFA0E0}" destId="{AE85F492-752C-4D12-8740-A22524363AB8}" srcOrd="0" destOrd="0" presId="urn:microsoft.com/office/officeart/2008/layout/VerticalCurvedList"/>
    <dgm:cxn modelId="{67EA0C2F-1685-483F-B66A-36F67399C116}" srcId="{B11F5315-6313-4EEB-8C7A-F36CC602B3C7}" destId="{9B1C57CA-BC7F-4E22-A36F-D4E65447A486}" srcOrd="3" destOrd="0" parTransId="{1823DFA0-DD2B-419E-96A4-F808661C2584}" sibTransId="{EAE40835-1135-461A-A538-214B474E7D2E}"/>
    <dgm:cxn modelId="{3586025B-00F5-4871-BB06-7AFDDE8E1737}" type="presOf" srcId="{631BBB8F-E358-41D2-A58C-B6243EA72D67}" destId="{7934BD56-3623-4689-8530-AC07DB101201}" srcOrd="0" destOrd="0" presId="urn:microsoft.com/office/officeart/2008/layout/VerticalCurvedList"/>
    <dgm:cxn modelId="{2E4CE17D-9976-457B-9142-5B47873DA730}" srcId="{B11F5315-6313-4EEB-8C7A-F36CC602B3C7}" destId="{D1D85881-3E4F-40B9-9FBC-326681333B96}" srcOrd="4" destOrd="0" parTransId="{7D146D7A-4E3D-4ED8-9365-6BB670252AE6}" sibTransId="{8E0BA991-11FA-4962-9691-3F76E3975467}"/>
    <dgm:cxn modelId="{4E0E149F-927F-4669-AF8B-8A5E1FFE4A8F}" type="presOf" srcId="{1FADDA40-379A-4E63-AD85-DA4DCCED8913}" destId="{4177BDE5-7B25-443B-9591-8E30AD0A8886}" srcOrd="0" destOrd="0" presId="urn:microsoft.com/office/officeart/2008/layout/VerticalCurvedList"/>
    <dgm:cxn modelId="{00CCFAA0-39BD-4788-9C9D-0B46BFC3F385}" type="presOf" srcId="{60116F23-6F01-4844-993E-3399902852BD}" destId="{CC10BD62-837A-41CC-8120-3655CDE2BEF1}" srcOrd="0" destOrd="0" presId="urn:microsoft.com/office/officeart/2008/layout/VerticalCurvedList"/>
    <dgm:cxn modelId="{D1B5EDB1-FF50-48FB-81D7-91839F77C97B}" srcId="{B11F5315-6313-4EEB-8C7A-F36CC602B3C7}" destId="{631BBB8F-E358-41D2-A58C-B6243EA72D67}" srcOrd="0" destOrd="0" parTransId="{56A6C04E-6269-4D42-AE0E-B936BD76860A}" sibTransId="{60116F23-6F01-4844-993E-3399902852BD}"/>
    <dgm:cxn modelId="{65889EB4-C3AD-4059-818C-D24025F4E746}" type="presOf" srcId="{9B1C57CA-BC7F-4E22-A36F-D4E65447A486}" destId="{7C5B2715-2673-403E-83E9-951C3DB28AE8}" srcOrd="0" destOrd="0" presId="urn:microsoft.com/office/officeart/2008/layout/VerticalCurvedList"/>
    <dgm:cxn modelId="{52801DCD-C8CC-468F-9CE4-6798F129D73D}" srcId="{B11F5315-6313-4EEB-8C7A-F36CC602B3C7}" destId="{FD12D1EE-C033-4527-9040-5C4F90CFA0E0}" srcOrd="1" destOrd="0" parTransId="{A52B1570-C301-4CA7-8C16-3900B33486C1}" sibTransId="{2A75B3EE-011D-4377-917A-446FA1A0D535}"/>
    <dgm:cxn modelId="{B111DAD5-EEA9-485F-B3EE-F6F3F7C922E1}" srcId="{B11F5315-6313-4EEB-8C7A-F36CC602B3C7}" destId="{1FADDA40-379A-4E63-AD85-DA4DCCED8913}" srcOrd="2" destOrd="0" parTransId="{C4FFED5B-793F-4ACE-A270-C0997F171BC2}" sibTransId="{C3566930-5E4F-4B9A-9AAC-4FBEBF755A48}"/>
    <dgm:cxn modelId="{E199EADD-9763-4BFB-8389-AFB728C126B3}" type="presOf" srcId="{D1D85881-3E4F-40B9-9FBC-326681333B96}" destId="{EC2FC5DE-008D-43A3-A348-E14807F1E1BA}" srcOrd="0" destOrd="0" presId="urn:microsoft.com/office/officeart/2008/layout/VerticalCurvedList"/>
    <dgm:cxn modelId="{CDCF0CF5-73F0-46E6-BA90-B89DE7B9F4DE}" type="presOf" srcId="{B11F5315-6313-4EEB-8C7A-F36CC602B3C7}" destId="{2EC589CB-CF74-4249-8515-47AD916AE246}" srcOrd="0" destOrd="0" presId="urn:microsoft.com/office/officeart/2008/layout/VerticalCurvedList"/>
    <dgm:cxn modelId="{73B229CD-43B2-44BD-8A91-6C633B4AA648}" type="presParOf" srcId="{2EC589CB-CF74-4249-8515-47AD916AE246}" destId="{4B593CA9-B667-46CE-AF04-D39C769E1D26}" srcOrd="0" destOrd="0" presId="urn:microsoft.com/office/officeart/2008/layout/VerticalCurvedList"/>
    <dgm:cxn modelId="{F171B138-628A-4CC2-AA72-22CD6C9115B7}" type="presParOf" srcId="{4B593CA9-B667-46CE-AF04-D39C769E1D26}" destId="{4E35D17C-F0E1-4C92-9656-90041769F056}" srcOrd="0" destOrd="0" presId="urn:microsoft.com/office/officeart/2008/layout/VerticalCurvedList"/>
    <dgm:cxn modelId="{652176DE-E63A-4FBF-845A-107C45E442C2}" type="presParOf" srcId="{4E35D17C-F0E1-4C92-9656-90041769F056}" destId="{2C7E5FFD-43D8-4F2B-B07A-7707CA406946}" srcOrd="0" destOrd="0" presId="urn:microsoft.com/office/officeart/2008/layout/VerticalCurvedList"/>
    <dgm:cxn modelId="{DB2D555C-6097-4A1D-AB29-F237BBB5A489}" type="presParOf" srcId="{4E35D17C-F0E1-4C92-9656-90041769F056}" destId="{CC10BD62-837A-41CC-8120-3655CDE2BEF1}" srcOrd="1" destOrd="0" presId="urn:microsoft.com/office/officeart/2008/layout/VerticalCurvedList"/>
    <dgm:cxn modelId="{DCD67F31-BB45-41B6-BCC7-D9CECC12B5A1}" type="presParOf" srcId="{4E35D17C-F0E1-4C92-9656-90041769F056}" destId="{968C18A7-0376-4584-A759-81D74599AB69}" srcOrd="2" destOrd="0" presId="urn:microsoft.com/office/officeart/2008/layout/VerticalCurvedList"/>
    <dgm:cxn modelId="{C3AB6BB8-295D-4AEC-82CD-F322F38FDEFA}" type="presParOf" srcId="{4E35D17C-F0E1-4C92-9656-90041769F056}" destId="{74D743F7-B440-4FDD-9102-7935B0DEEE14}" srcOrd="3" destOrd="0" presId="urn:microsoft.com/office/officeart/2008/layout/VerticalCurvedList"/>
    <dgm:cxn modelId="{197D0003-8C75-4996-9ABF-1BE62BFB2DD6}" type="presParOf" srcId="{4B593CA9-B667-46CE-AF04-D39C769E1D26}" destId="{7934BD56-3623-4689-8530-AC07DB101201}" srcOrd="1" destOrd="0" presId="urn:microsoft.com/office/officeart/2008/layout/VerticalCurvedList"/>
    <dgm:cxn modelId="{26703399-2F59-4562-B432-83E508F009DA}" type="presParOf" srcId="{4B593CA9-B667-46CE-AF04-D39C769E1D26}" destId="{43FA0C4D-BFA5-4D18-9F8F-1446A27AB8F3}" srcOrd="2" destOrd="0" presId="urn:microsoft.com/office/officeart/2008/layout/VerticalCurvedList"/>
    <dgm:cxn modelId="{886DEC49-880C-45CC-9BC6-049340C1A91F}" type="presParOf" srcId="{43FA0C4D-BFA5-4D18-9F8F-1446A27AB8F3}" destId="{B0B94E40-2EAD-48AB-8B2E-FA4891382755}" srcOrd="0" destOrd="0" presId="urn:microsoft.com/office/officeart/2008/layout/VerticalCurvedList"/>
    <dgm:cxn modelId="{49898EA7-3E73-494D-986C-4C3E5E2DEA37}" type="presParOf" srcId="{4B593CA9-B667-46CE-AF04-D39C769E1D26}" destId="{AE85F492-752C-4D12-8740-A22524363AB8}" srcOrd="3" destOrd="0" presId="urn:microsoft.com/office/officeart/2008/layout/VerticalCurvedList"/>
    <dgm:cxn modelId="{1EE2AAFE-D1D5-4B9D-9F9D-0E64E2E6496B}" type="presParOf" srcId="{4B593CA9-B667-46CE-AF04-D39C769E1D26}" destId="{67B02F25-31F8-4C3F-A470-69931B344CE2}" srcOrd="4" destOrd="0" presId="urn:microsoft.com/office/officeart/2008/layout/VerticalCurvedList"/>
    <dgm:cxn modelId="{07257ED8-2B87-4F6C-9CD4-2DECA09D0176}" type="presParOf" srcId="{67B02F25-31F8-4C3F-A470-69931B344CE2}" destId="{CB28DB45-6EF9-4676-8E3A-092A2D310039}" srcOrd="0" destOrd="0" presId="urn:microsoft.com/office/officeart/2008/layout/VerticalCurvedList"/>
    <dgm:cxn modelId="{8388C368-F0EB-4266-BBE5-F6AEA69E0530}" type="presParOf" srcId="{4B593CA9-B667-46CE-AF04-D39C769E1D26}" destId="{4177BDE5-7B25-443B-9591-8E30AD0A8886}" srcOrd="5" destOrd="0" presId="urn:microsoft.com/office/officeart/2008/layout/VerticalCurvedList"/>
    <dgm:cxn modelId="{5DA99A83-8DC7-4257-886F-E5D2354A64C1}" type="presParOf" srcId="{4B593CA9-B667-46CE-AF04-D39C769E1D26}" destId="{DA3E94F2-42C5-4102-B78B-7788E34D55AF}" srcOrd="6" destOrd="0" presId="urn:microsoft.com/office/officeart/2008/layout/VerticalCurvedList"/>
    <dgm:cxn modelId="{A4A8B76E-5D8D-4D03-B8DA-1C83FEAB27FB}" type="presParOf" srcId="{DA3E94F2-42C5-4102-B78B-7788E34D55AF}" destId="{246ACC83-20EC-482B-BB29-4F1AD400E5C9}" srcOrd="0" destOrd="0" presId="urn:microsoft.com/office/officeart/2008/layout/VerticalCurvedList"/>
    <dgm:cxn modelId="{1800BA47-E047-4C56-8ABB-9CD3F3DC3DAC}" type="presParOf" srcId="{4B593CA9-B667-46CE-AF04-D39C769E1D26}" destId="{7C5B2715-2673-403E-83E9-951C3DB28AE8}" srcOrd="7" destOrd="0" presId="urn:microsoft.com/office/officeart/2008/layout/VerticalCurvedList"/>
    <dgm:cxn modelId="{1EF9A2B8-70CC-46AB-AE8E-2A3AA63E650C}" type="presParOf" srcId="{4B593CA9-B667-46CE-AF04-D39C769E1D26}" destId="{9741014E-E004-481B-A85F-855D41EEE191}" srcOrd="8" destOrd="0" presId="urn:microsoft.com/office/officeart/2008/layout/VerticalCurvedList"/>
    <dgm:cxn modelId="{F9CA1404-7DDA-4E7B-87BC-3864F82C691C}" type="presParOf" srcId="{9741014E-E004-481B-A85F-855D41EEE191}" destId="{2A12320A-9979-4799-9D76-B0231148D977}" srcOrd="0" destOrd="0" presId="urn:microsoft.com/office/officeart/2008/layout/VerticalCurvedList"/>
    <dgm:cxn modelId="{DAA6C5D8-91BC-4E3F-8AB2-1D9C0387977F}" type="presParOf" srcId="{4B593CA9-B667-46CE-AF04-D39C769E1D26}" destId="{EC2FC5DE-008D-43A3-A348-E14807F1E1BA}" srcOrd="9" destOrd="0" presId="urn:microsoft.com/office/officeart/2008/layout/VerticalCurvedList"/>
    <dgm:cxn modelId="{6CF59135-2675-42EE-8DFE-64780868E644}" type="presParOf" srcId="{4B593CA9-B667-46CE-AF04-D39C769E1D26}" destId="{986EB94F-1589-4B30-A4E1-C6BEB60979F9}" srcOrd="10" destOrd="0" presId="urn:microsoft.com/office/officeart/2008/layout/VerticalCurvedList"/>
    <dgm:cxn modelId="{83CCAAFE-BE1B-45EE-B0FA-CFC66E1B29AA}" type="presParOf" srcId="{986EB94F-1589-4B30-A4E1-C6BEB60979F9}" destId="{3CDB26C8-EA83-4066-8FA9-95ACB80CB3A5}" srcOrd="0" destOrd="0" presId="urn:microsoft.com/office/officeart/2008/layout/VerticalCurvedList"/>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11F5315-6313-4EEB-8C7A-F36CC602B3C7}" type="doc">
      <dgm:prSet loTypeId="urn:microsoft.com/office/officeart/2008/layout/VerticalCurvedList" loCatId="list" qsTypeId="urn:microsoft.com/office/officeart/2005/8/quickstyle/simple1" qsCatId="simple" csTypeId="urn:microsoft.com/office/officeart/2005/8/colors/accent5_2" csCatId="accent5" phldr="1"/>
      <dgm:spPr/>
      <dgm:t>
        <a:bodyPr/>
        <a:lstStyle/>
        <a:p>
          <a:endParaRPr lang="nb-NO"/>
        </a:p>
      </dgm:t>
    </dgm:pt>
    <dgm:pt modelId="{631BBB8F-E358-41D2-A58C-B6243EA72D67}">
      <dgm:prSet phldrT="[Text]" custT="1"/>
      <dgm:spPr/>
      <dgm:t>
        <a:bodyPr/>
        <a:lstStyle/>
        <a:p>
          <a:r>
            <a:rPr lang="nb-NO" sz="1100" b="0"/>
            <a:t>N</a:t>
          </a:r>
          <a:r>
            <a:rPr lang="nb-NO" sz="1100"/>
            <a:t>aturhensyn inn i all </a:t>
          </a:r>
          <a:r>
            <a:rPr lang="nb-NO" sz="1100" b="1"/>
            <a:t>politikk / forvaltning </a:t>
          </a:r>
        </a:p>
      </dgm:t>
    </dgm:pt>
    <dgm:pt modelId="{56A6C04E-6269-4D42-AE0E-B936BD76860A}" type="parTrans" cxnId="{D1B5EDB1-FF50-48FB-81D7-91839F77C97B}">
      <dgm:prSet/>
      <dgm:spPr/>
      <dgm:t>
        <a:bodyPr/>
        <a:lstStyle/>
        <a:p>
          <a:endParaRPr lang="nb-NO"/>
        </a:p>
      </dgm:t>
    </dgm:pt>
    <dgm:pt modelId="{60116F23-6F01-4844-993E-3399902852BD}" type="sibTrans" cxnId="{D1B5EDB1-FF50-48FB-81D7-91839F77C97B}">
      <dgm:prSet/>
      <dgm:spPr>
        <a:solidFill>
          <a:schemeClr val="bg1"/>
        </a:solidFill>
        <a:ln>
          <a:solidFill>
            <a:schemeClr val="bg1"/>
          </a:solidFill>
        </a:ln>
      </dgm:spPr>
      <dgm:t>
        <a:bodyPr/>
        <a:lstStyle/>
        <a:p>
          <a:endParaRPr lang="nb-NO"/>
        </a:p>
      </dgm:t>
    </dgm:pt>
    <dgm:pt modelId="{FD12D1EE-C033-4527-9040-5C4F90CFA0E0}">
      <dgm:prSet phldrT="[Text]" custT="1"/>
      <dgm:spPr/>
      <dgm:t>
        <a:bodyPr/>
        <a:lstStyle/>
        <a:p>
          <a:r>
            <a:rPr lang="nb-NO" sz="1100" b="0"/>
            <a:t>Rapportere</a:t>
          </a:r>
          <a:r>
            <a:rPr lang="nb-NO" sz="1100"/>
            <a:t> og synliggjøre i </a:t>
          </a:r>
          <a:r>
            <a:rPr lang="nb-NO" sz="1100" b="1"/>
            <a:t>næring/finans  </a:t>
          </a:r>
        </a:p>
      </dgm:t>
    </dgm:pt>
    <dgm:pt modelId="{A52B1570-C301-4CA7-8C16-3900B33486C1}" type="parTrans" cxnId="{52801DCD-C8CC-468F-9CE4-6798F129D73D}">
      <dgm:prSet/>
      <dgm:spPr/>
      <dgm:t>
        <a:bodyPr/>
        <a:lstStyle/>
        <a:p>
          <a:endParaRPr lang="nb-NO"/>
        </a:p>
      </dgm:t>
    </dgm:pt>
    <dgm:pt modelId="{2A75B3EE-011D-4377-917A-446FA1A0D535}" type="sibTrans" cxnId="{52801DCD-C8CC-468F-9CE4-6798F129D73D}">
      <dgm:prSet/>
      <dgm:spPr/>
      <dgm:t>
        <a:bodyPr/>
        <a:lstStyle/>
        <a:p>
          <a:endParaRPr lang="nb-NO"/>
        </a:p>
      </dgm:t>
    </dgm:pt>
    <dgm:pt modelId="{1FADDA40-379A-4E63-AD85-DA4DCCED8913}">
      <dgm:prSet phldrT="[Text]" custT="1"/>
      <dgm:spPr/>
      <dgm:t>
        <a:bodyPr/>
        <a:lstStyle/>
        <a:p>
          <a:r>
            <a:rPr lang="nb-NO" sz="1100"/>
            <a:t>Bærekraftig </a:t>
          </a:r>
          <a:r>
            <a:rPr lang="nb-NO" sz="1100" b="1"/>
            <a:t>forbruk</a:t>
          </a:r>
          <a:r>
            <a:rPr lang="nb-NO" sz="1100"/>
            <a:t>, halvere matsvinn</a:t>
          </a:r>
        </a:p>
      </dgm:t>
    </dgm:pt>
    <dgm:pt modelId="{C4FFED5B-793F-4ACE-A270-C0997F171BC2}" type="parTrans" cxnId="{B111DAD5-EEA9-485F-B3EE-F6F3F7C922E1}">
      <dgm:prSet/>
      <dgm:spPr/>
      <dgm:t>
        <a:bodyPr/>
        <a:lstStyle/>
        <a:p>
          <a:endParaRPr lang="nb-NO"/>
        </a:p>
      </dgm:t>
    </dgm:pt>
    <dgm:pt modelId="{C3566930-5E4F-4B9A-9AAC-4FBEBF755A48}" type="sibTrans" cxnId="{B111DAD5-EEA9-485F-B3EE-F6F3F7C922E1}">
      <dgm:prSet/>
      <dgm:spPr/>
      <dgm:t>
        <a:bodyPr/>
        <a:lstStyle/>
        <a:p>
          <a:endParaRPr lang="nb-NO"/>
        </a:p>
      </dgm:t>
    </dgm:pt>
    <dgm:pt modelId="{9B1C57CA-BC7F-4E22-A36F-D4E65447A486}">
      <dgm:prSet phldrT="[Text]" custT="1"/>
      <dgm:spPr/>
      <dgm:t>
        <a:bodyPr/>
        <a:lstStyle/>
        <a:p>
          <a:r>
            <a:rPr lang="nb-NO" sz="1100"/>
            <a:t>Fase ut ‘perverse’ </a:t>
          </a:r>
          <a:r>
            <a:rPr lang="nb-NO" sz="1100" b="1"/>
            <a:t>subsidier</a:t>
          </a:r>
          <a:r>
            <a:rPr lang="nb-NO" sz="1100"/>
            <a:t>, øke </a:t>
          </a:r>
          <a:r>
            <a:rPr lang="nb-NO" sz="1100" b="1"/>
            <a:t>finansiering</a:t>
          </a:r>
          <a:r>
            <a:rPr lang="nb-NO" sz="1100"/>
            <a:t> </a:t>
          </a:r>
        </a:p>
      </dgm:t>
    </dgm:pt>
    <dgm:pt modelId="{1823DFA0-DD2B-419E-96A4-F808661C2584}" type="parTrans" cxnId="{67EA0C2F-1685-483F-B66A-36F67399C116}">
      <dgm:prSet/>
      <dgm:spPr/>
      <dgm:t>
        <a:bodyPr/>
        <a:lstStyle/>
        <a:p>
          <a:endParaRPr lang="nb-NO"/>
        </a:p>
      </dgm:t>
    </dgm:pt>
    <dgm:pt modelId="{EAE40835-1135-461A-A538-214B474E7D2E}" type="sibTrans" cxnId="{67EA0C2F-1685-483F-B66A-36F67399C116}">
      <dgm:prSet/>
      <dgm:spPr/>
      <dgm:t>
        <a:bodyPr/>
        <a:lstStyle/>
        <a:p>
          <a:endParaRPr lang="nb-NO"/>
        </a:p>
      </dgm:t>
    </dgm:pt>
    <dgm:pt modelId="{5C87814B-0AFF-49D4-B72E-2B1C696A3B88}">
      <dgm:prSet phldrT="[Text]" custT="1"/>
      <dgm:spPr/>
      <dgm:t>
        <a:bodyPr/>
        <a:lstStyle/>
        <a:p>
          <a:r>
            <a:rPr lang="nb-NO" sz="1100" b="1"/>
            <a:t>kapasitet, urfolk, lokalsamfunn, kvinner</a:t>
          </a:r>
        </a:p>
      </dgm:t>
    </dgm:pt>
    <dgm:pt modelId="{0A694EC3-6F71-4D8C-BE40-7833979085F3}" type="parTrans" cxnId="{5D31A35F-C525-4177-A535-0001942FDBD5}">
      <dgm:prSet/>
      <dgm:spPr/>
      <dgm:t>
        <a:bodyPr/>
        <a:lstStyle/>
        <a:p>
          <a:endParaRPr lang="nb-NO"/>
        </a:p>
      </dgm:t>
    </dgm:pt>
    <dgm:pt modelId="{568DCAF9-A57F-4274-BF1A-0CC71B508CA3}" type="sibTrans" cxnId="{5D31A35F-C525-4177-A535-0001942FDBD5}">
      <dgm:prSet/>
      <dgm:spPr/>
      <dgm:t>
        <a:bodyPr/>
        <a:lstStyle/>
        <a:p>
          <a:endParaRPr lang="nb-NO"/>
        </a:p>
      </dgm:t>
    </dgm:pt>
    <dgm:pt modelId="{2EC589CB-CF74-4249-8515-47AD916AE246}" type="pres">
      <dgm:prSet presAssocID="{B11F5315-6313-4EEB-8C7A-F36CC602B3C7}" presName="Name0" presStyleCnt="0">
        <dgm:presLayoutVars>
          <dgm:chMax val="7"/>
          <dgm:chPref val="7"/>
          <dgm:dir/>
        </dgm:presLayoutVars>
      </dgm:prSet>
      <dgm:spPr/>
    </dgm:pt>
    <dgm:pt modelId="{4B593CA9-B667-46CE-AF04-D39C769E1D26}" type="pres">
      <dgm:prSet presAssocID="{B11F5315-6313-4EEB-8C7A-F36CC602B3C7}" presName="Name1" presStyleCnt="0"/>
      <dgm:spPr/>
    </dgm:pt>
    <dgm:pt modelId="{4E35D17C-F0E1-4C92-9656-90041769F056}" type="pres">
      <dgm:prSet presAssocID="{B11F5315-6313-4EEB-8C7A-F36CC602B3C7}" presName="cycle" presStyleCnt="0"/>
      <dgm:spPr/>
    </dgm:pt>
    <dgm:pt modelId="{2C7E5FFD-43D8-4F2B-B07A-7707CA406946}" type="pres">
      <dgm:prSet presAssocID="{B11F5315-6313-4EEB-8C7A-F36CC602B3C7}" presName="srcNode" presStyleLbl="node1" presStyleIdx="0" presStyleCnt="5"/>
      <dgm:spPr/>
    </dgm:pt>
    <dgm:pt modelId="{CC10BD62-837A-41CC-8120-3655CDE2BEF1}" type="pres">
      <dgm:prSet presAssocID="{B11F5315-6313-4EEB-8C7A-F36CC602B3C7}" presName="conn" presStyleLbl="parChTrans1D2" presStyleIdx="0" presStyleCnt="1" custFlipHor="1" custScaleX="130334" custScaleY="80203" custLinFactX="17204" custLinFactNeighborX="100000" custLinFactNeighborY="426"/>
      <dgm:spPr/>
    </dgm:pt>
    <dgm:pt modelId="{968C18A7-0376-4584-A759-81D74599AB69}" type="pres">
      <dgm:prSet presAssocID="{B11F5315-6313-4EEB-8C7A-F36CC602B3C7}" presName="extraNode" presStyleLbl="node1" presStyleIdx="0" presStyleCnt="5"/>
      <dgm:spPr/>
    </dgm:pt>
    <dgm:pt modelId="{74D743F7-B440-4FDD-9102-7935B0DEEE14}" type="pres">
      <dgm:prSet presAssocID="{B11F5315-6313-4EEB-8C7A-F36CC602B3C7}" presName="dstNode" presStyleLbl="node1" presStyleIdx="0" presStyleCnt="5"/>
      <dgm:spPr/>
    </dgm:pt>
    <dgm:pt modelId="{7934BD56-3623-4689-8530-AC07DB101201}" type="pres">
      <dgm:prSet presAssocID="{631BBB8F-E358-41D2-A58C-B6243EA72D67}" presName="text_1" presStyleLbl="node1" presStyleIdx="0" presStyleCnt="5" custScaleY="126615" custLinFactNeighborX="-7589" custLinFactNeighborY="-14047">
        <dgm:presLayoutVars>
          <dgm:bulletEnabled val="1"/>
        </dgm:presLayoutVars>
      </dgm:prSet>
      <dgm:spPr/>
    </dgm:pt>
    <dgm:pt modelId="{43FA0C4D-BFA5-4D18-9F8F-1446A27AB8F3}" type="pres">
      <dgm:prSet presAssocID="{631BBB8F-E358-41D2-A58C-B6243EA72D67}" presName="accent_1" presStyleCnt="0"/>
      <dgm:spPr/>
    </dgm:pt>
    <dgm:pt modelId="{B0B94E40-2EAD-48AB-8B2E-FA4891382755}" type="pres">
      <dgm:prSet presAssocID="{631BBB8F-E358-41D2-A58C-B6243EA72D67}" presName="accentRepeatNode" presStyleLbl="solidFgAcc1" presStyleIdx="0" presStyleCnt="5" custLinFactX="700000" custLinFactNeighborX="743761" custLinFactNeighborY="-9726"/>
      <dgm:spPr/>
    </dgm:pt>
    <dgm:pt modelId="{AE85F492-752C-4D12-8740-A22524363AB8}" type="pres">
      <dgm:prSet presAssocID="{FD12D1EE-C033-4527-9040-5C4F90CFA0E0}" presName="text_2" presStyleLbl="node1" presStyleIdx="1" presStyleCnt="5" custScaleY="126615" custLinFactNeighborX="-8725" custLinFactNeighborY="-4217">
        <dgm:presLayoutVars>
          <dgm:bulletEnabled val="1"/>
        </dgm:presLayoutVars>
      </dgm:prSet>
      <dgm:spPr/>
    </dgm:pt>
    <dgm:pt modelId="{67B02F25-31F8-4C3F-A470-69931B344CE2}" type="pres">
      <dgm:prSet presAssocID="{FD12D1EE-C033-4527-9040-5C4F90CFA0E0}" presName="accent_2" presStyleCnt="0"/>
      <dgm:spPr/>
    </dgm:pt>
    <dgm:pt modelId="{CB28DB45-6EF9-4676-8E3A-092A2D310039}" type="pres">
      <dgm:prSet presAssocID="{FD12D1EE-C033-4527-9040-5C4F90CFA0E0}" presName="accentRepeatNode" presStyleLbl="solidFgAcc1" presStyleIdx="1" presStyleCnt="5" custLinFactX="652667" custLinFactNeighborX="700000" custLinFactNeighborY="-6101"/>
      <dgm:spPr/>
    </dgm:pt>
    <dgm:pt modelId="{4177BDE5-7B25-443B-9591-8E30AD0A8886}" type="pres">
      <dgm:prSet presAssocID="{1FADDA40-379A-4E63-AD85-DA4DCCED8913}" presName="text_3" presStyleLbl="node1" presStyleIdx="2" presStyleCnt="5" custScaleY="126615" custLinFactNeighborX="-12426" custLinFactNeighborY="2139">
        <dgm:presLayoutVars>
          <dgm:bulletEnabled val="1"/>
        </dgm:presLayoutVars>
      </dgm:prSet>
      <dgm:spPr/>
    </dgm:pt>
    <dgm:pt modelId="{DA3E94F2-42C5-4102-B78B-7788E34D55AF}" type="pres">
      <dgm:prSet presAssocID="{1FADDA40-379A-4E63-AD85-DA4DCCED8913}" presName="accent_3" presStyleCnt="0"/>
      <dgm:spPr/>
    </dgm:pt>
    <dgm:pt modelId="{246ACC83-20EC-482B-BB29-4F1AD400E5C9}" type="pres">
      <dgm:prSet presAssocID="{1FADDA40-379A-4E63-AD85-DA4DCCED8913}" presName="accentRepeatNode" presStyleLbl="solidFgAcc1" presStyleIdx="2" presStyleCnt="5" custLinFactX="623379" custLinFactNeighborX="700000" custLinFactNeighborY="1712"/>
      <dgm:spPr>
        <a:solidFill>
          <a:schemeClr val="accent5">
            <a:lumMod val="40000"/>
            <a:lumOff val="60000"/>
          </a:schemeClr>
        </a:solidFill>
      </dgm:spPr>
    </dgm:pt>
    <dgm:pt modelId="{7C5B2715-2673-403E-83E9-951C3DB28AE8}" type="pres">
      <dgm:prSet presAssocID="{9B1C57CA-BC7F-4E22-A36F-D4E65447A486}" presName="text_4" presStyleLbl="node1" presStyleIdx="3" presStyleCnt="5" custScaleX="102534" custScaleY="126615" custLinFactNeighborX="-6919" custLinFactNeighborY="-280">
        <dgm:presLayoutVars>
          <dgm:bulletEnabled val="1"/>
        </dgm:presLayoutVars>
      </dgm:prSet>
      <dgm:spPr/>
    </dgm:pt>
    <dgm:pt modelId="{9741014E-E004-481B-A85F-855D41EEE191}" type="pres">
      <dgm:prSet presAssocID="{9B1C57CA-BC7F-4E22-A36F-D4E65447A486}" presName="accent_4" presStyleCnt="0"/>
      <dgm:spPr/>
    </dgm:pt>
    <dgm:pt modelId="{2A12320A-9979-4799-9D76-B0231148D977}" type="pres">
      <dgm:prSet presAssocID="{9B1C57CA-BC7F-4E22-A36F-D4E65447A486}" presName="accentRepeatNode" presStyleLbl="solidFgAcc1" presStyleIdx="3" presStyleCnt="5" custLinFactX="674741" custLinFactNeighborX="700000" custLinFactNeighborY="2314"/>
      <dgm:spPr>
        <a:solidFill>
          <a:schemeClr val="accent5">
            <a:lumMod val="40000"/>
            <a:lumOff val="60000"/>
          </a:schemeClr>
        </a:solidFill>
      </dgm:spPr>
    </dgm:pt>
    <dgm:pt modelId="{01373869-D0AC-438F-9B19-BD48BF81D47A}" type="pres">
      <dgm:prSet presAssocID="{5C87814B-0AFF-49D4-B72E-2B1C696A3B88}" presName="text_5" presStyleLbl="node1" presStyleIdx="4" presStyleCnt="5" custScaleY="126615" custLinFactNeighborX="-6919" custLinFactNeighborY="-280">
        <dgm:presLayoutVars>
          <dgm:bulletEnabled val="1"/>
        </dgm:presLayoutVars>
      </dgm:prSet>
      <dgm:spPr/>
    </dgm:pt>
    <dgm:pt modelId="{CD7A2B46-B23D-4F80-960D-04BA5D193C1B}" type="pres">
      <dgm:prSet presAssocID="{5C87814B-0AFF-49D4-B72E-2B1C696A3B88}" presName="accent_5" presStyleCnt="0"/>
      <dgm:spPr/>
    </dgm:pt>
    <dgm:pt modelId="{9E9B2D3C-527A-4573-A056-2BB21985639D}" type="pres">
      <dgm:prSet presAssocID="{5C87814B-0AFF-49D4-B72E-2B1C696A3B88}" presName="accentRepeatNode" presStyleLbl="solidFgAcc1" presStyleIdx="4" presStyleCnt="5" custLinFactX="700000" custLinFactNeighborX="777528" custLinFactNeighborY="3699"/>
      <dgm:spPr/>
    </dgm:pt>
  </dgm:ptLst>
  <dgm:cxnLst>
    <dgm:cxn modelId="{E6157B2D-C59F-4C96-BFAD-E463F472B8F3}" type="presOf" srcId="{FD12D1EE-C033-4527-9040-5C4F90CFA0E0}" destId="{AE85F492-752C-4D12-8740-A22524363AB8}" srcOrd="0" destOrd="0" presId="urn:microsoft.com/office/officeart/2008/layout/VerticalCurvedList"/>
    <dgm:cxn modelId="{67EA0C2F-1685-483F-B66A-36F67399C116}" srcId="{B11F5315-6313-4EEB-8C7A-F36CC602B3C7}" destId="{9B1C57CA-BC7F-4E22-A36F-D4E65447A486}" srcOrd="3" destOrd="0" parTransId="{1823DFA0-DD2B-419E-96A4-F808661C2584}" sibTransId="{EAE40835-1135-461A-A538-214B474E7D2E}"/>
    <dgm:cxn modelId="{3586025B-00F5-4871-BB06-7AFDDE8E1737}" type="presOf" srcId="{631BBB8F-E358-41D2-A58C-B6243EA72D67}" destId="{7934BD56-3623-4689-8530-AC07DB101201}" srcOrd="0" destOrd="0" presId="urn:microsoft.com/office/officeart/2008/layout/VerticalCurvedList"/>
    <dgm:cxn modelId="{5D31A35F-C525-4177-A535-0001942FDBD5}" srcId="{B11F5315-6313-4EEB-8C7A-F36CC602B3C7}" destId="{5C87814B-0AFF-49D4-B72E-2B1C696A3B88}" srcOrd="4" destOrd="0" parTransId="{0A694EC3-6F71-4D8C-BE40-7833979085F3}" sibTransId="{568DCAF9-A57F-4274-BF1A-0CC71B508CA3}"/>
    <dgm:cxn modelId="{FDA7D268-6543-4467-951A-94966111CAC4}" type="presOf" srcId="{5C87814B-0AFF-49D4-B72E-2B1C696A3B88}" destId="{01373869-D0AC-438F-9B19-BD48BF81D47A}" srcOrd="0" destOrd="0" presId="urn:microsoft.com/office/officeart/2008/layout/VerticalCurvedList"/>
    <dgm:cxn modelId="{4E0E149F-927F-4669-AF8B-8A5E1FFE4A8F}" type="presOf" srcId="{1FADDA40-379A-4E63-AD85-DA4DCCED8913}" destId="{4177BDE5-7B25-443B-9591-8E30AD0A8886}" srcOrd="0" destOrd="0" presId="urn:microsoft.com/office/officeart/2008/layout/VerticalCurvedList"/>
    <dgm:cxn modelId="{00CCFAA0-39BD-4788-9C9D-0B46BFC3F385}" type="presOf" srcId="{60116F23-6F01-4844-993E-3399902852BD}" destId="{CC10BD62-837A-41CC-8120-3655CDE2BEF1}" srcOrd="0" destOrd="0" presId="urn:microsoft.com/office/officeart/2008/layout/VerticalCurvedList"/>
    <dgm:cxn modelId="{D1B5EDB1-FF50-48FB-81D7-91839F77C97B}" srcId="{B11F5315-6313-4EEB-8C7A-F36CC602B3C7}" destId="{631BBB8F-E358-41D2-A58C-B6243EA72D67}" srcOrd="0" destOrd="0" parTransId="{56A6C04E-6269-4D42-AE0E-B936BD76860A}" sibTransId="{60116F23-6F01-4844-993E-3399902852BD}"/>
    <dgm:cxn modelId="{65889EB4-C3AD-4059-818C-D24025F4E746}" type="presOf" srcId="{9B1C57CA-BC7F-4E22-A36F-D4E65447A486}" destId="{7C5B2715-2673-403E-83E9-951C3DB28AE8}" srcOrd="0" destOrd="0" presId="urn:microsoft.com/office/officeart/2008/layout/VerticalCurvedList"/>
    <dgm:cxn modelId="{52801DCD-C8CC-468F-9CE4-6798F129D73D}" srcId="{B11F5315-6313-4EEB-8C7A-F36CC602B3C7}" destId="{FD12D1EE-C033-4527-9040-5C4F90CFA0E0}" srcOrd="1" destOrd="0" parTransId="{A52B1570-C301-4CA7-8C16-3900B33486C1}" sibTransId="{2A75B3EE-011D-4377-917A-446FA1A0D535}"/>
    <dgm:cxn modelId="{B111DAD5-EEA9-485F-B3EE-F6F3F7C922E1}" srcId="{B11F5315-6313-4EEB-8C7A-F36CC602B3C7}" destId="{1FADDA40-379A-4E63-AD85-DA4DCCED8913}" srcOrd="2" destOrd="0" parTransId="{C4FFED5B-793F-4ACE-A270-C0997F171BC2}" sibTransId="{C3566930-5E4F-4B9A-9AAC-4FBEBF755A48}"/>
    <dgm:cxn modelId="{CDCF0CF5-73F0-46E6-BA90-B89DE7B9F4DE}" type="presOf" srcId="{B11F5315-6313-4EEB-8C7A-F36CC602B3C7}" destId="{2EC589CB-CF74-4249-8515-47AD916AE246}" srcOrd="0" destOrd="0" presId="urn:microsoft.com/office/officeart/2008/layout/VerticalCurvedList"/>
    <dgm:cxn modelId="{73B229CD-43B2-44BD-8A91-6C633B4AA648}" type="presParOf" srcId="{2EC589CB-CF74-4249-8515-47AD916AE246}" destId="{4B593CA9-B667-46CE-AF04-D39C769E1D26}" srcOrd="0" destOrd="0" presId="urn:microsoft.com/office/officeart/2008/layout/VerticalCurvedList"/>
    <dgm:cxn modelId="{F171B138-628A-4CC2-AA72-22CD6C9115B7}" type="presParOf" srcId="{4B593CA9-B667-46CE-AF04-D39C769E1D26}" destId="{4E35D17C-F0E1-4C92-9656-90041769F056}" srcOrd="0" destOrd="0" presId="urn:microsoft.com/office/officeart/2008/layout/VerticalCurvedList"/>
    <dgm:cxn modelId="{652176DE-E63A-4FBF-845A-107C45E442C2}" type="presParOf" srcId="{4E35D17C-F0E1-4C92-9656-90041769F056}" destId="{2C7E5FFD-43D8-4F2B-B07A-7707CA406946}" srcOrd="0" destOrd="0" presId="urn:microsoft.com/office/officeart/2008/layout/VerticalCurvedList"/>
    <dgm:cxn modelId="{DB2D555C-6097-4A1D-AB29-F237BBB5A489}" type="presParOf" srcId="{4E35D17C-F0E1-4C92-9656-90041769F056}" destId="{CC10BD62-837A-41CC-8120-3655CDE2BEF1}" srcOrd="1" destOrd="0" presId="urn:microsoft.com/office/officeart/2008/layout/VerticalCurvedList"/>
    <dgm:cxn modelId="{DCD67F31-BB45-41B6-BCC7-D9CECC12B5A1}" type="presParOf" srcId="{4E35D17C-F0E1-4C92-9656-90041769F056}" destId="{968C18A7-0376-4584-A759-81D74599AB69}" srcOrd="2" destOrd="0" presId="urn:microsoft.com/office/officeart/2008/layout/VerticalCurvedList"/>
    <dgm:cxn modelId="{C3AB6BB8-295D-4AEC-82CD-F322F38FDEFA}" type="presParOf" srcId="{4E35D17C-F0E1-4C92-9656-90041769F056}" destId="{74D743F7-B440-4FDD-9102-7935B0DEEE14}" srcOrd="3" destOrd="0" presId="urn:microsoft.com/office/officeart/2008/layout/VerticalCurvedList"/>
    <dgm:cxn modelId="{197D0003-8C75-4996-9ABF-1BE62BFB2DD6}" type="presParOf" srcId="{4B593CA9-B667-46CE-AF04-D39C769E1D26}" destId="{7934BD56-3623-4689-8530-AC07DB101201}" srcOrd="1" destOrd="0" presId="urn:microsoft.com/office/officeart/2008/layout/VerticalCurvedList"/>
    <dgm:cxn modelId="{26703399-2F59-4562-B432-83E508F009DA}" type="presParOf" srcId="{4B593CA9-B667-46CE-AF04-D39C769E1D26}" destId="{43FA0C4D-BFA5-4D18-9F8F-1446A27AB8F3}" srcOrd="2" destOrd="0" presId="urn:microsoft.com/office/officeart/2008/layout/VerticalCurvedList"/>
    <dgm:cxn modelId="{886DEC49-880C-45CC-9BC6-049340C1A91F}" type="presParOf" srcId="{43FA0C4D-BFA5-4D18-9F8F-1446A27AB8F3}" destId="{B0B94E40-2EAD-48AB-8B2E-FA4891382755}" srcOrd="0" destOrd="0" presId="urn:microsoft.com/office/officeart/2008/layout/VerticalCurvedList"/>
    <dgm:cxn modelId="{49898EA7-3E73-494D-986C-4C3E5E2DEA37}" type="presParOf" srcId="{4B593CA9-B667-46CE-AF04-D39C769E1D26}" destId="{AE85F492-752C-4D12-8740-A22524363AB8}" srcOrd="3" destOrd="0" presId="urn:microsoft.com/office/officeart/2008/layout/VerticalCurvedList"/>
    <dgm:cxn modelId="{1EE2AAFE-D1D5-4B9D-9F9D-0E64E2E6496B}" type="presParOf" srcId="{4B593CA9-B667-46CE-AF04-D39C769E1D26}" destId="{67B02F25-31F8-4C3F-A470-69931B344CE2}" srcOrd="4" destOrd="0" presId="urn:microsoft.com/office/officeart/2008/layout/VerticalCurvedList"/>
    <dgm:cxn modelId="{07257ED8-2B87-4F6C-9CD4-2DECA09D0176}" type="presParOf" srcId="{67B02F25-31F8-4C3F-A470-69931B344CE2}" destId="{CB28DB45-6EF9-4676-8E3A-092A2D310039}" srcOrd="0" destOrd="0" presId="urn:microsoft.com/office/officeart/2008/layout/VerticalCurvedList"/>
    <dgm:cxn modelId="{8388C368-F0EB-4266-BBE5-F6AEA69E0530}" type="presParOf" srcId="{4B593CA9-B667-46CE-AF04-D39C769E1D26}" destId="{4177BDE5-7B25-443B-9591-8E30AD0A8886}" srcOrd="5" destOrd="0" presId="urn:microsoft.com/office/officeart/2008/layout/VerticalCurvedList"/>
    <dgm:cxn modelId="{5DA99A83-8DC7-4257-886F-E5D2354A64C1}" type="presParOf" srcId="{4B593CA9-B667-46CE-AF04-D39C769E1D26}" destId="{DA3E94F2-42C5-4102-B78B-7788E34D55AF}" srcOrd="6" destOrd="0" presId="urn:microsoft.com/office/officeart/2008/layout/VerticalCurvedList"/>
    <dgm:cxn modelId="{A4A8B76E-5D8D-4D03-B8DA-1C83FEAB27FB}" type="presParOf" srcId="{DA3E94F2-42C5-4102-B78B-7788E34D55AF}" destId="{246ACC83-20EC-482B-BB29-4F1AD400E5C9}" srcOrd="0" destOrd="0" presId="urn:microsoft.com/office/officeart/2008/layout/VerticalCurvedList"/>
    <dgm:cxn modelId="{1800BA47-E047-4C56-8ABB-9CD3F3DC3DAC}" type="presParOf" srcId="{4B593CA9-B667-46CE-AF04-D39C769E1D26}" destId="{7C5B2715-2673-403E-83E9-951C3DB28AE8}" srcOrd="7" destOrd="0" presId="urn:microsoft.com/office/officeart/2008/layout/VerticalCurvedList"/>
    <dgm:cxn modelId="{1EF9A2B8-70CC-46AB-AE8E-2A3AA63E650C}" type="presParOf" srcId="{4B593CA9-B667-46CE-AF04-D39C769E1D26}" destId="{9741014E-E004-481B-A85F-855D41EEE191}" srcOrd="8" destOrd="0" presId="urn:microsoft.com/office/officeart/2008/layout/VerticalCurvedList"/>
    <dgm:cxn modelId="{F9CA1404-7DDA-4E7B-87BC-3864F82C691C}" type="presParOf" srcId="{9741014E-E004-481B-A85F-855D41EEE191}" destId="{2A12320A-9979-4799-9D76-B0231148D977}" srcOrd="0" destOrd="0" presId="urn:microsoft.com/office/officeart/2008/layout/VerticalCurvedList"/>
    <dgm:cxn modelId="{A90336A5-58A6-4D4C-8DE4-A8C92448DE22}" type="presParOf" srcId="{4B593CA9-B667-46CE-AF04-D39C769E1D26}" destId="{01373869-D0AC-438F-9B19-BD48BF81D47A}" srcOrd="9" destOrd="0" presId="urn:microsoft.com/office/officeart/2008/layout/VerticalCurvedList"/>
    <dgm:cxn modelId="{7C0B94EF-39F2-47F4-8B10-4E0D779A0898}" type="presParOf" srcId="{4B593CA9-B667-46CE-AF04-D39C769E1D26}" destId="{CD7A2B46-B23D-4F80-960D-04BA5D193C1B}" srcOrd="10" destOrd="0" presId="urn:microsoft.com/office/officeart/2008/layout/VerticalCurvedList"/>
    <dgm:cxn modelId="{9D302689-4212-4A69-881F-EDDE5F0094FD}" type="presParOf" srcId="{CD7A2B46-B23D-4F80-960D-04BA5D193C1B}" destId="{9E9B2D3C-527A-4573-A056-2BB21985639D}" srcOrd="0" destOrd="0" presId="urn:microsoft.com/office/officeart/2008/layout/VerticalCurvedList"/>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CD1A7-21D2-40BC-B2B3-07A1ADD2B367}">
      <dsp:nvSpPr>
        <dsp:cNvPr id="0" name=""/>
        <dsp:cNvSpPr/>
      </dsp:nvSpPr>
      <dsp:spPr>
        <a:xfrm>
          <a:off x="2466596" y="-259888"/>
          <a:ext cx="1631477" cy="1631643"/>
        </a:xfrm>
        <a:prstGeom prst="circularArrow">
          <a:avLst>
            <a:gd name="adj1" fmla="val 10980"/>
            <a:gd name="adj2" fmla="val 1142322"/>
            <a:gd name="adj3" fmla="val 4500000"/>
            <a:gd name="adj4" fmla="val 10800000"/>
            <a:gd name="adj5" fmla="val 12500"/>
          </a:avLst>
        </a:prstGeom>
        <a:gradFill rotWithShape="0">
          <a:gsLst>
            <a:gs pos="0">
              <a:schemeClr val="accent3">
                <a:lumMod val="50000"/>
              </a:schemeClr>
            </a:gs>
            <a:gs pos="80000">
              <a:schemeClr val="accent3"/>
            </a:gs>
            <a:gs pos="100000">
              <a:schemeClr val="accent3">
                <a:lumMod val="60000"/>
                <a:lumOff val="4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79C11AA-AD2F-4F09-A124-2386C3D23A96}">
      <dsp:nvSpPr>
        <dsp:cNvPr id="0" name=""/>
        <dsp:cNvSpPr/>
      </dsp:nvSpPr>
      <dsp:spPr>
        <a:xfrm>
          <a:off x="2712539" y="257377"/>
          <a:ext cx="1148340" cy="45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nb-NO" sz="2400" b="1" kern="1200" cap="all" baseline="0">
              <a:solidFill>
                <a:schemeClr val="accent3">
                  <a:lumMod val="75000"/>
                </a:schemeClr>
              </a:solidFill>
              <a:latin typeface="Ink Free" panose="03080402000500000000" pitchFamily="66" charset="0"/>
            </a:rPr>
            <a:t>verne</a:t>
          </a:r>
          <a:endParaRPr lang="nb-NO" sz="900" b="1" kern="1200" cap="all" baseline="0">
            <a:solidFill>
              <a:schemeClr val="accent3">
                <a:lumMod val="75000"/>
              </a:schemeClr>
            </a:solidFill>
            <a:latin typeface="Ink Free" panose="03080402000500000000" pitchFamily="66" charset="0"/>
          </a:endParaRPr>
        </a:p>
      </dsp:txBody>
      <dsp:txXfrm>
        <a:off x="2712539" y="257377"/>
        <a:ext cx="1148340" cy="455181"/>
      </dsp:txXfrm>
    </dsp:sp>
    <dsp:sp modelId="{C9D69419-B184-4E48-BBA9-0F79430F3978}">
      <dsp:nvSpPr>
        <dsp:cNvPr id="0" name=""/>
        <dsp:cNvSpPr/>
      </dsp:nvSpPr>
      <dsp:spPr>
        <a:xfrm>
          <a:off x="2037275" y="629338"/>
          <a:ext cx="1631477" cy="1631643"/>
        </a:xfrm>
        <a:prstGeom prst="leftCircularArrow">
          <a:avLst>
            <a:gd name="adj1" fmla="val 10980"/>
            <a:gd name="adj2" fmla="val 1142322"/>
            <a:gd name="adj3" fmla="val 6300000"/>
            <a:gd name="adj4" fmla="val 18900000"/>
            <a:gd name="adj5" fmla="val 12500"/>
          </a:avLst>
        </a:prstGeom>
        <a:gradFill rotWithShape="0">
          <a:gsLst>
            <a:gs pos="0">
              <a:schemeClr val="accent1">
                <a:hueOff val="0"/>
                <a:satOff val="0"/>
                <a:lumOff val="0"/>
                <a:alphaOff val="0"/>
                <a:shade val="51000"/>
                <a:satMod val="130000"/>
              </a:schemeClr>
            </a:gs>
            <a:gs pos="80000">
              <a:schemeClr val="accent1"/>
            </a:gs>
            <a:gs pos="100000">
              <a:schemeClr val="accent1">
                <a:lumMod val="60000"/>
                <a:lumOff val="4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FC4C22C-5D1B-4D4A-9931-46718E649441}">
      <dsp:nvSpPr>
        <dsp:cNvPr id="0" name=""/>
        <dsp:cNvSpPr/>
      </dsp:nvSpPr>
      <dsp:spPr>
        <a:xfrm>
          <a:off x="2392485" y="1179213"/>
          <a:ext cx="965521" cy="45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b-NO" sz="2000" b="1" kern="1200" cap="all" baseline="0">
              <a:solidFill>
                <a:schemeClr val="accent1"/>
              </a:solidFill>
              <a:latin typeface="Ink Free" panose="03080402000500000000" pitchFamily="66" charset="0"/>
            </a:rPr>
            <a:t>UNNGÅ</a:t>
          </a:r>
          <a:endParaRPr lang="nb-NO" sz="900" b="1" kern="1200" cap="all" baseline="0">
            <a:solidFill>
              <a:schemeClr val="accent1"/>
            </a:solidFill>
            <a:latin typeface="Ink Free" panose="03080402000500000000" pitchFamily="66" charset="0"/>
          </a:endParaRPr>
        </a:p>
      </dsp:txBody>
      <dsp:txXfrm>
        <a:off x="2392485" y="1179213"/>
        <a:ext cx="965521" cy="455181"/>
      </dsp:txXfrm>
    </dsp:sp>
    <dsp:sp modelId="{178C3A36-281C-42AF-BE87-BD689CD0B8BD}">
      <dsp:nvSpPr>
        <dsp:cNvPr id="0" name=""/>
        <dsp:cNvSpPr/>
      </dsp:nvSpPr>
      <dsp:spPr>
        <a:xfrm>
          <a:off x="2494038" y="1526171"/>
          <a:ext cx="1631477" cy="1631643"/>
        </a:xfrm>
        <a:prstGeom prst="circularArrow">
          <a:avLst>
            <a:gd name="adj1" fmla="val 10980"/>
            <a:gd name="adj2" fmla="val 1142322"/>
            <a:gd name="adj3" fmla="val 4500000"/>
            <a:gd name="adj4" fmla="val 13500000"/>
            <a:gd name="adj5" fmla="val 12500"/>
          </a:avLst>
        </a:prstGeom>
        <a:gradFill rotWithShape="0">
          <a:gsLst>
            <a:gs pos="0">
              <a:schemeClr val="accent4">
                <a:lumMod val="50000"/>
              </a:schemeClr>
            </a:gs>
            <a:gs pos="80000">
              <a:schemeClr val="accent4"/>
            </a:gs>
            <a:gs pos="100000">
              <a:schemeClr val="accent4">
                <a:lumMod val="60000"/>
                <a:lumOff val="4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2D3D00F-0DCC-4CBE-A987-C5C30E5EEBD8}">
      <dsp:nvSpPr>
        <dsp:cNvPr id="0" name=""/>
        <dsp:cNvSpPr/>
      </dsp:nvSpPr>
      <dsp:spPr>
        <a:xfrm>
          <a:off x="2825609" y="2108392"/>
          <a:ext cx="965521" cy="45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b-NO" sz="2000" b="1" kern="1200" cap="all" baseline="0">
              <a:solidFill>
                <a:schemeClr val="accent4">
                  <a:lumMod val="50000"/>
                </a:schemeClr>
              </a:solidFill>
              <a:latin typeface="Ink Free" panose="03080402000500000000" pitchFamily="66" charset="0"/>
            </a:rPr>
            <a:t>SIKRE</a:t>
          </a:r>
          <a:endParaRPr lang="nb-NO" sz="900" b="1" kern="1200" cap="all" baseline="0">
            <a:solidFill>
              <a:schemeClr val="accent4">
                <a:lumMod val="50000"/>
              </a:schemeClr>
            </a:solidFill>
            <a:latin typeface="Ink Free" panose="03080402000500000000" pitchFamily="66" charset="0"/>
          </a:endParaRPr>
        </a:p>
      </dsp:txBody>
      <dsp:txXfrm>
        <a:off x="2825609" y="2108392"/>
        <a:ext cx="965521" cy="455181"/>
      </dsp:txXfrm>
    </dsp:sp>
    <dsp:sp modelId="{2F85B12B-3AE8-4C0F-9920-A59C6C816032}">
      <dsp:nvSpPr>
        <dsp:cNvPr id="0" name=""/>
        <dsp:cNvSpPr/>
      </dsp:nvSpPr>
      <dsp:spPr>
        <a:xfrm>
          <a:off x="2122349" y="2570396"/>
          <a:ext cx="1422010" cy="1402321"/>
        </a:xfrm>
        <a:prstGeom prst="blockArc">
          <a:avLst>
            <a:gd name="adj1" fmla="val 0"/>
            <a:gd name="adj2" fmla="val 18900000"/>
            <a:gd name="adj3" fmla="val 12740"/>
          </a:avLst>
        </a:prstGeom>
        <a:gradFill rotWithShape="0">
          <a:gsLst>
            <a:gs pos="0">
              <a:schemeClr val="accent5">
                <a:lumMod val="75000"/>
              </a:schemeClr>
            </a:gs>
            <a:gs pos="80000">
              <a:schemeClr val="accent5"/>
            </a:gs>
            <a:gs pos="100000">
              <a:schemeClr val="accent5">
                <a:lumMod val="60000"/>
                <a:lumOff val="4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BB36827-6B68-4D9E-8440-DA4D63C3ED8E}">
      <dsp:nvSpPr>
        <dsp:cNvPr id="0" name=""/>
        <dsp:cNvSpPr/>
      </dsp:nvSpPr>
      <dsp:spPr>
        <a:xfrm>
          <a:off x="2334689" y="3016287"/>
          <a:ext cx="965521" cy="455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nb-NO" sz="2000" b="1" kern="1200" cap="all" baseline="0">
              <a:solidFill>
                <a:schemeClr val="accent5"/>
              </a:solidFill>
              <a:latin typeface="Ink Free" panose="03080402000500000000" pitchFamily="66" charset="0"/>
            </a:rPr>
            <a:t>Gjøre</a:t>
          </a:r>
          <a:endParaRPr lang="nb-NO" sz="900" b="1" kern="1200" cap="all" baseline="0">
            <a:solidFill>
              <a:schemeClr val="accent5"/>
            </a:solidFill>
            <a:latin typeface="Ink Free" panose="03080402000500000000" pitchFamily="66" charset="0"/>
          </a:endParaRPr>
        </a:p>
      </dsp:txBody>
      <dsp:txXfrm>
        <a:off x="2334689" y="3016287"/>
        <a:ext cx="965521" cy="4551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0BD62-837A-41CC-8120-3655CDE2BEF1}">
      <dsp:nvSpPr>
        <dsp:cNvPr id="0" name=""/>
        <dsp:cNvSpPr/>
      </dsp:nvSpPr>
      <dsp:spPr>
        <a:xfrm>
          <a:off x="-1265550" y="-198344"/>
          <a:ext cx="1518458" cy="1518458"/>
        </a:xfrm>
        <a:prstGeom prst="blockArc">
          <a:avLst>
            <a:gd name="adj1" fmla="val 18900000"/>
            <a:gd name="adj2" fmla="val 2700000"/>
            <a:gd name="adj3" fmla="val 1422"/>
          </a:avLst>
        </a:pr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34BD56-3623-4689-8530-AC07DB101201}">
      <dsp:nvSpPr>
        <dsp:cNvPr id="0" name=""/>
        <dsp:cNvSpPr/>
      </dsp:nvSpPr>
      <dsp:spPr>
        <a:xfrm>
          <a:off x="142240" y="41650"/>
          <a:ext cx="3219634" cy="21599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980"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Naturhensyn i all </a:t>
          </a:r>
          <a:r>
            <a:rPr lang="nb-NO" sz="1100" b="0" kern="1200"/>
            <a:t>arealplanlegging</a:t>
          </a:r>
          <a:r>
            <a:rPr lang="nb-NO" sz="1100" b="1" kern="1200"/>
            <a:t>, «nær-0 tap»</a:t>
          </a:r>
        </a:p>
      </dsp:txBody>
      <dsp:txXfrm>
        <a:off x="142240" y="41650"/>
        <a:ext cx="3219634" cy="215999"/>
      </dsp:txXfrm>
    </dsp:sp>
    <dsp:sp modelId="{B0B94E40-2EAD-48AB-8B2E-FA4891382755}">
      <dsp:nvSpPr>
        <dsp:cNvPr id="0" name=""/>
        <dsp:cNvSpPr/>
      </dsp:nvSpPr>
      <dsp:spPr>
        <a:xfrm>
          <a:off x="25665" y="64670"/>
          <a:ext cx="215716" cy="215716"/>
        </a:xfrm>
        <a:prstGeom prst="ellipse">
          <a:avLst/>
        </a:prstGeom>
        <a:solidFill>
          <a:schemeClr val="accent3">
            <a:lumMod val="40000"/>
            <a:lumOff val="6000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85F492-752C-4D12-8740-A22524363AB8}">
      <dsp:nvSpPr>
        <dsp:cNvPr id="0" name=""/>
        <dsp:cNvSpPr/>
      </dsp:nvSpPr>
      <dsp:spPr>
        <a:xfrm>
          <a:off x="232463" y="323433"/>
          <a:ext cx="3120694" cy="21599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980" tIns="27940" rIns="27940" bIns="27940" numCol="1" spcCol="1270" anchor="ctr" anchorCtr="0">
          <a:noAutofit/>
        </a:bodyPr>
        <a:lstStyle/>
        <a:p>
          <a:pPr marL="0" lvl="0" indent="0" algn="l" defTabSz="488950">
            <a:lnSpc>
              <a:spcPct val="90000"/>
            </a:lnSpc>
            <a:spcBef>
              <a:spcPct val="0"/>
            </a:spcBef>
            <a:spcAft>
              <a:spcPct val="35000"/>
            </a:spcAft>
            <a:buNone/>
          </a:pPr>
          <a:r>
            <a:rPr lang="nb-NO" sz="1100" b="1" kern="1200"/>
            <a:t>Restaurere</a:t>
          </a:r>
          <a:r>
            <a:rPr lang="nb-NO" sz="1100" kern="1200"/>
            <a:t> </a:t>
          </a:r>
          <a:r>
            <a:rPr lang="nb-NO" sz="1100" b="1" kern="1200"/>
            <a:t>30%</a:t>
          </a:r>
          <a:r>
            <a:rPr lang="nb-NO" sz="1100" kern="1200"/>
            <a:t> av forringet natur</a:t>
          </a:r>
        </a:p>
      </dsp:txBody>
      <dsp:txXfrm>
        <a:off x="232463" y="323433"/>
        <a:ext cx="3120694" cy="215999"/>
      </dsp:txXfrm>
    </dsp:sp>
    <dsp:sp modelId="{CB28DB45-6EF9-4676-8E3A-092A2D310039}">
      <dsp:nvSpPr>
        <dsp:cNvPr id="0" name=""/>
        <dsp:cNvSpPr/>
      </dsp:nvSpPr>
      <dsp:spPr>
        <a:xfrm>
          <a:off x="124605" y="323574"/>
          <a:ext cx="215716" cy="215716"/>
        </a:xfrm>
        <a:prstGeom prst="ellipse">
          <a:avLst/>
        </a:prstGeom>
        <a:solidFill>
          <a:schemeClr val="accent3">
            <a:lumMod val="40000"/>
            <a:lumOff val="6000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77BDE5-7B25-443B-9591-8E30AD0A8886}">
      <dsp:nvSpPr>
        <dsp:cNvPr id="0" name=""/>
        <dsp:cNvSpPr/>
      </dsp:nvSpPr>
      <dsp:spPr>
        <a:xfrm>
          <a:off x="232463" y="582337"/>
          <a:ext cx="3120694" cy="21599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980"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Effektivt </a:t>
          </a:r>
          <a:r>
            <a:rPr lang="nb-NO" sz="1100" b="1" kern="1200"/>
            <a:t>vern av 30% </a:t>
          </a:r>
          <a:r>
            <a:rPr lang="nb-NO" sz="1100" kern="1200"/>
            <a:t>land og hav</a:t>
          </a:r>
        </a:p>
      </dsp:txBody>
      <dsp:txXfrm>
        <a:off x="232463" y="582337"/>
        <a:ext cx="3120694" cy="215999"/>
      </dsp:txXfrm>
    </dsp:sp>
    <dsp:sp modelId="{246ACC83-20EC-482B-BB29-4F1AD400E5C9}">
      <dsp:nvSpPr>
        <dsp:cNvPr id="0" name=""/>
        <dsp:cNvSpPr/>
      </dsp:nvSpPr>
      <dsp:spPr>
        <a:xfrm>
          <a:off x="124605" y="582479"/>
          <a:ext cx="215716" cy="215716"/>
        </a:xfrm>
        <a:prstGeom prst="ellipse">
          <a:avLst/>
        </a:prstGeom>
        <a:solidFill>
          <a:schemeClr val="accent3">
            <a:lumMod val="40000"/>
            <a:lumOff val="6000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5B2715-2673-403E-83E9-951C3DB28AE8}">
      <dsp:nvSpPr>
        <dsp:cNvPr id="0" name=""/>
        <dsp:cNvSpPr/>
      </dsp:nvSpPr>
      <dsp:spPr>
        <a:xfrm>
          <a:off x="133523" y="841242"/>
          <a:ext cx="3219634" cy="215999"/>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980"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Stoppe menneskeskapt </a:t>
          </a:r>
          <a:r>
            <a:rPr lang="nb-NO" sz="1100" b="1" kern="1200"/>
            <a:t>utryddelse</a:t>
          </a:r>
          <a:r>
            <a:rPr lang="nb-NO" sz="1100" kern="1200"/>
            <a:t> av arter</a:t>
          </a:r>
        </a:p>
      </dsp:txBody>
      <dsp:txXfrm>
        <a:off x="133523" y="841242"/>
        <a:ext cx="3219634" cy="215999"/>
      </dsp:txXfrm>
    </dsp:sp>
    <dsp:sp modelId="{2A12320A-9979-4799-9D76-B0231148D977}">
      <dsp:nvSpPr>
        <dsp:cNvPr id="0" name=""/>
        <dsp:cNvSpPr/>
      </dsp:nvSpPr>
      <dsp:spPr>
        <a:xfrm>
          <a:off x="25665" y="841383"/>
          <a:ext cx="215716" cy="215716"/>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0BD62-837A-41CC-8120-3655CDE2BEF1}">
      <dsp:nvSpPr>
        <dsp:cNvPr id="0" name=""/>
        <dsp:cNvSpPr/>
      </dsp:nvSpPr>
      <dsp:spPr>
        <a:xfrm flipH="1">
          <a:off x="266360" y="-41571"/>
          <a:ext cx="1979068" cy="1217849"/>
        </a:xfrm>
        <a:prstGeom prst="blockArc">
          <a:avLst>
            <a:gd name="adj1" fmla="val 18900000"/>
            <a:gd name="adj2" fmla="val 2700000"/>
            <a:gd name="adj3" fmla="val 1422"/>
          </a:avLst>
        </a:prstGeom>
        <a:no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7934BD56-3623-4689-8530-AC07DB101201}">
      <dsp:nvSpPr>
        <dsp:cNvPr id="0" name=""/>
        <dsp:cNvSpPr/>
      </dsp:nvSpPr>
      <dsp:spPr>
        <a:xfrm>
          <a:off x="0" y="28414"/>
          <a:ext cx="3277032" cy="2159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980"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Hindre skade fra </a:t>
          </a:r>
          <a:r>
            <a:rPr lang="nb-NO" sz="1100" b="1" kern="1200"/>
            <a:t>høsting, bruk </a:t>
          </a:r>
          <a:r>
            <a:rPr lang="nb-NO" sz="1100" kern="1200"/>
            <a:t>av ville arter</a:t>
          </a:r>
        </a:p>
      </dsp:txBody>
      <dsp:txXfrm>
        <a:off x="0" y="28414"/>
        <a:ext cx="3277032" cy="215999"/>
      </dsp:txXfrm>
    </dsp:sp>
    <dsp:sp modelId="{B0B94E40-2EAD-48AB-8B2E-FA4891382755}">
      <dsp:nvSpPr>
        <dsp:cNvPr id="0" name=""/>
        <dsp:cNvSpPr/>
      </dsp:nvSpPr>
      <dsp:spPr>
        <a:xfrm>
          <a:off x="3083723" y="18571"/>
          <a:ext cx="215716" cy="21571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85F492-752C-4D12-8740-A22524363AB8}">
      <dsp:nvSpPr>
        <dsp:cNvPr id="0" name=""/>
        <dsp:cNvSpPr/>
      </dsp:nvSpPr>
      <dsp:spPr>
        <a:xfrm>
          <a:off x="302" y="304282"/>
          <a:ext cx="3108177" cy="2159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980"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Nye </a:t>
          </a:r>
          <a:r>
            <a:rPr lang="nb-NO" sz="1100" b="1" kern="1200"/>
            <a:t>fremmede arter</a:t>
          </a:r>
          <a:r>
            <a:rPr lang="nb-NO" sz="1100" kern="1200"/>
            <a:t>, minst 50% reduksjon </a:t>
          </a:r>
        </a:p>
      </dsp:txBody>
      <dsp:txXfrm>
        <a:off x="302" y="304282"/>
        <a:ext cx="3108177" cy="215999"/>
      </dsp:txXfrm>
    </dsp:sp>
    <dsp:sp modelId="{CB28DB45-6EF9-4676-8E3A-092A2D310039}">
      <dsp:nvSpPr>
        <dsp:cNvPr id="0" name=""/>
        <dsp:cNvSpPr/>
      </dsp:nvSpPr>
      <dsp:spPr>
        <a:xfrm>
          <a:off x="2934085" y="310413"/>
          <a:ext cx="215716" cy="215716"/>
        </a:xfrm>
        <a:prstGeom prst="ellipse">
          <a:avLst/>
        </a:prstGeom>
        <a:solidFill>
          <a:schemeClr val="accent1">
            <a:lumMod val="40000"/>
            <a:lumOff val="6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77BDE5-7B25-443B-9591-8E30AD0A8886}">
      <dsp:nvSpPr>
        <dsp:cNvPr id="0" name=""/>
        <dsp:cNvSpPr/>
      </dsp:nvSpPr>
      <dsp:spPr>
        <a:xfrm>
          <a:off x="0" y="574155"/>
          <a:ext cx="3149422" cy="2159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980"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Risiko fra </a:t>
          </a:r>
          <a:r>
            <a:rPr lang="nb-NO" sz="1100" b="1" kern="1200"/>
            <a:t>forurensing</a:t>
          </a:r>
          <a:r>
            <a:rPr lang="nb-NO" sz="1100" kern="1200"/>
            <a:t>, minst 50% reduksjon </a:t>
          </a:r>
        </a:p>
      </dsp:txBody>
      <dsp:txXfrm>
        <a:off x="0" y="574155"/>
        <a:ext cx="3149422" cy="215999"/>
      </dsp:txXfrm>
    </dsp:sp>
    <dsp:sp modelId="{246ACC83-20EC-482B-BB29-4F1AD400E5C9}">
      <dsp:nvSpPr>
        <dsp:cNvPr id="0" name=""/>
        <dsp:cNvSpPr/>
      </dsp:nvSpPr>
      <dsp:spPr>
        <a:xfrm>
          <a:off x="2975347" y="579245"/>
          <a:ext cx="215716" cy="215716"/>
        </a:xfrm>
        <a:prstGeom prst="ellipse">
          <a:avLst/>
        </a:prstGeom>
        <a:solidFill>
          <a:schemeClr val="accent1">
            <a:lumMod val="40000"/>
            <a:lumOff val="6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5B2715-2673-403E-83E9-951C3DB28AE8}">
      <dsp:nvSpPr>
        <dsp:cNvPr id="0" name=""/>
        <dsp:cNvSpPr/>
      </dsp:nvSpPr>
      <dsp:spPr>
        <a:xfrm>
          <a:off x="0" y="848253"/>
          <a:ext cx="3207117" cy="21599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6980"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Effekt og skade fra </a:t>
          </a:r>
          <a:r>
            <a:rPr lang="nb-NO" sz="1100" b="1" kern="1200"/>
            <a:t>klimaendringer</a:t>
          </a:r>
          <a:r>
            <a:rPr lang="nb-NO" sz="1100" kern="1200"/>
            <a:t> redusert</a:t>
          </a:r>
        </a:p>
      </dsp:txBody>
      <dsp:txXfrm>
        <a:off x="0" y="848253"/>
        <a:ext cx="3207117" cy="215999"/>
      </dsp:txXfrm>
    </dsp:sp>
    <dsp:sp modelId="{2A12320A-9979-4799-9D76-B0231148D977}">
      <dsp:nvSpPr>
        <dsp:cNvPr id="0" name=""/>
        <dsp:cNvSpPr/>
      </dsp:nvSpPr>
      <dsp:spPr>
        <a:xfrm>
          <a:off x="3069788" y="846375"/>
          <a:ext cx="215716" cy="215716"/>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0BD62-837A-41CC-8120-3655CDE2BEF1}">
      <dsp:nvSpPr>
        <dsp:cNvPr id="0" name=""/>
        <dsp:cNvSpPr/>
      </dsp:nvSpPr>
      <dsp:spPr>
        <a:xfrm>
          <a:off x="-1622888" y="-247885"/>
          <a:ext cx="1905573" cy="1905573"/>
        </a:xfrm>
        <a:prstGeom prst="blockArc">
          <a:avLst>
            <a:gd name="adj1" fmla="val 18900000"/>
            <a:gd name="adj2" fmla="val 2700000"/>
            <a:gd name="adj3" fmla="val 1134"/>
          </a:avLst>
        </a:pr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34BD56-3623-4689-8530-AC07DB101201}">
      <dsp:nvSpPr>
        <dsp:cNvPr id="0" name=""/>
        <dsp:cNvSpPr/>
      </dsp:nvSpPr>
      <dsp:spPr>
        <a:xfrm>
          <a:off x="47500" y="68225"/>
          <a:ext cx="3411772" cy="21599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924" tIns="35560" rIns="35560" bIns="35560" numCol="1" spcCol="1270" anchor="ctr" anchorCtr="0">
          <a:noAutofit/>
        </a:bodyPr>
        <a:lstStyle/>
        <a:p>
          <a:pPr marL="0" lvl="0" indent="0" algn="l" defTabSz="622300">
            <a:lnSpc>
              <a:spcPct val="90000"/>
            </a:lnSpc>
            <a:spcBef>
              <a:spcPct val="0"/>
            </a:spcBef>
            <a:spcAft>
              <a:spcPct val="35000"/>
            </a:spcAft>
            <a:buNone/>
          </a:pPr>
          <a:r>
            <a:rPr lang="nb-NO" sz="1400" kern="1200"/>
            <a:t>  </a:t>
          </a:r>
          <a:r>
            <a:rPr lang="nb-NO" sz="1100" kern="1200"/>
            <a:t>Bærekraftig </a:t>
          </a:r>
          <a:r>
            <a:rPr lang="nb-NO" sz="1100" b="1" kern="1200"/>
            <a:t>forvaltning</a:t>
          </a:r>
          <a:r>
            <a:rPr lang="nb-NO" sz="1100" kern="1200"/>
            <a:t> av ville arter, naturgoder</a:t>
          </a:r>
        </a:p>
      </dsp:txBody>
      <dsp:txXfrm>
        <a:off x="47500" y="68225"/>
        <a:ext cx="3411772" cy="215999"/>
      </dsp:txXfrm>
    </dsp:sp>
    <dsp:sp modelId="{B0B94E40-2EAD-48AB-8B2E-FA4891382755}">
      <dsp:nvSpPr>
        <dsp:cNvPr id="0" name=""/>
        <dsp:cNvSpPr/>
      </dsp:nvSpPr>
      <dsp:spPr>
        <a:xfrm>
          <a:off x="-2365" y="66049"/>
          <a:ext cx="220352" cy="220352"/>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85F492-752C-4D12-8740-A22524363AB8}">
      <dsp:nvSpPr>
        <dsp:cNvPr id="0" name=""/>
        <dsp:cNvSpPr/>
      </dsp:nvSpPr>
      <dsp:spPr>
        <a:xfrm>
          <a:off x="180959" y="332563"/>
          <a:ext cx="3271171" cy="21599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924" tIns="35560" rIns="35560" bIns="35560" numCol="1" spcCol="1270" anchor="ctr" anchorCtr="0">
          <a:noAutofit/>
        </a:bodyPr>
        <a:lstStyle/>
        <a:p>
          <a:pPr marL="0" lvl="0" indent="0" algn="l" defTabSz="622300">
            <a:lnSpc>
              <a:spcPct val="90000"/>
            </a:lnSpc>
            <a:spcBef>
              <a:spcPct val="0"/>
            </a:spcBef>
            <a:spcAft>
              <a:spcPct val="35000"/>
            </a:spcAft>
            <a:buNone/>
          </a:pPr>
          <a:r>
            <a:rPr lang="nb-NO" sz="1400" kern="1200"/>
            <a:t>  </a:t>
          </a:r>
          <a:r>
            <a:rPr lang="nb-NO" sz="1100" kern="1200"/>
            <a:t>Bærekraftig </a:t>
          </a:r>
          <a:r>
            <a:rPr lang="nb-NO" sz="1100" b="1" kern="1200"/>
            <a:t>land-, skog-, havbruk </a:t>
          </a:r>
          <a:r>
            <a:rPr lang="nb-NO" sz="1100" kern="1200"/>
            <a:t>og </a:t>
          </a:r>
          <a:r>
            <a:rPr lang="nb-NO" sz="1100" b="1" kern="1200"/>
            <a:t>fiskeri</a:t>
          </a:r>
        </a:p>
      </dsp:txBody>
      <dsp:txXfrm>
        <a:off x="180959" y="332563"/>
        <a:ext cx="3271171" cy="215999"/>
      </dsp:txXfrm>
    </dsp:sp>
    <dsp:sp modelId="{CB28DB45-6EF9-4676-8E3A-092A2D310039}">
      <dsp:nvSpPr>
        <dsp:cNvPr id="0" name=""/>
        <dsp:cNvSpPr/>
      </dsp:nvSpPr>
      <dsp:spPr>
        <a:xfrm>
          <a:off x="123952" y="330387"/>
          <a:ext cx="220352" cy="220352"/>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77BDE5-7B25-443B-9591-8E30AD0A8886}">
      <dsp:nvSpPr>
        <dsp:cNvPr id="0" name=""/>
        <dsp:cNvSpPr/>
      </dsp:nvSpPr>
      <dsp:spPr>
        <a:xfrm>
          <a:off x="209970" y="596901"/>
          <a:ext cx="3251918" cy="21599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924" tIns="35560" rIns="35560" bIns="35560" numCol="1" spcCol="1270" anchor="ctr" anchorCtr="0">
          <a:noAutofit/>
        </a:bodyPr>
        <a:lstStyle/>
        <a:p>
          <a:pPr marL="0" lvl="0" indent="0" algn="l" defTabSz="622300">
            <a:lnSpc>
              <a:spcPct val="90000"/>
            </a:lnSpc>
            <a:spcBef>
              <a:spcPct val="0"/>
            </a:spcBef>
            <a:spcAft>
              <a:spcPct val="35000"/>
            </a:spcAft>
            <a:buNone/>
          </a:pPr>
          <a:r>
            <a:rPr lang="nb-NO" sz="1400" kern="1200"/>
            <a:t>  </a:t>
          </a:r>
          <a:r>
            <a:rPr lang="nb-NO" sz="1100" kern="1200"/>
            <a:t>Restaurere, bevare, øke </a:t>
          </a:r>
          <a:r>
            <a:rPr lang="nb-NO" sz="1100" b="1" kern="1200"/>
            <a:t>økosystemtjenester</a:t>
          </a:r>
        </a:p>
      </dsp:txBody>
      <dsp:txXfrm>
        <a:off x="209970" y="596901"/>
        <a:ext cx="3251918" cy="215999"/>
      </dsp:txXfrm>
    </dsp:sp>
    <dsp:sp modelId="{246ACC83-20EC-482B-BB29-4F1AD400E5C9}">
      <dsp:nvSpPr>
        <dsp:cNvPr id="0" name=""/>
        <dsp:cNvSpPr/>
      </dsp:nvSpPr>
      <dsp:spPr>
        <a:xfrm>
          <a:off x="162722" y="594724"/>
          <a:ext cx="220352" cy="220352"/>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5B2715-2673-403E-83E9-951C3DB28AE8}">
      <dsp:nvSpPr>
        <dsp:cNvPr id="0" name=""/>
        <dsp:cNvSpPr/>
      </dsp:nvSpPr>
      <dsp:spPr>
        <a:xfrm>
          <a:off x="179424" y="861239"/>
          <a:ext cx="3274241" cy="21599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924" tIns="35560" rIns="35560" bIns="35560" numCol="1" spcCol="1270" anchor="ctr" anchorCtr="0">
          <a:noAutofit/>
        </a:bodyPr>
        <a:lstStyle/>
        <a:p>
          <a:pPr marL="0" lvl="0" indent="0" algn="l" defTabSz="622300">
            <a:lnSpc>
              <a:spcPct val="90000"/>
            </a:lnSpc>
            <a:spcBef>
              <a:spcPct val="0"/>
            </a:spcBef>
            <a:spcAft>
              <a:spcPct val="35000"/>
            </a:spcAft>
            <a:buNone/>
          </a:pPr>
          <a:r>
            <a:rPr lang="nb-NO" sz="1400" kern="1200"/>
            <a:t>  </a:t>
          </a:r>
          <a:r>
            <a:rPr lang="nb-NO" sz="1100" kern="1200"/>
            <a:t>Mer areal/adgang til natur i </a:t>
          </a:r>
          <a:r>
            <a:rPr lang="nb-NO" sz="1100" b="1" kern="1200"/>
            <a:t>byer</a:t>
          </a:r>
          <a:r>
            <a:rPr lang="nb-NO" sz="1100" kern="1200"/>
            <a:t> og tettsteder </a:t>
          </a:r>
        </a:p>
      </dsp:txBody>
      <dsp:txXfrm>
        <a:off x="179424" y="861239"/>
        <a:ext cx="3274241" cy="215999"/>
      </dsp:txXfrm>
    </dsp:sp>
    <dsp:sp modelId="{2A12320A-9979-4799-9D76-B0231148D977}">
      <dsp:nvSpPr>
        <dsp:cNvPr id="0" name=""/>
        <dsp:cNvSpPr/>
      </dsp:nvSpPr>
      <dsp:spPr>
        <a:xfrm>
          <a:off x="123952" y="859062"/>
          <a:ext cx="220352" cy="220352"/>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2FC5DE-008D-43A3-A348-E14807F1E1BA}">
      <dsp:nvSpPr>
        <dsp:cNvPr id="0" name=""/>
        <dsp:cNvSpPr/>
      </dsp:nvSpPr>
      <dsp:spPr>
        <a:xfrm>
          <a:off x="44932" y="1125576"/>
          <a:ext cx="3416906" cy="215999"/>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924" tIns="35560" rIns="35560" bIns="35560" numCol="1" spcCol="1270" anchor="ctr" anchorCtr="0">
          <a:noAutofit/>
        </a:bodyPr>
        <a:lstStyle/>
        <a:p>
          <a:pPr marL="0" lvl="0" indent="0" algn="l" defTabSz="622300">
            <a:lnSpc>
              <a:spcPct val="90000"/>
            </a:lnSpc>
            <a:spcBef>
              <a:spcPct val="0"/>
            </a:spcBef>
            <a:spcAft>
              <a:spcPct val="35000"/>
            </a:spcAft>
            <a:buNone/>
          </a:pPr>
          <a:r>
            <a:rPr lang="nb-NO" sz="1400" kern="1200"/>
            <a:t>  </a:t>
          </a:r>
          <a:r>
            <a:rPr lang="nb-NO" sz="1100" kern="1200"/>
            <a:t>Rettferdig fordeling av goder fra </a:t>
          </a:r>
          <a:r>
            <a:rPr lang="nb-NO" sz="1100" b="1" kern="1200"/>
            <a:t>genressurser</a:t>
          </a:r>
          <a:r>
            <a:rPr lang="nb-NO" sz="1100" kern="1200"/>
            <a:t> </a:t>
          </a:r>
        </a:p>
      </dsp:txBody>
      <dsp:txXfrm>
        <a:off x="44932" y="1125576"/>
        <a:ext cx="3416906" cy="215999"/>
      </dsp:txXfrm>
    </dsp:sp>
    <dsp:sp modelId="{3CDB26C8-EA83-4066-8FA9-95ACB80CB3A5}">
      <dsp:nvSpPr>
        <dsp:cNvPr id="0" name=""/>
        <dsp:cNvSpPr/>
      </dsp:nvSpPr>
      <dsp:spPr>
        <a:xfrm>
          <a:off x="-2365" y="1123400"/>
          <a:ext cx="220352" cy="220352"/>
        </a:xfrm>
        <a:prstGeom prst="ellipse">
          <a:avLst/>
        </a:prstGeom>
        <a:solidFill>
          <a:schemeClr val="accent4">
            <a:lumMod val="40000"/>
            <a:lumOff val="6000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10BD62-837A-41CC-8120-3655CDE2BEF1}">
      <dsp:nvSpPr>
        <dsp:cNvPr id="0" name=""/>
        <dsp:cNvSpPr/>
      </dsp:nvSpPr>
      <dsp:spPr>
        <a:xfrm flipH="1">
          <a:off x="322587" y="-49633"/>
          <a:ext cx="2403968" cy="1479318"/>
        </a:xfrm>
        <a:prstGeom prst="blockArc">
          <a:avLst>
            <a:gd name="adj1" fmla="val 18900000"/>
            <a:gd name="adj2" fmla="val 2700000"/>
            <a:gd name="adj3" fmla="val 1171"/>
          </a:avLst>
        </a:prstGeom>
        <a:solidFill>
          <a:schemeClr val="bg1"/>
        </a:solidFill>
        <a:ln w="25400" cap="flat"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7934BD56-3623-4689-8530-AC07DB101201}">
      <dsp:nvSpPr>
        <dsp:cNvPr id="0" name=""/>
        <dsp:cNvSpPr/>
      </dsp:nvSpPr>
      <dsp:spPr>
        <a:xfrm>
          <a:off x="0" y="38577"/>
          <a:ext cx="3195192" cy="21600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411" tIns="27940" rIns="27940" bIns="27940" numCol="1" spcCol="1270" anchor="ctr" anchorCtr="0">
          <a:noAutofit/>
        </a:bodyPr>
        <a:lstStyle/>
        <a:p>
          <a:pPr marL="0" lvl="0" indent="0" algn="l" defTabSz="488950">
            <a:lnSpc>
              <a:spcPct val="90000"/>
            </a:lnSpc>
            <a:spcBef>
              <a:spcPct val="0"/>
            </a:spcBef>
            <a:spcAft>
              <a:spcPct val="35000"/>
            </a:spcAft>
            <a:buNone/>
          </a:pPr>
          <a:r>
            <a:rPr lang="nb-NO" sz="1100" b="0" kern="1200"/>
            <a:t>N</a:t>
          </a:r>
          <a:r>
            <a:rPr lang="nb-NO" sz="1100" kern="1200"/>
            <a:t>aturhensyn inn i all </a:t>
          </a:r>
          <a:r>
            <a:rPr lang="nb-NO" sz="1100" b="1" kern="1200"/>
            <a:t>politikk / forvaltning </a:t>
          </a:r>
        </a:p>
      </dsp:txBody>
      <dsp:txXfrm>
        <a:off x="0" y="38577"/>
        <a:ext cx="3195192" cy="216000"/>
      </dsp:txXfrm>
    </dsp:sp>
    <dsp:sp modelId="{B0B94E40-2EAD-48AB-8B2E-FA4891382755}">
      <dsp:nvSpPr>
        <dsp:cNvPr id="0" name=""/>
        <dsp:cNvSpPr/>
      </dsp:nvSpPr>
      <dsp:spPr>
        <a:xfrm>
          <a:off x="3087741" y="43178"/>
          <a:ext cx="213245" cy="213245"/>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85F492-752C-4D12-8740-A22524363AB8}">
      <dsp:nvSpPr>
        <dsp:cNvPr id="0" name=""/>
        <dsp:cNvSpPr/>
      </dsp:nvSpPr>
      <dsp:spPr>
        <a:xfrm>
          <a:off x="0" y="311160"/>
          <a:ext cx="3072948" cy="21600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411" tIns="27940" rIns="27940" bIns="27940" numCol="1" spcCol="1270" anchor="ctr" anchorCtr="0">
          <a:noAutofit/>
        </a:bodyPr>
        <a:lstStyle/>
        <a:p>
          <a:pPr marL="0" lvl="0" indent="0" algn="l" defTabSz="488950">
            <a:lnSpc>
              <a:spcPct val="90000"/>
            </a:lnSpc>
            <a:spcBef>
              <a:spcPct val="0"/>
            </a:spcBef>
            <a:spcAft>
              <a:spcPct val="35000"/>
            </a:spcAft>
            <a:buNone/>
          </a:pPr>
          <a:r>
            <a:rPr lang="nb-NO" sz="1100" b="0" kern="1200"/>
            <a:t>Rapportere</a:t>
          </a:r>
          <a:r>
            <a:rPr lang="nb-NO" sz="1100" kern="1200"/>
            <a:t> og synliggjøre i </a:t>
          </a:r>
          <a:r>
            <a:rPr lang="nb-NO" sz="1100" b="1" kern="1200"/>
            <a:t>næring/finans  </a:t>
          </a:r>
        </a:p>
      </dsp:txBody>
      <dsp:txXfrm>
        <a:off x="0" y="311160"/>
        <a:ext cx="3072948" cy="216000"/>
      </dsp:txXfrm>
    </dsp:sp>
    <dsp:sp modelId="{CB28DB45-6EF9-4676-8E3A-092A2D310039}">
      <dsp:nvSpPr>
        <dsp:cNvPr id="0" name=""/>
        <dsp:cNvSpPr/>
      </dsp:nvSpPr>
      <dsp:spPr>
        <a:xfrm>
          <a:off x="3015731" y="306722"/>
          <a:ext cx="213245" cy="213245"/>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77BDE5-7B25-443B-9591-8E30AD0A8886}">
      <dsp:nvSpPr>
        <dsp:cNvPr id="0" name=""/>
        <dsp:cNvSpPr/>
      </dsp:nvSpPr>
      <dsp:spPr>
        <a:xfrm>
          <a:off x="0" y="577816"/>
          <a:ext cx="3035429" cy="21600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411"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Bærekraftig </a:t>
          </a:r>
          <a:r>
            <a:rPr lang="nb-NO" sz="1100" b="1" kern="1200"/>
            <a:t>forbruk</a:t>
          </a:r>
          <a:r>
            <a:rPr lang="nb-NO" sz="1100" kern="1200"/>
            <a:t>, halvere matsvinn</a:t>
          </a:r>
        </a:p>
      </dsp:txBody>
      <dsp:txXfrm>
        <a:off x="0" y="577816"/>
        <a:ext cx="3035429" cy="216000"/>
      </dsp:txXfrm>
    </dsp:sp>
    <dsp:sp modelId="{246ACC83-20EC-482B-BB29-4F1AD400E5C9}">
      <dsp:nvSpPr>
        <dsp:cNvPr id="0" name=""/>
        <dsp:cNvSpPr/>
      </dsp:nvSpPr>
      <dsp:spPr>
        <a:xfrm>
          <a:off x="2990795" y="579195"/>
          <a:ext cx="213245" cy="213245"/>
        </a:xfrm>
        <a:prstGeom prst="ellipse">
          <a:avLst/>
        </a:prstGeom>
        <a:solidFill>
          <a:schemeClr val="accent5">
            <a:lumMod val="40000"/>
            <a:lumOff val="6000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5B2715-2673-403E-83E9-951C3DB28AE8}">
      <dsp:nvSpPr>
        <dsp:cNvPr id="0" name=""/>
        <dsp:cNvSpPr/>
      </dsp:nvSpPr>
      <dsp:spPr>
        <a:xfrm>
          <a:off x="0" y="829502"/>
          <a:ext cx="3150816" cy="21600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411" tIns="27940" rIns="27940" bIns="27940" numCol="1" spcCol="1270" anchor="ctr" anchorCtr="0">
          <a:noAutofit/>
        </a:bodyPr>
        <a:lstStyle/>
        <a:p>
          <a:pPr marL="0" lvl="0" indent="0" algn="l" defTabSz="488950">
            <a:lnSpc>
              <a:spcPct val="90000"/>
            </a:lnSpc>
            <a:spcBef>
              <a:spcPct val="0"/>
            </a:spcBef>
            <a:spcAft>
              <a:spcPct val="35000"/>
            </a:spcAft>
            <a:buNone/>
          </a:pPr>
          <a:r>
            <a:rPr lang="nb-NO" sz="1100" kern="1200"/>
            <a:t>Fase ut ‘perverse’ </a:t>
          </a:r>
          <a:r>
            <a:rPr lang="nb-NO" sz="1100" b="1" kern="1200"/>
            <a:t>subsidier</a:t>
          </a:r>
          <a:r>
            <a:rPr lang="nb-NO" sz="1100" kern="1200"/>
            <a:t>, øke </a:t>
          </a:r>
          <a:r>
            <a:rPr lang="nb-NO" sz="1100" b="1" kern="1200"/>
            <a:t>finansiering</a:t>
          </a:r>
          <a:r>
            <a:rPr lang="nb-NO" sz="1100" kern="1200"/>
            <a:t> </a:t>
          </a:r>
        </a:p>
      </dsp:txBody>
      <dsp:txXfrm>
        <a:off x="0" y="829502"/>
        <a:ext cx="3150816" cy="216000"/>
      </dsp:txXfrm>
    </dsp:sp>
    <dsp:sp modelId="{2A12320A-9979-4799-9D76-B0231148D977}">
      <dsp:nvSpPr>
        <dsp:cNvPr id="0" name=""/>
        <dsp:cNvSpPr/>
      </dsp:nvSpPr>
      <dsp:spPr>
        <a:xfrm>
          <a:off x="3062803" y="836292"/>
          <a:ext cx="213245" cy="213245"/>
        </a:xfrm>
        <a:prstGeom prst="ellipse">
          <a:avLst/>
        </a:prstGeom>
        <a:solidFill>
          <a:schemeClr val="accent5">
            <a:lumMod val="40000"/>
            <a:lumOff val="6000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1373869-D0AC-438F-9B19-BD48BF81D47A}">
      <dsp:nvSpPr>
        <dsp:cNvPr id="0" name=""/>
        <dsp:cNvSpPr/>
      </dsp:nvSpPr>
      <dsp:spPr>
        <a:xfrm>
          <a:off x="0" y="1085315"/>
          <a:ext cx="3195192" cy="21600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411" tIns="27940" rIns="27940" bIns="27940" numCol="1" spcCol="1270" anchor="ctr" anchorCtr="0">
          <a:noAutofit/>
        </a:bodyPr>
        <a:lstStyle/>
        <a:p>
          <a:pPr marL="0" lvl="0" indent="0" algn="l" defTabSz="488950">
            <a:lnSpc>
              <a:spcPct val="90000"/>
            </a:lnSpc>
            <a:spcBef>
              <a:spcPct val="0"/>
            </a:spcBef>
            <a:spcAft>
              <a:spcPct val="35000"/>
            </a:spcAft>
            <a:buNone/>
          </a:pPr>
          <a:r>
            <a:rPr lang="nb-NO" sz="1100" b="1" kern="1200"/>
            <a:t>kapasitet, urfolk, lokalsamfunn, kvinner</a:t>
          </a:r>
        </a:p>
      </dsp:txBody>
      <dsp:txXfrm>
        <a:off x="0" y="1085315"/>
        <a:ext cx="3195192" cy="216000"/>
      </dsp:txXfrm>
    </dsp:sp>
    <dsp:sp modelId="{9E9B2D3C-527A-4573-A056-2BB21985639D}">
      <dsp:nvSpPr>
        <dsp:cNvPr id="0" name=""/>
        <dsp:cNvSpPr/>
      </dsp:nvSpPr>
      <dsp:spPr>
        <a:xfrm>
          <a:off x="3129568" y="1095059"/>
          <a:ext cx="213245" cy="213245"/>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ED70CDE-D9CE-4354-94E4-1FD6DB967311}" type="datetimeFigureOut">
              <a:rPr lang="nb-NO" smtClean="0"/>
              <a:t>12.08.2024</a:t>
            </a:fld>
            <a:endParaRPr lang="nb-NO"/>
          </a:p>
        </p:txBody>
      </p:sp>
      <p:sp>
        <p:nvSpPr>
          <p:cNvPr id="4" name="Plassholder for bunn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8CA25AF9-6F74-472F-B3FF-34E5DD318366}" type="slidenum">
              <a:rPr lang="nb-NO" smtClean="0"/>
              <a:t>‹#›</a:t>
            </a:fld>
            <a:endParaRPr lang="nb-NO"/>
          </a:p>
        </p:txBody>
      </p:sp>
    </p:spTree>
    <p:extLst>
      <p:ext uri="{BB962C8B-B14F-4D97-AF65-F5344CB8AC3E}">
        <p14:creationId xmlns:p14="http://schemas.microsoft.com/office/powerpoint/2010/main" val="28051445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8FDDE89A-F0D7-4FF6-B2F1-98DC7792C91E}" type="datetimeFigureOut">
              <a:rPr lang="nb-NO" smtClean="0"/>
              <a:t>12.08.2024</a:t>
            </a:fld>
            <a:endParaRPr lang="nb-NO"/>
          </a:p>
        </p:txBody>
      </p:sp>
      <p:sp>
        <p:nvSpPr>
          <p:cNvPr id="4" name="Plassholder for lysbilde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F8A2AF7-2D85-4421-9B02-2B5F9CC37447}" type="slidenum">
              <a:rPr lang="nb-NO" smtClean="0"/>
              <a:t>‹#›</a:t>
            </a:fld>
            <a:endParaRPr lang="nb-NO"/>
          </a:p>
        </p:txBody>
      </p:sp>
    </p:spTree>
    <p:extLst>
      <p:ext uri="{BB962C8B-B14F-4D97-AF65-F5344CB8AC3E}">
        <p14:creationId xmlns:p14="http://schemas.microsoft.com/office/powerpoint/2010/main" val="258844629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Kjære Vigdis! </a:t>
            </a:r>
            <a:b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br>
            <a:b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br>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Jeg håper alt er vel og at sommeren var god for deg!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Vi gleder oss til å ha deg med på Arendalsuka i det felles arrangementet som Kommunalbanken og Klimastiftelsen har: - Det er vel nok natur?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Tusen takk for at du stiller!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Arrangementet skal foregå </a:t>
            </a:r>
            <a:r>
              <a:rPr lang="nb-NO" sz="18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tirsdag 13. august</a:t>
            </a:r>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på </a:t>
            </a:r>
            <a:r>
              <a:rPr lang="nb-NO" sz="1800" b="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Langbryggen 15</a:t>
            </a:r>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Det starter kl. 09 og er ferdig rett før kl. 10. Det er prima om du dukker opp senest kl. 08.45 slik at vi får "</a:t>
            </a:r>
            <a:r>
              <a:rPr lang="nb-NO" sz="1800"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mygget</a:t>
            </a:r>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deg opp" i god tid mm.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Noen praktiske spørsmål: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tabLst>
                <a:tab pos="457200" algn="l"/>
              </a:tabLst>
            </a:pPr>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Vi har satt av 24 minutter til deg i programmet, og som avtalt presenteres innlegget ditt slik: </a:t>
            </a:r>
            <a:r>
              <a:rPr lang="nb-NO" sz="1800" b="1" i="1"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Hva er det som står på spill og hva risikerer vi å tape ved å fortsette som før? Hvordan bør lokalpolitikere fremover håndtere konflikter som oppstår mellom naturhensyn og ønsket vekst og utvikling?</a:t>
            </a:r>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Det er helt supert om du har nettopp de lokale politikerne ekstra i bakhodet under innledningen. Og: Kan du sende meg presentasjonen din innen kl. 14 dagen før arrangementet? </a:t>
            </a:r>
            <a:endParaRPr lang="nb-NO"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457200"/>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a:tabLst>
                <a:tab pos="457200" algn="l"/>
              </a:tabLst>
            </a:pPr>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Vi pleier å legge ut presentasjonene sammen med opptaket i etterkant. Er dette OK for deg? </a:t>
            </a:r>
            <a:endParaRPr lang="nb-NO"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mj-lt"/>
              <a:buAutoNum type="arabicPeriod" startAt="3"/>
              <a:tabLst>
                <a:tab pos="457200" algn="l"/>
              </a:tabLst>
            </a:pPr>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Har du overnatting? Hvis ikke går det an for deg å sove i hytta mi i Homborsund der jeg skal holde hus. (Ulempen med dette er at det er 30 - 35 min. å kjøre dit fra Arendal, men da vet du iallfall at det er rom der hvis behov og du er mer enn hjertelig velkommen.) </a:t>
            </a:r>
            <a:endParaRPr lang="nb-NO"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Bare ring meg hvis det er noe som helst, Vigdis, jeg treffes på 97671822.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Vedlagt finner du også programmet for arrangementet.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Beste hilsener</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Anne Jortveit</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Norsk </a:t>
            </a:r>
            <a:r>
              <a:rPr lang="nb-NO" sz="1800" dirty="0" err="1">
                <a:solidFill>
                  <a:srgbClr val="000000"/>
                </a:solidFill>
                <a:effectLst/>
                <a:latin typeface="Aptos" panose="020B0004020202020204" pitchFamily="34" charset="0"/>
                <a:ea typeface="Times New Roman" panose="02020603050405020304" pitchFamily="18" charset="0"/>
                <a:cs typeface="Aptos" panose="020B0004020202020204" pitchFamily="34" charset="0"/>
              </a:rPr>
              <a:t>klimastiftelse</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Aptos" panose="020B0004020202020204" pitchFamily="34" charset="0"/>
              <a:ea typeface="Aptos" panose="020B0004020202020204" pitchFamily="34" charset="0"/>
              <a:cs typeface="Aptos" panose="020B0004020202020204" pitchFamily="34" charset="0"/>
            </a:endParaRPr>
          </a:p>
          <a:p>
            <a:r>
              <a:rPr lang="nb-NO" sz="1800" dirty="0">
                <a:effectLst/>
                <a:latin typeface="Aptos" panose="020B0004020202020204" pitchFamily="34" charset="0"/>
                <a:ea typeface="Times New Roman" panose="02020603050405020304" pitchFamily="18" charset="0"/>
                <a:cs typeface="Aptos" panose="020B0004020202020204" pitchFamily="34" charset="0"/>
              </a:rPr>
              <a:t> </a:t>
            </a:r>
            <a:endParaRPr lang="nb-NO" sz="1800" dirty="0">
              <a:effectLst/>
              <a:latin typeface="Calibri" panose="020F0502020204030204" pitchFamily="34" charset="0"/>
              <a:ea typeface="Aptos" panose="020B0004020202020204" pitchFamily="34" charset="0"/>
            </a:endParaRPr>
          </a:p>
          <a:p>
            <a:endParaRPr lang="nb-NO"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EF8A2AF7-2D85-4421-9B02-2B5F9CC37447}" type="slidenum">
              <a:rPr lang="nb-NO" smtClean="0"/>
              <a:t>1</a:t>
            </a:fld>
            <a:endParaRPr lang="nb-NO"/>
          </a:p>
        </p:txBody>
      </p:sp>
    </p:spTree>
    <p:extLst>
      <p:ext uri="{BB962C8B-B14F-4D97-AF65-F5344CB8AC3E}">
        <p14:creationId xmlns:p14="http://schemas.microsoft.com/office/powerpoint/2010/main" val="4068370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F8A2AF7-2D85-4421-9B02-2B5F9CC37447}" type="slidenum">
              <a:rPr lang="nb-NO" smtClean="0"/>
              <a:t>3</a:t>
            </a:fld>
            <a:endParaRPr lang="nb-NO"/>
          </a:p>
        </p:txBody>
      </p:sp>
    </p:spTree>
    <p:extLst>
      <p:ext uri="{BB962C8B-B14F-4D97-AF65-F5344CB8AC3E}">
        <p14:creationId xmlns:p14="http://schemas.microsoft.com/office/powerpoint/2010/main" val="1612394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9D6A0-D84B-DBF8-52ED-49EE6F79F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CE284-7E85-9F31-11C1-043EEB6A49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73582D-C14C-C82A-9241-06FB116852D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Men i Norge, tenker du kanskje , her har vi da så mye natur?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Calibri" panose="020F0502020204030204" pitchFamily="34" charset="0"/>
                <a:ea typeface="Calibri" panose="020F0502020204030204" pitchFamily="34" charset="0"/>
                <a:cs typeface="Times New Roman" panose="02020603050405020304" pitchFamily="18" charset="0"/>
              </a:rPr>
              <a:t>Tja. Ved siste opptelling, i 2021, fant Artsdatabanken at 4957 arter, det vil si 21% av alle norske arter er trua av utryddelse. Vi leverer med andre ord trua arter nesten på verdensgjennomsnittet. Og gitt hvor stort Norge er, hvor få vi er, og hvor langt mot nord vi bor, så er det ganske dårlig! Og det som er truet er de kjente og kjære artene våre – nesten 1/3 av fuglene våre, ¼ av pattedyra, 1/5 av plantene. Og hva er det som truer dem?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Calibri" panose="020F0502020204030204" pitchFamily="34" charset="0"/>
                <a:ea typeface="Calibri" panose="020F0502020204030204" pitchFamily="34" charset="0"/>
                <a:cs typeface="Times New Roman" panose="02020603050405020304" pitchFamily="18" charset="0"/>
              </a:rPr>
              <a:t>Arealbruk. At vi fortrenger dem, ødelegger og bryter opp leveområdene deres. Og det er ikke bare Artsdatabanken som sier dette, i 2022 gjorde OECD en gjennomgang av norsk miljøpolitikk, og mens de skrøt av elektrifisering av bilparken og den slags var de nådeløst kritiske mot den norske naturforvaltningen. Stadig flere arter og naturtyper havner på rødlista, naturen er i dårligere tilstand, og norsk politikk og forvaltning evner bare ikke å beskytte den verdifulle naturen vår. </a:t>
            </a:r>
          </a:p>
          <a:p>
            <a:endParaRPr lang="nb-NO"/>
          </a:p>
          <a:p>
            <a:endParaRPr lang="nb-NO"/>
          </a:p>
          <a:p>
            <a:r>
              <a:rPr lang="nb-NO"/>
              <a:t>*************</a:t>
            </a:r>
          </a:p>
          <a:p>
            <a:endParaRPr lang="nb-NO"/>
          </a:p>
          <a:p>
            <a:r>
              <a:rPr lang="nb-NO"/>
              <a:t>https://www.oecd.org/environment/country-reviews/oecd-environmental-performance-reviews-norway-2022-59e71c13-en.htm</a:t>
            </a:r>
          </a:p>
        </p:txBody>
      </p:sp>
      <p:sp>
        <p:nvSpPr>
          <p:cNvPr id="4" name="Slide Number Placeholder 3">
            <a:extLst>
              <a:ext uri="{FF2B5EF4-FFF2-40B4-BE49-F238E27FC236}">
                <a16:creationId xmlns:a16="http://schemas.microsoft.com/office/drawing/2014/main" id="{ACEF8C55-5418-D4C6-09A4-B2677CB0DAE1}"/>
              </a:ext>
            </a:extLst>
          </p:cNvPr>
          <p:cNvSpPr>
            <a:spLocks noGrp="1"/>
          </p:cNvSpPr>
          <p:nvPr>
            <p:ph type="sldNum" sz="quarter" idx="5"/>
          </p:nvPr>
        </p:nvSpPr>
        <p:spPr/>
        <p:txBody>
          <a:bodyPr/>
          <a:lstStyle/>
          <a:p>
            <a:fld id="{EF8A2AF7-2D85-4421-9B02-2B5F9CC37447}" type="slidenum">
              <a:rPr lang="nb-NO" smtClean="0"/>
              <a:t>4</a:t>
            </a:fld>
            <a:endParaRPr lang="nb-NO"/>
          </a:p>
        </p:txBody>
      </p:sp>
    </p:spTree>
    <p:extLst>
      <p:ext uri="{BB962C8B-B14F-4D97-AF65-F5344CB8AC3E}">
        <p14:creationId xmlns:p14="http://schemas.microsoft.com/office/powerpoint/2010/main" val="2545970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Calibri" panose="020F0502020204030204" pitchFamily="34" charset="0"/>
                <a:ea typeface="Calibri" panose="020F0502020204030204" pitchFamily="34" charset="0"/>
                <a:cs typeface="Times New Roman" panose="02020603050405020304" pitchFamily="18" charset="0"/>
              </a:rPr>
              <a:t>Og ikke nok med det – det koster penger også! Over 10% av verdensøkonomien går tapt hvert år, på grunn av problemer knyttet til naturkrisen.  En skadet natur er for eksempel mindre motstandsdyktig mot tørke, brann, og flom, slik vi har fått oppleve i Norge i senere år. </a:t>
            </a:r>
          </a:p>
          <a:p>
            <a:endParaRPr lang="nb-NO"/>
          </a:p>
          <a:p>
            <a:r>
              <a:rPr lang="nb-NO"/>
              <a:t>*******</a:t>
            </a:r>
          </a:p>
          <a:p>
            <a:r>
              <a:rPr lang="nb-NO" err="1"/>
              <a:t>Droughts</a:t>
            </a:r>
            <a:r>
              <a:rPr lang="nb-NO"/>
              <a:t> </a:t>
            </a:r>
            <a:r>
              <a:rPr lang="nb-NO" err="1"/>
              <a:t>are</a:t>
            </a:r>
            <a:r>
              <a:rPr lang="nb-NO"/>
              <a:t> </a:t>
            </a:r>
            <a:r>
              <a:rPr lang="nb-NO" err="1"/>
              <a:t>increasing</a:t>
            </a:r>
            <a:r>
              <a:rPr lang="nb-NO"/>
              <a:t> – fire risks </a:t>
            </a:r>
            <a:r>
              <a:rPr lang="nb-NO" err="1"/>
              <a:t>follow</a:t>
            </a:r>
            <a:r>
              <a:rPr lang="nb-NO"/>
              <a:t> suite. </a:t>
            </a:r>
          </a:p>
          <a:p>
            <a:r>
              <a:rPr lang="nb-NO" err="1"/>
              <a:t>Spruce</a:t>
            </a:r>
            <a:r>
              <a:rPr lang="nb-NO"/>
              <a:t> is</a:t>
            </a:r>
            <a:r>
              <a:rPr lang="nb-NO" baseline="0"/>
              <a:t> 24 x more </a:t>
            </a:r>
            <a:r>
              <a:rPr lang="nb-NO" baseline="0" err="1"/>
              <a:t>flammable</a:t>
            </a:r>
            <a:r>
              <a:rPr lang="nb-NO" baseline="0"/>
              <a:t> </a:t>
            </a:r>
            <a:r>
              <a:rPr lang="nb-NO" baseline="0" err="1"/>
              <a:t>than</a:t>
            </a:r>
            <a:r>
              <a:rPr lang="nb-NO" baseline="0"/>
              <a:t> </a:t>
            </a:r>
            <a:r>
              <a:rPr lang="nb-NO" baseline="0" err="1"/>
              <a:t>mixed</a:t>
            </a:r>
            <a:r>
              <a:rPr lang="nb-NO" baseline="0"/>
              <a:t> </a:t>
            </a:r>
            <a:r>
              <a:rPr lang="nb-NO" baseline="0" err="1"/>
              <a:t>forests</a:t>
            </a:r>
            <a:r>
              <a:rPr lang="nb-NO" baseline="0"/>
              <a:t>… </a:t>
            </a:r>
          </a:p>
          <a:p>
            <a:r>
              <a:rPr lang="nb-NO" baseline="0" err="1"/>
              <a:t>Also</a:t>
            </a:r>
            <a:r>
              <a:rPr lang="nb-NO" baseline="0"/>
              <a:t>, </a:t>
            </a:r>
            <a:r>
              <a:rPr lang="nb-NO" baseline="0" err="1"/>
              <a:t>its</a:t>
            </a:r>
            <a:r>
              <a:rPr lang="nb-NO" baseline="0"/>
              <a:t>’ </a:t>
            </a:r>
            <a:r>
              <a:rPr lang="nb-NO" baseline="0" err="1"/>
              <a:t>wind-prone</a:t>
            </a:r>
            <a:r>
              <a:rPr lang="nb-NO" baseline="0"/>
              <a:t>…</a:t>
            </a:r>
            <a:endParaRPr lang="nb-NO"/>
          </a:p>
        </p:txBody>
      </p:sp>
      <p:sp>
        <p:nvSpPr>
          <p:cNvPr id="4" name="Slide Number Placeholder 3"/>
          <p:cNvSpPr>
            <a:spLocks noGrp="1"/>
          </p:cNvSpPr>
          <p:nvPr>
            <p:ph type="sldNum" sz="quarter" idx="10"/>
          </p:nvPr>
        </p:nvSpPr>
        <p:spPr/>
        <p:txBody>
          <a:bodyPr/>
          <a:lstStyle/>
          <a:p>
            <a:fld id="{EF8A2AF7-2D85-4421-9B02-2B5F9CC37447}" type="slidenum">
              <a:rPr lang="nb-NO" smtClean="0"/>
              <a:t>8</a:t>
            </a:fld>
            <a:endParaRPr lang="nb-NO"/>
          </a:p>
        </p:txBody>
      </p:sp>
    </p:spTree>
    <p:extLst>
      <p:ext uri="{BB962C8B-B14F-4D97-AF65-F5344CB8AC3E}">
        <p14:creationId xmlns:p14="http://schemas.microsoft.com/office/powerpoint/2010/main" val="3934133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512A0-6979-E90E-54EB-229008DF5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38031-6DDB-40C9-5DA6-2D0CAB46D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8AA6A-7338-8BEB-864E-792AF7CC2EDE}"/>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2FB14F28-3C0E-7660-2A78-BD60940A56B7}"/>
              </a:ext>
            </a:extLst>
          </p:cNvPr>
          <p:cNvSpPr>
            <a:spLocks noGrp="1"/>
          </p:cNvSpPr>
          <p:nvPr>
            <p:ph type="sldNum" sz="quarter" idx="5"/>
          </p:nvPr>
        </p:nvSpPr>
        <p:spPr/>
        <p:txBody>
          <a:bodyPr/>
          <a:lstStyle/>
          <a:p>
            <a:fld id="{EF8A2AF7-2D85-4421-9B02-2B5F9CC37447}" type="slidenum">
              <a:rPr lang="nb-NO" smtClean="0"/>
              <a:t>9</a:t>
            </a:fld>
            <a:endParaRPr lang="nb-NO"/>
          </a:p>
        </p:txBody>
      </p:sp>
    </p:spTree>
    <p:extLst>
      <p:ext uri="{BB962C8B-B14F-4D97-AF65-F5344CB8AC3E}">
        <p14:creationId xmlns:p14="http://schemas.microsoft.com/office/powerpoint/2010/main" val="2968274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F8A2AF7-2D85-4421-9B02-2B5F9CC37447}" type="slidenum">
              <a:rPr lang="nb-NO" smtClean="0"/>
              <a:t>10</a:t>
            </a:fld>
            <a:endParaRPr lang="nb-NO"/>
          </a:p>
        </p:txBody>
      </p:sp>
    </p:spTree>
    <p:extLst>
      <p:ext uri="{BB962C8B-B14F-4D97-AF65-F5344CB8AC3E}">
        <p14:creationId xmlns:p14="http://schemas.microsoft.com/office/powerpoint/2010/main" val="1693218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fld id="{EF8A2AF7-2D85-4421-9B02-2B5F9CC37447}" type="slidenum">
              <a:rPr lang="nb-NO" smtClean="0"/>
              <a:t>11</a:t>
            </a:fld>
            <a:endParaRPr lang="nb-NO"/>
          </a:p>
        </p:txBody>
      </p:sp>
    </p:spTree>
    <p:extLst>
      <p:ext uri="{BB962C8B-B14F-4D97-AF65-F5344CB8AC3E}">
        <p14:creationId xmlns:p14="http://schemas.microsoft.com/office/powerpoint/2010/main" val="2512468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FB3CC-0154-9C58-AE64-E2AA43F9BE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28324-F023-30CD-2013-7EB2031D79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28A59E-8089-E980-58F2-60071E93D3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a:effectLst/>
                <a:latin typeface="Calibri" panose="020F0502020204030204" pitchFamily="34" charset="0"/>
                <a:ea typeface="Calibri" panose="020F0502020204030204" pitchFamily="34" charset="0"/>
                <a:cs typeface="Times New Roman" panose="02020603050405020304" pitchFamily="18" charset="0"/>
              </a:rPr>
              <a:t>Men dette er bare to av mange inngrep i naturen. Sommeren 2020 var jeg, som mange andre, på norgesferie. Jeg syklet på Vestlandet. Dette er fra Voss. Fin bygd, ikke sant? Vel, her har vi jo et lite industriområde, det må vi jo ha.  Og et byggefelt bare 5 minutter kjøring fra sentrum. Ett sted må jo også vossingene bo. Hogstfelt og plantefelt - vi trenger jo tømmer og brensel! Noen åkrer, vi må jo ha mat. Og her er ei artsrik gammel slåttemark, men den har vi dessverre ikke mulighet til å ta vare på , så den gror igjen. Og her har vi en fremmed art – fargerik og fin, men den truer jo artsmangfoldet. Vei, jernbane, og opp mot fjellet ligger hyttefeltene tett. Det er ikke veldig mye plass igjen til naturen, selv på Voss. Og sånn er det jo over alt.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r>
              <a:rPr lang="nb-NO" sz="1800"/>
              <a:t>Naturvernforbundet har nettopp laget en oversikt over arealinngrep i Norge. Det mest overraskende med denne var at de måtte lage den – at vi ikke har god statistikk på arealbruken vår! </a:t>
            </a:r>
          </a:p>
          <a:p>
            <a:endParaRPr lang="nb-NO"/>
          </a:p>
          <a:p>
            <a:r>
              <a:rPr lang="nb-NO"/>
              <a:t>**************</a:t>
            </a:r>
          </a:p>
          <a:p>
            <a:r>
              <a:rPr lang="nb-NO"/>
              <a:t>Og der er jo ikke bare hytter. Her er vi i Voss. Dette er jo riktig fin natur? Eller? </a:t>
            </a:r>
          </a:p>
          <a:p>
            <a:endParaRPr lang="nb-NO"/>
          </a:p>
          <a:p>
            <a:r>
              <a:rPr lang="nb-NO"/>
              <a:t>(rams opp)</a:t>
            </a:r>
          </a:p>
          <a:p>
            <a:endParaRPr lang="nb-NO"/>
          </a:p>
          <a:p>
            <a:r>
              <a:rPr lang="nb-NO"/>
              <a:t>Det er ikke så mye plass til naturen. </a:t>
            </a:r>
          </a:p>
          <a:p>
            <a:endParaRPr lang="nb-NO"/>
          </a:p>
          <a:p>
            <a:endParaRPr lang="nb-NO"/>
          </a:p>
          <a:p>
            <a:r>
              <a:rPr lang="nb-NO"/>
              <a:t>Artsdatabanken sine rødlister viser at arealinngrep er den største trusselen mot arter og natur i </a:t>
            </a:r>
            <a:r>
              <a:rPr lang="nb-NO" err="1"/>
              <a:t>norge</a:t>
            </a:r>
            <a:r>
              <a:rPr lang="nb-NO"/>
              <a:t>. Og opp mot ¼ av artene våre er trua. Norsk natur har det ikke spesielt mye bedre enn det globale snittet. Og det er ganske dårlig levert, i et så grisgrendt land </a:t>
            </a:r>
          </a:p>
          <a:p>
            <a:endParaRPr lang="nb-NO"/>
          </a:p>
          <a:p>
            <a:r>
              <a:rPr lang="nb-NO"/>
              <a:t>https://naturvernforbundet.no/areal-og-plansaker/rapport-avdekker-store-arealinngrep-article42567-4407.html</a:t>
            </a:r>
          </a:p>
          <a:p>
            <a:r>
              <a:rPr lang="nb-NO"/>
              <a:t>https://artsdatabanken.no/lister/rodlisteforarter/2021</a:t>
            </a:r>
          </a:p>
          <a:p>
            <a:r>
              <a:rPr lang="nb-NO"/>
              <a:t>https://artsdatabanken.no/rodlistefornaturtyper</a:t>
            </a:r>
          </a:p>
        </p:txBody>
      </p:sp>
      <p:sp>
        <p:nvSpPr>
          <p:cNvPr id="4" name="Slide Number Placeholder 3">
            <a:extLst>
              <a:ext uri="{FF2B5EF4-FFF2-40B4-BE49-F238E27FC236}">
                <a16:creationId xmlns:a16="http://schemas.microsoft.com/office/drawing/2014/main" id="{FDF2E1E7-190A-31EC-DDD5-795D746DDF6C}"/>
              </a:ext>
            </a:extLst>
          </p:cNvPr>
          <p:cNvSpPr>
            <a:spLocks noGrp="1"/>
          </p:cNvSpPr>
          <p:nvPr>
            <p:ph type="sldNum" sz="quarter" idx="10"/>
          </p:nvPr>
        </p:nvSpPr>
        <p:spPr/>
        <p:txBody>
          <a:bodyPr/>
          <a:lstStyle/>
          <a:p>
            <a:fld id="{EF8A2AF7-2D85-4421-9B02-2B5F9CC37447}" type="slidenum">
              <a:rPr lang="nb-NO" smtClean="0"/>
              <a:t>12</a:t>
            </a:fld>
            <a:endParaRPr lang="nb-NO"/>
          </a:p>
        </p:txBody>
      </p:sp>
    </p:spTree>
    <p:extLst>
      <p:ext uri="{BB962C8B-B14F-4D97-AF65-F5344CB8AC3E}">
        <p14:creationId xmlns:p14="http://schemas.microsoft.com/office/powerpoint/2010/main" val="3818323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BE05F-6FB9-A450-3995-18B6C04A66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1D853-5A02-87C5-A342-40E601B2D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19317C-7D3A-63C0-38AF-A7723D917E5E}"/>
              </a:ext>
            </a:extLst>
          </p:cNvPr>
          <p:cNvSpPr>
            <a:spLocks noGrp="1"/>
          </p:cNvSpPr>
          <p:nvPr>
            <p:ph type="body" idx="1"/>
          </p:nvPr>
        </p:nvSpPr>
        <p:spPr/>
        <p:txBody>
          <a:bodyPr/>
          <a:lstStyle/>
          <a:p>
            <a:r>
              <a:rPr lang="nb-NO"/>
              <a:t>Så vi har en utfordring. </a:t>
            </a:r>
          </a:p>
        </p:txBody>
      </p:sp>
      <p:sp>
        <p:nvSpPr>
          <p:cNvPr id="4" name="Slide Number Placeholder 3">
            <a:extLst>
              <a:ext uri="{FF2B5EF4-FFF2-40B4-BE49-F238E27FC236}">
                <a16:creationId xmlns:a16="http://schemas.microsoft.com/office/drawing/2014/main" id="{CE9A618B-0773-7761-0060-5A448F65EAFE}"/>
              </a:ext>
            </a:extLst>
          </p:cNvPr>
          <p:cNvSpPr>
            <a:spLocks noGrp="1"/>
          </p:cNvSpPr>
          <p:nvPr>
            <p:ph type="sldNum" sz="quarter" idx="5"/>
          </p:nvPr>
        </p:nvSpPr>
        <p:spPr/>
        <p:txBody>
          <a:bodyPr/>
          <a:lstStyle/>
          <a:p>
            <a:fld id="{EF8A2AF7-2D85-4421-9B02-2B5F9CC37447}" type="slidenum">
              <a:rPr lang="nb-NO" smtClean="0"/>
              <a:t>13</a:t>
            </a:fld>
            <a:endParaRPr lang="nb-NO"/>
          </a:p>
        </p:txBody>
      </p:sp>
    </p:spTree>
    <p:extLst>
      <p:ext uri="{BB962C8B-B14F-4D97-AF65-F5344CB8AC3E}">
        <p14:creationId xmlns:p14="http://schemas.microsoft.com/office/powerpoint/2010/main" val="545275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2.2 fra dyrka mark (drenert jord, nydyrking)</a:t>
            </a:r>
          </a:p>
          <a:p>
            <a:r>
              <a:rPr lang="nb-NO" dirty="0"/>
              <a:t>0.25 fra beite (ditto)</a:t>
            </a:r>
          </a:p>
          <a:p>
            <a:r>
              <a:rPr lang="nb-NO" dirty="0"/>
              <a:t>0.31 fra vann og myr (torvuttak, grøfting)</a:t>
            </a:r>
          </a:p>
          <a:p>
            <a:r>
              <a:rPr lang="nb-NO" dirty="0"/>
              <a:t>(vi trenger å redusere 28 </a:t>
            </a:r>
            <a:r>
              <a:rPr lang="nb-NO" dirty="0" err="1"/>
              <a:t>mill</a:t>
            </a:r>
            <a:r>
              <a:rPr lang="nb-NO" dirty="0"/>
              <a:t> tonn hvert eneste år framover..</a:t>
            </a:r>
          </a:p>
        </p:txBody>
      </p:sp>
      <p:sp>
        <p:nvSpPr>
          <p:cNvPr id="4" name="Slide Number Placeholder 3"/>
          <p:cNvSpPr>
            <a:spLocks noGrp="1"/>
          </p:cNvSpPr>
          <p:nvPr>
            <p:ph type="sldNum" sz="quarter" idx="5"/>
          </p:nvPr>
        </p:nvSpPr>
        <p:spPr/>
        <p:txBody>
          <a:bodyPr/>
          <a:lstStyle/>
          <a:p>
            <a:fld id="{EF8A2AF7-2D85-4421-9B02-2B5F9CC37447}" type="slidenum">
              <a:rPr lang="nb-NO" smtClean="0"/>
              <a:t>14</a:t>
            </a:fld>
            <a:endParaRPr lang="nb-NO"/>
          </a:p>
        </p:txBody>
      </p:sp>
    </p:spTree>
    <p:extLst>
      <p:ext uri="{BB962C8B-B14F-4D97-AF65-F5344CB8AC3E}">
        <p14:creationId xmlns:p14="http://schemas.microsoft.com/office/powerpoint/2010/main" val="3711131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9A7DE-25DF-8D34-973D-C4E17845B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B316AF-A10B-2B62-E1FA-F9ABFDCC19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4D78C9-BB8C-C648-AD62-DA19998F5886}"/>
              </a:ext>
            </a:extLst>
          </p:cNvPr>
          <p:cNvSpPr>
            <a:spLocks noGrp="1"/>
          </p:cNvSpPr>
          <p:nvPr>
            <p:ph type="body" idx="1"/>
          </p:nvPr>
        </p:nvSpPr>
        <p:spPr/>
        <p:txBody>
          <a:bodyPr/>
          <a:lstStyle/>
          <a:p>
            <a:endParaRPr lang="nb-NO"/>
          </a:p>
        </p:txBody>
      </p:sp>
      <p:sp>
        <p:nvSpPr>
          <p:cNvPr id="4" name="Slide Number Placeholder 3">
            <a:extLst>
              <a:ext uri="{FF2B5EF4-FFF2-40B4-BE49-F238E27FC236}">
                <a16:creationId xmlns:a16="http://schemas.microsoft.com/office/drawing/2014/main" id="{8F02F0E4-37A4-0AAB-D90C-59C41A178E15}"/>
              </a:ext>
            </a:extLst>
          </p:cNvPr>
          <p:cNvSpPr>
            <a:spLocks noGrp="1"/>
          </p:cNvSpPr>
          <p:nvPr>
            <p:ph type="sldNum" sz="quarter" idx="5"/>
          </p:nvPr>
        </p:nvSpPr>
        <p:spPr/>
        <p:txBody>
          <a:bodyPr/>
          <a:lstStyle/>
          <a:p>
            <a:fld id="{EF8A2AF7-2D85-4421-9B02-2B5F9CC37447}" type="slidenum">
              <a:rPr lang="nb-NO" smtClean="0"/>
              <a:t>22</a:t>
            </a:fld>
            <a:endParaRPr lang="nb-NO"/>
          </a:p>
        </p:txBody>
      </p:sp>
    </p:spTree>
    <p:extLst>
      <p:ext uri="{BB962C8B-B14F-4D97-AF65-F5344CB8AC3E}">
        <p14:creationId xmlns:p14="http://schemas.microsoft.com/office/powerpoint/2010/main" val="4224012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A481A-DDE1-337D-A2AC-068854E3754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425D73A-3A08-695A-67B7-4857AF5A44C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41D7CD1-D85C-0340-7265-23A65A53934B}"/>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787D774B-F55A-A456-A1A2-C54D9B07B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85B8C6-FF85-AF4B-B470-C38134472ED2}" type="slidenum">
              <a:rPr kumimoji="0" lang="en-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4911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D5EAD-42EB-B0A9-F42F-71E722A3C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F1DA0-48CE-D259-2FDB-08834C78F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5FCACD-8929-EF7C-C95A-2A0546AC1104}"/>
              </a:ext>
            </a:extLst>
          </p:cNvPr>
          <p:cNvSpPr>
            <a:spLocks noGrp="1"/>
          </p:cNvSpPr>
          <p:nvPr>
            <p:ph type="body" idx="1"/>
          </p:nvPr>
        </p:nvSpPr>
        <p:spPr/>
        <p:txBody>
          <a:bodyPr/>
          <a:lstStyle/>
          <a:p>
            <a:pPr algn="l"/>
            <a:r>
              <a:rPr lang="en-US" b="1">
                <a:solidFill>
                  <a:srgbClr val="212529"/>
                </a:solidFill>
                <a:effectLst/>
                <a:latin typeface="ipccsans"/>
              </a:rPr>
              <a:t>Figure SPM.7: Multiple Opportunities for scaling up climate action. Panel (a)</a:t>
            </a:r>
            <a:r>
              <a:rPr lang="en-US">
                <a:solidFill>
                  <a:srgbClr val="212529"/>
                </a:solidFill>
                <a:effectLst/>
                <a:latin typeface="ipccsans"/>
              </a:rPr>
              <a:t> presents selected mitigation and adaptation options across different systems. The left hand side of panel a shows climate responses and adaptation options assessed for their multidimensional feasibility at global scale, in the near term and up to 1.5°C global warming. As literature above 1.5°C is limited, feasibility at higher levels of warming may change, which is currently not possible to assess robustly. The term response is used here in addition to adaptation because some responses, such as migration, relocation and resettlement may or may not be considered to be adaptation. Forest based adaptation includes sustainable forest management, forest conservation and restoration, reforestation and afforestation. WASH refers to water, sanitation and hygiene. Six feasibility dimensions (economic, technological, institutional, social, environmental and geophysical) were used to calculate the potential feasibility of climate responses and adaptation options, along with their synergies with mitigation. For potential feasibility and feasibility dimensions, the figure shows high, medium, or low feasibility. Synergies with mitigation are identified as high, medium, and low.</a:t>
            </a:r>
          </a:p>
          <a:p>
            <a:pPr algn="l"/>
            <a:r>
              <a:rPr lang="en-US">
                <a:solidFill>
                  <a:srgbClr val="212529"/>
                </a:solidFill>
                <a:effectLst/>
                <a:latin typeface="ipccsans"/>
              </a:rPr>
              <a:t>The right hand side of Panel a provides an overview of selected mitigation options and their estimated costs and potentials in 2030. Costs are net lifetime discounted monetary costs of avoided GHG emissions calculated relative to a reference technology. Relative potentials and costs will vary by place, context and time and in the longer term compared to 2030. The potential (horizontal axis) is the net GHG emission reduction (sum of reduced emissions and/or enhanced sinks) broken down into cost categories (</a:t>
            </a:r>
            <a:r>
              <a:rPr lang="en-US" err="1">
                <a:solidFill>
                  <a:srgbClr val="212529"/>
                </a:solidFill>
                <a:effectLst/>
                <a:latin typeface="ipccsans"/>
              </a:rPr>
              <a:t>coloured</a:t>
            </a:r>
            <a:r>
              <a:rPr lang="en-US">
                <a:solidFill>
                  <a:srgbClr val="212529"/>
                </a:solidFill>
                <a:effectLst/>
                <a:latin typeface="ipccsans"/>
              </a:rPr>
              <a:t> bar segments) relative to an emission baseline consisting of current policy (around 2019) reference scenarios from the AR6 scenarios database. The potentials are assessed independently for each option and are not additive. Health system mitigation options are included mostly in settlement and infrastructure (e.g., efficient healthcare buildings) and cannot be identified separately. Fuel switching in industry refers to switching to electricity, hydrogen, bioenergy and natural gas. Gradual </a:t>
            </a:r>
            <a:r>
              <a:rPr lang="en-US" err="1">
                <a:solidFill>
                  <a:srgbClr val="212529"/>
                </a:solidFill>
                <a:effectLst/>
                <a:latin typeface="ipccsans"/>
              </a:rPr>
              <a:t>colour</a:t>
            </a:r>
            <a:r>
              <a:rPr lang="en-US">
                <a:solidFill>
                  <a:srgbClr val="212529"/>
                </a:solidFill>
                <a:effectLst/>
                <a:latin typeface="ipccsans"/>
              </a:rPr>
              <a:t> transitions indicate uncertain breakdown into cost categories due to uncertainty or heavy context dependency. The uncertainty in the total potential is typically 25–50%.</a:t>
            </a:r>
          </a:p>
          <a:p>
            <a:pPr algn="l"/>
            <a:r>
              <a:rPr lang="en-US" b="1">
                <a:solidFill>
                  <a:srgbClr val="212529"/>
                </a:solidFill>
                <a:effectLst/>
                <a:latin typeface="ipccsans"/>
              </a:rPr>
              <a:t>Panel (b)</a:t>
            </a:r>
            <a:r>
              <a:rPr lang="en-US">
                <a:solidFill>
                  <a:srgbClr val="212529"/>
                </a:solidFill>
                <a:effectLst/>
                <a:latin typeface="ipccsans"/>
              </a:rPr>
              <a:t> displays the indicative potential of demand-side mitigation options for 2050. Potentials are estimated based on approximately 500 bottom-up studies representing all global regions. The baseline (white bar) is provided by the sectoral mean GHG emissions in 2050 of the two scenarios (IEA-STEPS and </a:t>
            </a:r>
            <a:r>
              <a:rPr lang="en-US" err="1">
                <a:solidFill>
                  <a:srgbClr val="212529"/>
                </a:solidFill>
                <a:effectLst/>
                <a:latin typeface="ipccsans"/>
              </a:rPr>
              <a:t>IP_ModAct</a:t>
            </a:r>
            <a:r>
              <a:rPr lang="en-US">
                <a:solidFill>
                  <a:srgbClr val="212529"/>
                </a:solidFill>
                <a:effectLst/>
                <a:latin typeface="ipccsans"/>
              </a:rPr>
              <a:t>) consistent with policies announced by national governments until 2020. The green arrow represents the demand-side emissions reductions potentials. The range in potential is shown by a line connecting dots displaying the highest and the lowest potentials reported in the literature. Food shows demand-side potential of socio-cultural factors and infrastructure use, and changes in land-use patterns enabled by change in food demand. Demand-side measures and new ways of end-use service provision can reduce global GHG emissions in end-use sectors (buildings, land transport, food) by 40–70% by 2050 compared to baseline scenarios, while some regions and socioeconomic groups require additional energy and resources. The last row shows how demand-side mitigation options in other sectors can influence overall electricity demand. The dark grey bar shows the projected increase in electricity demand above the 2050 baseline due to increasing electrification in the other sectors. Based on a bottom-up assessment, this projected increase in electricity demand can be avoided through demand-side mitigation options in the domains of infrastructure use and socio-cultural factors that influence electricity usage in industry, land transport, and buildings (green arrow). {Figure 4.4}</a:t>
            </a:r>
          </a:p>
          <a:p>
            <a:br>
              <a:rPr lang="en-US">
                <a:effectLst/>
              </a:rPr>
            </a:br>
            <a:endParaRPr lang="nb-NO"/>
          </a:p>
        </p:txBody>
      </p:sp>
      <p:sp>
        <p:nvSpPr>
          <p:cNvPr id="4" name="Slide Number Placeholder 3">
            <a:extLst>
              <a:ext uri="{FF2B5EF4-FFF2-40B4-BE49-F238E27FC236}">
                <a16:creationId xmlns:a16="http://schemas.microsoft.com/office/drawing/2014/main" id="{53126E56-4C89-DD00-5BD0-53F5B50FA584}"/>
              </a:ext>
            </a:extLst>
          </p:cNvPr>
          <p:cNvSpPr>
            <a:spLocks noGrp="1"/>
          </p:cNvSpPr>
          <p:nvPr>
            <p:ph type="sldNum" sz="quarter" idx="5"/>
          </p:nvPr>
        </p:nvSpPr>
        <p:spPr/>
        <p:txBody>
          <a:bodyPr/>
          <a:lstStyle/>
          <a:p>
            <a:fld id="{D19A8DFF-E6D2-495E-AA18-0D97C56CCCF8}" type="slidenum">
              <a:rPr lang="nb-NO" smtClean="0"/>
              <a:t>25</a:t>
            </a:fld>
            <a:endParaRPr lang="nb-NO"/>
          </a:p>
        </p:txBody>
      </p:sp>
    </p:spTree>
    <p:extLst>
      <p:ext uri="{BB962C8B-B14F-4D97-AF65-F5344CB8AC3E}">
        <p14:creationId xmlns:p14="http://schemas.microsoft.com/office/powerpoint/2010/main" val="1985920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A5B14-1FFC-C1AE-4AFF-263496E1DE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E7C24-3E94-FA09-3E68-F5188B7DEC2C}"/>
              </a:ext>
            </a:extLst>
          </p:cNvPr>
          <p:cNvSpPr>
            <a:spLocks noGrp="1" noRot="1" noChangeAspect="1"/>
          </p:cNvSpPr>
          <p:nvPr>
            <p:ph type="sldImg"/>
          </p:nvPr>
        </p:nvSpPr>
        <p:spPr>
          <a:xfrm>
            <a:off x="-223838" y="808038"/>
            <a:ext cx="7185026" cy="4041775"/>
          </a:xfrm>
        </p:spPr>
      </p:sp>
      <p:sp>
        <p:nvSpPr>
          <p:cNvPr id="3" name="Notes Placeholder 2">
            <a:extLst>
              <a:ext uri="{FF2B5EF4-FFF2-40B4-BE49-F238E27FC236}">
                <a16:creationId xmlns:a16="http://schemas.microsoft.com/office/drawing/2014/main" id="{628624E4-8B31-EFE4-31D6-48945C6157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Noen av disse verdiene er så store at de er vanskelige å fatte. Dette er selve livets livspuls på jorda. Fotosyntesen som bølger fra den nordlige til den sørlige halvkule gjennom året, og som fanger all den energien vi, og alt annet liv på jorda trenger for å leve.  Fotosyntesen gir oss mat, den binder og lagrer samtidig karbon, regulerer klimaet, gir oss alt mulig annet vi trenger, og sannelig er det ikke også vist at det å være i nærheten av levende planter gir oss lykke.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Det som er litt trøblete er at det er mye mindre av den her fotosyntesen på jorda nå enn det var før. Faktisk har mengden planter blitt halvert, fordi vi mennesker har bygget ned og fjernet og fortrengt dem. Dermed er det også bare halvparten så mye fotosyntese som det kunne ha vært. Og av det som er igjen tar vi mennesker nesten halvparten. Naturen sin andel, tilgang, på solenergi har altså blitt redusert med nesten ¾.  Og det er dumt, for veldig mye av det naturen gjør er jo også i vår interesse.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p>
            <a:r>
              <a:rPr lang="nb-NO" dirty="0"/>
              <a:t>*******</a:t>
            </a:r>
          </a:p>
          <a:p>
            <a:endParaRPr lang="nb-NO" dirty="0"/>
          </a:p>
          <a:p>
            <a:r>
              <a:rPr lang="nb-NO" dirty="0"/>
              <a:t>Og naturen, fungerende økosystemer, gjør jo så utrolig mye for oss! Ikke minst i klimasammenheng. Vi har snakka om jord, men selve maskinen i jordsystemet er jo plantene, fotosyntesen. </a:t>
            </a:r>
          </a:p>
          <a:p>
            <a:endParaRPr lang="nb-NO" dirty="0"/>
          </a:p>
          <a:p>
            <a:r>
              <a:rPr lang="nb-NO" dirty="0"/>
              <a:t>Fotosyntesen == verdens mest effektive solcelle. Den holder liv i oss, mat, klær, og dessuten en rekke andre naturgoder. </a:t>
            </a:r>
          </a:p>
          <a:p>
            <a:endParaRPr lang="nb-NO" dirty="0"/>
          </a:p>
          <a:p>
            <a:r>
              <a:rPr lang="nb-NO" dirty="0"/>
              <a:t>Og alt dette gjør plantene helt gratis, alt vi trenger å gjøre er å la dem vokse! Hadde dette vært science </a:t>
            </a:r>
            <a:r>
              <a:rPr lang="nb-NO" dirty="0" err="1"/>
              <a:t>fiction</a:t>
            </a:r>
            <a:r>
              <a:rPr lang="nb-NO" dirty="0"/>
              <a:t> hadde vi ikke trodd på det! </a:t>
            </a:r>
          </a:p>
        </p:txBody>
      </p:sp>
      <p:sp>
        <p:nvSpPr>
          <p:cNvPr id="4" name="Slide Number Placeholder 3">
            <a:extLst>
              <a:ext uri="{FF2B5EF4-FFF2-40B4-BE49-F238E27FC236}">
                <a16:creationId xmlns:a16="http://schemas.microsoft.com/office/drawing/2014/main" id="{7894DFA2-102B-FE55-F1A4-F70A26652D08}"/>
              </a:ext>
            </a:extLst>
          </p:cNvPr>
          <p:cNvSpPr>
            <a:spLocks noGrp="1"/>
          </p:cNvSpPr>
          <p:nvPr>
            <p:ph type="sldNum" sz="quarter" idx="5"/>
          </p:nvPr>
        </p:nvSpPr>
        <p:spPr/>
        <p:txBody>
          <a:bodyPr/>
          <a:lstStyle/>
          <a:p>
            <a:fld id="{EF8A2AF7-2D85-4421-9B02-2B5F9CC37447}" type="slidenum">
              <a:rPr lang="nb-NO" smtClean="0"/>
              <a:t>26</a:t>
            </a:fld>
            <a:endParaRPr lang="nb-NO"/>
          </a:p>
        </p:txBody>
      </p:sp>
    </p:spTree>
    <p:extLst>
      <p:ext uri="{BB962C8B-B14F-4D97-AF65-F5344CB8AC3E}">
        <p14:creationId xmlns:p14="http://schemas.microsoft.com/office/powerpoint/2010/main" val="143677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a:t>
            </a:r>
            <a:r>
              <a:rPr lang="en-US" err="1"/>
              <a:t>desember</a:t>
            </a:r>
            <a:r>
              <a:rPr lang="en-US"/>
              <a:t> I </a:t>
            </a:r>
            <a:r>
              <a:rPr lang="en-US" err="1"/>
              <a:t>fjor</a:t>
            </a:r>
            <a:r>
              <a:rPr lang="en-US"/>
              <a:t> </a:t>
            </a:r>
            <a:r>
              <a:rPr lang="en-US" err="1"/>
              <a:t>kom</a:t>
            </a:r>
            <a:r>
              <a:rPr lang="en-US"/>
              <a:t> 196 av </a:t>
            </a:r>
            <a:r>
              <a:rPr lang="en-US" err="1"/>
              <a:t>verdens</a:t>
            </a:r>
            <a:r>
              <a:rPr lang="en-US"/>
              <a:t> land </a:t>
            </a:r>
            <a:r>
              <a:rPr lang="en-US" err="1"/>
              <a:t>sammen</a:t>
            </a:r>
            <a:r>
              <a:rPr lang="en-US"/>
              <a:t> I </a:t>
            </a:r>
            <a:r>
              <a:rPr lang="en-US" err="1"/>
              <a:t>Montrela</a:t>
            </a:r>
            <a:r>
              <a:rPr lang="en-US"/>
              <a:t> I Canada for å </a:t>
            </a:r>
            <a:r>
              <a:rPr lang="en-US" err="1"/>
              <a:t>undertegne</a:t>
            </a:r>
            <a:r>
              <a:rPr lang="en-US"/>
              <a:t> Kunming-</a:t>
            </a:r>
            <a:r>
              <a:rPr lang="en-US" err="1"/>
              <a:t>Montral</a:t>
            </a:r>
            <a:r>
              <a:rPr lang="en-US"/>
              <a:t> Global Biodiversity Framework, </a:t>
            </a:r>
            <a:r>
              <a:rPr lang="en-US" err="1"/>
              <a:t>eller</a:t>
            </a:r>
            <a:r>
              <a:rPr lang="en-US"/>
              <a:t> </a:t>
            </a:r>
            <a:r>
              <a:rPr lang="en-US" err="1"/>
              <a:t>naturavtalen</a:t>
            </a:r>
            <a:r>
              <a:rPr lang="en-US"/>
              <a:t> </a:t>
            </a:r>
            <a:r>
              <a:rPr lang="en-US" err="1"/>
              <a:t>som</a:t>
            </a:r>
            <a:r>
              <a:rPr lang="en-US"/>
              <a:t> vi </a:t>
            </a:r>
            <a:r>
              <a:rPr lang="en-US" err="1"/>
              <a:t>sier</a:t>
            </a:r>
            <a:r>
              <a:rPr lang="en-US"/>
              <a:t> </a:t>
            </a:r>
            <a:r>
              <a:rPr lang="en-US" err="1"/>
              <a:t>på</a:t>
            </a:r>
            <a:r>
              <a:rPr lang="en-US"/>
              <a:t> </a:t>
            </a:r>
            <a:r>
              <a:rPr lang="en-US" err="1"/>
              <a:t>norsk</a:t>
            </a:r>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9A8DFF-E6D2-495E-AA18-0D97C56CCCF8}"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5374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DDDFA-9AF3-7BB9-3B85-BBE589A31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8DC5C-C4B7-0396-34E3-44F5515E10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5249EC-8FD2-0144-8F96-0B2EC52903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nb-NO" sz="1800">
                <a:effectLst/>
                <a:latin typeface="Calibri" panose="020F0502020204030204" pitchFamily="34" charset="0"/>
                <a:ea typeface="Calibri" panose="020F0502020204030204" pitchFamily="34" charset="0"/>
                <a:cs typeface="Times New Roman" panose="02020603050405020304" pitchFamily="18" charset="0"/>
              </a:rPr>
              <a:t>Og avtalen er både ambisiøs og kompleks! Fire overordna mål og 23 delmål, som jeg har tatt med den frihet å sammenstille i denne lille jukselappen. For hva sier Naturavtalen, egentlig?  Jo den sier at innen 2050 skal verdens land reversere tapet av natur, sikre bærekraftig bruk av naturen, dele naturgodene mer rettferdig, og vi skal sikre ressurser, både kunnskap og penger, er tilgjengelig sånn at vi skal kunne gjennomføre målene. De fire første av de 23 målene dreier seg om hva vi skal ta vare på – mang har sikkert hørt om 30% vern, men minst like viktig er mål nummer 1, som sier at vi skal ta hensyn til naturen i all arealplanlegging, altså også i de resterende 70% av landskapene våre. Vi skal restaurere natur og slutte å utrydde arter.  Der neste fire målene handler om hva vi må slutte med – overhøsting, å spre fremmede arter, forurensing, og skade fra klimaendringer. De neste fem sier noe om hva verden befolkning trenger for å være med på denne planen – bærekraftige primærnæringer som sikrer tilgang på mat, rettferdig tilgang  på og fordeling av naturgodene, men også mer natur inn i byer og tettsteder, der folk flest jo faktisk bor. Og de neste ti målene handler om hvordan vi skal få gjennomført alt dette. De handler om politikk, finans, subsidier, næringsliv, kunnskap data, og rettferdig fordeling. Her er det mye godt arbeid å ta tak i for politikerne våre! </a:t>
            </a:r>
          </a:p>
          <a:p>
            <a:pPr algn="l">
              <a:buFont typeface="+mj-lt"/>
              <a:buNone/>
            </a:pPr>
            <a:endParaRPr lang="nb-NO" b="0" i="0">
              <a:solidFill>
                <a:srgbClr val="333333"/>
              </a:solidFill>
              <a:effectLst/>
              <a:latin typeface="SanomatSans"/>
            </a:endParaRPr>
          </a:p>
          <a:p>
            <a:pPr algn="l">
              <a:buFont typeface="+mj-lt"/>
              <a:buNone/>
            </a:pPr>
            <a:endParaRPr lang="nb-NO" b="0" i="0">
              <a:solidFill>
                <a:srgbClr val="333333"/>
              </a:solidFill>
              <a:effectLst/>
              <a:latin typeface="SanomatSans"/>
            </a:endParaRPr>
          </a:p>
          <a:p>
            <a:pPr algn="l">
              <a:buFont typeface="+mj-lt"/>
              <a:buNone/>
            </a:pPr>
            <a:r>
              <a:rPr lang="nb-NO" b="0" i="0">
                <a:solidFill>
                  <a:srgbClr val="333333"/>
                </a:solidFill>
                <a:effectLst/>
                <a:latin typeface="SanomatSans"/>
              </a:rPr>
              <a:t>*******</a:t>
            </a:r>
          </a:p>
          <a:p>
            <a:pPr algn="l">
              <a:buFont typeface="+mj-lt"/>
              <a:buNone/>
            </a:pPr>
            <a:r>
              <a:rPr lang="nb-NO" b="0" i="0">
                <a:solidFill>
                  <a:srgbClr val="333333"/>
                </a:solidFill>
                <a:effectLst/>
                <a:latin typeface="SanomatSans"/>
              </a:rPr>
              <a:t>https://www.carbonbrief.org/cop15-key-outcomes-agreed-at-the-un-biodiversity-conference-in-montreal/</a:t>
            </a:r>
          </a:p>
          <a:p>
            <a:pPr algn="l">
              <a:buFont typeface="+mj-lt"/>
              <a:buAutoNum type="arabicPeriod"/>
            </a:pPr>
            <a:r>
              <a:rPr lang="nb-NO" b="0" i="0">
                <a:solidFill>
                  <a:srgbClr val="333333"/>
                </a:solidFill>
                <a:effectLst/>
                <a:latin typeface="SanomatSans"/>
              </a:rPr>
              <a:t>Effektiv forvaltning av land- og havbruksendringer, tap av svært viktige </a:t>
            </a:r>
            <a:r>
              <a:rPr lang="nb-NO" b="0" i="0" err="1">
                <a:solidFill>
                  <a:srgbClr val="333333"/>
                </a:solidFill>
                <a:effectLst/>
                <a:latin typeface="SanomatSans"/>
              </a:rPr>
              <a:t>biodiversområder</a:t>
            </a:r>
            <a:r>
              <a:rPr lang="nb-NO" b="0" i="0">
                <a:solidFill>
                  <a:srgbClr val="333333"/>
                </a:solidFill>
                <a:effectLst/>
                <a:latin typeface="SanomatSans"/>
              </a:rPr>
              <a:t> er nært null innen 2030</a:t>
            </a:r>
          </a:p>
          <a:p>
            <a:pPr algn="l">
              <a:buFont typeface="+mj-lt"/>
              <a:buAutoNum type="arabicPeriod"/>
            </a:pPr>
            <a:r>
              <a:rPr lang="nb-NO" b="0" i="0">
                <a:solidFill>
                  <a:srgbClr val="333333"/>
                </a:solidFill>
                <a:effectLst/>
                <a:latin typeface="SanomatSans"/>
              </a:rPr>
              <a:t>Effektiv restaurering av 30 prosent av forringede økosystemer innen 2030</a:t>
            </a:r>
          </a:p>
          <a:p>
            <a:pPr algn="l">
              <a:buFont typeface="+mj-lt"/>
              <a:buAutoNum type="arabicPeriod"/>
            </a:pPr>
            <a:r>
              <a:rPr lang="nb-NO" b="0" i="0">
                <a:solidFill>
                  <a:srgbClr val="333333"/>
                </a:solidFill>
                <a:effectLst/>
                <a:latin typeface="SanomatSans"/>
              </a:rPr>
              <a:t>Effektiv bevaring og forvaltning av 30 prosent av land og 30 prosent av hav innen 2030</a:t>
            </a:r>
          </a:p>
          <a:p>
            <a:pPr algn="l">
              <a:buFont typeface="+mj-lt"/>
              <a:buAutoNum type="arabicPeriod"/>
            </a:pPr>
            <a:r>
              <a:rPr lang="nb-NO" b="0" i="0">
                <a:solidFill>
                  <a:srgbClr val="333333"/>
                </a:solidFill>
                <a:effectLst/>
                <a:latin typeface="SanomatSans"/>
              </a:rPr>
              <a:t>Stoppe menneskeskapte utryddelser og opprettholde og gjenopprette genetisk mangfold</a:t>
            </a:r>
          </a:p>
          <a:p>
            <a:pPr algn="l">
              <a:buFont typeface="+mj-lt"/>
              <a:buAutoNum type="arabicPeriod"/>
            </a:pPr>
            <a:r>
              <a:rPr lang="nb-NO" b="0" i="0">
                <a:solidFill>
                  <a:srgbClr val="333333"/>
                </a:solidFill>
                <a:effectLst/>
                <a:latin typeface="SanomatSans"/>
              </a:rPr>
              <a:t>Bærekraftig bruk, høsting og handel med ville arter</a:t>
            </a:r>
          </a:p>
          <a:p>
            <a:pPr algn="l">
              <a:buFont typeface="+mj-lt"/>
              <a:buAutoNum type="arabicPeriod"/>
            </a:pPr>
            <a:r>
              <a:rPr lang="nb-NO" b="0" i="0">
                <a:solidFill>
                  <a:srgbClr val="333333"/>
                </a:solidFill>
                <a:effectLst/>
                <a:latin typeface="SanomatSans"/>
              </a:rPr>
              <a:t>Redusere eller eliminere virkningene av </a:t>
            </a:r>
            <a:r>
              <a:rPr lang="nb-NO" b="0" i="0" err="1">
                <a:solidFill>
                  <a:srgbClr val="333333"/>
                </a:solidFill>
                <a:effectLst/>
                <a:latin typeface="SanomatSans"/>
              </a:rPr>
              <a:t>invasive</a:t>
            </a:r>
            <a:r>
              <a:rPr lang="nb-NO" b="0" i="0">
                <a:solidFill>
                  <a:srgbClr val="333333"/>
                </a:solidFill>
                <a:effectLst/>
                <a:latin typeface="SanomatSans"/>
              </a:rPr>
              <a:t> fremmede arter, redusere etableringsraten for </a:t>
            </a:r>
            <a:r>
              <a:rPr lang="nb-NO" b="0" i="0" err="1">
                <a:solidFill>
                  <a:srgbClr val="333333"/>
                </a:solidFill>
                <a:effectLst/>
                <a:latin typeface="SanomatSans"/>
              </a:rPr>
              <a:t>invasive</a:t>
            </a:r>
            <a:r>
              <a:rPr lang="nb-NO" b="0" i="0">
                <a:solidFill>
                  <a:srgbClr val="333333"/>
                </a:solidFill>
                <a:effectLst/>
                <a:latin typeface="SanomatSans"/>
              </a:rPr>
              <a:t> arter med 50 prosent innen 2030</a:t>
            </a:r>
          </a:p>
          <a:p>
            <a:pPr algn="l">
              <a:buFont typeface="+mj-lt"/>
              <a:buAutoNum type="arabicPeriod"/>
            </a:pPr>
            <a:r>
              <a:rPr lang="nb-NO" b="0" i="0">
                <a:solidFill>
                  <a:srgbClr val="333333"/>
                </a:solidFill>
                <a:effectLst/>
                <a:latin typeface="SanomatSans"/>
              </a:rPr>
              <a:t>Redusere forurensningsrisiko og påvirkning fra alle kilder innen 2030, redusere den totale risikoen fra plantevernmidler med det halve</a:t>
            </a:r>
          </a:p>
          <a:p>
            <a:pPr algn="l">
              <a:buFont typeface="+mj-lt"/>
              <a:buAutoNum type="arabicPeriod"/>
            </a:pPr>
            <a:r>
              <a:rPr lang="nb-NO" b="0" i="0">
                <a:solidFill>
                  <a:srgbClr val="333333"/>
                </a:solidFill>
                <a:effectLst/>
                <a:latin typeface="SanomatSans"/>
              </a:rPr>
              <a:t>Minimere virkningene av klimaendringer og havforsuring på biologisk mangfold</a:t>
            </a:r>
          </a:p>
          <a:p>
            <a:pPr algn="l">
              <a:buFont typeface="+mj-lt"/>
              <a:buAutoNum type="arabicPeriod"/>
            </a:pPr>
            <a:r>
              <a:rPr lang="nb-NO" b="0" i="0">
                <a:solidFill>
                  <a:srgbClr val="333333"/>
                </a:solidFill>
                <a:effectLst/>
                <a:latin typeface="SanomatSans"/>
              </a:rPr>
              <a:t>Sikre bærekraftig bruk og forvaltning av ville arter, samtidig som urfolks sedvanebruk beskyttes</a:t>
            </a:r>
          </a:p>
          <a:p>
            <a:pPr algn="l">
              <a:buFont typeface="+mj-lt"/>
              <a:buAutoNum type="arabicPeriod"/>
            </a:pPr>
            <a:r>
              <a:rPr lang="nb-NO" b="0" i="0">
                <a:solidFill>
                  <a:srgbClr val="333333"/>
                </a:solidFill>
                <a:effectLst/>
                <a:latin typeface="SanomatSans"/>
              </a:rPr>
              <a:t>Bærekraftig forvaltning av områder under landbruk, akvakultur, fiskeri og skogbruk</a:t>
            </a:r>
          </a:p>
          <a:p>
            <a:pPr algn="l">
              <a:buFont typeface="+mj-lt"/>
              <a:buAutoNum type="arabicPeriod"/>
            </a:pPr>
            <a:r>
              <a:rPr lang="nb-NO" b="0" i="0">
                <a:solidFill>
                  <a:srgbClr val="333333"/>
                </a:solidFill>
                <a:effectLst/>
                <a:latin typeface="SanomatSans"/>
              </a:rPr>
              <a:t>Gjenopprette og forbedre økosystemfunksjonen gjennom naturbaserte løsninger og økosystembaserte tilnærminger</a:t>
            </a:r>
          </a:p>
          <a:p>
            <a:pPr algn="l">
              <a:buFont typeface="+mj-lt"/>
              <a:buAutoNum type="arabicPeriod"/>
            </a:pPr>
            <a:r>
              <a:rPr lang="nb-NO" b="0" i="0">
                <a:solidFill>
                  <a:srgbClr val="333333"/>
                </a:solidFill>
                <a:effectLst/>
                <a:latin typeface="SanomatSans"/>
              </a:rPr>
              <a:t>Øke arealet og kvaliteten på urbane grønne og blå rom</a:t>
            </a:r>
          </a:p>
          <a:p>
            <a:pPr algn="l">
              <a:buFont typeface="+mj-lt"/>
              <a:buAutoNum type="arabicPeriod"/>
            </a:pPr>
            <a:r>
              <a:rPr lang="nb-NO" b="0" i="0">
                <a:solidFill>
                  <a:srgbClr val="333333"/>
                </a:solidFill>
                <a:effectLst/>
                <a:latin typeface="SanomatSans"/>
              </a:rPr>
              <a:t>Rettferdig deling av goder ved bruk av genetiske ressurser</a:t>
            </a:r>
          </a:p>
          <a:p>
            <a:pPr algn="l">
              <a:buFont typeface="+mj-lt"/>
              <a:buAutoNum type="arabicPeriod"/>
            </a:pPr>
            <a:r>
              <a:rPr lang="nb-NO" b="0" i="0">
                <a:solidFill>
                  <a:srgbClr val="333333"/>
                </a:solidFill>
                <a:effectLst/>
                <a:latin typeface="SanomatSans"/>
              </a:rPr>
              <a:t>Integrere av biologisk mangfold i politikk og utvikling på tvers av alle sektorer</a:t>
            </a:r>
          </a:p>
          <a:p>
            <a:pPr algn="l">
              <a:buFont typeface="+mj-lt"/>
              <a:buAutoNum type="arabicPeriod"/>
            </a:pPr>
            <a:r>
              <a:rPr lang="nb-NO" b="0" i="0">
                <a:solidFill>
                  <a:srgbClr val="333333"/>
                </a:solidFill>
                <a:effectLst/>
                <a:latin typeface="SanomatSans"/>
              </a:rPr>
              <a:t>Gjøre det mulig for virksomheter å overvåke, vurdere og avsløre sin innvirkning på biologisk mangfold</a:t>
            </a:r>
          </a:p>
          <a:p>
            <a:pPr algn="l">
              <a:buFont typeface="+mj-lt"/>
              <a:buAutoNum type="arabicPeriod"/>
            </a:pPr>
            <a:r>
              <a:rPr lang="nb-NO" b="0" i="0">
                <a:solidFill>
                  <a:srgbClr val="333333"/>
                </a:solidFill>
                <a:effectLst/>
                <a:latin typeface="SanomatSans"/>
              </a:rPr>
              <a:t>Oppmuntre til bærekraftig forbruk, blant annet ved å halvere matsvinnet innen 2030</a:t>
            </a:r>
          </a:p>
          <a:p>
            <a:pPr algn="l">
              <a:buFont typeface="+mj-lt"/>
              <a:buAutoNum type="arabicPeriod"/>
            </a:pPr>
            <a:r>
              <a:rPr lang="nb-NO" b="0" i="0">
                <a:solidFill>
                  <a:srgbClr val="333333"/>
                </a:solidFill>
                <a:effectLst/>
                <a:latin typeface="SanomatSans"/>
              </a:rPr>
              <a:t>Styrke kapasiteten for biosikkerhetstiltak og sikre nyttedeling fra bioteknologi</a:t>
            </a:r>
          </a:p>
          <a:p>
            <a:pPr algn="l">
              <a:buFont typeface="+mj-lt"/>
              <a:buAutoNum type="arabicPeriod"/>
            </a:pPr>
            <a:r>
              <a:rPr lang="nb-NO" b="0" i="0">
                <a:solidFill>
                  <a:srgbClr val="333333"/>
                </a:solidFill>
                <a:effectLst/>
                <a:latin typeface="SanomatSans"/>
              </a:rPr>
              <a:t>Fase ut eller reformere skadelige subsidier på en rettferdig måte og redusere dem med 500 milliarder dollar innen 2030</a:t>
            </a:r>
          </a:p>
          <a:p>
            <a:pPr algn="l">
              <a:buFont typeface="+mj-lt"/>
              <a:buAutoNum type="arabicPeriod"/>
            </a:pPr>
            <a:r>
              <a:rPr lang="nb-NO" b="0" i="0">
                <a:solidFill>
                  <a:srgbClr val="333333"/>
                </a:solidFill>
                <a:effectLst/>
                <a:latin typeface="SanomatSans"/>
              </a:rPr>
              <a:t>Øke de økonomiske ressursene betydelig, mobilisere 200 milliarder dollar per år innen 2030 fra alle kilder, inkludert 30 milliarder dollar fra utviklede land til utviklingsland</a:t>
            </a:r>
          </a:p>
          <a:p>
            <a:pPr algn="l">
              <a:buFont typeface="+mj-lt"/>
              <a:buAutoNum type="arabicPeriod"/>
            </a:pPr>
            <a:r>
              <a:rPr lang="nb-NO" b="0" i="0">
                <a:solidFill>
                  <a:srgbClr val="333333"/>
                </a:solidFill>
                <a:effectLst/>
                <a:latin typeface="SanomatSans"/>
              </a:rPr>
              <a:t>Styrke kapasitetsbygging og teknologioverføring</a:t>
            </a:r>
          </a:p>
          <a:p>
            <a:pPr algn="l">
              <a:buFont typeface="+mj-lt"/>
              <a:buAutoNum type="arabicPeriod"/>
            </a:pPr>
            <a:r>
              <a:rPr lang="nb-NO" b="0" i="0">
                <a:solidFill>
                  <a:srgbClr val="333333"/>
                </a:solidFill>
                <a:effectLst/>
                <a:latin typeface="SanomatSans"/>
              </a:rPr>
              <a:t>Integrert og deltakende ledelse, herunder bruk av tradisjonell kunnskap</a:t>
            </a:r>
          </a:p>
          <a:p>
            <a:pPr algn="l">
              <a:buFont typeface="+mj-lt"/>
              <a:buAutoNum type="arabicPeriod"/>
            </a:pPr>
            <a:r>
              <a:rPr lang="nb-NO" b="0" i="0">
                <a:solidFill>
                  <a:srgbClr val="333333"/>
                </a:solidFill>
                <a:effectLst/>
                <a:latin typeface="SanomatSans"/>
              </a:rPr>
              <a:t>Rettferdig representasjon og deltakelse av urfolk og lokalsamfunn</a:t>
            </a:r>
          </a:p>
          <a:p>
            <a:pPr algn="l">
              <a:buFont typeface="+mj-lt"/>
              <a:buAutoNum type="arabicPeriod"/>
            </a:pPr>
            <a:r>
              <a:rPr lang="nb-NO" b="0" i="0">
                <a:solidFill>
                  <a:srgbClr val="333333"/>
                </a:solidFill>
                <a:effectLst/>
                <a:latin typeface="SanomatSans"/>
              </a:rPr>
              <a:t>Sikre likestilling i gjennomføringen av rammeverket</a:t>
            </a:r>
          </a:p>
          <a:p>
            <a:endParaRPr lang="nb-NO"/>
          </a:p>
        </p:txBody>
      </p:sp>
      <p:sp>
        <p:nvSpPr>
          <p:cNvPr id="4" name="Slide Number Placeholder 3">
            <a:extLst>
              <a:ext uri="{FF2B5EF4-FFF2-40B4-BE49-F238E27FC236}">
                <a16:creationId xmlns:a16="http://schemas.microsoft.com/office/drawing/2014/main" id="{B4009701-1071-383C-9705-13652971CA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8A2AF7-2D85-4421-9B02-2B5F9CC37447}"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0605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0225" y="904875"/>
            <a:ext cx="8040688" cy="4524375"/>
          </a:xfrm>
        </p:spPr>
      </p:sp>
      <p:sp>
        <p:nvSpPr>
          <p:cNvPr id="3" name="Notes Placeholder 2"/>
          <p:cNvSpPr>
            <a:spLocks noGrp="1"/>
          </p:cNvSpPr>
          <p:nvPr>
            <p:ph type="body" idx="1"/>
          </p:nvPr>
        </p:nvSpPr>
        <p:spPr/>
        <p:txBody>
          <a:bodyPr/>
          <a:lstStyle/>
          <a:p>
            <a:r>
              <a:rPr lang="nb-NO" sz="1800">
                <a:effectLst/>
                <a:latin typeface="Calibri" panose="020F0502020204030204" pitchFamily="34" charset="0"/>
                <a:ea typeface="Calibri" panose="020F0502020204030204" pitchFamily="34" charset="0"/>
                <a:cs typeface="Times New Roman" panose="02020603050405020304" pitchFamily="18" charset="0"/>
              </a:rPr>
              <a:t>Men det er ikke dermed sagt at det er lett! For en viktig ting arbeidet med Naturavtalen viser, og som Gerhardsen påpekte allerede i 1963, er at naturen henger sammen med det aller meste i samfunnet. I Hurdalsplattformen sa regjeringen at klima og natur skal være ramme rundt all politikk. Naturavtalens siste 10 punkter viser *hvordan* en sånn ramme kan se ut.  I norsk sammenheng betyr dette at vi må ta tak i de store prosessene i samfunnet – naturen mer en 50 verdier må tas med i beregningen i samfunnets beslutninger. Naturen må få plass rundt bordet når beslutningene tas. Naturen må ha et reelt rettsvern. Og skal vi greie dette må naturhensyn altså være ramma – de må inn som en forutsetning for samfunnsutviklingen, ikke bare i etterpåklokskap. (masse detaljer under hver punkt)</a:t>
            </a:r>
            <a:br>
              <a:rPr lang="nb-NO" sz="1800">
                <a:effectLst/>
                <a:latin typeface="Calibri" panose="020F0502020204030204" pitchFamily="34" charset="0"/>
                <a:ea typeface="Calibri" panose="020F0502020204030204" pitchFamily="34" charset="0"/>
                <a:cs typeface="Times New Roman" panose="02020603050405020304" pitchFamily="18" charset="0"/>
              </a:rPr>
            </a:b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r>
              <a:rPr lang="nb-NO" sz="1800">
                <a:effectLst/>
                <a:latin typeface="Calibri" panose="020F0502020204030204" pitchFamily="34" charset="0"/>
                <a:ea typeface="Calibri" panose="020F0502020204030204" pitchFamily="34" charset="0"/>
                <a:cs typeface="Times New Roman" panose="02020603050405020304" pitchFamily="18" charset="0"/>
              </a:rPr>
              <a:t>Skal vi får gjennomført dette må vi bygge et lag som er mye større enn bare miljøsida. Derfor er det viktig at regjeringen har gått i samarbeid med kommunenes sentralforbund i arbeidet med naturavtalen. Og at finanssektoren og næringslivet er på banen. </a:t>
            </a:r>
          </a:p>
          <a:p>
            <a:endParaRPr lang="nb-NO" sz="1800">
              <a:effectLst/>
              <a:latin typeface="Calibri" panose="020F0502020204030204" pitchFamily="34" charset="0"/>
              <a:cs typeface="Times New Roman" panose="02020603050405020304" pitchFamily="18" charset="0"/>
            </a:endParaRPr>
          </a:p>
          <a:p>
            <a:r>
              <a:rPr lang="nb-NO" sz="1800">
                <a:effectLst/>
                <a:latin typeface="Calibri" panose="020F0502020204030204" pitchFamily="34" charset="0"/>
                <a:cs typeface="Times New Roman" panose="02020603050405020304" pitchFamily="18" charset="0"/>
              </a:rPr>
              <a:t>****</a:t>
            </a:r>
          </a:p>
          <a:p>
            <a:endParaRPr lang="nb-NO" sz="1800">
              <a:effectLst/>
              <a:latin typeface="Calibri" panose="020F0502020204030204" pitchFamily="34" charset="0"/>
              <a:cs typeface="Times New Roman" panose="02020603050405020304" pitchFamily="18" charset="0"/>
            </a:endParaRPr>
          </a:p>
          <a:p>
            <a:r>
              <a:rPr lang="nb-NO"/>
              <a:t>Og det vi trenger er rett og slett en ny måte å forholde oss til naturen på både nasjonalt og globalt. </a:t>
            </a:r>
          </a:p>
          <a:p>
            <a:endParaRPr lang="nb-NO"/>
          </a:p>
          <a:p>
            <a:r>
              <a:rPr lang="nb-NO"/>
              <a:t>Vi må begynne å ta naturen, dens behov og de godene den gir, på alvor i samfunnets beslutninger. Skal vi klare det, må vi ta naturen med i de økonomiske beregningene, vi må ta den med i samfunnets planprosessene, og vi må gi naturen rettigheter. Det er mange underliggende poenger her som jeg ikke skal gå i dybden på her, men som jeg håper kommer fram i debattene etterpå. </a:t>
            </a:r>
          </a:p>
          <a:p>
            <a:endParaRPr lang="nb-NO"/>
          </a:p>
          <a:p>
            <a:r>
              <a:rPr lang="nb-NO"/>
              <a:t>Viktigst: tenke på naturen, naturens behov og naturens muligheter i forkant av beslutningene, ikke i etterpåklokskap! Klarer vi det kan vi også snu tankegangen, se på naturen som en positiv mulighet for oss, og ikke et problem eller en hindring for utviklingen.  </a:t>
            </a:r>
          </a:p>
        </p:txBody>
      </p:sp>
      <p:sp>
        <p:nvSpPr>
          <p:cNvPr id="4" name="Slide Number Placeholder 3"/>
          <p:cNvSpPr>
            <a:spLocks noGrp="1"/>
          </p:cNvSpPr>
          <p:nvPr>
            <p:ph type="sldNum" sz="quarter" idx="5"/>
          </p:nvPr>
        </p:nvSpPr>
        <p:spPr/>
        <p:txBody>
          <a:bodyPr/>
          <a:lstStyle/>
          <a:p>
            <a:fld id="{EF8A2AF7-2D85-4421-9B02-2B5F9CC37447}" type="slidenum">
              <a:rPr lang="nb-NO" smtClean="0"/>
              <a:t>32</a:t>
            </a:fld>
            <a:endParaRPr lang="nb-NO"/>
          </a:p>
        </p:txBody>
      </p:sp>
    </p:spTree>
    <p:extLst>
      <p:ext uri="{BB962C8B-B14F-4D97-AF65-F5344CB8AC3E}">
        <p14:creationId xmlns:p14="http://schemas.microsoft.com/office/powerpoint/2010/main" val="28414950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emf"/><Relationship Id="rId1" Type="http://schemas.openxmlformats.org/officeDocument/2006/relationships/slideMaster" Target="../slideMasters/slideMaster2.xml"/><Relationship Id="rId5" Type="http://schemas.openxmlformats.org/officeDocument/2006/relationships/image" Target="../media/image20.png"/><Relationship Id="rId4"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irst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115616" y="843558"/>
            <a:ext cx="6912768" cy="1912609"/>
          </a:xfrm>
        </p:spPr>
        <p:txBody>
          <a:bodyPr lIns="0" tIns="0" rIns="0" anchor="b" anchorCtr="0">
            <a:normAutofit/>
          </a:bodyPr>
          <a:lstStyle>
            <a:lvl1pPr marL="0" algn="ctr">
              <a:lnSpc>
                <a:spcPct val="100000"/>
              </a:lnSpc>
              <a:defRPr sz="3000" b="1" i="0" u="none" cap="none">
                <a:solidFill>
                  <a:schemeClr val="tx1">
                    <a:lumMod val="75000"/>
                    <a:lumOff val="25000"/>
                  </a:schemeClr>
                </a:solidFill>
                <a:latin typeface="Arial Black" panose="020B0604020202020204" pitchFamily="34" charset="0"/>
                <a:cs typeface="Arial Black" panose="020B0604020202020204" pitchFamily="34" charset="0"/>
              </a:defRPr>
            </a:lvl1pPr>
          </a:lstStyle>
          <a:p>
            <a:r>
              <a:rPr lang="en-GB" noProof="0"/>
              <a:t>Click to add title</a:t>
            </a:r>
          </a:p>
        </p:txBody>
      </p:sp>
      <p:sp>
        <p:nvSpPr>
          <p:cNvPr id="3" name="Undertittel 2"/>
          <p:cNvSpPr>
            <a:spLocks noGrp="1"/>
          </p:cNvSpPr>
          <p:nvPr>
            <p:ph type="subTitle" idx="1" hasCustomPrompt="1"/>
          </p:nvPr>
        </p:nvSpPr>
        <p:spPr>
          <a:xfrm>
            <a:off x="1115616" y="3147510"/>
            <a:ext cx="6912768" cy="936408"/>
          </a:xfrm>
        </p:spPr>
        <p:txBody>
          <a:bodyPr lIns="0" tIns="0" rIns="0" bIns="0">
            <a:noAutofit/>
          </a:bodyPr>
          <a:lstStyle>
            <a:lvl1pPr marL="0" indent="0" algn="ctr">
              <a:lnSpc>
                <a:spcPct val="100000"/>
              </a:lnSpc>
              <a:spcBef>
                <a:spcPts val="0"/>
              </a:spcBef>
              <a:buNone/>
              <a:defRPr sz="2400" baseline="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noProof="0"/>
              <a:t>Click to add subtitle</a:t>
            </a:r>
          </a:p>
        </p:txBody>
      </p:sp>
      <p:sp>
        <p:nvSpPr>
          <p:cNvPr id="8" name="Plassholder for bunntekst 7"/>
          <p:cNvSpPr>
            <a:spLocks noGrp="1"/>
          </p:cNvSpPr>
          <p:nvPr>
            <p:ph type="ftr" sz="quarter" idx="11"/>
          </p:nvPr>
        </p:nvSpPr>
        <p:spPr/>
        <p:txBody>
          <a:bodyPr/>
          <a:lstStyle>
            <a:lvl1pPr>
              <a:lnSpc>
                <a:spcPct val="100000"/>
              </a:lnSpc>
              <a:defRPr/>
            </a:lvl1pPr>
          </a:lstStyle>
          <a:p>
            <a:r>
              <a:rPr lang="nb-NO" err="1"/>
              <a:t>University</a:t>
            </a:r>
            <a:r>
              <a:rPr lang="nb-NO"/>
              <a:t> </a:t>
            </a:r>
            <a:r>
              <a:rPr lang="nb-NO" err="1"/>
              <a:t>of</a:t>
            </a:r>
            <a:r>
              <a:rPr lang="nb-NO"/>
              <a:t> Bergen</a:t>
            </a:r>
          </a:p>
        </p:txBody>
      </p:sp>
      <p:cxnSp>
        <p:nvCxnSpPr>
          <p:cNvPr id="7" name="Rett pil 6">
            <a:extLst>
              <a:ext uri="{FF2B5EF4-FFF2-40B4-BE49-F238E27FC236}">
                <a16:creationId xmlns:a16="http://schemas.microsoft.com/office/drawing/2014/main" id="{A34C3436-C71A-FB4A-8C35-92B3E09D274B}"/>
              </a:ext>
            </a:extLst>
          </p:cNvPr>
          <p:cNvCxnSpPr/>
          <p:nvPr userDrawn="1"/>
        </p:nvCxnSpPr>
        <p:spPr>
          <a:xfrm>
            <a:off x="4551995" y="-308570"/>
            <a:ext cx="0" cy="2107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kstSylinder 8">
            <a:extLst>
              <a:ext uri="{FF2B5EF4-FFF2-40B4-BE49-F238E27FC236}">
                <a16:creationId xmlns:a16="http://schemas.microsoft.com/office/drawing/2014/main" id="{8082DCD5-A22D-9844-A292-6B0CC74A5CBA}"/>
              </a:ext>
            </a:extLst>
          </p:cNvPr>
          <p:cNvSpPr txBox="1"/>
          <p:nvPr userDrawn="1"/>
        </p:nvSpPr>
        <p:spPr>
          <a:xfrm>
            <a:off x="1094929" y="-762054"/>
            <a:ext cx="6933455" cy="400110"/>
          </a:xfrm>
          <a:prstGeom prst="rect">
            <a:avLst/>
          </a:prstGeom>
          <a:noFill/>
          <a:ln w="12700">
            <a:solidFill>
              <a:schemeClr val="tx1">
                <a:lumMod val="50000"/>
                <a:lumOff val="50000"/>
              </a:schemeClr>
            </a:solidFill>
            <a:prstDash val="dash"/>
          </a:ln>
        </p:spPr>
        <p:txBody>
          <a:bodyPr wrap="square" rtlCol="0">
            <a:spAutoFit/>
          </a:bodyPr>
          <a:lstStyle/>
          <a:p>
            <a:pPr algn="ctr"/>
            <a:r>
              <a:rPr lang="en-US" sz="1000" i="1"/>
              <a:t>You can write unit/affiliation.</a:t>
            </a:r>
            <a:br>
              <a:rPr lang="en-US" sz="1000" i="1"/>
            </a:br>
            <a:r>
              <a:rPr lang="en-US" sz="1000" i="1"/>
              <a:t>To change content go to: Menu -&gt; Insert (Mac = Display) -&gt; Header and Footer</a:t>
            </a:r>
            <a:endParaRPr lang="nb-NO" sz="1000" i="1"/>
          </a:p>
        </p:txBody>
      </p:sp>
      <p:pic>
        <p:nvPicPr>
          <p:cNvPr id="10" name="Bilde 9">
            <a:extLst>
              <a:ext uri="{FF2B5EF4-FFF2-40B4-BE49-F238E27FC236}">
                <a16:creationId xmlns:a16="http://schemas.microsoft.com/office/drawing/2014/main" id="{72349FA0-A53E-6647-88C5-8931F1B3378E}"/>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4821833" y="3948983"/>
            <a:ext cx="3782535" cy="720000"/>
          </a:xfrm>
          <a:prstGeom prst="rect">
            <a:avLst/>
          </a:prstGeom>
        </p:spPr>
      </p:pic>
    </p:spTree>
    <p:extLst>
      <p:ext uri="{BB962C8B-B14F-4D97-AF65-F5344CB8AC3E}">
        <p14:creationId xmlns:p14="http://schemas.microsoft.com/office/powerpoint/2010/main" val="1782998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First page with pink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115616" y="843558"/>
            <a:ext cx="6912768" cy="1912609"/>
          </a:xfrm>
        </p:spPr>
        <p:txBody>
          <a:bodyPr lIns="0" tIns="0" rIns="0" anchor="b" anchorCtr="0">
            <a:normAutofit/>
          </a:bodyPr>
          <a:lstStyle>
            <a:lvl1pPr marL="0" algn="ctr">
              <a:lnSpc>
                <a:spcPct val="100000"/>
              </a:lnSpc>
              <a:defRPr sz="3000" b="1" i="0" u="none" cap="none">
                <a:solidFill>
                  <a:schemeClr val="tx1">
                    <a:lumMod val="75000"/>
                    <a:lumOff val="25000"/>
                  </a:schemeClr>
                </a:solidFill>
                <a:latin typeface="Arial Black" panose="020B0604020202020204" pitchFamily="34" charset="0"/>
                <a:cs typeface="Arial Black" panose="020B0604020202020204" pitchFamily="34" charset="0"/>
              </a:defRPr>
            </a:lvl1pPr>
          </a:lstStyle>
          <a:p>
            <a:r>
              <a:rPr lang="nb-NO" err="1"/>
              <a:t>Click</a:t>
            </a:r>
            <a:r>
              <a:rPr lang="nb-NO"/>
              <a:t> to </a:t>
            </a:r>
            <a:r>
              <a:rPr lang="nb-NO" err="1"/>
              <a:t>add</a:t>
            </a:r>
            <a:r>
              <a:rPr lang="nb-NO"/>
              <a:t> </a:t>
            </a:r>
            <a:r>
              <a:rPr lang="nb-NO" err="1"/>
              <a:t>title</a:t>
            </a:r>
            <a:endParaRPr lang="nb-NO"/>
          </a:p>
        </p:txBody>
      </p:sp>
      <p:sp>
        <p:nvSpPr>
          <p:cNvPr id="3" name="Undertittel 2"/>
          <p:cNvSpPr>
            <a:spLocks noGrp="1"/>
          </p:cNvSpPr>
          <p:nvPr>
            <p:ph type="subTitle" idx="1" hasCustomPrompt="1"/>
          </p:nvPr>
        </p:nvSpPr>
        <p:spPr>
          <a:xfrm>
            <a:off x="1115616" y="3147510"/>
            <a:ext cx="6912768" cy="936408"/>
          </a:xfrm>
        </p:spPr>
        <p:txBody>
          <a:bodyPr lIns="0" tIns="0" rIns="0" bIns="0">
            <a:noAutofit/>
          </a:bodyPr>
          <a:lstStyle>
            <a:lvl1pPr marL="0" indent="0" algn="ctr">
              <a:lnSpc>
                <a:spcPct val="100000"/>
              </a:lnSpc>
              <a:spcBef>
                <a:spcPts val="0"/>
              </a:spcBef>
              <a:buNone/>
              <a:defRPr sz="2400" baseline="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err="1"/>
              <a:t>Click</a:t>
            </a:r>
            <a:r>
              <a:rPr lang="nb-NO"/>
              <a:t> to </a:t>
            </a:r>
            <a:r>
              <a:rPr lang="nb-NO" err="1"/>
              <a:t>add</a:t>
            </a:r>
            <a:r>
              <a:rPr lang="nb-NO"/>
              <a:t> </a:t>
            </a:r>
            <a:r>
              <a:rPr lang="nb-NO" err="1"/>
              <a:t>subtitle</a:t>
            </a:r>
            <a:endParaRPr lang="nb-NO"/>
          </a:p>
        </p:txBody>
      </p:sp>
      <p:sp>
        <p:nvSpPr>
          <p:cNvPr id="8" name="Plassholder for bunntekst 7"/>
          <p:cNvSpPr>
            <a:spLocks noGrp="1"/>
          </p:cNvSpPr>
          <p:nvPr>
            <p:ph type="ftr" sz="quarter" idx="11"/>
          </p:nvPr>
        </p:nvSpPr>
        <p:spPr/>
        <p:txBody>
          <a:bodyPr/>
          <a:lstStyle>
            <a:lvl1pPr>
              <a:lnSpc>
                <a:spcPct val="100000"/>
              </a:lnSpc>
              <a:defRPr/>
            </a:lvl1pPr>
          </a:lstStyle>
          <a:p>
            <a:r>
              <a:rPr lang="nb-NO" err="1"/>
              <a:t>University</a:t>
            </a:r>
            <a:r>
              <a:rPr lang="nb-NO"/>
              <a:t> </a:t>
            </a:r>
            <a:r>
              <a:rPr lang="nb-NO" err="1"/>
              <a:t>of</a:t>
            </a:r>
            <a:r>
              <a:rPr lang="nb-NO"/>
              <a:t> Bergen</a:t>
            </a:r>
          </a:p>
        </p:txBody>
      </p:sp>
      <p:pic>
        <p:nvPicPr>
          <p:cNvPr id="11" name="Bilde 10">
            <a:extLst>
              <a:ext uri="{FF2B5EF4-FFF2-40B4-BE49-F238E27FC236}">
                <a16:creationId xmlns:a16="http://schemas.microsoft.com/office/drawing/2014/main" id="{1D185F72-5C4F-B34D-90E7-52435FF8346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4821833" y="3948983"/>
            <a:ext cx="3782535" cy="720000"/>
          </a:xfrm>
          <a:prstGeom prst="rect">
            <a:avLst/>
          </a:prstGeom>
        </p:spPr>
      </p:pic>
      <p:cxnSp>
        <p:nvCxnSpPr>
          <p:cNvPr id="12" name="Rett pil 11">
            <a:extLst>
              <a:ext uri="{FF2B5EF4-FFF2-40B4-BE49-F238E27FC236}">
                <a16:creationId xmlns:a16="http://schemas.microsoft.com/office/drawing/2014/main" id="{439F1D30-E75C-384D-BE56-671A855B017F}"/>
              </a:ext>
            </a:extLst>
          </p:cNvPr>
          <p:cNvCxnSpPr/>
          <p:nvPr userDrawn="1"/>
        </p:nvCxnSpPr>
        <p:spPr>
          <a:xfrm>
            <a:off x="4551995" y="-308570"/>
            <a:ext cx="0" cy="2107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kstSylinder 12">
            <a:extLst>
              <a:ext uri="{FF2B5EF4-FFF2-40B4-BE49-F238E27FC236}">
                <a16:creationId xmlns:a16="http://schemas.microsoft.com/office/drawing/2014/main" id="{7C9F3718-DF27-0A43-B932-6B42AC990253}"/>
              </a:ext>
            </a:extLst>
          </p:cNvPr>
          <p:cNvSpPr txBox="1"/>
          <p:nvPr userDrawn="1"/>
        </p:nvSpPr>
        <p:spPr>
          <a:xfrm>
            <a:off x="1094929" y="-762054"/>
            <a:ext cx="6933455" cy="400110"/>
          </a:xfrm>
          <a:prstGeom prst="rect">
            <a:avLst/>
          </a:prstGeom>
          <a:noFill/>
          <a:ln w="12700">
            <a:solidFill>
              <a:schemeClr val="tx1">
                <a:lumMod val="50000"/>
                <a:lumOff val="50000"/>
              </a:schemeClr>
            </a:solidFill>
            <a:prstDash val="dash"/>
          </a:ln>
        </p:spPr>
        <p:txBody>
          <a:bodyPr wrap="square" rtlCol="0">
            <a:spAutoFit/>
          </a:bodyPr>
          <a:lstStyle/>
          <a:p>
            <a:pPr algn="ctr"/>
            <a:r>
              <a:rPr lang="en-US" sz="1000" i="1"/>
              <a:t>You can write unit/affiliation.</a:t>
            </a:r>
            <a:br>
              <a:rPr lang="en-US" sz="1000" i="1"/>
            </a:br>
            <a:r>
              <a:rPr lang="en-US" sz="1000" i="1"/>
              <a:t>To change content go to: Menu -&gt; Insert (Mac = Display) -&gt; Header and Footer</a:t>
            </a:r>
            <a:endParaRPr lang="nb-NO" sz="1000" i="1"/>
          </a:p>
        </p:txBody>
      </p:sp>
    </p:spTree>
    <p:extLst>
      <p:ext uri="{BB962C8B-B14F-4D97-AF65-F5344CB8AC3E}">
        <p14:creationId xmlns:p14="http://schemas.microsoft.com/office/powerpoint/2010/main" val="2232587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rst page with pict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9F581FC9-99B3-254C-94AA-E2A348666E38}"/>
              </a:ext>
            </a:extLst>
          </p:cNvPr>
          <p:cNvSpPr>
            <a:spLocks noGrp="1"/>
          </p:cNvSpPr>
          <p:nvPr>
            <p:ph type="pic" sz="quarter" idx="12" hasCustomPrompt="1"/>
          </p:nvPr>
        </p:nvSpPr>
        <p:spPr>
          <a:xfrm>
            <a:off x="259200" y="259200"/>
            <a:ext cx="8622000" cy="2703600"/>
          </a:xfrm>
        </p:spPr>
        <p:txBody>
          <a:bodyPr/>
          <a:lstStyle/>
          <a:p>
            <a:r>
              <a:rPr lang="nb-NO"/>
              <a:t>Picture</a:t>
            </a:r>
          </a:p>
        </p:txBody>
      </p:sp>
      <p:sp>
        <p:nvSpPr>
          <p:cNvPr id="7" name="Rektangel 6">
            <a:extLst>
              <a:ext uri="{FF2B5EF4-FFF2-40B4-BE49-F238E27FC236}">
                <a16:creationId xmlns:a16="http://schemas.microsoft.com/office/drawing/2014/main" id="{9C451960-1C73-5142-9372-646907BA7A21}"/>
              </a:ext>
            </a:extLst>
          </p:cNvPr>
          <p:cNvSpPr/>
          <p:nvPr userDrawn="1"/>
        </p:nvSpPr>
        <p:spPr>
          <a:xfrm>
            <a:off x="259200" y="2962800"/>
            <a:ext cx="8622000" cy="2016224"/>
          </a:xfrm>
          <a:prstGeom prst="rect">
            <a:avLst/>
          </a:prstGeom>
          <a:solidFill>
            <a:srgbClr val="E54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hasCustomPrompt="1"/>
          </p:nvPr>
        </p:nvSpPr>
        <p:spPr>
          <a:xfrm>
            <a:off x="1115616" y="3169730"/>
            <a:ext cx="6120680" cy="842180"/>
          </a:xfrm>
        </p:spPr>
        <p:txBody>
          <a:bodyPr lIns="0" tIns="0" rIns="0" anchor="b" anchorCtr="0">
            <a:normAutofit/>
          </a:bodyPr>
          <a:lstStyle>
            <a:lvl1pPr marL="0" algn="l">
              <a:lnSpc>
                <a:spcPct val="100000"/>
              </a:lnSpc>
              <a:defRPr sz="3000" b="1" i="0" u="none" cap="none">
                <a:solidFill>
                  <a:schemeClr val="bg1"/>
                </a:solidFill>
                <a:latin typeface="Arial Black" panose="020B0604020202020204" pitchFamily="34" charset="0"/>
                <a:cs typeface="Arial Black" panose="020B0604020202020204" pitchFamily="34" charset="0"/>
              </a:defRPr>
            </a:lvl1pPr>
          </a:lstStyle>
          <a:p>
            <a:r>
              <a:rPr lang="nb-NO" err="1"/>
              <a:t>Click</a:t>
            </a:r>
            <a:r>
              <a:rPr lang="nb-NO"/>
              <a:t> to </a:t>
            </a:r>
            <a:r>
              <a:rPr lang="nb-NO" err="1"/>
              <a:t>add</a:t>
            </a:r>
            <a:r>
              <a:rPr lang="nb-NO"/>
              <a:t> </a:t>
            </a:r>
            <a:r>
              <a:rPr lang="nb-NO" err="1"/>
              <a:t>title</a:t>
            </a:r>
            <a:endParaRPr lang="nb-NO"/>
          </a:p>
        </p:txBody>
      </p:sp>
      <p:sp>
        <p:nvSpPr>
          <p:cNvPr id="3" name="Undertittel 2"/>
          <p:cNvSpPr>
            <a:spLocks noGrp="1"/>
          </p:cNvSpPr>
          <p:nvPr>
            <p:ph type="subTitle" idx="1" hasCustomPrompt="1"/>
          </p:nvPr>
        </p:nvSpPr>
        <p:spPr>
          <a:xfrm>
            <a:off x="1115616" y="4083614"/>
            <a:ext cx="6120680" cy="671086"/>
          </a:xfrm>
        </p:spPr>
        <p:txBody>
          <a:bodyPr lIns="0" tIns="0" rIns="0" bIns="0">
            <a:noAutofit/>
          </a:bodyPr>
          <a:lstStyle>
            <a:lvl1pPr marL="0" indent="0" algn="l">
              <a:lnSpc>
                <a:spcPct val="100000"/>
              </a:lnSpc>
              <a:spcBef>
                <a:spcPts val="0"/>
              </a:spcBef>
              <a:buNone/>
              <a:defRPr sz="1700" baseline="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err="1"/>
              <a:t>Click</a:t>
            </a:r>
            <a:r>
              <a:rPr lang="nb-NO"/>
              <a:t> to </a:t>
            </a:r>
            <a:r>
              <a:rPr lang="nb-NO" err="1"/>
              <a:t>add</a:t>
            </a:r>
            <a:r>
              <a:rPr lang="nb-NO"/>
              <a:t> </a:t>
            </a:r>
            <a:r>
              <a:rPr lang="nb-NO" err="1"/>
              <a:t>subtitle</a:t>
            </a:r>
            <a:endParaRPr lang="nb-NO"/>
          </a:p>
        </p:txBody>
      </p:sp>
      <p:sp>
        <p:nvSpPr>
          <p:cNvPr id="8" name="Plassholder for bunntekst 7"/>
          <p:cNvSpPr>
            <a:spLocks noGrp="1"/>
          </p:cNvSpPr>
          <p:nvPr>
            <p:ph type="ftr" sz="quarter" idx="11"/>
          </p:nvPr>
        </p:nvSpPr>
        <p:spPr/>
        <p:txBody>
          <a:bodyPr/>
          <a:lstStyle>
            <a:lvl1pPr>
              <a:defRPr>
                <a:solidFill>
                  <a:schemeClr val="bg1"/>
                </a:solidFill>
              </a:defRPr>
            </a:lvl1pPr>
          </a:lstStyle>
          <a:p>
            <a:r>
              <a:rPr lang="nb-NO"/>
              <a:t>University of Bergen</a:t>
            </a:r>
          </a:p>
        </p:txBody>
      </p:sp>
      <p:pic>
        <p:nvPicPr>
          <p:cNvPr id="20" name="Bilde 19" descr="Et bilde som inneholder bord&#10;&#10;Automatisk generert beskrivelse">
            <a:extLst>
              <a:ext uri="{FF2B5EF4-FFF2-40B4-BE49-F238E27FC236}">
                <a16:creationId xmlns:a16="http://schemas.microsoft.com/office/drawing/2014/main" id="{CEE9D729-C29A-1946-A8F1-7593F293FD4F}"/>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Bilde 12">
            <a:extLst>
              <a:ext uri="{FF2B5EF4-FFF2-40B4-BE49-F238E27FC236}">
                <a16:creationId xmlns:a16="http://schemas.microsoft.com/office/drawing/2014/main" id="{1E508563-5736-5F46-BC43-BC967D272581}"/>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7884368" y="3948983"/>
            <a:ext cx="720000" cy="720000"/>
          </a:xfrm>
          <a:prstGeom prst="rect">
            <a:avLst/>
          </a:prstGeom>
        </p:spPr>
      </p:pic>
      <p:cxnSp>
        <p:nvCxnSpPr>
          <p:cNvPr id="11" name="Rett pil 10">
            <a:extLst>
              <a:ext uri="{FF2B5EF4-FFF2-40B4-BE49-F238E27FC236}">
                <a16:creationId xmlns:a16="http://schemas.microsoft.com/office/drawing/2014/main" id="{3B23B4CB-6C19-5A46-AB2F-5A30A7EBDF25}"/>
              </a:ext>
            </a:extLst>
          </p:cNvPr>
          <p:cNvCxnSpPr/>
          <p:nvPr userDrawn="1"/>
        </p:nvCxnSpPr>
        <p:spPr>
          <a:xfrm>
            <a:off x="4551995" y="-308570"/>
            <a:ext cx="0" cy="21079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kstSylinder 11">
            <a:extLst>
              <a:ext uri="{FF2B5EF4-FFF2-40B4-BE49-F238E27FC236}">
                <a16:creationId xmlns:a16="http://schemas.microsoft.com/office/drawing/2014/main" id="{5062446D-F9CC-7F4E-944B-00DFEB18B396}"/>
              </a:ext>
            </a:extLst>
          </p:cNvPr>
          <p:cNvSpPr txBox="1"/>
          <p:nvPr userDrawn="1"/>
        </p:nvSpPr>
        <p:spPr>
          <a:xfrm>
            <a:off x="1094929" y="-762054"/>
            <a:ext cx="6933455" cy="400110"/>
          </a:xfrm>
          <a:prstGeom prst="rect">
            <a:avLst/>
          </a:prstGeom>
          <a:noFill/>
          <a:ln w="12700">
            <a:solidFill>
              <a:schemeClr val="tx1">
                <a:lumMod val="50000"/>
                <a:lumOff val="50000"/>
              </a:schemeClr>
            </a:solidFill>
            <a:prstDash val="dash"/>
          </a:ln>
        </p:spPr>
        <p:txBody>
          <a:bodyPr wrap="square" rtlCol="0">
            <a:spAutoFit/>
          </a:bodyPr>
          <a:lstStyle/>
          <a:p>
            <a:pPr algn="ctr"/>
            <a:r>
              <a:rPr lang="en-US" sz="1000" i="1"/>
              <a:t>You can write unit/affiliation.</a:t>
            </a:r>
            <a:br>
              <a:rPr lang="en-US" sz="1000" i="1"/>
            </a:br>
            <a:r>
              <a:rPr lang="en-US" sz="1000" i="1"/>
              <a:t>To change content go to: Menu -&gt; Insert (Mac = Display) -&gt; Header and Footer</a:t>
            </a:r>
            <a:endParaRPr lang="nb-NO" sz="1000" i="1"/>
          </a:p>
        </p:txBody>
      </p:sp>
    </p:spTree>
    <p:extLst>
      <p:ext uri="{BB962C8B-B14F-4D97-AF65-F5344CB8AC3E}">
        <p14:creationId xmlns:p14="http://schemas.microsoft.com/office/powerpoint/2010/main" val="3760653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022920" y="804231"/>
            <a:ext cx="7077472" cy="489701"/>
          </a:xfrm>
        </p:spPr>
        <p:txBody>
          <a:bodyPr>
            <a:noAutofit/>
          </a:bodyPr>
          <a:lstStyle>
            <a:lvl1pPr>
              <a:lnSpc>
                <a:spcPct val="100000"/>
              </a:lnSpc>
              <a:defRPr sz="2800" b="1" i="0"/>
            </a:lvl1pPr>
          </a:lstStyle>
          <a:p>
            <a:r>
              <a:rPr lang="nb-NO" err="1"/>
              <a:t>Click</a:t>
            </a:r>
            <a:r>
              <a:rPr lang="nb-NO"/>
              <a:t> to </a:t>
            </a:r>
            <a:r>
              <a:rPr lang="nb-NO" err="1"/>
              <a:t>add</a:t>
            </a:r>
            <a:r>
              <a:rPr lang="nb-NO"/>
              <a:t> </a:t>
            </a:r>
            <a:r>
              <a:rPr lang="nb-NO" err="1"/>
              <a:t>title</a:t>
            </a:r>
            <a:endParaRPr lang="nb-NO"/>
          </a:p>
        </p:txBody>
      </p:sp>
      <p:sp>
        <p:nvSpPr>
          <p:cNvPr id="3" name="Plassholder for innhold 2"/>
          <p:cNvSpPr>
            <a:spLocks noGrp="1"/>
          </p:cNvSpPr>
          <p:nvPr>
            <p:ph idx="1" hasCustomPrompt="1"/>
          </p:nvPr>
        </p:nvSpPr>
        <p:spPr>
          <a:xfrm>
            <a:off x="1022920" y="1455950"/>
            <a:ext cx="7077472" cy="2916000"/>
          </a:xfrm>
        </p:spPr>
        <p:txBody>
          <a:bodyPr>
            <a:normAutofit/>
          </a:bodyPr>
          <a:lstStyle>
            <a:lvl1pPr>
              <a:defRPr sz="2000">
                <a:solidFill>
                  <a:schemeClr val="tx1">
                    <a:lumMod val="75000"/>
                    <a:lumOff val="25000"/>
                  </a:schemeClr>
                </a:solidFill>
                <a:latin typeface="+mn-lt"/>
              </a:defRPr>
            </a:lvl1pPr>
            <a:lvl2pPr>
              <a:defRPr sz="20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4" name="Plassholder for dato 3"/>
          <p:cNvSpPr>
            <a:spLocks noGrp="1"/>
          </p:cNvSpPr>
          <p:nvPr>
            <p:ph type="dt" sz="half" idx="10"/>
          </p:nvPr>
        </p:nvSpPr>
        <p:spPr>
          <a:xfrm>
            <a:off x="467544" y="4587974"/>
            <a:ext cx="936104" cy="162018"/>
          </a:xfrm>
        </p:spPr>
        <p:txBody>
          <a:bodyPr/>
          <a:lstStyle>
            <a:lvl1pPr>
              <a:defRPr sz="900"/>
            </a:lvl1pPr>
          </a:lstStyle>
          <a:p>
            <a:r>
              <a:rPr lang="nb-NO"/>
              <a:t>Date</a:t>
            </a:r>
          </a:p>
        </p:txBody>
      </p:sp>
      <p:sp>
        <p:nvSpPr>
          <p:cNvPr id="5" name="Plassholder for bunntekst 4"/>
          <p:cNvSpPr>
            <a:spLocks noGrp="1"/>
          </p:cNvSpPr>
          <p:nvPr>
            <p:ph type="ftr" sz="quarter" idx="11"/>
          </p:nvPr>
        </p:nvSpPr>
        <p:spPr/>
        <p:txBody>
          <a:bodyPr/>
          <a:lstStyle/>
          <a:p>
            <a:r>
              <a:rPr lang="nb-NO"/>
              <a:t>University of Bergen</a:t>
            </a:r>
          </a:p>
        </p:txBody>
      </p:sp>
      <p:sp>
        <p:nvSpPr>
          <p:cNvPr id="6" name="Plassholder for lysbildenummer 5"/>
          <p:cNvSpPr>
            <a:spLocks noGrp="1"/>
          </p:cNvSpPr>
          <p:nvPr>
            <p:ph type="sldNum" sz="quarter" idx="12"/>
          </p:nvPr>
        </p:nvSpPr>
        <p:spPr>
          <a:xfrm>
            <a:off x="1702418" y="4587974"/>
            <a:ext cx="709342" cy="162018"/>
          </a:xfrm>
        </p:spPr>
        <p:txBody>
          <a:bodyPr/>
          <a:lstStyle>
            <a:lvl1pPr>
              <a:defRPr sz="900"/>
            </a:lvl1pPr>
          </a:lstStyle>
          <a:p>
            <a:r>
              <a:rPr lang="nb-NO"/>
              <a:t>Page </a:t>
            </a:r>
            <a:fld id="{06C54713-27B5-4268-B680-29C9FB350413}" type="slidenum">
              <a:rPr lang="nb-NO" smtClean="0"/>
              <a:pPr/>
              <a:t>‹#›</a:t>
            </a:fld>
            <a:endParaRPr lang="nb-NO"/>
          </a:p>
        </p:txBody>
      </p:sp>
      <p:pic>
        <p:nvPicPr>
          <p:cNvPr id="8" name="Bilde 7" descr="Et bilde som inneholder foto, flaske, stang, klokke&#10;&#10;Automatisk generert beskrivelse">
            <a:extLst>
              <a:ext uri="{FF2B5EF4-FFF2-40B4-BE49-F238E27FC236}">
                <a16:creationId xmlns:a16="http://schemas.microsoft.com/office/drawing/2014/main" id="{6E6226CF-0285-E742-94F3-EEAD2EAE03B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884368" y="3948983"/>
            <a:ext cx="720000" cy="720000"/>
          </a:xfrm>
          <a:prstGeom prst="rect">
            <a:avLst/>
          </a:prstGeom>
        </p:spPr>
      </p:pic>
    </p:spTree>
    <p:extLst>
      <p:ext uri="{BB962C8B-B14F-4D97-AF65-F5344CB8AC3E}">
        <p14:creationId xmlns:p14="http://schemas.microsoft.com/office/powerpoint/2010/main" val="1369744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with pink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022920" y="804231"/>
            <a:ext cx="7077472" cy="489701"/>
          </a:xfrm>
        </p:spPr>
        <p:txBody>
          <a:bodyPr>
            <a:noAutofit/>
          </a:bodyPr>
          <a:lstStyle>
            <a:lvl1pPr>
              <a:lnSpc>
                <a:spcPct val="100000"/>
              </a:lnSpc>
              <a:defRPr sz="2800" b="1" i="0"/>
            </a:lvl1pPr>
          </a:lstStyle>
          <a:p>
            <a:r>
              <a:rPr lang="nb-NO" err="1"/>
              <a:t>Click</a:t>
            </a:r>
            <a:r>
              <a:rPr lang="nb-NO"/>
              <a:t> to </a:t>
            </a:r>
            <a:r>
              <a:rPr lang="nb-NO" err="1"/>
              <a:t>add</a:t>
            </a:r>
            <a:r>
              <a:rPr lang="nb-NO"/>
              <a:t> </a:t>
            </a:r>
            <a:r>
              <a:rPr lang="nb-NO" err="1"/>
              <a:t>title</a:t>
            </a:r>
            <a:endParaRPr lang="nb-NO"/>
          </a:p>
        </p:txBody>
      </p:sp>
      <p:sp>
        <p:nvSpPr>
          <p:cNvPr id="3" name="Plassholder for innhold 2"/>
          <p:cNvSpPr>
            <a:spLocks noGrp="1"/>
          </p:cNvSpPr>
          <p:nvPr>
            <p:ph idx="1" hasCustomPrompt="1"/>
          </p:nvPr>
        </p:nvSpPr>
        <p:spPr>
          <a:xfrm>
            <a:off x="1022920" y="1455950"/>
            <a:ext cx="7077472" cy="2916000"/>
          </a:xfrm>
        </p:spPr>
        <p:txBody>
          <a:bodyPr>
            <a:normAutofit/>
          </a:bodyPr>
          <a:lstStyle>
            <a:lvl1pPr>
              <a:defRPr sz="2000">
                <a:solidFill>
                  <a:schemeClr val="tx1">
                    <a:lumMod val="75000"/>
                    <a:lumOff val="25000"/>
                  </a:schemeClr>
                </a:solidFill>
                <a:latin typeface="+mn-lt"/>
              </a:defRPr>
            </a:lvl1pPr>
            <a:lvl2pPr>
              <a:defRPr sz="20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4" name="Plassholder for dato 3"/>
          <p:cNvSpPr>
            <a:spLocks noGrp="1"/>
          </p:cNvSpPr>
          <p:nvPr>
            <p:ph type="dt" sz="half" idx="10"/>
          </p:nvPr>
        </p:nvSpPr>
        <p:spPr>
          <a:xfrm>
            <a:off x="467544" y="4587974"/>
            <a:ext cx="936104" cy="162018"/>
          </a:xfrm>
        </p:spPr>
        <p:txBody>
          <a:bodyPr/>
          <a:lstStyle>
            <a:lvl1pPr>
              <a:defRPr sz="900"/>
            </a:lvl1pPr>
          </a:lstStyle>
          <a:p>
            <a:r>
              <a:rPr lang="nb-NO"/>
              <a:t>Date</a:t>
            </a:r>
          </a:p>
        </p:txBody>
      </p:sp>
      <p:sp>
        <p:nvSpPr>
          <p:cNvPr id="5" name="Plassholder for bunntekst 4"/>
          <p:cNvSpPr>
            <a:spLocks noGrp="1"/>
          </p:cNvSpPr>
          <p:nvPr>
            <p:ph type="ftr" sz="quarter" idx="11"/>
          </p:nvPr>
        </p:nvSpPr>
        <p:spPr/>
        <p:txBody>
          <a:bodyPr/>
          <a:lstStyle/>
          <a:p>
            <a:r>
              <a:rPr lang="nb-NO"/>
              <a:t>University of Bergen</a:t>
            </a:r>
          </a:p>
        </p:txBody>
      </p:sp>
      <p:sp>
        <p:nvSpPr>
          <p:cNvPr id="6" name="Plassholder for lysbildenummer 5"/>
          <p:cNvSpPr>
            <a:spLocks noGrp="1"/>
          </p:cNvSpPr>
          <p:nvPr>
            <p:ph type="sldNum" sz="quarter" idx="12"/>
          </p:nvPr>
        </p:nvSpPr>
        <p:spPr>
          <a:xfrm>
            <a:off x="1702418" y="4587974"/>
            <a:ext cx="709342" cy="162018"/>
          </a:xfrm>
        </p:spPr>
        <p:txBody>
          <a:bodyPr/>
          <a:lstStyle>
            <a:lvl1pPr>
              <a:defRPr sz="900"/>
            </a:lvl1pPr>
          </a:lstStyle>
          <a:p>
            <a:r>
              <a:rPr lang="nb-NO"/>
              <a:t>Page </a:t>
            </a:r>
            <a:fld id="{06C54713-27B5-4268-B680-29C9FB350413}" type="slidenum">
              <a:rPr lang="nb-NO" smtClean="0"/>
              <a:pPr/>
              <a:t>‹#›</a:t>
            </a:fld>
            <a:endParaRPr lang="nb-NO"/>
          </a:p>
        </p:txBody>
      </p:sp>
      <p:pic>
        <p:nvPicPr>
          <p:cNvPr id="8" name="Bilde 7" descr="Et bilde som inneholder foto, flaske, stang, klokke&#10;&#10;Automatisk generert beskrivelse">
            <a:extLst>
              <a:ext uri="{FF2B5EF4-FFF2-40B4-BE49-F238E27FC236}">
                <a16:creationId xmlns:a16="http://schemas.microsoft.com/office/drawing/2014/main" id="{6E6226CF-0285-E742-94F3-EEAD2EAE03B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884368" y="3948983"/>
            <a:ext cx="720000" cy="720000"/>
          </a:xfrm>
          <a:prstGeom prst="rect">
            <a:avLst/>
          </a:prstGeom>
        </p:spPr>
      </p:pic>
    </p:spTree>
    <p:extLst>
      <p:ext uri="{BB962C8B-B14F-4D97-AF65-F5344CB8AC3E}">
        <p14:creationId xmlns:p14="http://schemas.microsoft.com/office/powerpoint/2010/main" val="3403213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ith white 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022920" y="804231"/>
            <a:ext cx="7077472" cy="489701"/>
          </a:xfrm>
        </p:spPr>
        <p:txBody>
          <a:bodyPr>
            <a:noAutofit/>
          </a:bodyPr>
          <a:lstStyle>
            <a:lvl1pPr>
              <a:lnSpc>
                <a:spcPct val="100000"/>
              </a:lnSpc>
              <a:defRPr sz="2800" b="1" i="0"/>
            </a:lvl1pPr>
          </a:lstStyle>
          <a:p>
            <a:r>
              <a:rPr lang="nb-NO" err="1"/>
              <a:t>Click</a:t>
            </a:r>
            <a:r>
              <a:rPr lang="nb-NO"/>
              <a:t> to </a:t>
            </a:r>
            <a:r>
              <a:rPr lang="nb-NO" err="1"/>
              <a:t>add</a:t>
            </a:r>
            <a:r>
              <a:rPr lang="nb-NO"/>
              <a:t> </a:t>
            </a:r>
            <a:r>
              <a:rPr lang="nb-NO" err="1"/>
              <a:t>title</a:t>
            </a:r>
            <a:endParaRPr lang="nb-NO"/>
          </a:p>
        </p:txBody>
      </p:sp>
      <p:sp>
        <p:nvSpPr>
          <p:cNvPr id="3" name="Plassholder for innhold 2"/>
          <p:cNvSpPr>
            <a:spLocks noGrp="1"/>
          </p:cNvSpPr>
          <p:nvPr>
            <p:ph idx="1" hasCustomPrompt="1"/>
          </p:nvPr>
        </p:nvSpPr>
        <p:spPr>
          <a:xfrm>
            <a:off x="1022920" y="1455950"/>
            <a:ext cx="7077472" cy="2916000"/>
          </a:xfrm>
        </p:spPr>
        <p:txBody>
          <a:bodyPr>
            <a:normAutofit/>
          </a:bodyPr>
          <a:lstStyle>
            <a:lvl1pPr>
              <a:defRPr sz="2000">
                <a:solidFill>
                  <a:schemeClr val="tx1">
                    <a:lumMod val="75000"/>
                    <a:lumOff val="25000"/>
                  </a:schemeClr>
                </a:solidFill>
                <a:latin typeface="+mn-lt"/>
              </a:defRPr>
            </a:lvl1pPr>
            <a:lvl2pPr>
              <a:defRPr sz="2000">
                <a:solidFill>
                  <a:schemeClr val="tx1">
                    <a:lumMod val="75000"/>
                    <a:lumOff val="25000"/>
                  </a:schemeClr>
                </a:solidFill>
                <a:latin typeface="+mn-lt"/>
              </a:defRPr>
            </a:lvl2pPr>
            <a:lvl3pPr>
              <a:defRPr sz="2000">
                <a:solidFill>
                  <a:schemeClr val="tx1">
                    <a:lumMod val="75000"/>
                    <a:lumOff val="25000"/>
                  </a:schemeClr>
                </a:solidFill>
                <a:latin typeface="+mn-lt"/>
              </a:defRPr>
            </a:lvl3pPr>
            <a:lvl4pPr>
              <a:defRPr sz="2000">
                <a:solidFill>
                  <a:schemeClr val="tx1">
                    <a:lumMod val="75000"/>
                    <a:lumOff val="25000"/>
                  </a:schemeClr>
                </a:solidFill>
                <a:latin typeface="+mn-lt"/>
              </a:defRPr>
            </a:lvl4pPr>
            <a:lvl5pPr>
              <a:defRPr sz="2000">
                <a:solidFill>
                  <a:schemeClr val="tx1">
                    <a:lumMod val="75000"/>
                    <a:lumOff val="25000"/>
                  </a:schemeClr>
                </a:solidFill>
                <a:latin typeface="+mn-lt"/>
              </a:defRPr>
            </a:lvl5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4" name="Plassholder for dato 3"/>
          <p:cNvSpPr>
            <a:spLocks noGrp="1"/>
          </p:cNvSpPr>
          <p:nvPr>
            <p:ph type="dt" sz="half" idx="10"/>
          </p:nvPr>
        </p:nvSpPr>
        <p:spPr>
          <a:xfrm>
            <a:off x="467544" y="4587974"/>
            <a:ext cx="936104" cy="162018"/>
          </a:xfrm>
        </p:spPr>
        <p:txBody>
          <a:bodyPr/>
          <a:lstStyle>
            <a:lvl1pPr>
              <a:defRPr sz="900"/>
            </a:lvl1pPr>
          </a:lstStyle>
          <a:p>
            <a:r>
              <a:rPr lang="nb-NO"/>
              <a:t>Date</a:t>
            </a:r>
          </a:p>
        </p:txBody>
      </p:sp>
      <p:sp>
        <p:nvSpPr>
          <p:cNvPr id="5" name="Plassholder for bunntekst 4"/>
          <p:cNvSpPr>
            <a:spLocks noGrp="1"/>
          </p:cNvSpPr>
          <p:nvPr>
            <p:ph type="ftr" sz="quarter" idx="11"/>
          </p:nvPr>
        </p:nvSpPr>
        <p:spPr/>
        <p:txBody>
          <a:bodyPr/>
          <a:lstStyle/>
          <a:p>
            <a:r>
              <a:rPr lang="nb-NO"/>
              <a:t>University of Bergen</a:t>
            </a:r>
          </a:p>
        </p:txBody>
      </p:sp>
      <p:sp>
        <p:nvSpPr>
          <p:cNvPr id="6" name="Plassholder for lysbildenummer 5"/>
          <p:cNvSpPr>
            <a:spLocks noGrp="1"/>
          </p:cNvSpPr>
          <p:nvPr>
            <p:ph type="sldNum" sz="quarter" idx="12"/>
          </p:nvPr>
        </p:nvSpPr>
        <p:spPr>
          <a:xfrm>
            <a:off x="1702418" y="4587974"/>
            <a:ext cx="709342" cy="162018"/>
          </a:xfrm>
        </p:spPr>
        <p:txBody>
          <a:bodyPr/>
          <a:lstStyle>
            <a:lvl1pPr>
              <a:defRPr sz="900"/>
            </a:lvl1pPr>
          </a:lstStyle>
          <a:p>
            <a:r>
              <a:rPr lang="nb-NO"/>
              <a:t>Page </a:t>
            </a:r>
            <a:fld id="{06C54713-27B5-4268-B680-29C9FB350413}" type="slidenum">
              <a:rPr lang="nb-NO" smtClean="0"/>
              <a:pPr/>
              <a:t>‹#›</a:t>
            </a:fld>
            <a:endParaRPr lang="nb-NO"/>
          </a:p>
        </p:txBody>
      </p:sp>
      <p:pic>
        <p:nvPicPr>
          <p:cNvPr id="8" name="Bilde 7" descr="Et bilde som inneholder foto, flaske, stang, klokke&#10;&#10;Automatisk generert beskrivelse">
            <a:extLst>
              <a:ext uri="{FF2B5EF4-FFF2-40B4-BE49-F238E27FC236}">
                <a16:creationId xmlns:a16="http://schemas.microsoft.com/office/drawing/2014/main" id="{6E6226CF-0285-E742-94F3-EEAD2EAE03B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884368" y="3948983"/>
            <a:ext cx="720000" cy="720000"/>
          </a:xfrm>
          <a:prstGeom prst="rect">
            <a:avLst/>
          </a:prstGeom>
        </p:spPr>
      </p:pic>
    </p:spTree>
    <p:extLst>
      <p:ext uri="{BB962C8B-B14F-4D97-AF65-F5344CB8AC3E}">
        <p14:creationId xmlns:p14="http://schemas.microsoft.com/office/powerpoint/2010/main" val="2787353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022920" y="839911"/>
            <a:ext cx="6584776" cy="2649941"/>
          </a:xfrm>
        </p:spPr>
        <p:txBody>
          <a:bodyPr anchor="t" anchorCtr="0">
            <a:normAutofit/>
          </a:bodyPr>
          <a:lstStyle>
            <a:lvl1pPr>
              <a:lnSpc>
                <a:spcPct val="100000"/>
              </a:lnSpc>
              <a:defRPr sz="4000" b="1" i="0" u="none">
                <a:solidFill>
                  <a:srgbClr val="FFFFFF"/>
                </a:solidFill>
                <a:latin typeface="Arial Black" panose="020B0604020202020204" pitchFamily="34" charset="0"/>
                <a:cs typeface="Arial Black" panose="020B0604020202020204" pitchFamily="34" charset="0"/>
              </a:defRPr>
            </a:lvl1pPr>
          </a:lstStyle>
          <a:p>
            <a:r>
              <a:rPr lang="nb-NO" err="1"/>
              <a:t>Click</a:t>
            </a:r>
            <a:r>
              <a:rPr lang="nb-NO"/>
              <a:t> to </a:t>
            </a:r>
            <a:r>
              <a:rPr lang="nb-NO" err="1"/>
              <a:t>add</a:t>
            </a:r>
            <a:r>
              <a:rPr lang="nb-NO"/>
              <a:t> </a:t>
            </a:r>
            <a:r>
              <a:rPr lang="nb-NO" err="1"/>
              <a:t>title</a:t>
            </a:r>
            <a:endParaRPr lang="nb-NO"/>
          </a:p>
        </p:txBody>
      </p:sp>
      <p:pic>
        <p:nvPicPr>
          <p:cNvPr id="5" name="Bilde 4">
            <a:extLst>
              <a:ext uri="{FF2B5EF4-FFF2-40B4-BE49-F238E27FC236}">
                <a16:creationId xmlns:a16="http://schemas.microsoft.com/office/drawing/2014/main" id="{89940676-B87A-AB4F-9011-1DA74DCA39A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884368" y="3948983"/>
            <a:ext cx="720000" cy="720000"/>
          </a:xfrm>
          <a:prstGeom prst="rect">
            <a:avLst/>
          </a:prstGeom>
        </p:spPr>
      </p:pic>
    </p:spTree>
    <p:extLst>
      <p:ext uri="{BB962C8B-B14F-4D97-AF65-F5344CB8AC3E}">
        <p14:creationId xmlns:p14="http://schemas.microsoft.com/office/powerpoint/2010/main" val="3021097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template">
    <p:bg>
      <p:bgPr>
        <a:solidFill>
          <a:schemeClr val="bg1"/>
        </a:solidFill>
        <a:effectLst/>
      </p:bgPr>
    </p:bg>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9F581FC9-99B3-254C-94AA-E2A348666E38}"/>
              </a:ext>
            </a:extLst>
          </p:cNvPr>
          <p:cNvSpPr>
            <a:spLocks noGrp="1"/>
          </p:cNvSpPr>
          <p:nvPr>
            <p:ph type="pic" sz="quarter" idx="12" hasCustomPrompt="1"/>
          </p:nvPr>
        </p:nvSpPr>
        <p:spPr>
          <a:xfrm>
            <a:off x="259200" y="259200"/>
            <a:ext cx="8622000" cy="4616806"/>
          </a:xfrm>
          <a:noFill/>
        </p:spPr>
        <p:txBody>
          <a:bodyPr/>
          <a:lstStyle/>
          <a:p>
            <a:r>
              <a:rPr lang="nb-NO"/>
              <a:t>Picture</a:t>
            </a:r>
          </a:p>
        </p:txBody>
      </p:sp>
      <p:sp>
        <p:nvSpPr>
          <p:cNvPr id="8" name="Plassholder for bunntekst 7"/>
          <p:cNvSpPr>
            <a:spLocks noGrp="1"/>
          </p:cNvSpPr>
          <p:nvPr>
            <p:ph type="ftr" sz="quarter" idx="11"/>
          </p:nvPr>
        </p:nvSpPr>
        <p:spPr/>
        <p:txBody>
          <a:bodyPr/>
          <a:lstStyle>
            <a:lvl1pPr>
              <a:defRPr>
                <a:solidFill>
                  <a:schemeClr val="bg1"/>
                </a:solidFill>
              </a:defRPr>
            </a:lvl1pPr>
          </a:lstStyle>
          <a:p>
            <a:r>
              <a:rPr lang="nb-NO" err="1"/>
              <a:t>University</a:t>
            </a:r>
            <a:r>
              <a:rPr lang="nb-NO"/>
              <a:t> </a:t>
            </a:r>
            <a:r>
              <a:rPr lang="nb-NO" err="1"/>
              <a:t>of</a:t>
            </a:r>
            <a:r>
              <a:rPr lang="nb-NO"/>
              <a:t> Bergen</a:t>
            </a:r>
          </a:p>
        </p:txBody>
      </p:sp>
      <p:pic>
        <p:nvPicPr>
          <p:cNvPr id="20" name="Bilde 19" descr="Et bilde som inneholder bord&#10;&#10;Automatisk generert beskrivelse">
            <a:extLst>
              <a:ext uri="{FF2B5EF4-FFF2-40B4-BE49-F238E27FC236}">
                <a16:creationId xmlns:a16="http://schemas.microsoft.com/office/drawing/2014/main" id="{CEE9D729-C29A-1946-A8F1-7593F293FD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9" name="Bilde 8">
            <a:extLst>
              <a:ext uri="{FF2B5EF4-FFF2-40B4-BE49-F238E27FC236}">
                <a16:creationId xmlns:a16="http://schemas.microsoft.com/office/drawing/2014/main" id="{05A95DCC-209D-E646-9131-A3D365FF0198}"/>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7884368" y="3948983"/>
            <a:ext cx="720000" cy="720000"/>
          </a:xfrm>
          <a:prstGeom prst="rect">
            <a:avLst/>
          </a:prstGeom>
        </p:spPr>
      </p:pic>
    </p:spTree>
    <p:extLst>
      <p:ext uri="{BB962C8B-B14F-4D97-AF65-F5344CB8AC3E}">
        <p14:creationId xmlns:p14="http://schemas.microsoft.com/office/powerpoint/2010/main" val="4130519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wo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1022920" y="1455626"/>
            <a:ext cx="3405064" cy="2916324"/>
          </a:xfrm>
        </p:spPr>
        <p:txBody>
          <a:bodyPr>
            <a:normAutofit/>
          </a:bodyPr>
          <a:lstStyle>
            <a:lvl1pPr marL="342900" indent="-342900">
              <a:buFont typeface="Arial" panose="020B0604020202020204" pitchFamily="34" charset="0"/>
              <a:buChar char="•"/>
              <a:defRPr sz="20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1800"/>
            </a:lvl6pPr>
            <a:lvl7pPr>
              <a:defRPr sz="1800"/>
            </a:lvl7pPr>
            <a:lvl8pPr>
              <a:defRPr sz="1800"/>
            </a:lvl8pPr>
            <a:lvl9pPr>
              <a:defRPr sz="1800"/>
            </a:lvl9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4" name="Plassholder for innhold 3"/>
          <p:cNvSpPr>
            <a:spLocks noGrp="1"/>
          </p:cNvSpPr>
          <p:nvPr>
            <p:ph sz="half" idx="2" hasCustomPrompt="1"/>
          </p:nvPr>
        </p:nvSpPr>
        <p:spPr>
          <a:xfrm>
            <a:off x="4752400" y="1455626"/>
            <a:ext cx="3420000" cy="2916324"/>
          </a:xfrm>
        </p:spPr>
        <p:txBody>
          <a:bodyPr>
            <a:normAutofit/>
          </a:bodyPr>
          <a:lstStyle>
            <a:lvl1pPr>
              <a:defRPr sz="20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1800"/>
            </a:lvl6pPr>
            <a:lvl7pPr>
              <a:defRPr sz="1800"/>
            </a:lvl7pPr>
            <a:lvl8pPr>
              <a:defRPr sz="1800"/>
            </a:lvl8pPr>
            <a:lvl9pPr>
              <a:defRPr sz="1800"/>
            </a:lvl9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a:p>
            <a:pPr lvl="0"/>
            <a:endParaRPr lang="nb-NO"/>
          </a:p>
        </p:txBody>
      </p:sp>
      <p:sp>
        <p:nvSpPr>
          <p:cNvPr id="10" name="Tittel 1"/>
          <p:cNvSpPr>
            <a:spLocks noGrp="1"/>
          </p:cNvSpPr>
          <p:nvPr>
            <p:ph type="title" hasCustomPrompt="1"/>
          </p:nvPr>
        </p:nvSpPr>
        <p:spPr>
          <a:xfrm>
            <a:off x="1022920" y="804231"/>
            <a:ext cx="7149480" cy="489701"/>
          </a:xfrm>
        </p:spPr>
        <p:txBody>
          <a:bodyPr>
            <a:noAutofit/>
          </a:bodyPr>
          <a:lstStyle>
            <a:lvl1pPr>
              <a:lnSpc>
                <a:spcPct val="100000"/>
              </a:lnSpc>
              <a:defRPr sz="2800" b="1" i="0"/>
            </a:lvl1pPr>
          </a:lstStyle>
          <a:p>
            <a:r>
              <a:rPr lang="nb-NO" err="1"/>
              <a:t>Click</a:t>
            </a:r>
            <a:r>
              <a:rPr lang="nb-NO"/>
              <a:t> to </a:t>
            </a:r>
            <a:r>
              <a:rPr lang="nb-NO" err="1"/>
              <a:t>add</a:t>
            </a:r>
            <a:r>
              <a:rPr lang="nb-NO"/>
              <a:t> </a:t>
            </a:r>
            <a:r>
              <a:rPr lang="nb-NO" err="1"/>
              <a:t>title</a:t>
            </a:r>
            <a:endParaRPr lang="nb-NO"/>
          </a:p>
        </p:txBody>
      </p:sp>
      <p:sp>
        <p:nvSpPr>
          <p:cNvPr id="2" name="Plassholder for dato 1"/>
          <p:cNvSpPr>
            <a:spLocks noGrp="1"/>
          </p:cNvSpPr>
          <p:nvPr>
            <p:ph type="dt" sz="half" idx="10"/>
          </p:nvPr>
        </p:nvSpPr>
        <p:spPr/>
        <p:txBody>
          <a:bodyPr/>
          <a:lstStyle>
            <a:lvl1pPr>
              <a:defRPr sz="900"/>
            </a:lvl1pPr>
          </a:lstStyle>
          <a:p>
            <a:r>
              <a:rPr lang="nb-NO"/>
              <a:t>Date</a:t>
            </a:r>
          </a:p>
        </p:txBody>
      </p:sp>
      <p:sp>
        <p:nvSpPr>
          <p:cNvPr id="5" name="Plassholder for bunntekst 4"/>
          <p:cNvSpPr>
            <a:spLocks noGrp="1"/>
          </p:cNvSpPr>
          <p:nvPr>
            <p:ph type="ftr" sz="quarter" idx="11"/>
          </p:nvPr>
        </p:nvSpPr>
        <p:spPr/>
        <p:txBody>
          <a:bodyPr/>
          <a:lstStyle/>
          <a:p>
            <a:r>
              <a:rPr lang="nb-NO"/>
              <a:t>University of Bergen</a:t>
            </a:r>
          </a:p>
        </p:txBody>
      </p:sp>
      <p:sp>
        <p:nvSpPr>
          <p:cNvPr id="6" name="Plassholder for lysbildenummer 5"/>
          <p:cNvSpPr>
            <a:spLocks noGrp="1"/>
          </p:cNvSpPr>
          <p:nvPr>
            <p:ph type="sldNum" sz="quarter" idx="12"/>
          </p:nvPr>
        </p:nvSpPr>
        <p:spPr/>
        <p:txBody>
          <a:bodyPr/>
          <a:lstStyle>
            <a:lvl1pPr>
              <a:defRPr sz="900"/>
            </a:lvl1pPr>
          </a:lstStyle>
          <a:p>
            <a:r>
              <a:rPr lang="nb-NO"/>
              <a:t>PAGE </a:t>
            </a:r>
            <a:fld id="{06C54713-27B5-4268-B680-29C9FB350413}" type="slidenum">
              <a:rPr lang="nb-NO" smtClean="0"/>
              <a:pPr/>
              <a:t>‹#›</a:t>
            </a:fld>
            <a:endParaRPr lang="nb-NO"/>
          </a:p>
        </p:txBody>
      </p:sp>
      <p:pic>
        <p:nvPicPr>
          <p:cNvPr id="11" name="Bilde 10" descr="Et bilde som inneholder foto, flaske, stang, klokke&#10;&#10;Automatisk generert beskrivelse">
            <a:extLst>
              <a:ext uri="{FF2B5EF4-FFF2-40B4-BE49-F238E27FC236}">
                <a16:creationId xmlns:a16="http://schemas.microsoft.com/office/drawing/2014/main" id="{F450508E-D4BA-C740-BC0E-0EBD17C09D2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884368" y="3948983"/>
            <a:ext cx="720000" cy="720000"/>
          </a:xfrm>
          <a:prstGeom prst="rect">
            <a:avLst/>
          </a:prstGeom>
        </p:spPr>
      </p:pic>
    </p:spTree>
    <p:extLst>
      <p:ext uri="{BB962C8B-B14F-4D97-AF65-F5344CB8AC3E}">
        <p14:creationId xmlns:p14="http://schemas.microsoft.com/office/powerpoint/2010/main" val="2108522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wo columns with subtitl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1022920" y="1581640"/>
            <a:ext cx="3420000" cy="432048"/>
          </a:xfrm>
        </p:spPr>
        <p:txBody>
          <a:bodyPr anchor="b">
            <a:noAutofit/>
          </a:bodyPr>
          <a:lstStyle>
            <a:lvl1pPr marL="0" indent="0">
              <a:lnSpc>
                <a:spcPct val="100000"/>
              </a:lnSpc>
              <a:buNone/>
              <a:defRPr sz="2000" b="1" i="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err="1"/>
              <a:t>Click</a:t>
            </a:r>
            <a:r>
              <a:rPr lang="nb-NO"/>
              <a:t> to </a:t>
            </a:r>
            <a:r>
              <a:rPr lang="nb-NO" err="1"/>
              <a:t>add</a:t>
            </a:r>
            <a:r>
              <a:rPr lang="nb-NO"/>
              <a:t> </a:t>
            </a:r>
            <a:r>
              <a:rPr lang="nb-NO" err="1"/>
              <a:t>subtitle</a:t>
            </a:r>
            <a:endParaRPr lang="nb-NO"/>
          </a:p>
        </p:txBody>
      </p:sp>
      <p:sp>
        <p:nvSpPr>
          <p:cNvPr id="5" name="Plassholder for tekst 4"/>
          <p:cNvSpPr>
            <a:spLocks noGrp="1"/>
          </p:cNvSpPr>
          <p:nvPr>
            <p:ph type="body" sz="quarter" idx="3" hasCustomPrompt="1"/>
          </p:nvPr>
        </p:nvSpPr>
        <p:spPr>
          <a:xfrm>
            <a:off x="4752400" y="1581640"/>
            <a:ext cx="3420000" cy="432048"/>
          </a:xfrm>
        </p:spPr>
        <p:txBody>
          <a:bodyPr anchor="b">
            <a:noAutofit/>
          </a:bodyPr>
          <a:lstStyle>
            <a:lvl1pPr marL="0" indent="0">
              <a:lnSpc>
                <a:spcPct val="100000"/>
              </a:lnSpc>
              <a:buNone/>
              <a:defRPr sz="2000" b="1" i="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err="1"/>
              <a:t>Click</a:t>
            </a:r>
            <a:r>
              <a:rPr lang="nb-NO"/>
              <a:t> to </a:t>
            </a:r>
            <a:r>
              <a:rPr lang="nb-NO" err="1"/>
              <a:t>add</a:t>
            </a:r>
            <a:r>
              <a:rPr lang="nb-NO"/>
              <a:t> </a:t>
            </a:r>
            <a:r>
              <a:rPr lang="nb-NO" err="1"/>
              <a:t>subtitle</a:t>
            </a:r>
            <a:endParaRPr lang="nb-NO"/>
          </a:p>
        </p:txBody>
      </p:sp>
      <p:sp>
        <p:nvSpPr>
          <p:cNvPr id="10" name="Plassholder for innhold 2"/>
          <p:cNvSpPr>
            <a:spLocks noGrp="1"/>
          </p:cNvSpPr>
          <p:nvPr>
            <p:ph sz="half" idx="13" hasCustomPrompt="1"/>
          </p:nvPr>
        </p:nvSpPr>
        <p:spPr>
          <a:xfrm>
            <a:off x="1022920" y="2092345"/>
            <a:ext cx="3420000" cy="2351613"/>
          </a:xfrm>
        </p:spPr>
        <p:txBody>
          <a:bodyPr>
            <a:normAutofit/>
          </a:bodyPr>
          <a:lstStyle>
            <a:lvl1pPr>
              <a:defRPr sz="20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1800"/>
            </a:lvl6pPr>
            <a:lvl7pPr>
              <a:defRPr sz="1800"/>
            </a:lvl7pPr>
            <a:lvl8pPr>
              <a:defRPr sz="1800"/>
            </a:lvl8pPr>
            <a:lvl9pPr>
              <a:defRPr sz="1800"/>
            </a:lvl9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11" name="Plassholder for innhold 3"/>
          <p:cNvSpPr>
            <a:spLocks noGrp="1"/>
          </p:cNvSpPr>
          <p:nvPr>
            <p:ph sz="half" idx="2" hasCustomPrompt="1"/>
          </p:nvPr>
        </p:nvSpPr>
        <p:spPr>
          <a:xfrm>
            <a:off x="4752400" y="2092345"/>
            <a:ext cx="3420000" cy="2351613"/>
          </a:xfrm>
        </p:spPr>
        <p:txBody>
          <a:bodyPr>
            <a:normAutofit/>
          </a:bodyPr>
          <a:lstStyle>
            <a:lvl1pPr>
              <a:defRPr sz="2000">
                <a:solidFill>
                  <a:schemeClr val="tx1">
                    <a:lumMod val="75000"/>
                    <a:lumOff val="25000"/>
                  </a:schemeClr>
                </a:solidFill>
              </a:defRPr>
            </a:lvl1pPr>
            <a:lvl2pPr>
              <a:defRPr sz="2000">
                <a:solidFill>
                  <a:schemeClr val="tx1">
                    <a:lumMod val="75000"/>
                    <a:lumOff val="25000"/>
                  </a:schemeClr>
                </a:solidFill>
              </a:defRPr>
            </a:lvl2pPr>
            <a:lvl3pPr>
              <a:defRPr sz="20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1800"/>
            </a:lvl6pPr>
            <a:lvl7pPr>
              <a:defRPr sz="1800"/>
            </a:lvl7pPr>
            <a:lvl8pPr>
              <a:defRPr sz="1800"/>
            </a:lvl8pPr>
            <a:lvl9pPr>
              <a:defRPr sz="1800"/>
            </a:lvl9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12" name="Tittel 1"/>
          <p:cNvSpPr>
            <a:spLocks noGrp="1"/>
          </p:cNvSpPr>
          <p:nvPr>
            <p:ph type="title" hasCustomPrompt="1"/>
          </p:nvPr>
        </p:nvSpPr>
        <p:spPr>
          <a:xfrm>
            <a:off x="1022920" y="804231"/>
            <a:ext cx="7149480" cy="489701"/>
          </a:xfrm>
        </p:spPr>
        <p:txBody>
          <a:bodyPr>
            <a:noAutofit/>
          </a:bodyPr>
          <a:lstStyle>
            <a:lvl1pPr>
              <a:lnSpc>
                <a:spcPct val="100000"/>
              </a:lnSpc>
              <a:defRPr sz="2800" b="1" i="0"/>
            </a:lvl1pPr>
          </a:lstStyle>
          <a:p>
            <a:r>
              <a:rPr lang="nb-NO" err="1"/>
              <a:t>Click</a:t>
            </a:r>
            <a:r>
              <a:rPr lang="nb-NO"/>
              <a:t> to </a:t>
            </a:r>
            <a:r>
              <a:rPr lang="nb-NO" err="1"/>
              <a:t>add</a:t>
            </a:r>
            <a:r>
              <a:rPr lang="nb-NO"/>
              <a:t> </a:t>
            </a:r>
            <a:r>
              <a:rPr lang="nb-NO" err="1"/>
              <a:t>title</a:t>
            </a:r>
            <a:endParaRPr lang="nb-NO"/>
          </a:p>
        </p:txBody>
      </p:sp>
      <p:sp>
        <p:nvSpPr>
          <p:cNvPr id="2" name="Plassholder for dato 1"/>
          <p:cNvSpPr>
            <a:spLocks noGrp="1"/>
          </p:cNvSpPr>
          <p:nvPr>
            <p:ph type="dt" sz="half" idx="14"/>
          </p:nvPr>
        </p:nvSpPr>
        <p:spPr/>
        <p:txBody>
          <a:bodyPr/>
          <a:lstStyle>
            <a:lvl1pPr>
              <a:defRPr sz="900"/>
            </a:lvl1pPr>
          </a:lstStyle>
          <a:p>
            <a:r>
              <a:rPr lang="nb-NO"/>
              <a:t>Date</a:t>
            </a:r>
          </a:p>
        </p:txBody>
      </p:sp>
      <p:sp>
        <p:nvSpPr>
          <p:cNvPr id="4" name="Plassholder for bunntekst 3"/>
          <p:cNvSpPr>
            <a:spLocks noGrp="1"/>
          </p:cNvSpPr>
          <p:nvPr>
            <p:ph type="ftr" sz="quarter" idx="15"/>
          </p:nvPr>
        </p:nvSpPr>
        <p:spPr/>
        <p:txBody>
          <a:bodyPr/>
          <a:lstStyle/>
          <a:p>
            <a:r>
              <a:rPr lang="nb-NO"/>
              <a:t>University of Bergen</a:t>
            </a:r>
          </a:p>
        </p:txBody>
      </p:sp>
      <p:sp>
        <p:nvSpPr>
          <p:cNvPr id="6" name="Plassholder for lysbildenummer 5"/>
          <p:cNvSpPr>
            <a:spLocks noGrp="1"/>
          </p:cNvSpPr>
          <p:nvPr>
            <p:ph type="sldNum" sz="quarter" idx="16"/>
          </p:nvPr>
        </p:nvSpPr>
        <p:spPr/>
        <p:txBody>
          <a:bodyPr/>
          <a:lstStyle>
            <a:lvl1pPr>
              <a:defRPr sz="900"/>
            </a:lvl1pPr>
          </a:lstStyle>
          <a:p>
            <a:r>
              <a:rPr lang="nb-NO"/>
              <a:t>PAGE </a:t>
            </a:r>
            <a:fld id="{06C54713-27B5-4268-B680-29C9FB350413}" type="slidenum">
              <a:rPr lang="nb-NO" smtClean="0"/>
              <a:pPr/>
              <a:t>‹#›</a:t>
            </a:fld>
            <a:endParaRPr lang="nb-NO"/>
          </a:p>
        </p:txBody>
      </p:sp>
      <p:pic>
        <p:nvPicPr>
          <p:cNvPr id="14" name="Bilde 13" descr="Et bilde som inneholder foto, flaske, stang, klokke&#10;&#10;Automatisk generert beskrivelse">
            <a:extLst>
              <a:ext uri="{FF2B5EF4-FFF2-40B4-BE49-F238E27FC236}">
                <a16:creationId xmlns:a16="http://schemas.microsoft.com/office/drawing/2014/main" id="{6625D749-1D54-444E-B79C-64C657009E4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884368" y="3948983"/>
            <a:ext cx="720000" cy="720000"/>
          </a:xfrm>
          <a:prstGeom prst="rect">
            <a:avLst/>
          </a:prstGeom>
        </p:spPr>
      </p:pic>
    </p:spTree>
    <p:extLst>
      <p:ext uri="{BB962C8B-B14F-4D97-AF65-F5344CB8AC3E}">
        <p14:creationId xmlns:p14="http://schemas.microsoft.com/office/powerpoint/2010/main" val="1937874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introduction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innhold 2"/>
          <p:cNvSpPr>
            <a:spLocks noGrp="1"/>
          </p:cNvSpPr>
          <p:nvPr>
            <p:ph idx="1" hasCustomPrompt="1"/>
          </p:nvPr>
        </p:nvSpPr>
        <p:spPr>
          <a:xfrm>
            <a:off x="3589570" y="1455950"/>
            <a:ext cx="4597350" cy="2916000"/>
          </a:xfrm>
        </p:spPr>
        <p:txBody>
          <a:bodyPr>
            <a:normAutofit/>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4" name="Plassholder for tekst 3"/>
          <p:cNvSpPr>
            <a:spLocks noGrp="1"/>
          </p:cNvSpPr>
          <p:nvPr>
            <p:ph type="body" sz="half" idx="2" hasCustomPrompt="1"/>
          </p:nvPr>
        </p:nvSpPr>
        <p:spPr>
          <a:xfrm>
            <a:off x="1022921" y="1455950"/>
            <a:ext cx="2360241" cy="2916000"/>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err="1"/>
              <a:t>Click</a:t>
            </a:r>
            <a:r>
              <a:rPr lang="nb-NO"/>
              <a:t> to </a:t>
            </a:r>
            <a:r>
              <a:rPr lang="nb-NO" err="1"/>
              <a:t>add</a:t>
            </a:r>
            <a:r>
              <a:rPr lang="nb-NO"/>
              <a:t> </a:t>
            </a:r>
            <a:r>
              <a:rPr lang="nb-NO" err="1"/>
              <a:t>text</a:t>
            </a:r>
            <a:endParaRPr lang="nb-NO"/>
          </a:p>
        </p:txBody>
      </p:sp>
      <p:sp>
        <p:nvSpPr>
          <p:cNvPr id="8" name="Tittel 1"/>
          <p:cNvSpPr>
            <a:spLocks noGrp="1"/>
          </p:cNvSpPr>
          <p:nvPr>
            <p:ph type="title" hasCustomPrompt="1"/>
          </p:nvPr>
        </p:nvSpPr>
        <p:spPr>
          <a:xfrm>
            <a:off x="1022920" y="804231"/>
            <a:ext cx="7149480" cy="489701"/>
          </a:xfrm>
        </p:spPr>
        <p:txBody>
          <a:bodyPr>
            <a:noAutofit/>
          </a:bodyPr>
          <a:lstStyle>
            <a:lvl1pPr>
              <a:lnSpc>
                <a:spcPct val="100000"/>
              </a:lnSpc>
              <a:defRPr sz="2800" b="1" i="0"/>
            </a:lvl1pPr>
          </a:lstStyle>
          <a:p>
            <a:r>
              <a:rPr lang="nb-NO" err="1"/>
              <a:t>Click</a:t>
            </a:r>
            <a:r>
              <a:rPr lang="nb-NO"/>
              <a:t> to </a:t>
            </a:r>
            <a:r>
              <a:rPr lang="nb-NO" err="1"/>
              <a:t>add</a:t>
            </a:r>
            <a:r>
              <a:rPr lang="nb-NO"/>
              <a:t> </a:t>
            </a:r>
            <a:r>
              <a:rPr lang="nb-NO" err="1"/>
              <a:t>title</a:t>
            </a:r>
            <a:endParaRPr lang="nb-NO"/>
          </a:p>
        </p:txBody>
      </p:sp>
      <p:sp>
        <p:nvSpPr>
          <p:cNvPr id="2" name="Plassholder for dato 1"/>
          <p:cNvSpPr>
            <a:spLocks noGrp="1"/>
          </p:cNvSpPr>
          <p:nvPr>
            <p:ph type="dt" sz="half" idx="10"/>
          </p:nvPr>
        </p:nvSpPr>
        <p:spPr/>
        <p:txBody>
          <a:bodyPr/>
          <a:lstStyle>
            <a:lvl1pPr>
              <a:defRPr sz="900"/>
            </a:lvl1pPr>
          </a:lstStyle>
          <a:p>
            <a:r>
              <a:rPr lang="nb-NO"/>
              <a:t>Date</a:t>
            </a:r>
          </a:p>
        </p:txBody>
      </p:sp>
      <p:sp>
        <p:nvSpPr>
          <p:cNvPr id="5" name="Plassholder for bunntekst 4"/>
          <p:cNvSpPr>
            <a:spLocks noGrp="1"/>
          </p:cNvSpPr>
          <p:nvPr>
            <p:ph type="ftr" sz="quarter" idx="11"/>
          </p:nvPr>
        </p:nvSpPr>
        <p:spPr/>
        <p:txBody>
          <a:bodyPr/>
          <a:lstStyle/>
          <a:p>
            <a:r>
              <a:rPr lang="nb-NO"/>
              <a:t>University of Bergen</a:t>
            </a:r>
          </a:p>
        </p:txBody>
      </p:sp>
      <p:sp>
        <p:nvSpPr>
          <p:cNvPr id="6" name="Plassholder for lysbildenummer 5"/>
          <p:cNvSpPr>
            <a:spLocks noGrp="1"/>
          </p:cNvSpPr>
          <p:nvPr>
            <p:ph type="sldNum" sz="quarter" idx="12"/>
          </p:nvPr>
        </p:nvSpPr>
        <p:spPr/>
        <p:txBody>
          <a:bodyPr/>
          <a:lstStyle>
            <a:lvl1pPr>
              <a:defRPr sz="900"/>
            </a:lvl1pPr>
          </a:lstStyle>
          <a:p>
            <a:r>
              <a:rPr lang="nb-NO"/>
              <a:t>PAGE </a:t>
            </a:r>
            <a:fld id="{06C54713-27B5-4268-B680-29C9FB350413}" type="slidenum">
              <a:rPr lang="nb-NO" smtClean="0"/>
              <a:pPr/>
              <a:t>‹#›</a:t>
            </a:fld>
            <a:endParaRPr lang="nb-NO"/>
          </a:p>
        </p:txBody>
      </p:sp>
      <p:pic>
        <p:nvPicPr>
          <p:cNvPr id="10" name="Bilde 9" descr="Et bilde som inneholder foto, flaske, stang, klokke&#10;&#10;Automatisk generert beskrivelse">
            <a:extLst>
              <a:ext uri="{FF2B5EF4-FFF2-40B4-BE49-F238E27FC236}">
                <a16:creationId xmlns:a16="http://schemas.microsoft.com/office/drawing/2014/main" id="{0A9A097B-2D2F-C342-9F0F-01464EE5DC07}"/>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884368" y="3948983"/>
            <a:ext cx="720000" cy="720000"/>
          </a:xfrm>
          <a:prstGeom prst="rect">
            <a:avLst/>
          </a:prstGeom>
        </p:spPr>
      </p:pic>
    </p:spTree>
    <p:extLst>
      <p:ext uri="{BB962C8B-B14F-4D97-AF65-F5344CB8AC3E}">
        <p14:creationId xmlns:p14="http://schemas.microsoft.com/office/powerpoint/2010/main" val="1259105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022920" y="3514848"/>
            <a:ext cx="7164000" cy="425054"/>
          </a:xfrm>
        </p:spPr>
        <p:txBody>
          <a:bodyPr anchor="t" anchorCtr="0">
            <a:noAutofit/>
          </a:bodyPr>
          <a:lstStyle>
            <a:lvl1pPr algn="l">
              <a:lnSpc>
                <a:spcPct val="100000"/>
              </a:lnSpc>
              <a:defRPr sz="2500" b="1" i="0">
                <a:solidFill>
                  <a:srgbClr val="E54F46"/>
                </a:solidFill>
              </a:defRPr>
            </a:lvl1pPr>
          </a:lstStyle>
          <a:p>
            <a:r>
              <a:rPr lang="nb-NO" err="1"/>
              <a:t>Click</a:t>
            </a:r>
            <a:r>
              <a:rPr lang="nb-NO"/>
              <a:t> to </a:t>
            </a:r>
            <a:r>
              <a:rPr lang="nb-NO" err="1"/>
              <a:t>add</a:t>
            </a:r>
            <a:r>
              <a:rPr lang="nb-NO"/>
              <a:t> </a:t>
            </a:r>
            <a:r>
              <a:rPr lang="nb-NO" err="1"/>
              <a:t>title</a:t>
            </a:r>
            <a:endParaRPr lang="nb-NO"/>
          </a:p>
        </p:txBody>
      </p:sp>
      <p:sp>
        <p:nvSpPr>
          <p:cNvPr id="3" name="Plassholder for bilde 2"/>
          <p:cNvSpPr>
            <a:spLocks noGrp="1"/>
          </p:cNvSpPr>
          <p:nvPr>
            <p:ph type="pic" idx="1" hasCustomPrompt="1"/>
          </p:nvPr>
        </p:nvSpPr>
        <p:spPr>
          <a:xfrm>
            <a:off x="1022920" y="843558"/>
            <a:ext cx="7164000" cy="2598223"/>
          </a:xfrm>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err="1"/>
              <a:t>Add</a:t>
            </a:r>
            <a:r>
              <a:rPr lang="nb-NO"/>
              <a:t> </a:t>
            </a:r>
            <a:r>
              <a:rPr lang="nb-NO" err="1"/>
              <a:t>photo</a:t>
            </a:r>
            <a:r>
              <a:rPr lang="nb-NO"/>
              <a:t> or </a:t>
            </a:r>
            <a:r>
              <a:rPr lang="nb-NO" err="1"/>
              <a:t>illustration</a:t>
            </a:r>
            <a:endParaRPr lang="nb-NO"/>
          </a:p>
        </p:txBody>
      </p:sp>
      <p:sp>
        <p:nvSpPr>
          <p:cNvPr id="4" name="Plassholder for tekst 3"/>
          <p:cNvSpPr>
            <a:spLocks noGrp="1"/>
          </p:cNvSpPr>
          <p:nvPr>
            <p:ph type="body" sz="half" idx="2" hasCustomPrompt="1"/>
          </p:nvPr>
        </p:nvSpPr>
        <p:spPr>
          <a:xfrm>
            <a:off x="1022920" y="4047914"/>
            <a:ext cx="6285384" cy="396044"/>
          </a:xfrm>
        </p:spPr>
        <p:txBody>
          <a:bodyPr>
            <a:normAutofit/>
          </a:bodyPr>
          <a:lstStyle>
            <a:lvl1pPr marL="0" indent="0">
              <a:lnSpc>
                <a:spcPct val="10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err="1"/>
              <a:t>Click</a:t>
            </a:r>
            <a:r>
              <a:rPr lang="nb-NO"/>
              <a:t> to </a:t>
            </a:r>
            <a:r>
              <a:rPr lang="nb-NO" err="1"/>
              <a:t>add</a:t>
            </a:r>
            <a:r>
              <a:rPr lang="nb-NO"/>
              <a:t> </a:t>
            </a:r>
            <a:r>
              <a:rPr lang="nb-NO" err="1"/>
              <a:t>text</a:t>
            </a:r>
            <a:endParaRPr lang="nb-NO"/>
          </a:p>
        </p:txBody>
      </p:sp>
      <p:sp>
        <p:nvSpPr>
          <p:cNvPr id="5" name="Plassholder for dato 4"/>
          <p:cNvSpPr>
            <a:spLocks noGrp="1"/>
          </p:cNvSpPr>
          <p:nvPr>
            <p:ph type="dt" sz="half" idx="10"/>
          </p:nvPr>
        </p:nvSpPr>
        <p:spPr/>
        <p:txBody>
          <a:bodyPr/>
          <a:lstStyle>
            <a:lvl1pPr>
              <a:defRPr sz="900"/>
            </a:lvl1pPr>
          </a:lstStyle>
          <a:p>
            <a:r>
              <a:rPr lang="nb-NO"/>
              <a:t>Date</a:t>
            </a:r>
          </a:p>
        </p:txBody>
      </p:sp>
      <p:sp>
        <p:nvSpPr>
          <p:cNvPr id="6" name="Plassholder for bunntekst 5"/>
          <p:cNvSpPr>
            <a:spLocks noGrp="1"/>
          </p:cNvSpPr>
          <p:nvPr>
            <p:ph type="ftr" sz="quarter" idx="11"/>
          </p:nvPr>
        </p:nvSpPr>
        <p:spPr/>
        <p:txBody>
          <a:bodyPr/>
          <a:lstStyle/>
          <a:p>
            <a:r>
              <a:rPr lang="nb-NO"/>
              <a:t>University of Bergen</a:t>
            </a:r>
          </a:p>
        </p:txBody>
      </p:sp>
      <p:sp>
        <p:nvSpPr>
          <p:cNvPr id="7" name="Plassholder for lysbildenummer 6"/>
          <p:cNvSpPr>
            <a:spLocks noGrp="1"/>
          </p:cNvSpPr>
          <p:nvPr>
            <p:ph type="sldNum" sz="quarter" idx="12"/>
          </p:nvPr>
        </p:nvSpPr>
        <p:spPr/>
        <p:txBody>
          <a:bodyPr/>
          <a:lstStyle>
            <a:lvl1pPr>
              <a:defRPr sz="900"/>
            </a:lvl1pPr>
          </a:lstStyle>
          <a:p>
            <a:r>
              <a:rPr lang="nb-NO"/>
              <a:t>Page </a:t>
            </a:r>
            <a:fld id="{06C54713-27B5-4268-B680-29C9FB350413}" type="slidenum">
              <a:rPr lang="nb-NO" smtClean="0"/>
              <a:pPr/>
              <a:t>‹#›</a:t>
            </a:fld>
            <a:endParaRPr lang="nb-NO"/>
          </a:p>
        </p:txBody>
      </p:sp>
      <p:pic>
        <p:nvPicPr>
          <p:cNvPr id="10" name="Bilde 9" descr="Et bilde som inneholder foto, flaske, stang, klokke&#10;&#10;Automatisk generert beskrivelse">
            <a:extLst>
              <a:ext uri="{FF2B5EF4-FFF2-40B4-BE49-F238E27FC236}">
                <a16:creationId xmlns:a16="http://schemas.microsoft.com/office/drawing/2014/main" id="{1523E00E-B9FA-CB49-AF2A-F3BDFBEA1B4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7884368" y="3948983"/>
            <a:ext cx="720000" cy="720000"/>
          </a:xfrm>
          <a:prstGeom prst="rect">
            <a:avLst/>
          </a:prstGeom>
        </p:spPr>
      </p:pic>
    </p:spTree>
    <p:extLst>
      <p:ext uri="{BB962C8B-B14F-4D97-AF65-F5344CB8AC3E}">
        <p14:creationId xmlns:p14="http://schemas.microsoft.com/office/powerpoint/2010/main" val="34331668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lassholder for bunntekst 2"/>
          <p:cNvSpPr>
            <a:spLocks noGrp="1"/>
          </p:cNvSpPr>
          <p:nvPr>
            <p:ph type="ftr" sz="quarter" idx="11"/>
          </p:nvPr>
        </p:nvSpPr>
        <p:spPr/>
        <p:txBody>
          <a:bodyPr/>
          <a:lstStyle/>
          <a:p>
            <a:r>
              <a:rPr lang="nb-NO"/>
              <a:t>University of Bergen</a:t>
            </a:r>
          </a:p>
        </p:txBody>
      </p:sp>
    </p:spTree>
    <p:extLst>
      <p:ext uri="{BB962C8B-B14F-4D97-AF65-F5344CB8AC3E}">
        <p14:creationId xmlns:p14="http://schemas.microsoft.com/office/powerpoint/2010/main" val="20746803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st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E514FDA-87D0-F24D-A4E3-0F229EE1F0E1}"/>
              </a:ext>
            </a:extLst>
          </p:cNvPr>
          <p:cNvSpPr/>
          <p:nvPr userDrawn="1"/>
        </p:nvSpPr>
        <p:spPr>
          <a:xfrm>
            <a:off x="261000" y="143977"/>
            <a:ext cx="8622000" cy="4855546"/>
          </a:xfrm>
          <a:prstGeom prst="rect">
            <a:avLst/>
          </a:prstGeom>
          <a:solidFill>
            <a:srgbClr val="E54F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4" name="Bilde 3" descr="Et bilde som inneholder klokke&#10;&#10;Automatisk generert beskrivelse">
            <a:extLst>
              <a:ext uri="{FF2B5EF4-FFF2-40B4-BE49-F238E27FC236}">
                <a16:creationId xmlns:a16="http://schemas.microsoft.com/office/drawing/2014/main" id="{DE44B76B-F552-6745-8FD4-0DE05C8B6ED5}"/>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562350" y="1275606"/>
            <a:ext cx="2019300" cy="2019300"/>
          </a:xfrm>
          <a:prstGeom prst="rect">
            <a:avLst/>
          </a:prstGeom>
        </p:spPr>
      </p:pic>
      <p:cxnSp>
        <p:nvCxnSpPr>
          <p:cNvPr id="8" name="Rett linje 7">
            <a:extLst>
              <a:ext uri="{FF2B5EF4-FFF2-40B4-BE49-F238E27FC236}">
                <a16:creationId xmlns:a16="http://schemas.microsoft.com/office/drawing/2014/main" id="{9F4FCB4C-80B3-F24D-8BDB-01A91D3846B3}"/>
              </a:ext>
            </a:extLst>
          </p:cNvPr>
          <p:cNvCxnSpPr>
            <a:cxnSpLocks/>
          </p:cNvCxnSpPr>
          <p:nvPr userDrawn="1"/>
        </p:nvCxnSpPr>
        <p:spPr>
          <a:xfrm>
            <a:off x="2030012" y="3579862"/>
            <a:ext cx="508397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Plassholder for tekst 10">
            <a:extLst>
              <a:ext uri="{FF2B5EF4-FFF2-40B4-BE49-F238E27FC236}">
                <a16:creationId xmlns:a16="http://schemas.microsoft.com/office/drawing/2014/main" id="{2E2D51E0-D553-7444-A2FF-FE22249ED9B3}"/>
              </a:ext>
            </a:extLst>
          </p:cNvPr>
          <p:cNvSpPr>
            <a:spLocks noGrp="1"/>
          </p:cNvSpPr>
          <p:nvPr>
            <p:ph type="body" sz="quarter" idx="10" hasCustomPrompt="1"/>
          </p:nvPr>
        </p:nvSpPr>
        <p:spPr>
          <a:xfrm>
            <a:off x="2077244" y="3795886"/>
            <a:ext cx="4989513" cy="433388"/>
          </a:xfrm>
        </p:spPr>
        <p:txBody>
          <a:bodyPr>
            <a:normAutofit/>
          </a:bodyPr>
          <a:lstStyle>
            <a:lvl1pPr marL="0" indent="0" algn="ctr">
              <a:buFontTx/>
              <a:buNone/>
              <a:defRPr sz="2200" b="1" i="0">
                <a:solidFill>
                  <a:schemeClr val="bg1"/>
                </a:solidFill>
                <a:latin typeface="Arial Black" panose="020B0604020202020204" pitchFamily="34" charset="0"/>
                <a:cs typeface="Arial Black" panose="020B0604020202020204" pitchFamily="34" charset="0"/>
              </a:defRPr>
            </a:lvl1pPr>
          </a:lstStyle>
          <a:p>
            <a:pPr lvl="0"/>
            <a:r>
              <a:rPr lang="nb-NO" err="1"/>
              <a:t>uib.no</a:t>
            </a:r>
            <a:endParaRPr lang="nb-NO"/>
          </a:p>
        </p:txBody>
      </p:sp>
      <p:pic>
        <p:nvPicPr>
          <p:cNvPr id="16" name="Bilde 15" descr="Et bilde som inneholder bord&#10;&#10;Automatisk generert beskrivelse">
            <a:extLst>
              <a:ext uri="{FF2B5EF4-FFF2-40B4-BE49-F238E27FC236}">
                <a16:creationId xmlns:a16="http://schemas.microsoft.com/office/drawing/2014/main" id="{C4CE5DA3-83B9-024C-A8B5-5F3CB4058A01}"/>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085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71D0D791-5E15-1587-F115-2C6B9406FD1B}"/>
              </a:ext>
            </a:extLst>
          </p:cNvPr>
          <p:cNvSpPr>
            <a:spLocks noGrp="1"/>
          </p:cNvSpPr>
          <p:nvPr>
            <p:ph type="dt" sz="half" idx="10"/>
          </p:nvPr>
        </p:nvSpPr>
        <p:spPr/>
        <p:txBody>
          <a:bodyPr/>
          <a:lstStyle/>
          <a:p>
            <a:fld id="{934D8BAA-B9E3-4CCB-87D8-85635400C526}" type="datetime1">
              <a:rPr lang="nb-NO" smtClean="0"/>
              <a:t>12.08.2024</a:t>
            </a:fld>
            <a:endParaRPr lang="nb-NO"/>
          </a:p>
        </p:txBody>
      </p:sp>
      <p:sp>
        <p:nvSpPr>
          <p:cNvPr id="3" name="Plassholder for bunntekst 2">
            <a:extLst>
              <a:ext uri="{FF2B5EF4-FFF2-40B4-BE49-F238E27FC236}">
                <a16:creationId xmlns:a16="http://schemas.microsoft.com/office/drawing/2014/main" id="{E0CF5238-2FCB-125C-7148-8635A5F38356}"/>
              </a:ext>
            </a:extLst>
          </p:cNvPr>
          <p:cNvSpPr>
            <a:spLocks noGrp="1"/>
          </p:cNvSpPr>
          <p:nvPr>
            <p:ph type="ftr" sz="quarter" idx="11"/>
          </p:nvPr>
        </p:nvSpPr>
        <p:spPr/>
        <p:txBody>
          <a:bodyPr/>
          <a:lstStyle/>
          <a:p>
            <a:r>
              <a:rPr lang="nb-NO"/>
              <a:t>Naturrisikoutvalget</a:t>
            </a:r>
          </a:p>
        </p:txBody>
      </p:sp>
      <p:sp>
        <p:nvSpPr>
          <p:cNvPr id="4" name="Plassholder for lysbildenummer 3">
            <a:extLst>
              <a:ext uri="{FF2B5EF4-FFF2-40B4-BE49-F238E27FC236}">
                <a16:creationId xmlns:a16="http://schemas.microsoft.com/office/drawing/2014/main" id="{67F596BF-A264-5F03-A265-105A5A33C2E5}"/>
              </a:ext>
            </a:extLst>
          </p:cNvPr>
          <p:cNvSpPr>
            <a:spLocks noGrp="1"/>
          </p:cNvSpPr>
          <p:nvPr>
            <p:ph type="sldNum" sz="quarter" idx="12"/>
          </p:nvPr>
        </p:nvSpPr>
        <p:spPr/>
        <p:txBody>
          <a:bodyPr/>
          <a:lstStyle/>
          <a:p>
            <a:fld id="{34620D92-4938-4227-8F8F-D8AB40E2BAC5}" type="slidenum">
              <a:rPr lang="nb-NO" smtClean="0"/>
              <a:t>‹#›</a:t>
            </a:fld>
            <a:endParaRPr lang="nb-NO"/>
          </a:p>
        </p:txBody>
      </p:sp>
    </p:spTree>
    <p:extLst>
      <p:ext uri="{BB962C8B-B14F-4D97-AF65-F5344CB8AC3E}">
        <p14:creationId xmlns:p14="http://schemas.microsoft.com/office/powerpoint/2010/main" val="37565730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tel og innhold HVIT  ">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D952AA2-AFC2-2977-7110-76CE7E32AFA4}"/>
              </a:ext>
            </a:extLst>
          </p:cNvPr>
          <p:cNvSpPr/>
          <p:nvPr userDrawn="1"/>
        </p:nvSpPr>
        <p:spPr>
          <a:xfrm>
            <a:off x="0" y="-1"/>
            <a:ext cx="9144000" cy="1080799"/>
          </a:xfrm>
          <a:prstGeom prst="rect">
            <a:avLst/>
          </a:prstGeom>
          <a:solidFill>
            <a:srgbClr val="20873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3" name="Plassholder for innhold 2"/>
          <p:cNvSpPr>
            <a:spLocks noGrp="1"/>
          </p:cNvSpPr>
          <p:nvPr>
            <p:ph idx="1" hasCustomPrompt="1"/>
          </p:nvPr>
        </p:nvSpPr>
        <p:spPr>
          <a:xfrm>
            <a:off x="408666" y="1369219"/>
            <a:ext cx="6969985" cy="3263504"/>
          </a:xfrm>
        </p:spPr>
        <p:txBody>
          <a:bodyPr>
            <a:noAutofit/>
          </a:bodyPr>
          <a:lstStyle>
            <a:lvl1pPr>
              <a:defRPr b="0" i="0">
                <a:latin typeface="Open Sans" panose="020B0606030504020204" pitchFamily="34" charset="0"/>
                <a:ea typeface="Open Sans" panose="020B0606030504020204" pitchFamily="34" charset="0"/>
                <a:cs typeface="Open Sans" panose="020B0606030504020204" pitchFamily="34" charset="0"/>
              </a:defRPr>
            </a:lvl1pPr>
            <a:lvl2pPr>
              <a:defRPr b="0" i="0">
                <a:latin typeface="Open Sans" panose="020B0606030504020204" pitchFamily="34" charset="0"/>
                <a:ea typeface="Open Sans" panose="020B0606030504020204" pitchFamily="34" charset="0"/>
                <a:cs typeface="Open Sans" panose="020B0606030504020204" pitchFamily="34" charset="0"/>
              </a:defRPr>
            </a:lvl2pPr>
            <a:lvl3pPr>
              <a:defRPr b="0" i="0">
                <a:latin typeface="Open Sans" panose="020B0606030504020204" pitchFamily="34" charset="0"/>
                <a:ea typeface="Open Sans" panose="020B0606030504020204" pitchFamily="34" charset="0"/>
                <a:cs typeface="Open Sans" panose="020B0606030504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a:t>Klikk for å legge til tekst</a:t>
            </a:r>
          </a:p>
          <a:p>
            <a:pPr lvl="1"/>
            <a:r>
              <a:rPr lang="nb-NO"/>
              <a:t>Andre nivå</a:t>
            </a:r>
          </a:p>
          <a:p>
            <a:pPr lvl="2"/>
            <a:r>
              <a:rPr lang="nb-NO"/>
              <a:t>Tredje nivå</a:t>
            </a:r>
          </a:p>
        </p:txBody>
      </p:sp>
      <p:sp>
        <p:nvSpPr>
          <p:cNvPr id="7" name="Plassholder for tekst 3"/>
          <p:cNvSpPr>
            <a:spLocks noGrp="1"/>
          </p:cNvSpPr>
          <p:nvPr>
            <p:ph type="body" sz="quarter" idx="15" hasCustomPrompt="1"/>
          </p:nvPr>
        </p:nvSpPr>
        <p:spPr>
          <a:xfrm>
            <a:off x="7384501" y="4274128"/>
            <a:ext cx="1613078" cy="358595"/>
          </a:xfrm>
        </p:spPr>
        <p:txBody>
          <a:bodyPr anchor="b" anchorCtr="0">
            <a:normAutofit/>
          </a:bodyPr>
          <a:lstStyle>
            <a:lvl1pPr marL="0" indent="0" algn="l">
              <a:buNone/>
              <a:defRPr sz="750" baseline="0">
                <a:solidFill>
                  <a:schemeClr val="tx1">
                    <a:lumMod val="50000"/>
                    <a:lumOff val="50000"/>
                  </a:schemeClr>
                </a:solidFill>
              </a:defRPr>
            </a:lvl1pPr>
          </a:lstStyle>
          <a:p>
            <a:pPr lvl="0"/>
            <a:r>
              <a:rPr lang="nb-NO"/>
              <a:t>Foto- / kildekreditering</a:t>
            </a:r>
          </a:p>
        </p:txBody>
      </p:sp>
      <p:sp>
        <p:nvSpPr>
          <p:cNvPr id="20" name="Plassholder for bunntekst 4">
            <a:extLst>
              <a:ext uri="{FF2B5EF4-FFF2-40B4-BE49-F238E27FC236}">
                <a16:creationId xmlns:a16="http://schemas.microsoft.com/office/drawing/2014/main" id="{730B0097-5329-1E47-8BDF-A52FDCA3AAE6}"/>
              </a:ext>
            </a:extLst>
          </p:cNvPr>
          <p:cNvSpPr>
            <a:spLocks noGrp="1"/>
          </p:cNvSpPr>
          <p:nvPr>
            <p:ph type="ftr" sz="quarter" idx="3"/>
          </p:nvPr>
        </p:nvSpPr>
        <p:spPr>
          <a:xfrm>
            <a:off x="2075904" y="4806510"/>
            <a:ext cx="5238000" cy="270000"/>
          </a:xfrm>
          <a:prstGeom prst="rect">
            <a:avLst/>
          </a:prstGeom>
        </p:spPr>
        <p:txBody>
          <a:bodyPr vert="horz" lIns="91440" tIns="45720" rIns="91440" bIns="45720" rtlCol="0" anchor="ctr"/>
          <a:lstStyle>
            <a:lvl1pPr algn="ctr">
              <a:defRPr sz="75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Naturrisikoutvalget</a:t>
            </a:r>
          </a:p>
        </p:txBody>
      </p:sp>
      <p:sp>
        <p:nvSpPr>
          <p:cNvPr id="21" name="Plassholder for dato 3">
            <a:extLst>
              <a:ext uri="{FF2B5EF4-FFF2-40B4-BE49-F238E27FC236}">
                <a16:creationId xmlns:a16="http://schemas.microsoft.com/office/drawing/2014/main" id="{EEA7125F-0C2F-094A-B652-3328CEB18608}"/>
              </a:ext>
            </a:extLst>
          </p:cNvPr>
          <p:cNvSpPr>
            <a:spLocks noGrp="1"/>
          </p:cNvSpPr>
          <p:nvPr>
            <p:ph type="dt" sz="half" idx="2"/>
          </p:nvPr>
        </p:nvSpPr>
        <p:spPr>
          <a:xfrm>
            <a:off x="7354661" y="4806510"/>
            <a:ext cx="1215000" cy="270000"/>
          </a:xfrm>
          <a:prstGeom prst="rect">
            <a:avLst/>
          </a:prstGeom>
        </p:spPr>
        <p:txBody>
          <a:bodyPr vert="horz" lIns="91440" tIns="45720" rIns="91440" bIns="45720" rtlCol="0" anchor="ctr"/>
          <a:lstStyle>
            <a:lvl1pPr algn="r">
              <a:defRPr sz="75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43724109-DFB4-4968-8769-9361F4F2E691}" type="datetime1">
              <a:rPr lang="nb-NO" smtClean="0"/>
              <a:t>12.08.2024</a:t>
            </a:fld>
            <a:endParaRPr lang="nb-NO"/>
          </a:p>
        </p:txBody>
      </p:sp>
      <p:sp>
        <p:nvSpPr>
          <p:cNvPr id="22" name="Plassholder for lysbildenummer 5">
            <a:extLst>
              <a:ext uri="{FF2B5EF4-FFF2-40B4-BE49-F238E27FC236}">
                <a16:creationId xmlns:a16="http://schemas.microsoft.com/office/drawing/2014/main" id="{4686107B-DE99-7D4E-961C-7DA329064770}"/>
              </a:ext>
            </a:extLst>
          </p:cNvPr>
          <p:cNvSpPr>
            <a:spLocks noGrp="1"/>
          </p:cNvSpPr>
          <p:nvPr>
            <p:ph type="sldNum" sz="quarter" idx="4"/>
          </p:nvPr>
        </p:nvSpPr>
        <p:spPr>
          <a:xfrm>
            <a:off x="8636542" y="4806510"/>
            <a:ext cx="337508" cy="270000"/>
          </a:xfrm>
          <a:prstGeom prst="rect">
            <a:avLst/>
          </a:prstGeom>
        </p:spPr>
        <p:txBody>
          <a:bodyPr vert="horz" lIns="91440" tIns="45720" rIns="91440" bIns="45720" rtlCol="0" anchor="ctr"/>
          <a:lstStyle>
            <a:lvl1pPr algn="ctr">
              <a:defRPr sz="75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29E3B291-050D-4A82-B0A1-DB349FC61753}" type="slidenum">
              <a:rPr lang="nb-NO" smtClean="0"/>
              <a:pPr/>
              <a:t>‹#›</a:t>
            </a:fld>
            <a:endParaRPr lang="nb-NO"/>
          </a:p>
        </p:txBody>
      </p:sp>
      <p:sp>
        <p:nvSpPr>
          <p:cNvPr id="5" name="Tittel 1">
            <a:extLst>
              <a:ext uri="{FF2B5EF4-FFF2-40B4-BE49-F238E27FC236}">
                <a16:creationId xmlns:a16="http://schemas.microsoft.com/office/drawing/2014/main" id="{44CDB21A-1BD7-26B8-7ECF-489774A1E270}"/>
              </a:ext>
            </a:extLst>
          </p:cNvPr>
          <p:cNvSpPr>
            <a:spLocks noGrp="1"/>
          </p:cNvSpPr>
          <p:nvPr>
            <p:ph type="title" hasCustomPrompt="1"/>
          </p:nvPr>
        </p:nvSpPr>
        <p:spPr>
          <a:xfrm>
            <a:off x="408665" y="326293"/>
            <a:ext cx="6750000" cy="428211"/>
          </a:xfrm>
        </p:spPr>
        <p:txBody>
          <a:bodyPr>
            <a:normAutofit/>
          </a:bodyPr>
          <a:lstStyle>
            <a:lvl1pPr>
              <a:defRPr sz="2250" b="1" i="0" baseline="0">
                <a:solidFill>
                  <a:schemeClr val="bg1"/>
                </a:solidFill>
                <a:latin typeface="Open Sans" panose="020B0606030504020204" pitchFamily="34" charset="0"/>
                <a:ea typeface="Open Sans Semibold" panose="020B0706030804020204" pitchFamily="34" charset="0"/>
                <a:cs typeface="Open Sans" panose="020B0606030504020204" pitchFamily="34" charset="0"/>
              </a:defRPr>
            </a:lvl1pPr>
          </a:lstStyle>
          <a:p>
            <a:r>
              <a:rPr lang="nb-NO"/>
              <a:t>Klikk for å skrive tittel</a:t>
            </a:r>
          </a:p>
        </p:txBody>
      </p:sp>
    </p:spTree>
    <p:extLst>
      <p:ext uri="{BB962C8B-B14F-4D97-AF65-F5344CB8AC3E}">
        <p14:creationId xmlns:p14="http://schemas.microsoft.com/office/powerpoint/2010/main" val="223677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9144000" cy="51435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35027" marR="0" indent="0" algn="ctr" defTabSz="685903" rtl="0" eaLnBrk="1" fontAlgn="auto" latinLnBrk="0" hangingPunct="1">
              <a:lnSpc>
                <a:spcPct val="110000"/>
              </a:lnSpc>
              <a:spcBef>
                <a:spcPts val="750"/>
              </a:spcBef>
              <a:spcAft>
                <a:spcPts val="0"/>
              </a:spcAft>
              <a:buClrTx/>
              <a:buSzTx/>
              <a:buFont typeface="Arial" panose="020B0604020202020204" pitchFamily="34" charset="0"/>
              <a:buNone/>
              <a:tabLst/>
              <a:defRPr/>
            </a:lvl1pPr>
          </a:lstStyle>
          <a:p>
            <a:r>
              <a:rPr lang="en-GB"/>
              <a:t>Sett inn </a:t>
            </a:r>
            <a:r>
              <a:rPr lang="en-GB" err="1"/>
              <a:t>bilde</a:t>
            </a:r>
            <a:r>
              <a:rPr lang="en-GB"/>
              <a:t> </a:t>
            </a:r>
            <a:r>
              <a:rPr lang="en-GB" err="1"/>
              <a:t>fra</a:t>
            </a:r>
            <a:r>
              <a:rPr lang="en-GB"/>
              <a:t> </a:t>
            </a:r>
            <a:r>
              <a:rPr lang="en-GB" err="1"/>
              <a:t>menyen</a:t>
            </a:r>
            <a:r>
              <a:rPr lang="en-GB"/>
              <a:t>:</a:t>
            </a:r>
            <a:br>
              <a:rPr lang="en-GB"/>
            </a:br>
            <a:r>
              <a:rPr lang="en-GB"/>
              <a:t>“Sett inn/insert” -&gt; “</a:t>
            </a:r>
            <a:r>
              <a:rPr lang="en-GB" err="1"/>
              <a:t>Bilde</a:t>
            </a:r>
            <a:r>
              <a:rPr lang="en-GB"/>
              <a:t>/Picture”</a:t>
            </a:r>
          </a:p>
        </p:txBody>
      </p:sp>
      <p:pic>
        <p:nvPicPr>
          <p:cNvPr id="5" name="Bilde 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11423" y="810103"/>
            <a:ext cx="735760" cy="160547"/>
          </a:xfrm>
          <a:prstGeom prst="rect">
            <a:avLst/>
          </a:prstGeom>
        </p:spPr>
      </p:pic>
      <p:sp>
        <p:nvSpPr>
          <p:cNvPr id="2" name="Tittel 1"/>
          <p:cNvSpPr>
            <a:spLocks noGrp="1"/>
          </p:cNvSpPr>
          <p:nvPr>
            <p:ph type="ctrTitle"/>
          </p:nvPr>
        </p:nvSpPr>
        <p:spPr>
          <a:xfrm>
            <a:off x="3305772" y="1702200"/>
            <a:ext cx="5076965" cy="2843412"/>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3450" cap="all" normalizeH="0" baseline="0">
                <a:solidFill>
                  <a:schemeClr val="dk2"/>
                </a:solidFill>
              </a:defRPr>
            </a:lvl1pPr>
          </a:lstStyle>
          <a:p>
            <a:r>
              <a:rPr lang="en-US"/>
              <a:t>Click to edit Master title style</a:t>
            </a:r>
            <a:endParaRPr lang="nb-NO"/>
          </a:p>
        </p:txBody>
      </p:sp>
      <p:sp>
        <p:nvSpPr>
          <p:cNvPr id="3" name="noColor"/>
          <p:cNvSpPr/>
          <p:nvPr userDrawn="1"/>
        </p:nvSpPr>
        <p:spPr>
          <a:xfrm>
            <a:off x="121032" y="141196"/>
            <a:ext cx="106874" cy="67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4297" tIns="17149" rIns="34297" bIns="17149" rtlCol="0" anchor="ctr"/>
          <a:lstStyle/>
          <a:p>
            <a:pPr algn="ctr"/>
            <a:endParaRPr lang="en-GB" sz="1349"/>
          </a:p>
        </p:txBody>
      </p:sp>
      <p:sp>
        <p:nvSpPr>
          <p:cNvPr id="16" name="Rektangel 15"/>
          <p:cNvSpPr/>
          <p:nvPr userDrawn="1"/>
        </p:nvSpPr>
        <p:spPr>
          <a:xfrm>
            <a:off x="672385" y="-1"/>
            <a:ext cx="1217852" cy="135287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4297" tIns="17149" rIns="34297" bIns="17149" rtlCol="0" anchor="ctr"/>
          <a:lstStyle/>
          <a:p>
            <a:pPr algn="ctr"/>
            <a:endParaRPr lang="en-GB" sz="1349"/>
          </a:p>
        </p:txBody>
      </p:sp>
      <p:sp>
        <p:nvSpPr>
          <p:cNvPr id="7" name="Plassholder for tekst 6"/>
          <p:cNvSpPr>
            <a:spLocks noGrp="1"/>
          </p:cNvSpPr>
          <p:nvPr>
            <p:ph type="body" sz="quarter" idx="13" hasCustomPrompt="1"/>
          </p:nvPr>
        </p:nvSpPr>
        <p:spPr>
          <a:xfrm>
            <a:off x="3613625" y="3883740"/>
            <a:ext cx="2903935" cy="492251"/>
          </a:xfrm>
        </p:spPr>
        <p:txBody>
          <a:bodyPr/>
          <a:lstStyle>
            <a:lvl1pPr marL="0" indent="0">
              <a:spcBef>
                <a:spcPts val="0"/>
              </a:spcBef>
              <a:spcAft>
                <a:spcPts val="750"/>
              </a:spcAft>
              <a:buNone/>
              <a:defRPr sz="1200">
                <a:solidFill>
                  <a:schemeClr val="accent2"/>
                </a:solidFill>
              </a:defRPr>
            </a:lvl1pPr>
          </a:lstStyle>
          <a:p>
            <a:pPr lvl="0"/>
            <a:r>
              <a:rPr lang="nb-NO"/>
              <a:t>Ola Nordmann</a:t>
            </a:r>
          </a:p>
          <a:p>
            <a:pPr lvl="0"/>
            <a:r>
              <a:rPr lang="nb-NO" err="1"/>
              <a:t>Month</a:t>
            </a:r>
            <a:r>
              <a:rPr lang="nb-NO"/>
              <a:t> 2016</a:t>
            </a:r>
          </a:p>
        </p:txBody>
      </p:sp>
      <p:pic>
        <p:nvPicPr>
          <p:cNvPr id="6" name="Picture 5" descr="A picture containing drawing&#10;&#10;Description automatically generated">
            <a:extLst>
              <a:ext uri="{FF2B5EF4-FFF2-40B4-BE49-F238E27FC236}">
                <a16:creationId xmlns:a16="http://schemas.microsoft.com/office/drawing/2014/main" id="{EA5A7A09-CD51-4A62-BC19-45B4E8C4F58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11422" y="810102"/>
            <a:ext cx="742418" cy="485717"/>
          </a:xfrm>
          <a:prstGeom prst="rect">
            <a:avLst/>
          </a:prstGeom>
        </p:spPr>
      </p:pic>
    </p:spTree>
    <p:extLst>
      <p:ext uri="{BB962C8B-B14F-4D97-AF65-F5344CB8AC3E}">
        <p14:creationId xmlns:p14="http://schemas.microsoft.com/office/powerpoint/2010/main" val="20545703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r>
              <a:rPr lang="nb-NO"/>
              <a:t>Month 2016</a:t>
            </a:r>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616545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tellysbilde engelsk logo">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9144000" cy="51435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35027" marR="0" indent="0" algn="ctr" defTabSz="685903" rtl="0" eaLnBrk="1" fontAlgn="auto" latinLnBrk="0" hangingPunct="1">
              <a:lnSpc>
                <a:spcPct val="110000"/>
              </a:lnSpc>
              <a:spcBef>
                <a:spcPts val="750"/>
              </a:spcBef>
              <a:spcAft>
                <a:spcPts val="0"/>
              </a:spcAft>
              <a:buClrTx/>
              <a:buSzTx/>
              <a:buFont typeface="Arial" panose="020B0604020202020204" pitchFamily="34" charset="0"/>
              <a:buNone/>
              <a:tabLst/>
              <a:defRPr/>
            </a:lvl1pPr>
          </a:lstStyle>
          <a:p>
            <a:r>
              <a:rPr lang="en-GB"/>
              <a:t>Sett inn </a:t>
            </a:r>
            <a:r>
              <a:rPr lang="en-GB" err="1"/>
              <a:t>bilde</a:t>
            </a:r>
            <a:r>
              <a:rPr lang="en-GB"/>
              <a:t> </a:t>
            </a:r>
            <a:r>
              <a:rPr lang="en-GB" err="1"/>
              <a:t>fra</a:t>
            </a:r>
            <a:r>
              <a:rPr lang="en-GB"/>
              <a:t> </a:t>
            </a:r>
            <a:r>
              <a:rPr lang="en-GB" err="1"/>
              <a:t>menyen</a:t>
            </a:r>
            <a:r>
              <a:rPr lang="en-GB"/>
              <a:t>:</a:t>
            </a:r>
            <a:br>
              <a:rPr lang="en-GB"/>
            </a:br>
            <a:r>
              <a:rPr lang="en-GB"/>
              <a:t>“Sett inn/insert” -&gt; “</a:t>
            </a:r>
            <a:r>
              <a:rPr lang="en-GB" err="1"/>
              <a:t>Bilde</a:t>
            </a:r>
            <a:r>
              <a:rPr lang="en-GB"/>
              <a:t>/Picture”</a:t>
            </a:r>
          </a:p>
        </p:txBody>
      </p:sp>
      <p:pic>
        <p:nvPicPr>
          <p:cNvPr id="5" name="Bilde 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11423" y="810103"/>
            <a:ext cx="735760" cy="160547"/>
          </a:xfrm>
          <a:prstGeom prst="rect">
            <a:avLst/>
          </a:prstGeom>
        </p:spPr>
      </p:pic>
      <p:sp>
        <p:nvSpPr>
          <p:cNvPr id="2" name="Tittel 1"/>
          <p:cNvSpPr>
            <a:spLocks noGrp="1"/>
          </p:cNvSpPr>
          <p:nvPr>
            <p:ph type="ctrTitle"/>
          </p:nvPr>
        </p:nvSpPr>
        <p:spPr>
          <a:xfrm>
            <a:off x="3305772" y="1702200"/>
            <a:ext cx="5076965" cy="2843412"/>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3450" cap="all" normalizeH="0" baseline="0">
                <a:solidFill>
                  <a:schemeClr val="dk2"/>
                </a:solidFill>
              </a:defRPr>
            </a:lvl1pPr>
          </a:lstStyle>
          <a:p>
            <a:r>
              <a:rPr lang="en-US"/>
              <a:t>Click to edit Master title style</a:t>
            </a:r>
            <a:endParaRPr lang="nb-NO"/>
          </a:p>
        </p:txBody>
      </p:sp>
      <p:sp>
        <p:nvSpPr>
          <p:cNvPr id="3" name="noColor"/>
          <p:cNvSpPr/>
          <p:nvPr userDrawn="1"/>
        </p:nvSpPr>
        <p:spPr>
          <a:xfrm>
            <a:off x="121032" y="141196"/>
            <a:ext cx="106874" cy="67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4297" tIns="17149" rIns="34297" bIns="17149" rtlCol="0" anchor="ctr"/>
          <a:lstStyle/>
          <a:p>
            <a:pPr algn="ctr"/>
            <a:endParaRPr lang="en-GB" sz="1349"/>
          </a:p>
        </p:txBody>
      </p:sp>
      <p:sp>
        <p:nvSpPr>
          <p:cNvPr id="16" name="Rektangel 15"/>
          <p:cNvSpPr/>
          <p:nvPr userDrawn="1"/>
        </p:nvSpPr>
        <p:spPr>
          <a:xfrm>
            <a:off x="672385" y="-1"/>
            <a:ext cx="1217852" cy="135287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4297" tIns="17149" rIns="34297" bIns="17149" rtlCol="0" anchor="ctr"/>
          <a:lstStyle/>
          <a:p>
            <a:pPr algn="ctr"/>
            <a:endParaRPr lang="en-GB" sz="1349"/>
          </a:p>
        </p:txBody>
      </p:sp>
      <p:sp>
        <p:nvSpPr>
          <p:cNvPr id="7" name="Plassholder for tekst 6"/>
          <p:cNvSpPr>
            <a:spLocks noGrp="1"/>
          </p:cNvSpPr>
          <p:nvPr>
            <p:ph type="body" sz="quarter" idx="13" hasCustomPrompt="1"/>
          </p:nvPr>
        </p:nvSpPr>
        <p:spPr>
          <a:xfrm>
            <a:off x="3613625" y="3883740"/>
            <a:ext cx="2903935" cy="492251"/>
          </a:xfrm>
        </p:spPr>
        <p:txBody>
          <a:bodyPr/>
          <a:lstStyle>
            <a:lvl1pPr marL="0" indent="0">
              <a:spcBef>
                <a:spcPts val="0"/>
              </a:spcBef>
              <a:spcAft>
                <a:spcPts val="750"/>
              </a:spcAft>
              <a:buNone/>
              <a:defRPr sz="1200">
                <a:solidFill>
                  <a:schemeClr val="accent2"/>
                </a:solidFill>
              </a:defRPr>
            </a:lvl1pPr>
          </a:lstStyle>
          <a:p>
            <a:pPr lvl="0"/>
            <a:r>
              <a:rPr lang="nb-NO"/>
              <a:t>Ola Nordmann</a:t>
            </a:r>
          </a:p>
          <a:p>
            <a:pPr lvl="0"/>
            <a:r>
              <a:rPr lang="nb-NO" err="1"/>
              <a:t>Month</a:t>
            </a:r>
            <a:r>
              <a:rPr lang="nb-NO"/>
              <a:t> 2016</a:t>
            </a:r>
          </a:p>
        </p:txBody>
      </p:sp>
      <p:pic>
        <p:nvPicPr>
          <p:cNvPr id="9" name="Picture 8" descr="A picture containing drawing&#10;&#10;Description automatically generated">
            <a:extLst>
              <a:ext uri="{FF2B5EF4-FFF2-40B4-BE49-F238E27FC236}">
                <a16:creationId xmlns:a16="http://schemas.microsoft.com/office/drawing/2014/main" id="{11341E6E-473E-4BF0-8647-EF4D4E035C0D}"/>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11423" y="810103"/>
            <a:ext cx="742416" cy="485717"/>
          </a:xfrm>
          <a:prstGeom prst="rect">
            <a:avLst/>
          </a:prstGeom>
        </p:spPr>
      </p:pic>
    </p:spTree>
    <p:extLst>
      <p:ext uri="{BB962C8B-B14F-4D97-AF65-F5344CB8AC3E}">
        <p14:creationId xmlns:p14="http://schemas.microsoft.com/office/powerpoint/2010/main" val="7487531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671688" y="0"/>
            <a:ext cx="1215231" cy="13501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4297" tIns="17149" rIns="34297" bIns="17149" rtlCol="0" anchor="ctr"/>
          <a:lstStyle/>
          <a:p>
            <a:pPr algn="ctr"/>
            <a:endParaRPr lang="en-GB" sz="1349"/>
          </a:p>
        </p:txBody>
      </p:sp>
      <p:pic>
        <p:nvPicPr>
          <p:cNvPr id="7" name="Picture 6" descr="A picture containing drawing&#10;&#10;Description automatically generated">
            <a:extLst>
              <a:ext uri="{FF2B5EF4-FFF2-40B4-BE49-F238E27FC236}">
                <a16:creationId xmlns:a16="http://schemas.microsoft.com/office/drawing/2014/main" id="{3169494A-AD09-49E4-B51E-E52B395575D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911422" y="810102"/>
            <a:ext cx="742418" cy="485717"/>
          </a:xfrm>
          <a:prstGeom prst="rect">
            <a:avLst/>
          </a:prstGeom>
        </p:spPr>
      </p:pic>
      <p:sp>
        <p:nvSpPr>
          <p:cNvPr id="2" name="Tittel 1"/>
          <p:cNvSpPr>
            <a:spLocks noGrp="1"/>
          </p:cNvSpPr>
          <p:nvPr>
            <p:ph type="ctrTitle"/>
          </p:nvPr>
        </p:nvSpPr>
        <p:spPr>
          <a:xfrm>
            <a:off x="2025132" y="1935955"/>
            <a:ext cx="7020457" cy="1258091"/>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3450" cap="none" normalizeH="0" baseline="0">
                <a:solidFill>
                  <a:schemeClr val="dk2"/>
                </a:solidFill>
              </a:defRPr>
            </a:lvl1pPr>
          </a:lstStyle>
          <a:p>
            <a:r>
              <a:rPr lang="en-US"/>
              <a:t>Click to edit Master title style</a:t>
            </a:r>
            <a:endParaRPr lang="nb-NO"/>
          </a:p>
        </p:txBody>
      </p:sp>
      <p:sp>
        <p:nvSpPr>
          <p:cNvPr id="3" name="noColor"/>
          <p:cNvSpPr/>
          <p:nvPr userDrawn="1"/>
        </p:nvSpPr>
        <p:spPr>
          <a:xfrm>
            <a:off x="121032" y="141196"/>
            <a:ext cx="106874" cy="67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4297" tIns="17149" rIns="34297" bIns="17149" rtlCol="0" anchor="ctr"/>
          <a:lstStyle/>
          <a:p>
            <a:pPr algn="ctr"/>
            <a:endParaRPr lang="en-GB" sz="1349"/>
          </a:p>
        </p:txBody>
      </p:sp>
      <p:sp>
        <p:nvSpPr>
          <p:cNvPr id="8" name="Plassholder for tekst 7"/>
          <p:cNvSpPr>
            <a:spLocks noGrp="1"/>
          </p:cNvSpPr>
          <p:nvPr>
            <p:ph type="body" sz="quarter" idx="12" hasCustomPrompt="1"/>
          </p:nvPr>
        </p:nvSpPr>
        <p:spPr>
          <a:xfrm>
            <a:off x="2177803" y="4239530"/>
            <a:ext cx="2916365" cy="516392"/>
          </a:xfrm>
        </p:spPr>
        <p:txBody>
          <a:bodyPr/>
          <a:lstStyle>
            <a:lvl1pPr marL="135000" indent="0">
              <a:spcBef>
                <a:spcPts val="0"/>
              </a:spcBef>
              <a:spcAft>
                <a:spcPts val="750"/>
              </a:spcAft>
              <a:buNone/>
              <a:defRPr sz="1200" baseline="0">
                <a:solidFill>
                  <a:schemeClr val="accent2"/>
                </a:solidFill>
              </a:defRPr>
            </a:lvl1pPr>
          </a:lstStyle>
          <a:p>
            <a:pPr lvl="0"/>
            <a:r>
              <a:rPr lang="nb-NO"/>
              <a:t>Ola Nordmann</a:t>
            </a:r>
          </a:p>
          <a:p>
            <a:pPr lvl="0"/>
            <a:r>
              <a:rPr lang="nb-NO" err="1"/>
              <a:t>Month</a:t>
            </a:r>
            <a:r>
              <a:rPr lang="nb-NO"/>
              <a:t> 2016</a:t>
            </a:r>
          </a:p>
        </p:txBody>
      </p:sp>
    </p:spTree>
    <p:extLst>
      <p:ext uri="{BB962C8B-B14F-4D97-AF65-F5344CB8AC3E}">
        <p14:creationId xmlns:p14="http://schemas.microsoft.com/office/powerpoint/2010/main" val="468093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15637" y="1412493"/>
            <a:ext cx="6751283" cy="2287218"/>
          </a:xfrm>
          <a:noFill/>
        </p:spPr>
        <p:txBody>
          <a:bodyPr tIns="360072" bIns="0" anchor="t">
            <a:normAutofit/>
          </a:bodyPr>
          <a:lstStyle>
            <a:lvl1pPr>
              <a:lnSpc>
                <a:spcPct val="70000"/>
              </a:lnSpc>
              <a:defRPr sz="6075" cap="all" baseline="0"/>
            </a:lvl1pPr>
          </a:lstStyle>
          <a:p>
            <a:r>
              <a:rPr lang="en-US"/>
              <a:t>Click to edit Master title style</a:t>
            </a:r>
            <a:endParaRPr lang="nb-NO"/>
          </a:p>
        </p:txBody>
      </p:sp>
      <p:sp>
        <p:nvSpPr>
          <p:cNvPr id="3" name="Plassholder for tekst 2"/>
          <p:cNvSpPr>
            <a:spLocks noGrp="1"/>
          </p:cNvSpPr>
          <p:nvPr>
            <p:ph type="body" idx="1"/>
          </p:nvPr>
        </p:nvSpPr>
        <p:spPr>
          <a:xfrm>
            <a:off x="715637" y="4293537"/>
            <a:ext cx="6751283" cy="380249"/>
          </a:xfrm>
        </p:spPr>
        <p:txBody>
          <a:bodyPr>
            <a:normAutofit/>
          </a:bodyPr>
          <a:lstStyle>
            <a:lvl1pPr marL="0" indent="0">
              <a:spcBef>
                <a:spcPts val="150"/>
              </a:spcBef>
              <a:buNone/>
              <a:defRPr sz="900">
                <a:solidFill>
                  <a:schemeClr val="accent2"/>
                </a:solidFill>
                <a:latin typeface="+mj-lt"/>
              </a:defRPr>
            </a:lvl1pPr>
            <a:lvl2pPr marL="342951" indent="0">
              <a:buNone/>
              <a:defRPr sz="1500">
                <a:solidFill>
                  <a:schemeClr val="tx1">
                    <a:tint val="75000"/>
                  </a:schemeClr>
                </a:solidFill>
              </a:defRPr>
            </a:lvl2pPr>
            <a:lvl3pPr marL="685903" indent="0">
              <a:buNone/>
              <a:defRPr sz="1350">
                <a:solidFill>
                  <a:schemeClr val="tx1">
                    <a:tint val="75000"/>
                  </a:schemeClr>
                </a:solidFill>
              </a:defRPr>
            </a:lvl3pPr>
            <a:lvl4pPr marL="1028855" indent="0">
              <a:buNone/>
              <a:defRPr sz="1200">
                <a:solidFill>
                  <a:schemeClr val="tx1">
                    <a:tint val="75000"/>
                  </a:schemeClr>
                </a:solidFill>
              </a:defRPr>
            </a:lvl4pPr>
            <a:lvl5pPr marL="1371806" indent="0">
              <a:buNone/>
              <a:defRPr sz="1200">
                <a:solidFill>
                  <a:schemeClr val="tx1">
                    <a:tint val="75000"/>
                  </a:schemeClr>
                </a:solidFill>
              </a:defRPr>
            </a:lvl5pPr>
            <a:lvl6pPr marL="1714757" indent="0">
              <a:buNone/>
              <a:defRPr sz="1200">
                <a:solidFill>
                  <a:schemeClr val="tx1">
                    <a:tint val="75000"/>
                  </a:schemeClr>
                </a:solidFill>
              </a:defRPr>
            </a:lvl6pPr>
            <a:lvl7pPr marL="2057709" indent="0">
              <a:buNone/>
              <a:defRPr sz="1200">
                <a:solidFill>
                  <a:schemeClr val="tx1">
                    <a:tint val="75000"/>
                  </a:schemeClr>
                </a:solidFill>
              </a:defRPr>
            </a:lvl7pPr>
            <a:lvl8pPr marL="2400660" indent="0">
              <a:buNone/>
              <a:defRPr sz="1200">
                <a:solidFill>
                  <a:schemeClr val="tx1">
                    <a:tint val="75000"/>
                  </a:schemeClr>
                </a:solidFill>
              </a:defRPr>
            </a:lvl8pPr>
            <a:lvl9pPr marL="2743611" indent="0">
              <a:buNone/>
              <a:defRPr sz="1200">
                <a:solidFill>
                  <a:schemeClr val="tx1">
                    <a:tint val="75000"/>
                  </a:schemeClr>
                </a:solidFill>
              </a:defRPr>
            </a:lvl9pPr>
          </a:lstStyle>
          <a:p>
            <a:pPr lvl="0"/>
            <a:r>
              <a:rPr lang="en-US"/>
              <a:t>Click to edit Master text styles</a:t>
            </a:r>
          </a:p>
        </p:txBody>
      </p:sp>
      <p:sp>
        <p:nvSpPr>
          <p:cNvPr id="4" name="noColor"/>
          <p:cNvSpPr/>
          <p:nvPr userDrawn="1"/>
        </p:nvSpPr>
        <p:spPr>
          <a:xfrm>
            <a:off x="121032" y="141196"/>
            <a:ext cx="106874" cy="67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4297" tIns="17149" rIns="34297" bIns="17149" rtlCol="0" anchor="ctr"/>
          <a:lstStyle/>
          <a:p>
            <a:pPr algn="ctr"/>
            <a:endParaRPr lang="en-GB" sz="1349"/>
          </a:p>
        </p:txBody>
      </p:sp>
    </p:spTree>
    <p:extLst>
      <p:ext uri="{BB962C8B-B14F-4D97-AF65-F5344CB8AC3E}">
        <p14:creationId xmlns:p14="http://schemas.microsoft.com/office/powerpoint/2010/main" val="115709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5036457" y="2025254"/>
            <a:ext cx="3740211" cy="25653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8" name="Tittel 7"/>
          <p:cNvSpPr>
            <a:spLocks noGrp="1"/>
          </p:cNvSpPr>
          <p:nvPr>
            <p:ph type="title"/>
          </p:nvPr>
        </p:nvSpPr>
        <p:spPr>
          <a:xfrm>
            <a:off x="5036457" y="646677"/>
            <a:ext cx="3740211" cy="1076694"/>
          </a:xfrm>
          <a:blipFill dpi="0" rotWithShape="1">
            <a:blip r:embed="rId2"/>
            <a:srcRect/>
            <a:tile tx="0" ty="0" sx="100000" sy="100000" flip="none" algn="bl"/>
          </a:blipFill>
        </p:spPr>
        <p:txBody>
          <a:bodyPr/>
          <a:lstStyle>
            <a:lvl1pPr>
              <a:lnSpc>
                <a:spcPct val="80000"/>
              </a:lnSpc>
              <a:defRPr/>
            </a:lvl1pPr>
          </a:lstStyle>
          <a:p>
            <a:r>
              <a:rPr lang="en-US"/>
              <a:t>Click to edit Master title style</a:t>
            </a:r>
            <a:endParaRPr lang="en-GB"/>
          </a:p>
        </p:txBody>
      </p:sp>
      <p:sp>
        <p:nvSpPr>
          <p:cNvPr id="2" name="Plassholder for bilde 1"/>
          <p:cNvSpPr>
            <a:spLocks noGrp="1"/>
          </p:cNvSpPr>
          <p:nvPr>
            <p:ph type="pic" sz="quarter" idx="13"/>
          </p:nvPr>
        </p:nvSpPr>
        <p:spPr>
          <a:xfrm>
            <a:off x="0" y="0"/>
            <a:ext cx="4574670" cy="5144144"/>
          </a:xfrm>
          <a:prstGeom prst="rect">
            <a:avLst/>
          </a:prstGeom>
          <a:solidFill>
            <a:schemeClr val="bg2">
              <a:lumMod val="50000"/>
            </a:schemeClr>
          </a:solidFill>
        </p:spPr>
        <p:txBody>
          <a:bodyPr lIns="0" tIns="2520504" rIns="0" bIns="0" anchor="t" anchorCtr="1"/>
          <a:lstStyle>
            <a:lvl1pPr marL="0" indent="0">
              <a:buNone/>
              <a:defRPr/>
            </a:lvl1pPr>
          </a:lstStyle>
          <a:p>
            <a:r>
              <a:rPr lang="en-US"/>
              <a:t>Click icon to add picture</a:t>
            </a:r>
            <a:endParaRPr lang="en-GB"/>
          </a:p>
        </p:txBody>
      </p:sp>
      <p:sp>
        <p:nvSpPr>
          <p:cNvPr id="3" name="Plassholder for dato 2"/>
          <p:cNvSpPr>
            <a:spLocks noGrp="1"/>
          </p:cNvSpPr>
          <p:nvPr>
            <p:ph type="dt" sz="half" idx="15"/>
          </p:nvPr>
        </p:nvSpPr>
        <p:spPr/>
        <p:txBody>
          <a:bodyPr/>
          <a:lstStyle/>
          <a:p>
            <a:r>
              <a:rPr lang="nb-NO"/>
              <a:t>Month 2016</a:t>
            </a:r>
          </a:p>
        </p:txBody>
      </p:sp>
      <p:sp>
        <p:nvSpPr>
          <p:cNvPr id="5" name="Plassholder for bunntekst 4"/>
          <p:cNvSpPr>
            <a:spLocks noGrp="1"/>
          </p:cNvSpPr>
          <p:nvPr>
            <p:ph type="ftr" sz="quarter" idx="16"/>
          </p:nvPr>
        </p:nvSpPr>
        <p:spPr/>
        <p:txBody>
          <a:bodyPr/>
          <a:lstStyle/>
          <a:p>
            <a:endParaRPr lang="nb-NO"/>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53224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4569330" y="-644"/>
            <a:ext cx="4574670" cy="5144144"/>
          </a:xfrm>
          <a:prstGeom prst="rect">
            <a:avLst/>
          </a:prstGeom>
          <a:solidFill>
            <a:schemeClr val="bg2">
              <a:lumMod val="50000"/>
            </a:schemeClr>
          </a:solidFill>
        </p:spPr>
        <p:txBody>
          <a:bodyPr lIns="0" tIns="2520504" rIns="0" bIns="0" anchor="t" anchorCtr="1"/>
          <a:lstStyle>
            <a:lvl1pPr marL="0" indent="0">
              <a:buNone/>
              <a:defRPr/>
            </a:lvl1pPr>
          </a:lstStyle>
          <a:p>
            <a:r>
              <a:rPr lang="en-US"/>
              <a:t>Click icon to add picture</a:t>
            </a:r>
            <a:endParaRPr lang="en-GB"/>
          </a:p>
        </p:txBody>
      </p:sp>
      <p:sp>
        <p:nvSpPr>
          <p:cNvPr id="4" name="Plassholder for innhold 3"/>
          <p:cNvSpPr>
            <a:spLocks noGrp="1"/>
          </p:cNvSpPr>
          <p:nvPr>
            <p:ph sz="half" idx="2"/>
          </p:nvPr>
        </p:nvSpPr>
        <p:spPr>
          <a:xfrm>
            <a:off x="715637" y="2025254"/>
            <a:ext cx="3556604" cy="2565321"/>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8" name="Tittel 7"/>
          <p:cNvSpPr>
            <a:spLocks noGrp="1"/>
          </p:cNvSpPr>
          <p:nvPr>
            <p:ph type="title"/>
          </p:nvPr>
        </p:nvSpPr>
        <p:spPr>
          <a:xfrm>
            <a:off x="715637" y="646677"/>
            <a:ext cx="3556604" cy="1076694"/>
          </a:xfrm>
          <a:blipFill dpi="0" rotWithShape="1">
            <a:blip r:embed="rId2"/>
            <a:srcRect/>
            <a:tile tx="0" ty="0" sx="100000" sy="100000" flip="none" algn="bl"/>
          </a:blipFill>
        </p:spPr>
        <p:txBody>
          <a:bodyPr/>
          <a:lstStyle>
            <a:lvl1pPr>
              <a:lnSpc>
                <a:spcPct val="80000"/>
              </a:lnSpc>
              <a:defRPr/>
            </a:lvl1pPr>
          </a:lstStyle>
          <a:p>
            <a:r>
              <a:rPr lang="en-US"/>
              <a:t>Click to edit Master title style</a:t>
            </a:r>
            <a:endParaRPr lang="en-GB"/>
          </a:p>
        </p:txBody>
      </p:sp>
      <p:sp>
        <p:nvSpPr>
          <p:cNvPr id="3" name="Plassholder for dato 2"/>
          <p:cNvSpPr>
            <a:spLocks noGrp="1"/>
          </p:cNvSpPr>
          <p:nvPr>
            <p:ph type="dt" sz="half" idx="15"/>
          </p:nvPr>
        </p:nvSpPr>
        <p:spPr/>
        <p:txBody>
          <a:bodyPr/>
          <a:lstStyle/>
          <a:p>
            <a:r>
              <a:rPr lang="nb-NO"/>
              <a:t>Month 2016</a:t>
            </a:r>
          </a:p>
        </p:txBody>
      </p:sp>
      <p:sp>
        <p:nvSpPr>
          <p:cNvPr id="5" name="Plassholder for bunntekst 4"/>
          <p:cNvSpPr>
            <a:spLocks noGrp="1"/>
          </p:cNvSpPr>
          <p:nvPr>
            <p:ph type="ftr" sz="quarter" idx="16"/>
          </p:nvPr>
        </p:nvSpPr>
        <p:spPr/>
        <p:txBody>
          <a:bodyPr/>
          <a:lstStyle/>
          <a:p>
            <a:endParaRPr lang="nb-NO"/>
          </a:p>
        </p:txBody>
      </p:sp>
      <p:sp>
        <p:nvSpPr>
          <p:cNvPr id="6" name="Plassholder for lysbildenummer 5"/>
          <p:cNvSpPr>
            <a:spLocks noGrp="1"/>
          </p:cNvSpPr>
          <p:nvPr>
            <p:ph type="sldNum" sz="quarter" idx="17"/>
          </p:nvPr>
        </p:nvSpPr>
        <p:spPr/>
        <p:txBody>
          <a:bodyPr/>
          <a:lstStyle/>
          <a:p>
            <a:fld id="{5751DFAA-887F-4071-8EAD-E8CA316FCF06}" type="slidenum">
              <a:rPr lang="nb-NO" smtClean="0"/>
              <a:pPr/>
              <a:t>‹#›</a:t>
            </a:fld>
            <a:endParaRPr lang="nb-NO"/>
          </a:p>
        </p:txBody>
      </p:sp>
      <p:sp>
        <p:nvSpPr>
          <p:cNvPr id="10" name="smartart"/>
          <p:cNvSpPr>
            <a:spLocks noGrp="1"/>
          </p:cNvSpPr>
          <p:nvPr>
            <p:ph type="dgm" sz="quarter" idx="20" hasCustomPrompt="1"/>
          </p:nvPr>
        </p:nvSpPr>
        <p:spPr>
          <a:xfrm>
            <a:off x="8094789" y="4691837"/>
            <a:ext cx="735890" cy="160670"/>
          </a:xfrm>
          <a:prstGeom prst="rect">
            <a:avLst/>
          </a:prstGeom>
          <a:blipFill>
            <a:blip r:embed="rId3"/>
            <a:stretch>
              <a:fillRect/>
            </a:stretch>
          </a:blipFill>
        </p:spPr>
        <p:txBody>
          <a:bodyPr lIns="0" tIns="0" rIns="0" bIns="0"/>
          <a:lstStyle>
            <a:lvl1pPr marL="0" indent="0">
              <a:buNone/>
              <a:defRPr sz="100" baseline="0"/>
            </a:lvl1pPr>
          </a:lstStyle>
          <a:p>
            <a:r>
              <a:rPr lang="en-GB" sz="100"/>
              <a:t> </a:t>
            </a:r>
            <a:endParaRPr lang="en-GB"/>
          </a:p>
        </p:txBody>
      </p:sp>
      <p:pic>
        <p:nvPicPr>
          <p:cNvPr id="11" name="logo_blaa" hidden="1"/>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094789" y="4691837"/>
            <a:ext cx="735760" cy="160547"/>
          </a:xfrm>
          <a:prstGeom prst="rect">
            <a:avLst/>
          </a:prstGeom>
        </p:spPr>
      </p:pic>
      <p:pic>
        <p:nvPicPr>
          <p:cNvPr id="12" name="logo_hvit" hidden="1"/>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8094789" y="4691837"/>
            <a:ext cx="735760" cy="160547"/>
          </a:xfrm>
          <a:prstGeom prst="rect">
            <a:avLst/>
          </a:prstGeom>
        </p:spPr>
      </p:pic>
    </p:spTree>
    <p:extLst>
      <p:ext uri="{BB962C8B-B14F-4D97-AF65-F5344CB8AC3E}">
        <p14:creationId xmlns:p14="http://schemas.microsoft.com/office/powerpoint/2010/main" val="3339319860"/>
      </p:ext>
    </p:extLst>
  </p:cSld>
  <p:clrMapOvr>
    <a:masterClrMapping/>
  </p:clrMapOvr>
  <p:extLst>
    <p:ext uri="{DCECCB84-F9BA-43D5-87BE-67443E8EF086}">
      <p15:sldGuideLst xmlns:p15="http://schemas.microsoft.com/office/powerpoint/2012/main">
        <p15:guide id="1" pos="119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9144000" cy="5143500"/>
          </a:xfrm>
          <a:solidFill>
            <a:schemeClr val="bg2">
              <a:lumMod val="50000"/>
            </a:schemeClr>
          </a:solidFill>
        </p:spPr>
        <p:txBody>
          <a:bodyPr tIns="2880576" anchor="t" anchorCtr="1">
            <a:normAutofit/>
          </a:bodyPr>
          <a:lstStyle>
            <a:lvl1pPr marL="0" indent="0">
              <a:buNone/>
              <a:defRPr sz="1125"/>
            </a:lvl1pPr>
          </a:lstStyle>
          <a:p>
            <a:r>
              <a:rPr lang="en-US"/>
              <a:t>Click icon to add picture</a:t>
            </a:r>
            <a:endParaRPr lang="en-GB"/>
          </a:p>
        </p:txBody>
      </p:sp>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5"/>
          </p:nvPr>
        </p:nvSpPr>
        <p:spPr/>
        <p:txBody>
          <a:bodyPr/>
          <a:lstStyle/>
          <a:p>
            <a:r>
              <a:rPr lang="nb-NO"/>
              <a:t>Month 2016</a:t>
            </a:r>
          </a:p>
        </p:txBody>
      </p:sp>
      <p:sp>
        <p:nvSpPr>
          <p:cNvPr id="4" name="Plassholder for bunntekst 3"/>
          <p:cNvSpPr>
            <a:spLocks noGrp="1"/>
          </p:cNvSpPr>
          <p:nvPr>
            <p:ph type="ftr" sz="quarter" idx="16"/>
          </p:nvPr>
        </p:nvSpPr>
        <p:spPr/>
        <p:txBody>
          <a:bodyPr/>
          <a:lstStyle/>
          <a:p>
            <a:endParaRPr lang="nb-NO"/>
          </a:p>
        </p:txBody>
      </p:sp>
      <p:sp>
        <p:nvSpPr>
          <p:cNvPr id="5" name="Plassholder for lysbildenummer 4"/>
          <p:cNvSpPr>
            <a:spLocks noGrp="1"/>
          </p:cNvSpPr>
          <p:nvPr>
            <p:ph type="sldNum" sz="quarter" idx="17"/>
          </p:nvPr>
        </p:nvSpPr>
        <p:spPr/>
        <p:txBody>
          <a:bodyPr/>
          <a:lstStyle/>
          <a:p>
            <a:fld id="{5751DFAA-887F-4071-8EAD-E8CA316FCF06}" type="slidenum">
              <a:rPr lang="nb-NO" smtClean="0"/>
              <a:pPr/>
              <a:t>‹#›</a:t>
            </a:fld>
            <a:endParaRPr lang="nb-NO"/>
          </a:p>
        </p:txBody>
      </p:sp>
      <p:sp>
        <p:nvSpPr>
          <p:cNvPr id="13" name="smartart"/>
          <p:cNvSpPr>
            <a:spLocks noGrp="1"/>
          </p:cNvSpPr>
          <p:nvPr>
            <p:ph type="dgm" sz="quarter" idx="20" hasCustomPrompt="1"/>
          </p:nvPr>
        </p:nvSpPr>
        <p:spPr>
          <a:xfrm>
            <a:off x="8094789" y="4691837"/>
            <a:ext cx="735890" cy="160670"/>
          </a:xfrm>
          <a:prstGeom prst="rect">
            <a:avLst/>
          </a:prstGeom>
          <a:blipFill>
            <a:blip r:embed="rId2"/>
            <a:stretch>
              <a:fillRect/>
            </a:stretch>
          </a:blipFill>
        </p:spPr>
        <p:txBody>
          <a:bodyPr lIns="0" tIns="0" rIns="0" bIns="0"/>
          <a:lstStyle>
            <a:lvl1pPr marL="0" indent="0">
              <a:buNone/>
              <a:defRPr sz="100" baseline="0"/>
            </a:lvl1pPr>
          </a:lstStyle>
          <a:p>
            <a:r>
              <a:rPr lang="en-GB" sz="100"/>
              <a:t> </a:t>
            </a:r>
            <a:endParaRPr lang="en-GB"/>
          </a:p>
        </p:txBody>
      </p:sp>
      <p:pic>
        <p:nvPicPr>
          <p:cNvPr id="14" name="logo_blaa" hidden="1"/>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094789" y="4691837"/>
            <a:ext cx="735760" cy="160547"/>
          </a:xfrm>
          <a:prstGeom prst="rect">
            <a:avLst/>
          </a:prstGeom>
        </p:spPr>
      </p:pic>
      <p:pic>
        <p:nvPicPr>
          <p:cNvPr id="15" name="logo_hvit" hidden="1"/>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094789" y="4691837"/>
            <a:ext cx="735760" cy="160547"/>
          </a:xfrm>
          <a:prstGeom prst="rect">
            <a:avLst/>
          </a:prstGeom>
        </p:spPr>
      </p:pic>
    </p:spTree>
    <p:extLst>
      <p:ext uri="{BB962C8B-B14F-4D97-AF65-F5344CB8AC3E}">
        <p14:creationId xmlns:p14="http://schemas.microsoft.com/office/powerpoint/2010/main" val="29401556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715636" y="2025254"/>
            <a:ext cx="3240616" cy="25653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226304" y="2025254"/>
            <a:ext cx="3240616" cy="25653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739339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715636" y="2025254"/>
            <a:ext cx="4485580" cy="25653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5306920" y="2025254"/>
            <a:ext cx="2160000" cy="25653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r>
              <a:rPr lang="nb-NO"/>
              <a:t>Month 2016</a:t>
            </a:r>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8" name="Tittel 7"/>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164314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15636" y="2025253"/>
            <a:ext cx="3240616" cy="438805"/>
          </a:xfrm>
        </p:spPr>
        <p:txBody>
          <a:bodyPr anchor="t">
            <a:normAutofit/>
          </a:bodyPr>
          <a:lstStyle>
            <a:lvl1pPr marL="0" indent="0">
              <a:buNone/>
              <a:defRPr sz="1350" b="1"/>
            </a:lvl1pPr>
            <a:lvl2pPr marL="342951" indent="0">
              <a:buNone/>
              <a:defRPr sz="1500" b="1"/>
            </a:lvl2pPr>
            <a:lvl3pPr marL="685903" indent="0">
              <a:buNone/>
              <a:defRPr sz="1350" b="1"/>
            </a:lvl3pPr>
            <a:lvl4pPr marL="1028855" indent="0">
              <a:buNone/>
              <a:defRPr sz="1200" b="1"/>
            </a:lvl4pPr>
            <a:lvl5pPr marL="1371806" indent="0">
              <a:buNone/>
              <a:defRPr sz="1200" b="1"/>
            </a:lvl5pPr>
            <a:lvl6pPr marL="1714757" indent="0">
              <a:buNone/>
              <a:defRPr sz="1200" b="1"/>
            </a:lvl6pPr>
            <a:lvl7pPr marL="2057709" indent="0">
              <a:buNone/>
              <a:defRPr sz="1200" b="1"/>
            </a:lvl7pPr>
            <a:lvl8pPr marL="2400660" indent="0">
              <a:buNone/>
              <a:defRPr sz="1200" b="1"/>
            </a:lvl8pPr>
            <a:lvl9pPr marL="2743611" indent="0">
              <a:buNone/>
              <a:defRPr sz="1200" b="1"/>
            </a:lvl9pPr>
          </a:lstStyle>
          <a:p>
            <a:pPr lvl="0"/>
            <a:r>
              <a:rPr lang="en-US"/>
              <a:t>Click to edit Master text styles</a:t>
            </a:r>
          </a:p>
        </p:txBody>
      </p:sp>
      <p:sp>
        <p:nvSpPr>
          <p:cNvPr id="4" name="Plassholder for innhold 3"/>
          <p:cNvSpPr>
            <a:spLocks noGrp="1"/>
          </p:cNvSpPr>
          <p:nvPr>
            <p:ph sz="half" idx="2"/>
          </p:nvPr>
        </p:nvSpPr>
        <p:spPr>
          <a:xfrm>
            <a:off x="715636" y="2464058"/>
            <a:ext cx="3240616" cy="2126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226304" y="2025253"/>
            <a:ext cx="3240616" cy="438805"/>
          </a:xfrm>
        </p:spPr>
        <p:txBody>
          <a:bodyPr anchor="t">
            <a:normAutofit/>
          </a:bodyPr>
          <a:lstStyle>
            <a:lvl1pPr marL="0" indent="0">
              <a:buNone/>
              <a:defRPr sz="1350" b="1"/>
            </a:lvl1pPr>
            <a:lvl2pPr marL="342951" indent="0">
              <a:buNone/>
              <a:defRPr sz="1500" b="1"/>
            </a:lvl2pPr>
            <a:lvl3pPr marL="685903" indent="0">
              <a:buNone/>
              <a:defRPr sz="1350" b="1"/>
            </a:lvl3pPr>
            <a:lvl4pPr marL="1028855" indent="0">
              <a:buNone/>
              <a:defRPr sz="1200" b="1"/>
            </a:lvl4pPr>
            <a:lvl5pPr marL="1371806" indent="0">
              <a:buNone/>
              <a:defRPr sz="1200" b="1"/>
            </a:lvl5pPr>
            <a:lvl6pPr marL="1714757" indent="0">
              <a:buNone/>
              <a:defRPr sz="1200" b="1"/>
            </a:lvl6pPr>
            <a:lvl7pPr marL="2057709" indent="0">
              <a:buNone/>
              <a:defRPr sz="1200" b="1"/>
            </a:lvl7pPr>
            <a:lvl8pPr marL="2400660" indent="0">
              <a:buNone/>
              <a:defRPr sz="1200" b="1"/>
            </a:lvl8pPr>
            <a:lvl9pPr marL="2743611" indent="0">
              <a:buNone/>
              <a:defRPr sz="1200" b="1"/>
            </a:lvl9pPr>
          </a:lstStyle>
          <a:p>
            <a:pPr lvl="0"/>
            <a:r>
              <a:rPr lang="en-US"/>
              <a:t>Click to edit Master text styles</a:t>
            </a:r>
          </a:p>
        </p:txBody>
      </p:sp>
      <p:sp>
        <p:nvSpPr>
          <p:cNvPr id="6" name="Plassholder for innhold 5"/>
          <p:cNvSpPr>
            <a:spLocks noGrp="1"/>
          </p:cNvSpPr>
          <p:nvPr>
            <p:ph sz="quarter" idx="4"/>
          </p:nvPr>
        </p:nvSpPr>
        <p:spPr>
          <a:xfrm>
            <a:off x="4226304" y="2464058"/>
            <a:ext cx="3240616" cy="2126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r>
              <a:rPr lang="nb-NO"/>
              <a:t>Month 2016</a:t>
            </a:r>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705546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r>
              <a:rPr lang="nb-NO"/>
              <a:t>Month 2016</a:t>
            </a:r>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42957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nb-NO"/>
              <a:t>Month 2016</a:t>
            </a:r>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626158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64589"/>
            <a:ext cx="7772400" cy="768981"/>
          </a:xfrm>
        </p:spPr>
        <p:txBody>
          <a:bodyPr/>
          <a:lstStyle/>
          <a:p>
            <a:r>
              <a:rPr lang="en-US"/>
              <a:t>Click to edit Master title style</a:t>
            </a:r>
            <a:endParaRPr lang="nb-NO"/>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nb-NO"/>
          </a:p>
        </p:txBody>
      </p:sp>
      <p:sp>
        <p:nvSpPr>
          <p:cNvPr id="4" name="Rectangle 5"/>
          <p:cNvSpPr>
            <a:spLocks noGrp="1" noChangeArrowheads="1"/>
          </p:cNvSpPr>
          <p:nvPr>
            <p:ph type="sldNum" sz="quarter" idx="10"/>
          </p:nvPr>
        </p:nvSpPr>
        <p:spPr>
          <a:xfrm>
            <a:off x="8012113" y="114300"/>
            <a:ext cx="990600" cy="171450"/>
          </a:xfrm>
          <a:prstGeom prst="rect">
            <a:avLst/>
          </a:prstGeom>
          <a:ln/>
        </p:spPr>
        <p:txBody>
          <a:bodyPr/>
          <a:lstStyle>
            <a:lvl1pPr>
              <a:defRPr/>
            </a:lvl1pPr>
          </a:lstStyle>
          <a:p>
            <a:pPr>
              <a:defRPr/>
            </a:pPr>
            <a:fld id="{6178F8F8-4D1F-452B-9967-BCC54A28FD87}" type="slidenum">
              <a:rPr lang="en-GB"/>
              <a:pPr>
                <a:defRPr/>
              </a:pPr>
              <a:t>‹#›</a:t>
            </a:fld>
            <a:endParaRPr lang="en-GB" sz="1050">
              <a:latin typeface="Times New Roman" pitchFamily="18" charset="0"/>
            </a:endParaRPr>
          </a:p>
        </p:txBody>
      </p:sp>
    </p:spTree>
    <p:extLst>
      <p:ext uri="{BB962C8B-B14F-4D97-AF65-F5344CB8AC3E}">
        <p14:creationId xmlns:p14="http://schemas.microsoft.com/office/powerpoint/2010/main" val="1337208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5.emf"/><Relationship Id="rId3" Type="http://schemas.openxmlformats.org/officeDocument/2006/relationships/slideLayout" Target="../slideLayouts/slideLayout19.xml"/><Relationship Id="rId21" Type="http://schemas.openxmlformats.org/officeDocument/2006/relationships/image" Target="../media/image18.png"/><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14.emf"/><Relationship Id="rId2" Type="http://schemas.openxmlformats.org/officeDocument/2006/relationships/slideLayout" Target="../slideLayouts/slideLayout18.xml"/><Relationship Id="rId16" Type="http://schemas.openxmlformats.org/officeDocument/2006/relationships/image" Target="../media/image13.png"/><Relationship Id="rId20" Type="http://schemas.openxmlformats.org/officeDocument/2006/relationships/image" Target="../media/image17.emf"/><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19" Type="http://schemas.openxmlformats.org/officeDocument/2006/relationships/image" Target="../media/image16.emf"/><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1022920" y="804231"/>
            <a:ext cx="7149480" cy="489701"/>
          </a:xfrm>
          <a:prstGeom prst="rect">
            <a:avLst/>
          </a:prstGeom>
        </p:spPr>
        <p:txBody>
          <a:bodyPr vert="horz" lIns="0" tIns="0" rIns="0" bIns="0" rtlCol="0" anchor="b" anchorCtr="0">
            <a:noAutofit/>
          </a:bodyPr>
          <a:lstStyle/>
          <a:p>
            <a:r>
              <a:rPr lang="nb-NO" err="1"/>
              <a:t>Click</a:t>
            </a:r>
            <a:r>
              <a:rPr lang="nb-NO"/>
              <a:t> to </a:t>
            </a:r>
            <a:r>
              <a:rPr lang="nb-NO" err="1"/>
              <a:t>add</a:t>
            </a:r>
            <a:r>
              <a:rPr lang="nb-NO"/>
              <a:t> </a:t>
            </a:r>
            <a:r>
              <a:rPr lang="nb-NO" err="1"/>
              <a:t>title</a:t>
            </a:r>
            <a:endParaRPr lang="nb-NO"/>
          </a:p>
        </p:txBody>
      </p:sp>
      <p:sp>
        <p:nvSpPr>
          <p:cNvPr id="3" name="Plassholder for tekst 2"/>
          <p:cNvSpPr>
            <a:spLocks noGrp="1"/>
          </p:cNvSpPr>
          <p:nvPr>
            <p:ph type="body" idx="1"/>
          </p:nvPr>
        </p:nvSpPr>
        <p:spPr>
          <a:xfrm>
            <a:off x="1022920" y="1455950"/>
            <a:ext cx="7149480" cy="2916000"/>
          </a:xfrm>
          <a:prstGeom prst="rect">
            <a:avLst/>
          </a:prstGeom>
        </p:spPr>
        <p:txBody>
          <a:bodyPr vert="horz" lIns="0" tIns="0" rIns="0" bIns="0" rtlCol="0">
            <a:normAutofit/>
          </a:bodyPr>
          <a:lstStyle/>
          <a:p>
            <a:pPr lvl="0"/>
            <a:r>
              <a:rPr lang="nb-NO" err="1"/>
              <a:t>Click</a:t>
            </a:r>
            <a:r>
              <a:rPr lang="nb-NO"/>
              <a:t> to </a:t>
            </a:r>
            <a:r>
              <a:rPr lang="nb-NO" err="1"/>
              <a:t>add</a:t>
            </a:r>
            <a:r>
              <a:rPr lang="nb-NO"/>
              <a:t> </a:t>
            </a:r>
            <a:r>
              <a:rPr lang="nb-NO" err="1"/>
              <a:t>text</a:t>
            </a:r>
            <a:endParaRPr lang="nb-NO"/>
          </a:p>
          <a:p>
            <a:pPr lvl="1"/>
            <a:r>
              <a:rPr lang="nb-NO"/>
              <a:t>Second </a:t>
            </a:r>
            <a:r>
              <a:rPr lang="nb-NO" err="1"/>
              <a:t>level</a:t>
            </a:r>
            <a:endParaRPr lang="nb-NO"/>
          </a:p>
          <a:p>
            <a:pPr lvl="2"/>
            <a:r>
              <a:rPr lang="nb-NO"/>
              <a:t>Third </a:t>
            </a:r>
            <a:r>
              <a:rPr lang="nb-NO" err="1"/>
              <a:t>level</a:t>
            </a:r>
            <a:endParaRPr lang="nb-NO"/>
          </a:p>
        </p:txBody>
      </p:sp>
      <p:sp>
        <p:nvSpPr>
          <p:cNvPr id="4" name="Plassholder for dato 3"/>
          <p:cNvSpPr>
            <a:spLocks noGrp="1"/>
          </p:cNvSpPr>
          <p:nvPr>
            <p:ph type="dt" sz="half" idx="2"/>
          </p:nvPr>
        </p:nvSpPr>
        <p:spPr>
          <a:xfrm>
            <a:off x="467544" y="4587974"/>
            <a:ext cx="936104" cy="162018"/>
          </a:xfrm>
          <a:prstGeom prst="rect">
            <a:avLst/>
          </a:prstGeom>
        </p:spPr>
        <p:txBody>
          <a:bodyPr vert="horz" lIns="0" tIns="0" rIns="0" bIns="0" rtlCol="0" anchor="t" anchorCtr="0"/>
          <a:lstStyle>
            <a:lvl1pPr algn="l">
              <a:defRPr sz="900">
                <a:solidFill>
                  <a:schemeClr val="bg1">
                    <a:lumMod val="65000"/>
                  </a:schemeClr>
                </a:solidFill>
                <a:latin typeface="Times New Roman" panose="02020603050405020304" pitchFamily="18" charset="0"/>
                <a:cs typeface="Times New Roman" panose="02020603050405020304" pitchFamily="18" charset="0"/>
              </a:defRPr>
            </a:lvl1pPr>
          </a:lstStyle>
          <a:p>
            <a:r>
              <a:rPr lang="nb-NO"/>
              <a:t>Date</a:t>
            </a:r>
          </a:p>
        </p:txBody>
      </p:sp>
      <p:sp>
        <p:nvSpPr>
          <p:cNvPr id="6" name="Plassholder for lysbildenummer 5"/>
          <p:cNvSpPr>
            <a:spLocks noGrp="1"/>
          </p:cNvSpPr>
          <p:nvPr>
            <p:ph type="sldNum" sz="quarter" idx="4"/>
          </p:nvPr>
        </p:nvSpPr>
        <p:spPr>
          <a:xfrm>
            <a:off x="1702418" y="4587974"/>
            <a:ext cx="709342" cy="162018"/>
          </a:xfrm>
          <a:prstGeom prst="rect">
            <a:avLst/>
          </a:prstGeom>
        </p:spPr>
        <p:txBody>
          <a:bodyPr vert="horz" lIns="0" tIns="0" rIns="0" bIns="0" rtlCol="0" anchor="t" anchorCtr="0"/>
          <a:lstStyle>
            <a:lvl1pPr algn="l">
              <a:defRPr sz="900" cap="all">
                <a:solidFill>
                  <a:schemeClr val="bg1">
                    <a:lumMod val="65000"/>
                  </a:schemeClr>
                </a:solidFill>
                <a:latin typeface="Times New Roman" panose="02020603050405020304" pitchFamily="18" charset="0"/>
                <a:cs typeface="Times New Roman" panose="02020603050405020304" pitchFamily="18" charset="0"/>
              </a:defRPr>
            </a:lvl1pPr>
          </a:lstStyle>
          <a:p>
            <a:r>
              <a:rPr lang="nb-NO"/>
              <a:t>PAGE </a:t>
            </a:r>
            <a:fld id="{06C54713-27B5-4268-B680-29C9FB350413}" type="slidenum">
              <a:rPr lang="nb-NO" smtClean="0"/>
              <a:pPr/>
              <a:t>‹#›</a:t>
            </a:fld>
            <a:endParaRPr lang="nb-NO"/>
          </a:p>
        </p:txBody>
      </p:sp>
      <p:sp>
        <p:nvSpPr>
          <p:cNvPr id="7" name="Plassholder for bunntekst 4"/>
          <p:cNvSpPr>
            <a:spLocks noGrp="1"/>
          </p:cNvSpPr>
          <p:nvPr>
            <p:ph type="ftr" sz="quarter" idx="3"/>
          </p:nvPr>
        </p:nvSpPr>
        <p:spPr>
          <a:xfrm>
            <a:off x="1404000" y="388800"/>
            <a:ext cx="6336000" cy="385200"/>
          </a:xfrm>
          <a:prstGeom prst="rect">
            <a:avLst/>
          </a:prstGeom>
        </p:spPr>
        <p:txBody>
          <a:bodyPr lIns="0" tIns="0" rIns="0" bIns="0"/>
          <a:lstStyle>
            <a:lvl1pPr algn="ctr">
              <a:defRPr sz="1200" cap="all" spc="100" baseline="0">
                <a:solidFill>
                  <a:schemeClr val="bg1">
                    <a:lumMod val="65000"/>
                  </a:schemeClr>
                </a:solidFill>
                <a:latin typeface="Times New Roman" panose="02020603050405020304" pitchFamily="18" charset="0"/>
                <a:cs typeface="Times New Roman" panose="02020603050405020304" pitchFamily="18" charset="0"/>
              </a:defRPr>
            </a:lvl1pPr>
          </a:lstStyle>
          <a:p>
            <a:r>
              <a:rPr lang="nb-NO"/>
              <a:t>University of Bergen</a:t>
            </a:r>
          </a:p>
        </p:txBody>
      </p:sp>
    </p:spTree>
    <p:extLst>
      <p:ext uri="{BB962C8B-B14F-4D97-AF65-F5344CB8AC3E}">
        <p14:creationId xmlns:p14="http://schemas.microsoft.com/office/powerpoint/2010/main" val="4050442567"/>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4" r:id="rId3"/>
    <p:sldLayoutId id="2147483663" r:id="rId4"/>
    <p:sldLayoutId id="2147483667" r:id="rId5"/>
    <p:sldLayoutId id="2147483668" r:id="rId6"/>
    <p:sldLayoutId id="2147483660" r:id="rId7"/>
    <p:sldLayoutId id="2147483665" r:id="rId8"/>
    <p:sldLayoutId id="2147483652" r:id="rId9"/>
    <p:sldLayoutId id="2147483653" r:id="rId10"/>
    <p:sldLayoutId id="2147483656" r:id="rId11"/>
    <p:sldLayoutId id="2147483657" r:id="rId12"/>
    <p:sldLayoutId id="2147483662" r:id="rId13"/>
    <p:sldLayoutId id="2147483655" r:id="rId14"/>
    <p:sldLayoutId id="2147483673" r:id="rId15"/>
    <p:sldLayoutId id="2147483707" r:id="rId16"/>
  </p:sldLayoutIdLst>
  <p:hf sldNum="0" hdr="0" dt="0"/>
  <p:txStyles>
    <p:titleStyle>
      <a:lvl1pPr marL="0" algn="l" defTabSz="914400" rtl="0" eaLnBrk="1" latinLnBrk="0" hangingPunct="1">
        <a:lnSpc>
          <a:spcPct val="100000"/>
        </a:lnSpc>
        <a:spcBef>
          <a:spcPct val="0"/>
        </a:spcBef>
        <a:buNone/>
        <a:defRPr sz="2800" b="1" i="0" u="none" kern="1200" cap="none" spc="0" normalizeH="0" baseline="0">
          <a:solidFill>
            <a:srgbClr val="E54F46"/>
          </a:solidFill>
          <a:latin typeface="Arial Black" panose="020B0604020202020204" pitchFamily="34" charset="0"/>
          <a:ea typeface="+mj-ea"/>
          <a:cs typeface="Arial Black"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15637" y="628967"/>
            <a:ext cx="6751283" cy="768981"/>
          </a:xfrm>
          <a:prstGeom prst="rect">
            <a:avLst/>
          </a:prstGeom>
          <a:blipFill dpi="0" rotWithShape="1">
            <a:blip r:embed="rId16"/>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715637" y="1739766"/>
            <a:ext cx="6751283" cy="2850809"/>
          </a:xfrm>
          <a:prstGeom prst="rect">
            <a:avLst/>
          </a:prstGeom>
        </p:spPr>
        <p:txBody>
          <a:bodyPr vert="horz" wrap="square" lIns="0" tIns="0" rIns="0" bIns="0" rtlCol="0">
            <a:no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832254" y="4691836"/>
            <a:ext cx="634666" cy="138500"/>
          </a:xfrm>
          <a:prstGeom prst="rect">
            <a:avLst/>
          </a:prstGeom>
        </p:spPr>
        <p:txBody>
          <a:bodyPr vert="horz" lIns="0" tIns="0" rIns="0" bIns="0" rtlCol="0" anchor="ctr">
            <a:normAutofit/>
          </a:bodyPr>
          <a:lstStyle>
            <a:lvl1pPr algn="r">
              <a:defRPr sz="900">
                <a:solidFill>
                  <a:schemeClr val="tx2"/>
                </a:solidFill>
              </a:defRPr>
            </a:lvl1pPr>
          </a:lstStyle>
          <a:p>
            <a:r>
              <a:rPr lang="nb-NO" err="1"/>
              <a:t>Month</a:t>
            </a:r>
            <a:r>
              <a:rPr lang="nb-NO"/>
              <a:t> 2016</a:t>
            </a:r>
          </a:p>
        </p:txBody>
      </p:sp>
      <p:sp>
        <p:nvSpPr>
          <p:cNvPr id="5" name="Plassholder for bunntekst 4"/>
          <p:cNvSpPr>
            <a:spLocks noGrp="1"/>
          </p:cNvSpPr>
          <p:nvPr>
            <p:ph type="ftr" sz="quarter" idx="3"/>
          </p:nvPr>
        </p:nvSpPr>
        <p:spPr>
          <a:xfrm>
            <a:off x="715638" y="4691836"/>
            <a:ext cx="5582653" cy="138500"/>
          </a:xfrm>
          <a:prstGeom prst="rect">
            <a:avLst/>
          </a:prstGeom>
        </p:spPr>
        <p:txBody>
          <a:bodyPr vert="horz" lIns="0" tIns="0" rIns="0" bIns="0" rtlCol="0" anchor="ctr">
            <a:normAutofit/>
          </a:bodyPr>
          <a:lstStyle>
            <a:lvl1pPr algn="l">
              <a:defRPr sz="900">
                <a:solidFill>
                  <a:schemeClr val="tx2"/>
                </a:solidFill>
              </a:defRPr>
            </a:lvl1pPr>
          </a:lstStyle>
          <a:p>
            <a:endParaRPr lang="nb-NO"/>
          </a:p>
        </p:txBody>
      </p:sp>
      <p:sp>
        <p:nvSpPr>
          <p:cNvPr id="6" name="Plassholder for lysbildenummer 5"/>
          <p:cNvSpPr>
            <a:spLocks noGrp="1"/>
          </p:cNvSpPr>
          <p:nvPr>
            <p:ph type="sldNum" sz="quarter" idx="4"/>
          </p:nvPr>
        </p:nvSpPr>
        <p:spPr>
          <a:xfrm>
            <a:off x="344315" y="4691836"/>
            <a:ext cx="231609" cy="138500"/>
          </a:xfrm>
          <a:prstGeom prst="rect">
            <a:avLst/>
          </a:prstGeom>
        </p:spPr>
        <p:txBody>
          <a:bodyPr vert="horz" lIns="0" tIns="0" rIns="0" bIns="0" rtlCol="0" anchor="ctr">
            <a:normAutofit/>
          </a:bodyPr>
          <a:lstStyle>
            <a:lvl1pPr algn="l">
              <a:defRPr sz="900">
                <a:solidFill>
                  <a:schemeClr val="tx2"/>
                </a:solidFill>
              </a:defRPr>
            </a:lvl1pPr>
          </a:lstStyle>
          <a:p>
            <a:fld id="{5751DFAA-887F-4071-8EAD-E8CA316FCF06}" type="slidenum">
              <a:rPr lang="nb-NO" smtClean="0"/>
              <a:pPr/>
              <a:t>‹#›</a:t>
            </a:fld>
            <a:endParaRPr lang="nb-NO"/>
          </a:p>
        </p:txBody>
      </p:sp>
      <p:pic>
        <p:nvPicPr>
          <p:cNvPr id="11" name="cyan" hidden="1"/>
          <p:cNvPicPr>
            <a:picLocks noChangeAspect="1"/>
          </p:cNvPicPr>
          <p:nvPr userDrawn="1"/>
        </p:nvPicPr>
        <p:blipFill>
          <a:blip r:embed="rId17" cstate="screen">
            <a:extLst>
              <a:ext uri="{28A0092B-C50C-407E-A947-70E740481C1C}">
                <a14:useLocalDpi xmlns:a14="http://schemas.microsoft.com/office/drawing/2010/main" val="0"/>
              </a:ext>
            </a:extLst>
          </a:blip>
          <a:stretch>
            <a:fillRect/>
          </a:stretch>
        </p:blipFill>
        <p:spPr>
          <a:xfrm>
            <a:off x="0" y="1"/>
            <a:ext cx="9139383" cy="5146100"/>
          </a:xfrm>
          <a:prstGeom prst="rect">
            <a:avLst/>
          </a:prstGeom>
        </p:spPr>
      </p:pic>
      <p:sp>
        <p:nvSpPr>
          <p:cNvPr id="12" name="Fokustekst" hidden="1"/>
          <p:cNvSpPr txBox="1"/>
          <p:nvPr userDrawn="1"/>
        </p:nvSpPr>
        <p:spPr>
          <a:xfrm>
            <a:off x="4538000" y="2271338"/>
            <a:ext cx="2228995" cy="899470"/>
          </a:xfrm>
          <a:prstGeom prst="rect">
            <a:avLst/>
          </a:prstGeom>
          <a:noFill/>
        </p:spPr>
        <p:txBody>
          <a:bodyPr wrap="square" lIns="34297" tIns="0" rIns="34297" bIns="0" rtlCol="0" anchor="t">
            <a:normAutofit/>
          </a:bodyPr>
          <a:lstStyle/>
          <a:p>
            <a:r>
              <a:rPr lang="en-GB" sz="1500" err="1">
                <a:solidFill>
                  <a:schemeClr val="tx2"/>
                </a:solidFill>
              </a:rPr>
              <a:t>Klikk</a:t>
            </a:r>
            <a:r>
              <a:rPr lang="en-GB" sz="1500" baseline="0">
                <a:solidFill>
                  <a:schemeClr val="tx2"/>
                </a:solidFill>
              </a:rPr>
              <a:t> for å </a:t>
            </a:r>
            <a:r>
              <a:rPr lang="en-GB" sz="1500" baseline="0" err="1">
                <a:solidFill>
                  <a:schemeClr val="tx2"/>
                </a:solidFill>
              </a:rPr>
              <a:t>redigere</a:t>
            </a:r>
            <a:r>
              <a:rPr lang="en-GB" sz="1500" baseline="0">
                <a:solidFill>
                  <a:schemeClr val="tx2"/>
                </a:solidFill>
              </a:rPr>
              <a:t> </a:t>
            </a:r>
            <a:r>
              <a:rPr lang="en-GB" sz="1500" baseline="0" err="1">
                <a:solidFill>
                  <a:schemeClr val="tx2"/>
                </a:solidFill>
              </a:rPr>
              <a:t>tekst</a:t>
            </a:r>
            <a:endParaRPr lang="en-GB" sz="1500">
              <a:solidFill>
                <a:schemeClr val="tx2"/>
              </a:solidFill>
            </a:endParaRPr>
          </a:p>
        </p:txBody>
      </p:sp>
      <p:grpSp>
        <p:nvGrpSpPr>
          <p:cNvPr id="13" name="Fokuspunkt" hidden="1"/>
          <p:cNvGrpSpPr/>
          <p:nvPr userDrawn="1"/>
        </p:nvGrpSpPr>
        <p:grpSpPr>
          <a:xfrm>
            <a:off x="2252729" y="1964175"/>
            <a:ext cx="2097801" cy="1215152"/>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4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4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49"/>
            </a:p>
          </p:txBody>
        </p:sp>
      </p:grpSp>
      <p:pic>
        <p:nvPicPr>
          <p:cNvPr id="8" name="magenta" hidden="1"/>
          <p:cNvPicPr>
            <a:picLocks noChangeAspect="1"/>
          </p:cNvPicPr>
          <p:nvPr userDrawn="1"/>
        </p:nvPicPr>
        <p:blipFill>
          <a:blip r:embed="rId18" cstate="screen">
            <a:extLst>
              <a:ext uri="{28A0092B-C50C-407E-A947-70E740481C1C}">
                <a14:useLocalDpi xmlns:a14="http://schemas.microsoft.com/office/drawing/2010/main" val="0"/>
              </a:ext>
            </a:extLst>
          </a:blip>
          <a:stretch>
            <a:fillRect/>
          </a:stretch>
        </p:blipFill>
        <p:spPr>
          <a:xfrm>
            <a:off x="0" y="0"/>
            <a:ext cx="9141819" cy="5143500"/>
          </a:xfrm>
          <a:prstGeom prst="rect">
            <a:avLst/>
          </a:prstGeom>
        </p:spPr>
      </p:pic>
      <p:pic>
        <p:nvPicPr>
          <p:cNvPr id="18" name="gul" hidden="1"/>
          <p:cNvPicPr>
            <a:picLocks noChangeAspect="1"/>
          </p:cNvPicPr>
          <p:nvPr userDrawn="1"/>
        </p:nvPicPr>
        <p:blipFill>
          <a:blip r:embed="rId19" cstate="screen">
            <a:extLst>
              <a:ext uri="{28A0092B-C50C-407E-A947-70E740481C1C}">
                <a14:useLocalDpi xmlns:a14="http://schemas.microsoft.com/office/drawing/2010/main" val="0"/>
              </a:ext>
            </a:extLst>
          </a:blip>
          <a:stretch>
            <a:fillRect/>
          </a:stretch>
        </p:blipFill>
        <p:spPr>
          <a:xfrm>
            <a:off x="0" y="0"/>
            <a:ext cx="9141819" cy="5143500"/>
          </a:xfrm>
          <a:prstGeom prst="rect">
            <a:avLst/>
          </a:prstGeom>
        </p:spPr>
      </p:pic>
      <p:pic>
        <p:nvPicPr>
          <p:cNvPr id="7" name="gronn" hidden="1"/>
          <p:cNvPicPr>
            <a:picLocks noChangeAspect="1"/>
          </p:cNvPicPr>
          <p:nvPr userDrawn="1"/>
        </p:nvPicPr>
        <p:blipFill>
          <a:blip r:embed="rId20" cstate="screen">
            <a:extLst>
              <a:ext uri="{28A0092B-C50C-407E-A947-70E740481C1C}">
                <a14:useLocalDpi xmlns:a14="http://schemas.microsoft.com/office/drawing/2010/main" val="0"/>
              </a:ext>
            </a:extLst>
          </a:blip>
          <a:stretch>
            <a:fillRect/>
          </a:stretch>
        </p:blipFill>
        <p:spPr>
          <a:xfrm>
            <a:off x="0" y="0"/>
            <a:ext cx="9141819" cy="5143500"/>
          </a:xfrm>
          <a:prstGeom prst="rect">
            <a:avLst/>
          </a:prstGeom>
        </p:spPr>
      </p:pic>
      <p:pic>
        <p:nvPicPr>
          <p:cNvPr id="19" name="sinteflogo"/>
          <p:cNvPicPr>
            <a:picLocks noChangeAspect="1"/>
          </p:cNvPicPr>
          <p:nvPr userDrawn="1"/>
        </p:nvPicPr>
        <p:blipFill>
          <a:blip r:embed="rId21" cstate="screen">
            <a:extLst>
              <a:ext uri="{28A0092B-C50C-407E-A947-70E740481C1C}">
                <a14:useLocalDpi xmlns:a14="http://schemas.microsoft.com/office/drawing/2010/main" val="0"/>
              </a:ext>
            </a:extLst>
          </a:blip>
          <a:stretch>
            <a:fillRect/>
          </a:stretch>
        </p:blipFill>
        <p:spPr>
          <a:xfrm>
            <a:off x="8094789" y="4691837"/>
            <a:ext cx="735760" cy="160547"/>
          </a:xfrm>
          <a:prstGeom prst="rect">
            <a:avLst/>
          </a:prstGeom>
        </p:spPr>
      </p:pic>
      <p:grpSp>
        <p:nvGrpSpPr>
          <p:cNvPr id="29" name="bunnramme" hidden="1"/>
          <p:cNvGrpSpPr/>
          <p:nvPr userDrawn="1"/>
        </p:nvGrpSpPr>
        <p:grpSpPr>
          <a:xfrm>
            <a:off x="1059706" y="1918625"/>
            <a:ext cx="4173956" cy="1493105"/>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3225"/>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327614" y="1557493"/>
            <a:ext cx="4167946" cy="670088"/>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3225"/>
            </a:p>
          </p:txBody>
        </p:sp>
      </p:grpSp>
    </p:spTree>
    <p:extLst>
      <p:ext uri="{BB962C8B-B14F-4D97-AF65-F5344CB8AC3E}">
        <p14:creationId xmlns:p14="http://schemas.microsoft.com/office/powerpoint/2010/main" val="27855089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hf hdr="0" ftr="0" dt="0"/>
  <p:txStyles>
    <p:titleStyle>
      <a:lvl1pPr algn="l" defTabSz="685903" rtl="0" eaLnBrk="1" latinLnBrk="0" hangingPunct="1">
        <a:lnSpc>
          <a:spcPct val="100000"/>
        </a:lnSpc>
        <a:spcBef>
          <a:spcPct val="0"/>
        </a:spcBef>
        <a:buNone/>
        <a:defRPr sz="3225" kern="1200">
          <a:solidFill>
            <a:schemeClr val="tx2"/>
          </a:solidFill>
          <a:latin typeface="+mj-lt"/>
          <a:ea typeface="+mj-ea"/>
          <a:cs typeface="+mj-cs"/>
        </a:defRPr>
      </a:lvl1pPr>
    </p:titleStyle>
    <p:bodyStyle>
      <a:lvl1pPr marL="297059" indent="-162032" algn="l" defTabSz="685903" rtl="0" eaLnBrk="1" latinLnBrk="0" hangingPunct="1">
        <a:lnSpc>
          <a:spcPct val="110000"/>
        </a:lnSpc>
        <a:spcBef>
          <a:spcPts val="750"/>
        </a:spcBef>
        <a:buFont typeface="Arial" panose="020B0604020202020204" pitchFamily="34" charset="0"/>
        <a:buChar char="•"/>
        <a:defRPr sz="1800" kern="1200">
          <a:solidFill>
            <a:schemeClr val="tx2"/>
          </a:solidFill>
          <a:latin typeface="+mn-lt"/>
          <a:ea typeface="+mn-ea"/>
          <a:cs typeface="+mn-cs"/>
        </a:defRPr>
      </a:lvl1pPr>
      <a:lvl2pPr marL="432086" indent="-162032" algn="l" defTabSz="685903" rtl="0" eaLnBrk="1" latinLnBrk="0" hangingPunct="1">
        <a:lnSpc>
          <a:spcPct val="110000"/>
        </a:lnSpc>
        <a:spcBef>
          <a:spcPts val="375"/>
        </a:spcBef>
        <a:buFont typeface="Arial" panose="020B0604020202020204" pitchFamily="34" charset="0"/>
        <a:buChar char="•"/>
        <a:defRPr sz="1350" kern="1200">
          <a:solidFill>
            <a:schemeClr val="tx2"/>
          </a:solidFill>
          <a:latin typeface="+mn-lt"/>
          <a:ea typeface="+mn-ea"/>
          <a:cs typeface="+mn-cs"/>
        </a:defRPr>
      </a:lvl2pPr>
      <a:lvl3pPr marL="567113" indent="-162032" algn="l" defTabSz="685903" rtl="0" eaLnBrk="1" latinLnBrk="0" hangingPunct="1">
        <a:lnSpc>
          <a:spcPct val="110000"/>
        </a:lnSpc>
        <a:spcBef>
          <a:spcPts val="375"/>
        </a:spcBef>
        <a:buFont typeface="Arial" panose="020B0604020202020204" pitchFamily="34" charset="0"/>
        <a:buChar char="•"/>
        <a:defRPr sz="1050" kern="1200">
          <a:solidFill>
            <a:schemeClr val="tx2"/>
          </a:solidFill>
          <a:latin typeface="+mn-lt"/>
          <a:ea typeface="+mn-ea"/>
          <a:cs typeface="+mn-cs"/>
        </a:defRPr>
      </a:lvl3pPr>
      <a:lvl4pPr marL="702140" indent="-162032" algn="l" defTabSz="685903" rtl="0" eaLnBrk="1" latinLnBrk="0" hangingPunct="1">
        <a:lnSpc>
          <a:spcPct val="110000"/>
        </a:lnSpc>
        <a:spcBef>
          <a:spcPts val="375"/>
        </a:spcBef>
        <a:buFont typeface="Arial" panose="020B0604020202020204" pitchFamily="34" charset="0"/>
        <a:buChar char="•"/>
        <a:defRPr sz="900" kern="1200">
          <a:solidFill>
            <a:schemeClr val="tx2"/>
          </a:solidFill>
          <a:latin typeface="+mn-lt"/>
          <a:ea typeface="+mn-ea"/>
          <a:cs typeface="+mn-cs"/>
        </a:defRPr>
      </a:lvl4pPr>
      <a:lvl5pPr marL="837167" indent="-162032" algn="l" defTabSz="685903" rtl="0" eaLnBrk="1" latinLnBrk="0" hangingPunct="1">
        <a:lnSpc>
          <a:spcPct val="110000"/>
        </a:lnSpc>
        <a:spcBef>
          <a:spcPts val="375"/>
        </a:spcBef>
        <a:buFont typeface="Arial" panose="020B0604020202020204" pitchFamily="34" charset="0"/>
        <a:buChar char="•"/>
        <a:defRPr sz="900" kern="1200">
          <a:solidFill>
            <a:schemeClr val="tx2"/>
          </a:solidFill>
          <a:latin typeface="+mn-lt"/>
          <a:ea typeface="+mn-ea"/>
          <a:cs typeface="+mn-cs"/>
        </a:defRPr>
      </a:lvl5pPr>
      <a:lvl6pPr marL="1886233" indent="-171476" algn="l" defTabSz="68590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185" indent="-171476" algn="l" defTabSz="68590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136" indent="-171476" algn="l" defTabSz="68590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087" indent="-171476" algn="l" defTabSz="68590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903" rtl="0" eaLnBrk="1" latinLnBrk="0" hangingPunct="1">
        <a:defRPr sz="1350" kern="1200">
          <a:solidFill>
            <a:schemeClr val="tx1"/>
          </a:solidFill>
          <a:latin typeface="+mn-lt"/>
          <a:ea typeface="+mn-ea"/>
          <a:cs typeface="+mn-cs"/>
        </a:defRPr>
      </a:lvl1pPr>
      <a:lvl2pPr marL="342951" algn="l" defTabSz="685903" rtl="0" eaLnBrk="1" latinLnBrk="0" hangingPunct="1">
        <a:defRPr sz="1350" kern="1200">
          <a:solidFill>
            <a:schemeClr val="tx1"/>
          </a:solidFill>
          <a:latin typeface="+mn-lt"/>
          <a:ea typeface="+mn-ea"/>
          <a:cs typeface="+mn-cs"/>
        </a:defRPr>
      </a:lvl2pPr>
      <a:lvl3pPr marL="685903" algn="l" defTabSz="685903" rtl="0" eaLnBrk="1" latinLnBrk="0" hangingPunct="1">
        <a:defRPr sz="1350" kern="1200">
          <a:solidFill>
            <a:schemeClr val="tx1"/>
          </a:solidFill>
          <a:latin typeface="+mn-lt"/>
          <a:ea typeface="+mn-ea"/>
          <a:cs typeface="+mn-cs"/>
        </a:defRPr>
      </a:lvl3pPr>
      <a:lvl4pPr marL="1028855" algn="l" defTabSz="685903" rtl="0" eaLnBrk="1" latinLnBrk="0" hangingPunct="1">
        <a:defRPr sz="1350" kern="1200">
          <a:solidFill>
            <a:schemeClr val="tx1"/>
          </a:solidFill>
          <a:latin typeface="+mn-lt"/>
          <a:ea typeface="+mn-ea"/>
          <a:cs typeface="+mn-cs"/>
        </a:defRPr>
      </a:lvl4pPr>
      <a:lvl5pPr marL="1371806" algn="l" defTabSz="685903" rtl="0" eaLnBrk="1" latinLnBrk="0" hangingPunct="1">
        <a:defRPr sz="1350" kern="1200">
          <a:solidFill>
            <a:schemeClr val="tx1"/>
          </a:solidFill>
          <a:latin typeface="+mn-lt"/>
          <a:ea typeface="+mn-ea"/>
          <a:cs typeface="+mn-cs"/>
        </a:defRPr>
      </a:lvl5pPr>
      <a:lvl6pPr marL="1714757" algn="l" defTabSz="685903" rtl="0" eaLnBrk="1" latinLnBrk="0" hangingPunct="1">
        <a:defRPr sz="1350" kern="1200">
          <a:solidFill>
            <a:schemeClr val="tx1"/>
          </a:solidFill>
          <a:latin typeface="+mn-lt"/>
          <a:ea typeface="+mn-ea"/>
          <a:cs typeface="+mn-cs"/>
        </a:defRPr>
      </a:lvl6pPr>
      <a:lvl7pPr marL="2057709" algn="l" defTabSz="685903" rtl="0" eaLnBrk="1" latinLnBrk="0" hangingPunct="1">
        <a:defRPr sz="1350" kern="1200">
          <a:solidFill>
            <a:schemeClr val="tx1"/>
          </a:solidFill>
          <a:latin typeface="+mn-lt"/>
          <a:ea typeface="+mn-ea"/>
          <a:cs typeface="+mn-cs"/>
        </a:defRPr>
      </a:lvl7pPr>
      <a:lvl8pPr marL="2400660" algn="l" defTabSz="685903" rtl="0" eaLnBrk="1" latinLnBrk="0" hangingPunct="1">
        <a:defRPr sz="1350" kern="1200">
          <a:solidFill>
            <a:schemeClr val="tx1"/>
          </a:solidFill>
          <a:latin typeface="+mn-lt"/>
          <a:ea typeface="+mn-ea"/>
          <a:cs typeface="+mn-cs"/>
        </a:defRPr>
      </a:lvl8pPr>
      <a:lvl9pPr marL="2743611" algn="l" defTabSz="68590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cid:image002.jpg@01D82E30.69D7D510" TargetMode="External"/><Relationship Id="rId4" Type="http://schemas.openxmlformats.org/officeDocument/2006/relationships/image" Target="../media/image26.jpeg"/></Relationships>
</file>

<file path=ppt/slides/_rels/slide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38.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tiff"/></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41.png"/><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1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72.png"/><Relationship Id="rId4" Type="http://schemas.openxmlformats.org/officeDocument/2006/relationships/image" Target="../media/image71.png"/></Relationships>
</file>

<file path=ppt/slides/_rels/slide2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5.xml"/><Relationship Id="rId4" Type="http://schemas.openxmlformats.org/officeDocument/2006/relationships/image" Target="../media/image76.png"/></Relationships>
</file>

<file path=ppt/slides/_rels/slide25.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svg"/><Relationship Id="rId3" Type="http://schemas.openxmlformats.org/officeDocument/2006/relationships/image" Target="../media/image77.png"/><Relationship Id="rId7" Type="http://schemas.openxmlformats.org/officeDocument/2006/relationships/image" Target="../media/image81.svg"/><Relationship Id="rId12" Type="http://schemas.openxmlformats.org/officeDocument/2006/relationships/image" Target="../media/image8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0.png"/><Relationship Id="rId11" Type="http://schemas.openxmlformats.org/officeDocument/2006/relationships/image" Target="../media/image85.svg"/><Relationship Id="rId5" Type="http://schemas.openxmlformats.org/officeDocument/2006/relationships/image" Target="../media/image79.svg"/><Relationship Id="rId15" Type="http://schemas.openxmlformats.org/officeDocument/2006/relationships/image" Target="../media/image89.sv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svg"/><Relationship Id="rId14" Type="http://schemas.openxmlformats.org/officeDocument/2006/relationships/image" Target="../media/image8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90.gif"/></Relationships>
</file>

<file path=ppt/slides/_rels/slide2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4.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image" Target="../media/image9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18" Type="http://schemas.microsoft.com/office/2007/relationships/diagramDrawing" Target="../diagrams/drawing3.xml"/><Relationship Id="rId26" Type="http://schemas.openxmlformats.org/officeDocument/2006/relationships/diagramQuickStyle" Target="../diagrams/quickStyle5.xml"/><Relationship Id="rId3" Type="http://schemas.openxmlformats.org/officeDocument/2006/relationships/notesSlide" Target="../notesSlides/notesSlide16.xml"/><Relationship Id="rId21" Type="http://schemas.openxmlformats.org/officeDocument/2006/relationships/diagramQuickStyle" Target="../diagrams/quickStyle4.xml"/><Relationship Id="rId7" Type="http://schemas.openxmlformats.org/officeDocument/2006/relationships/diagramColors" Target="../diagrams/colors1.xml"/><Relationship Id="rId12" Type="http://schemas.openxmlformats.org/officeDocument/2006/relationships/diagramColors" Target="../diagrams/colors2.xml"/><Relationship Id="rId17" Type="http://schemas.openxmlformats.org/officeDocument/2006/relationships/diagramColors" Target="../diagrams/colors3.xml"/><Relationship Id="rId25" Type="http://schemas.openxmlformats.org/officeDocument/2006/relationships/diagramLayout" Target="../diagrams/layout5.xml"/><Relationship Id="rId2" Type="http://schemas.openxmlformats.org/officeDocument/2006/relationships/slideLayout" Target="../slideLayouts/slideLayout8.xml"/><Relationship Id="rId16" Type="http://schemas.openxmlformats.org/officeDocument/2006/relationships/diagramQuickStyle" Target="../diagrams/quickStyle3.xml"/><Relationship Id="rId20" Type="http://schemas.openxmlformats.org/officeDocument/2006/relationships/diagramLayout" Target="../diagrams/layout4.xml"/><Relationship Id="rId29" Type="http://schemas.openxmlformats.org/officeDocument/2006/relationships/image" Target="../media/image97.jpeg"/><Relationship Id="rId1" Type="http://schemas.openxmlformats.org/officeDocument/2006/relationships/tags" Target="../tags/tag5.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24" Type="http://schemas.openxmlformats.org/officeDocument/2006/relationships/diagramData" Target="../diagrams/data5.xml"/><Relationship Id="rId5" Type="http://schemas.openxmlformats.org/officeDocument/2006/relationships/diagramLayout" Target="../diagrams/layout1.xml"/><Relationship Id="rId15" Type="http://schemas.openxmlformats.org/officeDocument/2006/relationships/diagramLayout" Target="../diagrams/layout3.xml"/><Relationship Id="rId23" Type="http://schemas.microsoft.com/office/2007/relationships/diagramDrawing" Target="../diagrams/drawing4.xml"/><Relationship Id="rId28" Type="http://schemas.microsoft.com/office/2007/relationships/diagramDrawing" Target="../diagrams/drawing5.xml"/><Relationship Id="rId10" Type="http://schemas.openxmlformats.org/officeDocument/2006/relationships/diagramLayout" Target="../diagrams/layout2.xml"/><Relationship Id="rId19" Type="http://schemas.openxmlformats.org/officeDocument/2006/relationships/diagramData" Target="../diagrams/data4.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diagramData" Target="../diagrams/data3.xml"/><Relationship Id="rId22" Type="http://schemas.openxmlformats.org/officeDocument/2006/relationships/diagramColors" Target="../diagrams/colors4.xml"/><Relationship Id="rId27" Type="http://schemas.openxmlformats.org/officeDocument/2006/relationships/diagramColors" Target="../diagrams/colors5.xml"/><Relationship Id="rId30" Type="http://schemas.openxmlformats.org/officeDocument/2006/relationships/hyperlink" Target="https://www.cbd.int/doc/c/e6d3/cd1d/daf663719a03902a9b116c34/cop-15-l-25-en.pdf"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74.png"/><Relationship Id="rId1" Type="http://schemas.openxmlformats.org/officeDocument/2006/relationships/slideLayout" Target="../slideLayouts/slideLayout29.xml"/><Relationship Id="rId5" Type="http://schemas.openxmlformats.org/officeDocument/2006/relationships/image" Target="../media/image102.jpeg"/><Relationship Id="rId4" Type="http://schemas.openxmlformats.org/officeDocument/2006/relationships/image" Target="../media/image101.png"/></Relationships>
</file>

<file path=ppt/slides/_rels/slide3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tel 14">
            <a:extLst>
              <a:ext uri="{FF2B5EF4-FFF2-40B4-BE49-F238E27FC236}">
                <a16:creationId xmlns:a16="http://schemas.microsoft.com/office/drawing/2014/main" id="{92F5857C-0A5A-C64F-8DB0-671CC50FD29F}"/>
              </a:ext>
            </a:extLst>
          </p:cNvPr>
          <p:cNvSpPr>
            <a:spLocks noGrp="1"/>
          </p:cNvSpPr>
          <p:nvPr>
            <p:ph type="ctrTitle"/>
          </p:nvPr>
        </p:nvSpPr>
        <p:spPr>
          <a:xfrm>
            <a:off x="888521" y="443117"/>
            <a:ext cx="7660255" cy="1912609"/>
          </a:xfrm>
        </p:spPr>
        <p:txBody>
          <a:bodyPr>
            <a:noAutofit/>
          </a:bodyPr>
          <a:lstStyle/>
          <a:p>
            <a:br>
              <a:rPr lang="nb-NO" sz="6000" dirty="0">
                <a:solidFill>
                  <a:schemeClr val="accent1"/>
                </a:solidFill>
                <a:effectLst/>
                <a:latin typeface="Calibri" panose="020F0502020204030204" pitchFamily="34" charset="0"/>
                <a:ea typeface="Calibri" panose="020F0502020204030204" pitchFamily="34" charset="0"/>
              </a:rPr>
            </a:br>
            <a:br>
              <a:rPr lang="nb-NO" sz="6000" dirty="0">
                <a:solidFill>
                  <a:schemeClr val="accent1"/>
                </a:solidFill>
                <a:latin typeface="Calibri" panose="020F0502020204030204" pitchFamily="34" charset="0"/>
                <a:ea typeface="Calibri" panose="020F0502020204030204" pitchFamily="34" charset="0"/>
              </a:rPr>
            </a:br>
            <a:r>
              <a:rPr lang="nb-NO" sz="4800" dirty="0">
                <a:solidFill>
                  <a:schemeClr val="accent1"/>
                </a:solidFill>
                <a:effectLst/>
                <a:latin typeface="Calibri" panose="020F0502020204030204" pitchFamily="34" charset="0"/>
                <a:ea typeface="Calibri" panose="020F0502020204030204" pitchFamily="34" charset="0"/>
              </a:rPr>
              <a:t>Det er vel nok natur?</a:t>
            </a:r>
            <a:endParaRPr lang="en-GB" sz="6000" dirty="0">
              <a:solidFill>
                <a:schemeClr val="accent2">
                  <a:lumMod val="50000"/>
                </a:schemeClr>
              </a:solidFill>
            </a:endParaRPr>
          </a:p>
        </p:txBody>
      </p:sp>
      <p:sp>
        <p:nvSpPr>
          <p:cNvPr id="16" name="Undertittel 15">
            <a:extLst>
              <a:ext uri="{FF2B5EF4-FFF2-40B4-BE49-F238E27FC236}">
                <a16:creationId xmlns:a16="http://schemas.microsoft.com/office/drawing/2014/main" id="{3D73EE0C-814E-B349-A9DE-746C25EA948E}"/>
              </a:ext>
            </a:extLst>
          </p:cNvPr>
          <p:cNvSpPr>
            <a:spLocks noGrp="1"/>
          </p:cNvSpPr>
          <p:nvPr>
            <p:ph type="subTitle" idx="1"/>
          </p:nvPr>
        </p:nvSpPr>
        <p:spPr>
          <a:xfrm>
            <a:off x="827584" y="3147510"/>
            <a:ext cx="6912768" cy="936408"/>
          </a:xfrm>
        </p:spPr>
        <p:txBody>
          <a:bodyPr/>
          <a:lstStyle/>
          <a:p>
            <a:pPr algn="r"/>
            <a:r>
              <a:rPr lang="en-GB"/>
              <a:t>Vigdis Vandvik</a:t>
            </a:r>
          </a:p>
          <a:p>
            <a:pPr algn="r"/>
            <a:endParaRPr lang="en-GB" sz="1800"/>
          </a:p>
          <a:p>
            <a:pPr algn="r"/>
            <a:r>
              <a:rPr lang="en-GB" sz="1800"/>
              <a:t>@vvandvik</a:t>
            </a:r>
          </a:p>
          <a:p>
            <a:endParaRPr lang="en-GB" sz="1800"/>
          </a:p>
          <a:p>
            <a:pPr algn="l"/>
            <a:endParaRPr lang="en-GB" sz="1800" i="1"/>
          </a:p>
          <a:p>
            <a:pPr algn="l"/>
            <a:endParaRPr lang="en-GB" sz="1800" i="1"/>
          </a:p>
        </p:txBody>
      </p:sp>
      <p:sp>
        <p:nvSpPr>
          <p:cNvPr id="2" name="TextBox 1">
            <a:extLst>
              <a:ext uri="{FF2B5EF4-FFF2-40B4-BE49-F238E27FC236}">
                <a16:creationId xmlns:a16="http://schemas.microsoft.com/office/drawing/2014/main" id="{B090991F-2284-4EDD-8D15-81E3F6A1C11B}"/>
              </a:ext>
            </a:extLst>
          </p:cNvPr>
          <p:cNvSpPr txBox="1"/>
          <p:nvPr/>
        </p:nvSpPr>
        <p:spPr>
          <a:xfrm>
            <a:off x="6230354" y="2601612"/>
            <a:ext cx="2685351" cy="646331"/>
          </a:xfrm>
          <a:prstGeom prst="rect">
            <a:avLst/>
          </a:prstGeom>
          <a:noFill/>
        </p:spPr>
        <p:txBody>
          <a:bodyPr wrap="none" rtlCol="0">
            <a:spAutoFit/>
          </a:bodyPr>
          <a:lstStyle/>
          <a:p>
            <a:r>
              <a:rPr lang="en-GB" i="1" dirty="0">
                <a:solidFill>
                  <a:schemeClr val="accent1"/>
                </a:solidFill>
              </a:rPr>
              <a:t>Arendalsuka 13.08.2024</a:t>
            </a:r>
            <a:endParaRPr lang="nb-NO" dirty="0"/>
          </a:p>
          <a:p>
            <a:endParaRPr lang="nb-NO" dirty="0"/>
          </a:p>
        </p:txBody>
      </p:sp>
      <p:pic>
        <p:nvPicPr>
          <p:cNvPr id="4" name="Picture 3" descr="Text&#10;&#10;Description automatically generated">
            <a:extLst>
              <a:ext uri="{FF2B5EF4-FFF2-40B4-BE49-F238E27FC236}">
                <a16:creationId xmlns:a16="http://schemas.microsoft.com/office/drawing/2014/main" id="{092ED649-19BB-4F96-9AE0-F3616D58FA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406" y="4141105"/>
            <a:ext cx="2785068" cy="696267"/>
          </a:xfrm>
          <a:prstGeom prst="rect">
            <a:avLst/>
          </a:prstGeom>
        </p:spPr>
      </p:pic>
      <p:pic>
        <p:nvPicPr>
          <p:cNvPr id="1026" name="gmail-m_176243315846274685Picture 3">
            <a:extLst>
              <a:ext uri="{FF2B5EF4-FFF2-40B4-BE49-F238E27FC236}">
                <a16:creationId xmlns:a16="http://schemas.microsoft.com/office/drawing/2014/main" id="{FC907AC2-EF74-4021-8FC6-270661030DCE}"/>
              </a:ext>
            </a:extLst>
          </p:cNvPr>
          <p:cNvPicPr>
            <a:picLocks noChangeAspect="1" noChangeArrowheads="1"/>
          </p:cNvPicPr>
          <p:nvPr/>
        </p:nvPicPr>
        <p:blipFill>
          <a:blip r:embed="rId4" r:link="rId5" cstate="screen">
            <a:extLst>
              <a:ext uri="{28A0092B-C50C-407E-A947-70E740481C1C}">
                <a14:useLocalDpi xmlns:a14="http://schemas.microsoft.com/office/drawing/2010/main" val="0"/>
              </a:ext>
            </a:extLst>
          </a:blip>
          <a:srcRect/>
          <a:stretch>
            <a:fillRect/>
          </a:stretch>
        </p:blipFill>
        <p:spPr bwMode="auto">
          <a:xfrm>
            <a:off x="338538" y="3303548"/>
            <a:ext cx="1919710" cy="78037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A8E4343A-E92C-493C-A88B-699DA48B0662}"/>
              </a:ext>
            </a:extLst>
          </p:cNvPr>
          <p:cNvSpPr>
            <a:spLocks noChangeArrowheads="1"/>
          </p:cNvSpPr>
          <p:nvPr/>
        </p:nvSpPr>
        <p:spPr bwMode="auto">
          <a:xfrm>
            <a:off x="3168352" y="1090087"/>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sp>
        <p:nvSpPr>
          <p:cNvPr id="6" name="Rectangle 4">
            <a:extLst>
              <a:ext uri="{FF2B5EF4-FFF2-40B4-BE49-F238E27FC236}">
                <a16:creationId xmlns:a16="http://schemas.microsoft.com/office/drawing/2014/main" id="{CA2B4E2B-0099-4785-A002-79CE04E89C92}"/>
              </a:ext>
            </a:extLst>
          </p:cNvPr>
          <p:cNvSpPr>
            <a:spLocks noChangeArrowheads="1"/>
          </p:cNvSpPr>
          <p:nvPr/>
        </p:nvSpPr>
        <p:spPr bwMode="auto">
          <a:xfrm>
            <a:off x="0" y="9334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nb-NO"/>
          </a:p>
        </p:txBody>
      </p:sp>
      <p:sp>
        <p:nvSpPr>
          <p:cNvPr id="7" name="Rectangle 5">
            <a:extLst>
              <a:ext uri="{FF2B5EF4-FFF2-40B4-BE49-F238E27FC236}">
                <a16:creationId xmlns:a16="http://schemas.microsoft.com/office/drawing/2014/main" id="{67C1433D-16E5-4EDD-824B-753E4CDC9211}"/>
              </a:ext>
            </a:extLst>
          </p:cNvPr>
          <p:cNvSpPr>
            <a:spLocks noChangeArrowheads="1"/>
          </p:cNvSpPr>
          <p:nvPr/>
        </p:nvSpPr>
        <p:spPr bwMode="auto">
          <a:xfrm>
            <a:off x="971600" y="146368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altLang="nb-NO" sz="1100" b="0" i="0" u="none" strike="noStrike" cap="none" normalizeH="0" baseline="0">
                <a:ln>
                  <a:noFill/>
                </a:ln>
                <a:solidFill>
                  <a:schemeClr val="tx1"/>
                </a:solidFill>
                <a:effectLst/>
                <a:latin typeface="Arial" panose="020B0604020202020204" pitchFamily="34" charset="0"/>
                <a:ea typeface="Calibri" panose="020F0502020204030204" pitchFamily="34" charset="0"/>
              </a:rPr>
              <a:t> </a:t>
            </a:r>
            <a:endParaRPr kumimoji="0" lang="nb-NO" altLang="nb-NO" sz="1800" b="0" i="0" u="none" strike="noStrike" cap="none" normalizeH="0" baseline="0">
              <a:ln>
                <a:noFill/>
              </a:ln>
              <a:solidFill>
                <a:schemeClr val="tx1"/>
              </a:solidFill>
              <a:effectLst/>
              <a:latin typeface="Arial" panose="020B0604020202020204" pitchFamily="34" charset="0"/>
            </a:endParaRPr>
          </a:p>
        </p:txBody>
      </p:sp>
      <p:pic>
        <p:nvPicPr>
          <p:cNvPr id="3" name="Picture 2" descr="ipbes (@IPBES) / Twitter">
            <a:extLst>
              <a:ext uri="{FF2B5EF4-FFF2-40B4-BE49-F238E27FC236}">
                <a16:creationId xmlns:a16="http://schemas.microsoft.com/office/drawing/2014/main" id="{458AE2F5-7AC5-4C1E-B90B-480DB8BA85BF}"/>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2339752" y="2871423"/>
            <a:ext cx="1212495" cy="1212495"/>
          </a:xfrm>
          <a:prstGeom prst="rect">
            <a:avLst/>
          </a:prstGeom>
          <a:noFill/>
          <a:ln w="38100">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325197"/>
      </p:ext>
    </p:extLst>
  </p:cSld>
  <p:clrMapOvr>
    <a:masterClrMapping/>
  </p:clrMapOvr>
  <mc:AlternateContent xmlns:mc="http://schemas.openxmlformats.org/markup-compatibility/2006" xmlns:p14="http://schemas.microsoft.com/office/powerpoint/2010/main">
    <mc:Choice Requires="p14">
      <p:transition spd="slow" p14:dur="2000" advTm="16997"/>
    </mc:Choice>
    <mc:Fallback xmlns="">
      <p:transition spd="slow" advTm="1699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B8971-BDC3-BA07-1F5D-4513FAA8F90D}"/>
              </a:ext>
            </a:extLst>
          </p:cNvPr>
          <p:cNvSpPr>
            <a:spLocks noGrp="1"/>
          </p:cNvSpPr>
          <p:nvPr>
            <p:ph type="ctrTitle"/>
          </p:nvPr>
        </p:nvSpPr>
        <p:spPr/>
        <p:txBody>
          <a:bodyPr/>
          <a:lstStyle/>
          <a:p>
            <a:endParaRPr lang="nb-NO"/>
          </a:p>
        </p:txBody>
      </p:sp>
      <p:sp>
        <p:nvSpPr>
          <p:cNvPr id="3" name="Subtitle 2">
            <a:extLst>
              <a:ext uri="{FF2B5EF4-FFF2-40B4-BE49-F238E27FC236}">
                <a16:creationId xmlns:a16="http://schemas.microsoft.com/office/drawing/2014/main" id="{8CC3E386-96FA-899D-188D-3FCCBD4407BE}"/>
              </a:ext>
            </a:extLst>
          </p:cNvPr>
          <p:cNvSpPr>
            <a:spLocks noGrp="1"/>
          </p:cNvSpPr>
          <p:nvPr>
            <p:ph type="subTitle" idx="1"/>
          </p:nvPr>
        </p:nvSpPr>
        <p:spPr/>
        <p:txBody>
          <a:bodyPr/>
          <a:lstStyle/>
          <a:p>
            <a:endParaRPr lang="nb-NO" dirty="0"/>
          </a:p>
        </p:txBody>
      </p:sp>
      <p:sp>
        <p:nvSpPr>
          <p:cNvPr id="4" name="Footer Placeholder 3">
            <a:extLst>
              <a:ext uri="{FF2B5EF4-FFF2-40B4-BE49-F238E27FC236}">
                <a16:creationId xmlns:a16="http://schemas.microsoft.com/office/drawing/2014/main" id="{CE96AF94-C468-D354-77AA-A05847322E31}"/>
              </a:ext>
            </a:extLst>
          </p:cNvPr>
          <p:cNvSpPr>
            <a:spLocks noGrp="1"/>
          </p:cNvSpPr>
          <p:nvPr>
            <p:ph type="ftr" sz="quarter" idx="11"/>
          </p:nvPr>
        </p:nvSpPr>
        <p:spPr/>
        <p:txBody>
          <a:bodyPr/>
          <a:lstStyle/>
          <a:p>
            <a:r>
              <a:rPr lang="nb-NO"/>
              <a:t>University of Bergen</a:t>
            </a:r>
          </a:p>
        </p:txBody>
      </p:sp>
      <p:sp>
        <p:nvSpPr>
          <p:cNvPr id="5" name="AutoShape 2">
            <a:extLst>
              <a:ext uri="{FF2B5EF4-FFF2-40B4-BE49-F238E27FC236}">
                <a16:creationId xmlns:a16="http://schemas.microsoft.com/office/drawing/2014/main" id="{D957BD54-04AD-7ED9-5E3B-EA68E856F99F}"/>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7" name="Picture 6">
            <a:extLst>
              <a:ext uri="{FF2B5EF4-FFF2-40B4-BE49-F238E27FC236}">
                <a16:creationId xmlns:a16="http://schemas.microsoft.com/office/drawing/2014/main" id="{F42E9C86-E01B-C432-7619-D8A87DA7041C}"/>
              </a:ext>
            </a:extLst>
          </p:cNvPr>
          <p:cNvPicPr>
            <a:picLocks noChangeAspect="1"/>
          </p:cNvPicPr>
          <p:nvPr/>
        </p:nvPicPr>
        <p:blipFill>
          <a:blip r:embed="rId2"/>
          <a:stretch>
            <a:fillRect/>
          </a:stretch>
        </p:blipFill>
        <p:spPr>
          <a:xfrm>
            <a:off x="-132348" y="-697833"/>
            <a:ext cx="9422065" cy="7066549"/>
          </a:xfrm>
          <a:prstGeom prst="rect">
            <a:avLst/>
          </a:prstGeom>
        </p:spPr>
      </p:pic>
    </p:spTree>
    <p:extLst>
      <p:ext uri="{BB962C8B-B14F-4D97-AF65-F5344CB8AC3E}">
        <p14:creationId xmlns:p14="http://schemas.microsoft.com/office/powerpoint/2010/main" val="2401026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22C078F-50BD-F85A-0933-2F28C82F14D6}"/>
              </a:ext>
            </a:extLst>
          </p:cNvPr>
          <p:cNvPicPr>
            <a:picLocks noChangeAspect="1"/>
          </p:cNvPicPr>
          <p:nvPr/>
        </p:nvPicPr>
        <p:blipFill rotWithShape="1">
          <a:blip r:embed="rId3"/>
          <a:srcRect l="54379" t="13946" r="12418" b="4109"/>
          <a:stretch/>
        </p:blipFill>
        <p:spPr>
          <a:xfrm>
            <a:off x="621878" y="325868"/>
            <a:ext cx="2645124" cy="2098395"/>
          </a:xfrm>
          <a:prstGeom prst="rect">
            <a:avLst/>
          </a:prstGeom>
        </p:spPr>
      </p:pic>
      <p:pic>
        <p:nvPicPr>
          <p:cNvPr id="8" name="Picture 7">
            <a:extLst>
              <a:ext uri="{FF2B5EF4-FFF2-40B4-BE49-F238E27FC236}">
                <a16:creationId xmlns:a16="http://schemas.microsoft.com/office/drawing/2014/main" id="{29122198-DAA9-8483-5395-1FE431E37352}"/>
              </a:ext>
            </a:extLst>
          </p:cNvPr>
          <p:cNvPicPr>
            <a:picLocks noChangeAspect="1"/>
          </p:cNvPicPr>
          <p:nvPr/>
        </p:nvPicPr>
        <p:blipFill rotWithShape="1">
          <a:blip r:embed="rId4"/>
          <a:srcRect l="56210" t="15979" r="16801" b="18763"/>
          <a:stretch/>
        </p:blipFill>
        <p:spPr>
          <a:xfrm>
            <a:off x="3631474" y="463758"/>
            <a:ext cx="2521733" cy="1959853"/>
          </a:xfrm>
          <a:prstGeom prst="rect">
            <a:avLst/>
          </a:prstGeom>
        </p:spPr>
      </p:pic>
      <p:pic>
        <p:nvPicPr>
          <p:cNvPr id="17" name="Picture 16">
            <a:extLst>
              <a:ext uri="{FF2B5EF4-FFF2-40B4-BE49-F238E27FC236}">
                <a16:creationId xmlns:a16="http://schemas.microsoft.com/office/drawing/2014/main" id="{A99DC00A-6049-CC4E-3139-17E958410C77}"/>
              </a:ext>
            </a:extLst>
          </p:cNvPr>
          <p:cNvPicPr>
            <a:picLocks noChangeAspect="1"/>
          </p:cNvPicPr>
          <p:nvPr/>
        </p:nvPicPr>
        <p:blipFill rotWithShape="1">
          <a:blip r:embed="rId5"/>
          <a:srcRect l="58366" t="18054" r="16801" b="15197"/>
          <a:stretch/>
        </p:blipFill>
        <p:spPr>
          <a:xfrm>
            <a:off x="621878" y="2569168"/>
            <a:ext cx="2602441" cy="2248464"/>
          </a:xfrm>
          <a:prstGeom prst="rect">
            <a:avLst/>
          </a:prstGeom>
        </p:spPr>
      </p:pic>
      <p:pic>
        <p:nvPicPr>
          <p:cNvPr id="18" name="Picture 17">
            <a:extLst>
              <a:ext uri="{FF2B5EF4-FFF2-40B4-BE49-F238E27FC236}">
                <a16:creationId xmlns:a16="http://schemas.microsoft.com/office/drawing/2014/main" id="{49D26591-D624-9590-A542-D97FB983D90A}"/>
              </a:ext>
            </a:extLst>
          </p:cNvPr>
          <p:cNvPicPr>
            <a:picLocks noChangeAspect="1"/>
          </p:cNvPicPr>
          <p:nvPr/>
        </p:nvPicPr>
        <p:blipFill rotWithShape="1">
          <a:blip r:embed="rId6"/>
          <a:srcRect l="60066" t="36515" r="17516" b="1059"/>
          <a:stretch/>
        </p:blipFill>
        <p:spPr>
          <a:xfrm>
            <a:off x="6479828" y="457008"/>
            <a:ext cx="2197214" cy="1966603"/>
          </a:xfrm>
          <a:prstGeom prst="rect">
            <a:avLst/>
          </a:prstGeom>
        </p:spPr>
      </p:pic>
      <p:pic>
        <p:nvPicPr>
          <p:cNvPr id="20" name="Picture 19">
            <a:extLst>
              <a:ext uri="{FF2B5EF4-FFF2-40B4-BE49-F238E27FC236}">
                <a16:creationId xmlns:a16="http://schemas.microsoft.com/office/drawing/2014/main" id="{A1E7D98D-797A-77E8-9F3F-9831534AC997}"/>
              </a:ext>
            </a:extLst>
          </p:cNvPr>
          <p:cNvPicPr>
            <a:picLocks noChangeAspect="1"/>
          </p:cNvPicPr>
          <p:nvPr/>
        </p:nvPicPr>
        <p:blipFill rotWithShape="1">
          <a:blip r:embed="rId7"/>
          <a:srcRect l="58366" t="22283" r="18235" b="6346"/>
          <a:stretch/>
        </p:blipFill>
        <p:spPr>
          <a:xfrm>
            <a:off x="3631474" y="2569167"/>
            <a:ext cx="2293305" cy="2248464"/>
          </a:xfrm>
          <a:prstGeom prst="rect">
            <a:avLst/>
          </a:prstGeom>
        </p:spPr>
      </p:pic>
      <p:pic>
        <p:nvPicPr>
          <p:cNvPr id="19" name="Picture 18">
            <a:extLst>
              <a:ext uri="{FF2B5EF4-FFF2-40B4-BE49-F238E27FC236}">
                <a16:creationId xmlns:a16="http://schemas.microsoft.com/office/drawing/2014/main" id="{5EA68160-20B5-6DB9-5ED4-8528723A4E91}"/>
              </a:ext>
            </a:extLst>
          </p:cNvPr>
          <p:cNvPicPr>
            <a:picLocks noChangeAspect="1"/>
          </p:cNvPicPr>
          <p:nvPr/>
        </p:nvPicPr>
        <p:blipFill rotWithShape="1">
          <a:blip r:embed="rId8"/>
          <a:srcRect l="60000" t="27163" r="17582" b="1465"/>
          <a:stretch/>
        </p:blipFill>
        <p:spPr>
          <a:xfrm>
            <a:off x="6479828" y="2569168"/>
            <a:ext cx="2197214" cy="2248463"/>
          </a:xfrm>
          <a:prstGeom prst="rect">
            <a:avLst/>
          </a:prstGeom>
        </p:spPr>
      </p:pic>
    </p:spTree>
    <p:extLst>
      <p:ext uri="{BB962C8B-B14F-4D97-AF65-F5344CB8AC3E}">
        <p14:creationId xmlns:p14="http://schemas.microsoft.com/office/powerpoint/2010/main" val="1014264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BD9FC-DA6E-67A0-1F9F-6C00EA8B2495}"/>
            </a:ext>
          </a:extLst>
        </p:cNvPr>
        <p:cNvGrpSpPr/>
        <p:nvPr/>
      </p:nvGrpSpPr>
      <p:grpSpPr>
        <a:xfrm>
          <a:off x="0" y="0"/>
          <a:ext cx="0" cy="0"/>
          <a:chOff x="0" y="0"/>
          <a:chExt cx="0" cy="0"/>
        </a:xfrm>
      </p:grpSpPr>
      <p:pic>
        <p:nvPicPr>
          <p:cNvPr id="5" name="Picture 4" descr="A view of a rocky mountain&#10;&#10;Description automatically generated">
            <a:extLst>
              <a:ext uri="{FF2B5EF4-FFF2-40B4-BE49-F238E27FC236}">
                <a16:creationId xmlns:a16="http://schemas.microsoft.com/office/drawing/2014/main" id="{2100E5B5-61D9-CB2D-D18B-40FC3EF6781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6512" y="0"/>
            <a:ext cx="9180512" cy="6145632"/>
          </a:xfrm>
          <a:prstGeom prst="rect">
            <a:avLst/>
          </a:prstGeom>
        </p:spPr>
      </p:pic>
      <p:pic>
        <p:nvPicPr>
          <p:cNvPr id="8" name="Picture 2">
            <a:extLst>
              <a:ext uri="{FF2B5EF4-FFF2-40B4-BE49-F238E27FC236}">
                <a16:creationId xmlns:a16="http://schemas.microsoft.com/office/drawing/2014/main" id="{CAF89EF8-DEDF-6196-D68D-A528046D6EE6}"/>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07504" y="123478"/>
            <a:ext cx="3888432" cy="40984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89ED877-E1AE-59DF-49C9-3FD127F9EDE4}"/>
              </a:ext>
            </a:extLst>
          </p:cNvPr>
          <p:cNvSpPr txBox="1"/>
          <p:nvPr/>
        </p:nvSpPr>
        <p:spPr>
          <a:xfrm>
            <a:off x="4319300" y="398150"/>
            <a:ext cx="4717196" cy="2677656"/>
          </a:xfrm>
          <a:prstGeom prst="rect">
            <a:avLst/>
          </a:prstGeom>
          <a:noFill/>
        </p:spPr>
        <p:txBody>
          <a:bodyPr wrap="square" rtlCol="0">
            <a:spAutoFit/>
          </a:bodyPr>
          <a:lstStyle/>
          <a:p>
            <a:r>
              <a:rPr lang="nb-NO" sz="2800" b="1" i="0">
                <a:solidFill>
                  <a:srgbClr val="C00000"/>
                </a:solidFill>
                <a:effectLst/>
                <a:latin typeface="Roboto" panose="02000000000000000000" pitchFamily="2" charset="0"/>
              </a:rPr>
              <a:t>4957 norske arter  er på rødlista (21%). </a:t>
            </a:r>
          </a:p>
          <a:p>
            <a:r>
              <a:rPr lang="nb-NO" sz="2800" b="1">
                <a:solidFill>
                  <a:srgbClr val="C00000"/>
                </a:solidFill>
                <a:latin typeface="Open Sans" panose="020B0606030504020204" pitchFamily="34" charset="0"/>
                <a:ea typeface="Open Sans" panose="020B0606030504020204" pitchFamily="34" charset="0"/>
                <a:cs typeface="Open Sans" panose="020B0606030504020204" pitchFamily="34" charset="0"/>
              </a:rPr>
              <a:t>Og nesten halvparten av naturtypene våre…</a:t>
            </a:r>
          </a:p>
          <a:p>
            <a:r>
              <a:rPr lang="nb-NO" sz="2800" b="1">
                <a:solidFill>
                  <a:schemeClr val="bg1"/>
                </a:solidFill>
                <a:latin typeface="Open Sans" panose="020B0606030504020204" pitchFamily="34" charset="0"/>
                <a:ea typeface="Open Sans" panose="020B0606030504020204" pitchFamily="34" charset="0"/>
                <a:cs typeface="Open Sans" panose="020B0606030504020204" pitchFamily="34" charset="0"/>
              </a:rPr>
              <a:t>Samlet naturindeks &lt; 0.5 </a:t>
            </a:r>
          </a:p>
          <a:p>
            <a:endParaRPr lang="nb-NO" sz="2800" b="1">
              <a:solidFill>
                <a:srgbClr val="C00000"/>
              </a:solidFill>
            </a:endParaRPr>
          </a:p>
        </p:txBody>
      </p:sp>
      <p:pic>
        <p:nvPicPr>
          <p:cNvPr id="3" name="Picture 2">
            <a:extLst>
              <a:ext uri="{FF2B5EF4-FFF2-40B4-BE49-F238E27FC236}">
                <a16:creationId xmlns:a16="http://schemas.microsoft.com/office/drawing/2014/main" id="{D9C95F85-7087-D6D2-7AEF-AEFFBCA1F052}"/>
              </a:ext>
            </a:extLst>
          </p:cNvPr>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b="972"/>
          <a:stretch/>
        </p:blipFill>
        <p:spPr bwMode="auto">
          <a:xfrm>
            <a:off x="4243091" y="2643758"/>
            <a:ext cx="4717196" cy="22837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2B1318B-5AEA-C8F8-5FFC-05155E485185}"/>
              </a:ext>
            </a:extLst>
          </p:cNvPr>
          <p:cNvPicPr>
            <a:picLocks noChangeAspect="1"/>
          </p:cNvPicPr>
          <p:nvPr/>
        </p:nvPicPr>
        <p:blipFill rotWithShape="1">
          <a:blip r:embed="rId7"/>
          <a:srcRect l="10818" b="12368"/>
          <a:stretch/>
        </p:blipFill>
        <p:spPr>
          <a:xfrm>
            <a:off x="7452320" y="2768983"/>
            <a:ext cx="1457677" cy="954895"/>
          </a:xfrm>
          <a:prstGeom prst="rect">
            <a:avLst/>
          </a:prstGeom>
        </p:spPr>
      </p:pic>
    </p:spTree>
    <p:custDataLst>
      <p:tags r:id="rId1"/>
    </p:custDataLst>
    <p:extLst>
      <p:ext uri="{BB962C8B-B14F-4D97-AF65-F5344CB8AC3E}">
        <p14:creationId xmlns:p14="http://schemas.microsoft.com/office/powerpoint/2010/main" val="2883099644"/>
      </p:ext>
    </p:extLst>
  </p:cSld>
  <p:clrMapOvr>
    <a:masterClrMapping/>
  </p:clrMapOvr>
  <mc:AlternateContent xmlns:mc="http://schemas.openxmlformats.org/markup-compatibility/2006" xmlns:p14="http://schemas.microsoft.com/office/powerpoint/2010/main">
    <mc:Choice Requires="p14">
      <p:transition spd="slow" p14:dur="2000" advTm="74656"/>
    </mc:Choice>
    <mc:Fallback xmlns="">
      <p:transition spd="slow" advTm="746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67617F-67A5-ADC1-2993-08F59059BA4C}"/>
              </a:ext>
            </a:extLst>
          </p:cNvPr>
          <p:cNvSpPr>
            <a:spLocks noGrp="1"/>
          </p:cNvSpPr>
          <p:nvPr>
            <p:ph type="ftr" sz="quarter" idx="11"/>
          </p:nvPr>
        </p:nvSpPr>
        <p:spPr/>
        <p:txBody>
          <a:bodyPr/>
          <a:lstStyle/>
          <a:p>
            <a:r>
              <a:rPr lang="nb-NO"/>
              <a:t>Naturrisikoutvalget</a:t>
            </a:r>
          </a:p>
        </p:txBody>
      </p:sp>
      <p:pic>
        <p:nvPicPr>
          <p:cNvPr id="4" name="Picture 3">
            <a:extLst>
              <a:ext uri="{FF2B5EF4-FFF2-40B4-BE49-F238E27FC236}">
                <a16:creationId xmlns:a16="http://schemas.microsoft.com/office/drawing/2014/main" id="{7C25BA3B-4FAA-527C-53A9-151C5AD566CA}"/>
              </a:ext>
            </a:extLst>
          </p:cNvPr>
          <p:cNvPicPr>
            <a:picLocks noChangeAspect="1"/>
          </p:cNvPicPr>
          <p:nvPr/>
        </p:nvPicPr>
        <p:blipFill rotWithShape="1">
          <a:blip r:embed="rId2"/>
          <a:srcRect t="17778" b="5008"/>
          <a:stretch/>
        </p:blipFill>
        <p:spPr>
          <a:xfrm>
            <a:off x="-1559406" y="0"/>
            <a:ext cx="11842421" cy="5143500"/>
          </a:xfrm>
          <a:prstGeom prst="rect">
            <a:avLst/>
          </a:prstGeom>
        </p:spPr>
      </p:pic>
      <p:sp>
        <p:nvSpPr>
          <p:cNvPr id="6" name="Explosion: 8 Points 5">
            <a:extLst>
              <a:ext uri="{FF2B5EF4-FFF2-40B4-BE49-F238E27FC236}">
                <a16:creationId xmlns:a16="http://schemas.microsoft.com/office/drawing/2014/main" id="{2ACF30CC-A832-9C70-0E9F-2191469A8651}"/>
              </a:ext>
            </a:extLst>
          </p:cNvPr>
          <p:cNvSpPr/>
          <p:nvPr/>
        </p:nvSpPr>
        <p:spPr>
          <a:xfrm>
            <a:off x="6198035" y="1122554"/>
            <a:ext cx="3005435" cy="2862146"/>
          </a:xfrm>
          <a:prstGeom prst="irregularSeal1">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4400" b="1" dirty="0">
                <a:latin typeface="Arial Black" panose="020B0A04020102020204" pitchFamily="34" charset="0"/>
              </a:rPr>
              <a:t>1,7%</a:t>
            </a:r>
            <a:endParaRPr lang="nb-NO" sz="4400" b="1" dirty="0">
              <a:latin typeface="Arial Black" panose="020B0A04020102020204" pitchFamily="34" charset="0"/>
            </a:endParaRPr>
          </a:p>
        </p:txBody>
      </p:sp>
      <p:pic>
        <p:nvPicPr>
          <p:cNvPr id="8" name="Picture 7">
            <a:extLst>
              <a:ext uri="{FF2B5EF4-FFF2-40B4-BE49-F238E27FC236}">
                <a16:creationId xmlns:a16="http://schemas.microsoft.com/office/drawing/2014/main" id="{45ECA7EB-2CC7-2B27-8577-6B2DA1410590}"/>
              </a:ext>
            </a:extLst>
          </p:cNvPr>
          <p:cNvPicPr>
            <a:picLocks noChangeAspect="1"/>
          </p:cNvPicPr>
          <p:nvPr/>
        </p:nvPicPr>
        <p:blipFill rotWithShape="1">
          <a:blip r:embed="rId3"/>
          <a:srcRect l="11140" t="27600" r="3794"/>
          <a:stretch/>
        </p:blipFill>
        <p:spPr>
          <a:xfrm>
            <a:off x="146357" y="148683"/>
            <a:ext cx="2708215" cy="17291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55021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a:extLst>
              <a:ext uri="{FF2B5EF4-FFF2-40B4-BE49-F238E27FC236}">
                <a16:creationId xmlns:a16="http://schemas.microsoft.com/office/drawing/2014/main" id="{8AB465C6-5771-D0F5-9277-EB1D1491FA20}"/>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t="7800" b="20052"/>
          <a:stretch/>
        </p:blipFill>
        <p:spPr bwMode="auto">
          <a:xfrm>
            <a:off x="1133252" y="1530957"/>
            <a:ext cx="3980230" cy="26642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C95FE830-A4CC-6493-3DFC-3789F927C096}"/>
              </a:ext>
            </a:extLst>
          </p:cNvPr>
          <p:cNvSpPr txBox="1"/>
          <p:nvPr/>
        </p:nvSpPr>
        <p:spPr>
          <a:xfrm>
            <a:off x="5029176" y="4731988"/>
            <a:ext cx="3719288" cy="338554"/>
          </a:xfrm>
          <a:prstGeom prst="rect">
            <a:avLst/>
          </a:prstGeom>
          <a:noFill/>
        </p:spPr>
        <p:txBody>
          <a:bodyPr wrap="none" rtlCol="0">
            <a:spAutoFit/>
          </a:bodyPr>
          <a:lstStyle/>
          <a:p>
            <a:r>
              <a:rPr lang="nb-NO" sz="1600" dirty="0">
                <a:solidFill>
                  <a:schemeClr val="bg1">
                    <a:lumMod val="50000"/>
                  </a:schemeClr>
                </a:solidFill>
              </a:rPr>
              <a:t>Peder Christiansen, Karmøy kommune</a:t>
            </a:r>
          </a:p>
        </p:txBody>
      </p:sp>
      <p:pic>
        <p:nvPicPr>
          <p:cNvPr id="7170" name="Picture 2">
            <a:extLst>
              <a:ext uri="{FF2B5EF4-FFF2-40B4-BE49-F238E27FC236}">
                <a16:creationId xmlns:a16="http://schemas.microsoft.com/office/drawing/2014/main" id="{B658F7ED-7FF2-F6AF-1219-3CAD27C7A4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3165" r="12094"/>
          <a:stretch/>
        </p:blipFill>
        <p:spPr bwMode="auto">
          <a:xfrm>
            <a:off x="5353027" y="195481"/>
            <a:ext cx="3457410" cy="226649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AC2C786-F3A1-9344-03CD-1D7ACADEE86F}"/>
              </a:ext>
            </a:extLst>
          </p:cNvPr>
          <p:cNvSpPr txBox="1"/>
          <p:nvPr/>
        </p:nvSpPr>
        <p:spPr>
          <a:xfrm>
            <a:off x="6390699" y="2065809"/>
            <a:ext cx="1396536" cy="276999"/>
          </a:xfrm>
          <a:prstGeom prst="rect">
            <a:avLst/>
          </a:prstGeom>
          <a:noFill/>
        </p:spPr>
        <p:txBody>
          <a:bodyPr wrap="none" rtlCol="0">
            <a:spAutoFit/>
          </a:bodyPr>
          <a:lstStyle/>
          <a:p>
            <a:r>
              <a:rPr lang="nb-NO" sz="1200" dirty="0">
                <a:solidFill>
                  <a:schemeClr val="bg1"/>
                </a:solidFill>
              </a:rPr>
              <a:t>Foto: Karine </a:t>
            </a:r>
            <a:r>
              <a:rPr lang="nb-NO" sz="1200" dirty="0" err="1">
                <a:solidFill>
                  <a:schemeClr val="bg1"/>
                </a:solidFill>
              </a:rPr>
              <a:t>Bliek</a:t>
            </a:r>
            <a:endParaRPr lang="nb-NO" sz="1200" dirty="0">
              <a:solidFill>
                <a:schemeClr val="bg1"/>
              </a:solidFill>
            </a:endParaRPr>
          </a:p>
        </p:txBody>
      </p:sp>
      <p:sp>
        <p:nvSpPr>
          <p:cNvPr id="12" name="Title 1">
            <a:extLst>
              <a:ext uri="{FF2B5EF4-FFF2-40B4-BE49-F238E27FC236}">
                <a16:creationId xmlns:a16="http://schemas.microsoft.com/office/drawing/2014/main" id="{102474B8-0564-63A0-73DB-C93EA08A2F83}"/>
              </a:ext>
            </a:extLst>
          </p:cNvPr>
          <p:cNvSpPr txBox="1">
            <a:spLocks/>
          </p:cNvSpPr>
          <p:nvPr/>
        </p:nvSpPr>
        <p:spPr>
          <a:xfrm>
            <a:off x="333563" y="685954"/>
            <a:ext cx="6437177" cy="489701"/>
          </a:xfrm>
          <a:prstGeom prst="rect">
            <a:avLst/>
          </a:prstGeom>
        </p:spPr>
        <p:txBody>
          <a:bodyPr vert="horz" lIns="0" tIns="0" rIns="0" bIns="0" rtlCol="0" anchor="b" anchorCtr="0">
            <a:noAutofit/>
          </a:bodyPr>
          <a:lstStyle>
            <a:lvl1pPr marL="0" algn="l" defTabSz="914400" rtl="0" eaLnBrk="1" latinLnBrk="0" hangingPunct="1">
              <a:lnSpc>
                <a:spcPts val="4320"/>
              </a:lnSpc>
              <a:spcBef>
                <a:spcPct val="0"/>
              </a:spcBef>
              <a:buNone/>
              <a:defRPr sz="3600" b="1" i="0" u="none" kern="1200" cap="none" spc="0" normalizeH="0" baseline="0">
                <a:solidFill>
                  <a:srgbClr val="8FA968"/>
                </a:solidFill>
                <a:latin typeface="+mj-lt"/>
                <a:ea typeface="+mj-ea"/>
                <a:cs typeface="+mj-cs"/>
              </a:defRPr>
            </a:lvl1pPr>
          </a:lstStyle>
          <a:p>
            <a:pPr>
              <a:lnSpc>
                <a:spcPts val="3320"/>
              </a:lnSpc>
            </a:pPr>
            <a:r>
              <a:rPr lang="nb-NO" sz="2800" dirty="0">
                <a:solidFill>
                  <a:schemeClr val="accent1"/>
                </a:solidFill>
                <a:latin typeface="Arial Black" panose="020B0A04020102020204" pitchFamily="34" charset="0"/>
              </a:rPr>
              <a:t>Noen arter er </a:t>
            </a:r>
            <a:r>
              <a:rPr lang="nb-NO" sz="2800" dirty="0" err="1">
                <a:solidFill>
                  <a:schemeClr val="accent1"/>
                </a:solidFill>
                <a:latin typeface="Arial Black" panose="020B0A04020102020204" pitchFamily="34" charset="0"/>
              </a:rPr>
              <a:t>er</a:t>
            </a:r>
            <a:r>
              <a:rPr lang="nb-NO" sz="2800" dirty="0">
                <a:solidFill>
                  <a:schemeClr val="accent1"/>
                </a:solidFill>
                <a:latin typeface="Arial Black" panose="020B0A04020102020204" pitchFamily="34" charset="0"/>
              </a:rPr>
              <a:t> knyttet til helt spesielle steder og livsmiljø</a:t>
            </a:r>
            <a:endParaRPr lang="nb-NO" sz="2800" i="1" dirty="0">
              <a:solidFill>
                <a:schemeClr val="accent1"/>
              </a:solidFill>
              <a:latin typeface="Arial Black" panose="020B0A04020102020204" pitchFamily="34" charset="0"/>
            </a:endParaRPr>
          </a:p>
        </p:txBody>
      </p:sp>
      <p:sp>
        <p:nvSpPr>
          <p:cNvPr id="13" name="Content Placeholder 12">
            <a:extLst>
              <a:ext uri="{FF2B5EF4-FFF2-40B4-BE49-F238E27FC236}">
                <a16:creationId xmlns:a16="http://schemas.microsoft.com/office/drawing/2014/main" id="{8E46A26D-A506-3FD5-967B-3B0F387C1E4A}"/>
              </a:ext>
            </a:extLst>
          </p:cNvPr>
          <p:cNvSpPr>
            <a:spLocks noGrp="1"/>
          </p:cNvSpPr>
          <p:nvPr>
            <p:ph idx="1"/>
          </p:nvPr>
        </p:nvSpPr>
        <p:spPr/>
        <p:txBody>
          <a:bodyPr/>
          <a:lstStyle/>
          <a:p>
            <a:endParaRPr lang="nb-NO" dirty="0"/>
          </a:p>
        </p:txBody>
      </p:sp>
      <p:sp>
        <p:nvSpPr>
          <p:cNvPr id="3" name="TextBox 2">
            <a:extLst>
              <a:ext uri="{FF2B5EF4-FFF2-40B4-BE49-F238E27FC236}">
                <a16:creationId xmlns:a16="http://schemas.microsoft.com/office/drawing/2014/main" id="{FC1C28F7-BBAD-D555-1E8D-6E3A2A7DEE12}"/>
              </a:ext>
            </a:extLst>
          </p:cNvPr>
          <p:cNvSpPr txBox="1"/>
          <p:nvPr/>
        </p:nvSpPr>
        <p:spPr>
          <a:xfrm>
            <a:off x="5924724" y="2664971"/>
            <a:ext cx="4572000" cy="369332"/>
          </a:xfrm>
          <a:prstGeom prst="rect">
            <a:avLst/>
          </a:prstGeom>
          <a:noFill/>
        </p:spPr>
        <p:txBody>
          <a:bodyPr wrap="square">
            <a:spAutoFit/>
          </a:bodyPr>
          <a:lstStyle/>
          <a:p>
            <a:pPr algn="l" fontAlgn="ctr"/>
            <a:r>
              <a:rPr lang="nb-NO" b="1" i="0" dirty="0" err="1">
                <a:solidFill>
                  <a:srgbClr val="262F31"/>
                </a:solidFill>
                <a:effectLst/>
                <a:highlight>
                  <a:srgbClr val="FFFCF7"/>
                </a:highlight>
                <a:latin typeface="Chivo"/>
              </a:rPr>
              <a:t>Makrellterne</a:t>
            </a:r>
            <a:r>
              <a:rPr lang="nb-NO" b="1" i="0" dirty="0">
                <a:solidFill>
                  <a:srgbClr val="262F31"/>
                </a:solidFill>
                <a:effectLst/>
                <a:highlight>
                  <a:srgbClr val="FFFCF7"/>
                </a:highlight>
                <a:latin typeface="Chivo"/>
              </a:rPr>
              <a:t>, </a:t>
            </a:r>
            <a:r>
              <a:rPr lang="nb-NO" b="1" i="1" dirty="0">
                <a:solidFill>
                  <a:schemeClr val="accent1"/>
                </a:solidFill>
                <a:effectLst/>
                <a:highlight>
                  <a:srgbClr val="FFFCF7"/>
                </a:highlight>
                <a:latin typeface="Chivo"/>
              </a:rPr>
              <a:t>Sterkt truet </a:t>
            </a:r>
          </a:p>
        </p:txBody>
      </p:sp>
    </p:spTree>
    <p:extLst>
      <p:ext uri="{BB962C8B-B14F-4D97-AF65-F5344CB8AC3E}">
        <p14:creationId xmlns:p14="http://schemas.microsoft.com/office/powerpoint/2010/main" val="256982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BE82-FA22-A052-321C-EB6193CC7F41}"/>
              </a:ext>
            </a:extLst>
          </p:cNvPr>
          <p:cNvSpPr>
            <a:spLocks noGrp="1"/>
          </p:cNvSpPr>
          <p:nvPr>
            <p:ph type="title"/>
          </p:nvPr>
        </p:nvSpPr>
        <p:spPr>
          <a:xfrm>
            <a:off x="1033264" y="526699"/>
            <a:ext cx="7077472" cy="489701"/>
          </a:xfrm>
        </p:spPr>
        <p:txBody>
          <a:bodyPr/>
          <a:lstStyle/>
          <a:p>
            <a:endParaRPr lang="nb-NO" dirty="0"/>
          </a:p>
        </p:txBody>
      </p:sp>
      <p:sp>
        <p:nvSpPr>
          <p:cNvPr id="3" name="Content Placeholder 2">
            <a:extLst>
              <a:ext uri="{FF2B5EF4-FFF2-40B4-BE49-F238E27FC236}">
                <a16:creationId xmlns:a16="http://schemas.microsoft.com/office/drawing/2014/main" id="{12B76E74-F867-E217-660D-73BAEBA996C3}"/>
              </a:ext>
            </a:extLst>
          </p:cNvPr>
          <p:cNvSpPr>
            <a:spLocks noGrp="1"/>
          </p:cNvSpPr>
          <p:nvPr>
            <p:ph idx="1"/>
          </p:nvPr>
        </p:nvSpPr>
        <p:spPr/>
        <p:txBody>
          <a:bodyPr/>
          <a:lstStyle/>
          <a:p>
            <a:endParaRPr lang="nb-NO"/>
          </a:p>
        </p:txBody>
      </p:sp>
      <p:pic>
        <p:nvPicPr>
          <p:cNvPr id="4102" name="Picture 6" descr="Samler tiår med villreinforskning i enkelt kartverktøy">
            <a:extLst>
              <a:ext uri="{FF2B5EF4-FFF2-40B4-BE49-F238E27FC236}">
                <a16:creationId xmlns:a16="http://schemas.microsoft.com/office/drawing/2014/main" id="{4509ECB8-EE81-9388-0E01-7008EC55D4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28" y="-441158"/>
            <a:ext cx="8650710" cy="57671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17F2732-5C3C-D5E1-F440-21E2B7485A7A}"/>
              </a:ext>
            </a:extLst>
          </p:cNvPr>
          <p:cNvSpPr txBox="1"/>
          <p:nvPr/>
        </p:nvSpPr>
        <p:spPr>
          <a:xfrm>
            <a:off x="174696" y="4887663"/>
            <a:ext cx="4572000" cy="261610"/>
          </a:xfrm>
          <a:prstGeom prst="rect">
            <a:avLst/>
          </a:prstGeom>
          <a:noFill/>
        </p:spPr>
        <p:txBody>
          <a:bodyPr wrap="square">
            <a:spAutoFit/>
          </a:bodyPr>
          <a:lstStyle/>
          <a:p>
            <a:r>
              <a:rPr lang="nb-NO" sz="1100" b="0" i="1" dirty="0">
                <a:solidFill>
                  <a:srgbClr val="425563"/>
                </a:solidFill>
                <a:effectLst/>
                <a:highlight>
                  <a:srgbClr val="FFFFFF"/>
                </a:highlight>
                <a:latin typeface="Open Sans" panose="020B0606030504020204" pitchFamily="34" charset="0"/>
              </a:rPr>
              <a:t>https://sites.google.com/view/reindeermapsnorway (CC BY-SA)</a:t>
            </a:r>
            <a:endParaRPr lang="nb-NO" sz="1100" dirty="0"/>
          </a:p>
        </p:txBody>
      </p:sp>
      <p:pic>
        <p:nvPicPr>
          <p:cNvPr id="5122" name="Picture 2" descr="Villrein og rødlister">
            <a:extLst>
              <a:ext uri="{FF2B5EF4-FFF2-40B4-BE49-F238E27FC236}">
                <a16:creationId xmlns:a16="http://schemas.microsoft.com/office/drawing/2014/main" id="{64F5CACA-B660-58B4-FF2D-D62598C6F0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46" t="10367" r="5098"/>
          <a:stretch/>
        </p:blipFill>
        <p:spPr bwMode="auto">
          <a:xfrm>
            <a:off x="6204856" y="3221430"/>
            <a:ext cx="2846222" cy="1632224"/>
          </a:xfrm>
          <a:prstGeom prst="ellipse">
            <a:avLst/>
          </a:prstGeom>
          <a:ln w="63500" cap="rnd">
            <a:solidFill>
              <a:schemeClr val="tx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A4A3AF63-EE13-3DEE-093F-64118672FDCD}"/>
              </a:ext>
            </a:extLst>
          </p:cNvPr>
          <p:cNvSpPr txBox="1">
            <a:spLocks/>
          </p:cNvSpPr>
          <p:nvPr/>
        </p:nvSpPr>
        <p:spPr>
          <a:xfrm>
            <a:off x="4885656" y="431300"/>
            <a:ext cx="3954969" cy="489701"/>
          </a:xfrm>
          <a:prstGeom prst="rect">
            <a:avLst/>
          </a:prstGeom>
        </p:spPr>
        <p:txBody>
          <a:bodyPr vert="horz" lIns="0" tIns="0" rIns="0" bIns="0" rtlCol="0" anchor="b" anchorCtr="0">
            <a:noAutofit/>
          </a:bodyPr>
          <a:lstStyle>
            <a:lvl1pPr marL="0" algn="l" defTabSz="914400" rtl="0" eaLnBrk="1" latinLnBrk="0" hangingPunct="1">
              <a:lnSpc>
                <a:spcPts val="4320"/>
              </a:lnSpc>
              <a:spcBef>
                <a:spcPct val="0"/>
              </a:spcBef>
              <a:buNone/>
              <a:defRPr sz="3600" b="1" i="0" u="none" kern="1200" cap="none" spc="0" normalizeH="0" baseline="0">
                <a:solidFill>
                  <a:srgbClr val="8FA968"/>
                </a:solidFill>
                <a:latin typeface="+mj-lt"/>
                <a:ea typeface="+mj-ea"/>
                <a:cs typeface="+mj-cs"/>
              </a:defRPr>
            </a:lvl1pPr>
          </a:lstStyle>
          <a:p>
            <a:pPr algn="r">
              <a:lnSpc>
                <a:spcPts val="3320"/>
              </a:lnSpc>
            </a:pPr>
            <a:r>
              <a:rPr lang="nb-NO" sz="2800" dirty="0">
                <a:solidFill>
                  <a:schemeClr val="accent1"/>
                </a:solidFill>
                <a:latin typeface="Arial Black" panose="020B0A04020102020204" pitchFamily="34" charset="0"/>
              </a:rPr>
              <a:t>Noen arter trenger mye plass</a:t>
            </a:r>
            <a:endParaRPr lang="nb-NO" sz="2800" i="1" dirty="0">
              <a:solidFill>
                <a:schemeClr val="accent1"/>
              </a:solidFill>
              <a:latin typeface="Arial Black" panose="020B0A04020102020204" pitchFamily="34" charset="0"/>
            </a:endParaRPr>
          </a:p>
        </p:txBody>
      </p:sp>
      <p:sp>
        <p:nvSpPr>
          <p:cNvPr id="4" name="TextBox 3">
            <a:extLst>
              <a:ext uri="{FF2B5EF4-FFF2-40B4-BE49-F238E27FC236}">
                <a16:creationId xmlns:a16="http://schemas.microsoft.com/office/drawing/2014/main" id="{477D1FAC-0965-8CF8-21E5-DBC33453C30F}"/>
              </a:ext>
            </a:extLst>
          </p:cNvPr>
          <p:cNvSpPr txBox="1"/>
          <p:nvPr/>
        </p:nvSpPr>
        <p:spPr>
          <a:xfrm>
            <a:off x="5341967" y="4796828"/>
            <a:ext cx="4572000" cy="369332"/>
          </a:xfrm>
          <a:prstGeom prst="rect">
            <a:avLst/>
          </a:prstGeom>
          <a:noFill/>
        </p:spPr>
        <p:txBody>
          <a:bodyPr wrap="square">
            <a:spAutoFit/>
          </a:bodyPr>
          <a:lstStyle/>
          <a:p>
            <a:pPr algn="l" fontAlgn="ctr"/>
            <a:r>
              <a:rPr lang="nb-NO" b="1" dirty="0">
                <a:solidFill>
                  <a:srgbClr val="262F31"/>
                </a:solidFill>
                <a:highlight>
                  <a:srgbClr val="FFFCF7"/>
                </a:highlight>
                <a:latin typeface="Chivo"/>
              </a:rPr>
              <a:t>Villrein</a:t>
            </a:r>
            <a:r>
              <a:rPr lang="nb-NO" b="1" i="0" dirty="0">
                <a:solidFill>
                  <a:srgbClr val="262F31"/>
                </a:solidFill>
                <a:effectLst/>
                <a:highlight>
                  <a:srgbClr val="FFFCF7"/>
                </a:highlight>
                <a:latin typeface="Chivo"/>
              </a:rPr>
              <a:t>, </a:t>
            </a:r>
            <a:r>
              <a:rPr lang="nb-NO" b="1" i="1" dirty="0">
                <a:solidFill>
                  <a:schemeClr val="accent1"/>
                </a:solidFill>
                <a:effectLst/>
                <a:highlight>
                  <a:srgbClr val="FFFCF7"/>
                </a:highlight>
                <a:latin typeface="Chivo"/>
              </a:rPr>
              <a:t>Nær truet </a:t>
            </a:r>
          </a:p>
        </p:txBody>
      </p:sp>
    </p:spTree>
    <p:extLst>
      <p:ext uri="{BB962C8B-B14F-4D97-AF65-F5344CB8AC3E}">
        <p14:creationId xmlns:p14="http://schemas.microsoft.com/office/powerpoint/2010/main" val="124605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763689" y="1059582"/>
            <a:ext cx="5135027" cy="38884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2" name="Title 1"/>
          <p:cNvSpPr>
            <a:spLocks noGrp="1"/>
          </p:cNvSpPr>
          <p:nvPr>
            <p:ph type="title"/>
          </p:nvPr>
        </p:nvSpPr>
        <p:spPr>
          <a:xfrm>
            <a:off x="1331640" y="490897"/>
            <a:ext cx="5956176" cy="489701"/>
          </a:xfrm>
        </p:spPr>
        <p:txBody>
          <a:bodyPr/>
          <a:lstStyle/>
          <a:p>
            <a:r>
              <a:rPr lang="nb-NO" sz="2400"/>
              <a:t>Fire in </a:t>
            </a:r>
            <a:r>
              <a:rPr lang="nb-NO" sz="2400" err="1"/>
              <a:t>the</a:t>
            </a:r>
            <a:r>
              <a:rPr lang="nb-NO" sz="2400"/>
              <a:t> </a:t>
            </a:r>
            <a:r>
              <a:rPr lang="nb-NO" sz="2400" err="1"/>
              <a:t>Anthropocene</a:t>
            </a:r>
            <a:r>
              <a:rPr lang="nb-NO" sz="2400"/>
              <a:t> – </a:t>
            </a:r>
            <a:r>
              <a:rPr lang="nb-NO" sz="2400" err="1"/>
              <a:t>ups</a:t>
            </a:r>
            <a:r>
              <a:rPr lang="nb-NO" sz="2400"/>
              <a:t> &amp; </a:t>
            </a:r>
            <a:r>
              <a:rPr lang="nb-NO" sz="2400" err="1"/>
              <a:t>downs</a:t>
            </a:r>
            <a:endParaRPr lang="nb-NO" sz="2400"/>
          </a:p>
        </p:txBody>
      </p:sp>
      <p:pic>
        <p:nvPicPr>
          <p:cNvPr id="8" name="Content Placeholder 7" descr="c05f009.tif"/>
          <p:cNvPicPr>
            <a:picLocks noGrp="1" noChangeAspect="1"/>
          </p:cNvPicPr>
          <p:nvPr isPhoto="1">
            <p:ph idx="1"/>
          </p:nvPr>
        </p:nvPicPr>
        <p:blipFill rotWithShape="1">
          <a:blip r:embed="rId4" cstate="print">
            <a:lum/>
          </a:blip>
          <a:srcRect l="52676" r="2841" b="74472"/>
          <a:stretch/>
        </p:blipFill>
        <p:spPr>
          <a:xfrm>
            <a:off x="2470877" y="1211023"/>
            <a:ext cx="4157808" cy="2906072"/>
          </a:xfrm>
          <a:prstGeom prst="rect">
            <a:avLst/>
          </a:prstGeom>
          <a:noFill/>
          <a:ln>
            <a:noFill/>
          </a:ln>
        </p:spPr>
      </p:pic>
      <p:pic>
        <p:nvPicPr>
          <p:cNvPr id="7" name="Picture 6" descr="c05f009.tif"/>
          <p:cNvPicPr>
            <a:picLocks noGrp="1" noChangeAspect="1"/>
          </p:cNvPicPr>
          <p:nvPr isPhoto="1"/>
        </p:nvPicPr>
        <p:blipFill rotWithShape="1">
          <a:blip r:embed="rId4" cstate="print">
            <a:lum/>
          </a:blip>
          <a:srcRect t="60278" r="50183" b="24444"/>
          <a:stretch/>
        </p:blipFill>
        <p:spPr>
          <a:xfrm>
            <a:off x="1763688" y="3263251"/>
            <a:ext cx="4655770" cy="1738769"/>
          </a:xfrm>
          <a:prstGeom prst="rect">
            <a:avLst/>
          </a:prstGeom>
          <a:noFill/>
          <a:ln>
            <a:noFill/>
          </a:ln>
        </p:spPr>
      </p:pic>
      <p:sp>
        <p:nvSpPr>
          <p:cNvPr id="11" name="TextBox 10"/>
          <p:cNvSpPr txBox="1"/>
          <p:nvPr/>
        </p:nvSpPr>
        <p:spPr>
          <a:xfrm>
            <a:off x="6673205" y="4910123"/>
            <a:ext cx="1398140" cy="276999"/>
          </a:xfrm>
          <a:prstGeom prst="rect">
            <a:avLst/>
          </a:prstGeom>
          <a:noFill/>
        </p:spPr>
        <p:txBody>
          <a:bodyPr wrap="none" rtlCol="0">
            <a:spAutoFit/>
          </a:bodyPr>
          <a:lstStyle/>
          <a:p>
            <a:r>
              <a:rPr lang="nb-NO" sz="1200">
                <a:solidFill>
                  <a:schemeClr val="bg1">
                    <a:lumMod val="50000"/>
                  </a:schemeClr>
                </a:solidFill>
              </a:rPr>
              <a:t>(Scott et al. 2014)</a:t>
            </a:r>
          </a:p>
        </p:txBody>
      </p:sp>
      <p:pic>
        <p:nvPicPr>
          <p:cNvPr id="9" name="Picture 8" descr=" BRANN FLERE STEDER: Ved ElgsjÃ¸ pÃ¥ Notodden i Telemark jobbet sivilforsvaret torsdag kveld iherdig med Ã¥ slukke skogbrann.Â  ">
            <a:extLst>
              <a:ext uri="{FF2B5EF4-FFF2-40B4-BE49-F238E27FC236}">
                <a16:creationId xmlns:a16="http://schemas.microsoft.com/office/drawing/2014/main" id="{05961417-5016-4EBC-8C5D-E8DF2775F77E}"/>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t="2331" r="9091" b="21060"/>
          <a:stretch/>
        </p:blipFill>
        <p:spPr bwMode="auto">
          <a:xfrm rot="10800000" flipV="1">
            <a:off x="-36512" y="-5540"/>
            <a:ext cx="9144000" cy="5143493"/>
          </a:xfrm>
          <a:prstGeom prst="rect">
            <a:avLst/>
          </a:prstGeom>
          <a:noFill/>
          <a:extLst>
            <a:ext uri="{909E8E84-426E-40DD-AFC4-6F175D3DCCD1}">
              <a14:hiddenFill xmlns:a14="http://schemas.microsoft.com/office/drawing/2010/main">
                <a:solidFill>
                  <a:srgbClr val="FFFFFF"/>
                </a:solidFill>
              </a14:hiddenFill>
            </a:ext>
          </a:extLst>
        </p:spPr>
      </p:pic>
      <p:sp>
        <p:nvSpPr>
          <p:cNvPr id="12" name="Plassholder for innhold 4">
            <a:extLst>
              <a:ext uri="{FF2B5EF4-FFF2-40B4-BE49-F238E27FC236}">
                <a16:creationId xmlns:a16="http://schemas.microsoft.com/office/drawing/2014/main" id="{484F64F9-791B-4251-940F-FB077CD78F31}"/>
              </a:ext>
            </a:extLst>
          </p:cNvPr>
          <p:cNvSpPr txBox="1">
            <a:spLocks/>
          </p:cNvSpPr>
          <p:nvPr/>
        </p:nvSpPr>
        <p:spPr>
          <a:xfrm>
            <a:off x="179512" y="3590996"/>
            <a:ext cx="3240360" cy="1242138"/>
          </a:xfrm>
          <a:prstGeom prst="rect">
            <a:avLst/>
          </a:prstGeom>
          <a:solidFill>
            <a:srgbClr val="F5F5F5">
              <a:alpha val="80000"/>
            </a:srgbClr>
          </a:solidFill>
        </p:spPr>
        <p:txBody>
          <a:bodyPr vert="horz" lIns="68580" tIns="34290" rIns="68580" bIns="34290" rtlCol="0" anchor="t">
            <a:normAutofit fontScale="85000" lnSpcReduction="10000"/>
          </a:bodyPr>
          <a:lstStyle>
            <a:lvl1pPr marL="342900" indent="-342900" algn="l" defTabSz="914400" rtl="0" eaLnBrk="1" latinLnBrk="0" hangingPunct="1">
              <a:spcBef>
                <a:spcPct val="20000"/>
              </a:spcBef>
              <a:buFont typeface="Arial" panose="020B0604020202020204" pitchFamily="34" charset="0"/>
              <a:buChar char="•"/>
              <a:defRPr sz="26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600" kern="1200">
                <a:solidFill>
                  <a:schemeClr val="tx1">
                    <a:lumMod val="75000"/>
                    <a:lumOff val="25000"/>
                  </a:schemeClr>
                </a:solidFill>
                <a:latin typeface="Myriad Pro"/>
                <a:ea typeface="+mn-ea"/>
                <a:cs typeface="+mn-cs"/>
              </a:defRPr>
            </a:lvl2pPr>
            <a:lvl3pPr marL="1143000" indent="-228600" algn="l" defTabSz="914400" rtl="0" eaLnBrk="1" latinLnBrk="0" hangingPunct="1">
              <a:spcBef>
                <a:spcPct val="20000"/>
              </a:spcBef>
              <a:buFont typeface="Arial" panose="020B0604020202020204" pitchFamily="34" charset="0"/>
              <a:buChar char="•"/>
              <a:defRPr sz="2200" kern="1200">
                <a:solidFill>
                  <a:schemeClr val="tx1">
                    <a:lumMod val="75000"/>
                    <a:lumOff val="25000"/>
                  </a:schemeClr>
                </a:solidFill>
                <a:latin typeface="Myriad Pro"/>
                <a:ea typeface="+mn-ea"/>
                <a:cs typeface="+mn-cs"/>
              </a:defRPr>
            </a:lvl3pPr>
            <a:lvl4pPr marL="1600200" indent="-228600" algn="l" defTabSz="914400" rtl="0" eaLnBrk="1" latinLnBrk="0" hangingPunct="1">
              <a:spcBef>
                <a:spcPct val="20000"/>
              </a:spcBef>
              <a:buFont typeface="Arial" panose="020B0604020202020204" pitchFamily="34" charset="0"/>
              <a:buChar char="–"/>
              <a:defRPr sz="2200" kern="1200">
                <a:solidFill>
                  <a:schemeClr val="tx1">
                    <a:lumMod val="75000"/>
                    <a:lumOff val="25000"/>
                  </a:schemeClr>
                </a:solidFill>
                <a:latin typeface="Myriad Pro"/>
                <a:ea typeface="+mn-ea"/>
                <a:cs typeface="+mn-cs"/>
              </a:defRPr>
            </a:lvl4pPr>
            <a:lvl5pPr marL="2057400" indent="-228600" algn="l" defTabSz="914400" rtl="0" eaLnBrk="1" latinLnBrk="0" hangingPunct="1">
              <a:spcBef>
                <a:spcPct val="20000"/>
              </a:spcBef>
              <a:buFont typeface="Arial" panose="020B0604020202020204" pitchFamily="34" charset="0"/>
              <a:buChar char="»"/>
              <a:defRPr sz="2200" kern="1200">
                <a:solidFill>
                  <a:schemeClr val="tx1">
                    <a:lumMod val="75000"/>
                    <a:lumOff val="25000"/>
                  </a:schemeClr>
                </a:solidFill>
                <a:latin typeface="Myriad Pro"/>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500">
                <a:solidFill>
                  <a:schemeClr val="accent1"/>
                </a:solidFill>
              </a:rPr>
              <a:t>2018 – et </a:t>
            </a:r>
            <a:r>
              <a:rPr lang="en-US" sz="1500" err="1">
                <a:solidFill>
                  <a:schemeClr val="accent1"/>
                </a:solidFill>
              </a:rPr>
              <a:t>travelt</a:t>
            </a:r>
            <a:r>
              <a:rPr lang="en-US" sz="1500">
                <a:solidFill>
                  <a:schemeClr val="accent1"/>
                </a:solidFill>
              </a:rPr>
              <a:t> </a:t>
            </a:r>
            <a:r>
              <a:rPr lang="en-US" sz="1500" err="1">
                <a:solidFill>
                  <a:schemeClr val="accent1"/>
                </a:solidFill>
              </a:rPr>
              <a:t>år</a:t>
            </a:r>
            <a:r>
              <a:rPr lang="en-US" sz="1500">
                <a:solidFill>
                  <a:schemeClr val="accent1"/>
                </a:solidFill>
              </a:rPr>
              <a:t> for </a:t>
            </a:r>
            <a:r>
              <a:rPr lang="en-US" sz="1500" err="1">
                <a:solidFill>
                  <a:schemeClr val="accent1"/>
                </a:solidFill>
              </a:rPr>
              <a:t>frivillig</a:t>
            </a:r>
            <a:r>
              <a:rPr lang="en-US" sz="1500">
                <a:solidFill>
                  <a:schemeClr val="accent1"/>
                </a:solidFill>
              </a:rPr>
              <a:t> </a:t>
            </a:r>
            <a:r>
              <a:rPr lang="en-US" sz="1500" err="1">
                <a:solidFill>
                  <a:schemeClr val="accent1"/>
                </a:solidFill>
              </a:rPr>
              <a:t>brannvern</a:t>
            </a:r>
            <a:endParaRPr lang="en-US" sz="1500">
              <a:solidFill>
                <a:schemeClr val="accent1"/>
              </a:solidFill>
            </a:endParaRPr>
          </a:p>
          <a:p>
            <a:r>
              <a:rPr lang="en-US" sz="1500">
                <a:solidFill>
                  <a:schemeClr val="accent1"/>
                </a:solidFill>
              </a:rPr>
              <a:t>93 721 timer; 6 841 </a:t>
            </a:r>
            <a:r>
              <a:rPr lang="en-US" sz="1500" err="1">
                <a:solidFill>
                  <a:schemeClr val="accent1"/>
                </a:solidFill>
              </a:rPr>
              <a:t>personer</a:t>
            </a:r>
            <a:r>
              <a:rPr lang="en-US" sz="1500">
                <a:solidFill>
                  <a:schemeClr val="accent1"/>
                </a:solidFill>
              </a:rPr>
              <a:t> </a:t>
            </a:r>
          </a:p>
          <a:p>
            <a:r>
              <a:rPr lang="en-US" sz="1500" err="1">
                <a:solidFill>
                  <a:schemeClr val="accent1"/>
                </a:solidFill>
              </a:rPr>
              <a:t>Totalkostnad</a:t>
            </a:r>
            <a:r>
              <a:rPr lang="en-US" sz="1500">
                <a:solidFill>
                  <a:schemeClr val="accent1"/>
                </a:solidFill>
              </a:rPr>
              <a:t> 26.7 mill NOK </a:t>
            </a:r>
          </a:p>
          <a:p>
            <a:r>
              <a:rPr lang="en-US" sz="1500" err="1">
                <a:solidFill>
                  <a:schemeClr val="accent1"/>
                </a:solidFill>
              </a:rPr>
              <a:t>Slokket</a:t>
            </a:r>
            <a:r>
              <a:rPr lang="en-US" sz="1500">
                <a:solidFill>
                  <a:schemeClr val="accent1"/>
                </a:solidFill>
              </a:rPr>
              <a:t> branner *</a:t>
            </a:r>
            <a:r>
              <a:rPr lang="en-US" sz="1500" err="1">
                <a:solidFill>
                  <a:schemeClr val="accent1"/>
                </a:solidFill>
              </a:rPr>
              <a:t>hver</a:t>
            </a:r>
            <a:r>
              <a:rPr lang="en-US" sz="1500">
                <a:solidFill>
                  <a:schemeClr val="accent1"/>
                </a:solidFill>
              </a:rPr>
              <a:t> dag* i </a:t>
            </a:r>
            <a:r>
              <a:rPr lang="en-US" sz="1500" err="1">
                <a:solidFill>
                  <a:schemeClr val="accent1"/>
                </a:solidFill>
              </a:rPr>
              <a:t>juli</a:t>
            </a:r>
            <a:r>
              <a:rPr lang="en-US" sz="1500">
                <a:solidFill>
                  <a:schemeClr val="accent1"/>
                </a:solidFill>
              </a:rPr>
              <a:t> </a:t>
            </a:r>
          </a:p>
          <a:p>
            <a:pPr marL="0" indent="0">
              <a:buNone/>
            </a:pPr>
            <a:r>
              <a:rPr lang="en-US" sz="1500" i="1">
                <a:solidFill>
                  <a:schemeClr val="accent1"/>
                </a:solidFill>
              </a:rPr>
              <a:t>Data </a:t>
            </a:r>
            <a:r>
              <a:rPr lang="en-US" sz="1500" i="1" err="1">
                <a:solidFill>
                  <a:schemeClr val="accent1"/>
                </a:solidFill>
              </a:rPr>
              <a:t>fra</a:t>
            </a:r>
            <a:r>
              <a:rPr lang="en-US" sz="1500" i="1">
                <a:solidFill>
                  <a:schemeClr val="accent1"/>
                </a:solidFill>
              </a:rPr>
              <a:t> </a:t>
            </a:r>
            <a:r>
              <a:rPr lang="en-US" sz="1500" i="1" err="1">
                <a:solidFill>
                  <a:schemeClr val="accent1"/>
                </a:solidFill>
              </a:rPr>
              <a:t>Sivilforsvaret</a:t>
            </a:r>
            <a:endParaRPr lang="en-US" sz="1500" i="1">
              <a:solidFill>
                <a:schemeClr val="accent1"/>
              </a:solidFill>
            </a:endParaRPr>
          </a:p>
          <a:p>
            <a:endParaRPr lang="en-US" sz="1350" i="1"/>
          </a:p>
          <a:p>
            <a:endParaRPr lang="en-US" sz="1350"/>
          </a:p>
          <a:p>
            <a:endParaRPr lang="en-US" sz="1350"/>
          </a:p>
        </p:txBody>
      </p:sp>
      <p:sp>
        <p:nvSpPr>
          <p:cNvPr id="3" name="TextBox 2"/>
          <p:cNvSpPr txBox="1"/>
          <p:nvPr/>
        </p:nvSpPr>
        <p:spPr>
          <a:xfrm>
            <a:off x="1201996" y="4824343"/>
            <a:ext cx="607859" cy="300082"/>
          </a:xfrm>
          <a:prstGeom prst="rect">
            <a:avLst/>
          </a:prstGeom>
          <a:noFill/>
        </p:spPr>
        <p:txBody>
          <a:bodyPr wrap="none" rtlCol="0">
            <a:spAutoFit/>
          </a:bodyPr>
          <a:lstStyle/>
          <a:p>
            <a:r>
              <a:rPr lang="nb-NO" sz="1350" i="1">
                <a:solidFill>
                  <a:schemeClr val="bg2"/>
                </a:solidFill>
              </a:rPr>
              <a:t>vg.no</a:t>
            </a:r>
          </a:p>
        </p:txBody>
      </p:sp>
      <p:sp>
        <p:nvSpPr>
          <p:cNvPr id="4" name="Rectangle 3">
            <a:extLst>
              <a:ext uri="{FF2B5EF4-FFF2-40B4-BE49-F238E27FC236}">
                <a16:creationId xmlns:a16="http://schemas.microsoft.com/office/drawing/2014/main" id="{65BE7209-F5AA-81C1-24A5-29C4C7EAE7D6}"/>
              </a:ext>
            </a:extLst>
          </p:cNvPr>
          <p:cNvSpPr/>
          <p:nvPr/>
        </p:nvSpPr>
        <p:spPr>
          <a:xfrm>
            <a:off x="107504" y="48103"/>
            <a:ext cx="5956176" cy="821048"/>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itle 1"/>
          <p:cNvSpPr txBox="1">
            <a:spLocks/>
          </p:cNvSpPr>
          <p:nvPr/>
        </p:nvSpPr>
        <p:spPr>
          <a:xfrm>
            <a:off x="251520" y="375787"/>
            <a:ext cx="6437177" cy="489701"/>
          </a:xfrm>
          <a:prstGeom prst="rect">
            <a:avLst/>
          </a:prstGeom>
        </p:spPr>
        <p:txBody>
          <a:bodyPr vert="horz" lIns="0" tIns="0" rIns="0" bIns="0" rtlCol="0" anchor="b" anchorCtr="0">
            <a:noAutofit/>
          </a:bodyPr>
          <a:lstStyle>
            <a:lvl1pPr marL="0" algn="l" defTabSz="914400" rtl="0" eaLnBrk="1" latinLnBrk="0" hangingPunct="1">
              <a:lnSpc>
                <a:spcPts val="4320"/>
              </a:lnSpc>
              <a:spcBef>
                <a:spcPct val="0"/>
              </a:spcBef>
              <a:buNone/>
              <a:defRPr sz="3600" b="1" i="0" u="none" kern="1200" cap="none" spc="0" normalizeH="0" baseline="0">
                <a:solidFill>
                  <a:srgbClr val="8FA968"/>
                </a:solidFill>
                <a:latin typeface="+mj-lt"/>
                <a:ea typeface="+mj-ea"/>
                <a:cs typeface="+mj-cs"/>
              </a:defRPr>
            </a:lvl1pPr>
          </a:lstStyle>
          <a:p>
            <a:pPr>
              <a:lnSpc>
                <a:spcPts val="3320"/>
              </a:lnSpc>
            </a:pPr>
            <a:r>
              <a:rPr lang="nb-NO" sz="2800" dirty="0">
                <a:solidFill>
                  <a:schemeClr val="accent1"/>
                </a:solidFill>
                <a:latin typeface="Arial Black" panose="020B0A04020102020204" pitchFamily="34" charset="0"/>
              </a:rPr>
              <a:t>Når klimaendringene rammer    er intakt natur mer robust</a:t>
            </a:r>
            <a:endParaRPr lang="nb-NO" sz="2800" i="1" dirty="0">
              <a:solidFill>
                <a:schemeClr val="accent1"/>
              </a:solidFill>
              <a:latin typeface="Arial Black" panose="020B0A04020102020204" pitchFamily="34" charset="0"/>
            </a:endParaRPr>
          </a:p>
        </p:txBody>
      </p:sp>
      <p:pic>
        <p:nvPicPr>
          <p:cNvPr id="2050" name="Picture 2">
            <a:extLst>
              <a:ext uri="{FF2B5EF4-FFF2-40B4-BE49-F238E27FC236}">
                <a16:creationId xmlns:a16="http://schemas.microsoft.com/office/drawing/2014/main" id="{B10CE7BA-05A9-D7EB-6B0B-0ECB9F96B815}"/>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6980982" y="195486"/>
            <a:ext cx="1765797" cy="24972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extLst>
      <p:ext uri="{BB962C8B-B14F-4D97-AF65-F5344CB8AC3E}">
        <p14:creationId xmlns:p14="http://schemas.microsoft.com/office/powerpoint/2010/main" val="575391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859EA-3224-9D41-CAB2-B4721F45A22E}"/>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D74D689B-AF93-B20B-CFB1-1F621897F0A8}"/>
              </a:ext>
            </a:extLst>
          </p:cNvPr>
          <p:cNvPicPr>
            <a:picLocks noChangeAspect="1"/>
          </p:cNvPicPr>
          <p:nvPr/>
        </p:nvPicPr>
        <p:blipFill rotWithShape="1">
          <a:blip r:embed="rId3"/>
          <a:srcRect l="43047" t="16346" r="41952" b="57701"/>
          <a:stretch/>
        </p:blipFill>
        <p:spPr>
          <a:xfrm>
            <a:off x="2829747" y="0"/>
            <a:ext cx="6317531" cy="5143500"/>
          </a:xfrm>
          <a:prstGeom prst="rect">
            <a:avLst/>
          </a:prstGeom>
        </p:spPr>
      </p:pic>
      <p:sp>
        <p:nvSpPr>
          <p:cNvPr id="2" name="Title 1">
            <a:extLst>
              <a:ext uri="{FF2B5EF4-FFF2-40B4-BE49-F238E27FC236}">
                <a16:creationId xmlns:a16="http://schemas.microsoft.com/office/drawing/2014/main" id="{64229289-30A6-CFD9-C5B0-74B09EB254E3}"/>
              </a:ext>
            </a:extLst>
          </p:cNvPr>
          <p:cNvSpPr>
            <a:spLocks noGrp="1"/>
          </p:cNvSpPr>
          <p:nvPr>
            <p:ph type="title"/>
          </p:nvPr>
        </p:nvSpPr>
        <p:spPr>
          <a:xfrm>
            <a:off x="353579" y="2326899"/>
            <a:ext cx="2991964" cy="489701"/>
          </a:xfrm>
        </p:spPr>
        <p:txBody>
          <a:bodyPr/>
          <a:lstStyle/>
          <a:p>
            <a:r>
              <a:rPr lang="nb-NO" dirty="0"/>
              <a:t>Naturen kan hjelpe oss:</a:t>
            </a:r>
            <a:br>
              <a:rPr lang="nb-NO" dirty="0"/>
            </a:br>
            <a:r>
              <a:rPr lang="nb-NO" dirty="0"/>
              <a:t>gjennom å demme opp for klimarisiko…</a:t>
            </a:r>
            <a:br>
              <a:rPr lang="nb-NO" dirty="0"/>
            </a:br>
            <a:endParaRPr lang="nb-NO" dirty="0"/>
          </a:p>
        </p:txBody>
      </p:sp>
      <p:pic>
        <p:nvPicPr>
          <p:cNvPr id="6" name="Picture 5">
            <a:extLst>
              <a:ext uri="{FF2B5EF4-FFF2-40B4-BE49-F238E27FC236}">
                <a16:creationId xmlns:a16="http://schemas.microsoft.com/office/drawing/2014/main" id="{0FC22E00-D810-8222-40AB-4EAB66E214EA}"/>
              </a:ext>
            </a:extLst>
          </p:cNvPr>
          <p:cNvPicPr>
            <a:picLocks noChangeAspect="1"/>
          </p:cNvPicPr>
          <p:nvPr/>
        </p:nvPicPr>
        <p:blipFill rotWithShape="1">
          <a:blip r:embed="rId4"/>
          <a:srcRect l="1575" t="7336" r="75712" b="24899"/>
          <a:stretch/>
        </p:blipFill>
        <p:spPr>
          <a:xfrm>
            <a:off x="593064" y="2478520"/>
            <a:ext cx="1743735" cy="24482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8621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29360-D9BA-ECDA-47F4-578519B675E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A09706-52D4-A24F-29A5-DAD003A4DB26}"/>
              </a:ext>
            </a:extLst>
          </p:cNvPr>
          <p:cNvSpPr>
            <a:spLocks noGrp="1"/>
          </p:cNvSpPr>
          <p:nvPr>
            <p:ph idx="1"/>
          </p:nvPr>
        </p:nvSpPr>
        <p:spPr>
          <a:xfrm>
            <a:off x="1022920" y="1703340"/>
            <a:ext cx="7077472" cy="2916000"/>
          </a:xfrm>
        </p:spPr>
        <p:txBody>
          <a:bodyPr/>
          <a:lstStyle/>
          <a:p>
            <a:endParaRPr lang="nb-NO"/>
          </a:p>
        </p:txBody>
      </p:sp>
      <p:pic>
        <p:nvPicPr>
          <p:cNvPr id="5" name="Google Shape;183;p10" descr="Map&#10;&#10;Description automatically generated">
            <a:extLst>
              <a:ext uri="{FF2B5EF4-FFF2-40B4-BE49-F238E27FC236}">
                <a16:creationId xmlns:a16="http://schemas.microsoft.com/office/drawing/2014/main" id="{4B86A111-92F9-8434-E5BC-57AA065F3DBA}"/>
              </a:ext>
            </a:extLst>
          </p:cNvPr>
          <p:cNvPicPr preferRelativeResize="0"/>
          <p:nvPr/>
        </p:nvPicPr>
        <p:blipFill rotWithShape="1">
          <a:blip r:embed="rId3">
            <a:alphaModFix/>
          </a:blip>
          <a:srcRect/>
          <a:stretch/>
        </p:blipFill>
        <p:spPr>
          <a:xfrm>
            <a:off x="-61649" y="-26585"/>
            <a:ext cx="6969825" cy="5146612"/>
          </a:xfrm>
          <a:prstGeom prst="rect">
            <a:avLst/>
          </a:prstGeom>
          <a:noFill/>
          <a:ln>
            <a:noFill/>
          </a:ln>
        </p:spPr>
      </p:pic>
      <p:pic>
        <p:nvPicPr>
          <p:cNvPr id="6" name="Google Shape;155;p6">
            <a:extLst>
              <a:ext uri="{FF2B5EF4-FFF2-40B4-BE49-F238E27FC236}">
                <a16:creationId xmlns:a16="http://schemas.microsoft.com/office/drawing/2014/main" id="{80243127-D1A4-18B0-124D-CEF28C82ADFE}"/>
              </a:ext>
            </a:extLst>
          </p:cNvPr>
          <p:cNvPicPr preferRelativeResize="0"/>
          <p:nvPr/>
        </p:nvPicPr>
        <p:blipFill rotWithShape="1">
          <a:blip r:embed="rId4">
            <a:alphaModFix/>
          </a:blip>
          <a:srcRect l="45358"/>
          <a:stretch/>
        </p:blipFill>
        <p:spPr>
          <a:xfrm>
            <a:off x="7161714" y="23473"/>
            <a:ext cx="1849281" cy="4923267"/>
          </a:xfrm>
          <a:prstGeom prst="rect">
            <a:avLst/>
          </a:prstGeom>
          <a:noFill/>
          <a:ln>
            <a:noFill/>
          </a:ln>
        </p:spPr>
      </p:pic>
      <p:sp>
        <p:nvSpPr>
          <p:cNvPr id="7" name="Google Shape;156;p6">
            <a:extLst>
              <a:ext uri="{FF2B5EF4-FFF2-40B4-BE49-F238E27FC236}">
                <a16:creationId xmlns:a16="http://schemas.microsoft.com/office/drawing/2014/main" id="{721407F4-4C45-BBE1-113C-FE671D816BE5}"/>
              </a:ext>
            </a:extLst>
          </p:cNvPr>
          <p:cNvSpPr txBox="1"/>
          <p:nvPr/>
        </p:nvSpPr>
        <p:spPr>
          <a:xfrm>
            <a:off x="5868144" y="4835364"/>
            <a:ext cx="1389000" cy="28466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650" b="1">
                <a:solidFill>
                  <a:schemeClr val="bg1"/>
                </a:solidFill>
              </a:rPr>
              <a:t>Foto: Linnea H</a:t>
            </a:r>
            <a:r>
              <a:rPr lang="nb-NO" sz="650" b="1">
                <a:solidFill>
                  <a:schemeClr val="bg1"/>
                </a:solidFill>
              </a:rPr>
              <a:t>.</a:t>
            </a:r>
            <a:r>
              <a:rPr lang="no-NO" sz="650" b="1">
                <a:solidFill>
                  <a:schemeClr val="bg1"/>
                </a:solidFill>
              </a:rPr>
              <a:t> Wilmot</a:t>
            </a:r>
            <a:endParaRPr sz="1000">
              <a:solidFill>
                <a:schemeClr val="bg1"/>
              </a:solidFill>
            </a:endParaRPr>
          </a:p>
        </p:txBody>
      </p:sp>
      <p:pic>
        <p:nvPicPr>
          <p:cNvPr id="8" name="Google Shape;166;gf78fccbd33_5_2">
            <a:extLst>
              <a:ext uri="{FF2B5EF4-FFF2-40B4-BE49-F238E27FC236}">
                <a16:creationId xmlns:a16="http://schemas.microsoft.com/office/drawing/2014/main" id="{B634BFF7-4EC3-2E0C-4488-43561E24A62A}"/>
              </a:ext>
            </a:extLst>
          </p:cNvPr>
          <p:cNvPicPr preferRelativeResize="0"/>
          <p:nvPr/>
        </p:nvPicPr>
        <p:blipFill rotWithShape="1">
          <a:blip r:embed="rId5">
            <a:alphaModFix/>
          </a:blip>
          <a:srcRect r="24323"/>
          <a:stretch/>
        </p:blipFill>
        <p:spPr>
          <a:xfrm>
            <a:off x="5494215" y="1774238"/>
            <a:ext cx="1849281" cy="3242057"/>
          </a:xfrm>
          <a:prstGeom prst="rect">
            <a:avLst/>
          </a:prstGeom>
          <a:noFill/>
          <a:ln>
            <a:noFill/>
          </a:ln>
        </p:spPr>
      </p:pic>
      <p:pic>
        <p:nvPicPr>
          <p:cNvPr id="9" name="Google Shape;167;gf78fccbd33_5_2">
            <a:extLst>
              <a:ext uri="{FF2B5EF4-FFF2-40B4-BE49-F238E27FC236}">
                <a16:creationId xmlns:a16="http://schemas.microsoft.com/office/drawing/2014/main" id="{703EE993-ECFC-EEAA-9B54-10BA0FF6F811}"/>
              </a:ext>
            </a:extLst>
          </p:cNvPr>
          <p:cNvPicPr preferRelativeResize="0"/>
          <p:nvPr/>
        </p:nvPicPr>
        <p:blipFill rotWithShape="1">
          <a:blip r:embed="rId6">
            <a:alphaModFix/>
          </a:blip>
          <a:srcRect b="27057"/>
          <a:stretch/>
        </p:blipFill>
        <p:spPr>
          <a:xfrm>
            <a:off x="4388024" y="3361207"/>
            <a:ext cx="1362175" cy="1258133"/>
          </a:xfrm>
          <a:prstGeom prst="rect">
            <a:avLst/>
          </a:prstGeom>
          <a:noFill/>
          <a:ln>
            <a:noFill/>
          </a:ln>
        </p:spPr>
      </p:pic>
      <p:sp>
        <p:nvSpPr>
          <p:cNvPr id="10" name="Google Shape;168;gf78fccbd33_5_2">
            <a:extLst>
              <a:ext uri="{FF2B5EF4-FFF2-40B4-BE49-F238E27FC236}">
                <a16:creationId xmlns:a16="http://schemas.microsoft.com/office/drawing/2014/main" id="{07EBD63D-6D2E-1BA7-4FAB-9C1CBDAB2C0E}"/>
              </a:ext>
            </a:extLst>
          </p:cNvPr>
          <p:cNvSpPr txBox="1"/>
          <p:nvPr/>
        </p:nvSpPr>
        <p:spPr>
          <a:xfrm>
            <a:off x="5638444" y="4752945"/>
            <a:ext cx="1389000" cy="28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650" b="1" dirty="0">
                <a:solidFill>
                  <a:srgbClr val="444444"/>
                </a:solidFill>
              </a:rPr>
              <a:t>Foto: Linnea H</a:t>
            </a:r>
            <a:r>
              <a:rPr lang="nb-NO" sz="650" b="1" dirty="0">
                <a:solidFill>
                  <a:srgbClr val="444444"/>
                </a:solidFill>
              </a:rPr>
              <a:t>.</a:t>
            </a:r>
            <a:r>
              <a:rPr lang="no-NO" sz="650" b="1" dirty="0">
                <a:solidFill>
                  <a:srgbClr val="444444"/>
                </a:solidFill>
              </a:rPr>
              <a:t> Wilmot</a:t>
            </a:r>
            <a:endParaRPr sz="1000" dirty="0"/>
          </a:p>
        </p:txBody>
      </p:sp>
      <p:sp>
        <p:nvSpPr>
          <p:cNvPr id="11" name="Google Shape;169;gf78fccbd33_5_2">
            <a:extLst>
              <a:ext uri="{FF2B5EF4-FFF2-40B4-BE49-F238E27FC236}">
                <a16:creationId xmlns:a16="http://schemas.microsoft.com/office/drawing/2014/main" id="{A7D4CD57-A465-241F-6702-24CF8084E51A}"/>
              </a:ext>
            </a:extLst>
          </p:cNvPr>
          <p:cNvSpPr txBox="1"/>
          <p:nvPr/>
        </p:nvSpPr>
        <p:spPr>
          <a:xfrm>
            <a:off x="4644008" y="4556257"/>
            <a:ext cx="1389000" cy="28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no-NO" sz="650" b="1">
                <a:solidFill>
                  <a:schemeClr val="bg1"/>
                </a:solidFill>
              </a:rPr>
              <a:t>Foto: Harald Kjærnlie</a:t>
            </a:r>
            <a:endParaRPr sz="1000">
              <a:solidFill>
                <a:schemeClr val="bg1"/>
              </a:solidFill>
            </a:endParaRPr>
          </a:p>
        </p:txBody>
      </p:sp>
      <p:pic>
        <p:nvPicPr>
          <p:cNvPr id="4" name="Picture 2">
            <a:extLst>
              <a:ext uri="{FF2B5EF4-FFF2-40B4-BE49-F238E27FC236}">
                <a16:creationId xmlns:a16="http://schemas.microsoft.com/office/drawing/2014/main" id="{31B25003-8F6D-8693-65AF-7CCBA849F277}"/>
              </a:ext>
            </a:extLst>
          </p:cNvPr>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2080271" y="1778417"/>
            <a:ext cx="5435727" cy="324282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CFCAB75-F412-BCA8-5A27-AA08FD2ED0DE}"/>
              </a:ext>
            </a:extLst>
          </p:cNvPr>
          <p:cNvSpPr txBox="1"/>
          <p:nvPr/>
        </p:nvSpPr>
        <p:spPr>
          <a:xfrm>
            <a:off x="-7452" y="4840582"/>
            <a:ext cx="3384376" cy="230832"/>
          </a:xfrm>
          <a:prstGeom prst="rect">
            <a:avLst/>
          </a:prstGeom>
          <a:noFill/>
        </p:spPr>
        <p:txBody>
          <a:bodyPr wrap="square" rtlCol="0">
            <a:spAutoFit/>
          </a:bodyPr>
          <a:lstStyle/>
          <a:p>
            <a:r>
              <a:rPr lang="nb-NO" sz="900" i="1" dirty="0">
                <a:solidFill>
                  <a:schemeClr val="tx1">
                    <a:lumMod val="50000"/>
                    <a:lumOff val="50000"/>
                  </a:schemeClr>
                </a:solidFill>
              </a:rPr>
              <a:t>Barry, Engelsen, Klem, </a:t>
            </a:r>
            <a:r>
              <a:rPr lang="nb-NO" sz="900" i="1" dirty="0" err="1">
                <a:solidFill>
                  <a:schemeClr val="tx1">
                    <a:lumMod val="50000"/>
                    <a:lumOff val="50000"/>
                  </a:schemeClr>
                </a:solidFill>
              </a:rPr>
              <a:t>Kuhle</a:t>
            </a:r>
            <a:r>
              <a:rPr lang="nb-NO" sz="900" i="1" dirty="0">
                <a:solidFill>
                  <a:schemeClr val="tx1">
                    <a:lumMod val="50000"/>
                    <a:lumOff val="50000"/>
                  </a:schemeClr>
                </a:solidFill>
              </a:rPr>
              <a:t>, Sannes, Værøy, Bikuben 2022 </a:t>
            </a:r>
          </a:p>
        </p:txBody>
      </p:sp>
      <p:sp>
        <p:nvSpPr>
          <p:cNvPr id="15" name="Title 1">
            <a:extLst>
              <a:ext uri="{FF2B5EF4-FFF2-40B4-BE49-F238E27FC236}">
                <a16:creationId xmlns:a16="http://schemas.microsoft.com/office/drawing/2014/main" id="{0904E7FA-FA5C-04B1-125E-83447D2CB0EA}"/>
              </a:ext>
            </a:extLst>
          </p:cNvPr>
          <p:cNvSpPr>
            <a:spLocks noGrp="1"/>
          </p:cNvSpPr>
          <p:nvPr>
            <p:ph type="title"/>
          </p:nvPr>
        </p:nvSpPr>
        <p:spPr>
          <a:xfrm>
            <a:off x="201179" y="1041776"/>
            <a:ext cx="4530478" cy="489701"/>
          </a:xfrm>
        </p:spPr>
        <p:txBody>
          <a:bodyPr/>
          <a:lstStyle/>
          <a:p>
            <a:r>
              <a:rPr lang="nb-NO" dirty="0"/>
              <a:t>..og gjennom å binde og lagre karbon</a:t>
            </a:r>
            <a:br>
              <a:rPr lang="nb-NO" dirty="0"/>
            </a:br>
            <a:endParaRPr lang="nb-NO" dirty="0"/>
          </a:p>
        </p:txBody>
      </p:sp>
    </p:spTree>
    <p:extLst>
      <p:ext uri="{BB962C8B-B14F-4D97-AF65-F5344CB8AC3E}">
        <p14:creationId xmlns:p14="http://schemas.microsoft.com/office/powerpoint/2010/main" val="40340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ED5DE-D94D-A035-21BE-BB8F3B0B1C2D}"/>
              </a:ext>
            </a:extLst>
          </p:cNvPr>
          <p:cNvSpPr>
            <a:spLocks noGrp="1"/>
          </p:cNvSpPr>
          <p:nvPr>
            <p:ph type="title"/>
          </p:nvPr>
        </p:nvSpPr>
        <p:spPr>
          <a:xfrm>
            <a:off x="4211961" y="785906"/>
            <a:ext cx="4680520" cy="489701"/>
          </a:xfrm>
        </p:spPr>
        <p:txBody>
          <a:bodyPr/>
          <a:lstStyle/>
          <a:p>
            <a:r>
              <a:rPr lang="en-US" err="1"/>
              <a:t>Naturen</a:t>
            </a:r>
            <a:r>
              <a:rPr lang="en-US"/>
              <a:t> – </a:t>
            </a:r>
            <a:r>
              <a:rPr lang="en-US" err="1"/>
              <a:t>en</a:t>
            </a:r>
            <a:r>
              <a:rPr lang="en-US"/>
              <a:t> </a:t>
            </a:r>
            <a:r>
              <a:rPr lang="en-US" err="1"/>
              <a:t>akilleshæl</a:t>
            </a:r>
            <a:r>
              <a:rPr lang="en-US"/>
              <a:t>   i </a:t>
            </a:r>
            <a:r>
              <a:rPr lang="en-US" err="1"/>
              <a:t>Norges</a:t>
            </a:r>
            <a:r>
              <a:rPr lang="en-US"/>
              <a:t> </a:t>
            </a:r>
            <a:r>
              <a:rPr lang="en-US" err="1"/>
              <a:t>miljøarbeid</a:t>
            </a:r>
            <a:r>
              <a:rPr lang="en-US"/>
              <a:t>.. </a:t>
            </a:r>
            <a:endParaRPr lang="nb-NO"/>
          </a:p>
        </p:txBody>
      </p:sp>
      <p:sp>
        <p:nvSpPr>
          <p:cNvPr id="3" name="Content Placeholder 2">
            <a:extLst>
              <a:ext uri="{FF2B5EF4-FFF2-40B4-BE49-F238E27FC236}">
                <a16:creationId xmlns:a16="http://schemas.microsoft.com/office/drawing/2014/main" id="{76C72C96-8C08-C4CA-139E-012A485805E9}"/>
              </a:ext>
            </a:extLst>
          </p:cNvPr>
          <p:cNvSpPr>
            <a:spLocks noGrp="1"/>
          </p:cNvSpPr>
          <p:nvPr>
            <p:ph idx="1"/>
          </p:nvPr>
        </p:nvSpPr>
        <p:spPr>
          <a:xfrm>
            <a:off x="4067945" y="1491631"/>
            <a:ext cx="4520998" cy="3312368"/>
          </a:xfrm>
        </p:spPr>
        <p:txBody>
          <a:bodyPr>
            <a:normAutofit/>
          </a:bodyPr>
          <a:lstStyle/>
          <a:p>
            <a:r>
              <a:rPr lang="en-US" b="1" dirty="0" err="1">
                <a:solidFill>
                  <a:schemeClr val="accent3"/>
                </a:solidFill>
              </a:rPr>
              <a:t>Andel</a:t>
            </a:r>
            <a:r>
              <a:rPr lang="en-US" b="1" dirty="0">
                <a:solidFill>
                  <a:schemeClr val="accent3"/>
                </a:solidFill>
              </a:rPr>
              <a:t> </a:t>
            </a:r>
            <a:r>
              <a:rPr lang="en-US" b="1" dirty="0" err="1">
                <a:solidFill>
                  <a:schemeClr val="accent3"/>
                </a:solidFill>
              </a:rPr>
              <a:t>trua</a:t>
            </a:r>
            <a:r>
              <a:rPr lang="en-US" b="1" dirty="0">
                <a:solidFill>
                  <a:schemeClr val="accent3"/>
                </a:solidFill>
              </a:rPr>
              <a:t> </a:t>
            </a:r>
            <a:r>
              <a:rPr lang="en-US" b="1" dirty="0" err="1">
                <a:solidFill>
                  <a:schemeClr val="accent3"/>
                </a:solidFill>
              </a:rPr>
              <a:t>arter</a:t>
            </a:r>
            <a:r>
              <a:rPr lang="en-US" b="1" dirty="0">
                <a:solidFill>
                  <a:schemeClr val="accent3"/>
                </a:solidFill>
              </a:rPr>
              <a:t> </a:t>
            </a:r>
            <a:r>
              <a:rPr lang="en-US" b="1" dirty="0" err="1">
                <a:solidFill>
                  <a:schemeClr val="accent3"/>
                </a:solidFill>
              </a:rPr>
              <a:t>øker</a:t>
            </a:r>
            <a:r>
              <a:rPr lang="en-US" b="1" dirty="0">
                <a:solidFill>
                  <a:schemeClr val="accent3"/>
                </a:solidFill>
              </a:rPr>
              <a:t>, </a:t>
            </a:r>
            <a:r>
              <a:rPr lang="en-US" b="1" dirty="0" err="1">
                <a:solidFill>
                  <a:schemeClr val="accent3"/>
                </a:solidFill>
              </a:rPr>
              <a:t>mer</a:t>
            </a:r>
            <a:r>
              <a:rPr lang="en-US" b="1" dirty="0">
                <a:solidFill>
                  <a:schemeClr val="accent3"/>
                </a:solidFill>
              </a:rPr>
              <a:t> </a:t>
            </a:r>
            <a:r>
              <a:rPr lang="en-US" b="1" dirty="0" err="1">
                <a:solidFill>
                  <a:schemeClr val="accent3"/>
                </a:solidFill>
              </a:rPr>
              <a:t>vern</a:t>
            </a:r>
            <a:r>
              <a:rPr lang="en-US" b="1" dirty="0">
                <a:solidFill>
                  <a:schemeClr val="accent3"/>
                </a:solidFill>
              </a:rPr>
              <a:t> </a:t>
            </a:r>
            <a:r>
              <a:rPr lang="en-US" b="1" dirty="0" err="1">
                <a:solidFill>
                  <a:schemeClr val="accent3"/>
                </a:solidFill>
              </a:rPr>
              <a:t>trengs</a:t>
            </a:r>
            <a:r>
              <a:rPr lang="en-US" b="1" dirty="0">
                <a:solidFill>
                  <a:schemeClr val="accent3"/>
                </a:solidFill>
              </a:rPr>
              <a:t>, </a:t>
            </a:r>
            <a:r>
              <a:rPr lang="en-US" b="1" dirty="0" err="1">
                <a:solidFill>
                  <a:schemeClr val="accent3"/>
                </a:solidFill>
              </a:rPr>
              <a:t>spesielt</a:t>
            </a:r>
            <a:r>
              <a:rPr lang="en-US" b="1" dirty="0">
                <a:solidFill>
                  <a:schemeClr val="accent3"/>
                </a:solidFill>
              </a:rPr>
              <a:t> i </a:t>
            </a:r>
            <a:r>
              <a:rPr lang="en-US" b="1" dirty="0" err="1">
                <a:solidFill>
                  <a:schemeClr val="accent3"/>
                </a:solidFill>
              </a:rPr>
              <a:t>sør</a:t>
            </a:r>
            <a:endParaRPr lang="en-US" b="1" dirty="0">
              <a:solidFill>
                <a:schemeClr val="accent3"/>
              </a:solidFill>
            </a:endParaRPr>
          </a:p>
          <a:p>
            <a:r>
              <a:rPr lang="en-US" b="1" dirty="0" err="1">
                <a:solidFill>
                  <a:schemeClr val="accent1"/>
                </a:solidFill>
              </a:rPr>
              <a:t>Påvirkning</a:t>
            </a:r>
            <a:r>
              <a:rPr lang="en-US" b="1" dirty="0">
                <a:solidFill>
                  <a:schemeClr val="accent1"/>
                </a:solidFill>
              </a:rPr>
              <a:t> </a:t>
            </a:r>
            <a:r>
              <a:rPr lang="en-US" b="1" dirty="0" err="1">
                <a:solidFill>
                  <a:schemeClr val="accent1"/>
                </a:solidFill>
              </a:rPr>
              <a:t>fra</a:t>
            </a:r>
            <a:r>
              <a:rPr lang="en-US" b="1" dirty="0">
                <a:solidFill>
                  <a:schemeClr val="accent1"/>
                </a:solidFill>
              </a:rPr>
              <a:t> </a:t>
            </a:r>
            <a:r>
              <a:rPr lang="en-US" b="1" dirty="0" err="1">
                <a:solidFill>
                  <a:schemeClr val="accent1"/>
                </a:solidFill>
              </a:rPr>
              <a:t>arealbruk</a:t>
            </a:r>
            <a:r>
              <a:rPr lang="en-US" b="1" dirty="0">
                <a:solidFill>
                  <a:schemeClr val="accent1"/>
                </a:solidFill>
              </a:rPr>
              <a:t>, </a:t>
            </a:r>
            <a:r>
              <a:rPr lang="en-US" b="1" dirty="0" err="1">
                <a:solidFill>
                  <a:schemeClr val="accent1"/>
                </a:solidFill>
              </a:rPr>
              <a:t>inkludert</a:t>
            </a:r>
            <a:r>
              <a:rPr lang="en-US" b="1" dirty="0">
                <a:solidFill>
                  <a:schemeClr val="accent1"/>
                </a:solidFill>
              </a:rPr>
              <a:t> bolig, </a:t>
            </a:r>
            <a:r>
              <a:rPr lang="en-US" b="1" dirty="0" err="1">
                <a:solidFill>
                  <a:schemeClr val="accent1"/>
                </a:solidFill>
              </a:rPr>
              <a:t>fritid</a:t>
            </a:r>
            <a:r>
              <a:rPr lang="en-US" b="1" dirty="0">
                <a:solidFill>
                  <a:schemeClr val="accent1"/>
                </a:solidFill>
              </a:rPr>
              <a:t>, og </a:t>
            </a:r>
            <a:r>
              <a:rPr lang="en-US" b="1" dirty="0" err="1">
                <a:solidFill>
                  <a:schemeClr val="accent1"/>
                </a:solidFill>
              </a:rPr>
              <a:t>veibygging</a:t>
            </a:r>
            <a:r>
              <a:rPr lang="en-US" b="1" dirty="0">
                <a:solidFill>
                  <a:schemeClr val="accent1"/>
                </a:solidFill>
              </a:rPr>
              <a:t>, </a:t>
            </a:r>
            <a:r>
              <a:rPr lang="en-US" b="1" dirty="0" err="1">
                <a:solidFill>
                  <a:schemeClr val="accent1"/>
                </a:solidFill>
              </a:rPr>
              <a:t>øker</a:t>
            </a:r>
            <a:endParaRPr lang="en-US" b="1" dirty="0">
              <a:solidFill>
                <a:schemeClr val="accent1"/>
              </a:solidFill>
            </a:endParaRPr>
          </a:p>
          <a:p>
            <a:r>
              <a:rPr lang="en-US" b="1" dirty="0" err="1">
                <a:solidFill>
                  <a:schemeClr val="accent4">
                    <a:lumMod val="75000"/>
                  </a:schemeClr>
                </a:solidFill>
              </a:rPr>
              <a:t>Trenger</a:t>
            </a:r>
            <a:r>
              <a:rPr lang="en-US" b="1" dirty="0">
                <a:solidFill>
                  <a:schemeClr val="accent4">
                    <a:lumMod val="75000"/>
                  </a:schemeClr>
                </a:solidFill>
              </a:rPr>
              <a:t> </a:t>
            </a:r>
            <a:r>
              <a:rPr lang="en-US" b="1" dirty="0" err="1">
                <a:solidFill>
                  <a:schemeClr val="accent4">
                    <a:lumMod val="75000"/>
                  </a:schemeClr>
                </a:solidFill>
              </a:rPr>
              <a:t>mer</a:t>
            </a:r>
            <a:r>
              <a:rPr lang="en-US" b="1" dirty="0">
                <a:solidFill>
                  <a:schemeClr val="accent4">
                    <a:lumMod val="75000"/>
                  </a:schemeClr>
                </a:solidFill>
              </a:rPr>
              <a:t> </a:t>
            </a:r>
            <a:r>
              <a:rPr lang="en-US" b="1" dirty="0" err="1">
                <a:solidFill>
                  <a:schemeClr val="accent4">
                    <a:lumMod val="75000"/>
                  </a:schemeClr>
                </a:solidFill>
              </a:rPr>
              <a:t>klimasmart</a:t>
            </a:r>
            <a:r>
              <a:rPr lang="en-US" b="1" dirty="0">
                <a:solidFill>
                  <a:schemeClr val="accent4">
                    <a:lumMod val="75000"/>
                  </a:schemeClr>
                </a:solidFill>
              </a:rPr>
              <a:t> </a:t>
            </a:r>
            <a:r>
              <a:rPr lang="en-US" b="1" dirty="0" err="1">
                <a:solidFill>
                  <a:schemeClr val="accent4">
                    <a:lumMod val="75000"/>
                  </a:schemeClr>
                </a:solidFill>
              </a:rPr>
              <a:t>landbruk</a:t>
            </a:r>
            <a:endParaRPr lang="en-US" b="1" dirty="0">
              <a:solidFill>
                <a:schemeClr val="accent4">
                  <a:lumMod val="75000"/>
                </a:schemeClr>
              </a:solidFill>
            </a:endParaRPr>
          </a:p>
          <a:p>
            <a:r>
              <a:rPr lang="nb-NO" b="1" dirty="0">
                <a:solidFill>
                  <a:schemeClr val="accent5"/>
                </a:solidFill>
              </a:rPr>
              <a:t>Beslutningsprosessene i samfunnet tar ikke nok hensyn til natur, klima, og miljø</a:t>
            </a:r>
          </a:p>
          <a:p>
            <a:pPr marL="0" indent="0">
              <a:buNone/>
            </a:pPr>
            <a:r>
              <a:rPr lang="nb-NO" i="1" dirty="0">
                <a:solidFill>
                  <a:schemeClr val="bg1">
                    <a:lumMod val="50000"/>
                  </a:schemeClr>
                </a:solidFill>
              </a:rPr>
              <a:t>     (vi oppfylte INGEN </a:t>
            </a:r>
            <a:r>
              <a:rPr lang="nb-NO" i="1" dirty="0" err="1">
                <a:solidFill>
                  <a:schemeClr val="bg1">
                    <a:lumMod val="50000"/>
                  </a:schemeClr>
                </a:solidFill>
              </a:rPr>
              <a:t>Aichi</a:t>
            </a:r>
            <a:r>
              <a:rPr lang="nb-NO" i="1" dirty="0">
                <a:solidFill>
                  <a:schemeClr val="bg1">
                    <a:lumMod val="50000"/>
                  </a:schemeClr>
                </a:solidFill>
              </a:rPr>
              <a:t>-mål)</a:t>
            </a:r>
          </a:p>
        </p:txBody>
      </p:sp>
      <p:pic>
        <p:nvPicPr>
          <p:cNvPr id="5" name="Picture 4">
            <a:extLst>
              <a:ext uri="{FF2B5EF4-FFF2-40B4-BE49-F238E27FC236}">
                <a16:creationId xmlns:a16="http://schemas.microsoft.com/office/drawing/2014/main" id="{AC2BFC40-0807-242C-BA23-FA2B94BA6B4E}"/>
              </a:ext>
            </a:extLst>
          </p:cNvPr>
          <p:cNvPicPr>
            <a:picLocks noChangeAspect="1"/>
          </p:cNvPicPr>
          <p:nvPr/>
        </p:nvPicPr>
        <p:blipFill rotWithShape="1">
          <a:blip r:embed="rId3"/>
          <a:srcRect l="1245" t="13806" r="75036" b="20479"/>
          <a:stretch/>
        </p:blipFill>
        <p:spPr>
          <a:xfrm>
            <a:off x="411043" y="411511"/>
            <a:ext cx="3368870" cy="43924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80986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9A243-E30A-4A32-EED4-34E92BC325E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DDA8ADE-7E03-20CB-DADC-EE18C82F650B}"/>
              </a:ext>
            </a:extLst>
          </p:cNvPr>
          <p:cNvPicPr>
            <a:picLocks noChangeAspect="1"/>
          </p:cNvPicPr>
          <p:nvPr/>
        </p:nvPicPr>
        <p:blipFill>
          <a:blip r:embed="rId4"/>
          <a:stretch>
            <a:fillRect/>
          </a:stretch>
        </p:blipFill>
        <p:spPr>
          <a:xfrm>
            <a:off x="-36512" y="-1290743"/>
            <a:ext cx="9179719" cy="6886829"/>
          </a:xfrm>
          <a:prstGeom prst="rect">
            <a:avLst/>
          </a:prstGeom>
        </p:spPr>
      </p:pic>
      <p:sp>
        <p:nvSpPr>
          <p:cNvPr id="2" name="Title 1">
            <a:extLst>
              <a:ext uri="{FF2B5EF4-FFF2-40B4-BE49-F238E27FC236}">
                <a16:creationId xmlns:a16="http://schemas.microsoft.com/office/drawing/2014/main" id="{18F8257A-C131-DD2F-D250-9F5203F0B594}"/>
              </a:ext>
            </a:extLst>
          </p:cNvPr>
          <p:cNvSpPr>
            <a:spLocks noGrp="1"/>
          </p:cNvSpPr>
          <p:nvPr>
            <p:ph type="title"/>
          </p:nvPr>
        </p:nvSpPr>
        <p:spPr>
          <a:xfrm>
            <a:off x="251520" y="411510"/>
            <a:ext cx="6615354" cy="489701"/>
          </a:xfrm>
        </p:spPr>
        <p:txBody>
          <a:bodyPr/>
          <a:lstStyle/>
          <a:p>
            <a:br>
              <a:rPr lang="nb-NO">
                <a:solidFill>
                  <a:srgbClr val="7030A0"/>
                </a:solidFill>
              </a:rPr>
            </a:br>
            <a:r>
              <a:rPr lang="nb-NO">
                <a:solidFill>
                  <a:srgbClr val="7030A0"/>
                </a:solidFill>
              </a:rPr>
              <a:t>Voss, Norge, juni 2020:</a:t>
            </a:r>
            <a:br>
              <a:rPr lang="nb-NO">
                <a:solidFill>
                  <a:srgbClr val="7030A0"/>
                </a:solidFill>
              </a:rPr>
            </a:br>
            <a:r>
              <a:rPr lang="nb-NO">
                <a:solidFill>
                  <a:srgbClr val="7030A0"/>
                </a:solidFill>
              </a:rPr>
              <a:t>Naturen forsvinner, bit for bit…</a:t>
            </a:r>
          </a:p>
        </p:txBody>
      </p:sp>
      <p:sp>
        <p:nvSpPr>
          <p:cNvPr id="6" name="Slide Number Placeholder 5">
            <a:extLst>
              <a:ext uri="{FF2B5EF4-FFF2-40B4-BE49-F238E27FC236}">
                <a16:creationId xmlns:a16="http://schemas.microsoft.com/office/drawing/2014/main" id="{B08B5A6D-4143-FE55-CB5E-F2E4F7C5EDE5}"/>
              </a:ext>
            </a:extLst>
          </p:cNvPr>
          <p:cNvSpPr>
            <a:spLocks noGrp="1"/>
          </p:cNvSpPr>
          <p:nvPr>
            <p:ph type="sldNum" sz="quarter" idx="12"/>
          </p:nvPr>
        </p:nvSpPr>
        <p:spPr>
          <a:xfrm>
            <a:off x="2998562" y="4587974"/>
            <a:ext cx="709342" cy="162018"/>
          </a:xfrm>
        </p:spPr>
        <p:txBody>
          <a:bodyPr/>
          <a:lstStyle/>
          <a:p>
            <a:r>
              <a:rPr lang="nb-NO"/>
              <a:t>Side </a:t>
            </a:r>
            <a:fld id="{06C54713-27B5-4268-B680-29C9FB350413}" type="slidenum">
              <a:rPr lang="nb-NO" smtClean="0"/>
              <a:pPr/>
              <a:t>12</a:t>
            </a:fld>
            <a:endParaRPr lang="nb-NO"/>
          </a:p>
        </p:txBody>
      </p:sp>
      <p:sp>
        <p:nvSpPr>
          <p:cNvPr id="7" name="Freeform 6">
            <a:extLst>
              <a:ext uri="{FF2B5EF4-FFF2-40B4-BE49-F238E27FC236}">
                <a16:creationId xmlns:a16="http://schemas.microsoft.com/office/drawing/2014/main" id="{414FD062-F539-49AC-892B-938AD778511E}"/>
              </a:ext>
            </a:extLst>
          </p:cNvPr>
          <p:cNvSpPr/>
          <p:nvPr/>
        </p:nvSpPr>
        <p:spPr>
          <a:xfrm>
            <a:off x="106620" y="2859782"/>
            <a:ext cx="9179719" cy="2279551"/>
          </a:xfrm>
          <a:custGeom>
            <a:avLst/>
            <a:gdLst>
              <a:gd name="connsiteX0" fmla="*/ 0 w 10798287"/>
              <a:gd name="connsiteY0" fmla="*/ 2355233 h 3039401"/>
              <a:gd name="connsiteX1" fmla="*/ 2189018 w 10798287"/>
              <a:gd name="connsiteY1" fmla="*/ 2318287 h 3039401"/>
              <a:gd name="connsiteX2" fmla="*/ 2890982 w 10798287"/>
              <a:gd name="connsiteY2" fmla="*/ 1523960 h 3039401"/>
              <a:gd name="connsiteX3" fmla="*/ 4137891 w 10798287"/>
              <a:gd name="connsiteY3" fmla="*/ 1450069 h 3039401"/>
              <a:gd name="connsiteX4" fmla="*/ 4867563 w 10798287"/>
              <a:gd name="connsiteY4" fmla="*/ 1357705 h 3039401"/>
              <a:gd name="connsiteX5" fmla="*/ 5421745 w 10798287"/>
              <a:gd name="connsiteY5" fmla="*/ 1080614 h 3039401"/>
              <a:gd name="connsiteX6" fmla="*/ 6613236 w 10798287"/>
              <a:gd name="connsiteY6" fmla="*/ 1283814 h 3039401"/>
              <a:gd name="connsiteX7" fmla="*/ 7666182 w 10798287"/>
              <a:gd name="connsiteY7" fmla="*/ 1246869 h 3039401"/>
              <a:gd name="connsiteX8" fmla="*/ 8377382 w 10798287"/>
              <a:gd name="connsiteY8" fmla="*/ 803523 h 3039401"/>
              <a:gd name="connsiteX9" fmla="*/ 9208654 w 10798287"/>
              <a:gd name="connsiteY9" fmla="*/ 249342 h 3039401"/>
              <a:gd name="connsiteX10" fmla="*/ 10658763 w 10798287"/>
              <a:gd name="connsiteY10" fmla="*/ 221633 h 3039401"/>
              <a:gd name="connsiteX11" fmla="*/ 10741891 w 10798287"/>
              <a:gd name="connsiteY11" fmla="*/ 3038723 h 3039401"/>
              <a:gd name="connsiteX12" fmla="*/ 10668000 w 10798287"/>
              <a:gd name="connsiteY12" fmla="*/ 489487 h 3039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798287" h="3039401">
                <a:moveTo>
                  <a:pt x="0" y="2355233"/>
                </a:moveTo>
                <a:cubicBezTo>
                  <a:pt x="853594" y="2406032"/>
                  <a:pt x="1707188" y="2456832"/>
                  <a:pt x="2189018" y="2318287"/>
                </a:cubicBezTo>
                <a:cubicBezTo>
                  <a:pt x="2670848" y="2179742"/>
                  <a:pt x="2566170" y="1668663"/>
                  <a:pt x="2890982" y="1523960"/>
                </a:cubicBezTo>
                <a:cubicBezTo>
                  <a:pt x="3215794" y="1379257"/>
                  <a:pt x="3808461" y="1477778"/>
                  <a:pt x="4137891" y="1450069"/>
                </a:cubicBezTo>
                <a:cubicBezTo>
                  <a:pt x="4467321" y="1422360"/>
                  <a:pt x="4653587" y="1419281"/>
                  <a:pt x="4867563" y="1357705"/>
                </a:cubicBezTo>
                <a:cubicBezTo>
                  <a:pt x="5081539" y="1296129"/>
                  <a:pt x="5130800" y="1092929"/>
                  <a:pt x="5421745" y="1080614"/>
                </a:cubicBezTo>
                <a:cubicBezTo>
                  <a:pt x="5712690" y="1068299"/>
                  <a:pt x="6239163" y="1256105"/>
                  <a:pt x="6613236" y="1283814"/>
                </a:cubicBezTo>
                <a:cubicBezTo>
                  <a:pt x="6987309" y="1311523"/>
                  <a:pt x="7372158" y="1326917"/>
                  <a:pt x="7666182" y="1246869"/>
                </a:cubicBezTo>
                <a:cubicBezTo>
                  <a:pt x="7960206" y="1166821"/>
                  <a:pt x="8120303" y="969777"/>
                  <a:pt x="8377382" y="803523"/>
                </a:cubicBezTo>
                <a:cubicBezTo>
                  <a:pt x="8634461" y="637269"/>
                  <a:pt x="8828424" y="346324"/>
                  <a:pt x="9208654" y="249342"/>
                </a:cubicBezTo>
                <a:cubicBezTo>
                  <a:pt x="9588884" y="152360"/>
                  <a:pt x="10403224" y="-243264"/>
                  <a:pt x="10658763" y="221633"/>
                </a:cubicBezTo>
                <a:cubicBezTo>
                  <a:pt x="10914302" y="686530"/>
                  <a:pt x="10740352" y="2994081"/>
                  <a:pt x="10741891" y="3038723"/>
                </a:cubicBezTo>
                <a:cubicBezTo>
                  <a:pt x="10743430" y="3083365"/>
                  <a:pt x="10658764" y="911281"/>
                  <a:pt x="10668000" y="489487"/>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9" name="Freeform 8">
            <a:extLst>
              <a:ext uri="{FF2B5EF4-FFF2-40B4-BE49-F238E27FC236}">
                <a16:creationId xmlns:a16="http://schemas.microsoft.com/office/drawing/2014/main" id="{8C0F8F42-1FA9-9014-F463-9BC3630F19C0}"/>
              </a:ext>
            </a:extLst>
          </p:cNvPr>
          <p:cNvSpPr/>
          <p:nvPr/>
        </p:nvSpPr>
        <p:spPr>
          <a:xfrm>
            <a:off x="-320776" y="1230390"/>
            <a:ext cx="1531547" cy="638696"/>
          </a:xfrm>
          <a:custGeom>
            <a:avLst/>
            <a:gdLst>
              <a:gd name="connsiteX0" fmla="*/ 0 w 2042062"/>
              <a:gd name="connsiteY0" fmla="*/ 92400 h 689240"/>
              <a:gd name="connsiteX1" fmla="*/ 369454 w 2042062"/>
              <a:gd name="connsiteY1" fmla="*/ 36 h 689240"/>
              <a:gd name="connsiteX2" fmla="*/ 960582 w 2042062"/>
              <a:gd name="connsiteY2" fmla="*/ 101636 h 689240"/>
              <a:gd name="connsiteX3" fmla="*/ 1487054 w 2042062"/>
              <a:gd name="connsiteY3" fmla="*/ 249418 h 689240"/>
              <a:gd name="connsiteX4" fmla="*/ 1717964 w 2042062"/>
              <a:gd name="connsiteY4" fmla="*/ 258654 h 689240"/>
              <a:gd name="connsiteX5" fmla="*/ 2041236 w 2042062"/>
              <a:gd name="connsiteY5" fmla="*/ 378727 h 689240"/>
              <a:gd name="connsiteX6" fmla="*/ 1616364 w 2042062"/>
              <a:gd name="connsiteY6" fmla="*/ 674291 h 689240"/>
              <a:gd name="connsiteX7" fmla="*/ 471054 w 2042062"/>
              <a:gd name="connsiteY7" fmla="*/ 646582 h 689240"/>
              <a:gd name="connsiteX8" fmla="*/ 147782 w 2042062"/>
              <a:gd name="connsiteY8" fmla="*/ 655818 h 689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42062" h="689240">
                <a:moveTo>
                  <a:pt x="0" y="92400"/>
                </a:moveTo>
                <a:cubicBezTo>
                  <a:pt x="104678" y="45448"/>
                  <a:pt x="209357" y="-1503"/>
                  <a:pt x="369454" y="36"/>
                </a:cubicBezTo>
                <a:cubicBezTo>
                  <a:pt x="529551" y="1575"/>
                  <a:pt x="774315" y="60072"/>
                  <a:pt x="960582" y="101636"/>
                </a:cubicBezTo>
                <a:cubicBezTo>
                  <a:pt x="1146849" y="143200"/>
                  <a:pt x="1360824" y="223248"/>
                  <a:pt x="1487054" y="249418"/>
                </a:cubicBezTo>
                <a:cubicBezTo>
                  <a:pt x="1613284" y="275588"/>
                  <a:pt x="1625600" y="237103"/>
                  <a:pt x="1717964" y="258654"/>
                </a:cubicBezTo>
                <a:cubicBezTo>
                  <a:pt x="1810328" y="280206"/>
                  <a:pt x="2058169" y="309454"/>
                  <a:pt x="2041236" y="378727"/>
                </a:cubicBezTo>
                <a:cubicBezTo>
                  <a:pt x="2024303" y="448000"/>
                  <a:pt x="1878061" y="629648"/>
                  <a:pt x="1616364" y="674291"/>
                </a:cubicBezTo>
                <a:cubicBezTo>
                  <a:pt x="1354667" y="718934"/>
                  <a:pt x="715818" y="649661"/>
                  <a:pt x="471054" y="646582"/>
                </a:cubicBezTo>
                <a:cubicBezTo>
                  <a:pt x="226290" y="643503"/>
                  <a:pt x="187036" y="649660"/>
                  <a:pt x="147782" y="655818"/>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solidFill>
                <a:srgbClr val="FFFF00"/>
              </a:solidFill>
            </a:endParaRPr>
          </a:p>
        </p:txBody>
      </p:sp>
      <p:sp>
        <p:nvSpPr>
          <p:cNvPr id="10" name="Freeform 9">
            <a:extLst>
              <a:ext uri="{FF2B5EF4-FFF2-40B4-BE49-F238E27FC236}">
                <a16:creationId xmlns:a16="http://schemas.microsoft.com/office/drawing/2014/main" id="{06CADD08-7A13-83DE-5422-85E9120F0CA2}"/>
              </a:ext>
            </a:extLst>
          </p:cNvPr>
          <p:cNvSpPr/>
          <p:nvPr/>
        </p:nvSpPr>
        <p:spPr>
          <a:xfrm>
            <a:off x="3347864" y="1540545"/>
            <a:ext cx="854214" cy="239117"/>
          </a:xfrm>
          <a:custGeom>
            <a:avLst/>
            <a:gdLst>
              <a:gd name="connsiteX0" fmla="*/ 13275 w 1138952"/>
              <a:gd name="connsiteY0" fmla="*/ 35887 h 318822"/>
              <a:gd name="connsiteX1" fmla="*/ 308839 w 1138952"/>
              <a:gd name="connsiteY1" fmla="*/ 303742 h 318822"/>
              <a:gd name="connsiteX2" fmla="*/ 1130875 w 1138952"/>
              <a:gd name="connsiteY2" fmla="*/ 257560 h 318822"/>
              <a:gd name="connsiteX3" fmla="*/ 687530 w 1138952"/>
              <a:gd name="connsiteY3" fmla="*/ 26651 h 318822"/>
              <a:gd name="connsiteX4" fmla="*/ 13275 w 1138952"/>
              <a:gd name="connsiteY4" fmla="*/ 35887 h 318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952" h="318822">
                <a:moveTo>
                  <a:pt x="13275" y="35887"/>
                </a:moveTo>
                <a:cubicBezTo>
                  <a:pt x="-49840" y="82069"/>
                  <a:pt x="122572" y="266797"/>
                  <a:pt x="308839" y="303742"/>
                </a:cubicBezTo>
                <a:cubicBezTo>
                  <a:pt x="495106" y="340688"/>
                  <a:pt x="1067760" y="303742"/>
                  <a:pt x="1130875" y="257560"/>
                </a:cubicBezTo>
                <a:cubicBezTo>
                  <a:pt x="1193990" y="211378"/>
                  <a:pt x="872257" y="63596"/>
                  <a:pt x="687530" y="26651"/>
                </a:cubicBezTo>
                <a:cubicBezTo>
                  <a:pt x="502803" y="-10294"/>
                  <a:pt x="76390" y="-10295"/>
                  <a:pt x="13275" y="35887"/>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2" name="Freeform 11">
            <a:extLst>
              <a:ext uri="{FF2B5EF4-FFF2-40B4-BE49-F238E27FC236}">
                <a16:creationId xmlns:a16="http://schemas.microsoft.com/office/drawing/2014/main" id="{CED4150E-A4FB-6154-5D10-F903D5D8BEB6}"/>
              </a:ext>
            </a:extLst>
          </p:cNvPr>
          <p:cNvSpPr/>
          <p:nvPr/>
        </p:nvSpPr>
        <p:spPr>
          <a:xfrm flipV="1">
            <a:off x="35496" y="1923678"/>
            <a:ext cx="1427954" cy="271516"/>
          </a:xfrm>
          <a:custGeom>
            <a:avLst/>
            <a:gdLst>
              <a:gd name="connsiteX0" fmla="*/ 13275 w 1138952"/>
              <a:gd name="connsiteY0" fmla="*/ 35887 h 318822"/>
              <a:gd name="connsiteX1" fmla="*/ 308839 w 1138952"/>
              <a:gd name="connsiteY1" fmla="*/ 303742 h 318822"/>
              <a:gd name="connsiteX2" fmla="*/ 1130875 w 1138952"/>
              <a:gd name="connsiteY2" fmla="*/ 257560 h 318822"/>
              <a:gd name="connsiteX3" fmla="*/ 687530 w 1138952"/>
              <a:gd name="connsiteY3" fmla="*/ 26651 h 318822"/>
              <a:gd name="connsiteX4" fmla="*/ 13275 w 1138952"/>
              <a:gd name="connsiteY4" fmla="*/ 35887 h 318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952" h="318822">
                <a:moveTo>
                  <a:pt x="13275" y="35887"/>
                </a:moveTo>
                <a:cubicBezTo>
                  <a:pt x="-49840" y="82069"/>
                  <a:pt x="122572" y="266797"/>
                  <a:pt x="308839" y="303742"/>
                </a:cubicBezTo>
                <a:cubicBezTo>
                  <a:pt x="495106" y="340688"/>
                  <a:pt x="1067760" y="303742"/>
                  <a:pt x="1130875" y="257560"/>
                </a:cubicBezTo>
                <a:cubicBezTo>
                  <a:pt x="1193990" y="211378"/>
                  <a:pt x="872257" y="63596"/>
                  <a:pt x="687530" y="26651"/>
                </a:cubicBezTo>
                <a:cubicBezTo>
                  <a:pt x="502803" y="-10294"/>
                  <a:pt x="76390" y="-10295"/>
                  <a:pt x="13275" y="35887"/>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4" name="Freeform 13">
            <a:extLst>
              <a:ext uri="{FF2B5EF4-FFF2-40B4-BE49-F238E27FC236}">
                <a16:creationId xmlns:a16="http://schemas.microsoft.com/office/drawing/2014/main" id="{D6D36C5C-24B7-E7A9-2A5E-CBF4575BF269}"/>
              </a:ext>
            </a:extLst>
          </p:cNvPr>
          <p:cNvSpPr/>
          <p:nvPr/>
        </p:nvSpPr>
        <p:spPr>
          <a:xfrm>
            <a:off x="-263132" y="2543999"/>
            <a:ext cx="7516264" cy="1196333"/>
          </a:xfrm>
          <a:custGeom>
            <a:avLst/>
            <a:gdLst>
              <a:gd name="connsiteX0" fmla="*/ 0 w 8375374"/>
              <a:gd name="connsiteY0" fmla="*/ 1501328 h 1501328"/>
              <a:gd name="connsiteX1" fmla="*/ 3366052 w 8375374"/>
              <a:gd name="connsiteY1" fmla="*/ 335136 h 1501328"/>
              <a:gd name="connsiteX2" fmla="*/ 6665844 w 8375374"/>
              <a:gd name="connsiteY2" fmla="*/ 335136 h 1501328"/>
              <a:gd name="connsiteX3" fmla="*/ 7832035 w 8375374"/>
              <a:gd name="connsiteY3" fmla="*/ 17084 h 1501328"/>
              <a:gd name="connsiteX4" fmla="*/ 8348870 w 8375374"/>
              <a:gd name="connsiteY4" fmla="*/ 931484 h 1501328"/>
              <a:gd name="connsiteX5" fmla="*/ 8282609 w 8375374"/>
              <a:gd name="connsiteY5" fmla="*/ 1064006 h 1501328"/>
              <a:gd name="connsiteX6" fmla="*/ 8335618 w 8375374"/>
              <a:gd name="connsiteY6" fmla="*/ 1024249 h 1501328"/>
              <a:gd name="connsiteX7" fmla="*/ 8375374 w 8375374"/>
              <a:gd name="connsiteY7" fmla="*/ 984493 h 150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75374" h="1501328">
                <a:moveTo>
                  <a:pt x="0" y="1501328"/>
                </a:moveTo>
                <a:cubicBezTo>
                  <a:pt x="1127539" y="1015414"/>
                  <a:pt x="2255078" y="529501"/>
                  <a:pt x="3366052" y="335136"/>
                </a:cubicBezTo>
                <a:cubicBezTo>
                  <a:pt x="4477026" y="140771"/>
                  <a:pt x="5921514" y="388145"/>
                  <a:pt x="6665844" y="335136"/>
                </a:cubicBezTo>
                <a:cubicBezTo>
                  <a:pt x="7410174" y="282127"/>
                  <a:pt x="7551531" y="-82307"/>
                  <a:pt x="7832035" y="17084"/>
                </a:cubicBezTo>
                <a:cubicBezTo>
                  <a:pt x="8112539" y="116475"/>
                  <a:pt x="8273774" y="756997"/>
                  <a:pt x="8348870" y="931484"/>
                </a:cubicBezTo>
                <a:cubicBezTo>
                  <a:pt x="8423966" y="1105971"/>
                  <a:pt x="8284818" y="1048545"/>
                  <a:pt x="8282609" y="1064006"/>
                </a:cubicBezTo>
                <a:cubicBezTo>
                  <a:pt x="8280400" y="1079467"/>
                  <a:pt x="8335618" y="1024249"/>
                  <a:pt x="8335618" y="1024249"/>
                </a:cubicBezTo>
                <a:cubicBezTo>
                  <a:pt x="8351079" y="1010997"/>
                  <a:pt x="8373165" y="993328"/>
                  <a:pt x="8375374" y="984493"/>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5" name="Freeform 14">
            <a:extLst>
              <a:ext uri="{FF2B5EF4-FFF2-40B4-BE49-F238E27FC236}">
                <a16:creationId xmlns:a16="http://schemas.microsoft.com/office/drawing/2014/main" id="{961C0AE7-E9CA-701A-6289-826BA63EEA77}"/>
              </a:ext>
            </a:extLst>
          </p:cNvPr>
          <p:cNvSpPr/>
          <p:nvPr/>
        </p:nvSpPr>
        <p:spPr>
          <a:xfrm>
            <a:off x="971600" y="987574"/>
            <a:ext cx="3865473" cy="556630"/>
          </a:xfrm>
          <a:custGeom>
            <a:avLst/>
            <a:gdLst>
              <a:gd name="connsiteX0" fmla="*/ 169086 w 5153964"/>
              <a:gd name="connsiteY0" fmla="*/ 220838 h 742173"/>
              <a:gd name="connsiteX1" fmla="*/ 1454547 w 5153964"/>
              <a:gd name="connsiteY1" fmla="*/ 35308 h 742173"/>
              <a:gd name="connsiteX2" fmla="*/ 3588147 w 5153964"/>
              <a:gd name="connsiteY2" fmla="*/ 22056 h 742173"/>
              <a:gd name="connsiteX3" fmla="*/ 4621817 w 5153964"/>
              <a:gd name="connsiteY3" fmla="*/ 273847 h 742173"/>
              <a:gd name="connsiteX4" fmla="*/ 5151904 w 5153964"/>
              <a:gd name="connsiteY4" fmla="*/ 525638 h 742173"/>
              <a:gd name="connsiteX5" fmla="*/ 4767591 w 5153964"/>
              <a:gd name="connsiteY5" fmla="*/ 684664 h 742173"/>
              <a:gd name="connsiteX6" fmla="*/ 3866443 w 5153964"/>
              <a:gd name="connsiteY6" fmla="*/ 605151 h 742173"/>
              <a:gd name="connsiteX7" fmla="*/ 3230338 w 5153964"/>
              <a:gd name="connsiteY7" fmla="*/ 737673 h 742173"/>
              <a:gd name="connsiteX8" fmla="*/ 2527973 w 5153964"/>
              <a:gd name="connsiteY8" fmla="*/ 711169 h 742173"/>
              <a:gd name="connsiteX9" fmla="*/ 1454547 w 5153964"/>
              <a:gd name="connsiteY9" fmla="*/ 711169 h 742173"/>
              <a:gd name="connsiteX10" fmla="*/ 831695 w 5153964"/>
              <a:gd name="connsiteY10" fmla="*/ 485882 h 742173"/>
              <a:gd name="connsiteX11" fmla="*/ 36565 w 5153964"/>
              <a:gd name="connsiteY11" fmla="*/ 273847 h 742173"/>
              <a:gd name="connsiteX12" fmla="*/ 169086 w 5153964"/>
              <a:gd name="connsiteY12" fmla="*/ 141325 h 742173"/>
              <a:gd name="connsiteX13" fmla="*/ 487138 w 5153964"/>
              <a:gd name="connsiteY13" fmla="*/ 141325 h 74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53964" h="742173">
                <a:moveTo>
                  <a:pt x="169086" y="220838"/>
                </a:moveTo>
                <a:cubicBezTo>
                  <a:pt x="526894" y="144638"/>
                  <a:pt x="884703" y="68438"/>
                  <a:pt x="1454547" y="35308"/>
                </a:cubicBezTo>
                <a:cubicBezTo>
                  <a:pt x="2024391" y="2178"/>
                  <a:pt x="3060269" y="-17700"/>
                  <a:pt x="3588147" y="22056"/>
                </a:cubicBezTo>
                <a:cubicBezTo>
                  <a:pt x="4116025" y="61812"/>
                  <a:pt x="4361191" y="189917"/>
                  <a:pt x="4621817" y="273847"/>
                </a:cubicBezTo>
                <a:cubicBezTo>
                  <a:pt x="4882443" y="357777"/>
                  <a:pt x="5127608" y="457169"/>
                  <a:pt x="5151904" y="525638"/>
                </a:cubicBezTo>
                <a:cubicBezTo>
                  <a:pt x="5176200" y="594107"/>
                  <a:pt x="4981834" y="671412"/>
                  <a:pt x="4767591" y="684664"/>
                </a:cubicBezTo>
                <a:cubicBezTo>
                  <a:pt x="4553348" y="697916"/>
                  <a:pt x="4122652" y="596316"/>
                  <a:pt x="3866443" y="605151"/>
                </a:cubicBezTo>
                <a:cubicBezTo>
                  <a:pt x="3610234" y="613986"/>
                  <a:pt x="3453416" y="720003"/>
                  <a:pt x="3230338" y="737673"/>
                </a:cubicBezTo>
                <a:cubicBezTo>
                  <a:pt x="3007260" y="755343"/>
                  <a:pt x="2823938" y="715586"/>
                  <a:pt x="2527973" y="711169"/>
                </a:cubicBezTo>
                <a:cubicBezTo>
                  <a:pt x="2232008" y="706752"/>
                  <a:pt x="1737260" y="748717"/>
                  <a:pt x="1454547" y="711169"/>
                </a:cubicBezTo>
                <a:cubicBezTo>
                  <a:pt x="1171834" y="673621"/>
                  <a:pt x="1068025" y="558769"/>
                  <a:pt x="831695" y="485882"/>
                </a:cubicBezTo>
                <a:cubicBezTo>
                  <a:pt x="595365" y="412995"/>
                  <a:pt x="147000" y="331273"/>
                  <a:pt x="36565" y="273847"/>
                </a:cubicBezTo>
                <a:cubicBezTo>
                  <a:pt x="-73870" y="216421"/>
                  <a:pt x="93990" y="163412"/>
                  <a:pt x="169086" y="141325"/>
                </a:cubicBezTo>
                <a:cubicBezTo>
                  <a:pt x="244182" y="119238"/>
                  <a:pt x="365660" y="130281"/>
                  <a:pt x="487138" y="141325"/>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6" name="Freeform 15">
            <a:extLst>
              <a:ext uri="{FF2B5EF4-FFF2-40B4-BE49-F238E27FC236}">
                <a16:creationId xmlns:a16="http://schemas.microsoft.com/office/drawing/2014/main" id="{7C83982E-5B75-9A95-BDE2-E644A09771D9}"/>
              </a:ext>
            </a:extLst>
          </p:cNvPr>
          <p:cNvSpPr/>
          <p:nvPr/>
        </p:nvSpPr>
        <p:spPr>
          <a:xfrm>
            <a:off x="4499992" y="1491630"/>
            <a:ext cx="1700925" cy="342491"/>
          </a:xfrm>
          <a:custGeom>
            <a:avLst/>
            <a:gdLst>
              <a:gd name="connsiteX0" fmla="*/ 78373 w 2267900"/>
              <a:gd name="connsiteY0" fmla="*/ 231367 h 456654"/>
              <a:gd name="connsiteX1" fmla="*/ 528947 w 2267900"/>
              <a:gd name="connsiteY1" fmla="*/ 6080 h 456654"/>
              <a:gd name="connsiteX2" fmla="*/ 1456599 w 2267900"/>
              <a:gd name="connsiteY2" fmla="*/ 85593 h 456654"/>
              <a:gd name="connsiteX3" fmla="*/ 2264981 w 2267900"/>
              <a:gd name="connsiteY3" fmla="*/ 310880 h 456654"/>
              <a:gd name="connsiteX4" fmla="*/ 1695138 w 2267900"/>
              <a:gd name="connsiteY4" fmla="*/ 403645 h 456654"/>
              <a:gd name="connsiteX5" fmla="*/ 860251 w 2267900"/>
              <a:gd name="connsiteY5" fmla="*/ 456654 h 456654"/>
              <a:gd name="connsiteX6" fmla="*/ 78373 w 2267900"/>
              <a:gd name="connsiteY6" fmla="*/ 403645 h 456654"/>
              <a:gd name="connsiteX7" fmla="*/ 78373 w 2267900"/>
              <a:gd name="connsiteY7" fmla="*/ 231367 h 45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67900" h="456654">
                <a:moveTo>
                  <a:pt x="78373" y="231367"/>
                </a:moveTo>
                <a:cubicBezTo>
                  <a:pt x="153469" y="165106"/>
                  <a:pt x="299243" y="30376"/>
                  <a:pt x="528947" y="6080"/>
                </a:cubicBezTo>
                <a:cubicBezTo>
                  <a:pt x="758651" y="-18216"/>
                  <a:pt x="1167260" y="34793"/>
                  <a:pt x="1456599" y="85593"/>
                </a:cubicBezTo>
                <a:cubicBezTo>
                  <a:pt x="1745938" y="136393"/>
                  <a:pt x="2225225" y="257871"/>
                  <a:pt x="2264981" y="310880"/>
                </a:cubicBezTo>
                <a:cubicBezTo>
                  <a:pt x="2304738" y="363889"/>
                  <a:pt x="1929260" y="379349"/>
                  <a:pt x="1695138" y="403645"/>
                </a:cubicBezTo>
                <a:cubicBezTo>
                  <a:pt x="1461016" y="427941"/>
                  <a:pt x="1129712" y="456654"/>
                  <a:pt x="860251" y="456654"/>
                </a:cubicBezTo>
                <a:cubicBezTo>
                  <a:pt x="590790" y="456654"/>
                  <a:pt x="208686" y="434567"/>
                  <a:pt x="78373" y="403645"/>
                </a:cubicBezTo>
                <a:cubicBezTo>
                  <a:pt x="-51940" y="372723"/>
                  <a:pt x="3277" y="297628"/>
                  <a:pt x="78373" y="231367"/>
                </a:cubicBezTo>
                <a:close/>
              </a:path>
            </a:pathLst>
          </a:custGeom>
          <a:noFill/>
          <a:ln>
            <a:solidFill>
              <a:srgbClr val="FFFF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nb-NO" sz="1350"/>
          </a:p>
        </p:txBody>
      </p:sp>
      <p:sp>
        <p:nvSpPr>
          <p:cNvPr id="17" name="Freeform 16">
            <a:extLst>
              <a:ext uri="{FF2B5EF4-FFF2-40B4-BE49-F238E27FC236}">
                <a16:creationId xmlns:a16="http://schemas.microsoft.com/office/drawing/2014/main" id="{A8F34549-27F9-9DA9-FDDE-A799A9BE2ADA}"/>
              </a:ext>
            </a:extLst>
          </p:cNvPr>
          <p:cNvSpPr/>
          <p:nvPr/>
        </p:nvSpPr>
        <p:spPr>
          <a:xfrm>
            <a:off x="1187624" y="1563638"/>
            <a:ext cx="2217150" cy="201644"/>
          </a:xfrm>
          <a:custGeom>
            <a:avLst/>
            <a:gdLst>
              <a:gd name="connsiteX0" fmla="*/ 394836 w 2956200"/>
              <a:gd name="connsiteY0" fmla="*/ 18069 h 268859"/>
              <a:gd name="connsiteX1" fmla="*/ 514106 w 2956200"/>
              <a:gd name="connsiteY1" fmla="*/ 18069 h 268859"/>
              <a:gd name="connsiteX2" fmla="*/ 2674210 w 2956200"/>
              <a:gd name="connsiteY2" fmla="*/ 4817 h 268859"/>
              <a:gd name="connsiteX3" fmla="*/ 2819984 w 2956200"/>
              <a:gd name="connsiteY3" fmla="*/ 110834 h 268859"/>
              <a:gd name="connsiteX4" fmla="*/ 2727219 w 2956200"/>
              <a:gd name="connsiteY4" fmla="*/ 243356 h 268859"/>
              <a:gd name="connsiteX5" fmla="*/ 129793 w 2956200"/>
              <a:gd name="connsiteY5" fmla="*/ 243356 h 268859"/>
              <a:gd name="connsiteX6" fmla="*/ 394836 w 2956200"/>
              <a:gd name="connsiteY6" fmla="*/ 18069 h 26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56200" h="268859">
                <a:moveTo>
                  <a:pt x="394836" y="18069"/>
                </a:moveTo>
                <a:cubicBezTo>
                  <a:pt x="458888" y="-19479"/>
                  <a:pt x="514106" y="18069"/>
                  <a:pt x="514106" y="18069"/>
                </a:cubicBezTo>
                <a:cubicBezTo>
                  <a:pt x="894002" y="15860"/>
                  <a:pt x="2289897" y="-10644"/>
                  <a:pt x="2674210" y="4817"/>
                </a:cubicBezTo>
                <a:cubicBezTo>
                  <a:pt x="3058523" y="20278"/>
                  <a:pt x="2811149" y="71078"/>
                  <a:pt x="2819984" y="110834"/>
                </a:cubicBezTo>
                <a:cubicBezTo>
                  <a:pt x="2828819" y="150591"/>
                  <a:pt x="3175584" y="221269"/>
                  <a:pt x="2727219" y="243356"/>
                </a:cubicBezTo>
                <a:cubicBezTo>
                  <a:pt x="2278854" y="265443"/>
                  <a:pt x="514106" y="287530"/>
                  <a:pt x="129793" y="243356"/>
                </a:cubicBezTo>
                <a:cubicBezTo>
                  <a:pt x="-254520" y="199182"/>
                  <a:pt x="330784" y="55617"/>
                  <a:pt x="394836" y="18069"/>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9" name="Freeform 18">
            <a:extLst>
              <a:ext uri="{FF2B5EF4-FFF2-40B4-BE49-F238E27FC236}">
                <a16:creationId xmlns:a16="http://schemas.microsoft.com/office/drawing/2014/main" id="{02C81C08-BD04-F7DE-BBC4-BA2ED5329DA3}"/>
              </a:ext>
            </a:extLst>
          </p:cNvPr>
          <p:cNvSpPr/>
          <p:nvPr/>
        </p:nvSpPr>
        <p:spPr>
          <a:xfrm>
            <a:off x="755576" y="1764652"/>
            <a:ext cx="5715000" cy="159026"/>
          </a:xfrm>
          <a:custGeom>
            <a:avLst/>
            <a:gdLst>
              <a:gd name="connsiteX0" fmla="*/ 0 w 7620000"/>
              <a:gd name="connsiteY0" fmla="*/ 212035 h 212035"/>
              <a:gd name="connsiteX1" fmla="*/ 2464904 w 7620000"/>
              <a:gd name="connsiteY1" fmla="*/ 172278 h 212035"/>
              <a:gd name="connsiteX2" fmla="*/ 4492486 w 7620000"/>
              <a:gd name="connsiteY2" fmla="*/ 53008 h 212035"/>
              <a:gd name="connsiteX3" fmla="*/ 6546573 w 7620000"/>
              <a:gd name="connsiteY3" fmla="*/ 53008 h 212035"/>
              <a:gd name="connsiteX4" fmla="*/ 7620000 w 7620000"/>
              <a:gd name="connsiteY4" fmla="*/ 0 h 212035"/>
              <a:gd name="connsiteX5" fmla="*/ 7620000 w 7620000"/>
              <a:gd name="connsiteY5" fmla="*/ 0 h 212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20000" h="212035">
                <a:moveTo>
                  <a:pt x="0" y="212035"/>
                </a:moveTo>
                <a:lnTo>
                  <a:pt x="2464904" y="172278"/>
                </a:lnTo>
                <a:cubicBezTo>
                  <a:pt x="3213652" y="145773"/>
                  <a:pt x="3812208" y="72886"/>
                  <a:pt x="4492486" y="53008"/>
                </a:cubicBezTo>
                <a:cubicBezTo>
                  <a:pt x="5172764" y="33130"/>
                  <a:pt x="6025321" y="61843"/>
                  <a:pt x="6546573" y="53008"/>
                </a:cubicBezTo>
                <a:cubicBezTo>
                  <a:pt x="7067825" y="44173"/>
                  <a:pt x="7620000" y="0"/>
                  <a:pt x="7620000" y="0"/>
                </a:cubicBezTo>
                <a:lnTo>
                  <a:pt x="7620000" y="0"/>
                </a:lnTo>
              </a:path>
            </a:pathLst>
          </a:custGeom>
          <a:ln>
            <a:solidFill>
              <a:srgbClr val="FFFF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nb-NO" sz="1350"/>
          </a:p>
        </p:txBody>
      </p:sp>
      <p:sp>
        <p:nvSpPr>
          <p:cNvPr id="20" name="Freeform 19">
            <a:extLst>
              <a:ext uri="{FF2B5EF4-FFF2-40B4-BE49-F238E27FC236}">
                <a16:creationId xmlns:a16="http://schemas.microsoft.com/office/drawing/2014/main" id="{0B6A409F-5435-81F6-1A7A-A043E431D554}"/>
              </a:ext>
            </a:extLst>
          </p:cNvPr>
          <p:cNvSpPr/>
          <p:nvPr/>
        </p:nvSpPr>
        <p:spPr>
          <a:xfrm>
            <a:off x="-171247" y="2139701"/>
            <a:ext cx="7516265" cy="1395729"/>
          </a:xfrm>
          <a:custGeom>
            <a:avLst/>
            <a:gdLst>
              <a:gd name="connsiteX0" fmla="*/ 0 w 8163340"/>
              <a:gd name="connsiteY0" fmla="*/ 1590261 h 1590261"/>
              <a:gd name="connsiteX1" fmla="*/ 2955235 w 8163340"/>
              <a:gd name="connsiteY1" fmla="*/ 768626 h 1590261"/>
              <a:gd name="connsiteX2" fmla="*/ 5579166 w 8163340"/>
              <a:gd name="connsiteY2" fmla="*/ 516835 h 1590261"/>
              <a:gd name="connsiteX3" fmla="*/ 7076661 w 8163340"/>
              <a:gd name="connsiteY3" fmla="*/ 357809 h 1590261"/>
              <a:gd name="connsiteX4" fmla="*/ 8163340 w 8163340"/>
              <a:gd name="connsiteY4" fmla="*/ 0 h 15902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63340" h="1590261">
                <a:moveTo>
                  <a:pt x="0" y="1590261"/>
                </a:moveTo>
                <a:cubicBezTo>
                  <a:pt x="1012687" y="1268895"/>
                  <a:pt x="2025374" y="947530"/>
                  <a:pt x="2955235" y="768626"/>
                </a:cubicBezTo>
                <a:cubicBezTo>
                  <a:pt x="3885096" y="589722"/>
                  <a:pt x="5579166" y="516835"/>
                  <a:pt x="5579166" y="516835"/>
                </a:cubicBezTo>
                <a:cubicBezTo>
                  <a:pt x="6266070" y="448366"/>
                  <a:pt x="6645965" y="443948"/>
                  <a:pt x="7076661" y="357809"/>
                </a:cubicBezTo>
                <a:cubicBezTo>
                  <a:pt x="7507357" y="271670"/>
                  <a:pt x="7835348" y="135835"/>
                  <a:pt x="8163340" y="0"/>
                </a:cubicBezTo>
              </a:path>
            </a:pathLst>
          </a:custGeom>
          <a:ln>
            <a:solidFill>
              <a:srgbClr val="FFFF00"/>
            </a:solidFill>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nb-NO" sz="1350"/>
          </a:p>
        </p:txBody>
      </p:sp>
      <p:sp>
        <p:nvSpPr>
          <p:cNvPr id="3" name="Star: 5 Points 2">
            <a:extLst>
              <a:ext uri="{FF2B5EF4-FFF2-40B4-BE49-F238E27FC236}">
                <a16:creationId xmlns:a16="http://schemas.microsoft.com/office/drawing/2014/main" id="{D9D30A49-562C-3F50-FC65-8BA7E4934462}"/>
              </a:ext>
            </a:extLst>
          </p:cNvPr>
          <p:cNvSpPr/>
          <p:nvPr/>
        </p:nvSpPr>
        <p:spPr>
          <a:xfrm>
            <a:off x="5198398" y="1059582"/>
            <a:ext cx="551557" cy="47495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21" name="Star: 5 Points 20">
            <a:extLst>
              <a:ext uri="{FF2B5EF4-FFF2-40B4-BE49-F238E27FC236}">
                <a16:creationId xmlns:a16="http://schemas.microsoft.com/office/drawing/2014/main" id="{A333B3E6-C2B6-4D1B-AC7E-6F99E0948A47}"/>
              </a:ext>
            </a:extLst>
          </p:cNvPr>
          <p:cNvSpPr/>
          <p:nvPr/>
        </p:nvSpPr>
        <p:spPr>
          <a:xfrm>
            <a:off x="6948264" y="1131590"/>
            <a:ext cx="551557" cy="47495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22" name="Star: 5 Points 21">
            <a:extLst>
              <a:ext uri="{FF2B5EF4-FFF2-40B4-BE49-F238E27FC236}">
                <a16:creationId xmlns:a16="http://schemas.microsoft.com/office/drawing/2014/main" id="{C0EB3E76-AC80-3853-3411-07B939FDE24C}"/>
              </a:ext>
            </a:extLst>
          </p:cNvPr>
          <p:cNvSpPr/>
          <p:nvPr/>
        </p:nvSpPr>
        <p:spPr>
          <a:xfrm>
            <a:off x="4558184" y="915566"/>
            <a:ext cx="551557" cy="47495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23" name="Star: 5 Points 22">
            <a:extLst>
              <a:ext uri="{FF2B5EF4-FFF2-40B4-BE49-F238E27FC236}">
                <a16:creationId xmlns:a16="http://schemas.microsoft.com/office/drawing/2014/main" id="{42AC61C2-D2FB-0789-B650-C8DD7458E4D5}"/>
              </a:ext>
            </a:extLst>
          </p:cNvPr>
          <p:cNvSpPr/>
          <p:nvPr/>
        </p:nvSpPr>
        <p:spPr>
          <a:xfrm>
            <a:off x="204019" y="843558"/>
            <a:ext cx="551557" cy="474956"/>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4" name="Freeform 11">
            <a:extLst>
              <a:ext uri="{FF2B5EF4-FFF2-40B4-BE49-F238E27FC236}">
                <a16:creationId xmlns:a16="http://schemas.microsoft.com/office/drawing/2014/main" id="{328E7AC7-99C8-FB2A-38FC-79CBF3D58717}"/>
              </a:ext>
            </a:extLst>
          </p:cNvPr>
          <p:cNvSpPr/>
          <p:nvPr/>
        </p:nvSpPr>
        <p:spPr>
          <a:xfrm flipV="1">
            <a:off x="7164287" y="1869084"/>
            <a:ext cx="2771007" cy="1212353"/>
          </a:xfrm>
          <a:custGeom>
            <a:avLst/>
            <a:gdLst>
              <a:gd name="connsiteX0" fmla="*/ 13275 w 1138952"/>
              <a:gd name="connsiteY0" fmla="*/ 35887 h 318822"/>
              <a:gd name="connsiteX1" fmla="*/ 308839 w 1138952"/>
              <a:gd name="connsiteY1" fmla="*/ 303742 h 318822"/>
              <a:gd name="connsiteX2" fmla="*/ 1130875 w 1138952"/>
              <a:gd name="connsiteY2" fmla="*/ 257560 h 318822"/>
              <a:gd name="connsiteX3" fmla="*/ 687530 w 1138952"/>
              <a:gd name="connsiteY3" fmla="*/ 26651 h 318822"/>
              <a:gd name="connsiteX4" fmla="*/ 13275 w 1138952"/>
              <a:gd name="connsiteY4" fmla="*/ 35887 h 318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952" h="318822">
                <a:moveTo>
                  <a:pt x="13275" y="35887"/>
                </a:moveTo>
                <a:cubicBezTo>
                  <a:pt x="-49840" y="82069"/>
                  <a:pt x="122572" y="266797"/>
                  <a:pt x="308839" y="303742"/>
                </a:cubicBezTo>
                <a:cubicBezTo>
                  <a:pt x="495106" y="340688"/>
                  <a:pt x="1067760" y="303742"/>
                  <a:pt x="1130875" y="257560"/>
                </a:cubicBezTo>
                <a:cubicBezTo>
                  <a:pt x="1193990" y="211378"/>
                  <a:pt x="872257" y="63596"/>
                  <a:pt x="687530" y="26651"/>
                </a:cubicBezTo>
                <a:cubicBezTo>
                  <a:pt x="502803" y="-10294"/>
                  <a:pt x="76390" y="-10295"/>
                  <a:pt x="13275" y="35887"/>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5" name="Freeform 16">
            <a:extLst>
              <a:ext uri="{FF2B5EF4-FFF2-40B4-BE49-F238E27FC236}">
                <a16:creationId xmlns:a16="http://schemas.microsoft.com/office/drawing/2014/main" id="{A9074A90-6D43-5EE0-6F44-513E4B9DE94D}"/>
              </a:ext>
            </a:extLst>
          </p:cNvPr>
          <p:cNvSpPr/>
          <p:nvPr/>
        </p:nvSpPr>
        <p:spPr>
          <a:xfrm>
            <a:off x="2998562" y="1914013"/>
            <a:ext cx="2217150" cy="193130"/>
          </a:xfrm>
          <a:custGeom>
            <a:avLst/>
            <a:gdLst>
              <a:gd name="connsiteX0" fmla="*/ 394836 w 2956200"/>
              <a:gd name="connsiteY0" fmla="*/ 18069 h 268859"/>
              <a:gd name="connsiteX1" fmla="*/ 514106 w 2956200"/>
              <a:gd name="connsiteY1" fmla="*/ 18069 h 268859"/>
              <a:gd name="connsiteX2" fmla="*/ 2674210 w 2956200"/>
              <a:gd name="connsiteY2" fmla="*/ 4817 h 268859"/>
              <a:gd name="connsiteX3" fmla="*/ 2819984 w 2956200"/>
              <a:gd name="connsiteY3" fmla="*/ 110834 h 268859"/>
              <a:gd name="connsiteX4" fmla="*/ 2727219 w 2956200"/>
              <a:gd name="connsiteY4" fmla="*/ 243356 h 268859"/>
              <a:gd name="connsiteX5" fmla="*/ 129793 w 2956200"/>
              <a:gd name="connsiteY5" fmla="*/ 243356 h 268859"/>
              <a:gd name="connsiteX6" fmla="*/ 394836 w 2956200"/>
              <a:gd name="connsiteY6" fmla="*/ 18069 h 26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56200" h="268859">
                <a:moveTo>
                  <a:pt x="394836" y="18069"/>
                </a:moveTo>
                <a:cubicBezTo>
                  <a:pt x="458888" y="-19479"/>
                  <a:pt x="514106" y="18069"/>
                  <a:pt x="514106" y="18069"/>
                </a:cubicBezTo>
                <a:cubicBezTo>
                  <a:pt x="894002" y="15860"/>
                  <a:pt x="2289897" y="-10644"/>
                  <a:pt x="2674210" y="4817"/>
                </a:cubicBezTo>
                <a:cubicBezTo>
                  <a:pt x="3058523" y="20278"/>
                  <a:pt x="2811149" y="71078"/>
                  <a:pt x="2819984" y="110834"/>
                </a:cubicBezTo>
                <a:cubicBezTo>
                  <a:pt x="2828819" y="150591"/>
                  <a:pt x="3175584" y="221269"/>
                  <a:pt x="2727219" y="243356"/>
                </a:cubicBezTo>
                <a:cubicBezTo>
                  <a:pt x="2278854" y="265443"/>
                  <a:pt x="514106" y="287530"/>
                  <a:pt x="129793" y="243356"/>
                </a:cubicBezTo>
                <a:cubicBezTo>
                  <a:pt x="-254520" y="199182"/>
                  <a:pt x="330784" y="55617"/>
                  <a:pt x="394836" y="18069"/>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1" name="Freeform 9">
            <a:extLst>
              <a:ext uri="{FF2B5EF4-FFF2-40B4-BE49-F238E27FC236}">
                <a16:creationId xmlns:a16="http://schemas.microsoft.com/office/drawing/2014/main" id="{D6CCB3AC-94E9-1464-B650-5E5FD7C43249}"/>
              </a:ext>
            </a:extLst>
          </p:cNvPr>
          <p:cNvSpPr/>
          <p:nvPr/>
        </p:nvSpPr>
        <p:spPr>
          <a:xfrm rot="20281807">
            <a:off x="8168569" y="994665"/>
            <a:ext cx="854214" cy="239117"/>
          </a:xfrm>
          <a:custGeom>
            <a:avLst/>
            <a:gdLst>
              <a:gd name="connsiteX0" fmla="*/ 13275 w 1138952"/>
              <a:gd name="connsiteY0" fmla="*/ 35887 h 318822"/>
              <a:gd name="connsiteX1" fmla="*/ 308839 w 1138952"/>
              <a:gd name="connsiteY1" fmla="*/ 303742 h 318822"/>
              <a:gd name="connsiteX2" fmla="*/ 1130875 w 1138952"/>
              <a:gd name="connsiteY2" fmla="*/ 257560 h 318822"/>
              <a:gd name="connsiteX3" fmla="*/ 687530 w 1138952"/>
              <a:gd name="connsiteY3" fmla="*/ 26651 h 318822"/>
              <a:gd name="connsiteX4" fmla="*/ 13275 w 1138952"/>
              <a:gd name="connsiteY4" fmla="*/ 35887 h 318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952" h="318822">
                <a:moveTo>
                  <a:pt x="13275" y="35887"/>
                </a:moveTo>
                <a:cubicBezTo>
                  <a:pt x="-49840" y="82069"/>
                  <a:pt x="122572" y="266797"/>
                  <a:pt x="308839" y="303742"/>
                </a:cubicBezTo>
                <a:cubicBezTo>
                  <a:pt x="495106" y="340688"/>
                  <a:pt x="1067760" y="303742"/>
                  <a:pt x="1130875" y="257560"/>
                </a:cubicBezTo>
                <a:cubicBezTo>
                  <a:pt x="1193990" y="211378"/>
                  <a:pt x="872257" y="63596"/>
                  <a:pt x="687530" y="26651"/>
                </a:cubicBezTo>
                <a:cubicBezTo>
                  <a:pt x="502803" y="-10294"/>
                  <a:pt x="76390" y="-10295"/>
                  <a:pt x="13275" y="35887"/>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3" name="Freeform 9">
            <a:extLst>
              <a:ext uri="{FF2B5EF4-FFF2-40B4-BE49-F238E27FC236}">
                <a16:creationId xmlns:a16="http://schemas.microsoft.com/office/drawing/2014/main" id="{3E7C30E4-CCE4-D4E0-DD7F-C4DCE9466396}"/>
              </a:ext>
            </a:extLst>
          </p:cNvPr>
          <p:cNvSpPr/>
          <p:nvPr/>
        </p:nvSpPr>
        <p:spPr>
          <a:xfrm rot="20281807">
            <a:off x="5802819" y="1690953"/>
            <a:ext cx="1354785" cy="298703"/>
          </a:xfrm>
          <a:custGeom>
            <a:avLst/>
            <a:gdLst>
              <a:gd name="connsiteX0" fmla="*/ 13275 w 1138952"/>
              <a:gd name="connsiteY0" fmla="*/ 35887 h 318822"/>
              <a:gd name="connsiteX1" fmla="*/ 308839 w 1138952"/>
              <a:gd name="connsiteY1" fmla="*/ 303742 h 318822"/>
              <a:gd name="connsiteX2" fmla="*/ 1130875 w 1138952"/>
              <a:gd name="connsiteY2" fmla="*/ 257560 h 318822"/>
              <a:gd name="connsiteX3" fmla="*/ 687530 w 1138952"/>
              <a:gd name="connsiteY3" fmla="*/ 26651 h 318822"/>
              <a:gd name="connsiteX4" fmla="*/ 13275 w 1138952"/>
              <a:gd name="connsiteY4" fmla="*/ 35887 h 318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952" h="318822">
                <a:moveTo>
                  <a:pt x="13275" y="35887"/>
                </a:moveTo>
                <a:cubicBezTo>
                  <a:pt x="-49840" y="82069"/>
                  <a:pt x="122572" y="266797"/>
                  <a:pt x="308839" y="303742"/>
                </a:cubicBezTo>
                <a:cubicBezTo>
                  <a:pt x="495106" y="340688"/>
                  <a:pt x="1067760" y="303742"/>
                  <a:pt x="1130875" y="257560"/>
                </a:cubicBezTo>
                <a:cubicBezTo>
                  <a:pt x="1193990" y="211378"/>
                  <a:pt x="872257" y="63596"/>
                  <a:pt x="687530" y="26651"/>
                </a:cubicBezTo>
                <a:cubicBezTo>
                  <a:pt x="502803" y="-10294"/>
                  <a:pt x="76390" y="-10295"/>
                  <a:pt x="13275" y="35887"/>
                </a:cubicBezTo>
                <a:close/>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Tree>
    <p:custDataLst>
      <p:tags r:id="rId1"/>
    </p:custDataLst>
    <p:extLst>
      <p:ext uri="{BB962C8B-B14F-4D97-AF65-F5344CB8AC3E}">
        <p14:creationId xmlns:p14="http://schemas.microsoft.com/office/powerpoint/2010/main" val="3424844081"/>
      </p:ext>
    </p:extLst>
  </p:cSld>
  <p:clrMapOvr>
    <a:masterClrMapping/>
  </p:clrMapOvr>
  <mc:AlternateContent xmlns:mc="http://schemas.openxmlformats.org/markup-compatibility/2006" xmlns:p14="http://schemas.microsoft.com/office/powerpoint/2010/main">
    <mc:Choice Requires="p14">
      <p:transition spd="slow" p14:dur="2000" advTm="60342"/>
    </mc:Choice>
    <mc:Fallback xmlns="">
      <p:transition spd="slow" advTm="603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500"/>
                                        <p:tgtEl>
                                          <p:spTgt spid="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4" grpId="0" animBg="1"/>
      <p:bldP spid="15" grpId="0" animBg="1"/>
      <p:bldP spid="16" grpId="0" animBg="1"/>
      <p:bldP spid="17" grpId="0" animBg="1"/>
      <p:bldP spid="19" grpId="0" animBg="1"/>
      <p:bldP spid="20" grpId="0" animBg="1"/>
      <p:bldP spid="3" grpId="0" animBg="1"/>
      <p:bldP spid="21" grpId="0" animBg="1"/>
      <p:bldP spid="22" grpId="0" animBg="1"/>
      <p:bldP spid="23" grpId="0" animBg="1"/>
      <p:bldP spid="4" grpId="0" animBg="1"/>
      <p:bldP spid="5" grpId="0" animBg="1"/>
      <p:bldP spid="11"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1EB53-B220-06D9-E8B0-B9EEC3CB879F}"/>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22A99101-23A6-7000-F73D-E46D65EFDE7D}"/>
              </a:ext>
            </a:extLst>
          </p:cNvPr>
          <p:cNvSpPr>
            <a:spLocks noGrp="1"/>
          </p:cNvSpPr>
          <p:nvPr>
            <p:ph type="title"/>
          </p:nvPr>
        </p:nvSpPr>
        <p:spPr>
          <a:xfrm>
            <a:off x="683568" y="1217953"/>
            <a:ext cx="7354785" cy="2649941"/>
          </a:xfrm>
        </p:spPr>
        <p:txBody>
          <a:bodyPr>
            <a:normAutofit/>
          </a:bodyPr>
          <a:lstStyle/>
          <a:p>
            <a:pPr algn="ctr"/>
            <a:r>
              <a:rPr lang="nb-NO" dirty="0"/>
              <a:t>Hvorfor blir det sånn – hvorfor trekker naturen så ofte det korteste strået? </a:t>
            </a:r>
            <a:endParaRPr lang="en-GB" dirty="0"/>
          </a:p>
        </p:txBody>
      </p:sp>
    </p:spTree>
    <p:extLst>
      <p:ext uri="{BB962C8B-B14F-4D97-AF65-F5344CB8AC3E}">
        <p14:creationId xmlns:p14="http://schemas.microsoft.com/office/powerpoint/2010/main" val="2744586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DF55800-245B-471C-0B83-E10C60C57B75}"/>
              </a:ext>
            </a:extLst>
          </p:cNvPr>
          <p:cNvPicPr>
            <a:picLocks noChangeAspect="1"/>
          </p:cNvPicPr>
          <p:nvPr/>
        </p:nvPicPr>
        <p:blipFill rotWithShape="1">
          <a:blip r:embed="rId3"/>
          <a:srcRect l="14894" t="21339" r="33547" b="9126"/>
          <a:stretch/>
        </p:blipFill>
        <p:spPr>
          <a:xfrm>
            <a:off x="3995936" y="1524957"/>
            <a:ext cx="4745982" cy="3600400"/>
          </a:xfrm>
          <a:prstGeom prst="rect">
            <a:avLst/>
          </a:prstGeom>
        </p:spPr>
      </p:pic>
      <p:sp>
        <p:nvSpPr>
          <p:cNvPr id="2" name="Title 1">
            <a:extLst>
              <a:ext uri="{FF2B5EF4-FFF2-40B4-BE49-F238E27FC236}">
                <a16:creationId xmlns:a16="http://schemas.microsoft.com/office/drawing/2014/main" id="{29C4AC5D-938F-04B1-6E7D-781C6EBB3F66}"/>
              </a:ext>
            </a:extLst>
          </p:cNvPr>
          <p:cNvSpPr>
            <a:spLocks noGrp="1"/>
          </p:cNvSpPr>
          <p:nvPr>
            <p:ph type="title"/>
          </p:nvPr>
        </p:nvSpPr>
        <p:spPr>
          <a:xfrm>
            <a:off x="349753" y="768123"/>
            <a:ext cx="7992888" cy="489701"/>
          </a:xfrm>
        </p:spPr>
        <p:txBody>
          <a:bodyPr/>
          <a:lstStyle/>
          <a:p>
            <a:r>
              <a:rPr lang="nb-NO" sz="3600" dirty="0"/>
              <a:t>Vi *planlegger* for en massiv nedbygging av naturen </a:t>
            </a:r>
          </a:p>
        </p:txBody>
      </p:sp>
      <p:pic>
        <p:nvPicPr>
          <p:cNvPr id="8" name="Picture 7">
            <a:extLst>
              <a:ext uri="{FF2B5EF4-FFF2-40B4-BE49-F238E27FC236}">
                <a16:creationId xmlns:a16="http://schemas.microsoft.com/office/drawing/2014/main" id="{F19ACC8C-08C1-88D0-8C25-831557561BBE}"/>
              </a:ext>
            </a:extLst>
          </p:cNvPr>
          <p:cNvPicPr>
            <a:picLocks noChangeAspect="1"/>
          </p:cNvPicPr>
          <p:nvPr/>
        </p:nvPicPr>
        <p:blipFill rotWithShape="1">
          <a:blip r:embed="rId4"/>
          <a:srcRect l="26386" t="17564" r="42513" b="8237"/>
          <a:stretch/>
        </p:blipFill>
        <p:spPr>
          <a:xfrm>
            <a:off x="755576" y="1505984"/>
            <a:ext cx="2592288" cy="3478881"/>
          </a:xfrm>
          <a:prstGeom prst="rect">
            <a:avLst/>
          </a:prstGeom>
        </p:spPr>
      </p:pic>
    </p:spTree>
    <p:extLst>
      <p:ext uri="{BB962C8B-B14F-4D97-AF65-F5344CB8AC3E}">
        <p14:creationId xmlns:p14="http://schemas.microsoft.com/office/powerpoint/2010/main" val="27393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6EA86-0E73-E484-E7E9-CE9759C190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DB82B-A1B6-440A-7AEC-924D2271EEC3}"/>
              </a:ext>
            </a:extLst>
          </p:cNvPr>
          <p:cNvSpPr>
            <a:spLocks noGrp="1"/>
          </p:cNvSpPr>
          <p:nvPr>
            <p:ph type="title"/>
          </p:nvPr>
        </p:nvSpPr>
        <p:spPr>
          <a:xfrm>
            <a:off x="395524" y="1012171"/>
            <a:ext cx="8759316" cy="489701"/>
          </a:xfrm>
        </p:spPr>
        <p:txBody>
          <a:bodyPr/>
          <a:lstStyle/>
          <a:p>
            <a:r>
              <a:rPr lang="nb-NO" sz="4000"/>
              <a:t>Privat plan: stort press,</a:t>
            </a:r>
            <a:br>
              <a:rPr lang="nb-NO" sz="4000"/>
            </a:br>
            <a:r>
              <a:rPr lang="nb-NO" sz="4000"/>
              <a:t>ofte lite kunnskap om naturen</a:t>
            </a:r>
          </a:p>
        </p:txBody>
      </p:sp>
      <p:pic>
        <p:nvPicPr>
          <p:cNvPr id="5" name="Bilete 5">
            <a:extLst>
              <a:ext uri="{FF2B5EF4-FFF2-40B4-BE49-F238E27FC236}">
                <a16:creationId xmlns:a16="http://schemas.microsoft.com/office/drawing/2014/main" id="{F5BA934C-0966-B148-53E9-B4460F322535}"/>
              </a:ext>
            </a:extLst>
          </p:cNvPr>
          <p:cNvPicPr>
            <a:picLocks noChangeAspect="1"/>
          </p:cNvPicPr>
          <p:nvPr/>
        </p:nvPicPr>
        <p:blipFill>
          <a:blip r:embed="rId2"/>
          <a:stretch>
            <a:fillRect/>
          </a:stretch>
        </p:blipFill>
        <p:spPr>
          <a:xfrm>
            <a:off x="323527" y="1618853"/>
            <a:ext cx="4320481" cy="3113137"/>
          </a:xfrm>
          <a:prstGeom prst="rect">
            <a:avLst/>
          </a:prstGeom>
        </p:spPr>
      </p:pic>
      <p:pic>
        <p:nvPicPr>
          <p:cNvPr id="6" name="Bilete 7">
            <a:extLst>
              <a:ext uri="{FF2B5EF4-FFF2-40B4-BE49-F238E27FC236}">
                <a16:creationId xmlns:a16="http://schemas.microsoft.com/office/drawing/2014/main" id="{F7C5AFF0-380E-C95D-B67E-21C6C8E54740}"/>
              </a:ext>
            </a:extLst>
          </p:cNvPr>
          <p:cNvPicPr>
            <a:picLocks noChangeAspect="1"/>
          </p:cNvPicPr>
          <p:nvPr/>
        </p:nvPicPr>
        <p:blipFill>
          <a:blip r:embed="rId3"/>
          <a:stretch>
            <a:fillRect/>
          </a:stretch>
        </p:blipFill>
        <p:spPr>
          <a:xfrm>
            <a:off x="4686445" y="1618853"/>
            <a:ext cx="3990011" cy="3113135"/>
          </a:xfrm>
          <a:prstGeom prst="rect">
            <a:avLst/>
          </a:prstGeom>
        </p:spPr>
      </p:pic>
      <p:sp>
        <p:nvSpPr>
          <p:cNvPr id="7" name="TekstSylinder 4">
            <a:extLst>
              <a:ext uri="{FF2B5EF4-FFF2-40B4-BE49-F238E27FC236}">
                <a16:creationId xmlns:a16="http://schemas.microsoft.com/office/drawing/2014/main" id="{76A670E9-3863-F7DD-885B-19C87E6C44E6}"/>
              </a:ext>
            </a:extLst>
          </p:cNvPr>
          <p:cNvSpPr txBox="1"/>
          <p:nvPr/>
        </p:nvSpPr>
        <p:spPr>
          <a:xfrm>
            <a:off x="323528" y="1635646"/>
            <a:ext cx="906248" cy="400110"/>
          </a:xfrm>
          <a:prstGeom prst="rect">
            <a:avLst/>
          </a:prstGeom>
          <a:noFill/>
        </p:spPr>
        <p:txBody>
          <a:bodyPr wrap="square" rtlCol="0">
            <a:spAutoFit/>
          </a:bodyPr>
          <a:lstStyle/>
          <a:p>
            <a:r>
              <a:rPr lang="nb-NO" sz="2000" b="1"/>
              <a:t>2020</a:t>
            </a:r>
          </a:p>
        </p:txBody>
      </p:sp>
      <p:pic>
        <p:nvPicPr>
          <p:cNvPr id="9" name="Bilete 5">
            <a:extLst>
              <a:ext uri="{FF2B5EF4-FFF2-40B4-BE49-F238E27FC236}">
                <a16:creationId xmlns:a16="http://schemas.microsoft.com/office/drawing/2014/main" id="{99B8A7CE-79BC-A152-E6B3-A4ED515F7E0D}"/>
              </a:ext>
            </a:extLst>
          </p:cNvPr>
          <p:cNvPicPr>
            <a:picLocks noChangeAspect="1"/>
          </p:cNvPicPr>
          <p:nvPr/>
        </p:nvPicPr>
        <p:blipFill rotWithShape="1">
          <a:blip r:embed="rId4"/>
          <a:srcRect l="2637" t="4721" r="480" b="8596"/>
          <a:stretch/>
        </p:blipFill>
        <p:spPr>
          <a:xfrm>
            <a:off x="4707834" y="1635646"/>
            <a:ext cx="4184646" cy="3096342"/>
          </a:xfrm>
          <a:prstGeom prst="rect">
            <a:avLst/>
          </a:prstGeom>
        </p:spPr>
      </p:pic>
      <p:sp>
        <p:nvSpPr>
          <p:cNvPr id="8" name="TekstSylinder 8">
            <a:extLst>
              <a:ext uri="{FF2B5EF4-FFF2-40B4-BE49-F238E27FC236}">
                <a16:creationId xmlns:a16="http://schemas.microsoft.com/office/drawing/2014/main" id="{5D30BFCC-DA60-F125-3C63-379D2E6474A6}"/>
              </a:ext>
            </a:extLst>
          </p:cNvPr>
          <p:cNvSpPr txBox="1"/>
          <p:nvPr/>
        </p:nvSpPr>
        <p:spPr>
          <a:xfrm>
            <a:off x="4644008" y="1595576"/>
            <a:ext cx="906248" cy="400110"/>
          </a:xfrm>
          <a:prstGeom prst="rect">
            <a:avLst/>
          </a:prstGeom>
          <a:noFill/>
        </p:spPr>
        <p:txBody>
          <a:bodyPr wrap="square" rtlCol="0">
            <a:spAutoFit/>
          </a:bodyPr>
          <a:lstStyle/>
          <a:p>
            <a:r>
              <a:rPr lang="nb-NO" sz="2000" b="1"/>
              <a:t>2021</a:t>
            </a:r>
          </a:p>
        </p:txBody>
      </p:sp>
      <p:sp>
        <p:nvSpPr>
          <p:cNvPr id="10" name="TextBox 9">
            <a:extLst>
              <a:ext uri="{FF2B5EF4-FFF2-40B4-BE49-F238E27FC236}">
                <a16:creationId xmlns:a16="http://schemas.microsoft.com/office/drawing/2014/main" id="{D2826E9A-AAE6-CC95-EEFC-978871A435F4}"/>
              </a:ext>
            </a:extLst>
          </p:cNvPr>
          <p:cNvSpPr txBox="1"/>
          <p:nvPr/>
        </p:nvSpPr>
        <p:spPr>
          <a:xfrm>
            <a:off x="4684277" y="4731988"/>
            <a:ext cx="4208203" cy="338554"/>
          </a:xfrm>
          <a:prstGeom prst="rect">
            <a:avLst/>
          </a:prstGeom>
          <a:noFill/>
        </p:spPr>
        <p:txBody>
          <a:bodyPr wrap="none" rtlCol="0">
            <a:spAutoFit/>
          </a:bodyPr>
          <a:lstStyle/>
          <a:p>
            <a:r>
              <a:rPr lang="nb-NO" sz="1600">
                <a:solidFill>
                  <a:schemeClr val="bg1">
                    <a:lumMod val="50000"/>
                  </a:schemeClr>
                </a:solidFill>
              </a:rPr>
              <a:t>Einar Heegaard, Statsforvalteren i Rogaland</a:t>
            </a:r>
          </a:p>
        </p:txBody>
      </p:sp>
    </p:spTree>
    <p:extLst>
      <p:ext uri="{BB962C8B-B14F-4D97-AF65-F5344CB8AC3E}">
        <p14:creationId xmlns:p14="http://schemas.microsoft.com/office/powerpoint/2010/main" val="698301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03135-64BD-6C12-3F79-774D27CB092E}"/>
            </a:ext>
          </a:extLst>
        </p:cNvPr>
        <p:cNvGrpSpPr/>
        <p:nvPr/>
      </p:nvGrpSpPr>
      <p:grpSpPr>
        <a:xfrm>
          <a:off x="0" y="0"/>
          <a:ext cx="0" cy="0"/>
          <a:chOff x="0" y="0"/>
          <a:chExt cx="0" cy="0"/>
        </a:xfrm>
      </p:grpSpPr>
      <p:pic>
        <p:nvPicPr>
          <p:cNvPr id="6" name="Picture 3">
            <a:extLst>
              <a:ext uri="{FF2B5EF4-FFF2-40B4-BE49-F238E27FC236}">
                <a16:creationId xmlns:a16="http://schemas.microsoft.com/office/drawing/2014/main" id="{6FF98BBC-2E1B-4EC8-B0D5-3E72080B51A2}"/>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t="7800" b="20052"/>
          <a:stretch/>
        </p:blipFill>
        <p:spPr bwMode="auto">
          <a:xfrm>
            <a:off x="1835696" y="1751440"/>
            <a:ext cx="3980230" cy="26642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4EBBB5B1-F559-563F-9348-FB429B872EBC}"/>
              </a:ext>
            </a:extLst>
          </p:cNvPr>
          <p:cNvSpPr>
            <a:spLocks noGrp="1"/>
          </p:cNvSpPr>
          <p:nvPr>
            <p:ph type="title"/>
          </p:nvPr>
        </p:nvSpPr>
        <p:spPr>
          <a:xfrm>
            <a:off x="-540568" y="915566"/>
            <a:ext cx="9217024" cy="543383"/>
          </a:xfrm>
        </p:spPr>
        <p:txBody>
          <a:bodyPr/>
          <a:lstStyle/>
          <a:p>
            <a:pPr algn="r"/>
            <a:r>
              <a:rPr lang="nb-NO" sz="4000" dirty="0"/>
              <a:t>Dispensasjoner: lite kunnskap om samla belastning  </a:t>
            </a:r>
          </a:p>
        </p:txBody>
      </p:sp>
      <p:pic>
        <p:nvPicPr>
          <p:cNvPr id="5" name="Picture 2">
            <a:extLst>
              <a:ext uri="{FF2B5EF4-FFF2-40B4-BE49-F238E27FC236}">
                <a16:creationId xmlns:a16="http://schemas.microsoft.com/office/drawing/2014/main" id="{ABDEEA58-6394-8089-8326-65153F264726}"/>
              </a:ext>
            </a:extLst>
          </p:cNvPr>
          <p:cNvPicPr>
            <a:picLocks noGrp="1" noChangeAspect="1" noChangeArrowheads="1"/>
          </p:cNvPicPr>
          <p:nvPr>
            <p:ph idx="1"/>
          </p:nvPr>
        </p:nvPicPr>
        <p:blipFill>
          <a:blip r:embed="rId3" cstate="screen">
            <a:extLst>
              <a:ext uri="{28A0092B-C50C-407E-A947-70E740481C1C}">
                <a14:useLocalDpi xmlns:a14="http://schemas.microsoft.com/office/drawing/2010/main" val="0"/>
              </a:ext>
            </a:extLst>
          </a:blip>
          <a:srcRect/>
          <a:stretch>
            <a:fillRect/>
          </a:stretch>
        </p:blipFill>
        <p:spPr bwMode="auto">
          <a:xfrm>
            <a:off x="215145" y="1563638"/>
            <a:ext cx="2103355" cy="16822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a:extLst>
              <a:ext uri="{FF2B5EF4-FFF2-40B4-BE49-F238E27FC236}">
                <a16:creationId xmlns:a16="http://schemas.microsoft.com/office/drawing/2014/main" id="{6E26017A-41C7-984A-FA5E-A3F57E18A6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7883" y="2624146"/>
            <a:ext cx="4549103" cy="21208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a:extLst>
              <a:ext uri="{FF2B5EF4-FFF2-40B4-BE49-F238E27FC236}">
                <a16:creationId xmlns:a16="http://schemas.microsoft.com/office/drawing/2014/main" id="{A388E16A-DCDD-2881-36E6-0565FA6D8640}"/>
              </a:ext>
            </a:extLst>
          </p:cNvPr>
          <p:cNvSpPr txBox="1"/>
          <p:nvPr/>
        </p:nvSpPr>
        <p:spPr>
          <a:xfrm>
            <a:off x="5029176" y="4731988"/>
            <a:ext cx="3719288" cy="338554"/>
          </a:xfrm>
          <a:prstGeom prst="rect">
            <a:avLst/>
          </a:prstGeom>
          <a:noFill/>
        </p:spPr>
        <p:txBody>
          <a:bodyPr wrap="none" rtlCol="0">
            <a:spAutoFit/>
          </a:bodyPr>
          <a:lstStyle/>
          <a:p>
            <a:r>
              <a:rPr lang="nb-NO" sz="1600" dirty="0">
                <a:solidFill>
                  <a:schemeClr val="bg1">
                    <a:lumMod val="50000"/>
                  </a:schemeClr>
                </a:solidFill>
              </a:rPr>
              <a:t>Peder Christiansen, Karmøy kommune</a:t>
            </a:r>
          </a:p>
        </p:txBody>
      </p:sp>
      <p:sp>
        <p:nvSpPr>
          <p:cNvPr id="3" name="Title 1">
            <a:extLst>
              <a:ext uri="{FF2B5EF4-FFF2-40B4-BE49-F238E27FC236}">
                <a16:creationId xmlns:a16="http://schemas.microsoft.com/office/drawing/2014/main" id="{8B931A38-AFFE-5311-1315-5C9C0A926DA1}"/>
              </a:ext>
            </a:extLst>
          </p:cNvPr>
          <p:cNvSpPr txBox="1">
            <a:spLocks/>
          </p:cNvSpPr>
          <p:nvPr/>
        </p:nvSpPr>
        <p:spPr>
          <a:xfrm>
            <a:off x="-57764" y="4357021"/>
            <a:ext cx="2737354" cy="543383"/>
          </a:xfrm>
          <a:prstGeom prst="rect">
            <a:avLst/>
          </a:prstGeom>
        </p:spPr>
        <p:txBody>
          <a:bodyPr vert="horz" lIns="0" tIns="0" rIns="0" bIns="0" rtlCol="0" anchor="b" anchorCtr="0">
            <a:noAutofit/>
          </a:bodyPr>
          <a:lstStyle>
            <a:lvl1pPr marL="0" algn="l" defTabSz="914400" rtl="0" eaLnBrk="1" latinLnBrk="0" hangingPunct="1">
              <a:lnSpc>
                <a:spcPct val="100000"/>
              </a:lnSpc>
              <a:spcBef>
                <a:spcPct val="0"/>
              </a:spcBef>
              <a:buNone/>
              <a:defRPr sz="2800" b="1" i="0" u="none" kern="1200" cap="none" spc="0" normalizeH="0" baseline="0">
                <a:solidFill>
                  <a:srgbClr val="E54F46"/>
                </a:solidFill>
                <a:latin typeface="Arial Black" panose="020B0604020202020204" pitchFamily="34" charset="0"/>
                <a:ea typeface="+mj-ea"/>
                <a:cs typeface="Arial Black" panose="020B0604020202020204" pitchFamily="34" charset="0"/>
              </a:defRPr>
            </a:lvl1pPr>
          </a:lstStyle>
          <a:p>
            <a:pPr algn="r"/>
            <a:r>
              <a:rPr lang="nb-NO" sz="8000" dirty="0"/>
              <a:t>90%</a:t>
            </a:r>
          </a:p>
        </p:txBody>
      </p:sp>
      <p:sp>
        <p:nvSpPr>
          <p:cNvPr id="4" name="TextBox 3">
            <a:extLst>
              <a:ext uri="{FF2B5EF4-FFF2-40B4-BE49-F238E27FC236}">
                <a16:creationId xmlns:a16="http://schemas.microsoft.com/office/drawing/2014/main" id="{183EC3C4-D68F-6C07-6566-C6D318CD8C3C}"/>
              </a:ext>
            </a:extLst>
          </p:cNvPr>
          <p:cNvSpPr txBox="1"/>
          <p:nvPr/>
        </p:nvSpPr>
        <p:spPr>
          <a:xfrm>
            <a:off x="84791" y="4773072"/>
            <a:ext cx="2464136" cy="338554"/>
          </a:xfrm>
          <a:prstGeom prst="rect">
            <a:avLst/>
          </a:prstGeom>
          <a:noFill/>
        </p:spPr>
        <p:txBody>
          <a:bodyPr wrap="none" rtlCol="0">
            <a:spAutoFit/>
          </a:bodyPr>
          <a:lstStyle/>
          <a:p>
            <a:r>
              <a:rPr lang="nb-NO" sz="1600" dirty="0">
                <a:solidFill>
                  <a:schemeClr val="bg1">
                    <a:lumMod val="50000"/>
                  </a:schemeClr>
                </a:solidFill>
              </a:rPr>
              <a:t>Holt &amp; Winge 2022, 2023</a:t>
            </a:r>
          </a:p>
        </p:txBody>
      </p:sp>
    </p:spTree>
    <p:extLst>
      <p:ext uri="{BB962C8B-B14F-4D97-AF65-F5344CB8AC3E}">
        <p14:creationId xmlns:p14="http://schemas.microsoft.com/office/powerpoint/2010/main" val="293380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46E4D-43CA-3CD1-AB9E-3F8703CFE34C}"/>
              </a:ext>
            </a:extLst>
          </p:cNvPr>
          <p:cNvSpPr>
            <a:spLocks noGrp="1"/>
          </p:cNvSpPr>
          <p:nvPr>
            <p:ph type="title"/>
          </p:nvPr>
        </p:nvSpPr>
        <p:spPr>
          <a:xfrm>
            <a:off x="400424" y="750207"/>
            <a:ext cx="8480612" cy="489701"/>
          </a:xfrm>
        </p:spPr>
        <p:txBody>
          <a:bodyPr/>
          <a:lstStyle/>
          <a:p>
            <a:r>
              <a:rPr lang="en-US" sz="3200"/>
              <a:t>Tap-tap </a:t>
            </a:r>
            <a:r>
              <a:rPr lang="en-US" sz="3200" err="1"/>
              <a:t>situasjoner</a:t>
            </a:r>
            <a:r>
              <a:rPr lang="en-US" sz="3200"/>
              <a:t>; </a:t>
            </a:r>
            <a:r>
              <a:rPr lang="en-US" sz="3200" err="1"/>
              <a:t>kommunekamp</a:t>
            </a:r>
            <a:r>
              <a:rPr lang="en-US" sz="3200"/>
              <a:t> om </a:t>
            </a:r>
            <a:r>
              <a:rPr lang="en-US" sz="3200" err="1"/>
              <a:t>utbyggernes</a:t>
            </a:r>
            <a:r>
              <a:rPr lang="en-US" sz="3200"/>
              <a:t> (</a:t>
            </a:r>
            <a:r>
              <a:rPr lang="en-US" sz="3200" err="1"/>
              <a:t>mulige</a:t>
            </a:r>
            <a:r>
              <a:rPr lang="en-US" sz="3200"/>
              <a:t>) </a:t>
            </a:r>
            <a:r>
              <a:rPr lang="en-US" sz="3200" err="1"/>
              <a:t>gunst</a:t>
            </a:r>
            <a:r>
              <a:rPr lang="en-US" sz="3200"/>
              <a:t>…</a:t>
            </a:r>
            <a:endParaRPr lang="nb-NO" sz="3200"/>
          </a:p>
        </p:txBody>
      </p:sp>
      <p:sp>
        <p:nvSpPr>
          <p:cNvPr id="3" name="Content Placeholder 2">
            <a:extLst>
              <a:ext uri="{FF2B5EF4-FFF2-40B4-BE49-F238E27FC236}">
                <a16:creationId xmlns:a16="http://schemas.microsoft.com/office/drawing/2014/main" id="{9FFC0ED3-6330-5695-3CF0-53E991677DF4}"/>
              </a:ext>
            </a:extLst>
          </p:cNvPr>
          <p:cNvSpPr>
            <a:spLocks noGrp="1"/>
          </p:cNvSpPr>
          <p:nvPr>
            <p:ph idx="1"/>
          </p:nvPr>
        </p:nvSpPr>
        <p:spPr/>
        <p:txBody>
          <a:bodyPr/>
          <a:lstStyle/>
          <a:p>
            <a:endParaRPr lang="nb-NO"/>
          </a:p>
        </p:txBody>
      </p:sp>
      <p:pic>
        <p:nvPicPr>
          <p:cNvPr id="6" name="Picture 5">
            <a:extLst>
              <a:ext uri="{FF2B5EF4-FFF2-40B4-BE49-F238E27FC236}">
                <a16:creationId xmlns:a16="http://schemas.microsoft.com/office/drawing/2014/main" id="{DA536731-98D1-9F3F-8040-EB237304243E}"/>
              </a:ext>
            </a:extLst>
          </p:cNvPr>
          <p:cNvPicPr>
            <a:picLocks noChangeAspect="1"/>
          </p:cNvPicPr>
          <p:nvPr/>
        </p:nvPicPr>
        <p:blipFill rotWithShape="1">
          <a:blip r:embed="rId2"/>
          <a:srcRect l="1112" t="17428" r="6144" b="12157"/>
          <a:stretch/>
        </p:blipFill>
        <p:spPr>
          <a:xfrm>
            <a:off x="400424" y="1267005"/>
            <a:ext cx="8480612" cy="3621743"/>
          </a:xfrm>
          <a:prstGeom prst="rect">
            <a:avLst/>
          </a:prstGeom>
        </p:spPr>
      </p:pic>
    </p:spTree>
    <p:extLst>
      <p:ext uri="{BB962C8B-B14F-4D97-AF65-F5344CB8AC3E}">
        <p14:creationId xmlns:p14="http://schemas.microsoft.com/office/powerpoint/2010/main" val="3712884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BD4BA-2F67-1917-88C3-CC9932AF09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3AF45C-54EA-B80A-E188-DF57CD1AF792}"/>
              </a:ext>
            </a:extLst>
          </p:cNvPr>
          <p:cNvSpPr>
            <a:spLocks noGrp="1"/>
          </p:cNvSpPr>
          <p:nvPr>
            <p:ph type="title"/>
          </p:nvPr>
        </p:nvSpPr>
        <p:spPr>
          <a:xfrm>
            <a:off x="1203268" y="934379"/>
            <a:ext cx="7077472" cy="489701"/>
          </a:xfrm>
        </p:spPr>
        <p:txBody>
          <a:bodyPr/>
          <a:lstStyle/>
          <a:p>
            <a:r>
              <a:rPr lang="nb-NO" sz="4000" dirty="0"/>
              <a:t>‘Perverse </a:t>
            </a:r>
            <a:br>
              <a:rPr lang="nb-NO" sz="4000" dirty="0"/>
            </a:br>
            <a:r>
              <a:rPr lang="nb-NO" sz="4000" dirty="0"/>
              <a:t>insentiver’</a:t>
            </a:r>
          </a:p>
        </p:txBody>
      </p:sp>
      <p:sp>
        <p:nvSpPr>
          <p:cNvPr id="3" name="Content Placeholder 2">
            <a:extLst>
              <a:ext uri="{FF2B5EF4-FFF2-40B4-BE49-F238E27FC236}">
                <a16:creationId xmlns:a16="http://schemas.microsoft.com/office/drawing/2014/main" id="{7C638E72-1C83-2D35-9A90-CC9379AFA387}"/>
              </a:ext>
            </a:extLst>
          </p:cNvPr>
          <p:cNvSpPr>
            <a:spLocks noGrp="1"/>
          </p:cNvSpPr>
          <p:nvPr>
            <p:ph idx="1"/>
          </p:nvPr>
        </p:nvSpPr>
        <p:spPr/>
        <p:txBody>
          <a:bodyPr/>
          <a:lstStyle/>
          <a:p>
            <a:endParaRPr lang="nb-NO"/>
          </a:p>
        </p:txBody>
      </p:sp>
      <p:pic>
        <p:nvPicPr>
          <p:cNvPr id="10" name="Picture 9">
            <a:extLst>
              <a:ext uri="{FF2B5EF4-FFF2-40B4-BE49-F238E27FC236}">
                <a16:creationId xmlns:a16="http://schemas.microsoft.com/office/drawing/2014/main" id="{A28E345D-3A76-1232-E8F5-84ED1411C351}"/>
              </a:ext>
            </a:extLst>
          </p:cNvPr>
          <p:cNvPicPr>
            <a:picLocks noChangeAspect="1"/>
          </p:cNvPicPr>
          <p:nvPr/>
        </p:nvPicPr>
        <p:blipFill rotWithShape="1">
          <a:blip r:embed="rId2"/>
          <a:srcRect l="38975" t="14859" r="40550" b="50759"/>
          <a:stretch/>
        </p:blipFill>
        <p:spPr>
          <a:xfrm>
            <a:off x="395536" y="1519690"/>
            <a:ext cx="4573161" cy="3613879"/>
          </a:xfrm>
          <a:prstGeom prst="rect">
            <a:avLst/>
          </a:prstGeom>
        </p:spPr>
      </p:pic>
      <p:pic>
        <p:nvPicPr>
          <p:cNvPr id="12" name="Picture 11">
            <a:extLst>
              <a:ext uri="{FF2B5EF4-FFF2-40B4-BE49-F238E27FC236}">
                <a16:creationId xmlns:a16="http://schemas.microsoft.com/office/drawing/2014/main" id="{5DA62699-33BD-2FD5-7D04-30EC8B96C66A}"/>
              </a:ext>
            </a:extLst>
          </p:cNvPr>
          <p:cNvPicPr>
            <a:picLocks noChangeAspect="1"/>
          </p:cNvPicPr>
          <p:nvPr/>
        </p:nvPicPr>
        <p:blipFill rotWithShape="1">
          <a:blip r:embed="rId3"/>
          <a:srcRect l="40550" t="8924" r="47638" b="56694"/>
          <a:stretch/>
        </p:blipFill>
        <p:spPr>
          <a:xfrm>
            <a:off x="5262029" y="-182652"/>
            <a:ext cx="3888431" cy="5326152"/>
          </a:xfrm>
          <a:prstGeom prst="rect">
            <a:avLst/>
          </a:prstGeom>
        </p:spPr>
      </p:pic>
    </p:spTree>
    <p:extLst>
      <p:ext uri="{BB962C8B-B14F-4D97-AF65-F5344CB8AC3E}">
        <p14:creationId xmlns:p14="http://schemas.microsoft.com/office/powerpoint/2010/main" val="2053671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38F19-86F7-58CF-84CC-E5F56E2B7B3D}"/>
              </a:ext>
            </a:extLst>
          </p:cNvPr>
          <p:cNvSpPr>
            <a:spLocks noGrp="1"/>
          </p:cNvSpPr>
          <p:nvPr>
            <p:ph type="title"/>
          </p:nvPr>
        </p:nvSpPr>
        <p:spPr>
          <a:xfrm>
            <a:off x="638719" y="748012"/>
            <a:ext cx="8107716" cy="489701"/>
          </a:xfrm>
        </p:spPr>
        <p:txBody>
          <a:bodyPr/>
          <a:lstStyle/>
          <a:p>
            <a:r>
              <a:rPr lang="en-US" sz="3200" dirty="0" err="1"/>
              <a:t>Natur</a:t>
            </a:r>
            <a:r>
              <a:rPr lang="en-US" sz="3200" dirty="0"/>
              <a:t> og </a:t>
            </a:r>
            <a:r>
              <a:rPr lang="en-US" sz="3200" dirty="0" err="1"/>
              <a:t>miljø</a:t>
            </a:r>
            <a:r>
              <a:rPr lang="en-US" sz="3200" dirty="0"/>
              <a:t> </a:t>
            </a:r>
            <a:r>
              <a:rPr lang="en-US" sz="3200" dirty="0" err="1"/>
              <a:t>som</a:t>
            </a:r>
            <a:r>
              <a:rPr lang="en-US" sz="3200" dirty="0"/>
              <a:t> ‘</a:t>
            </a:r>
            <a:r>
              <a:rPr lang="en-US" sz="3200" dirty="0" err="1"/>
              <a:t>særinteresse</a:t>
            </a:r>
            <a:r>
              <a:rPr lang="en-US" sz="3200" dirty="0"/>
              <a:t>’    – ‘</a:t>
            </a:r>
            <a:r>
              <a:rPr lang="en-US" sz="3200" dirty="0" err="1"/>
              <a:t>makta</a:t>
            </a:r>
            <a:r>
              <a:rPr lang="en-US" sz="3200" dirty="0"/>
              <a:t>’ </a:t>
            </a:r>
            <a:r>
              <a:rPr lang="en-US" sz="3200" dirty="0" err="1"/>
              <a:t>har</a:t>
            </a:r>
            <a:r>
              <a:rPr lang="en-US" sz="3200" dirty="0"/>
              <a:t> </a:t>
            </a:r>
            <a:r>
              <a:rPr lang="en-US" sz="3200" dirty="0" err="1"/>
              <a:t>andre</a:t>
            </a:r>
            <a:r>
              <a:rPr lang="en-US" sz="3200" dirty="0"/>
              <a:t> </a:t>
            </a:r>
            <a:r>
              <a:rPr lang="en-US" sz="3200" dirty="0" err="1"/>
              <a:t>prioriteringer</a:t>
            </a:r>
            <a:endParaRPr lang="nb-NO" sz="3200" dirty="0"/>
          </a:p>
        </p:txBody>
      </p:sp>
      <p:pic>
        <p:nvPicPr>
          <p:cNvPr id="6" name="Picture 5">
            <a:extLst>
              <a:ext uri="{FF2B5EF4-FFF2-40B4-BE49-F238E27FC236}">
                <a16:creationId xmlns:a16="http://schemas.microsoft.com/office/drawing/2014/main" id="{1A463097-2B1E-F237-B3BC-73AF21C7A720}"/>
              </a:ext>
            </a:extLst>
          </p:cNvPr>
          <p:cNvPicPr>
            <a:picLocks noChangeAspect="1"/>
          </p:cNvPicPr>
          <p:nvPr/>
        </p:nvPicPr>
        <p:blipFill rotWithShape="1">
          <a:blip r:embed="rId2"/>
          <a:srcRect l="27983" t="23754" r="29748" b="5285"/>
          <a:stretch/>
        </p:blipFill>
        <p:spPr>
          <a:xfrm>
            <a:off x="2478535" y="1348343"/>
            <a:ext cx="3865070" cy="3649917"/>
          </a:xfrm>
          <a:prstGeom prst="rect">
            <a:avLst/>
          </a:prstGeom>
        </p:spPr>
      </p:pic>
    </p:spTree>
    <p:extLst>
      <p:ext uri="{BB962C8B-B14F-4D97-AF65-F5344CB8AC3E}">
        <p14:creationId xmlns:p14="http://schemas.microsoft.com/office/powerpoint/2010/main" val="3884295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696BA-9110-5A35-D3BA-7F46076211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1CFAF-7CC0-75B5-BD15-F990CA8BE6E7}"/>
              </a:ext>
            </a:extLst>
          </p:cNvPr>
          <p:cNvSpPr>
            <a:spLocks noGrp="1"/>
          </p:cNvSpPr>
          <p:nvPr>
            <p:ph type="title"/>
          </p:nvPr>
        </p:nvSpPr>
        <p:spPr>
          <a:xfrm>
            <a:off x="393076" y="539071"/>
            <a:ext cx="9005365" cy="367545"/>
          </a:xfrm>
        </p:spPr>
        <p:txBody>
          <a:bodyPr/>
          <a:lstStyle/>
          <a:p>
            <a:r>
              <a:rPr lang="en-US" sz="3200" dirty="0" err="1"/>
              <a:t>Sektorenes</a:t>
            </a:r>
            <a:r>
              <a:rPr lang="en-US" sz="3200" dirty="0"/>
              <a:t> (vid)</a:t>
            </a:r>
            <a:r>
              <a:rPr lang="en-US" sz="3200" dirty="0" err="1"/>
              <a:t>underlige</a:t>
            </a:r>
            <a:r>
              <a:rPr lang="en-US" sz="3200" dirty="0"/>
              <a:t> </a:t>
            </a:r>
            <a:r>
              <a:rPr lang="en-US" sz="3200" dirty="0" err="1"/>
              <a:t>frikobling</a:t>
            </a:r>
            <a:r>
              <a:rPr lang="en-US" sz="3200" dirty="0"/>
              <a:t>…</a:t>
            </a:r>
            <a:endParaRPr lang="nb-NO" sz="3200" dirty="0"/>
          </a:p>
        </p:txBody>
      </p:sp>
      <p:sp>
        <p:nvSpPr>
          <p:cNvPr id="3" name="Content Placeholder 2">
            <a:extLst>
              <a:ext uri="{FF2B5EF4-FFF2-40B4-BE49-F238E27FC236}">
                <a16:creationId xmlns:a16="http://schemas.microsoft.com/office/drawing/2014/main" id="{837AF42B-2971-7E4F-6879-658DB90A3FB9}"/>
              </a:ext>
            </a:extLst>
          </p:cNvPr>
          <p:cNvSpPr>
            <a:spLocks noGrp="1"/>
          </p:cNvSpPr>
          <p:nvPr>
            <p:ph idx="1"/>
          </p:nvPr>
        </p:nvSpPr>
        <p:spPr/>
        <p:txBody>
          <a:bodyPr/>
          <a:lstStyle/>
          <a:p>
            <a:endParaRPr lang="nb-NO"/>
          </a:p>
        </p:txBody>
      </p:sp>
      <p:pic>
        <p:nvPicPr>
          <p:cNvPr id="1026" name="Picture 2">
            <a:extLst>
              <a:ext uri="{FF2B5EF4-FFF2-40B4-BE49-F238E27FC236}">
                <a16:creationId xmlns:a16="http://schemas.microsoft.com/office/drawing/2014/main" id="{D723DB4B-34FA-4F75-4DB0-FF8BFC191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229" y="1065476"/>
            <a:ext cx="7401311" cy="376586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4BC86F3-67FA-FBBF-B471-5FC8E5DF52D5}"/>
              </a:ext>
            </a:extLst>
          </p:cNvPr>
          <p:cNvSpPr txBox="1"/>
          <p:nvPr/>
        </p:nvSpPr>
        <p:spPr>
          <a:xfrm>
            <a:off x="6292202" y="4737376"/>
            <a:ext cx="4572000" cy="369332"/>
          </a:xfrm>
          <a:prstGeom prst="rect">
            <a:avLst/>
          </a:prstGeom>
          <a:noFill/>
        </p:spPr>
        <p:txBody>
          <a:bodyPr wrap="square">
            <a:spAutoFit/>
          </a:bodyPr>
          <a:lstStyle/>
          <a:p>
            <a:r>
              <a:rPr lang="nb-NO" b="0" i="0" dirty="0">
                <a:solidFill>
                  <a:srgbClr val="6B7280"/>
                </a:solidFill>
                <a:effectLst/>
                <a:latin typeface="__Overpass_9107c3"/>
              </a:rPr>
              <a:t>Illustrasjon: Aud </a:t>
            </a:r>
            <a:r>
              <a:rPr lang="nb-NO" b="0" i="0" dirty="0" err="1">
                <a:solidFill>
                  <a:srgbClr val="6B7280"/>
                </a:solidFill>
                <a:effectLst/>
                <a:latin typeface="__Overpass_9107c3"/>
              </a:rPr>
              <a:t>Tennøy</a:t>
            </a:r>
            <a:r>
              <a:rPr lang="nb-NO" b="0" i="0" dirty="0">
                <a:solidFill>
                  <a:srgbClr val="6B7280"/>
                </a:solidFill>
                <a:effectLst/>
                <a:latin typeface="__Overpass_9107c3"/>
              </a:rPr>
              <a:t>, TØI</a:t>
            </a:r>
            <a:endParaRPr lang="nb-NO" dirty="0"/>
          </a:p>
        </p:txBody>
      </p:sp>
      <p:pic>
        <p:nvPicPr>
          <p:cNvPr id="1028" name="Picture 4">
            <a:extLst>
              <a:ext uri="{FF2B5EF4-FFF2-40B4-BE49-F238E27FC236}">
                <a16:creationId xmlns:a16="http://schemas.microsoft.com/office/drawing/2014/main" id="{77D7CFBA-AA44-4550-3094-BC1CD4CFA745}"/>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7902493" y="2968102"/>
            <a:ext cx="1150645" cy="1728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744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77A57-8405-79C1-3EB9-2E2FF2681161}"/>
              </a:ext>
            </a:extLst>
          </p:cNvPr>
          <p:cNvSpPr>
            <a:spLocks noGrp="1"/>
          </p:cNvSpPr>
          <p:nvPr>
            <p:ph type="title"/>
          </p:nvPr>
        </p:nvSpPr>
        <p:spPr>
          <a:xfrm>
            <a:off x="1080977" y="1616426"/>
            <a:ext cx="6584776" cy="2649941"/>
          </a:xfrm>
        </p:spPr>
        <p:txBody>
          <a:bodyPr/>
          <a:lstStyle/>
          <a:p>
            <a:pPr algn="ctr"/>
            <a:r>
              <a:rPr lang="en-US" dirty="0"/>
              <a:t>Men </a:t>
            </a:r>
            <a:r>
              <a:rPr lang="en-US" dirty="0" err="1"/>
              <a:t>hvor</a:t>
            </a:r>
            <a:r>
              <a:rPr lang="en-US" dirty="0"/>
              <a:t> </a:t>
            </a:r>
            <a:r>
              <a:rPr lang="en-US" dirty="0" err="1"/>
              <a:t>mye</a:t>
            </a:r>
            <a:r>
              <a:rPr lang="en-US" dirty="0"/>
              <a:t> </a:t>
            </a:r>
            <a:r>
              <a:rPr lang="en-US" dirty="0" err="1"/>
              <a:t>natur</a:t>
            </a:r>
            <a:r>
              <a:rPr lang="en-US" dirty="0"/>
              <a:t> </a:t>
            </a:r>
            <a:r>
              <a:rPr lang="en-US" dirty="0" err="1"/>
              <a:t>trenger</a:t>
            </a:r>
            <a:r>
              <a:rPr lang="en-US" dirty="0"/>
              <a:t> vi, </a:t>
            </a:r>
            <a:r>
              <a:rPr lang="en-US" dirty="0" err="1"/>
              <a:t>egentlig</a:t>
            </a:r>
            <a:r>
              <a:rPr lang="en-US" dirty="0"/>
              <a:t>?</a:t>
            </a:r>
            <a:endParaRPr lang="nb-NO" dirty="0"/>
          </a:p>
        </p:txBody>
      </p:sp>
    </p:spTree>
    <p:extLst>
      <p:ext uri="{BB962C8B-B14F-4D97-AF65-F5344CB8AC3E}">
        <p14:creationId xmlns:p14="http://schemas.microsoft.com/office/powerpoint/2010/main" val="293518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C7484-811E-C162-C28D-033CC98792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FEFD6D-1594-00D1-BF42-B5390DE69C18}"/>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250D79EC-CA14-444F-C545-A5009D30A01A}"/>
              </a:ext>
            </a:extLst>
          </p:cNvPr>
          <p:cNvSpPr>
            <a:spLocks noGrp="1"/>
          </p:cNvSpPr>
          <p:nvPr>
            <p:ph idx="1"/>
          </p:nvPr>
        </p:nvSpPr>
        <p:spPr/>
        <p:txBody>
          <a:bodyPr/>
          <a:lstStyle/>
          <a:p>
            <a:endParaRPr lang="nb-NO"/>
          </a:p>
        </p:txBody>
      </p:sp>
      <p:pic>
        <p:nvPicPr>
          <p:cNvPr id="6" name="Picture 5">
            <a:extLst>
              <a:ext uri="{FF2B5EF4-FFF2-40B4-BE49-F238E27FC236}">
                <a16:creationId xmlns:a16="http://schemas.microsoft.com/office/drawing/2014/main" id="{885A6D5D-45CC-6C1C-C385-08429D10F39C}"/>
              </a:ext>
            </a:extLst>
          </p:cNvPr>
          <p:cNvPicPr>
            <a:picLocks noChangeAspect="1"/>
          </p:cNvPicPr>
          <p:nvPr/>
        </p:nvPicPr>
        <p:blipFill rotWithShape="1">
          <a:blip r:embed="rId3"/>
          <a:srcRect l="55512" t="55137" r="22438" b="14042"/>
          <a:stretch/>
        </p:blipFill>
        <p:spPr>
          <a:xfrm>
            <a:off x="-236534" y="-20538"/>
            <a:ext cx="9633070" cy="6192688"/>
          </a:xfrm>
          <a:prstGeom prst="rect">
            <a:avLst/>
          </a:prstGeom>
        </p:spPr>
      </p:pic>
      <p:pic>
        <p:nvPicPr>
          <p:cNvPr id="5" name="Picture 4">
            <a:extLst>
              <a:ext uri="{FF2B5EF4-FFF2-40B4-BE49-F238E27FC236}">
                <a16:creationId xmlns:a16="http://schemas.microsoft.com/office/drawing/2014/main" id="{894898FB-EEF8-5424-2CE2-ED2403C07FCD}"/>
              </a:ext>
            </a:extLst>
          </p:cNvPr>
          <p:cNvPicPr>
            <a:picLocks noChangeAspect="1"/>
          </p:cNvPicPr>
          <p:nvPr/>
        </p:nvPicPr>
        <p:blipFill rotWithShape="1">
          <a:blip r:embed="rId4"/>
          <a:srcRect l="50787" t="25157" r="28738" b="23400"/>
          <a:stretch/>
        </p:blipFill>
        <p:spPr>
          <a:xfrm>
            <a:off x="7592607" y="2907298"/>
            <a:ext cx="1515897" cy="2142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07BBA4A5-C0E8-53C9-7A1C-29A697B3A0E5}"/>
              </a:ext>
            </a:extLst>
          </p:cNvPr>
          <p:cNvPicPr>
            <a:picLocks noChangeAspect="1"/>
          </p:cNvPicPr>
          <p:nvPr/>
        </p:nvPicPr>
        <p:blipFill rotWithShape="1">
          <a:blip r:embed="rId5"/>
          <a:srcRect l="50787" t="25156" r="28738" b="25156"/>
          <a:stretch/>
        </p:blipFill>
        <p:spPr>
          <a:xfrm>
            <a:off x="7581654" y="699542"/>
            <a:ext cx="1523202" cy="20792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14088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E91BC-0773-3A4B-378F-ED09BD9A74E1}"/>
            </a:ext>
          </a:extLst>
        </p:cNvPr>
        <p:cNvGrpSpPr/>
        <p:nvPr/>
      </p:nvGrpSpPr>
      <p:grpSpPr>
        <a:xfrm>
          <a:off x="0" y="0"/>
          <a:ext cx="0" cy="0"/>
          <a:chOff x="0" y="0"/>
          <a:chExt cx="0" cy="0"/>
        </a:xfrm>
      </p:grpSpPr>
      <p:sp>
        <p:nvSpPr>
          <p:cNvPr id="13" name="Plassholder for innhold 12">
            <a:extLst>
              <a:ext uri="{FF2B5EF4-FFF2-40B4-BE49-F238E27FC236}">
                <a16:creationId xmlns:a16="http://schemas.microsoft.com/office/drawing/2014/main" id="{1230D147-5D11-0265-4100-EB27AF970156}"/>
              </a:ext>
            </a:extLst>
          </p:cNvPr>
          <p:cNvSpPr>
            <a:spLocks noGrp="1"/>
          </p:cNvSpPr>
          <p:nvPr>
            <p:ph idx="1"/>
          </p:nvPr>
        </p:nvSpPr>
        <p:spPr>
          <a:xfrm>
            <a:off x="628650" y="1369219"/>
            <a:ext cx="6755851" cy="3263504"/>
          </a:xfrm>
        </p:spPr>
        <p:txBody>
          <a:bodyPr/>
          <a:lstStyle/>
          <a:p>
            <a:r>
              <a:rPr lang="nb-NO"/>
              <a:t>Tap av natur truer samfunnet og velferden</a:t>
            </a:r>
          </a:p>
          <a:p>
            <a:r>
              <a:rPr lang="nb-NO"/>
              <a:t>Økonomien er sentral i den grønne omstillingen, som preges av flere kilder til usikkerhet</a:t>
            </a:r>
          </a:p>
          <a:p>
            <a:r>
              <a:rPr lang="nb-NO"/>
              <a:t>En risikotilnærming er nyttig for å analysere og håndtere usikkerhet</a:t>
            </a:r>
          </a:p>
          <a:p>
            <a:r>
              <a:rPr lang="nb-NO"/>
              <a:t>Naturrisiko treffer sektorer og næringer, men også samfunnet som helhet </a:t>
            </a:r>
          </a:p>
          <a:p>
            <a:r>
              <a:rPr lang="nb-NO"/>
              <a:t>Risikoanalyser støtte den enkelte aktørs beslutningsprosess, og myndighetenes utøvelse av føre-var-prinsippet </a:t>
            </a:r>
          </a:p>
          <a:p>
            <a:endParaRPr lang="nb-NO"/>
          </a:p>
        </p:txBody>
      </p:sp>
      <p:sp>
        <p:nvSpPr>
          <p:cNvPr id="14" name="Plassholder for tekst 13">
            <a:extLst>
              <a:ext uri="{FF2B5EF4-FFF2-40B4-BE49-F238E27FC236}">
                <a16:creationId xmlns:a16="http://schemas.microsoft.com/office/drawing/2014/main" id="{CDD19DCA-A141-9D07-EE98-CB3309BE9E9D}"/>
              </a:ext>
            </a:extLst>
          </p:cNvPr>
          <p:cNvSpPr>
            <a:spLocks noGrp="1"/>
          </p:cNvSpPr>
          <p:nvPr>
            <p:ph type="body" sz="quarter" idx="15"/>
          </p:nvPr>
        </p:nvSpPr>
        <p:spPr/>
        <p:txBody>
          <a:bodyPr/>
          <a:lstStyle/>
          <a:p>
            <a:endParaRPr lang="nb-NO"/>
          </a:p>
        </p:txBody>
      </p:sp>
      <p:sp>
        <p:nvSpPr>
          <p:cNvPr id="5" name="Plassholder for bunntekst 4">
            <a:extLst>
              <a:ext uri="{FF2B5EF4-FFF2-40B4-BE49-F238E27FC236}">
                <a16:creationId xmlns:a16="http://schemas.microsoft.com/office/drawing/2014/main" id="{A07DB5AE-81E6-2174-4381-17E381492ED3}"/>
              </a:ext>
            </a:extLst>
          </p:cNvPr>
          <p:cNvSpPr>
            <a:spLocks noGrp="1"/>
          </p:cNvSpPr>
          <p:nvPr>
            <p:ph type="ftr" sz="quarter" idx="3"/>
          </p:nvPr>
        </p:nvSpPr>
        <p:spPr/>
        <p:txBody>
          <a:bodyPr/>
          <a:lstStyle/>
          <a:p>
            <a:pPr defTabSz="685800">
              <a:defRPr/>
            </a:pPr>
            <a:r>
              <a:rPr lang="nb-NO" cap="none" spc="0">
                <a:solidFill>
                  <a:srgbClr val="FFFFFF"/>
                </a:solidFill>
              </a:rPr>
              <a:t>Naturrisikoutvalget</a:t>
            </a:r>
          </a:p>
        </p:txBody>
      </p:sp>
      <p:sp>
        <p:nvSpPr>
          <p:cNvPr id="6" name="Plassholder for dato 5">
            <a:extLst>
              <a:ext uri="{FF2B5EF4-FFF2-40B4-BE49-F238E27FC236}">
                <a16:creationId xmlns:a16="http://schemas.microsoft.com/office/drawing/2014/main" id="{902ADC5B-8BC2-E834-A192-7D89102B009B}"/>
              </a:ext>
            </a:extLst>
          </p:cNvPr>
          <p:cNvSpPr>
            <a:spLocks noGrp="1"/>
          </p:cNvSpPr>
          <p:nvPr>
            <p:ph type="dt" sz="half" idx="2"/>
          </p:nvPr>
        </p:nvSpPr>
        <p:spPr/>
        <p:txBody>
          <a:bodyPr/>
          <a:lstStyle/>
          <a:p>
            <a:pPr defTabSz="685800">
              <a:defRPr/>
            </a:pPr>
            <a:fld id="{C5CD263C-DA45-4D89-AD40-D1EA1DC08896}" type="datetime1">
              <a:rPr lang="nb-NO">
                <a:solidFill>
                  <a:srgbClr val="FFFFFF"/>
                </a:solidFill>
              </a:rPr>
              <a:pPr defTabSz="685800">
                <a:defRPr/>
              </a:pPr>
              <a:t>12.08.2024</a:t>
            </a:fld>
            <a:endParaRPr lang="nb-NO">
              <a:solidFill>
                <a:srgbClr val="FFFFFF"/>
              </a:solidFill>
            </a:endParaRPr>
          </a:p>
        </p:txBody>
      </p:sp>
      <p:sp>
        <p:nvSpPr>
          <p:cNvPr id="7" name="Plassholder for lysbildenummer 6">
            <a:extLst>
              <a:ext uri="{FF2B5EF4-FFF2-40B4-BE49-F238E27FC236}">
                <a16:creationId xmlns:a16="http://schemas.microsoft.com/office/drawing/2014/main" id="{2A323DAD-DA0D-EF9E-0E2F-02EDF78B4E94}"/>
              </a:ext>
            </a:extLst>
          </p:cNvPr>
          <p:cNvSpPr>
            <a:spLocks noGrp="1"/>
          </p:cNvSpPr>
          <p:nvPr>
            <p:ph type="sldNum" sz="quarter" idx="4"/>
          </p:nvPr>
        </p:nvSpPr>
        <p:spPr/>
        <p:txBody>
          <a:bodyPr/>
          <a:lstStyle/>
          <a:p>
            <a:pPr defTabSz="685800">
              <a:defRPr/>
            </a:pPr>
            <a:fld id="{29E3B291-050D-4A82-B0A1-DB349FC61753}" type="slidenum">
              <a:rPr lang="nb-NO" cap="none">
                <a:solidFill>
                  <a:srgbClr val="FFFFFF"/>
                </a:solidFill>
              </a:rPr>
              <a:pPr defTabSz="685800">
                <a:defRPr/>
              </a:pPr>
              <a:t>23</a:t>
            </a:fld>
            <a:endParaRPr lang="nb-NO" cap="none">
              <a:solidFill>
                <a:srgbClr val="FFFFFF"/>
              </a:solidFill>
            </a:endParaRPr>
          </a:p>
        </p:txBody>
      </p:sp>
      <p:sp>
        <p:nvSpPr>
          <p:cNvPr id="9" name="Rektangel 8">
            <a:extLst>
              <a:ext uri="{FF2B5EF4-FFF2-40B4-BE49-F238E27FC236}">
                <a16:creationId xmlns:a16="http://schemas.microsoft.com/office/drawing/2014/main" id="{B7AEF3FE-58AF-76FB-217F-6E7EB203CE06}"/>
              </a:ext>
            </a:extLst>
          </p:cNvPr>
          <p:cNvSpPr/>
          <p:nvPr/>
        </p:nvSpPr>
        <p:spPr>
          <a:xfrm>
            <a:off x="0" y="-92546"/>
            <a:ext cx="9144000" cy="5158503"/>
          </a:xfrm>
          <a:prstGeom prst="rect">
            <a:avLst/>
          </a:prstGeom>
          <a:solidFill>
            <a:srgbClr val="002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nb-NO" sz="4050" i="1">
              <a:solidFill>
                <a:srgbClr val="FFFFFF"/>
              </a:solidFill>
              <a:latin typeface="Arial"/>
            </a:endParaRPr>
          </a:p>
        </p:txBody>
      </p:sp>
      <p:sp>
        <p:nvSpPr>
          <p:cNvPr id="4" name="TekstSylinder 3">
            <a:extLst>
              <a:ext uri="{FF2B5EF4-FFF2-40B4-BE49-F238E27FC236}">
                <a16:creationId xmlns:a16="http://schemas.microsoft.com/office/drawing/2014/main" id="{6E41A5D3-CCB6-AA64-588C-020BD67748B5}"/>
              </a:ext>
            </a:extLst>
          </p:cNvPr>
          <p:cNvSpPr txBox="1"/>
          <p:nvPr/>
        </p:nvSpPr>
        <p:spPr>
          <a:xfrm>
            <a:off x="-158880" y="51470"/>
            <a:ext cx="2590475" cy="6324808"/>
          </a:xfrm>
          <a:prstGeom prst="rect">
            <a:avLst/>
          </a:prstGeom>
          <a:noFill/>
        </p:spPr>
        <p:txBody>
          <a:bodyPr wrap="square">
            <a:spAutoFit/>
          </a:bodyPr>
          <a:lstStyle/>
          <a:p>
            <a:pPr algn="ctr" defTabSz="685800">
              <a:defRPr/>
            </a:pPr>
            <a:r>
              <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rPr>
              <a:t>Vår økonomi </a:t>
            </a:r>
          </a:p>
          <a:p>
            <a:pPr algn="ctr" defTabSz="685800">
              <a:defRPr/>
            </a:pPr>
            <a:r>
              <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rPr>
              <a:t>og velferd er </a:t>
            </a:r>
          </a:p>
          <a:p>
            <a:pPr algn="ctr" defTabSz="685800">
              <a:defRPr/>
            </a:pPr>
            <a:r>
              <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rPr>
              <a:t>helt avhengig </a:t>
            </a:r>
          </a:p>
          <a:p>
            <a:pPr algn="ctr" defTabSz="685800">
              <a:defRPr/>
            </a:pPr>
            <a:r>
              <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rPr>
              <a:t>av naturen.</a:t>
            </a:r>
          </a:p>
          <a:p>
            <a:pPr algn="ctr" defTabSz="685800">
              <a:defRPr/>
            </a:pPr>
            <a:endPar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algn="ctr" defTabSz="685800">
              <a:defRPr/>
            </a:pPr>
            <a:r>
              <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rPr>
              <a:t>Samtidig </a:t>
            </a:r>
          </a:p>
          <a:p>
            <a:pPr algn="ctr" defTabSz="685800">
              <a:defRPr/>
            </a:pPr>
            <a:r>
              <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rPr>
              <a:t>skader vi den.</a:t>
            </a:r>
          </a:p>
          <a:p>
            <a:pPr algn="ctr" defTabSz="685800">
              <a:defRPr/>
            </a:pPr>
            <a:endPar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algn="ctr" defTabSz="685800">
              <a:defRPr/>
            </a:pPr>
            <a:r>
              <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rPr>
              <a:t>Dette medfører risiko. </a:t>
            </a:r>
          </a:p>
          <a:p>
            <a:pPr algn="ctr" defTabSz="685800">
              <a:defRPr/>
            </a:pPr>
            <a:endPar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algn="ctr" defTabSz="685800">
              <a:defRPr/>
            </a:pPr>
            <a:r>
              <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rPr>
              <a:t>Som vi må være klar over, og ta hensyn til!</a:t>
            </a:r>
          </a:p>
          <a:p>
            <a:pPr algn="ctr" defTabSz="685800">
              <a:defRPr/>
            </a:pPr>
            <a:endPar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algn="ctr" defTabSz="685800">
              <a:defRPr/>
            </a:pPr>
            <a:endParaRPr lang="nb-NO" sz="2250" i="1">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algn="ctr" defTabSz="685800">
              <a:defRPr/>
            </a:pPr>
            <a:endParaRPr lang="nb-NO" sz="225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pPr algn="ctr" defTabSz="685800">
              <a:defRPr/>
            </a:pPr>
            <a:endParaRPr lang="nb-NO" sz="225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1" name="Bilde 20">
            <a:extLst>
              <a:ext uri="{FF2B5EF4-FFF2-40B4-BE49-F238E27FC236}">
                <a16:creationId xmlns:a16="http://schemas.microsoft.com/office/drawing/2014/main" id="{FD2EF518-5F10-BA63-6261-59A473883435}"/>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272714" y="-15003"/>
            <a:ext cx="6871284" cy="5158501"/>
          </a:xfrm>
          <a:prstGeom prst="rect">
            <a:avLst/>
          </a:prstGeom>
        </p:spPr>
      </p:pic>
    </p:spTree>
    <p:extLst>
      <p:ext uri="{BB962C8B-B14F-4D97-AF65-F5344CB8AC3E}">
        <p14:creationId xmlns:p14="http://schemas.microsoft.com/office/powerpoint/2010/main" val="12545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8B7BAA-18A0-4B00-91A8-B20954A68E66}"/>
              </a:ext>
            </a:extLst>
          </p:cNvPr>
          <p:cNvSpPr>
            <a:spLocks noGrp="1"/>
          </p:cNvSpPr>
          <p:nvPr>
            <p:ph type="sldNum" sz="quarter" idx="12"/>
          </p:nvPr>
        </p:nvSpPr>
        <p:spPr/>
        <p:txBody>
          <a:bodyPr/>
          <a:lstStyle/>
          <a:p>
            <a:pPr defTabSz="685800">
              <a:defRPr/>
            </a:pPr>
            <a:fld id="{5751DFAA-887F-4071-8EAD-E8CA316FCF06}" type="slidenum">
              <a:rPr lang="nb-NO">
                <a:solidFill>
                  <a:srgbClr val="003C65"/>
                </a:solidFill>
                <a:latin typeface="Calibri"/>
              </a:rPr>
              <a:pPr defTabSz="685800">
                <a:defRPr/>
              </a:pPr>
              <a:t>24</a:t>
            </a:fld>
            <a:endParaRPr lang="nb-NO">
              <a:solidFill>
                <a:srgbClr val="003C65"/>
              </a:solidFill>
              <a:latin typeface="Calibri"/>
            </a:endParaRPr>
          </a:p>
        </p:txBody>
      </p:sp>
      <p:sp>
        <p:nvSpPr>
          <p:cNvPr id="3" name="Tittel 1">
            <a:extLst>
              <a:ext uri="{FF2B5EF4-FFF2-40B4-BE49-F238E27FC236}">
                <a16:creationId xmlns:a16="http://schemas.microsoft.com/office/drawing/2014/main" id="{D4348825-0794-8A13-316F-AC2D37221030}"/>
              </a:ext>
            </a:extLst>
          </p:cNvPr>
          <p:cNvSpPr txBox="1">
            <a:spLocks/>
          </p:cNvSpPr>
          <p:nvPr/>
        </p:nvSpPr>
        <p:spPr>
          <a:xfrm>
            <a:off x="433137" y="368621"/>
            <a:ext cx="7034090" cy="620017"/>
          </a:xfrm>
          <a:prstGeom prst="rect">
            <a:avLst/>
          </a:prstGeom>
          <a:noFill/>
        </p:spPr>
        <p:txBody>
          <a:bodyPr vert="horz" wrap="square" lIns="0" tIns="0" rIns="0" bIns="202541" rtlCol="0" anchor="ctr" anchorCtr="0">
            <a:spAutoFit/>
          </a:bodyPr>
          <a:lst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a:lstStyle>
          <a:p>
            <a:pPr defTabSz="685903">
              <a:defRPr/>
            </a:pPr>
            <a:r>
              <a:rPr lang="nb-NO" sz="2700" b="1" dirty="0">
                <a:solidFill>
                  <a:srgbClr val="275B71"/>
                </a:solidFill>
                <a:latin typeface="Arial Black" panose="020B0A04020102020204" pitchFamily="34" charset="0"/>
                <a:cs typeface="Calibri"/>
              </a:rPr>
              <a:t>Det lønner seg å ta vare på natur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6FF59655-D560-088F-8B0A-8A6785B9ABEE}"/>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389876" y="4490774"/>
            <a:ext cx="549728" cy="549728"/>
          </a:xfrm>
          <a:prstGeom prst="rect">
            <a:avLst/>
          </a:prstGeom>
        </p:spPr>
      </p:pic>
      <p:pic>
        <p:nvPicPr>
          <p:cNvPr id="5" name="Picture 4">
            <a:extLst>
              <a:ext uri="{FF2B5EF4-FFF2-40B4-BE49-F238E27FC236}">
                <a16:creationId xmlns:a16="http://schemas.microsoft.com/office/drawing/2014/main" id="{506E18F1-92FC-5B3F-3164-D49603829D2C}"/>
              </a:ext>
            </a:extLst>
          </p:cNvPr>
          <p:cNvPicPr>
            <a:picLocks noChangeAspect="1"/>
          </p:cNvPicPr>
          <p:nvPr/>
        </p:nvPicPr>
        <p:blipFill rotWithShape="1">
          <a:blip r:embed="rId3"/>
          <a:srcRect l="31100" t="31800" r="9838" b="25325"/>
          <a:stretch/>
        </p:blipFill>
        <p:spPr>
          <a:xfrm>
            <a:off x="344500" y="1092249"/>
            <a:ext cx="6368228" cy="2596679"/>
          </a:xfrm>
          <a:prstGeom prst="rect">
            <a:avLst/>
          </a:prstGeom>
        </p:spPr>
      </p:pic>
      <p:pic>
        <p:nvPicPr>
          <p:cNvPr id="6" name="Picture 5" descr="A screenshot of a computer screen&#10;&#10;Description automatically generated">
            <a:extLst>
              <a:ext uri="{FF2B5EF4-FFF2-40B4-BE49-F238E27FC236}">
                <a16:creationId xmlns:a16="http://schemas.microsoft.com/office/drawing/2014/main" id="{FCFFB8FF-470A-5F0B-E5D2-6CB9C1B09C60}"/>
              </a:ext>
            </a:extLst>
          </p:cNvPr>
          <p:cNvPicPr>
            <a:picLocks noChangeAspect="1"/>
          </p:cNvPicPr>
          <p:nvPr/>
        </p:nvPicPr>
        <p:blipFill>
          <a:blip r:embed="rId4"/>
          <a:stretch>
            <a:fillRect/>
          </a:stretch>
        </p:blipFill>
        <p:spPr>
          <a:xfrm>
            <a:off x="7110065" y="315076"/>
            <a:ext cx="1573796" cy="4103891"/>
          </a:xfrm>
          <a:prstGeom prst="rect">
            <a:avLst/>
          </a:prstGeom>
        </p:spPr>
      </p:pic>
      <p:sp>
        <p:nvSpPr>
          <p:cNvPr id="8" name="TextBox 11">
            <a:extLst>
              <a:ext uri="{FF2B5EF4-FFF2-40B4-BE49-F238E27FC236}">
                <a16:creationId xmlns:a16="http://schemas.microsoft.com/office/drawing/2014/main" id="{B1A05FA7-C2DD-CB03-5206-EC2561AA7D4D}"/>
              </a:ext>
            </a:extLst>
          </p:cNvPr>
          <p:cNvSpPr txBox="1"/>
          <p:nvPr/>
        </p:nvSpPr>
        <p:spPr>
          <a:xfrm>
            <a:off x="772168" y="3713563"/>
            <a:ext cx="2737439" cy="888705"/>
          </a:xfrm>
          <a:prstGeom prst="rect">
            <a:avLst/>
          </a:prstGeom>
          <a:solidFill>
            <a:srgbClr val="ED7D31"/>
          </a:solidFill>
          <a:ln w="38100">
            <a:solidFill>
              <a:srgbClr val="FFC000"/>
            </a:solidFill>
          </a:ln>
        </p:spPr>
        <p:txBody>
          <a:bodyPr wrap="square" lIns="68580" tIns="34290" rIns="68580" bIns="34290" rtlCol="0" anchor="t">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nb-NO" sz="1500" b="1" dirty="0">
                <a:solidFill>
                  <a:srgbClr val="11323E"/>
                </a:solidFill>
                <a:latin typeface="Open Sans"/>
                <a:ea typeface="Open Sans"/>
                <a:cs typeface="Open Sans"/>
              </a:rPr>
              <a:t>Skade fra naturtap *koster* 10% av verdens samlede økonomi årlig</a:t>
            </a:r>
          </a:p>
          <a:p>
            <a:pPr algn="r" defTabSz="685800">
              <a:defRPr/>
            </a:pPr>
            <a:r>
              <a:rPr lang="nb-NO" sz="825" b="1" dirty="0">
                <a:solidFill>
                  <a:srgbClr val="11323E"/>
                </a:solidFill>
                <a:latin typeface="Open Sans"/>
                <a:ea typeface="Open Sans"/>
                <a:cs typeface="Open Sans"/>
              </a:rPr>
              <a:t>(UNEP 2021)</a:t>
            </a:r>
            <a:endParaRPr lang="nb-NO" sz="825" b="1" dirty="0">
              <a:solidFill>
                <a:srgbClr val="11323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C63050D6-965E-1EAC-025D-B2A865814B0D}"/>
              </a:ext>
            </a:extLst>
          </p:cNvPr>
          <p:cNvSpPr/>
          <p:nvPr/>
        </p:nvSpPr>
        <p:spPr>
          <a:xfrm>
            <a:off x="8065827" y="4621402"/>
            <a:ext cx="1078173" cy="3201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10">
            <a:extLst>
              <a:ext uri="{FF2B5EF4-FFF2-40B4-BE49-F238E27FC236}">
                <a16:creationId xmlns:a16="http://schemas.microsoft.com/office/drawing/2014/main" id="{63B34A54-1034-0008-96AA-A7FAB802C8E2}"/>
              </a:ext>
            </a:extLst>
          </p:cNvPr>
          <p:cNvSpPr txBox="1"/>
          <p:nvPr/>
        </p:nvSpPr>
        <p:spPr>
          <a:xfrm>
            <a:off x="3821806" y="3638456"/>
            <a:ext cx="3056036" cy="1477328"/>
          </a:xfrm>
          <a:prstGeom prst="rect">
            <a:avLst/>
          </a:prstGeom>
          <a:noFill/>
        </p:spPr>
        <p:txBody>
          <a:bodyPr wrap="square" rtlCol="0">
            <a:spAutoFit/>
          </a:bodyPr>
          <a:lstStyle/>
          <a:p>
            <a:r>
              <a:rPr lang="en-US" dirty="0" err="1"/>
              <a:t>Tømmerproduksjonen</a:t>
            </a:r>
            <a:r>
              <a:rPr lang="en-US" dirty="0"/>
              <a:t> </a:t>
            </a:r>
            <a:r>
              <a:rPr lang="en-US" dirty="0" err="1"/>
              <a:t>vil</a:t>
            </a:r>
            <a:r>
              <a:rPr lang="en-US" dirty="0"/>
              <a:t> </a:t>
            </a:r>
            <a:r>
              <a:rPr lang="en-US" dirty="0" err="1"/>
              <a:t>bli</a:t>
            </a:r>
            <a:r>
              <a:rPr lang="en-US" dirty="0"/>
              <a:t> *</a:t>
            </a:r>
            <a:r>
              <a:rPr lang="en-US" dirty="0" err="1"/>
              <a:t>høyere</a:t>
            </a:r>
            <a:r>
              <a:rPr lang="en-US" dirty="0"/>
              <a:t>* i </a:t>
            </a:r>
            <a:r>
              <a:rPr lang="en-US" dirty="0" err="1"/>
              <a:t>framtida</a:t>
            </a:r>
            <a:r>
              <a:rPr lang="en-US" dirty="0"/>
              <a:t> om vi tar </a:t>
            </a:r>
            <a:r>
              <a:rPr lang="en-US" dirty="0" err="1"/>
              <a:t>bedre</a:t>
            </a:r>
            <a:r>
              <a:rPr lang="en-US" dirty="0"/>
              <a:t> </a:t>
            </a:r>
            <a:r>
              <a:rPr lang="en-US" dirty="0" err="1"/>
              <a:t>vare</a:t>
            </a:r>
            <a:r>
              <a:rPr lang="en-US" dirty="0"/>
              <a:t> </a:t>
            </a:r>
            <a:r>
              <a:rPr lang="en-US" dirty="0" err="1"/>
              <a:t>på</a:t>
            </a:r>
            <a:r>
              <a:rPr lang="en-US" dirty="0"/>
              <a:t> </a:t>
            </a:r>
            <a:r>
              <a:rPr lang="en-US" dirty="0" err="1"/>
              <a:t>naturen</a:t>
            </a:r>
            <a:r>
              <a:rPr lang="en-US" dirty="0"/>
              <a:t> </a:t>
            </a:r>
            <a:r>
              <a:rPr lang="en-US" dirty="0" err="1"/>
              <a:t>enn</a:t>
            </a:r>
            <a:r>
              <a:rPr lang="en-US" dirty="0"/>
              <a:t> om vi </a:t>
            </a:r>
            <a:r>
              <a:rPr lang="en-US" dirty="0" err="1"/>
              <a:t>fortsetter</a:t>
            </a:r>
            <a:r>
              <a:rPr lang="en-US" dirty="0"/>
              <a:t> </a:t>
            </a:r>
            <a:r>
              <a:rPr lang="en-US" dirty="0" err="1"/>
              <a:t>som</a:t>
            </a:r>
            <a:r>
              <a:rPr lang="en-US" dirty="0"/>
              <a:t> </a:t>
            </a:r>
            <a:r>
              <a:rPr lang="en-US" dirty="0" err="1"/>
              <a:t>nå</a:t>
            </a:r>
            <a:endParaRPr lang="en-US" dirty="0"/>
          </a:p>
          <a:p>
            <a:r>
              <a:rPr lang="en-US" dirty="0"/>
              <a:t>(</a:t>
            </a:r>
            <a:r>
              <a:rPr lang="en-US" dirty="0" err="1"/>
              <a:t>fra</a:t>
            </a:r>
            <a:r>
              <a:rPr lang="en-US" dirty="0"/>
              <a:t> Deloitte-</a:t>
            </a:r>
            <a:r>
              <a:rPr lang="en-US" dirty="0" err="1"/>
              <a:t>rapporten</a:t>
            </a:r>
            <a:r>
              <a:rPr lang="en-US" dirty="0"/>
              <a:t>)</a:t>
            </a:r>
            <a:endParaRPr lang="nb-NO" dirty="0"/>
          </a:p>
        </p:txBody>
      </p:sp>
      <p:sp>
        <p:nvSpPr>
          <p:cNvPr id="12" name="Rectangle 11">
            <a:extLst>
              <a:ext uri="{FF2B5EF4-FFF2-40B4-BE49-F238E27FC236}">
                <a16:creationId xmlns:a16="http://schemas.microsoft.com/office/drawing/2014/main" id="{A14D5AE4-BB1B-ED2B-D45E-9581183DF395}"/>
              </a:ext>
            </a:extLst>
          </p:cNvPr>
          <p:cNvSpPr/>
          <p:nvPr/>
        </p:nvSpPr>
        <p:spPr>
          <a:xfrm>
            <a:off x="433137" y="2571750"/>
            <a:ext cx="5900286" cy="28695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127411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46D11-F846-3EB2-24FF-32DA26BC63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7FFC6-007B-DB33-CC5F-82E6DC91EEBA}"/>
              </a:ext>
            </a:extLst>
          </p:cNvPr>
          <p:cNvSpPr>
            <a:spLocks noGrp="1"/>
          </p:cNvSpPr>
          <p:nvPr>
            <p:ph type="title"/>
          </p:nvPr>
        </p:nvSpPr>
        <p:spPr>
          <a:xfrm>
            <a:off x="271960" y="437506"/>
            <a:ext cx="5493191" cy="2649941"/>
          </a:xfrm>
        </p:spPr>
        <p:txBody>
          <a:bodyPr>
            <a:normAutofit fontScale="90000"/>
          </a:bodyPr>
          <a:lstStyle/>
          <a:p>
            <a:pPr algn="ctr"/>
            <a:r>
              <a:rPr lang="en-US" sz="4500" dirty="0" err="1"/>
              <a:t>Møte</a:t>
            </a:r>
            <a:r>
              <a:rPr lang="en-US" sz="4500" dirty="0"/>
              <a:t> &amp; </a:t>
            </a:r>
            <a:r>
              <a:rPr lang="en-US" sz="4500" dirty="0" err="1"/>
              <a:t>bøte</a:t>
            </a:r>
            <a:r>
              <a:rPr lang="en-US" sz="4500" dirty="0"/>
              <a:t> </a:t>
            </a:r>
            <a:r>
              <a:rPr lang="en-US" sz="4500" dirty="0" err="1"/>
              <a:t>på</a:t>
            </a:r>
            <a:r>
              <a:rPr lang="en-US" sz="4500" dirty="0"/>
              <a:t> </a:t>
            </a:r>
            <a:r>
              <a:rPr lang="en-US" sz="4500" dirty="0" err="1"/>
              <a:t>klimakrisen</a:t>
            </a:r>
            <a:r>
              <a:rPr lang="en-US" sz="4500" dirty="0"/>
              <a:t>: </a:t>
            </a:r>
            <a:br>
              <a:rPr lang="en-US" sz="825" dirty="0"/>
            </a:br>
            <a:br>
              <a:rPr lang="en-US" sz="825" dirty="0"/>
            </a:br>
            <a:r>
              <a:rPr lang="en-US" sz="2700" dirty="0" err="1">
                <a:solidFill>
                  <a:schemeClr val="accent1">
                    <a:lumMod val="40000"/>
                    <a:lumOff val="60000"/>
                  </a:schemeClr>
                </a:solidFill>
              </a:rPr>
              <a:t>Avkarbonsiere</a:t>
            </a:r>
            <a:r>
              <a:rPr lang="en-US" sz="2700" dirty="0">
                <a:solidFill>
                  <a:schemeClr val="accent1">
                    <a:lumMod val="40000"/>
                    <a:lumOff val="60000"/>
                  </a:schemeClr>
                </a:solidFill>
              </a:rPr>
              <a:t> </a:t>
            </a:r>
            <a:r>
              <a:rPr lang="en-US" sz="2700" dirty="0" err="1">
                <a:solidFill>
                  <a:schemeClr val="accent1">
                    <a:lumMod val="40000"/>
                    <a:lumOff val="60000"/>
                  </a:schemeClr>
                </a:solidFill>
              </a:rPr>
              <a:t>økonomien</a:t>
            </a:r>
            <a:r>
              <a:rPr lang="en-US" sz="2700" dirty="0">
                <a:solidFill>
                  <a:schemeClr val="accent1">
                    <a:lumMod val="40000"/>
                    <a:lumOff val="60000"/>
                  </a:schemeClr>
                </a:solidFill>
              </a:rPr>
              <a:t>, </a:t>
            </a:r>
            <a:r>
              <a:rPr lang="en-US" sz="2700" dirty="0" err="1">
                <a:solidFill>
                  <a:schemeClr val="accent1">
                    <a:lumMod val="40000"/>
                    <a:lumOff val="60000"/>
                  </a:schemeClr>
                </a:solidFill>
              </a:rPr>
              <a:t>redusere</a:t>
            </a:r>
            <a:r>
              <a:rPr lang="en-US" sz="2700" dirty="0">
                <a:solidFill>
                  <a:schemeClr val="accent1">
                    <a:lumMod val="40000"/>
                    <a:lumOff val="60000"/>
                  </a:schemeClr>
                </a:solidFill>
              </a:rPr>
              <a:t>, </a:t>
            </a:r>
            <a:r>
              <a:rPr lang="en-US" sz="2700" dirty="0" err="1">
                <a:solidFill>
                  <a:schemeClr val="accent1">
                    <a:lumMod val="40000"/>
                    <a:lumOff val="60000"/>
                  </a:schemeClr>
                </a:solidFill>
              </a:rPr>
              <a:t>effektivisere</a:t>
            </a:r>
            <a:r>
              <a:rPr lang="en-US" sz="2700" dirty="0">
                <a:solidFill>
                  <a:schemeClr val="accent1">
                    <a:lumMod val="40000"/>
                    <a:lumOff val="60000"/>
                  </a:schemeClr>
                </a:solidFill>
              </a:rPr>
              <a:t> </a:t>
            </a:r>
            <a:r>
              <a:rPr lang="en-US" sz="2700" dirty="0" err="1">
                <a:solidFill>
                  <a:schemeClr val="accent1">
                    <a:lumMod val="40000"/>
                    <a:lumOff val="60000"/>
                  </a:schemeClr>
                </a:solidFill>
              </a:rPr>
              <a:t>forbruk</a:t>
            </a:r>
            <a:r>
              <a:rPr lang="en-US" sz="2700" dirty="0">
                <a:solidFill>
                  <a:schemeClr val="accent1">
                    <a:lumMod val="40000"/>
                    <a:lumOff val="60000"/>
                  </a:schemeClr>
                </a:solidFill>
              </a:rPr>
              <a:t> </a:t>
            </a:r>
            <a:br>
              <a:rPr lang="en-US" sz="2700" dirty="0">
                <a:solidFill>
                  <a:schemeClr val="accent1">
                    <a:lumMod val="40000"/>
                    <a:lumOff val="60000"/>
                  </a:schemeClr>
                </a:solidFill>
              </a:rPr>
            </a:br>
            <a:br>
              <a:rPr lang="en-US" sz="2700" dirty="0">
                <a:solidFill>
                  <a:schemeClr val="accent1">
                    <a:lumMod val="40000"/>
                    <a:lumOff val="60000"/>
                  </a:schemeClr>
                </a:solidFill>
              </a:rPr>
            </a:br>
            <a:r>
              <a:rPr lang="en-US" sz="2700" dirty="0"/>
              <a:t>…og ta </a:t>
            </a:r>
            <a:r>
              <a:rPr lang="en-US" sz="2700" dirty="0" err="1"/>
              <a:t>bedre</a:t>
            </a:r>
            <a:r>
              <a:rPr lang="en-US" sz="2700" dirty="0"/>
              <a:t> </a:t>
            </a:r>
            <a:r>
              <a:rPr lang="en-US" sz="2700" dirty="0" err="1"/>
              <a:t>vare</a:t>
            </a:r>
            <a:r>
              <a:rPr lang="en-US" sz="2700" dirty="0"/>
              <a:t> </a:t>
            </a:r>
            <a:r>
              <a:rPr lang="en-US" sz="2700" dirty="0" err="1"/>
              <a:t>på</a:t>
            </a:r>
            <a:r>
              <a:rPr lang="en-US" sz="2700" dirty="0"/>
              <a:t> </a:t>
            </a:r>
            <a:r>
              <a:rPr lang="en-US" sz="2700" dirty="0" err="1"/>
              <a:t>naturen</a:t>
            </a:r>
            <a:r>
              <a:rPr lang="en-US" sz="2700" dirty="0"/>
              <a:t>!</a:t>
            </a:r>
            <a:br>
              <a:rPr lang="en-US" sz="825" dirty="0"/>
            </a:br>
            <a:br>
              <a:rPr lang="en-US" sz="825" dirty="0"/>
            </a:br>
            <a:br>
              <a:rPr lang="en-US" sz="2700" dirty="0">
                <a:solidFill>
                  <a:schemeClr val="accent1">
                    <a:lumMod val="40000"/>
                    <a:lumOff val="60000"/>
                  </a:schemeClr>
                </a:solidFill>
              </a:rPr>
            </a:br>
            <a:br>
              <a:rPr lang="en-US" sz="2700" dirty="0"/>
            </a:br>
            <a:endParaRPr lang="nb-NO" sz="3000" dirty="0"/>
          </a:p>
        </p:txBody>
      </p:sp>
      <p:pic>
        <p:nvPicPr>
          <p:cNvPr id="10242" name="Picture 2">
            <a:extLst>
              <a:ext uri="{FF2B5EF4-FFF2-40B4-BE49-F238E27FC236}">
                <a16:creationId xmlns:a16="http://schemas.microsoft.com/office/drawing/2014/main" id="{B0669D13-FF36-0206-C25F-26B5A702B382}"/>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l="40756" t="4647" b="24223"/>
          <a:stretch/>
        </p:blipFill>
        <p:spPr bwMode="auto">
          <a:xfrm>
            <a:off x="5873436" y="-6582"/>
            <a:ext cx="3103075" cy="515033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61905855-59E8-A2F6-CBDA-83873448D2EF}"/>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l="53561" t="75957" b="15787"/>
          <a:stretch/>
        </p:blipFill>
        <p:spPr bwMode="auto">
          <a:xfrm rot="16200000">
            <a:off x="7807008" y="3795114"/>
            <a:ext cx="1727824" cy="424678"/>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descr="Tree With Roots with solid fill">
            <a:extLst>
              <a:ext uri="{FF2B5EF4-FFF2-40B4-BE49-F238E27FC236}">
                <a16:creationId xmlns:a16="http://schemas.microsoft.com/office/drawing/2014/main" id="{38AE26B1-8D7B-9D73-E52C-B38E18AE377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68975" y="1690482"/>
            <a:ext cx="785089" cy="785089"/>
          </a:xfrm>
          <a:prstGeom prst="rect">
            <a:avLst/>
          </a:prstGeom>
        </p:spPr>
      </p:pic>
      <p:pic>
        <p:nvPicPr>
          <p:cNvPr id="8" name="Graphic 7" descr="Pasta with solid fill">
            <a:extLst>
              <a:ext uri="{FF2B5EF4-FFF2-40B4-BE49-F238E27FC236}">
                <a16:creationId xmlns:a16="http://schemas.microsoft.com/office/drawing/2014/main" id="{186B376F-B362-9DDB-805D-E641A375BE5C}"/>
              </a:ext>
            </a:extLst>
          </p:cNvPr>
          <p:cNvPicPr>
            <a:picLocks noChangeAspect="1"/>
          </p:cNvPicPr>
          <p:nvPr/>
        </p:nvPicPr>
        <p:blipFill>
          <a:blip r:embed="rId6" cstate="screen">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46176" y="2193890"/>
            <a:ext cx="434568" cy="434568"/>
          </a:xfrm>
          <a:prstGeom prst="rect">
            <a:avLst/>
          </a:prstGeom>
        </p:spPr>
      </p:pic>
      <p:pic>
        <p:nvPicPr>
          <p:cNvPr id="12" name="Graphic 11" descr="High voltage with solid fill">
            <a:extLst>
              <a:ext uri="{FF2B5EF4-FFF2-40B4-BE49-F238E27FC236}">
                <a16:creationId xmlns:a16="http://schemas.microsoft.com/office/drawing/2014/main" id="{6E363F0E-2796-20A0-16FE-1CB642E2D90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458581" y="595763"/>
            <a:ext cx="631728" cy="631728"/>
          </a:xfrm>
          <a:prstGeom prst="rect">
            <a:avLst/>
          </a:prstGeom>
        </p:spPr>
      </p:pic>
      <p:pic>
        <p:nvPicPr>
          <p:cNvPr id="14" name="Graphic 13" descr="Home with solid fill">
            <a:extLst>
              <a:ext uri="{FF2B5EF4-FFF2-40B4-BE49-F238E27FC236}">
                <a16:creationId xmlns:a16="http://schemas.microsoft.com/office/drawing/2014/main" id="{218D9558-489A-882A-374B-7E30DDAAE6DF}"/>
              </a:ext>
            </a:extLst>
          </p:cNvPr>
          <p:cNvPicPr>
            <a:picLocks noChangeAspect="1"/>
          </p:cNvPicPr>
          <p:nvPr/>
        </p:nvPicPr>
        <p:blipFill>
          <a:blip r:embed="rId10" cstate="screen">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767809" y="2788580"/>
            <a:ext cx="463424" cy="463424"/>
          </a:xfrm>
          <a:prstGeom prst="rect">
            <a:avLst/>
          </a:prstGeom>
        </p:spPr>
      </p:pic>
      <p:pic>
        <p:nvPicPr>
          <p:cNvPr id="16" name="Graphic 15" descr="Factory with solid fill">
            <a:extLst>
              <a:ext uri="{FF2B5EF4-FFF2-40B4-BE49-F238E27FC236}">
                <a16:creationId xmlns:a16="http://schemas.microsoft.com/office/drawing/2014/main" id="{46DB812F-8222-3FF7-D780-00F0E864538E}"/>
              </a:ext>
            </a:extLst>
          </p:cNvPr>
          <p:cNvPicPr>
            <a:picLocks noChangeAspect="1"/>
          </p:cNvPicPr>
          <p:nvPr/>
        </p:nvPicPr>
        <p:blipFill>
          <a:blip r:embed="rId12" cstate="screen">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958932" y="4027750"/>
            <a:ext cx="463424" cy="463424"/>
          </a:xfrm>
          <a:prstGeom prst="rect">
            <a:avLst/>
          </a:prstGeom>
        </p:spPr>
      </p:pic>
      <p:pic>
        <p:nvPicPr>
          <p:cNvPr id="18" name="Graphic 17" descr="Toy Train with solid fill">
            <a:extLst>
              <a:ext uri="{FF2B5EF4-FFF2-40B4-BE49-F238E27FC236}">
                <a16:creationId xmlns:a16="http://schemas.microsoft.com/office/drawing/2014/main" id="{9156A6BB-1A7F-0919-A236-733014C80340}"/>
              </a:ext>
            </a:extLst>
          </p:cNvPr>
          <p:cNvPicPr>
            <a:picLocks noChangeAspect="1"/>
          </p:cNvPicPr>
          <p:nvPr/>
        </p:nvPicPr>
        <p:blipFill>
          <a:blip r:embed="rId14" cstate="screen">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621653" y="3279835"/>
            <a:ext cx="510955" cy="510955"/>
          </a:xfrm>
          <a:prstGeom prst="rect">
            <a:avLst/>
          </a:prstGeom>
        </p:spPr>
      </p:pic>
      <p:sp>
        <p:nvSpPr>
          <p:cNvPr id="19" name="TextBox 18">
            <a:extLst>
              <a:ext uri="{FF2B5EF4-FFF2-40B4-BE49-F238E27FC236}">
                <a16:creationId xmlns:a16="http://schemas.microsoft.com/office/drawing/2014/main" id="{91702EAB-18D0-82C0-FD25-F289782C5377}"/>
              </a:ext>
            </a:extLst>
          </p:cNvPr>
          <p:cNvSpPr txBox="1"/>
          <p:nvPr/>
        </p:nvSpPr>
        <p:spPr>
          <a:xfrm>
            <a:off x="8137934" y="4845790"/>
            <a:ext cx="4596897" cy="300082"/>
          </a:xfrm>
          <a:prstGeom prst="rect">
            <a:avLst/>
          </a:prstGeom>
          <a:noFill/>
        </p:spPr>
        <p:txBody>
          <a:bodyPr wrap="square">
            <a:spAutoFit/>
          </a:bodyPr>
          <a:lstStyle/>
          <a:p>
            <a:r>
              <a:rPr lang="en-US" sz="1350">
                <a:solidFill>
                  <a:schemeClr val="bg1">
                    <a:lumMod val="50000"/>
                  </a:schemeClr>
                </a:solidFill>
              </a:rPr>
              <a:t>IPCC 2023</a:t>
            </a:r>
            <a:endParaRPr lang="nb-NO" sz="1350">
              <a:solidFill>
                <a:schemeClr val="bg1">
                  <a:lumMod val="50000"/>
                </a:schemeClr>
              </a:solidFill>
            </a:endParaRPr>
          </a:p>
        </p:txBody>
      </p:sp>
    </p:spTree>
    <p:extLst>
      <p:ext uri="{BB962C8B-B14F-4D97-AF65-F5344CB8AC3E}">
        <p14:creationId xmlns:p14="http://schemas.microsoft.com/office/powerpoint/2010/main" val="327218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F4CBB-66F8-CFE3-CF03-644861871AE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9AA9DE4-AA74-6D75-6BED-88C15617E39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7544" y="755508"/>
            <a:ext cx="5921896" cy="2960948"/>
          </a:xfrm>
          <a:prstGeom prst="rect">
            <a:avLst/>
          </a:prstGeom>
        </p:spPr>
      </p:pic>
      <p:sp>
        <p:nvSpPr>
          <p:cNvPr id="4" name="TextBox 3">
            <a:extLst>
              <a:ext uri="{FF2B5EF4-FFF2-40B4-BE49-F238E27FC236}">
                <a16:creationId xmlns:a16="http://schemas.microsoft.com/office/drawing/2014/main" id="{27511900-B9D4-426E-5E14-684CA4AC2052}"/>
              </a:ext>
            </a:extLst>
          </p:cNvPr>
          <p:cNvSpPr txBox="1"/>
          <p:nvPr/>
        </p:nvSpPr>
        <p:spPr>
          <a:xfrm>
            <a:off x="6195719" y="4887039"/>
            <a:ext cx="2912785" cy="276999"/>
          </a:xfrm>
          <a:prstGeom prst="rect">
            <a:avLst/>
          </a:prstGeom>
          <a:noFill/>
        </p:spPr>
        <p:txBody>
          <a:bodyPr wrap="none" rtlCol="0">
            <a:spAutoFit/>
          </a:bodyPr>
          <a:lstStyle/>
          <a:p>
            <a:r>
              <a:rPr lang="nb-NO" sz="1200" i="1" dirty="0">
                <a:solidFill>
                  <a:schemeClr val="tx2"/>
                </a:solidFill>
              </a:rPr>
              <a:t>Yadvinder </a:t>
            </a:r>
            <a:r>
              <a:rPr lang="nb-NO" sz="1200" i="1" dirty="0" err="1">
                <a:solidFill>
                  <a:schemeClr val="tx2"/>
                </a:solidFill>
              </a:rPr>
              <a:t>Mahli</a:t>
            </a:r>
            <a:r>
              <a:rPr lang="nb-NO" sz="1200" i="1" dirty="0">
                <a:solidFill>
                  <a:schemeClr val="tx2"/>
                </a:solidFill>
              </a:rPr>
              <a:t> m fl. 2020, IPBES 2018</a:t>
            </a:r>
          </a:p>
        </p:txBody>
      </p:sp>
      <p:sp>
        <p:nvSpPr>
          <p:cNvPr id="7" name="TextBox 6">
            <a:extLst>
              <a:ext uri="{FF2B5EF4-FFF2-40B4-BE49-F238E27FC236}">
                <a16:creationId xmlns:a16="http://schemas.microsoft.com/office/drawing/2014/main" id="{A53B93AA-5CF8-A952-D865-0A285A3331F4}"/>
              </a:ext>
            </a:extLst>
          </p:cNvPr>
          <p:cNvSpPr txBox="1"/>
          <p:nvPr/>
        </p:nvSpPr>
        <p:spPr>
          <a:xfrm>
            <a:off x="505693" y="331746"/>
            <a:ext cx="8170763" cy="584775"/>
          </a:xfrm>
          <a:prstGeom prst="rect">
            <a:avLst/>
          </a:prstGeom>
          <a:noFill/>
        </p:spPr>
        <p:txBody>
          <a:bodyPr wrap="none" rtlCol="0">
            <a:spAutoFit/>
          </a:bodyPr>
          <a:lstStyle/>
          <a:p>
            <a:r>
              <a:rPr lang="en-US" sz="3200" b="1" dirty="0" err="1">
                <a:solidFill>
                  <a:schemeClr val="accent1"/>
                </a:solidFill>
                <a:latin typeface="Arial Black" panose="020B0A04020102020204" pitchFamily="34" charset="0"/>
              </a:rPr>
              <a:t>Fotosyntesen</a:t>
            </a:r>
            <a:r>
              <a:rPr lang="en-US" sz="3200" b="1" dirty="0">
                <a:solidFill>
                  <a:schemeClr val="accent1"/>
                </a:solidFill>
                <a:latin typeface="Arial Black" panose="020B0A04020102020204" pitchFamily="34" charset="0"/>
              </a:rPr>
              <a:t> – </a:t>
            </a:r>
            <a:r>
              <a:rPr lang="en-US" sz="3200" b="1" dirty="0" err="1">
                <a:solidFill>
                  <a:schemeClr val="accent1"/>
                </a:solidFill>
                <a:latin typeface="Arial Black" panose="020B0A04020102020204" pitchFamily="34" charset="0"/>
              </a:rPr>
              <a:t>jordas</a:t>
            </a:r>
            <a:r>
              <a:rPr lang="en-US" sz="3200" b="1" dirty="0">
                <a:solidFill>
                  <a:schemeClr val="accent1"/>
                </a:solidFill>
                <a:latin typeface="Arial Black" panose="020B0A04020102020204" pitchFamily="34" charset="0"/>
              </a:rPr>
              <a:t> </a:t>
            </a:r>
            <a:r>
              <a:rPr lang="en-US" sz="3200" b="1" dirty="0" err="1">
                <a:solidFill>
                  <a:schemeClr val="accent1"/>
                </a:solidFill>
                <a:latin typeface="Arial Black" panose="020B0A04020102020204" pitchFamily="34" charset="0"/>
              </a:rPr>
              <a:t>egen</a:t>
            </a:r>
            <a:r>
              <a:rPr lang="en-US" sz="3200" b="1" dirty="0">
                <a:solidFill>
                  <a:schemeClr val="accent1"/>
                </a:solidFill>
                <a:latin typeface="Arial Black" panose="020B0A04020102020204" pitchFamily="34" charset="0"/>
              </a:rPr>
              <a:t> </a:t>
            </a:r>
            <a:r>
              <a:rPr lang="en-US" sz="3200" b="1" dirty="0" err="1">
                <a:solidFill>
                  <a:schemeClr val="accent1"/>
                </a:solidFill>
                <a:latin typeface="Arial Black" panose="020B0A04020102020204" pitchFamily="34" charset="0"/>
              </a:rPr>
              <a:t>livspuls</a:t>
            </a:r>
            <a:endParaRPr lang="en-US" sz="3200" b="1" dirty="0">
              <a:solidFill>
                <a:schemeClr val="accent1"/>
              </a:solidFill>
              <a:latin typeface="Arial Black" panose="020B0A04020102020204" pitchFamily="34" charset="0"/>
            </a:endParaRPr>
          </a:p>
        </p:txBody>
      </p:sp>
      <p:sp>
        <p:nvSpPr>
          <p:cNvPr id="2" name="TextBox 1">
            <a:extLst>
              <a:ext uri="{FF2B5EF4-FFF2-40B4-BE49-F238E27FC236}">
                <a16:creationId xmlns:a16="http://schemas.microsoft.com/office/drawing/2014/main" id="{840B9744-9719-4D43-1C93-979D9FAE0BB6}"/>
              </a:ext>
            </a:extLst>
          </p:cNvPr>
          <p:cNvSpPr txBox="1"/>
          <p:nvPr/>
        </p:nvSpPr>
        <p:spPr>
          <a:xfrm>
            <a:off x="179512" y="3737510"/>
            <a:ext cx="1723549" cy="369332"/>
          </a:xfrm>
          <a:prstGeom prst="rect">
            <a:avLst/>
          </a:prstGeom>
          <a:noFill/>
        </p:spPr>
        <p:txBody>
          <a:bodyPr wrap="none" rtlCol="0">
            <a:spAutoFit/>
          </a:bodyPr>
          <a:lstStyle/>
          <a:p>
            <a:r>
              <a:rPr lang="nb-NO" b="1">
                <a:solidFill>
                  <a:schemeClr val="accent6"/>
                </a:solidFill>
              </a:rPr>
              <a:t>binder karbon</a:t>
            </a:r>
          </a:p>
        </p:txBody>
      </p:sp>
      <p:sp>
        <p:nvSpPr>
          <p:cNvPr id="8" name="TextBox 7">
            <a:extLst>
              <a:ext uri="{FF2B5EF4-FFF2-40B4-BE49-F238E27FC236}">
                <a16:creationId xmlns:a16="http://schemas.microsoft.com/office/drawing/2014/main" id="{AB3C184B-FB2C-3818-A005-5E7F2EA5A646}"/>
              </a:ext>
            </a:extLst>
          </p:cNvPr>
          <p:cNvSpPr txBox="1"/>
          <p:nvPr/>
        </p:nvSpPr>
        <p:spPr>
          <a:xfrm>
            <a:off x="1187624" y="4428126"/>
            <a:ext cx="2518638" cy="369332"/>
          </a:xfrm>
          <a:prstGeom prst="rect">
            <a:avLst/>
          </a:prstGeom>
          <a:noFill/>
        </p:spPr>
        <p:txBody>
          <a:bodyPr wrap="none" rtlCol="0">
            <a:spAutoFit/>
          </a:bodyPr>
          <a:lstStyle/>
          <a:p>
            <a:r>
              <a:rPr lang="nb-NO" b="1">
                <a:solidFill>
                  <a:schemeClr val="accent3"/>
                </a:solidFill>
              </a:rPr>
              <a:t>mat til folk og husdyr</a:t>
            </a:r>
          </a:p>
        </p:txBody>
      </p:sp>
      <p:sp>
        <p:nvSpPr>
          <p:cNvPr id="9" name="TextBox 8">
            <a:extLst>
              <a:ext uri="{FF2B5EF4-FFF2-40B4-BE49-F238E27FC236}">
                <a16:creationId xmlns:a16="http://schemas.microsoft.com/office/drawing/2014/main" id="{B06695D2-1CAF-48C9-C888-AB06BCF15E9F}"/>
              </a:ext>
            </a:extLst>
          </p:cNvPr>
          <p:cNvSpPr txBox="1"/>
          <p:nvPr/>
        </p:nvSpPr>
        <p:spPr>
          <a:xfrm>
            <a:off x="1778204" y="3738648"/>
            <a:ext cx="1569660" cy="369332"/>
          </a:xfrm>
          <a:prstGeom prst="rect">
            <a:avLst/>
          </a:prstGeom>
          <a:noFill/>
        </p:spPr>
        <p:txBody>
          <a:bodyPr wrap="none" rtlCol="0">
            <a:spAutoFit/>
          </a:bodyPr>
          <a:lstStyle/>
          <a:p>
            <a:r>
              <a:rPr lang="nb-NO" b="1">
                <a:solidFill>
                  <a:schemeClr val="accent2"/>
                </a:solidFill>
              </a:rPr>
              <a:t>demper flom</a:t>
            </a:r>
          </a:p>
        </p:txBody>
      </p:sp>
      <p:sp>
        <p:nvSpPr>
          <p:cNvPr id="10" name="TextBox 9">
            <a:extLst>
              <a:ext uri="{FF2B5EF4-FFF2-40B4-BE49-F238E27FC236}">
                <a16:creationId xmlns:a16="http://schemas.microsoft.com/office/drawing/2014/main" id="{BDD316C5-F638-3644-56D9-489FCBEF6C47}"/>
              </a:ext>
            </a:extLst>
          </p:cNvPr>
          <p:cNvSpPr txBox="1"/>
          <p:nvPr/>
        </p:nvSpPr>
        <p:spPr>
          <a:xfrm>
            <a:off x="3312051" y="3737510"/>
            <a:ext cx="1980029" cy="369332"/>
          </a:xfrm>
          <a:prstGeom prst="rect">
            <a:avLst/>
          </a:prstGeom>
          <a:noFill/>
        </p:spPr>
        <p:txBody>
          <a:bodyPr wrap="none" rtlCol="0">
            <a:spAutoFit/>
          </a:bodyPr>
          <a:lstStyle/>
          <a:p>
            <a:r>
              <a:rPr lang="nb-NO" b="1">
                <a:solidFill>
                  <a:schemeClr val="accent3"/>
                </a:solidFill>
              </a:rPr>
              <a:t>fanger solenergi</a:t>
            </a:r>
          </a:p>
        </p:txBody>
      </p:sp>
      <p:sp>
        <p:nvSpPr>
          <p:cNvPr id="11" name="TextBox 10">
            <a:extLst>
              <a:ext uri="{FF2B5EF4-FFF2-40B4-BE49-F238E27FC236}">
                <a16:creationId xmlns:a16="http://schemas.microsoft.com/office/drawing/2014/main" id="{5FF2D382-4418-9BCD-AE88-AC8EAF1A28A1}"/>
              </a:ext>
            </a:extLst>
          </p:cNvPr>
          <p:cNvSpPr txBox="1"/>
          <p:nvPr/>
        </p:nvSpPr>
        <p:spPr>
          <a:xfrm>
            <a:off x="5364088" y="3723878"/>
            <a:ext cx="2210862" cy="369332"/>
          </a:xfrm>
          <a:prstGeom prst="rect">
            <a:avLst/>
          </a:prstGeom>
          <a:noFill/>
        </p:spPr>
        <p:txBody>
          <a:bodyPr wrap="none" rtlCol="0">
            <a:spAutoFit/>
          </a:bodyPr>
          <a:lstStyle/>
          <a:p>
            <a:r>
              <a:rPr lang="nb-NO" b="1">
                <a:solidFill>
                  <a:schemeClr val="accent6"/>
                </a:solidFill>
              </a:rPr>
              <a:t>bygger jordsmonn</a:t>
            </a:r>
          </a:p>
        </p:txBody>
      </p:sp>
      <p:sp>
        <p:nvSpPr>
          <p:cNvPr id="12" name="TextBox 11">
            <a:extLst>
              <a:ext uri="{FF2B5EF4-FFF2-40B4-BE49-F238E27FC236}">
                <a16:creationId xmlns:a16="http://schemas.microsoft.com/office/drawing/2014/main" id="{DEB4F677-77A7-8654-E7C3-4350C79B6DB4}"/>
              </a:ext>
            </a:extLst>
          </p:cNvPr>
          <p:cNvSpPr txBox="1"/>
          <p:nvPr/>
        </p:nvSpPr>
        <p:spPr>
          <a:xfrm>
            <a:off x="3614018" y="4428126"/>
            <a:ext cx="1659429" cy="369332"/>
          </a:xfrm>
          <a:prstGeom prst="rect">
            <a:avLst/>
          </a:prstGeom>
          <a:noFill/>
        </p:spPr>
        <p:txBody>
          <a:bodyPr wrap="none" rtlCol="0">
            <a:spAutoFit/>
          </a:bodyPr>
          <a:lstStyle/>
          <a:p>
            <a:r>
              <a:rPr lang="nb-NO" b="1">
                <a:solidFill>
                  <a:schemeClr val="accent6"/>
                </a:solidFill>
              </a:rPr>
              <a:t>lagrer karbon</a:t>
            </a:r>
          </a:p>
        </p:txBody>
      </p:sp>
      <p:sp>
        <p:nvSpPr>
          <p:cNvPr id="13" name="TextBox 12">
            <a:extLst>
              <a:ext uri="{FF2B5EF4-FFF2-40B4-BE49-F238E27FC236}">
                <a16:creationId xmlns:a16="http://schemas.microsoft.com/office/drawing/2014/main" id="{6E34CFDA-F552-201E-6903-808D8F9E3C70}"/>
              </a:ext>
            </a:extLst>
          </p:cNvPr>
          <p:cNvSpPr txBox="1"/>
          <p:nvPr/>
        </p:nvSpPr>
        <p:spPr>
          <a:xfrm>
            <a:off x="254229" y="4428126"/>
            <a:ext cx="1005403" cy="369332"/>
          </a:xfrm>
          <a:prstGeom prst="rect">
            <a:avLst/>
          </a:prstGeom>
          <a:noFill/>
        </p:spPr>
        <p:txBody>
          <a:bodyPr wrap="none" rtlCol="0">
            <a:spAutoFit/>
          </a:bodyPr>
          <a:lstStyle/>
          <a:p>
            <a:r>
              <a:rPr lang="nb-NO" b="1">
                <a:solidFill>
                  <a:schemeClr val="accent5"/>
                </a:solidFill>
              </a:rPr>
              <a:t>brensel</a:t>
            </a:r>
          </a:p>
        </p:txBody>
      </p:sp>
      <p:sp>
        <p:nvSpPr>
          <p:cNvPr id="14" name="TextBox 13">
            <a:extLst>
              <a:ext uri="{FF2B5EF4-FFF2-40B4-BE49-F238E27FC236}">
                <a16:creationId xmlns:a16="http://schemas.microsoft.com/office/drawing/2014/main" id="{4178EE8B-5EB3-7E2B-2631-84F88458ED94}"/>
              </a:ext>
            </a:extLst>
          </p:cNvPr>
          <p:cNvSpPr txBox="1"/>
          <p:nvPr/>
        </p:nvSpPr>
        <p:spPr>
          <a:xfrm>
            <a:off x="6852349" y="4418834"/>
            <a:ext cx="671979" cy="369332"/>
          </a:xfrm>
          <a:prstGeom prst="rect">
            <a:avLst/>
          </a:prstGeom>
          <a:noFill/>
        </p:spPr>
        <p:txBody>
          <a:bodyPr wrap="none" rtlCol="0">
            <a:spAutoFit/>
          </a:bodyPr>
          <a:lstStyle/>
          <a:p>
            <a:r>
              <a:rPr lang="nb-NO" b="1">
                <a:solidFill>
                  <a:schemeClr val="accent5"/>
                </a:solidFill>
              </a:rPr>
              <a:t>klær</a:t>
            </a:r>
          </a:p>
        </p:txBody>
      </p:sp>
      <p:sp>
        <p:nvSpPr>
          <p:cNvPr id="15" name="TextBox 14">
            <a:extLst>
              <a:ext uri="{FF2B5EF4-FFF2-40B4-BE49-F238E27FC236}">
                <a16:creationId xmlns:a16="http://schemas.microsoft.com/office/drawing/2014/main" id="{4A7A92E6-921C-2309-56EB-9A19801449DF}"/>
              </a:ext>
            </a:extLst>
          </p:cNvPr>
          <p:cNvSpPr txBox="1"/>
          <p:nvPr/>
        </p:nvSpPr>
        <p:spPr>
          <a:xfrm>
            <a:off x="6617955" y="4048666"/>
            <a:ext cx="1287532" cy="369332"/>
          </a:xfrm>
          <a:prstGeom prst="rect">
            <a:avLst/>
          </a:prstGeom>
          <a:noFill/>
        </p:spPr>
        <p:txBody>
          <a:bodyPr wrap="none" rtlCol="0">
            <a:spAutoFit/>
          </a:bodyPr>
          <a:lstStyle/>
          <a:p>
            <a:r>
              <a:rPr lang="nb-NO" b="1">
                <a:solidFill>
                  <a:schemeClr val="accent5"/>
                </a:solidFill>
              </a:rPr>
              <a:t>materialer</a:t>
            </a:r>
          </a:p>
        </p:txBody>
      </p:sp>
      <p:sp>
        <p:nvSpPr>
          <p:cNvPr id="16" name="TextBox 15">
            <a:extLst>
              <a:ext uri="{FF2B5EF4-FFF2-40B4-BE49-F238E27FC236}">
                <a16:creationId xmlns:a16="http://schemas.microsoft.com/office/drawing/2014/main" id="{1CB215C5-6D9A-001D-7B14-C7E437D0A8CC}"/>
              </a:ext>
            </a:extLst>
          </p:cNvPr>
          <p:cNvSpPr txBox="1"/>
          <p:nvPr/>
        </p:nvSpPr>
        <p:spPr>
          <a:xfrm>
            <a:off x="2771800" y="4085282"/>
            <a:ext cx="1184940" cy="369332"/>
          </a:xfrm>
          <a:prstGeom prst="rect">
            <a:avLst/>
          </a:prstGeom>
          <a:noFill/>
        </p:spPr>
        <p:txBody>
          <a:bodyPr wrap="none" rtlCol="0">
            <a:spAutoFit/>
          </a:bodyPr>
          <a:lstStyle/>
          <a:p>
            <a:r>
              <a:rPr lang="nb-NO" b="1">
                <a:solidFill>
                  <a:schemeClr val="accent1"/>
                </a:solidFill>
              </a:rPr>
              <a:t>gir lykke </a:t>
            </a:r>
          </a:p>
        </p:txBody>
      </p:sp>
      <p:sp>
        <p:nvSpPr>
          <p:cNvPr id="17" name="TextBox 16">
            <a:extLst>
              <a:ext uri="{FF2B5EF4-FFF2-40B4-BE49-F238E27FC236}">
                <a16:creationId xmlns:a16="http://schemas.microsoft.com/office/drawing/2014/main" id="{146B9F6D-7E77-E5AE-2844-A476BF354B5E}"/>
              </a:ext>
            </a:extLst>
          </p:cNvPr>
          <p:cNvSpPr txBox="1"/>
          <p:nvPr/>
        </p:nvSpPr>
        <p:spPr>
          <a:xfrm>
            <a:off x="5292080" y="4428126"/>
            <a:ext cx="1672253" cy="369332"/>
          </a:xfrm>
          <a:prstGeom prst="rect">
            <a:avLst/>
          </a:prstGeom>
          <a:noFill/>
        </p:spPr>
        <p:txBody>
          <a:bodyPr wrap="none" rtlCol="0">
            <a:spAutoFit/>
          </a:bodyPr>
          <a:lstStyle/>
          <a:p>
            <a:r>
              <a:rPr lang="nb-NO" b="1">
                <a:solidFill>
                  <a:schemeClr val="accent2"/>
                </a:solidFill>
              </a:rPr>
              <a:t>hindrer tørke </a:t>
            </a:r>
          </a:p>
        </p:txBody>
      </p:sp>
      <p:sp>
        <p:nvSpPr>
          <p:cNvPr id="18" name="TextBox 17">
            <a:extLst>
              <a:ext uri="{FF2B5EF4-FFF2-40B4-BE49-F238E27FC236}">
                <a16:creationId xmlns:a16="http://schemas.microsoft.com/office/drawing/2014/main" id="{C04BBDD4-A1F2-CC4F-883F-E8FCB9485389}"/>
              </a:ext>
            </a:extLst>
          </p:cNvPr>
          <p:cNvSpPr txBox="1"/>
          <p:nvPr/>
        </p:nvSpPr>
        <p:spPr>
          <a:xfrm>
            <a:off x="4316571" y="4062516"/>
            <a:ext cx="2454518" cy="369332"/>
          </a:xfrm>
          <a:prstGeom prst="rect">
            <a:avLst/>
          </a:prstGeom>
          <a:noFill/>
        </p:spPr>
        <p:txBody>
          <a:bodyPr wrap="none" rtlCol="0">
            <a:spAutoFit/>
          </a:bodyPr>
          <a:lstStyle/>
          <a:p>
            <a:r>
              <a:rPr lang="nb-NO" b="1">
                <a:solidFill>
                  <a:schemeClr val="accent2"/>
                </a:solidFill>
              </a:rPr>
              <a:t>regulerer temperatur</a:t>
            </a:r>
          </a:p>
        </p:txBody>
      </p:sp>
      <p:sp>
        <p:nvSpPr>
          <p:cNvPr id="3" name="Heart 2">
            <a:extLst>
              <a:ext uri="{FF2B5EF4-FFF2-40B4-BE49-F238E27FC236}">
                <a16:creationId xmlns:a16="http://schemas.microsoft.com/office/drawing/2014/main" id="{49203766-75E2-8CC3-DBC5-7D85CA47D6C6}"/>
              </a:ext>
            </a:extLst>
          </p:cNvPr>
          <p:cNvSpPr/>
          <p:nvPr/>
        </p:nvSpPr>
        <p:spPr>
          <a:xfrm>
            <a:off x="3888063" y="4162943"/>
            <a:ext cx="330702" cy="260402"/>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TextBox 18">
            <a:extLst>
              <a:ext uri="{FF2B5EF4-FFF2-40B4-BE49-F238E27FC236}">
                <a16:creationId xmlns:a16="http://schemas.microsoft.com/office/drawing/2014/main" id="{FDF29738-5DE0-EB19-2A6C-E2C668C5D3DC}"/>
              </a:ext>
            </a:extLst>
          </p:cNvPr>
          <p:cNvSpPr txBox="1"/>
          <p:nvPr/>
        </p:nvSpPr>
        <p:spPr>
          <a:xfrm>
            <a:off x="395536" y="4097550"/>
            <a:ext cx="2428870" cy="369332"/>
          </a:xfrm>
          <a:prstGeom prst="rect">
            <a:avLst/>
          </a:prstGeom>
          <a:noFill/>
        </p:spPr>
        <p:txBody>
          <a:bodyPr wrap="none" rtlCol="0">
            <a:spAutoFit/>
          </a:bodyPr>
          <a:lstStyle/>
          <a:p>
            <a:r>
              <a:rPr lang="nb-NO" b="1">
                <a:solidFill>
                  <a:schemeClr val="accent3"/>
                </a:solidFill>
              </a:rPr>
              <a:t>energikilde for alt liv</a:t>
            </a:r>
          </a:p>
        </p:txBody>
      </p:sp>
      <p:sp>
        <p:nvSpPr>
          <p:cNvPr id="20" name="TextBox 19">
            <a:extLst>
              <a:ext uri="{FF2B5EF4-FFF2-40B4-BE49-F238E27FC236}">
                <a16:creationId xmlns:a16="http://schemas.microsoft.com/office/drawing/2014/main" id="{FED628AE-614A-EE55-F607-40BB46E74833}"/>
              </a:ext>
            </a:extLst>
          </p:cNvPr>
          <p:cNvSpPr txBox="1"/>
          <p:nvPr/>
        </p:nvSpPr>
        <p:spPr>
          <a:xfrm>
            <a:off x="6817140" y="1443429"/>
            <a:ext cx="1931324" cy="1200329"/>
          </a:xfrm>
          <a:prstGeom prst="rect">
            <a:avLst/>
          </a:prstGeom>
          <a:solidFill>
            <a:srgbClr val="FFFF00"/>
          </a:solidFill>
          <a:ln w="38100">
            <a:solidFill>
              <a:srgbClr val="FFFF00"/>
            </a:solidFill>
          </a:ln>
        </p:spPr>
        <p:txBody>
          <a:bodyPr wrap="square" rtlCol="0">
            <a:spAutoFit/>
          </a:bodyPr>
          <a:lstStyle/>
          <a:p>
            <a:pPr algn="ctr"/>
            <a:r>
              <a:rPr lang="nb-NO" b="1">
                <a:solidFill>
                  <a:schemeClr val="accent1"/>
                </a:solidFill>
              </a:rPr>
              <a:t>Plantenes ‘kjøttvekt’ er halvert siden førindustriell tid </a:t>
            </a:r>
          </a:p>
        </p:txBody>
      </p:sp>
      <p:sp>
        <p:nvSpPr>
          <p:cNvPr id="5" name="TextBox 4">
            <a:extLst>
              <a:ext uri="{FF2B5EF4-FFF2-40B4-BE49-F238E27FC236}">
                <a16:creationId xmlns:a16="http://schemas.microsoft.com/office/drawing/2014/main" id="{0DEE3483-D335-95BD-4F8F-36C38029A156}"/>
              </a:ext>
            </a:extLst>
          </p:cNvPr>
          <p:cNvSpPr txBox="1"/>
          <p:nvPr/>
        </p:nvSpPr>
        <p:spPr>
          <a:xfrm>
            <a:off x="6588224" y="2800548"/>
            <a:ext cx="2289490" cy="923330"/>
          </a:xfrm>
          <a:prstGeom prst="rect">
            <a:avLst/>
          </a:prstGeom>
          <a:solidFill>
            <a:srgbClr val="FFFF00"/>
          </a:solidFill>
          <a:ln w="38100">
            <a:solidFill>
              <a:srgbClr val="FFFF00"/>
            </a:solidFill>
          </a:ln>
        </p:spPr>
        <p:txBody>
          <a:bodyPr wrap="square" rtlCol="0">
            <a:spAutoFit/>
          </a:bodyPr>
          <a:lstStyle/>
          <a:p>
            <a:pPr algn="ctr"/>
            <a:r>
              <a:rPr lang="nb-NO" b="1">
                <a:solidFill>
                  <a:schemeClr val="accent1"/>
                </a:solidFill>
              </a:rPr>
              <a:t>Vi legger beslag på </a:t>
            </a:r>
          </a:p>
          <a:p>
            <a:pPr algn="ctr"/>
            <a:r>
              <a:rPr lang="nb-NO" b="1">
                <a:solidFill>
                  <a:schemeClr val="accent1"/>
                </a:solidFill>
              </a:rPr>
              <a:t>~ 2% i havet</a:t>
            </a:r>
          </a:p>
          <a:p>
            <a:pPr algn="ctr"/>
            <a:r>
              <a:rPr lang="nb-NO" b="1" i="1">
                <a:solidFill>
                  <a:schemeClr val="accent1"/>
                </a:solidFill>
              </a:rPr>
              <a:t>~ 40% på land</a:t>
            </a:r>
          </a:p>
        </p:txBody>
      </p:sp>
    </p:spTree>
    <p:custDataLst>
      <p:tags r:id="rId1"/>
    </p:custDataLst>
    <p:extLst>
      <p:ext uri="{BB962C8B-B14F-4D97-AF65-F5344CB8AC3E}">
        <p14:creationId xmlns:p14="http://schemas.microsoft.com/office/powerpoint/2010/main" val="1861487578"/>
      </p:ext>
    </p:extLst>
  </p:cSld>
  <p:clrMapOvr>
    <a:masterClrMapping/>
  </p:clrMapOvr>
  <mc:AlternateContent xmlns:mc="http://schemas.openxmlformats.org/markup-compatibility/2006" xmlns:p14="http://schemas.microsoft.com/office/powerpoint/2010/main">
    <mc:Choice Requires="p14">
      <p:transition spd="slow" p14:dur="2000" advTm="67556"/>
    </mc:Choice>
    <mc:Fallback xmlns="">
      <p:transition spd="slow" advTm="675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P spid="11" grpId="0"/>
      <p:bldP spid="12" grpId="0"/>
      <p:bldP spid="13" grpId="0"/>
      <p:bldP spid="14" grpId="0"/>
      <p:bldP spid="15" grpId="0"/>
      <p:bldP spid="16" grpId="0"/>
      <p:bldP spid="17" grpId="0"/>
      <p:bldP spid="18" grpId="0"/>
      <p:bldP spid="3" grpId="0" animBg="1"/>
      <p:bldP spid="19" grpId="0"/>
      <p:bldP spid="20"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D0FFBE5-8CFE-A61D-1C25-42E4DA9366FE}"/>
              </a:ext>
            </a:extLst>
          </p:cNvPr>
          <p:cNvPicPr>
            <a:picLocks noChangeAspect="1"/>
          </p:cNvPicPr>
          <p:nvPr/>
        </p:nvPicPr>
        <p:blipFill rotWithShape="1">
          <a:blip r:embed="rId2"/>
          <a:srcRect l="23193" t="15636" r="23446" b="23144"/>
          <a:stretch/>
        </p:blipFill>
        <p:spPr>
          <a:xfrm>
            <a:off x="3803596" y="267793"/>
            <a:ext cx="4879363" cy="3148873"/>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77D9B8AB-3A64-4141-7D49-003E66F37062}"/>
              </a:ext>
            </a:extLst>
          </p:cNvPr>
          <p:cNvSpPr>
            <a:spLocks noGrp="1"/>
          </p:cNvSpPr>
          <p:nvPr>
            <p:ph idx="1"/>
          </p:nvPr>
        </p:nvSpPr>
        <p:spPr/>
        <p:txBody>
          <a:bodyPr/>
          <a:lstStyle/>
          <a:p>
            <a:endParaRPr lang="nb-NO"/>
          </a:p>
        </p:txBody>
      </p:sp>
      <p:pic>
        <p:nvPicPr>
          <p:cNvPr id="8" name="Picture 7">
            <a:extLst>
              <a:ext uri="{FF2B5EF4-FFF2-40B4-BE49-F238E27FC236}">
                <a16:creationId xmlns:a16="http://schemas.microsoft.com/office/drawing/2014/main" id="{D2550127-5A02-C559-51AB-4553C8F52E43}"/>
              </a:ext>
            </a:extLst>
          </p:cNvPr>
          <p:cNvPicPr>
            <a:picLocks noChangeAspect="1"/>
          </p:cNvPicPr>
          <p:nvPr/>
        </p:nvPicPr>
        <p:blipFill rotWithShape="1">
          <a:blip r:embed="rId3"/>
          <a:srcRect l="35378" t="16938" r="36722" b="44575"/>
          <a:stretch/>
        </p:blipFill>
        <p:spPr>
          <a:xfrm>
            <a:off x="322730" y="408192"/>
            <a:ext cx="2939794" cy="2281219"/>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329FECA2-2536-7C1E-1044-E8640388EAF0}"/>
              </a:ext>
            </a:extLst>
          </p:cNvPr>
          <p:cNvPicPr>
            <a:picLocks noChangeAspect="1"/>
          </p:cNvPicPr>
          <p:nvPr/>
        </p:nvPicPr>
        <p:blipFill rotWithShape="1">
          <a:blip r:embed="rId4"/>
          <a:srcRect l="8403" t="36302" r="36723" b="16938"/>
          <a:stretch/>
        </p:blipFill>
        <p:spPr>
          <a:xfrm>
            <a:off x="322730" y="2913950"/>
            <a:ext cx="4498116" cy="2156065"/>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3F150A30-5B3F-04D6-364E-4DEF907EA540}"/>
              </a:ext>
            </a:extLst>
          </p:cNvPr>
          <p:cNvPicPr>
            <a:picLocks noChangeAspect="1"/>
          </p:cNvPicPr>
          <p:nvPr/>
        </p:nvPicPr>
        <p:blipFill rotWithShape="1">
          <a:blip r:embed="rId5"/>
          <a:srcRect l="18571" t="39141" r="61597" b="39645"/>
          <a:stretch/>
        </p:blipFill>
        <p:spPr>
          <a:xfrm>
            <a:off x="5143514" y="2689411"/>
            <a:ext cx="3869502" cy="2328262"/>
          </a:xfrm>
          <a:prstGeom prst="rect">
            <a:avLst/>
          </a:prstGeom>
          <a:ln>
            <a:noFill/>
          </a:ln>
          <a:effectLst>
            <a:outerShdw blurRad="292100" dist="139700" dir="2700000" algn="tl" rotWithShape="0">
              <a:srgbClr val="333333">
                <a:alpha val="65000"/>
              </a:srgbClr>
            </a:outerShdw>
          </a:effectLst>
        </p:spPr>
      </p:pic>
      <p:pic>
        <p:nvPicPr>
          <p:cNvPr id="1026" name="Picture 2" descr="Kan være et bilde av tekst som sier 'Vern av natur eller okonomisk utvikling I ei sporjeundersoking gjennomfort av Opinion, svarer 1500 nordmenn kva dei vil prioritere. Vern Veit ikkje Jtbygging Verne all matjord eller tillate bygging der 73% Bevare sunne fjordar eller meir fiskeoppdrett 20% 8% 75% Verne natur eller tillate hyttebygging 16% 9% 67% Bevare myr eller bygge viktige vegar 21% 12% 55% Forby dumping av gruv... 23% 21% 64% Ikkje bygge batterifabrikkar eller skape arbeidsplassar 15% 22% 48% Ikkje tillate gruvedrift pả... 26% 26% 47% 23% 30% Forbruker og baerekraft 2024 fra Opinion'">
            <a:extLst>
              <a:ext uri="{FF2B5EF4-FFF2-40B4-BE49-F238E27FC236}">
                <a16:creationId xmlns:a16="http://schemas.microsoft.com/office/drawing/2014/main" id="{5F597DC1-8AE7-8F45-49D6-8573DB21C02F}"/>
              </a:ext>
            </a:extLst>
          </p:cNvPr>
          <p:cNvPicPr>
            <a:picLocks noChangeAspect="1" noChangeArrowheads="1"/>
          </p:cNvPicPr>
          <p:nvPr/>
        </p:nvPicPr>
        <p:blipFill>
          <a:blip r:embed="rId6" cstate="screen">
            <a:extLst>
              <a:ext uri="{28A0092B-C50C-407E-A947-70E740481C1C}">
                <a14:useLocalDpi xmlns:a14="http://schemas.microsoft.com/office/drawing/2010/main" val="0"/>
              </a:ext>
            </a:extLst>
          </a:blip>
          <a:srcRect/>
          <a:stretch>
            <a:fillRect/>
          </a:stretch>
        </p:blipFill>
        <p:spPr bwMode="auto">
          <a:xfrm>
            <a:off x="2411048" y="502716"/>
            <a:ext cx="4125015" cy="4371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17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89A3D-EA5D-8455-3C53-006E9155C5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A8BC8-6DD6-1E28-FAD7-016E7AAA4F2D}"/>
              </a:ext>
            </a:extLst>
          </p:cNvPr>
          <p:cNvSpPr>
            <a:spLocks noGrp="1"/>
          </p:cNvSpPr>
          <p:nvPr>
            <p:ph type="title"/>
          </p:nvPr>
        </p:nvSpPr>
        <p:spPr>
          <a:xfrm>
            <a:off x="1279612" y="1580139"/>
            <a:ext cx="6584776" cy="2649941"/>
          </a:xfrm>
        </p:spPr>
        <p:txBody>
          <a:bodyPr/>
          <a:lstStyle/>
          <a:p>
            <a:pPr algn="ctr"/>
            <a:r>
              <a:rPr lang="en-US" dirty="0"/>
              <a:t>Kan </a:t>
            </a:r>
            <a:r>
              <a:rPr lang="en-US" dirty="0" err="1"/>
              <a:t>Naturavtalen</a:t>
            </a:r>
            <a:r>
              <a:rPr lang="en-US" dirty="0"/>
              <a:t> </a:t>
            </a:r>
            <a:r>
              <a:rPr lang="en-US" dirty="0" err="1"/>
              <a:t>hjelpe</a:t>
            </a:r>
            <a:r>
              <a:rPr lang="en-US" dirty="0"/>
              <a:t> </a:t>
            </a:r>
            <a:r>
              <a:rPr lang="en-US" dirty="0" err="1"/>
              <a:t>oss</a:t>
            </a:r>
            <a:r>
              <a:rPr lang="en-US" dirty="0"/>
              <a:t> å </a:t>
            </a:r>
            <a:r>
              <a:rPr lang="en-US" dirty="0" err="1"/>
              <a:t>gi</a:t>
            </a:r>
            <a:r>
              <a:rPr lang="en-US" dirty="0"/>
              <a:t> </a:t>
            </a:r>
            <a:r>
              <a:rPr lang="en-US" dirty="0" err="1"/>
              <a:t>naturen</a:t>
            </a:r>
            <a:r>
              <a:rPr lang="en-US" dirty="0"/>
              <a:t> </a:t>
            </a:r>
            <a:r>
              <a:rPr lang="en-US" dirty="0" err="1"/>
              <a:t>vår</a:t>
            </a:r>
            <a:r>
              <a:rPr lang="en-US" dirty="0"/>
              <a:t> </a:t>
            </a:r>
            <a:r>
              <a:rPr lang="en-US" dirty="0" err="1"/>
              <a:t>mer</a:t>
            </a:r>
            <a:r>
              <a:rPr lang="en-US" dirty="0"/>
              <a:t> </a:t>
            </a:r>
            <a:r>
              <a:rPr lang="en-US" dirty="0" err="1"/>
              <a:t>spillerom</a:t>
            </a:r>
            <a:r>
              <a:rPr lang="en-US" dirty="0"/>
              <a:t>?</a:t>
            </a:r>
            <a:endParaRPr lang="nb-NO" dirty="0"/>
          </a:p>
        </p:txBody>
      </p:sp>
    </p:spTree>
    <p:extLst>
      <p:ext uri="{BB962C8B-B14F-4D97-AF65-F5344CB8AC3E}">
        <p14:creationId xmlns:p14="http://schemas.microsoft.com/office/powerpoint/2010/main" val="4188288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65BB365-458F-37C9-19B2-BEAFF84A145A}"/>
              </a:ext>
            </a:extLst>
          </p:cNvPr>
          <p:cNvSpPr>
            <a:spLocks noGrp="1"/>
          </p:cNvSpPr>
          <p:nvPr>
            <p:ph type="pic" sz="quarter" idx="12"/>
          </p:nvPr>
        </p:nvSpPr>
        <p:spPr/>
        <p:txBody>
          <a:bodyPr/>
          <a:lstStyle/>
          <a:p>
            <a:endParaRPr lang="nb-NO"/>
          </a:p>
        </p:txBody>
      </p:sp>
      <p:sp>
        <p:nvSpPr>
          <p:cNvPr id="3" name="Footer Placeholder 2">
            <a:extLst>
              <a:ext uri="{FF2B5EF4-FFF2-40B4-BE49-F238E27FC236}">
                <a16:creationId xmlns:a16="http://schemas.microsoft.com/office/drawing/2014/main" id="{FE25AF45-A6A6-1515-E647-4DE6A30DF86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all" spc="10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University of Bergen</a:t>
            </a:r>
          </a:p>
        </p:txBody>
      </p:sp>
      <p:sp>
        <p:nvSpPr>
          <p:cNvPr id="4" name="TextBox 3">
            <a:extLst>
              <a:ext uri="{FF2B5EF4-FFF2-40B4-BE49-F238E27FC236}">
                <a16:creationId xmlns:a16="http://schemas.microsoft.com/office/drawing/2014/main" id="{3D1F582F-F199-AE7E-2726-AB141AA8EADB}"/>
              </a:ext>
            </a:extLst>
          </p:cNvPr>
          <p:cNvSpPr txBox="1"/>
          <p:nvPr/>
        </p:nvSpPr>
        <p:spPr>
          <a:xfrm>
            <a:off x="6455923" y="4068160"/>
            <a:ext cx="105964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C00000"/>
                </a:solidFill>
                <a:effectLst/>
                <a:uLnTx/>
                <a:uFillTx/>
                <a:latin typeface="Arial"/>
                <a:ea typeface="+mn-ea"/>
                <a:cs typeface="+mn-cs"/>
              </a:rPr>
              <a:t>2030-mål </a:t>
            </a:r>
          </a:p>
        </p:txBody>
      </p:sp>
      <p:pic>
        <p:nvPicPr>
          <p:cNvPr id="2050" name="Picture 2">
            <a:extLst>
              <a:ext uri="{FF2B5EF4-FFF2-40B4-BE49-F238E27FC236}">
                <a16:creationId xmlns:a16="http://schemas.microsoft.com/office/drawing/2014/main" id="{984A0D02-C507-2A17-76D4-2BCE2FBA4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324528" cy="524504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E3BEF13-A29D-013A-79FA-5FA0666B62CB}"/>
              </a:ext>
            </a:extLst>
          </p:cNvPr>
          <p:cNvSpPr txBox="1"/>
          <p:nvPr/>
        </p:nvSpPr>
        <p:spPr>
          <a:xfrm>
            <a:off x="2190738" y="4479652"/>
            <a:ext cx="6891630"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srgbClr val="FFFFFF"/>
                </a:solidFill>
                <a:effectLst/>
                <a:uLnTx/>
                <a:uFillTx/>
                <a:latin typeface="Arial"/>
                <a:ea typeface="+mn-ea"/>
                <a:cs typeface="+mn-cs"/>
              </a:rPr>
              <a:t>Montréal 19. desember, 2022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a:ln>
                  <a:noFill/>
                </a:ln>
                <a:solidFill>
                  <a:srgbClr val="FFFFFF"/>
                </a:solidFill>
                <a:effectLst/>
                <a:uLnTx/>
                <a:uFillTx/>
                <a:latin typeface="Arial"/>
                <a:ea typeface="+mn-ea"/>
                <a:cs typeface="+mn-cs"/>
              </a:rPr>
              <a:t>Kunming-Montréal Global Biodiversity Framework (K-M GBF)</a:t>
            </a:r>
          </a:p>
        </p:txBody>
      </p:sp>
    </p:spTree>
    <p:extLst>
      <p:ext uri="{BB962C8B-B14F-4D97-AF65-F5344CB8AC3E}">
        <p14:creationId xmlns:p14="http://schemas.microsoft.com/office/powerpoint/2010/main" val="3914050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A239A-8E91-17C9-BDFD-FD6A21807A5C}"/>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07F5FBA8-72D2-9A9C-BBC6-1B72C2333722}"/>
              </a:ext>
            </a:extLst>
          </p:cNvPr>
          <p:cNvSpPr>
            <a:spLocks noGrp="1"/>
          </p:cNvSpPr>
          <p:nvPr>
            <p:ph type="ftr" sz="quarter" idx="11"/>
          </p:nvPr>
        </p:nvSpPr>
        <p:spPr>
          <a:xfrm>
            <a:off x="1404000" y="267494"/>
            <a:ext cx="6336000" cy="385200"/>
          </a:xfrm>
        </p:spPr>
        <p:txBody>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kumimoji="0" lang="nb-NO" sz="1200" b="0" i="0" u="none" strike="noStrike" kern="1200" cap="all" spc="100" normalizeH="0" baseline="0" noProof="0" err="1">
                <a:ln>
                  <a:noFill/>
                </a:ln>
                <a:solidFill>
                  <a:srgbClr val="FFFFFF"/>
                </a:solidFill>
                <a:effectLst/>
                <a:uLnTx/>
                <a:uFillTx/>
                <a:latin typeface="Times New Roman" panose="02020603050405020304" pitchFamily="18" charset="0"/>
                <a:ea typeface="+mn-ea"/>
                <a:cs typeface="Times New Roman" panose="02020603050405020304" pitchFamily="18" charset="0"/>
              </a:rPr>
              <a:t>University</a:t>
            </a:r>
            <a:r>
              <a:rPr kumimoji="0" lang="nb-NO" sz="1200" b="0" i="0" u="none" strike="noStrike" kern="1200" cap="all" spc="10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 of Bergen</a:t>
            </a:r>
          </a:p>
        </p:txBody>
      </p:sp>
      <p:graphicFrame>
        <p:nvGraphicFramePr>
          <p:cNvPr id="6" name="Diagram 5">
            <a:extLst>
              <a:ext uri="{FF2B5EF4-FFF2-40B4-BE49-F238E27FC236}">
                <a16:creationId xmlns:a16="http://schemas.microsoft.com/office/drawing/2014/main" id="{DF7C8EEA-158A-FCE2-F27C-8D5E101CFC34}"/>
              </a:ext>
            </a:extLst>
          </p:cNvPr>
          <p:cNvGraphicFramePr/>
          <p:nvPr/>
        </p:nvGraphicFramePr>
        <p:xfrm>
          <a:off x="1454603" y="551923"/>
          <a:ext cx="5997718" cy="43268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8" name="Diagram 17">
            <a:extLst>
              <a:ext uri="{FF2B5EF4-FFF2-40B4-BE49-F238E27FC236}">
                <a16:creationId xmlns:a16="http://schemas.microsoft.com/office/drawing/2014/main" id="{140E7E0A-0BFC-781D-69E3-B29FBEBB1466}"/>
              </a:ext>
            </a:extLst>
          </p:cNvPr>
          <p:cNvGraphicFramePr/>
          <p:nvPr/>
        </p:nvGraphicFramePr>
        <p:xfrm>
          <a:off x="5663238" y="483518"/>
          <a:ext cx="3361875" cy="112177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22" name="Group 21">
            <a:extLst>
              <a:ext uri="{FF2B5EF4-FFF2-40B4-BE49-F238E27FC236}">
                <a16:creationId xmlns:a16="http://schemas.microsoft.com/office/drawing/2014/main" id="{5648BD22-1007-9BCB-C95B-4E07162DA4B8}"/>
              </a:ext>
            </a:extLst>
          </p:cNvPr>
          <p:cNvGrpSpPr/>
          <p:nvPr/>
        </p:nvGrpSpPr>
        <p:grpSpPr>
          <a:xfrm>
            <a:off x="136753" y="1141254"/>
            <a:ext cx="7531591" cy="1800200"/>
            <a:chOff x="211193" y="1123750"/>
            <a:chExt cx="5056702" cy="1800200"/>
          </a:xfrm>
        </p:grpSpPr>
        <p:sp>
          <p:nvSpPr>
            <p:cNvPr id="21" name="Block Arc 20">
              <a:extLst>
                <a:ext uri="{FF2B5EF4-FFF2-40B4-BE49-F238E27FC236}">
                  <a16:creationId xmlns:a16="http://schemas.microsoft.com/office/drawing/2014/main" id="{5655BC42-840B-5CC9-2303-2989882D3397}"/>
                </a:ext>
              </a:extLst>
            </p:cNvPr>
            <p:cNvSpPr/>
            <p:nvPr/>
          </p:nvSpPr>
          <p:spPr>
            <a:xfrm flipH="1">
              <a:off x="2271912" y="1123750"/>
              <a:ext cx="1207177" cy="1800200"/>
            </a:xfrm>
            <a:prstGeom prst="blockArc">
              <a:avLst>
                <a:gd name="adj1" fmla="val 19039119"/>
                <a:gd name="adj2" fmla="val 2489806"/>
                <a:gd name="adj3" fmla="val 1669"/>
              </a:avLst>
            </a:prstGeom>
            <a:solidFill>
              <a:schemeClr val="accent1"/>
            </a:solidFill>
            <a:ln>
              <a:no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35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grpSp>
          <p:nvGrpSpPr>
            <p:cNvPr id="8" name="Group 7">
              <a:extLst>
                <a:ext uri="{FF2B5EF4-FFF2-40B4-BE49-F238E27FC236}">
                  <a16:creationId xmlns:a16="http://schemas.microsoft.com/office/drawing/2014/main" id="{A0085890-14AB-D7ED-9629-0C343B6B814E}"/>
                </a:ext>
              </a:extLst>
            </p:cNvPr>
            <p:cNvGrpSpPr/>
            <p:nvPr/>
          </p:nvGrpSpPr>
          <p:grpSpPr>
            <a:xfrm>
              <a:off x="4078050" y="2211710"/>
              <a:ext cx="1037445" cy="518598"/>
              <a:chOff x="2232244" y="1353611"/>
              <a:chExt cx="1037445" cy="518598"/>
            </a:xfrm>
          </p:grpSpPr>
          <p:sp>
            <p:nvSpPr>
              <p:cNvPr id="9" name="Rectangle 8">
                <a:extLst>
                  <a:ext uri="{FF2B5EF4-FFF2-40B4-BE49-F238E27FC236}">
                    <a16:creationId xmlns:a16="http://schemas.microsoft.com/office/drawing/2014/main" id="{0A7BA452-476F-933F-D5F5-060435AC33E0}"/>
                  </a:ext>
                </a:extLst>
              </p:cNvPr>
              <p:cNvSpPr/>
              <p:nvPr/>
            </p:nvSpPr>
            <p:spPr>
              <a:xfrm>
                <a:off x="2232244" y="1353611"/>
                <a:ext cx="1037445" cy="51859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sp>
            <p:nvSpPr>
              <p:cNvPr id="10" name="TextBox 9">
                <a:extLst>
                  <a:ext uri="{FF2B5EF4-FFF2-40B4-BE49-F238E27FC236}">
                    <a16:creationId xmlns:a16="http://schemas.microsoft.com/office/drawing/2014/main" id="{3FC0315E-C55B-2A67-D511-5F9BA7E20588}"/>
                  </a:ext>
                </a:extLst>
              </p:cNvPr>
              <p:cNvSpPr txBox="1"/>
              <p:nvPr/>
            </p:nvSpPr>
            <p:spPr>
              <a:xfrm>
                <a:off x="2232244" y="1353611"/>
                <a:ext cx="1037445" cy="51859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0320" tIns="20320" rIns="20320" bIns="20320" numCol="1" spcCol="1270" anchor="ctr" anchorCtr="0">
                <a:noAutofit/>
              </a:bodyPr>
              <a:lstStyle/>
              <a:p>
                <a:pPr marL="0" marR="0" lvl="0" indent="0" algn="ctr" defTabSz="1422365" rtl="0" eaLnBrk="1" fontAlgn="auto" latinLnBrk="0" hangingPunct="1">
                  <a:lnSpc>
                    <a:spcPct val="90000"/>
                  </a:lnSpc>
                  <a:spcBef>
                    <a:spcPct val="0"/>
                  </a:spcBef>
                  <a:spcAft>
                    <a:spcPct val="35000"/>
                  </a:spcAft>
                  <a:buClrTx/>
                  <a:buSzTx/>
                  <a:buFontTx/>
                  <a:buNone/>
                  <a:tabLst/>
                  <a:defRPr/>
                </a:pPr>
                <a:endParaRPr kumimoji="0" lang="nb-NO" sz="32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grpSp>
        <p:grpSp>
          <p:nvGrpSpPr>
            <p:cNvPr id="11" name="Group 10">
              <a:extLst>
                <a:ext uri="{FF2B5EF4-FFF2-40B4-BE49-F238E27FC236}">
                  <a16:creationId xmlns:a16="http://schemas.microsoft.com/office/drawing/2014/main" id="{BA2C6632-A0F1-67C4-124D-9771606AB6FF}"/>
                </a:ext>
              </a:extLst>
            </p:cNvPr>
            <p:cNvGrpSpPr/>
            <p:nvPr/>
          </p:nvGrpSpPr>
          <p:grpSpPr>
            <a:xfrm>
              <a:off x="4230450" y="2364110"/>
              <a:ext cx="1037445" cy="518598"/>
              <a:chOff x="2232244" y="1353611"/>
              <a:chExt cx="1037445" cy="518598"/>
            </a:xfrm>
          </p:grpSpPr>
          <p:sp>
            <p:nvSpPr>
              <p:cNvPr id="12" name="Rectangle 11">
                <a:extLst>
                  <a:ext uri="{FF2B5EF4-FFF2-40B4-BE49-F238E27FC236}">
                    <a16:creationId xmlns:a16="http://schemas.microsoft.com/office/drawing/2014/main" id="{F95384FE-7511-7B6D-3780-244E7E40A8B7}"/>
                  </a:ext>
                </a:extLst>
              </p:cNvPr>
              <p:cNvSpPr/>
              <p:nvPr/>
            </p:nvSpPr>
            <p:spPr>
              <a:xfrm>
                <a:off x="2232244" y="1353611"/>
                <a:ext cx="1037445" cy="51859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sp>
            <p:nvSpPr>
              <p:cNvPr id="13" name="TextBox 12">
                <a:extLst>
                  <a:ext uri="{FF2B5EF4-FFF2-40B4-BE49-F238E27FC236}">
                    <a16:creationId xmlns:a16="http://schemas.microsoft.com/office/drawing/2014/main" id="{86F22FAC-0FAC-7F21-96E3-37F4D3309FB9}"/>
                  </a:ext>
                </a:extLst>
              </p:cNvPr>
              <p:cNvSpPr txBox="1"/>
              <p:nvPr/>
            </p:nvSpPr>
            <p:spPr>
              <a:xfrm>
                <a:off x="2232244" y="1353611"/>
                <a:ext cx="1037445" cy="51859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0320" tIns="20320" rIns="20320" bIns="20320" numCol="1" spcCol="1270" anchor="ctr" anchorCtr="0">
                <a:noAutofit/>
              </a:bodyPr>
              <a:lstStyle/>
              <a:p>
                <a:pPr marL="0" marR="0" lvl="0" indent="0" algn="ctr" defTabSz="1422365" rtl="0" eaLnBrk="1" fontAlgn="auto" latinLnBrk="0" hangingPunct="1">
                  <a:lnSpc>
                    <a:spcPct val="90000"/>
                  </a:lnSpc>
                  <a:spcBef>
                    <a:spcPct val="0"/>
                  </a:spcBef>
                  <a:spcAft>
                    <a:spcPct val="35000"/>
                  </a:spcAft>
                  <a:buClrTx/>
                  <a:buSzTx/>
                  <a:buFontTx/>
                  <a:buNone/>
                  <a:tabLst/>
                  <a:defRPr/>
                </a:pPr>
                <a:endParaRPr kumimoji="0" lang="nb-NO" sz="32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grpSp>
        <p:graphicFrame>
          <p:nvGraphicFramePr>
            <p:cNvPr id="20" name="Diagram 19">
              <a:extLst>
                <a:ext uri="{FF2B5EF4-FFF2-40B4-BE49-F238E27FC236}">
                  <a16:creationId xmlns:a16="http://schemas.microsoft.com/office/drawing/2014/main" id="{2833CD0A-5E3F-4D5F-E0DD-5D1178E9E66C}"/>
                </a:ext>
              </a:extLst>
            </p:cNvPr>
            <p:cNvGraphicFramePr/>
            <p:nvPr/>
          </p:nvGraphicFramePr>
          <p:xfrm>
            <a:off x="211193" y="1487299"/>
            <a:ext cx="2248755" cy="112177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pSp>
      <p:graphicFrame>
        <p:nvGraphicFramePr>
          <p:cNvPr id="32" name="Diagram 31">
            <a:extLst>
              <a:ext uri="{FF2B5EF4-FFF2-40B4-BE49-F238E27FC236}">
                <a16:creationId xmlns:a16="http://schemas.microsoft.com/office/drawing/2014/main" id="{9EC83C6D-AFC1-7054-D81D-48E296AF8460}"/>
              </a:ext>
            </a:extLst>
          </p:cNvPr>
          <p:cNvGraphicFramePr/>
          <p:nvPr/>
        </p:nvGraphicFramePr>
        <p:xfrm>
          <a:off x="5581421" y="2170146"/>
          <a:ext cx="3443692" cy="1409802"/>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
        <p:nvSpPr>
          <p:cNvPr id="4" name="Oval 3">
            <a:extLst>
              <a:ext uri="{FF2B5EF4-FFF2-40B4-BE49-F238E27FC236}">
                <a16:creationId xmlns:a16="http://schemas.microsoft.com/office/drawing/2014/main" id="{43B2B098-4A85-2A5C-6AF9-BB8C98427E22}"/>
              </a:ext>
            </a:extLst>
          </p:cNvPr>
          <p:cNvSpPr/>
          <p:nvPr/>
        </p:nvSpPr>
        <p:spPr>
          <a:xfrm>
            <a:off x="5334854" y="4322353"/>
            <a:ext cx="215716" cy="215716"/>
          </a:xfrm>
          <a:prstGeom prst="ellipse">
            <a:avLst/>
          </a:prstGeom>
          <a:solidFill>
            <a:schemeClr val="tx2">
              <a:lumMod val="40000"/>
              <a:lumOff val="60000"/>
            </a:schemeClr>
          </a:solidFill>
          <a:ln>
            <a:solidFill>
              <a:schemeClr val="tx2"/>
            </a:solidFill>
          </a:ln>
        </p:spPr>
        <p:style>
          <a:lnRef idx="2">
            <a:schemeClr val="accent1">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nb-NO" sz="1000" b="0" i="0" u="none" strike="noStrike" kern="1200" cap="none" spc="0" normalizeH="0" baseline="0" noProof="0">
              <a:ln>
                <a:noFill/>
              </a:ln>
              <a:solidFill>
                <a:prstClr val="black">
                  <a:hueOff val="0"/>
                  <a:satOff val="0"/>
                  <a:lumOff val="0"/>
                  <a:alphaOff val="0"/>
                </a:prstClr>
              </a:solidFill>
              <a:effectLst/>
              <a:uLnTx/>
              <a:uFillTx/>
              <a:latin typeface="Ink Free" panose="03080402000500000000" pitchFamily="66" charset="0"/>
              <a:ea typeface="+mn-ea"/>
              <a:cs typeface="+mn-cs"/>
            </a:endParaRPr>
          </a:p>
        </p:txBody>
      </p:sp>
      <p:sp>
        <p:nvSpPr>
          <p:cNvPr id="5" name="Oval 4">
            <a:extLst>
              <a:ext uri="{FF2B5EF4-FFF2-40B4-BE49-F238E27FC236}">
                <a16:creationId xmlns:a16="http://schemas.microsoft.com/office/drawing/2014/main" id="{BD4F760C-BF11-AAC6-E35A-A45993AB6192}"/>
              </a:ext>
            </a:extLst>
          </p:cNvPr>
          <p:cNvSpPr/>
          <p:nvPr/>
        </p:nvSpPr>
        <p:spPr>
          <a:xfrm>
            <a:off x="5129682" y="4526446"/>
            <a:ext cx="220352" cy="220352"/>
          </a:xfrm>
          <a:prstGeom prst="ellipse">
            <a:avLst/>
          </a:prstGeom>
          <a:ln>
            <a:solidFill>
              <a:schemeClr val="tx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nb-NO" sz="1000" b="0" i="0" u="none" strike="noStrike" kern="1200" cap="none" spc="0" normalizeH="0" baseline="0" noProof="0">
              <a:ln>
                <a:noFill/>
              </a:ln>
              <a:solidFill>
                <a:prstClr val="black">
                  <a:hueOff val="0"/>
                  <a:satOff val="0"/>
                  <a:lumOff val="0"/>
                  <a:alphaOff val="0"/>
                </a:prstClr>
              </a:solidFill>
              <a:effectLst/>
              <a:uLnTx/>
              <a:uFillTx/>
              <a:latin typeface="Ink Free" panose="03080402000500000000" pitchFamily="66" charset="0"/>
              <a:ea typeface="+mn-ea"/>
              <a:cs typeface="+mn-cs"/>
            </a:endParaRPr>
          </a:p>
        </p:txBody>
      </p:sp>
      <p:grpSp>
        <p:nvGrpSpPr>
          <p:cNvPr id="14" name="Group 13">
            <a:extLst>
              <a:ext uri="{FF2B5EF4-FFF2-40B4-BE49-F238E27FC236}">
                <a16:creationId xmlns:a16="http://schemas.microsoft.com/office/drawing/2014/main" id="{CD7DA7A0-97D4-4B20-A4F6-E04762253ADA}"/>
              </a:ext>
            </a:extLst>
          </p:cNvPr>
          <p:cNvGrpSpPr/>
          <p:nvPr/>
        </p:nvGrpSpPr>
        <p:grpSpPr>
          <a:xfrm>
            <a:off x="118887" y="2899893"/>
            <a:ext cx="7787371" cy="1800200"/>
            <a:chOff x="348052" y="1195758"/>
            <a:chExt cx="4919843" cy="1800200"/>
          </a:xfrm>
        </p:grpSpPr>
        <p:sp>
          <p:nvSpPr>
            <p:cNvPr id="15" name="Block Arc 14">
              <a:extLst>
                <a:ext uri="{FF2B5EF4-FFF2-40B4-BE49-F238E27FC236}">
                  <a16:creationId xmlns:a16="http://schemas.microsoft.com/office/drawing/2014/main" id="{FE69FD41-8AC4-51BF-B010-2F1E66F033F2}"/>
                </a:ext>
              </a:extLst>
            </p:cNvPr>
            <p:cNvSpPr/>
            <p:nvPr/>
          </p:nvSpPr>
          <p:spPr>
            <a:xfrm flipH="1">
              <a:off x="2305930" y="1195758"/>
              <a:ext cx="1037445" cy="1800200"/>
            </a:xfrm>
            <a:prstGeom prst="blockArc">
              <a:avLst>
                <a:gd name="adj1" fmla="val 18428625"/>
                <a:gd name="adj2" fmla="val 3648529"/>
                <a:gd name="adj3" fmla="val 929"/>
              </a:avLst>
            </a:prstGeom>
            <a:solidFill>
              <a:schemeClr val="bg1"/>
            </a:solidFill>
            <a:ln>
              <a:solidFill>
                <a:schemeClr val="accent5"/>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sp>
          <p:nvSpPr>
            <p:cNvPr id="35" name="Rectangle 34">
              <a:extLst>
                <a:ext uri="{FF2B5EF4-FFF2-40B4-BE49-F238E27FC236}">
                  <a16:creationId xmlns:a16="http://schemas.microsoft.com/office/drawing/2014/main" id="{BE3349D4-C725-5D74-035F-66E8EE53F315}"/>
                </a:ext>
              </a:extLst>
            </p:cNvPr>
            <p:cNvSpPr/>
            <p:nvPr/>
          </p:nvSpPr>
          <p:spPr>
            <a:xfrm>
              <a:off x="4078050" y="2211710"/>
              <a:ext cx="1037445" cy="51859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sp>
          <p:nvSpPr>
            <p:cNvPr id="33" name="Rectangle 32">
              <a:extLst>
                <a:ext uri="{FF2B5EF4-FFF2-40B4-BE49-F238E27FC236}">
                  <a16:creationId xmlns:a16="http://schemas.microsoft.com/office/drawing/2014/main" id="{F3B8C31B-E18B-E639-92D0-FFD465989A65}"/>
                </a:ext>
              </a:extLst>
            </p:cNvPr>
            <p:cNvSpPr/>
            <p:nvPr/>
          </p:nvSpPr>
          <p:spPr>
            <a:xfrm>
              <a:off x="4230450" y="2364110"/>
              <a:ext cx="1037445" cy="51859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graphicFrame>
          <p:nvGraphicFramePr>
            <p:cNvPr id="19" name="Diagram 18">
              <a:extLst>
                <a:ext uri="{FF2B5EF4-FFF2-40B4-BE49-F238E27FC236}">
                  <a16:creationId xmlns:a16="http://schemas.microsoft.com/office/drawing/2014/main" id="{ED728661-BD9E-FF74-4F0A-BAF310D252F9}"/>
                </a:ext>
              </a:extLst>
            </p:cNvPr>
            <p:cNvGraphicFramePr/>
            <p:nvPr/>
          </p:nvGraphicFramePr>
          <p:xfrm>
            <a:off x="348052" y="1487298"/>
            <a:ext cx="2111896" cy="1364336"/>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pSp>
      <p:sp>
        <p:nvSpPr>
          <p:cNvPr id="38" name="TextBox 37">
            <a:extLst>
              <a:ext uri="{FF2B5EF4-FFF2-40B4-BE49-F238E27FC236}">
                <a16:creationId xmlns:a16="http://schemas.microsoft.com/office/drawing/2014/main" id="{26D397C4-432A-2F0F-E857-422AD21B16DE}"/>
              </a:ext>
            </a:extLst>
          </p:cNvPr>
          <p:cNvSpPr txBox="1"/>
          <p:nvPr/>
        </p:nvSpPr>
        <p:spPr>
          <a:xfrm>
            <a:off x="5525873" y="4326695"/>
            <a:ext cx="752129" cy="246221"/>
          </a:xfrm>
          <a:prstGeom prst="rect">
            <a:avLst/>
          </a:prstGeom>
          <a:noFill/>
        </p:spPr>
        <p:txBody>
          <a:bodyPr wrap="squar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lumMod val="50000"/>
                    <a:lumOff val="50000"/>
                  </a:prstClr>
                </a:solidFill>
                <a:effectLst/>
                <a:uLnTx/>
                <a:uFillTx/>
                <a:latin typeface="Ink Free" panose="03080402000500000000" pitchFamily="66" charset="0"/>
                <a:ea typeface="+mn-ea"/>
                <a:cs typeface="+mn-cs"/>
              </a:rPr>
              <a:t>2030-mål </a:t>
            </a:r>
          </a:p>
        </p:txBody>
      </p:sp>
      <p:sp>
        <p:nvSpPr>
          <p:cNvPr id="39" name="TextBox 38">
            <a:extLst>
              <a:ext uri="{FF2B5EF4-FFF2-40B4-BE49-F238E27FC236}">
                <a16:creationId xmlns:a16="http://schemas.microsoft.com/office/drawing/2014/main" id="{A8E5AD24-15D8-B0A8-39A7-0552212D8D47}"/>
              </a:ext>
            </a:extLst>
          </p:cNvPr>
          <p:cNvSpPr txBox="1"/>
          <p:nvPr/>
        </p:nvSpPr>
        <p:spPr>
          <a:xfrm>
            <a:off x="5329815" y="4527445"/>
            <a:ext cx="946093" cy="246221"/>
          </a:xfrm>
          <a:prstGeom prst="rect">
            <a:avLst/>
          </a:prstGeom>
          <a:noFill/>
        </p:spPr>
        <p:txBody>
          <a:bodyPr wrap="non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lumMod val="50000"/>
                    <a:lumOff val="50000"/>
                  </a:prstClr>
                </a:solidFill>
                <a:effectLst/>
                <a:uLnTx/>
                <a:uFillTx/>
                <a:latin typeface="Ink Free" panose="03080402000500000000" pitchFamily="66" charset="0"/>
                <a:ea typeface="+mn-ea"/>
                <a:cs typeface="+mn-cs"/>
              </a:rPr>
              <a:t>Ikke tidfesta</a:t>
            </a:r>
          </a:p>
        </p:txBody>
      </p:sp>
      <p:pic>
        <p:nvPicPr>
          <p:cNvPr id="3076" name="Picture 4" descr="Kunming-Montreal Global Biodiversity Framework- All You Need to Know | UPSC  - IAS EXPRESS">
            <a:extLst>
              <a:ext uri="{FF2B5EF4-FFF2-40B4-BE49-F238E27FC236}">
                <a16:creationId xmlns:a16="http://schemas.microsoft.com/office/drawing/2014/main" id="{B292A7D4-6308-3666-DC7B-05EFDA95F97C}"/>
              </a:ext>
            </a:extLst>
          </p:cNvPr>
          <p:cNvPicPr>
            <a:picLocks noChangeAspect="1" noChangeArrowheads="1"/>
          </p:cNvPicPr>
          <p:nvPr/>
        </p:nvPicPr>
        <p:blipFill>
          <a:blip r:embed="rId29" cstate="screen">
            <a:extLst>
              <a:ext uri="{28A0092B-C50C-407E-A947-70E740481C1C}">
                <a14:useLocalDpi xmlns:a14="http://schemas.microsoft.com/office/drawing/2010/main" val="0"/>
              </a:ext>
            </a:extLst>
          </a:blip>
          <a:srcRect/>
          <a:stretch>
            <a:fillRect/>
          </a:stretch>
        </p:blipFill>
        <p:spPr bwMode="auto">
          <a:xfrm>
            <a:off x="266544" y="67928"/>
            <a:ext cx="2728671" cy="13643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9BB36CBA-D217-6A97-88D8-133D7A4AD4B9}"/>
              </a:ext>
            </a:extLst>
          </p:cNvPr>
          <p:cNvSpPr txBox="1"/>
          <p:nvPr/>
        </p:nvSpPr>
        <p:spPr>
          <a:xfrm>
            <a:off x="6328072" y="3679579"/>
            <a:ext cx="2697041" cy="1384995"/>
          </a:xfrm>
          <a:custGeom>
            <a:avLst/>
            <a:gdLst>
              <a:gd name="connsiteX0" fmla="*/ 0 w 2697041"/>
              <a:gd name="connsiteY0" fmla="*/ 0 h 1384995"/>
              <a:gd name="connsiteX1" fmla="*/ 512438 w 2697041"/>
              <a:gd name="connsiteY1" fmla="*/ 0 h 1384995"/>
              <a:gd name="connsiteX2" fmla="*/ 970935 w 2697041"/>
              <a:gd name="connsiteY2" fmla="*/ 0 h 1384995"/>
              <a:gd name="connsiteX3" fmla="*/ 1564284 w 2697041"/>
              <a:gd name="connsiteY3" fmla="*/ 0 h 1384995"/>
              <a:gd name="connsiteX4" fmla="*/ 2076722 w 2697041"/>
              <a:gd name="connsiteY4" fmla="*/ 0 h 1384995"/>
              <a:gd name="connsiteX5" fmla="*/ 2697041 w 2697041"/>
              <a:gd name="connsiteY5" fmla="*/ 0 h 1384995"/>
              <a:gd name="connsiteX6" fmla="*/ 2697041 w 2697041"/>
              <a:gd name="connsiteY6" fmla="*/ 489365 h 1384995"/>
              <a:gd name="connsiteX7" fmla="*/ 2697041 w 2697041"/>
              <a:gd name="connsiteY7" fmla="*/ 951030 h 1384995"/>
              <a:gd name="connsiteX8" fmla="*/ 2697041 w 2697041"/>
              <a:gd name="connsiteY8" fmla="*/ 1384995 h 1384995"/>
              <a:gd name="connsiteX9" fmla="*/ 2211574 w 2697041"/>
              <a:gd name="connsiteY9" fmla="*/ 1384995 h 1384995"/>
              <a:gd name="connsiteX10" fmla="*/ 1672165 w 2697041"/>
              <a:gd name="connsiteY10" fmla="*/ 1384995 h 1384995"/>
              <a:gd name="connsiteX11" fmla="*/ 1132757 w 2697041"/>
              <a:gd name="connsiteY11" fmla="*/ 1384995 h 1384995"/>
              <a:gd name="connsiteX12" fmla="*/ 620319 w 2697041"/>
              <a:gd name="connsiteY12" fmla="*/ 1384995 h 1384995"/>
              <a:gd name="connsiteX13" fmla="*/ 0 w 2697041"/>
              <a:gd name="connsiteY13" fmla="*/ 1384995 h 1384995"/>
              <a:gd name="connsiteX14" fmla="*/ 0 w 2697041"/>
              <a:gd name="connsiteY14" fmla="*/ 895630 h 1384995"/>
              <a:gd name="connsiteX15" fmla="*/ 0 w 2697041"/>
              <a:gd name="connsiteY15" fmla="*/ 406265 h 1384995"/>
              <a:gd name="connsiteX16" fmla="*/ 0 w 2697041"/>
              <a:gd name="connsiteY16" fmla="*/ 0 h 1384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97041" h="1384995" extrusionOk="0">
                <a:moveTo>
                  <a:pt x="0" y="0"/>
                </a:moveTo>
                <a:cubicBezTo>
                  <a:pt x="158974" y="-26881"/>
                  <a:pt x="261256" y="2672"/>
                  <a:pt x="512438" y="0"/>
                </a:cubicBezTo>
                <a:cubicBezTo>
                  <a:pt x="763620" y="-2672"/>
                  <a:pt x="814403" y="37703"/>
                  <a:pt x="970935" y="0"/>
                </a:cubicBezTo>
                <a:cubicBezTo>
                  <a:pt x="1127467" y="-37703"/>
                  <a:pt x="1311995" y="54783"/>
                  <a:pt x="1564284" y="0"/>
                </a:cubicBezTo>
                <a:cubicBezTo>
                  <a:pt x="1816573" y="-54783"/>
                  <a:pt x="1950353" y="51600"/>
                  <a:pt x="2076722" y="0"/>
                </a:cubicBezTo>
                <a:cubicBezTo>
                  <a:pt x="2203091" y="-51600"/>
                  <a:pt x="2465712" y="65348"/>
                  <a:pt x="2697041" y="0"/>
                </a:cubicBezTo>
                <a:cubicBezTo>
                  <a:pt x="2699451" y="214376"/>
                  <a:pt x="2696879" y="260851"/>
                  <a:pt x="2697041" y="489365"/>
                </a:cubicBezTo>
                <a:cubicBezTo>
                  <a:pt x="2697203" y="717880"/>
                  <a:pt x="2686040" y="742713"/>
                  <a:pt x="2697041" y="951030"/>
                </a:cubicBezTo>
                <a:cubicBezTo>
                  <a:pt x="2708042" y="1159347"/>
                  <a:pt x="2690356" y="1279704"/>
                  <a:pt x="2697041" y="1384995"/>
                </a:cubicBezTo>
                <a:cubicBezTo>
                  <a:pt x="2528596" y="1415840"/>
                  <a:pt x="2408854" y="1350074"/>
                  <a:pt x="2211574" y="1384995"/>
                </a:cubicBezTo>
                <a:cubicBezTo>
                  <a:pt x="2014294" y="1419916"/>
                  <a:pt x="1924351" y="1357049"/>
                  <a:pt x="1672165" y="1384995"/>
                </a:cubicBezTo>
                <a:cubicBezTo>
                  <a:pt x="1419979" y="1412941"/>
                  <a:pt x="1352409" y="1332613"/>
                  <a:pt x="1132757" y="1384995"/>
                </a:cubicBezTo>
                <a:cubicBezTo>
                  <a:pt x="913105" y="1437377"/>
                  <a:pt x="776526" y="1351013"/>
                  <a:pt x="620319" y="1384995"/>
                </a:cubicBezTo>
                <a:cubicBezTo>
                  <a:pt x="464112" y="1418977"/>
                  <a:pt x="308044" y="1342998"/>
                  <a:pt x="0" y="1384995"/>
                </a:cubicBezTo>
                <a:cubicBezTo>
                  <a:pt x="-54680" y="1149872"/>
                  <a:pt x="22318" y="1000876"/>
                  <a:pt x="0" y="895630"/>
                </a:cubicBezTo>
                <a:cubicBezTo>
                  <a:pt x="-22318" y="790384"/>
                  <a:pt x="56894" y="529124"/>
                  <a:pt x="0" y="406265"/>
                </a:cubicBezTo>
                <a:cubicBezTo>
                  <a:pt x="-56894" y="283406"/>
                  <a:pt x="20996" y="175787"/>
                  <a:pt x="0" y="0"/>
                </a:cubicBezTo>
                <a:close/>
              </a:path>
            </a:pathLst>
          </a:custGeom>
          <a:noFill/>
          <a:ln w="28575">
            <a:solidFill>
              <a:srgbClr val="01A398"/>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srgbClr val="01A398"/>
                </a:solidFill>
                <a:effectLst/>
                <a:uLnTx/>
                <a:uFillTx/>
                <a:latin typeface="Ink Free" panose="03080402000500000000" pitchFamily="66" charset="0"/>
                <a:ea typeface="+mn-ea"/>
                <a:cs typeface="+mn-cs"/>
              </a:rPr>
              <a:t>Fire overordna mål</a:t>
            </a:r>
          </a:p>
          <a:p>
            <a:pPr marL="342900" marR="0" lvl="0" indent="-342900" algn="l" defTabSz="914378" rtl="0" eaLnBrk="1" fontAlgn="auto" latinLnBrk="0" hangingPunct="1">
              <a:lnSpc>
                <a:spcPct val="100000"/>
              </a:lnSpc>
              <a:spcBef>
                <a:spcPts val="0"/>
              </a:spcBef>
              <a:spcAft>
                <a:spcPts val="0"/>
              </a:spcAft>
              <a:buClrTx/>
              <a:buSzTx/>
              <a:buFont typeface="+mj-lt"/>
              <a:buAutoNum type="alphaUcPeriod"/>
              <a:tabLst/>
              <a:defRPr/>
            </a:pPr>
            <a:r>
              <a:rPr kumimoji="0" lang="nb-NO" sz="1400" b="1" i="0" u="none" strike="noStrike" kern="1200" cap="none" spc="0" normalizeH="0" baseline="0" noProof="0">
                <a:ln>
                  <a:noFill/>
                </a:ln>
                <a:solidFill>
                  <a:srgbClr val="789A5B"/>
                </a:solidFill>
                <a:effectLst/>
                <a:uLnTx/>
                <a:uFillTx/>
                <a:latin typeface="Ink Free" panose="03080402000500000000" pitchFamily="66" charset="0"/>
                <a:ea typeface="+mn-ea"/>
                <a:cs typeface="+mn-cs"/>
              </a:rPr>
              <a:t>Reversere tap av natur</a:t>
            </a:r>
            <a:endParaRPr kumimoji="0" lang="nb-NO" sz="1400" b="1" i="0" u="none" strike="noStrike" kern="1200" cap="none" spc="0" normalizeH="0" baseline="0" noProof="0">
              <a:ln>
                <a:noFill/>
              </a:ln>
              <a:solidFill>
                <a:prstClr val="black">
                  <a:lumMod val="50000"/>
                  <a:lumOff val="50000"/>
                </a:prstClr>
              </a:solidFill>
              <a:effectLst/>
              <a:uLnTx/>
              <a:uFillTx/>
              <a:latin typeface="Ink Free" panose="03080402000500000000" pitchFamily="66" charset="0"/>
              <a:ea typeface="+mn-ea"/>
              <a:cs typeface="+mn-cs"/>
            </a:endParaRPr>
          </a:p>
          <a:p>
            <a:pPr marL="342900" marR="0" lvl="0" indent="-342900" algn="l" defTabSz="914378" rtl="0" eaLnBrk="1" fontAlgn="auto" latinLnBrk="0" hangingPunct="1">
              <a:lnSpc>
                <a:spcPct val="100000"/>
              </a:lnSpc>
              <a:spcBef>
                <a:spcPts val="0"/>
              </a:spcBef>
              <a:spcAft>
                <a:spcPts val="0"/>
              </a:spcAft>
              <a:buClrTx/>
              <a:buSzTx/>
              <a:buFont typeface="+mj-lt"/>
              <a:buAutoNum type="alphaUcPeriod"/>
              <a:tabLst/>
              <a:defRPr/>
            </a:pPr>
            <a:r>
              <a:rPr kumimoji="0" lang="nb-NO" sz="1400" b="1" i="0" u="none" strike="noStrike" kern="1200" cap="none" spc="0" normalizeH="0" baseline="0" noProof="0">
                <a:ln>
                  <a:noFill/>
                </a:ln>
                <a:solidFill>
                  <a:srgbClr val="DB3F3D"/>
                </a:solidFill>
                <a:effectLst/>
                <a:uLnTx/>
                <a:uFillTx/>
                <a:latin typeface="Ink Free" panose="03080402000500000000" pitchFamily="66" charset="0"/>
                <a:ea typeface="+mn-ea"/>
                <a:cs typeface="+mn-cs"/>
              </a:rPr>
              <a:t>Bærekraftig bruk</a:t>
            </a:r>
          </a:p>
          <a:p>
            <a:pPr marL="342900" marR="0" lvl="0" indent="-342900" algn="l" defTabSz="914378" rtl="0" eaLnBrk="1" fontAlgn="auto" latinLnBrk="0" hangingPunct="1">
              <a:lnSpc>
                <a:spcPct val="100000"/>
              </a:lnSpc>
              <a:spcBef>
                <a:spcPts val="0"/>
              </a:spcBef>
              <a:spcAft>
                <a:spcPts val="0"/>
              </a:spcAft>
              <a:buClrTx/>
              <a:buSzTx/>
              <a:buFont typeface="+mj-lt"/>
              <a:buAutoNum type="alphaUcPeriod"/>
              <a:tabLst/>
              <a:defRPr/>
            </a:pPr>
            <a:r>
              <a:rPr kumimoji="0" lang="nb-NO" sz="1400" b="1" i="0" u="none" strike="noStrike" kern="1200" cap="none" spc="0" normalizeH="0" baseline="0" noProof="0">
                <a:ln>
                  <a:noFill/>
                </a:ln>
                <a:solidFill>
                  <a:srgbClr val="CDAB3F">
                    <a:lumMod val="75000"/>
                  </a:srgbClr>
                </a:solidFill>
                <a:effectLst/>
                <a:uLnTx/>
                <a:uFillTx/>
                <a:latin typeface="Ink Free" panose="03080402000500000000" pitchFamily="66" charset="0"/>
                <a:ea typeface="+mn-ea"/>
                <a:cs typeface="+mn-cs"/>
              </a:rPr>
              <a:t>Fordeling av naturgoder</a:t>
            </a:r>
            <a:r>
              <a:rPr kumimoji="0" lang="nb-NO" sz="1400" b="1" i="0" u="none" strike="noStrike" kern="1200" cap="none" spc="0" normalizeH="0" baseline="0" noProof="0">
                <a:ln>
                  <a:noFill/>
                </a:ln>
                <a:solidFill>
                  <a:prstClr val="black">
                    <a:lumMod val="50000"/>
                    <a:lumOff val="50000"/>
                  </a:prstClr>
                </a:solidFill>
                <a:effectLst/>
                <a:uLnTx/>
                <a:uFillTx/>
                <a:latin typeface="Ink Free" panose="03080402000500000000" pitchFamily="66" charset="0"/>
                <a:ea typeface="+mn-ea"/>
                <a:cs typeface="+mn-cs"/>
              </a:rPr>
              <a:t> </a:t>
            </a:r>
          </a:p>
          <a:p>
            <a:pPr marL="342900" marR="0" lvl="0" indent="-342900" algn="l" defTabSz="914378" rtl="0" eaLnBrk="1" fontAlgn="auto" latinLnBrk="0" hangingPunct="1">
              <a:lnSpc>
                <a:spcPct val="100000"/>
              </a:lnSpc>
              <a:spcBef>
                <a:spcPts val="0"/>
              </a:spcBef>
              <a:spcAft>
                <a:spcPts val="0"/>
              </a:spcAft>
              <a:buClrTx/>
              <a:buSzTx/>
              <a:buFont typeface="+mj-lt"/>
              <a:buAutoNum type="alphaUcPeriod"/>
              <a:tabLst/>
              <a:defRPr/>
            </a:pPr>
            <a:r>
              <a:rPr kumimoji="0" lang="nb-NO" sz="1400" b="1" i="0" u="none" strike="noStrike" kern="1200" cap="none" spc="0" normalizeH="0" baseline="0" noProof="0">
                <a:ln>
                  <a:noFill/>
                </a:ln>
                <a:solidFill>
                  <a:srgbClr val="705686"/>
                </a:solidFill>
                <a:effectLst/>
                <a:uLnTx/>
                <a:uFillTx/>
                <a:latin typeface="Ink Free" panose="03080402000500000000" pitchFamily="66" charset="0"/>
                <a:ea typeface="+mn-ea"/>
                <a:cs typeface="+mn-cs"/>
              </a:rPr>
              <a:t>Ressurser til gjennomføring</a:t>
            </a:r>
          </a:p>
          <a:p>
            <a:pPr marL="0" marR="0" lvl="0" indent="0" algn="l" defTabSz="914378" rtl="0" eaLnBrk="1" fontAlgn="auto" latinLnBrk="0" hangingPunct="1">
              <a:lnSpc>
                <a:spcPct val="100000"/>
              </a:lnSpc>
              <a:spcBef>
                <a:spcPts val="0"/>
              </a:spcBef>
              <a:spcAft>
                <a:spcPts val="0"/>
              </a:spcAft>
              <a:buClrTx/>
              <a:buSzTx/>
              <a:buFontTx/>
              <a:buNone/>
              <a:tabLst/>
              <a:defRPr/>
            </a:pPr>
            <a:r>
              <a:rPr kumimoji="0" lang="nb-NO" sz="1400" b="1" i="0" u="none" strike="noStrike" kern="1200" cap="none" spc="0" normalizeH="0" baseline="0" noProof="0">
                <a:ln>
                  <a:noFill/>
                </a:ln>
                <a:solidFill>
                  <a:srgbClr val="01A398"/>
                </a:solidFill>
                <a:effectLst/>
                <a:uLnTx/>
                <a:uFillTx/>
                <a:latin typeface="Ink Free" panose="03080402000500000000" pitchFamily="66" charset="0"/>
                <a:ea typeface="+mn-ea"/>
                <a:cs typeface="+mn-cs"/>
              </a:rPr>
              <a:t>skal oppfylles innen 2050</a:t>
            </a:r>
          </a:p>
        </p:txBody>
      </p:sp>
      <p:sp>
        <p:nvSpPr>
          <p:cNvPr id="7" name="TextBox 6">
            <a:extLst>
              <a:ext uri="{FF2B5EF4-FFF2-40B4-BE49-F238E27FC236}">
                <a16:creationId xmlns:a16="http://schemas.microsoft.com/office/drawing/2014/main" id="{2FBDE897-A2CB-B887-E409-DC42912DCCA4}"/>
              </a:ext>
            </a:extLst>
          </p:cNvPr>
          <p:cNvSpPr txBox="1"/>
          <p:nvPr/>
        </p:nvSpPr>
        <p:spPr>
          <a:xfrm>
            <a:off x="4885414" y="4870179"/>
            <a:ext cx="1483098" cy="246221"/>
          </a:xfrm>
          <a:prstGeom prst="rect">
            <a:avLst/>
          </a:prstGeom>
          <a:noFill/>
        </p:spPr>
        <p:txBody>
          <a:bodyPr wrap="none" rtlCol="0">
            <a:spAutoFit/>
          </a:bodyPr>
          <a:lstStyle/>
          <a:p>
            <a:pPr marL="0" marR="0" lvl="0" indent="0" algn="l" defTabSz="914378"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lumMod val="50000"/>
                    <a:lumOff val="50000"/>
                  </a:prstClr>
                </a:solidFill>
                <a:effectLst/>
                <a:uLnTx/>
                <a:uFillTx/>
                <a:latin typeface="Ink Free" panose="03080402000500000000" pitchFamily="66" charset="0"/>
                <a:ea typeface="+mn-ea"/>
                <a:cs typeface="+mn-cs"/>
              </a:rPr>
              <a:t>© Vigdis Vandvik 2023</a:t>
            </a:r>
          </a:p>
        </p:txBody>
      </p:sp>
      <p:sp>
        <p:nvSpPr>
          <p:cNvPr id="17" name="TextBox 16">
            <a:extLst>
              <a:ext uri="{FF2B5EF4-FFF2-40B4-BE49-F238E27FC236}">
                <a16:creationId xmlns:a16="http://schemas.microsoft.com/office/drawing/2014/main" id="{6CF3BEC8-A80A-26B7-D4F4-BECC2DE70824}"/>
              </a:ext>
            </a:extLst>
          </p:cNvPr>
          <p:cNvSpPr txBox="1"/>
          <p:nvPr/>
        </p:nvSpPr>
        <p:spPr>
          <a:xfrm>
            <a:off x="166724" y="4895799"/>
            <a:ext cx="5268498" cy="21929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825" b="0" i="0" u="none" strike="noStrike" kern="1200" cap="none" spc="0" normalizeH="0" baseline="0" noProof="0">
                <a:ln>
                  <a:noFill/>
                </a:ln>
                <a:solidFill>
                  <a:srgbClr val="FFFFFF">
                    <a:lumMod val="50000"/>
                  </a:srgbClr>
                </a:solidFill>
                <a:effectLst/>
                <a:uLnTx/>
                <a:uFillTx/>
                <a:latin typeface="Arial"/>
                <a:ea typeface="+mn-ea"/>
                <a:cs typeface="+mn-cs"/>
                <a:hlinkClick r:id="rId30"/>
              </a:rPr>
              <a:t>https://www.cbd.int/doc/c/e6d3/cd1d/daf663719a03902a9b116c34/cop-15-l-25-en.pdf</a:t>
            </a:r>
            <a:r>
              <a:rPr kumimoji="0" lang="nb-NO" sz="825" b="0" i="0" u="none" strike="noStrike" kern="1200" cap="none" spc="0" normalizeH="0" baseline="0" noProof="0">
                <a:ln>
                  <a:noFill/>
                </a:ln>
                <a:solidFill>
                  <a:srgbClr val="FFFFFF">
                    <a:lumMod val="50000"/>
                  </a:srgbClr>
                </a:solidFill>
                <a:effectLst/>
                <a:uLnTx/>
                <a:uFillTx/>
                <a:latin typeface="Arial"/>
                <a:ea typeface="+mn-ea"/>
                <a:cs typeface="+mn-cs"/>
              </a:rPr>
              <a:t> </a:t>
            </a:r>
          </a:p>
        </p:txBody>
      </p:sp>
      <p:sp>
        <p:nvSpPr>
          <p:cNvPr id="47" name="Oval 46">
            <a:extLst>
              <a:ext uri="{FF2B5EF4-FFF2-40B4-BE49-F238E27FC236}">
                <a16:creationId xmlns:a16="http://schemas.microsoft.com/office/drawing/2014/main" id="{CDD5EF7B-1E88-83AA-0B0E-A8A3B109F717}"/>
              </a:ext>
            </a:extLst>
          </p:cNvPr>
          <p:cNvSpPr/>
          <p:nvPr/>
        </p:nvSpPr>
        <p:spPr>
          <a:xfrm>
            <a:off x="3485603" y="4297584"/>
            <a:ext cx="220352" cy="220352"/>
          </a:xfrm>
          <a:prstGeom prst="ellipse">
            <a:avLst/>
          </a:prstGeom>
          <a:ln>
            <a:solidFill>
              <a:schemeClr val="accent5"/>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378" rtl="0" eaLnBrk="1" fontAlgn="auto" latinLnBrk="0" hangingPunct="1">
              <a:lnSpc>
                <a:spcPct val="100000"/>
              </a:lnSpc>
              <a:spcBef>
                <a:spcPts val="0"/>
              </a:spcBef>
              <a:spcAft>
                <a:spcPts val="0"/>
              </a:spcAft>
              <a:buClrTx/>
              <a:buSzTx/>
              <a:buFontTx/>
              <a:buNone/>
              <a:tabLst/>
              <a:defRPr/>
            </a:pPr>
            <a:endParaRPr kumimoji="0" lang="nb-NO" sz="1000" b="0" i="0" u="none" strike="noStrike" kern="1200" cap="none" spc="0" normalizeH="0" baseline="0" noProof="0">
              <a:ln>
                <a:noFill/>
              </a:ln>
              <a:solidFill>
                <a:prstClr val="black">
                  <a:hueOff val="0"/>
                  <a:satOff val="0"/>
                  <a:lumOff val="0"/>
                  <a:alphaOff val="0"/>
                </a:prstClr>
              </a:solidFill>
              <a:effectLst/>
              <a:uLnTx/>
              <a:uFillTx/>
              <a:latin typeface="Ink Free" panose="03080402000500000000" pitchFamily="66" charset="0"/>
              <a:ea typeface="+mn-ea"/>
              <a:cs typeface="+mn-cs"/>
            </a:endParaRPr>
          </a:p>
        </p:txBody>
      </p:sp>
      <p:sp>
        <p:nvSpPr>
          <p:cNvPr id="49" name="TextBox 48">
            <a:extLst>
              <a:ext uri="{FF2B5EF4-FFF2-40B4-BE49-F238E27FC236}">
                <a16:creationId xmlns:a16="http://schemas.microsoft.com/office/drawing/2014/main" id="{80066E0A-4AC4-C232-CBFE-6A455E41717D}"/>
              </a:ext>
            </a:extLst>
          </p:cNvPr>
          <p:cNvSpPr txBox="1"/>
          <p:nvPr/>
        </p:nvSpPr>
        <p:spPr>
          <a:xfrm>
            <a:off x="5662703" y="522730"/>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89A5B"/>
                </a:solidFill>
                <a:effectLst/>
                <a:uLnTx/>
                <a:uFillTx/>
                <a:latin typeface="Arial"/>
                <a:ea typeface="+mn-ea"/>
                <a:cs typeface="+mn-cs"/>
              </a:rPr>
              <a:t>1</a:t>
            </a:r>
          </a:p>
        </p:txBody>
      </p:sp>
      <p:sp>
        <p:nvSpPr>
          <p:cNvPr id="50" name="TextBox 49">
            <a:extLst>
              <a:ext uri="{FF2B5EF4-FFF2-40B4-BE49-F238E27FC236}">
                <a16:creationId xmlns:a16="http://schemas.microsoft.com/office/drawing/2014/main" id="{DE99DF27-1B70-9A8F-680E-85670568EE3A}"/>
              </a:ext>
            </a:extLst>
          </p:cNvPr>
          <p:cNvSpPr txBox="1"/>
          <p:nvPr/>
        </p:nvSpPr>
        <p:spPr>
          <a:xfrm>
            <a:off x="5771177" y="789238"/>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89A5B"/>
                </a:solidFill>
                <a:effectLst/>
                <a:uLnTx/>
                <a:uFillTx/>
                <a:latin typeface="Arial"/>
                <a:ea typeface="+mn-ea"/>
                <a:cs typeface="+mn-cs"/>
              </a:rPr>
              <a:t>2</a:t>
            </a:r>
          </a:p>
        </p:txBody>
      </p:sp>
      <p:sp>
        <p:nvSpPr>
          <p:cNvPr id="51" name="TextBox 50">
            <a:extLst>
              <a:ext uri="{FF2B5EF4-FFF2-40B4-BE49-F238E27FC236}">
                <a16:creationId xmlns:a16="http://schemas.microsoft.com/office/drawing/2014/main" id="{3C1D4ED8-22E3-1E3A-E724-C643D773F25E}"/>
              </a:ext>
            </a:extLst>
          </p:cNvPr>
          <p:cNvSpPr txBox="1"/>
          <p:nvPr/>
        </p:nvSpPr>
        <p:spPr>
          <a:xfrm>
            <a:off x="5779342" y="1045393"/>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89A5B"/>
                </a:solidFill>
                <a:effectLst/>
                <a:uLnTx/>
                <a:uFillTx/>
                <a:latin typeface="Arial"/>
                <a:ea typeface="+mn-ea"/>
                <a:cs typeface="+mn-cs"/>
              </a:rPr>
              <a:t>3</a:t>
            </a:r>
          </a:p>
        </p:txBody>
      </p:sp>
      <p:sp>
        <p:nvSpPr>
          <p:cNvPr id="52" name="TextBox 51">
            <a:extLst>
              <a:ext uri="{FF2B5EF4-FFF2-40B4-BE49-F238E27FC236}">
                <a16:creationId xmlns:a16="http://schemas.microsoft.com/office/drawing/2014/main" id="{3232F717-8C01-EC5F-B9C4-11A74EEA79D2}"/>
              </a:ext>
            </a:extLst>
          </p:cNvPr>
          <p:cNvSpPr txBox="1"/>
          <p:nvPr/>
        </p:nvSpPr>
        <p:spPr>
          <a:xfrm>
            <a:off x="5663872" y="1295037"/>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89A5B"/>
                </a:solidFill>
                <a:effectLst/>
                <a:uLnTx/>
                <a:uFillTx/>
                <a:latin typeface="Arial"/>
                <a:ea typeface="+mn-ea"/>
                <a:cs typeface="+mn-cs"/>
              </a:rPr>
              <a:t>4</a:t>
            </a:r>
          </a:p>
        </p:txBody>
      </p:sp>
      <p:sp>
        <p:nvSpPr>
          <p:cNvPr id="53" name="TextBox 52">
            <a:extLst>
              <a:ext uri="{FF2B5EF4-FFF2-40B4-BE49-F238E27FC236}">
                <a16:creationId xmlns:a16="http://schemas.microsoft.com/office/drawing/2014/main" id="{80C2E490-8AB9-B72C-762B-BD37220AD2C9}"/>
              </a:ext>
            </a:extLst>
          </p:cNvPr>
          <p:cNvSpPr txBox="1"/>
          <p:nvPr/>
        </p:nvSpPr>
        <p:spPr>
          <a:xfrm>
            <a:off x="3197315" y="1493359"/>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DB3F3D"/>
                </a:solidFill>
                <a:effectLst/>
                <a:uLnTx/>
                <a:uFillTx/>
                <a:latin typeface="Arial"/>
                <a:ea typeface="+mn-ea"/>
                <a:cs typeface="+mn-cs"/>
              </a:rPr>
              <a:t>5</a:t>
            </a:r>
          </a:p>
        </p:txBody>
      </p:sp>
      <p:sp>
        <p:nvSpPr>
          <p:cNvPr id="54" name="TextBox 53">
            <a:extLst>
              <a:ext uri="{FF2B5EF4-FFF2-40B4-BE49-F238E27FC236}">
                <a16:creationId xmlns:a16="http://schemas.microsoft.com/office/drawing/2014/main" id="{AAFA17AC-D876-4D26-F4CC-FBEDA498E9F7}"/>
              </a:ext>
            </a:extLst>
          </p:cNvPr>
          <p:cNvSpPr txBox="1"/>
          <p:nvPr/>
        </p:nvSpPr>
        <p:spPr>
          <a:xfrm>
            <a:off x="3057891" y="1780427"/>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DB3F3D"/>
                </a:solidFill>
                <a:effectLst/>
                <a:uLnTx/>
                <a:uFillTx/>
                <a:latin typeface="Arial"/>
                <a:ea typeface="+mn-ea"/>
                <a:cs typeface="+mn-cs"/>
              </a:rPr>
              <a:t>6</a:t>
            </a:r>
          </a:p>
        </p:txBody>
      </p:sp>
      <p:sp>
        <p:nvSpPr>
          <p:cNvPr id="55" name="TextBox 54">
            <a:extLst>
              <a:ext uri="{FF2B5EF4-FFF2-40B4-BE49-F238E27FC236}">
                <a16:creationId xmlns:a16="http://schemas.microsoft.com/office/drawing/2014/main" id="{50D3F83F-C694-0B84-B59A-54D4CD26AA16}"/>
              </a:ext>
            </a:extLst>
          </p:cNvPr>
          <p:cNvSpPr txBox="1"/>
          <p:nvPr/>
        </p:nvSpPr>
        <p:spPr>
          <a:xfrm>
            <a:off x="3102637" y="2067494"/>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DB3F3D"/>
                </a:solidFill>
                <a:effectLst/>
                <a:uLnTx/>
                <a:uFillTx/>
                <a:latin typeface="Arial"/>
                <a:ea typeface="+mn-ea"/>
                <a:cs typeface="+mn-cs"/>
              </a:rPr>
              <a:t>7</a:t>
            </a:r>
          </a:p>
        </p:txBody>
      </p:sp>
      <p:sp>
        <p:nvSpPr>
          <p:cNvPr id="56" name="TextBox 55">
            <a:extLst>
              <a:ext uri="{FF2B5EF4-FFF2-40B4-BE49-F238E27FC236}">
                <a16:creationId xmlns:a16="http://schemas.microsoft.com/office/drawing/2014/main" id="{E1B947DB-0768-B3CB-9272-BEC7C8C12E8A}"/>
              </a:ext>
            </a:extLst>
          </p:cNvPr>
          <p:cNvSpPr txBox="1"/>
          <p:nvPr/>
        </p:nvSpPr>
        <p:spPr>
          <a:xfrm>
            <a:off x="3194812" y="2332983"/>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DB3F3D"/>
                </a:solidFill>
                <a:effectLst/>
                <a:uLnTx/>
                <a:uFillTx/>
                <a:latin typeface="Arial"/>
                <a:ea typeface="+mn-ea"/>
                <a:cs typeface="+mn-cs"/>
              </a:rPr>
              <a:t>8</a:t>
            </a:r>
          </a:p>
        </p:txBody>
      </p:sp>
      <p:sp>
        <p:nvSpPr>
          <p:cNvPr id="57" name="TextBox 56">
            <a:extLst>
              <a:ext uri="{FF2B5EF4-FFF2-40B4-BE49-F238E27FC236}">
                <a16:creationId xmlns:a16="http://schemas.microsoft.com/office/drawing/2014/main" id="{C2EEB40E-6B66-9790-B62F-0231CA744D33}"/>
              </a:ext>
            </a:extLst>
          </p:cNvPr>
          <p:cNvSpPr txBox="1"/>
          <p:nvPr/>
        </p:nvSpPr>
        <p:spPr>
          <a:xfrm>
            <a:off x="5564146" y="2218536"/>
            <a:ext cx="2696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CDAB3F"/>
                </a:solidFill>
                <a:effectLst/>
                <a:uLnTx/>
                <a:uFillTx/>
                <a:latin typeface="Arial"/>
                <a:ea typeface="+mn-ea"/>
                <a:cs typeface="+mn-cs"/>
              </a:rPr>
              <a:t>9</a:t>
            </a:r>
          </a:p>
        </p:txBody>
      </p:sp>
      <p:sp>
        <p:nvSpPr>
          <p:cNvPr id="58" name="TextBox 57">
            <a:extLst>
              <a:ext uri="{FF2B5EF4-FFF2-40B4-BE49-F238E27FC236}">
                <a16:creationId xmlns:a16="http://schemas.microsoft.com/office/drawing/2014/main" id="{00D7D264-FA8C-1BDD-2E42-FCB652FD25E2}"/>
              </a:ext>
            </a:extLst>
          </p:cNvPr>
          <p:cNvSpPr txBox="1"/>
          <p:nvPr/>
        </p:nvSpPr>
        <p:spPr>
          <a:xfrm>
            <a:off x="5629990" y="2482855"/>
            <a:ext cx="35458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CDAB3F"/>
                </a:solidFill>
                <a:effectLst/>
                <a:uLnTx/>
                <a:uFillTx/>
                <a:latin typeface="Arial"/>
                <a:ea typeface="+mn-ea"/>
                <a:cs typeface="+mn-cs"/>
              </a:rPr>
              <a:t>10</a:t>
            </a:r>
          </a:p>
        </p:txBody>
      </p:sp>
      <p:sp>
        <p:nvSpPr>
          <p:cNvPr id="59" name="TextBox 58">
            <a:extLst>
              <a:ext uri="{FF2B5EF4-FFF2-40B4-BE49-F238E27FC236}">
                <a16:creationId xmlns:a16="http://schemas.microsoft.com/office/drawing/2014/main" id="{05913B62-B78F-52DD-03AA-C34A2FAD1FA7}"/>
              </a:ext>
            </a:extLst>
          </p:cNvPr>
          <p:cNvSpPr txBox="1"/>
          <p:nvPr/>
        </p:nvSpPr>
        <p:spPr>
          <a:xfrm>
            <a:off x="5685591" y="2748194"/>
            <a:ext cx="34317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CDAB3F"/>
                </a:solidFill>
                <a:effectLst/>
                <a:uLnTx/>
                <a:uFillTx/>
                <a:latin typeface="Arial"/>
                <a:ea typeface="+mn-ea"/>
                <a:cs typeface="+mn-cs"/>
              </a:rPr>
              <a:t>11</a:t>
            </a:r>
          </a:p>
        </p:txBody>
      </p:sp>
      <p:sp>
        <p:nvSpPr>
          <p:cNvPr id="60" name="TextBox 59">
            <a:extLst>
              <a:ext uri="{FF2B5EF4-FFF2-40B4-BE49-F238E27FC236}">
                <a16:creationId xmlns:a16="http://schemas.microsoft.com/office/drawing/2014/main" id="{00048E6E-7A6F-61ED-830B-B150097AAFC0}"/>
              </a:ext>
            </a:extLst>
          </p:cNvPr>
          <p:cNvSpPr txBox="1"/>
          <p:nvPr/>
        </p:nvSpPr>
        <p:spPr>
          <a:xfrm>
            <a:off x="5634415" y="3004200"/>
            <a:ext cx="35458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CDAB3F"/>
                </a:solidFill>
                <a:effectLst/>
                <a:uLnTx/>
                <a:uFillTx/>
                <a:latin typeface="Arial"/>
                <a:ea typeface="+mn-ea"/>
                <a:cs typeface="+mn-cs"/>
              </a:rPr>
              <a:t>12</a:t>
            </a:r>
          </a:p>
        </p:txBody>
      </p:sp>
      <p:sp>
        <p:nvSpPr>
          <p:cNvPr id="61" name="TextBox 60">
            <a:extLst>
              <a:ext uri="{FF2B5EF4-FFF2-40B4-BE49-F238E27FC236}">
                <a16:creationId xmlns:a16="http://schemas.microsoft.com/office/drawing/2014/main" id="{DDDE695B-6356-5E2D-E628-C00BD3DBA143}"/>
              </a:ext>
            </a:extLst>
          </p:cNvPr>
          <p:cNvSpPr txBox="1"/>
          <p:nvPr/>
        </p:nvSpPr>
        <p:spPr>
          <a:xfrm>
            <a:off x="5521181" y="3267697"/>
            <a:ext cx="35458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CDAB3F"/>
                </a:solidFill>
                <a:effectLst/>
                <a:uLnTx/>
                <a:uFillTx/>
                <a:latin typeface="Arial"/>
                <a:ea typeface="+mn-ea"/>
                <a:cs typeface="+mn-cs"/>
              </a:rPr>
              <a:t>13</a:t>
            </a:r>
          </a:p>
        </p:txBody>
      </p:sp>
      <p:sp>
        <p:nvSpPr>
          <p:cNvPr id="62" name="TextBox 61">
            <a:extLst>
              <a:ext uri="{FF2B5EF4-FFF2-40B4-BE49-F238E27FC236}">
                <a16:creationId xmlns:a16="http://schemas.microsoft.com/office/drawing/2014/main" id="{9A1D9048-C77E-DEC6-431A-ED28F9F9F8B2}"/>
              </a:ext>
            </a:extLst>
          </p:cNvPr>
          <p:cNvSpPr txBox="1"/>
          <p:nvPr/>
        </p:nvSpPr>
        <p:spPr>
          <a:xfrm>
            <a:off x="3140153" y="3208504"/>
            <a:ext cx="35458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05686"/>
                </a:solidFill>
                <a:effectLst/>
                <a:uLnTx/>
                <a:uFillTx/>
                <a:latin typeface="Arial"/>
                <a:ea typeface="+mn-ea"/>
                <a:cs typeface="+mn-cs"/>
              </a:rPr>
              <a:t>14</a:t>
            </a:r>
          </a:p>
        </p:txBody>
      </p:sp>
      <p:sp>
        <p:nvSpPr>
          <p:cNvPr id="63" name="TextBox 62">
            <a:extLst>
              <a:ext uri="{FF2B5EF4-FFF2-40B4-BE49-F238E27FC236}">
                <a16:creationId xmlns:a16="http://schemas.microsoft.com/office/drawing/2014/main" id="{1A21B698-BE75-81A9-3ECC-B5211AAD33CF}"/>
              </a:ext>
            </a:extLst>
          </p:cNvPr>
          <p:cNvSpPr txBox="1"/>
          <p:nvPr/>
        </p:nvSpPr>
        <p:spPr>
          <a:xfrm>
            <a:off x="3059832" y="3473992"/>
            <a:ext cx="35458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05686"/>
                </a:solidFill>
                <a:effectLst/>
                <a:uLnTx/>
                <a:uFillTx/>
                <a:latin typeface="Arial"/>
                <a:ea typeface="+mn-ea"/>
                <a:cs typeface="+mn-cs"/>
              </a:rPr>
              <a:t>15</a:t>
            </a:r>
          </a:p>
        </p:txBody>
      </p:sp>
      <p:sp>
        <p:nvSpPr>
          <p:cNvPr id="3072" name="TextBox 3071">
            <a:extLst>
              <a:ext uri="{FF2B5EF4-FFF2-40B4-BE49-F238E27FC236}">
                <a16:creationId xmlns:a16="http://schemas.microsoft.com/office/drawing/2014/main" id="{7A7661AC-476B-42D1-5A46-79ADC041E1C5}"/>
              </a:ext>
            </a:extLst>
          </p:cNvPr>
          <p:cNvSpPr txBox="1"/>
          <p:nvPr/>
        </p:nvSpPr>
        <p:spPr>
          <a:xfrm>
            <a:off x="3046015" y="3744433"/>
            <a:ext cx="35458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05686"/>
                </a:solidFill>
                <a:effectLst/>
                <a:uLnTx/>
                <a:uFillTx/>
                <a:latin typeface="Arial"/>
                <a:ea typeface="+mn-ea"/>
                <a:cs typeface="+mn-cs"/>
              </a:rPr>
              <a:t>16</a:t>
            </a:r>
          </a:p>
        </p:txBody>
      </p:sp>
      <p:sp>
        <p:nvSpPr>
          <p:cNvPr id="3073" name="TextBox 3072">
            <a:extLst>
              <a:ext uri="{FF2B5EF4-FFF2-40B4-BE49-F238E27FC236}">
                <a16:creationId xmlns:a16="http://schemas.microsoft.com/office/drawing/2014/main" id="{B23F76EF-A819-3849-2F29-D5DBE6BD56B1}"/>
              </a:ext>
            </a:extLst>
          </p:cNvPr>
          <p:cNvSpPr txBox="1"/>
          <p:nvPr/>
        </p:nvSpPr>
        <p:spPr>
          <a:xfrm>
            <a:off x="3108454" y="4001608"/>
            <a:ext cx="35458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05686"/>
                </a:solidFill>
                <a:effectLst/>
                <a:uLnTx/>
                <a:uFillTx/>
                <a:latin typeface="Arial"/>
                <a:ea typeface="+mn-ea"/>
                <a:cs typeface="+mn-cs"/>
              </a:rPr>
              <a:t>18</a:t>
            </a:r>
          </a:p>
        </p:txBody>
      </p:sp>
      <p:sp>
        <p:nvSpPr>
          <p:cNvPr id="3074" name="TextBox 3073">
            <a:extLst>
              <a:ext uri="{FF2B5EF4-FFF2-40B4-BE49-F238E27FC236}">
                <a16:creationId xmlns:a16="http://schemas.microsoft.com/office/drawing/2014/main" id="{D38E87A7-0498-FA35-9C7A-560E25C40293}"/>
              </a:ext>
            </a:extLst>
          </p:cNvPr>
          <p:cNvSpPr txBox="1"/>
          <p:nvPr/>
        </p:nvSpPr>
        <p:spPr>
          <a:xfrm>
            <a:off x="3182358" y="4276282"/>
            <a:ext cx="611065" cy="276999"/>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705686"/>
                </a:solidFill>
                <a:effectLst/>
                <a:uLnTx/>
                <a:uFillTx/>
                <a:latin typeface="Arial"/>
                <a:ea typeface="+mn-ea"/>
                <a:cs typeface="+mn-cs"/>
              </a:rPr>
              <a:t>17  23</a:t>
            </a:r>
          </a:p>
        </p:txBody>
      </p:sp>
    </p:spTree>
    <p:custDataLst>
      <p:tags r:id="rId1"/>
    </p:custDataLst>
    <p:extLst>
      <p:ext uri="{BB962C8B-B14F-4D97-AF65-F5344CB8AC3E}">
        <p14:creationId xmlns:p14="http://schemas.microsoft.com/office/powerpoint/2010/main" val="1341371109"/>
      </p:ext>
    </p:extLst>
  </p:cSld>
  <p:clrMapOvr>
    <a:masterClrMapping/>
  </p:clrMapOvr>
  <mc:AlternateContent xmlns:mc="http://schemas.openxmlformats.org/markup-compatibility/2006" xmlns:p14="http://schemas.microsoft.com/office/powerpoint/2010/main">
    <mc:Choice Requires="p14">
      <p:transition spd="slow" p14:dur="2000" advTm="9091"/>
    </mc:Choice>
    <mc:Fallback xmlns="">
      <p:transition spd="slow" advTm="90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55"/>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fade">
                                      <p:cBhvr>
                                        <p:cTn id="42" dur="500"/>
                                        <p:tgtEl>
                                          <p:spTgt spid="32"/>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 presetClass="entr" presetSubtype="0" fill="hold" grpId="0" nodeType="withEffect">
                                  <p:stCondLst>
                                    <p:cond delay="0"/>
                                  </p:stCondLst>
                                  <p:childTnLst>
                                    <p:set>
                                      <p:cBhvr>
                                        <p:cTn id="59" dur="1" fill="hold">
                                          <p:stCondLst>
                                            <p:cond delay="0"/>
                                          </p:stCondLst>
                                        </p:cTn>
                                        <p:tgtEl>
                                          <p:spTgt spid="62"/>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3073"/>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3074"/>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3072"/>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fade">
                                      <p:cBhvr>
                                        <p:cTn id="74" dur="500"/>
                                        <p:tgtEl>
                                          <p:spTgt spid="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500"/>
                                        <p:tgtEl>
                                          <p:spTgt spid="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fade">
                                      <p:cBhvr>
                                        <p:cTn id="80" dur="500"/>
                                        <p:tgtEl>
                                          <p:spTgt spid="3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7"/>
                                        </p:tgtEl>
                                        <p:attrNameLst>
                                          <p:attrName>style.visibility</p:attrName>
                                        </p:attrNameLst>
                                      </p:cBhvr>
                                      <p:to>
                                        <p:strVal val="visible"/>
                                      </p:to>
                                    </p:set>
                                    <p:animEffect transition="in" filter="fade">
                                      <p:cBhvr>
                                        <p:cTn id="8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18" grpId="0">
        <p:bldAsOne/>
      </p:bldGraphic>
      <p:bldGraphic spid="32" grpId="0">
        <p:bldAsOne/>
      </p:bldGraphic>
      <p:bldP spid="4" grpId="0" animBg="1"/>
      <p:bldP spid="5" grpId="0" animBg="1"/>
      <p:bldP spid="38" grpId="0"/>
      <p:bldP spid="39" grpId="0"/>
      <p:bldP spid="41" grpId="0" animBg="1"/>
      <p:bldP spid="7" grpId="0"/>
      <p:bldP spid="47" grpId="0" animBg="1"/>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3072" grpId="0"/>
      <p:bldP spid="3073" grpId="0"/>
      <p:bldP spid="307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t="-9000" b="-9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57C445-D3B1-D92C-E8EC-52CBFB195928}"/>
              </a:ext>
            </a:extLst>
          </p:cNvPr>
          <p:cNvSpPr>
            <a:spLocks noGrp="1"/>
          </p:cNvSpPr>
          <p:nvPr>
            <p:ph idx="1"/>
          </p:nvPr>
        </p:nvSpPr>
        <p:spPr>
          <a:xfrm>
            <a:off x="225152" y="244616"/>
            <a:ext cx="7514034" cy="4206438"/>
          </a:xfrm>
        </p:spPr>
        <p:txBody>
          <a:bodyPr vert="horz" lIns="0" tIns="0" rIns="0" bIns="0" rtlCol="0" anchor="t">
            <a:normAutofit fontScale="85000" lnSpcReduction="10000"/>
          </a:bodyPr>
          <a:lstStyle>
            <a:defPPr>
              <a:defRPr lang="nb-NO"/>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indent="0">
              <a:buNone/>
            </a:pPr>
            <a:r>
              <a:rPr lang="en-US" sz="3800" b="1" dirty="0" err="1">
                <a:solidFill>
                  <a:srgbClr val="7030A0"/>
                </a:solidFill>
              </a:rPr>
              <a:t>Naturavtalen</a:t>
            </a:r>
            <a:r>
              <a:rPr lang="en-US" sz="3800" b="1" dirty="0">
                <a:solidFill>
                  <a:srgbClr val="7030A0"/>
                </a:solidFill>
              </a:rPr>
              <a:t> i og for Norge</a:t>
            </a:r>
            <a:endParaRPr lang="en-US" sz="3800" b="1" dirty="0">
              <a:solidFill>
                <a:srgbClr val="7030A0"/>
              </a:solidFill>
              <a:cs typeface="Arial"/>
            </a:endParaRPr>
          </a:p>
          <a:p>
            <a:pPr indent="0">
              <a:buNone/>
            </a:pPr>
            <a:r>
              <a:rPr lang="en-US" sz="2588" b="1" dirty="0" err="1">
                <a:solidFill>
                  <a:schemeClr val="accent3">
                    <a:lumMod val="50000"/>
                  </a:schemeClr>
                </a:solidFill>
              </a:rPr>
              <a:t>Forutsetninger</a:t>
            </a:r>
            <a:endParaRPr lang="en-US" sz="2588" b="1" dirty="0">
              <a:solidFill>
                <a:schemeClr val="accent3">
                  <a:lumMod val="50000"/>
                </a:schemeClr>
              </a:solidFill>
              <a:cs typeface="Arial"/>
            </a:endParaRPr>
          </a:p>
          <a:p>
            <a:pPr indent="-342424"/>
            <a:r>
              <a:rPr lang="en-US" dirty="0" err="1">
                <a:solidFill>
                  <a:schemeClr val="accent3">
                    <a:lumMod val="50000"/>
                  </a:schemeClr>
                </a:solidFill>
              </a:rPr>
              <a:t>Natur</a:t>
            </a:r>
            <a:r>
              <a:rPr lang="en-US" dirty="0">
                <a:solidFill>
                  <a:schemeClr val="accent3">
                    <a:lumMod val="50000"/>
                  </a:schemeClr>
                </a:solidFill>
              </a:rPr>
              <a:t>, areal, </a:t>
            </a:r>
            <a:r>
              <a:rPr lang="en-US" dirty="0" err="1">
                <a:solidFill>
                  <a:schemeClr val="accent3">
                    <a:lumMod val="50000"/>
                  </a:schemeClr>
                </a:solidFill>
              </a:rPr>
              <a:t>energi</a:t>
            </a:r>
            <a:r>
              <a:rPr lang="en-US" dirty="0">
                <a:solidFill>
                  <a:schemeClr val="accent3">
                    <a:lumMod val="50000"/>
                  </a:schemeClr>
                </a:solidFill>
              </a:rPr>
              <a:t>, </a:t>
            </a:r>
            <a:r>
              <a:rPr lang="en-US" dirty="0" err="1">
                <a:solidFill>
                  <a:schemeClr val="accent3">
                    <a:lumMod val="50000"/>
                  </a:schemeClr>
                </a:solidFill>
              </a:rPr>
              <a:t>råstoffer</a:t>
            </a:r>
            <a:r>
              <a:rPr lang="en-US" dirty="0">
                <a:solidFill>
                  <a:schemeClr val="accent3">
                    <a:lumMod val="50000"/>
                  </a:schemeClr>
                </a:solidFill>
              </a:rPr>
              <a:t> er </a:t>
            </a:r>
            <a:r>
              <a:rPr lang="en-US" b="1" i="1" dirty="0" err="1">
                <a:solidFill>
                  <a:schemeClr val="accent3">
                    <a:lumMod val="50000"/>
                  </a:schemeClr>
                </a:solidFill>
              </a:rPr>
              <a:t>begrensede</a:t>
            </a:r>
            <a:r>
              <a:rPr lang="en-US" b="1" i="1" dirty="0">
                <a:solidFill>
                  <a:schemeClr val="accent3">
                    <a:lumMod val="50000"/>
                  </a:schemeClr>
                </a:solidFill>
              </a:rPr>
              <a:t> </a:t>
            </a:r>
            <a:r>
              <a:rPr lang="en-US" b="1" i="1" dirty="0" err="1">
                <a:solidFill>
                  <a:schemeClr val="accent3">
                    <a:lumMod val="50000"/>
                  </a:schemeClr>
                </a:solidFill>
              </a:rPr>
              <a:t>ressurser</a:t>
            </a:r>
            <a:endParaRPr lang="en-US" b="1" i="1" dirty="0">
              <a:solidFill>
                <a:schemeClr val="accent3">
                  <a:lumMod val="50000"/>
                </a:schemeClr>
              </a:solidFill>
              <a:cs typeface="Arial"/>
            </a:endParaRPr>
          </a:p>
          <a:p>
            <a:pPr indent="-342424"/>
            <a:r>
              <a:rPr lang="en-US" dirty="0" err="1">
                <a:solidFill>
                  <a:schemeClr val="accent3">
                    <a:lumMod val="50000"/>
                  </a:schemeClr>
                </a:solidFill>
              </a:rPr>
              <a:t>Naturens</a:t>
            </a:r>
            <a:r>
              <a:rPr lang="en-US" dirty="0">
                <a:solidFill>
                  <a:schemeClr val="accent3">
                    <a:lumMod val="50000"/>
                  </a:schemeClr>
                </a:solidFill>
              </a:rPr>
              <a:t> ‘</a:t>
            </a:r>
            <a:r>
              <a:rPr lang="en-US" b="1" i="1" dirty="0" err="1">
                <a:solidFill>
                  <a:schemeClr val="accent3">
                    <a:lumMod val="50000"/>
                  </a:schemeClr>
                </a:solidFill>
              </a:rPr>
              <a:t>kjøttvekt</a:t>
            </a:r>
            <a:r>
              <a:rPr lang="en-US" dirty="0">
                <a:solidFill>
                  <a:schemeClr val="accent3">
                    <a:lumMod val="50000"/>
                  </a:schemeClr>
                </a:solidFill>
              </a:rPr>
              <a:t>’ er </a:t>
            </a:r>
            <a:r>
              <a:rPr lang="en-US" dirty="0" err="1">
                <a:solidFill>
                  <a:schemeClr val="accent3">
                    <a:lumMod val="50000"/>
                  </a:schemeClr>
                </a:solidFill>
              </a:rPr>
              <a:t>nøkkelen</a:t>
            </a:r>
            <a:r>
              <a:rPr lang="en-US" dirty="0">
                <a:solidFill>
                  <a:schemeClr val="accent3">
                    <a:lumMod val="50000"/>
                  </a:schemeClr>
                </a:solidFill>
              </a:rPr>
              <a:t> </a:t>
            </a:r>
            <a:r>
              <a:rPr lang="en-US" dirty="0" err="1">
                <a:solidFill>
                  <a:schemeClr val="accent3">
                    <a:lumMod val="50000"/>
                  </a:schemeClr>
                </a:solidFill>
              </a:rPr>
              <a:t>til</a:t>
            </a:r>
            <a:r>
              <a:rPr lang="en-US" dirty="0">
                <a:solidFill>
                  <a:schemeClr val="accent3">
                    <a:lumMod val="50000"/>
                  </a:schemeClr>
                </a:solidFill>
              </a:rPr>
              <a:t> </a:t>
            </a:r>
            <a:r>
              <a:rPr lang="en-US" dirty="0" err="1">
                <a:solidFill>
                  <a:schemeClr val="accent3">
                    <a:lumMod val="50000"/>
                  </a:schemeClr>
                </a:solidFill>
              </a:rPr>
              <a:t>økosystemtjenestene</a:t>
            </a:r>
            <a:endParaRPr lang="en-US" dirty="0">
              <a:solidFill>
                <a:schemeClr val="accent3">
                  <a:lumMod val="50000"/>
                </a:schemeClr>
              </a:solidFill>
              <a:cs typeface="Arial"/>
            </a:endParaRPr>
          </a:p>
          <a:p>
            <a:pPr indent="-342424"/>
            <a:r>
              <a:rPr lang="en-US" b="1" i="1" dirty="0">
                <a:solidFill>
                  <a:schemeClr val="accent3">
                    <a:lumMod val="50000"/>
                  </a:schemeClr>
                </a:solidFill>
              </a:rPr>
              <a:t>Norsk </a:t>
            </a:r>
            <a:r>
              <a:rPr lang="en-US" b="1" i="1" dirty="0" err="1">
                <a:solidFill>
                  <a:schemeClr val="accent3">
                    <a:lumMod val="50000"/>
                  </a:schemeClr>
                </a:solidFill>
              </a:rPr>
              <a:t>natur</a:t>
            </a:r>
            <a:r>
              <a:rPr lang="en-US" b="1" i="1" dirty="0">
                <a:solidFill>
                  <a:schemeClr val="accent3">
                    <a:lumMod val="50000"/>
                  </a:schemeClr>
                </a:solidFill>
              </a:rPr>
              <a:t> </a:t>
            </a:r>
            <a:r>
              <a:rPr lang="en-US" dirty="0">
                <a:solidFill>
                  <a:schemeClr val="accent3">
                    <a:lumMod val="50000"/>
                  </a:schemeClr>
                </a:solidFill>
              </a:rPr>
              <a:t>er </a:t>
            </a:r>
            <a:r>
              <a:rPr lang="en-US" dirty="0" err="1">
                <a:solidFill>
                  <a:schemeClr val="accent3">
                    <a:lumMod val="50000"/>
                  </a:schemeClr>
                </a:solidFill>
              </a:rPr>
              <a:t>verdifull</a:t>
            </a:r>
            <a:r>
              <a:rPr lang="en-US" dirty="0">
                <a:solidFill>
                  <a:schemeClr val="accent3">
                    <a:lumMod val="50000"/>
                  </a:schemeClr>
                </a:solidFill>
              </a:rPr>
              <a:t>, men </a:t>
            </a:r>
            <a:r>
              <a:rPr lang="en-US" dirty="0" err="1">
                <a:solidFill>
                  <a:schemeClr val="accent3">
                    <a:lumMod val="50000"/>
                  </a:schemeClr>
                </a:solidFill>
              </a:rPr>
              <a:t>også</a:t>
            </a:r>
            <a:r>
              <a:rPr lang="en-US" dirty="0">
                <a:solidFill>
                  <a:schemeClr val="accent3">
                    <a:lumMod val="50000"/>
                  </a:schemeClr>
                </a:solidFill>
              </a:rPr>
              <a:t> under press</a:t>
            </a:r>
            <a:endParaRPr lang="en-US" dirty="0">
              <a:solidFill>
                <a:schemeClr val="accent3">
                  <a:lumMod val="50000"/>
                </a:schemeClr>
              </a:solidFill>
              <a:cs typeface="Arial"/>
            </a:endParaRPr>
          </a:p>
          <a:p>
            <a:pPr indent="0">
              <a:buNone/>
            </a:pPr>
            <a:endParaRPr lang="en-US" dirty="0"/>
          </a:p>
          <a:p>
            <a:pPr indent="0">
              <a:buNone/>
            </a:pPr>
            <a:r>
              <a:rPr lang="en-US" sz="2588" b="1" dirty="0" err="1">
                <a:solidFill>
                  <a:schemeClr val="bg1"/>
                </a:solidFill>
              </a:rPr>
              <a:t>Konsekvenser</a:t>
            </a:r>
            <a:endParaRPr lang="en-US" sz="2588" b="1" dirty="0">
              <a:solidFill>
                <a:schemeClr val="bg1"/>
              </a:solidFill>
              <a:cs typeface="Arial"/>
            </a:endParaRPr>
          </a:p>
          <a:p>
            <a:pPr indent="-342424"/>
            <a:r>
              <a:rPr lang="en-US" dirty="0">
                <a:solidFill>
                  <a:schemeClr val="bg1"/>
                </a:solidFill>
              </a:rPr>
              <a:t>Vi </a:t>
            </a:r>
            <a:r>
              <a:rPr lang="en-US" dirty="0" err="1">
                <a:solidFill>
                  <a:schemeClr val="bg1"/>
                </a:solidFill>
              </a:rPr>
              <a:t>må</a:t>
            </a:r>
            <a:r>
              <a:rPr lang="en-US" dirty="0">
                <a:solidFill>
                  <a:schemeClr val="bg1"/>
                </a:solidFill>
              </a:rPr>
              <a:t> </a:t>
            </a:r>
            <a:r>
              <a:rPr lang="en-US" b="1" i="1" dirty="0" err="1">
                <a:solidFill>
                  <a:schemeClr val="bg1"/>
                </a:solidFill>
              </a:rPr>
              <a:t>økonomisere</a:t>
            </a:r>
            <a:r>
              <a:rPr lang="en-US" dirty="0">
                <a:solidFill>
                  <a:schemeClr val="bg1"/>
                </a:solidFill>
              </a:rPr>
              <a:t> med </a:t>
            </a:r>
            <a:r>
              <a:rPr lang="en-US" dirty="0" err="1">
                <a:solidFill>
                  <a:schemeClr val="bg1"/>
                </a:solidFill>
              </a:rPr>
              <a:t>naturen</a:t>
            </a:r>
            <a:r>
              <a:rPr lang="en-US" dirty="0">
                <a:solidFill>
                  <a:schemeClr val="bg1"/>
                </a:solidFill>
              </a:rPr>
              <a:t>, </a:t>
            </a:r>
            <a:r>
              <a:rPr lang="en-US" dirty="0" err="1">
                <a:solidFill>
                  <a:schemeClr val="bg1"/>
                </a:solidFill>
              </a:rPr>
              <a:t>prioritere</a:t>
            </a:r>
            <a:r>
              <a:rPr lang="en-US" dirty="0">
                <a:solidFill>
                  <a:schemeClr val="bg1"/>
                </a:solidFill>
              </a:rPr>
              <a:t> </a:t>
            </a:r>
            <a:r>
              <a:rPr lang="en-US" dirty="0" err="1">
                <a:solidFill>
                  <a:schemeClr val="bg1"/>
                </a:solidFill>
              </a:rPr>
              <a:t>behov</a:t>
            </a:r>
            <a:endParaRPr lang="en-US" dirty="0">
              <a:solidFill>
                <a:schemeClr val="bg1"/>
              </a:solidFill>
              <a:cs typeface="Arial"/>
            </a:endParaRPr>
          </a:p>
          <a:p>
            <a:pPr indent="-342424"/>
            <a:r>
              <a:rPr lang="en-US" dirty="0">
                <a:solidFill>
                  <a:schemeClr val="bg1"/>
                </a:solidFill>
              </a:rPr>
              <a:t>Vi </a:t>
            </a:r>
            <a:r>
              <a:rPr lang="en-US" dirty="0" err="1">
                <a:solidFill>
                  <a:schemeClr val="bg1"/>
                </a:solidFill>
              </a:rPr>
              <a:t>må</a:t>
            </a:r>
            <a:r>
              <a:rPr lang="en-US" dirty="0">
                <a:solidFill>
                  <a:schemeClr val="bg1"/>
                </a:solidFill>
              </a:rPr>
              <a:t> </a:t>
            </a:r>
            <a:r>
              <a:rPr lang="en-US" dirty="0" err="1">
                <a:solidFill>
                  <a:schemeClr val="bg1"/>
                </a:solidFill>
              </a:rPr>
              <a:t>fra</a:t>
            </a:r>
            <a:r>
              <a:rPr lang="en-US" dirty="0">
                <a:solidFill>
                  <a:schemeClr val="bg1"/>
                </a:solidFill>
              </a:rPr>
              <a:t> </a:t>
            </a:r>
            <a:r>
              <a:rPr lang="en-US" dirty="0" err="1">
                <a:solidFill>
                  <a:schemeClr val="bg1"/>
                </a:solidFill>
              </a:rPr>
              <a:t>lineært</a:t>
            </a:r>
            <a:r>
              <a:rPr lang="en-US" dirty="0">
                <a:solidFill>
                  <a:schemeClr val="bg1"/>
                </a:solidFill>
              </a:rPr>
              <a:t> </a:t>
            </a:r>
            <a:r>
              <a:rPr lang="en-US" dirty="0" err="1">
                <a:solidFill>
                  <a:schemeClr val="bg1"/>
                </a:solidFill>
              </a:rPr>
              <a:t>til</a:t>
            </a:r>
            <a:r>
              <a:rPr lang="en-US" dirty="0">
                <a:solidFill>
                  <a:schemeClr val="bg1"/>
                </a:solidFill>
              </a:rPr>
              <a:t> </a:t>
            </a:r>
            <a:r>
              <a:rPr lang="en-US" b="1" i="1" dirty="0" err="1">
                <a:solidFill>
                  <a:schemeClr val="bg1"/>
                </a:solidFill>
              </a:rPr>
              <a:t>sirkulært</a:t>
            </a:r>
            <a:r>
              <a:rPr lang="en-US" dirty="0">
                <a:solidFill>
                  <a:schemeClr val="bg1"/>
                </a:solidFill>
              </a:rPr>
              <a:t> </a:t>
            </a:r>
            <a:r>
              <a:rPr lang="en-US" dirty="0" err="1">
                <a:solidFill>
                  <a:schemeClr val="bg1"/>
                </a:solidFill>
              </a:rPr>
              <a:t>ressurssyn</a:t>
            </a:r>
            <a:r>
              <a:rPr lang="en-US" dirty="0">
                <a:solidFill>
                  <a:schemeClr val="bg1"/>
                </a:solidFill>
              </a:rPr>
              <a:t>!</a:t>
            </a:r>
            <a:endParaRPr lang="en-US" dirty="0">
              <a:solidFill>
                <a:schemeClr val="bg1"/>
              </a:solidFill>
              <a:cs typeface="Arial"/>
            </a:endParaRPr>
          </a:p>
          <a:p>
            <a:pPr indent="-342424"/>
            <a:r>
              <a:rPr lang="en-US" dirty="0">
                <a:solidFill>
                  <a:schemeClr val="bg1"/>
                </a:solidFill>
              </a:rPr>
              <a:t>Vi </a:t>
            </a:r>
            <a:r>
              <a:rPr lang="en-US" dirty="0" err="1">
                <a:solidFill>
                  <a:schemeClr val="bg1"/>
                </a:solidFill>
              </a:rPr>
              <a:t>må</a:t>
            </a:r>
            <a:r>
              <a:rPr lang="en-US" dirty="0">
                <a:solidFill>
                  <a:schemeClr val="bg1"/>
                </a:solidFill>
              </a:rPr>
              <a:t> ta </a:t>
            </a:r>
            <a:r>
              <a:rPr lang="en-US" dirty="0" err="1">
                <a:solidFill>
                  <a:schemeClr val="bg1"/>
                </a:solidFill>
              </a:rPr>
              <a:t>mer</a:t>
            </a:r>
            <a:r>
              <a:rPr lang="en-US" dirty="0">
                <a:solidFill>
                  <a:schemeClr val="bg1"/>
                </a:solidFill>
              </a:rPr>
              <a:t> </a:t>
            </a:r>
            <a:r>
              <a:rPr lang="en-US" dirty="0" err="1">
                <a:solidFill>
                  <a:schemeClr val="bg1"/>
                </a:solidFill>
              </a:rPr>
              <a:t>hensyn</a:t>
            </a:r>
            <a:r>
              <a:rPr lang="en-US" dirty="0">
                <a:solidFill>
                  <a:schemeClr val="bg1"/>
                </a:solidFill>
              </a:rPr>
              <a:t>, </a:t>
            </a:r>
            <a:r>
              <a:rPr lang="en-US" dirty="0" err="1">
                <a:solidFill>
                  <a:schemeClr val="bg1"/>
                </a:solidFill>
              </a:rPr>
              <a:t>si</a:t>
            </a:r>
            <a:r>
              <a:rPr lang="en-US" dirty="0">
                <a:solidFill>
                  <a:schemeClr val="bg1"/>
                </a:solidFill>
              </a:rPr>
              <a:t> </a:t>
            </a:r>
            <a:r>
              <a:rPr lang="en-US" dirty="0" err="1">
                <a:solidFill>
                  <a:schemeClr val="bg1"/>
                </a:solidFill>
              </a:rPr>
              <a:t>mer</a:t>
            </a:r>
            <a:r>
              <a:rPr lang="en-US" dirty="0">
                <a:solidFill>
                  <a:schemeClr val="bg1"/>
                </a:solidFill>
              </a:rPr>
              <a:t> ja, </a:t>
            </a:r>
            <a:r>
              <a:rPr lang="en-US" dirty="0" err="1">
                <a:solidFill>
                  <a:schemeClr val="bg1"/>
                </a:solidFill>
              </a:rPr>
              <a:t>til</a:t>
            </a:r>
            <a:r>
              <a:rPr lang="en-US" dirty="0">
                <a:solidFill>
                  <a:schemeClr val="bg1"/>
                </a:solidFill>
              </a:rPr>
              <a:t> </a:t>
            </a:r>
            <a:r>
              <a:rPr lang="en-US" b="1" i="1" dirty="0" err="1">
                <a:solidFill>
                  <a:schemeClr val="bg1"/>
                </a:solidFill>
              </a:rPr>
              <a:t>felleskapets</a:t>
            </a:r>
            <a:r>
              <a:rPr lang="en-US" dirty="0">
                <a:solidFill>
                  <a:schemeClr val="bg1"/>
                </a:solidFill>
              </a:rPr>
              <a:t> </a:t>
            </a:r>
            <a:r>
              <a:rPr lang="en-US" dirty="0" err="1">
                <a:solidFill>
                  <a:schemeClr val="bg1"/>
                </a:solidFill>
              </a:rPr>
              <a:t>interesser</a:t>
            </a:r>
            <a:r>
              <a:rPr lang="en-US" dirty="0">
                <a:solidFill>
                  <a:schemeClr val="bg1"/>
                </a:solidFill>
              </a:rPr>
              <a:t> </a:t>
            </a:r>
            <a:endParaRPr lang="en-US" dirty="0">
              <a:solidFill>
                <a:schemeClr val="bg1"/>
              </a:solidFill>
              <a:cs typeface="Arial"/>
            </a:endParaRPr>
          </a:p>
          <a:p>
            <a:pPr indent="0">
              <a:buNone/>
            </a:pPr>
            <a:endParaRPr lang="en-US" b="1" i="1" dirty="0">
              <a:solidFill>
                <a:schemeClr val="bg1"/>
              </a:solidFill>
            </a:endParaRPr>
          </a:p>
          <a:p>
            <a:pPr indent="0">
              <a:buNone/>
            </a:pPr>
            <a:r>
              <a:rPr lang="en-US" b="1" i="1" dirty="0">
                <a:solidFill>
                  <a:schemeClr val="bg1"/>
                </a:solidFill>
              </a:rPr>
              <a:t>Vi </a:t>
            </a:r>
            <a:r>
              <a:rPr lang="en-US" b="1" i="1" dirty="0" err="1">
                <a:solidFill>
                  <a:schemeClr val="bg1"/>
                </a:solidFill>
              </a:rPr>
              <a:t>må</a:t>
            </a:r>
            <a:r>
              <a:rPr lang="en-US" b="1" i="1" dirty="0">
                <a:solidFill>
                  <a:schemeClr val="bg1"/>
                </a:solidFill>
              </a:rPr>
              <a:t> </a:t>
            </a:r>
            <a:r>
              <a:rPr lang="en-US" b="1" i="1" dirty="0" err="1">
                <a:solidFill>
                  <a:schemeClr val="bg1"/>
                </a:solidFill>
              </a:rPr>
              <a:t>snakke</a:t>
            </a:r>
            <a:r>
              <a:rPr lang="en-US" b="1" i="1" dirty="0">
                <a:solidFill>
                  <a:schemeClr val="bg1"/>
                </a:solidFill>
              </a:rPr>
              <a:t> *</a:t>
            </a:r>
            <a:r>
              <a:rPr lang="en-US" b="1" i="1" dirty="0" err="1">
                <a:solidFill>
                  <a:schemeClr val="bg1"/>
                </a:solidFill>
              </a:rPr>
              <a:t>opp</a:t>
            </a:r>
            <a:r>
              <a:rPr lang="en-US" b="1" i="1" dirty="0">
                <a:solidFill>
                  <a:schemeClr val="bg1"/>
                </a:solidFill>
              </a:rPr>
              <a:t>* </a:t>
            </a:r>
            <a:r>
              <a:rPr lang="en-US" b="1" i="1" dirty="0" err="1">
                <a:solidFill>
                  <a:schemeClr val="bg1"/>
                </a:solidFill>
              </a:rPr>
              <a:t>en</a:t>
            </a:r>
            <a:r>
              <a:rPr lang="en-US" b="1" i="1" dirty="0">
                <a:solidFill>
                  <a:schemeClr val="bg1"/>
                </a:solidFill>
              </a:rPr>
              <a:t> </a:t>
            </a:r>
            <a:r>
              <a:rPr lang="en-US" b="1" i="1" dirty="0" err="1">
                <a:solidFill>
                  <a:schemeClr val="bg1"/>
                </a:solidFill>
              </a:rPr>
              <a:t>bærekraftig</a:t>
            </a:r>
            <a:r>
              <a:rPr lang="en-US" b="1" i="1" dirty="0">
                <a:solidFill>
                  <a:schemeClr val="bg1"/>
                </a:solidFill>
              </a:rPr>
              <a:t> </a:t>
            </a:r>
            <a:r>
              <a:rPr lang="en-US" b="1" i="1" dirty="0" err="1">
                <a:solidFill>
                  <a:schemeClr val="bg1"/>
                </a:solidFill>
              </a:rPr>
              <a:t>framtid</a:t>
            </a:r>
            <a:r>
              <a:rPr lang="en-US" b="1" i="1" dirty="0">
                <a:solidFill>
                  <a:schemeClr val="bg1"/>
                </a:solidFill>
              </a:rPr>
              <a:t>… </a:t>
            </a:r>
            <a:endParaRPr lang="nb-NO" b="1" i="1" dirty="0">
              <a:solidFill>
                <a:schemeClr val="bg1"/>
              </a:solidFill>
              <a:cs typeface="Arial"/>
            </a:endParaRPr>
          </a:p>
        </p:txBody>
      </p:sp>
    </p:spTree>
    <p:extLst>
      <p:ext uri="{BB962C8B-B14F-4D97-AF65-F5344CB8AC3E}">
        <p14:creationId xmlns:p14="http://schemas.microsoft.com/office/powerpoint/2010/main" val="327371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34EA088-F869-4877-A8EE-872967F67BC5}"/>
              </a:ext>
            </a:extLst>
          </p:cNvPr>
          <p:cNvSpPr/>
          <p:nvPr/>
        </p:nvSpPr>
        <p:spPr>
          <a:xfrm>
            <a:off x="-180528" y="-1100658"/>
            <a:ext cx="9324528" cy="669674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350"/>
              <a:t> </a:t>
            </a:r>
          </a:p>
        </p:txBody>
      </p:sp>
      <p:pic>
        <p:nvPicPr>
          <p:cNvPr id="1028" name="Picture 4" descr="Planet Earth - Universe Today">
            <a:extLst>
              <a:ext uri="{FF2B5EF4-FFF2-40B4-BE49-F238E27FC236}">
                <a16:creationId xmlns:a16="http://schemas.microsoft.com/office/drawing/2014/main" id="{180567A8-157D-401D-9BDA-CD858810E79A}"/>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2431654" y="119174"/>
            <a:ext cx="4518140" cy="451814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4270349-A322-4550-B374-E7BE0A806819}"/>
              </a:ext>
            </a:extLst>
          </p:cNvPr>
          <p:cNvSpPr txBox="1"/>
          <p:nvPr/>
        </p:nvSpPr>
        <p:spPr>
          <a:xfrm>
            <a:off x="-43598" y="119174"/>
            <a:ext cx="3194334" cy="1292662"/>
          </a:xfrm>
          <a:prstGeom prst="rect">
            <a:avLst/>
          </a:prstGeom>
          <a:noFill/>
        </p:spPr>
        <p:txBody>
          <a:bodyPr wrap="square" rtlCol="0">
            <a:spAutoFit/>
          </a:bodyPr>
          <a:lstStyle/>
          <a:p>
            <a:r>
              <a:rPr lang="nb-NO" b="1" dirty="0">
                <a:solidFill>
                  <a:schemeClr val="bg1"/>
                </a:solidFill>
              </a:rPr>
              <a:t>Naturens verdier må tas med i beregningen</a:t>
            </a:r>
          </a:p>
          <a:p>
            <a:r>
              <a:rPr lang="nb-NO" sz="1400" i="1" dirty="0">
                <a:solidFill>
                  <a:schemeClr val="bg1">
                    <a:lumMod val="75000"/>
                  </a:schemeClr>
                </a:solidFill>
              </a:rPr>
              <a:t>Naturavgift, naturverdiberegning, arealnøytralitet… nasjonalt og lokalt </a:t>
            </a:r>
            <a:r>
              <a:rPr lang="nb-NO" sz="1400" b="1" i="1" dirty="0">
                <a:solidFill>
                  <a:schemeClr val="bg1">
                    <a:lumMod val="75000"/>
                  </a:schemeClr>
                </a:solidFill>
              </a:rPr>
              <a:t>klima-, areal-, og naturregnskap</a:t>
            </a:r>
            <a:r>
              <a:rPr lang="nb-NO" sz="1400" i="1" dirty="0">
                <a:solidFill>
                  <a:schemeClr val="bg1">
                    <a:lumMod val="75000"/>
                  </a:schemeClr>
                </a:solidFill>
              </a:rPr>
              <a:t>,?</a:t>
            </a:r>
            <a:endParaRPr lang="nb-NO" sz="1100" i="1" dirty="0">
              <a:solidFill>
                <a:schemeClr val="bg1">
                  <a:lumMod val="75000"/>
                </a:schemeClr>
              </a:solidFill>
            </a:endParaRPr>
          </a:p>
        </p:txBody>
      </p:sp>
      <p:sp>
        <p:nvSpPr>
          <p:cNvPr id="5" name="TextBox 4">
            <a:extLst>
              <a:ext uri="{FF2B5EF4-FFF2-40B4-BE49-F238E27FC236}">
                <a16:creationId xmlns:a16="http://schemas.microsoft.com/office/drawing/2014/main" id="{9043D318-02D3-421B-BCB9-56D49007D982}"/>
              </a:ext>
            </a:extLst>
          </p:cNvPr>
          <p:cNvSpPr txBox="1"/>
          <p:nvPr/>
        </p:nvSpPr>
        <p:spPr>
          <a:xfrm>
            <a:off x="6644002" y="102869"/>
            <a:ext cx="2322258" cy="2000548"/>
          </a:xfrm>
          <a:prstGeom prst="rect">
            <a:avLst/>
          </a:prstGeom>
          <a:noFill/>
        </p:spPr>
        <p:txBody>
          <a:bodyPr wrap="square" rtlCol="0">
            <a:spAutoFit/>
          </a:bodyPr>
          <a:lstStyle/>
          <a:p>
            <a:pPr algn="r"/>
            <a:r>
              <a:rPr lang="nb-NO" b="1" dirty="0">
                <a:solidFill>
                  <a:schemeClr val="bg1"/>
                </a:solidFill>
              </a:rPr>
              <a:t>Naturen må få plass rundt bordet</a:t>
            </a:r>
          </a:p>
          <a:p>
            <a:pPr algn="r"/>
            <a:r>
              <a:rPr lang="nb-NO" sz="1400" b="1" i="1" dirty="0">
                <a:solidFill>
                  <a:schemeClr val="bg1">
                    <a:lumMod val="75000"/>
                  </a:schemeClr>
                </a:solidFill>
              </a:rPr>
              <a:t>Plan og bygningsloven, Energiloven, Riksrevisjonen,  forvaltningspraksis, Utredningsforskriften</a:t>
            </a:r>
            <a:r>
              <a:rPr lang="nb-NO" sz="1400" i="1" dirty="0">
                <a:solidFill>
                  <a:schemeClr val="bg1">
                    <a:lumMod val="75000"/>
                  </a:schemeClr>
                </a:solidFill>
              </a:rPr>
              <a:t>..</a:t>
            </a:r>
          </a:p>
          <a:p>
            <a:pPr algn="r"/>
            <a:endParaRPr lang="nb-NO" dirty="0">
              <a:solidFill>
                <a:schemeClr val="bg1"/>
              </a:solidFill>
            </a:endParaRPr>
          </a:p>
        </p:txBody>
      </p:sp>
      <p:sp>
        <p:nvSpPr>
          <p:cNvPr id="6" name="TextBox 5">
            <a:extLst>
              <a:ext uri="{FF2B5EF4-FFF2-40B4-BE49-F238E27FC236}">
                <a16:creationId xmlns:a16="http://schemas.microsoft.com/office/drawing/2014/main" id="{EA51CD30-076C-4FAB-8B44-83AC962ECD19}"/>
              </a:ext>
            </a:extLst>
          </p:cNvPr>
          <p:cNvSpPr txBox="1"/>
          <p:nvPr/>
        </p:nvSpPr>
        <p:spPr>
          <a:xfrm>
            <a:off x="107504" y="4075788"/>
            <a:ext cx="4032448" cy="1015663"/>
          </a:xfrm>
          <a:prstGeom prst="rect">
            <a:avLst/>
          </a:prstGeom>
          <a:noFill/>
        </p:spPr>
        <p:txBody>
          <a:bodyPr wrap="square" rtlCol="0">
            <a:spAutoFit/>
          </a:bodyPr>
          <a:lstStyle/>
          <a:p>
            <a:r>
              <a:rPr lang="nb-NO" b="1">
                <a:solidFill>
                  <a:schemeClr val="bg1"/>
                </a:solidFill>
              </a:rPr>
              <a:t>Naturen må ha et rettsvern</a:t>
            </a:r>
          </a:p>
          <a:p>
            <a:r>
              <a:rPr lang="nb-NO" sz="1400" i="1">
                <a:solidFill>
                  <a:schemeClr val="bg1">
                    <a:lumMod val="75000"/>
                  </a:schemeClr>
                </a:solidFill>
              </a:rPr>
              <a:t>‘Dispensasjonskulturen’ i forvaltning av  </a:t>
            </a:r>
            <a:r>
              <a:rPr lang="nb-NO" sz="1400" b="1" i="1">
                <a:solidFill>
                  <a:schemeClr val="bg1">
                    <a:lumMod val="75000"/>
                  </a:schemeClr>
                </a:solidFill>
              </a:rPr>
              <a:t>naturmangfoldloven, klimaparagrafen, menneskerettighetene </a:t>
            </a:r>
            <a:r>
              <a:rPr lang="nb-NO" sz="1400" i="1">
                <a:solidFill>
                  <a:schemeClr val="bg1">
                    <a:lumMod val="75000"/>
                  </a:schemeClr>
                </a:solidFill>
              </a:rPr>
              <a:t>…</a:t>
            </a:r>
          </a:p>
        </p:txBody>
      </p:sp>
      <p:sp>
        <p:nvSpPr>
          <p:cNvPr id="8" name="TextBox 7">
            <a:extLst>
              <a:ext uri="{FF2B5EF4-FFF2-40B4-BE49-F238E27FC236}">
                <a16:creationId xmlns:a16="http://schemas.microsoft.com/office/drawing/2014/main" id="{66A67991-D6DB-4C88-BADE-447DFDA0EC21}"/>
              </a:ext>
            </a:extLst>
          </p:cNvPr>
          <p:cNvSpPr txBox="1"/>
          <p:nvPr/>
        </p:nvSpPr>
        <p:spPr>
          <a:xfrm>
            <a:off x="4946555" y="3796448"/>
            <a:ext cx="4032448" cy="1508105"/>
          </a:xfrm>
          <a:prstGeom prst="rect">
            <a:avLst/>
          </a:prstGeom>
          <a:noFill/>
        </p:spPr>
        <p:txBody>
          <a:bodyPr wrap="square" rtlCol="0">
            <a:spAutoFit/>
          </a:bodyPr>
          <a:lstStyle/>
          <a:p>
            <a:pPr algn="r"/>
            <a:r>
              <a:rPr lang="nb-NO" b="1" dirty="0">
                <a:solidFill>
                  <a:schemeClr val="bg1"/>
                </a:solidFill>
              </a:rPr>
              <a:t>Naturhensyn som </a:t>
            </a:r>
            <a:r>
              <a:rPr lang="nb-NO" b="1" i="1" u="sng" dirty="0">
                <a:solidFill>
                  <a:schemeClr val="bg1"/>
                </a:solidFill>
              </a:rPr>
              <a:t>forutsetning</a:t>
            </a:r>
            <a:r>
              <a:rPr lang="nb-NO" b="1" dirty="0">
                <a:solidFill>
                  <a:schemeClr val="bg1"/>
                </a:solidFill>
              </a:rPr>
              <a:t>, ikke bare i </a:t>
            </a:r>
            <a:r>
              <a:rPr lang="nb-NO" b="1" i="1" u="sng" dirty="0">
                <a:solidFill>
                  <a:schemeClr val="bg1"/>
                </a:solidFill>
              </a:rPr>
              <a:t>etterpåklokskap</a:t>
            </a:r>
          </a:p>
          <a:p>
            <a:pPr algn="r"/>
            <a:r>
              <a:rPr lang="nb-NO" sz="1400" i="1" dirty="0">
                <a:solidFill>
                  <a:schemeClr val="bg1">
                    <a:lumMod val="75000"/>
                  </a:schemeClr>
                </a:solidFill>
              </a:rPr>
              <a:t>‘</a:t>
            </a:r>
            <a:r>
              <a:rPr lang="nb-NO" sz="1400" i="1" dirty="0" err="1">
                <a:solidFill>
                  <a:schemeClr val="bg1">
                    <a:lumMod val="75000"/>
                  </a:schemeClr>
                </a:solidFill>
              </a:rPr>
              <a:t>mainstreaming</a:t>
            </a:r>
            <a:r>
              <a:rPr lang="nb-NO" sz="1400" i="1" dirty="0">
                <a:solidFill>
                  <a:schemeClr val="bg1">
                    <a:lumMod val="75000"/>
                  </a:schemeClr>
                </a:solidFill>
              </a:rPr>
              <a:t>’ av naturhensyn, </a:t>
            </a:r>
          </a:p>
          <a:p>
            <a:pPr algn="r"/>
            <a:r>
              <a:rPr lang="nb-NO" sz="1400" i="1" dirty="0">
                <a:solidFill>
                  <a:schemeClr val="bg1">
                    <a:lumMod val="75000"/>
                  </a:schemeClr>
                </a:solidFill>
              </a:rPr>
              <a:t>‘fakta har makta’ i beslutninger om natur</a:t>
            </a:r>
          </a:p>
          <a:p>
            <a:pPr algn="r"/>
            <a:r>
              <a:rPr lang="nb-NO" sz="1400" b="1" i="1" dirty="0">
                <a:solidFill>
                  <a:schemeClr val="bg1">
                    <a:lumMod val="75000"/>
                  </a:schemeClr>
                </a:solidFill>
              </a:rPr>
              <a:t>KU, NTP, kommunenes arealplan..</a:t>
            </a:r>
            <a:r>
              <a:rPr lang="nb-NO" sz="1400" i="1" dirty="0">
                <a:solidFill>
                  <a:schemeClr val="bg1">
                    <a:lumMod val="75000"/>
                  </a:schemeClr>
                </a:solidFill>
              </a:rPr>
              <a:t> </a:t>
            </a:r>
          </a:p>
          <a:p>
            <a:pPr algn="r"/>
            <a:endParaRPr lang="nb-NO" sz="1400" i="1" dirty="0">
              <a:solidFill>
                <a:schemeClr val="bg1">
                  <a:lumMod val="75000"/>
                </a:schemeClr>
              </a:solidFill>
            </a:endParaRPr>
          </a:p>
        </p:txBody>
      </p:sp>
    </p:spTree>
    <p:extLst>
      <p:ext uri="{BB962C8B-B14F-4D97-AF65-F5344CB8AC3E}">
        <p14:creationId xmlns:p14="http://schemas.microsoft.com/office/powerpoint/2010/main" val="4046388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628DB1-42E3-0D33-C594-87D7790B9288}"/>
              </a:ext>
            </a:extLst>
          </p:cNvPr>
          <p:cNvSpPr txBox="1"/>
          <p:nvPr/>
        </p:nvSpPr>
        <p:spPr>
          <a:xfrm>
            <a:off x="177404" y="851740"/>
            <a:ext cx="6413054" cy="4347344"/>
          </a:xfrm>
          <a:prstGeom prst="rect">
            <a:avLst/>
          </a:prstGeom>
          <a:noFill/>
        </p:spPr>
        <p:txBody>
          <a:bodyPr wrap="square" lIns="68580" tIns="34290" rIns="68580" bIns="34290" rtlCol="0" anchor="t">
            <a:spAutoFit/>
          </a:bodyPr>
          <a:lstStyle/>
          <a:p>
            <a:pPr marL="214313" indent="-214313" defTabSz="685800">
              <a:buFont typeface="Arial" panose="020B0604020202020204" pitchFamily="34" charset="0"/>
              <a:buChar char="•"/>
            </a:pPr>
            <a:r>
              <a:rPr lang="nb-NO" sz="2000" b="1" dirty="0">
                <a:solidFill>
                  <a:srgbClr val="537C31"/>
                </a:solidFill>
                <a:latin typeface="Calibri"/>
              </a:rPr>
              <a:t>Sette mål om å bli arealnøytral</a:t>
            </a:r>
          </a:p>
          <a:p>
            <a:pPr marL="671513" lvl="1" indent="-214313" defTabSz="685800">
              <a:buFont typeface="Arial" panose="020B0604020202020204" pitchFamily="34" charset="0"/>
              <a:buChar char="•"/>
            </a:pPr>
            <a:r>
              <a:rPr lang="nb-NO" dirty="0">
                <a:solidFill>
                  <a:srgbClr val="537C31"/>
                </a:solidFill>
              </a:rPr>
              <a:t>Restaurere forringet natur, utvikle i grå arealer</a:t>
            </a:r>
            <a:endParaRPr lang="nb-NO" dirty="0">
              <a:solidFill>
                <a:prstClr val="black"/>
              </a:solidFill>
            </a:endParaRPr>
          </a:p>
          <a:p>
            <a:pPr marL="671513" lvl="1" indent="-214313" defTabSz="685800">
              <a:buFont typeface="Arial" panose="020B0604020202020204" pitchFamily="34" charset="0"/>
              <a:buChar char="•"/>
            </a:pPr>
            <a:r>
              <a:rPr lang="nb-NO" dirty="0">
                <a:solidFill>
                  <a:srgbClr val="537C31"/>
                </a:solidFill>
              </a:rPr>
              <a:t>Effektiv arealbruk - færre og mindre inngrep</a:t>
            </a:r>
          </a:p>
          <a:p>
            <a:pPr marL="671513" lvl="1" indent="-214313" defTabSz="685800">
              <a:buFont typeface="Arial" panose="020B0604020202020204" pitchFamily="34" charset="0"/>
              <a:buChar char="•"/>
            </a:pPr>
            <a:r>
              <a:rPr lang="nb-NO" dirty="0">
                <a:solidFill>
                  <a:srgbClr val="537C31"/>
                </a:solidFill>
              </a:rPr>
              <a:t>Unngå inngrep i intakt og villmarkspreget natur</a:t>
            </a:r>
          </a:p>
          <a:p>
            <a:pPr marL="214313" indent="-214313" defTabSz="685800">
              <a:buFont typeface="Arial" panose="020B0604020202020204" pitchFamily="34" charset="0"/>
              <a:buChar char="•"/>
            </a:pPr>
            <a:r>
              <a:rPr lang="nb-NO" sz="2000" b="1" dirty="0">
                <a:solidFill>
                  <a:srgbClr val="C00000"/>
                </a:solidFill>
                <a:cs typeface="Calibri"/>
              </a:rPr>
              <a:t>Redusere negativ påvirkning og unødige kostnader</a:t>
            </a:r>
          </a:p>
          <a:p>
            <a:pPr marL="671513" lvl="1" indent="-214313" defTabSz="685800">
              <a:buFont typeface="Arial" panose="020B0604020202020204" pitchFamily="34" charset="0"/>
              <a:buChar char="•"/>
            </a:pPr>
            <a:r>
              <a:rPr lang="nb-NO" dirty="0">
                <a:solidFill>
                  <a:srgbClr val="C00000"/>
                </a:solidFill>
                <a:cs typeface="Calibri"/>
              </a:rPr>
              <a:t>Klimarobust arealplanlegging</a:t>
            </a:r>
          </a:p>
          <a:p>
            <a:pPr marL="671513" lvl="1" indent="-214313" defTabSz="685800">
              <a:buFont typeface="Arial" panose="020B0604020202020204" pitchFamily="34" charset="0"/>
              <a:buChar char="•"/>
            </a:pPr>
            <a:r>
              <a:rPr lang="nb-NO" dirty="0">
                <a:solidFill>
                  <a:srgbClr val="C00000"/>
                </a:solidFill>
                <a:cs typeface="Calibri"/>
              </a:rPr>
              <a:t>Redusere forurensing, overhøsting, fremmede arter</a:t>
            </a:r>
          </a:p>
          <a:p>
            <a:pPr marL="214313" indent="-214313" defTabSz="685800">
              <a:buFont typeface="Arial" panose="020B0604020202020204" pitchFamily="34" charset="0"/>
              <a:buChar char="•"/>
            </a:pPr>
            <a:r>
              <a:rPr lang="nb-NO" sz="2000" b="1" dirty="0">
                <a:solidFill>
                  <a:srgbClr val="F7E918">
                    <a:lumMod val="50000"/>
                  </a:srgbClr>
                </a:solidFill>
                <a:latin typeface="Calibri"/>
                <a:cs typeface="Calibri"/>
              </a:rPr>
              <a:t>Bidra til å sikre og styrke naturgodene</a:t>
            </a:r>
          </a:p>
          <a:p>
            <a:pPr marL="671513" lvl="1" indent="-214313" defTabSz="685800">
              <a:buFont typeface="Arial" panose="020B0604020202020204" pitchFamily="34" charset="0"/>
              <a:buChar char="•"/>
            </a:pPr>
            <a:r>
              <a:rPr lang="nb-NO" dirty="0">
                <a:solidFill>
                  <a:srgbClr val="F7E918">
                    <a:lumMod val="50000"/>
                  </a:srgbClr>
                </a:solidFill>
                <a:latin typeface="Calibri"/>
                <a:cs typeface="Calibri"/>
              </a:rPr>
              <a:t>Ta vare på nærnaturen og matjorda!</a:t>
            </a:r>
          </a:p>
          <a:p>
            <a:pPr marL="671513" lvl="1" indent="-214313" defTabSz="685800">
              <a:buFont typeface="Arial" panose="020B0604020202020204" pitchFamily="34" charset="0"/>
              <a:buChar char="•"/>
            </a:pPr>
            <a:r>
              <a:rPr lang="nb-NO" dirty="0">
                <a:solidFill>
                  <a:srgbClr val="F7E918">
                    <a:lumMod val="50000"/>
                  </a:srgbClr>
                </a:solidFill>
                <a:latin typeface="Calibri"/>
                <a:cs typeface="Calibri"/>
              </a:rPr>
              <a:t>Sats på naturbaserte (klima)løsninger</a:t>
            </a:r>
          </a:p>
          <a:p>
            <a:pPr marL="214313" indent="-214313" defTabSz="685800">
              <a:buFont typeface="Arial,Sans-Serif" panose="020B0604020202020204" pitchFamily="34" charset="0"/>
              <a:buChar char="•"/>
            </a:pPr>
            <a:r>
              <a:rPr lang="nb-NO" sz="2000" b="1" dirty="0">
                <a:solidFill>
                  <a:srgbClr val="7030A0"/>
                </a:solidFill>
                <a:latin typeface="Calibri"/>
                <a:cs typeface="Calibri"/>
              </a:rPr>
              <a:t>Ta i bruk smarte løsninger</a:t>
            </a:r>
          </a:p>
          <a:p>
            <a:pPr marL="671513" lvl="1" indent="-214313" defTabSz="685800">
              <a:buFont typeface="Arial,Sans-Serif" panose="020B0604020202020204" pitchFamily="34" charset="0"/>
              <a:buChar char="•"/>
            </a:pPr>
            <a:r>
              <a:rPr lang="nb-NO" dirty="0">
                <a:solidFill>
                  <a:srgbClr val="7030A0"/>
                </a:solidFill>
                <a:latin typeface="Calibri"/>
                <a:cs typeface="Calibri"/>
              </a:rPr>
              <a:t>Samarbeid med nabokommunene</a:t>
            </a:r>
          </a:p>
          <a:p>
            <a:pPr marL="671513" lvl="1" indent="-214313" defTabSz="685800">
              <a:buFont typeface="Arial,Sans-Serif" panose="020B0604020202020204" pitchFamily="34" charset="0"/>
              <a:buChar char="•"/>
            </a:pPr>
            <a:r>
              <a:rPr lang="nb-NO" dirty="0">
                <a:solidFill>
                  <a:srgbClr val="7030A0"/>
                </a:solidFill>
                <a:cs typeface="Calibri"/>
              </a:rPr>
              <a:t>Vær bevisst på klima- og naturrisiko i all virksomhet </a:t>
            </a:r>
          </a:p>
          <a:p>
            <a:pPr marL="671513" lvl="1" indent="-214313" defTabSz="685800">
              <a:buFont typeface="Arial,Sans-Serif" panose="020B0604020202020204" pitchFamily="34" charset="0"/>
              <a:buChar char="•"/>
            </a:pPr>
            <a:r>
              <a:rPr lang="nb-NO" dirty="0">
                <a:solidFill>
                  <a:srgbClr val="7030A0"/>
                </a:solidFill>
                <a:latin typeface="Calibri"/>
                <a:cs typeface="Calibri"/>
              </a:rPr>
              <a:t>Helhetlig planlegging – og langsiktig samfunnsøkonomi </a:t>
            </a:r>
          </a:p>
          <a:p>
            <a:pPr marL="342900" lvl="1" defTabSz="685800"/>
            <a:endParaRPr lang="nb-NO" dirty="0">
              <a:solidFill>
                <a:prstClr val="black"/>
              </a:solidFill>
              <a:latin typeface="Calibri"/>
              <a:cs typeface="Calibri"/>
            </a:endParaRPr>
          </a:p>
        </p:txBody>
      </p:sp>
      <p:sp>
        <p:nvSpPr>
          <p:cNvPr id="7" name="Tittel 1">
            <a:extLst>
              <a:ext uri="{FF2B5EF4-FFF2-40B4-BE49-F238E27FC236}">
                <a16:creationId xmlns:a16="http://schemas.microsoft.com/office/drawing/2014/main" id="{A7E9F417-3E31-DD20-09F6-FBEBFEF58729}"/>
              </a:ext>
            </a:extLst>
          </p:cNvPr>
          <p:cNvSpPr txBox="1">
            <a:spLocks/>
          </p:cNvSpPr>
          <p:nvPr/>
        </p:nvSpPr>
        <p:spPr>
          <a:xfrm>
            <a:off x="335509" y="231723"/>
            <a:ext cx="8939120" cy="620017"/>
          </a:xfrm>
          <a:prstGeom prst="rect">
            <a:avLst/>
          </a:prstGeom>
          <a:noFill/>
        </p:spPr>
        <p:txBody>
          <a:bodyPr vert="horz" wrap="square" lIns="0" tIns="0" rIns="0" bIns="202541" rtlCol="0" anchor="ctr" anchorCtr="0">
            <a:spAutoFit/>
          </a:bodyPr>
          <a:lst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a:lstStyle>
          <a:p>
            <a:pPr defTabSz="685903">
              <a:defRPr/>
            </a:pPr>
            <a:r>
              <a:rPr lang="nb-NO" sz="2700" b="1" dirty="0">
                <a:solidFill>
                  <a:srgbClr val="275B71"/>
                </a:solidFill>
                <a:latin typeface="Calibri"/>
              </a:rPr>
              <a:t>Hvor kan en kommune begynne?</a:t>
            </a: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61E7F049-6FA8-5649-0858-BD234D7DA22F}"/>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389876" y="4490774"/>
            <a:ext cx="549728" cy="549728"/>
          </a:xfrm>
          <a:prstGeom prst="rect">
            <a:avLst/>
          </a:prstGeom>
        </p:spPr>
      </p:pic>
      <p:pic>
        <p:nvPicPr>
          <p:cNvPr id="8" name="Picture 7">
            <a:extLst>
              <a:ext uri="{FF2B5EF4-FFF2-40B4-BE49-F238E27FC236}">
                <a16:creationId xmlns:a16="http://schemas.microsoft.com/office/drawing/2014/main" id="{87909D98-AEDD-677E-BAD7-D9A758DAA5C7}"/>
              </a:ext>
            </a:extLst>
          </p:cNvPr>
          <p:cNvPicPr>
            <a:picLocks noChangeAspect="1"/>
          </p:cNvPicPr>
          <p:nvPr/>
        </p:nvPicPr>
        <p:blipFill>
          <a:blip r:embed="rId3"/>
          <a:stretch>
            <a:fillRect/>
          </a:stretch>
        </p:blipFill>
        <p:spPr>
          <a:xfrm>
            <a:off x="6081734" y="1772145"/>
            <a:ext cx="2843039" cy="1599210"/>
          </a:xfrm>
          <a:prstGeom prst="rect">
            <a:avLst/>
          </a:prstGeom>
          <a:ln>
            <a:solidFill>
              <a:schemeClr val="tx1"/>
            </a:solidFill>
          </a:ln>
        </p:spPr>
      </p:pic>
      <p:sp>
        <p:nvSpPr>
          <p:cNvPr id="2" name="Rectangle 1">
            <a:extLst>
              <a:ext uri="{FF2B5EF4-FFF2-40B4-BE49-F238E27FC236}">
                <a16:creationId xmlns:a16="http://schemas.microsoft.com/office/drawing/2014/main" id="{D37AD9FD-96C7-6798-0AAC-0A942ABA33D6}"/>
              </a:ext>
            </a:extLst>
          </p:cNvPr>
          <p:cNvSpPr/>
          <p:nvPr/>
        </p:nvSpPr>
        <p:spPr>
          <a:xfrm>
            <a:off x="8065827" y="4621402"/>
            <a:ext cx="1078173" cy="3201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3" name="Picture 2">
            <a:extLst>
              <a:ext uri="{FF2B5EF4-FFF2-40B4-BE49-F238E27FC236}">
                <a16:creationId xmlns:a16="http://schemas.microsoft.com/office/drawing/2014/main" id="{DF0013FC-6BD9-3725-182F-E37D90D41F82}"/>
              </a:ext>
            </a:extLst>
          </p:cNvPr>
          <p:cNvPicPr>
            <a:picLocks noChangeAspect="1"/>
          </p:cNvPicPr>
          <p:nvPr/>
        </p:nvPicPr>
        <p:blipFill>
          <a:blip r:embed="rId4"/>
          <a:stretch>
            <a:fillRect/>
          </a:stretch>
        </p:blipFill>
        <p:spPr>
          <a:xfrm>
            <a:off x="6081733" y="3467610"/>
            <a:ext cx="2843040" cy="1599210"/>
          </a:xfrm>
          <a:prstGeom prst="rect">
            <a:avLst/>
          </a:prstGeom>
        </p:spPr>
      </p:pic>
      <p:grpSp>
        <p:nvGrpSpPr>
          <p:cNvPr id="4" name="Group 3">
            <a:extLst>
              <a:ext uri="{FF2B5EF4-FFF2-40B4-BE49-F238E27FC236}">
                <a16:creationId xmlns:a16="http://schemas.microsoft.com/office/drawing/2014/main" id="{9CA9DB0F-B5BC-912F-51FD-5F493C02887F}"/>
              </a:ext>
            </a:extLst>
          </p:cNvPr>
          <p:cNvGrpSpPr/>
          <p:nvPr/>
        </p:nvGrpSpPr>
        <p:grpSpPr>
          <a:xfrm>
            <a:off x="6270172" y="-7254"/>
            <a:ext cx="2560259" cy="1782304"/>
            <a:chOff x="1763688" y="1203598"/>
            <a:chExt cx="3486089" cy="2321984"/>
          </a:xfrm>
        </p:grpSpPr>
        <p:pic>
          <p:nvPicPr>
            <p:cNvPr id="9" name="Picture 2" descr="KS ogf KLD">
              <a:extLst>
                <a:ext uri="{FF2B5EF4-FFF2-40B4-BE49-F238E27FC236}">
                  <a16:creationId xmlns:a16="http://schemas.microsoft.com/office/drawing/2014/main" id="{A81257E2-DB36-6EB1-3CB5-1AB4489603ED}"/>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1763688" y="1203598"/>
              <a:ext cx="3486089" cy="232198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DD7A0DC-B87F-EBCA-D82B-FC9E03E503D8}"/>
                </a:ext>
              </a:extLst>
            </p:cNvPr>
            <p:cNvSpPr txBox="1"/>
            <p:nvPr/>
          </p:nvSpPr>
          <p:spPr>
            <a:xfrm rot="1073072">
              <a:off x="1839067" y="2771640"/>
              <a:ext cx="1833883" cy="541310"/>
            </a:xfrm>
            <a:prstGeom prst="rect">
              <a:avLst/>
            </a:prstGeom>
            <a:noFill/>
          </p:spPr>
          <p:txBody>
            <a:bodyPr wrap="none" rtlCol="0">
              <a:spAutoFit/>
            </a:bodyPr>
            <a:lstStyle/>
            <a:p>
              <a:pPr algn="ctr"/>
              <a:r>
                <a:rPr lang="nb-NO" sz="1050" dirty="0">
                  <a:solidFill>
                    <a:schemeClr val="bg1">
                      <a:lumMod val="85000"/>
                    </a:schemeClr>
                  </a:solidFill>
                </a:rPr>
                <a:t>Gunn Marit Helgesen</a:t>
              </a:r>
            </a:p>
            <a:p>
              <a:pPr algn="ctr"/>
              <a:r>
                <a:rPr lang="nb-NO" sz="1050" b="1" dirty="0">
                  <a:solidFill>
                    <a:schemeClr val="bg1">
                      <a:lumMod val="85000"/>
                    </a:schemeClr>
                  </a:solidFill>
                </a:rPr>
                <a:t>KS</a:t>
              </a:r>
              <a:endParaRPr lang="nb-NO" sz="1200" b="1" dirty="0">
                <a:solidFill>
                  <a:schemeClr val="bg1">
                    <a:lumMod val="85000"/>
                  </a:schemeClr>
                </a:solidFill>
              </a:endParaRPr>
            </a:p>
          </p:txBody>
        </p:sp>
        <p:sp>
          <p:nvSpPr>
            <p:cNvPr id="11" name="TextBox 10">
              <a:extLst>
                <a:ext uri="{FF2B5EF4-FFF2-40B4-BE49-F238E27FC236}">
                  <a16:creationId xmlns:a16="http://schemas.microsoft.com/office/drawing/2014/main" id="{89626918-6727-7436-1EA8-A93CB6D221BB}"/>
                </a:ext>
              </a:extLst>
            </p:cNvPr>
            <p:cNvSpPr txBox="1"/>
            <p:nvPr/>
          </p:nvSpPr>
          <p:spPr>
            <a:xfrm rot="20459055">
              <a:off x="3436212" y="2733950"/>
              <a:ext cx="1565414" cy="561359"/>
            </a:xfrm>
            <a:prstGeom prst="rect">
              <a:avLst/>
            </a:prstGeom>
            <a:noFill/>
          </p:spPr>
          <p:txBody>
            <a:bodyPr wrap="none" rtlCol="0">
              <a:spAutoFit/>
            </a:bodyPr>
            <a:lstStyle/>
            <a:p>
              <a:pPr algn="ctr"/>
              <a:r>
                <a:rPr lang="nb-NO" sz="1050" dirty="0">
                  <a:solidFill>
                    <a:schemeClr val="bg1">
                      <a:lumMod val="85000"/>
                    </a:schemeClr>
                  </a:solidFill>
                </a:rPr>
                <a:t>Espen Barth Eide</a:t>
              </a:r>
            </a:p>
            <a:p>
              <a:pPr algn="ctr"/>
              <a:r>
                <a:rPr lang="nb-NO" sz="1050" b="1" dirty="0">
                  <a:solidFill>
                    <a:schemeClr val="bg1">
                      <a:lumMod val="85000"/>
                    </a:schemeClr>
                  </a:solidFill>
                </a:rPr>
                <a:t>Regjeringen</a:t>
              </a:r>
            </a:p>
          </p:txBody>
        </p:sp>
      </p:grpSp>
    </p:spTree>
    <p:extLst>
      <p:ext uri="{BB962C8B-B14F-4D97-AF65-F5344CB8AC3E}">
        <p14:creationId xmlns:p14="http://schemas.microsoft.com/office/powerpoint/2010/main" val="234455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99856-495F-E526-2920-5574579B53CE}"/>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D2304F59-D7A2-F678-6A41-87293E278E4E}"/>
              </a:ext>
            </a:extLst>
          </p:cNvPr>
          <p:cNvSpPr>
            <a:spLocks noGrp="1"/>
          </p:cNvSpPr>
          <p:nvPr>
            <p:ph idx="1"/>
          </p:nvPr>
        </p:nvSpPr>
        <p:spPr/>
        <p:txBody>
          <a:bodyPr/>
          <a:lstStyle/>
          <a:p>
            <a:endParaRPr lang="nb-NO"/>
          </a:p>
        </p:txBody>
      </p:sp>
      <p:sp>
        <p:nvSpPr>
          <p:cNvPr id="4" name="Footer Placeholder 3">
            <a:extLst>
              <a:ext uri="{FF2B5EF4-FFF2-40B4-BE49-F238E27FC236}">
                <a16:creationId xmlns:a16="http://schemas.microsoft.com/office/drawing/2014/main" id="{67D5BB3F-A5C5-6F36-4966-BA705B792ECC}"/>
              </a:ext>
            </a:extLst>
          </p:cNvPr>
          <p:cNvSpPr>
            <a:spLocks noGrp="1"/>
          </p:cNvSpPr>
          <p:nvPr>
            <p:ph type="ftr" sz="quarter" idx="11"/>
          </p:nvPr>
        </p:nvSpPr>
        <p:spPr/>
        <p:txBody>
          <a:bodyPr/>
          <a:lstStyle/>
          <a:p>
            <a:r>
              <a:rPr lang="nb-NO"/>
              <a:t>University of Bergen</a:t>
            </a:r>
          </a:p>
        </p:txBody>
      </p:sp>
      <p:pic>
        <p:nvPicPr>
          <p:cNvPr id="5" name="Content Placeholder 6" descr="A body of water with a city in the background&#10;&#10;Description automatically generated with low confidence">
            <a:extLst>
              <a:ext uri="{FF2B5EF4-FFF2-40B4-BE49-F238E27FC236}">
                <a16:creationId xmlns:a16="http://schemas.microsoft.com/office/drawing/2014/main" id="{FED2297D-1BBB-899E-2ABE-5AB5BF75D8C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433064" y="-1532706"/>
            <a:ext cx="9577064" cy="7228622"/>
          </a:xfrm>
          <a:prstGeom prst="rect">
            <a:avLst/>
          </a:prstGeom>
        </p:spPr>
      </p:pic>
      <p:pic>
        <p:nvPicPr>
          <p:cNvPr id="6" name="Picture 2" descr="Image">
            <a:extLst>
              <a:ext uri="{FF2B5EF4-FFF2-40B4-BE49-F238E27FC236}">
                <a16:creationId xmlns:a16="http://schemas.microsoft.com/office/drawing/2014/main" id="{86596AC1-E67B-28AB-01E9-40B0681E22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28049"/>
            <a:ext cx="6484544" cy="4459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30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81E23-260F-BBE6-283F-F1AF85ED3501}"/>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BEE6CB2C-4990-5810-8CDA-E19D5BF42951}"/>
              </a:ext>
            </a:extLst>
          </p:cNvPr>
          <p:cNvSpPr>
            <a:spLocks noGrp="1"/>
          </p:cNvSpPr>
          <p:nvPr>
            <p:ph idx="1"/>
          </p:nvPr>
        </p:nvSpPr>
        <p:spPr/>
        <p:txBody>
          <a:bodyPr/>
          <a:lstStyle/>
          <a:p>
            <a:endParaRPr lang="nb-NO"/>
          </a:p>
        </p:txBody>
      </p:sp>
      <p:sp>
        <p:nvSpPr>
          <p:cNvPr id="4" name="Footer Placeholder 3">
            <a:extLst>
              <a:ext uri="{FF2B5EF4-FFF2-40B4-BE49-F238E27FC236}">
                <a16:creationId xmlns:a16="http://schemas.microsoft.com/office/drawing/2014/main" id="{0E44E1B7-08A8-56A8-171B-740C456B6678}"/>
              </a:ext>
            </a:extLst>
          </p:cNvPr>
          <p:cNvSpPr>
            <a:spLocks noGrp="1"/>
          </p:cNvSpPr>
          <p:nvPr>
            <p:ph type="ftr" sz="quarter" idx="11"/>
          </p:nvPr>
        </p:nvSpPr>
        <p:spPr/>
        <p:txBody>
          <a:bodyPr/>
          <a:lstStyle/>
          <a:p>
            <a:r>
              <a:rPr lang="nb-NO"/>
              <a:t>University of Bergen</a:t>
            </a:r>
          </a:p>
        </p:txBody>
      </p:sp>
      <p:pic>
        <p:nvPicPr>
          <p:cNvPr id="6" name="Picture 5">
            <a:extLst>
              <a:ext uri="{FF2B5EF4-FFF2-40B4-BE49-F238E27FC236}">
                <a16:creationId xmlns:a16="http://schemas.microsoft.com/office/drawing/2014/main" id="{09895E85-E2F3-81C1-D114-23889E83EE01}"/>
              </a:ext>
            </a:extLst>
          </p:cNvPr>
          <p:cNvPicPr>
            <a:picLocks noChangeAspect="1"/>
          </p:cNvPicPr>
          <p:nvPr/>
        </p:nvPicPr>
        <p:blipFill rotWithShape="1">
          <a:blip r:embed="rId2"/>
          <a:srcRect t="10668" b="5693"/>
          <a:stretch/>
        </p:blipFill>
        <p:spPr>
          <a:xfrm>
            <a:off x="-1166141" y="0"/>
            <a:ext cx="10932541" cy="5143500"/>
          </a:xfrm>
          <a:prstGeom prst="rect">
            <a:avLst/>
          </a:prstGeom>
        </p:spPr>
      </p:pic>
    </p:spTree>
    <p:extLst>
      <p:ext uri="{BB962C8B-B14F-4D97-AF65-F5344CB8AC3E}">
        <p14:creationId xmlns:p14="http://schemas.microsoft.com/office/powerpoint/2010/main" val="14808358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3|24.9|9.7|10.9"/>
</p:tagLst>
</file>

<file path=ppt/tags/tag2.xml><?xml version="1.0" encoding="utf-8"?>
<p:tagLst xmlns:a="http://schemas.openxmlformats.org/drawingml/2006/main" xmlns:r="http://schemas.openxmlformats.org/officeDocument/2006/relationships" xmlns:p="http://schemas.openxmlformats.org/presentationml/2006/main">
  <p:tag name="TIMING" val="|18.3"/>
</p:tagLst>
</file>

<file path=ppt/tags/tag3.xml><?xml version="1.0" encoding="utf-8"?>
<p:tagLst xmlns:a="http://schemas.openxmlformats.org/drawingml/2006/main" xmlns:r="http://schemas.openxmlformats.org/officeDocument/2006/relationships" xmlns:p="http://schemas.openxmlformats.org/presentationml/2006/main">
  <p:tag name="TIMING" val="|14.6|2.7|5|0.6|2.8|2.4|5.6|4.7|2.4"/>
</p:tagLst>
</file>

<file path=ppt/tags/tag4.xml><?xml version="1.0" encoding="utf-8"?>
<p:tagLst xmlns:a="http://schemas.openxmlformats.org/drawingml/2006/main" xmlns:r="http://schemas.openxmlformats.org/officeDocument/2006/relationships" xmlns:p="http://schemas.openxmlformats.org/presentationml/2006/main">
  <p:tag name="TIMING" val="|20.3|2.5|2.6|1.8|3|10.1|12.3"/>
</p:tagLst>
</file>

<file path=ppt/tags/tag5.xml><?xml version="1.0" encoding="utf-8"?>
<p:tagLst xmlns:a="http://schemas.openxmlformats.org/drawingml/2006/main" xmlns:r="http://schemas.openxmlformats.org/officeDocument/2006/relationships" xmlns:p="http://schemas.openxmlformats.org/presentationml/2006/main">
  <p:tag name="TIMING" val="|14.1"/>
</p:tagLst>
</file>

<file path=ppt/theme/theme1.xml><?xml version="1.0" encoding="utf-8"?>
<a:theme xmlns:a="http://schemas.openxmlformats.org/drawingml/2006/main" name="UiB_norsk_rød-gen">
  <a:themeElements>
    <a:clrScheme name="UiB fargepalett">
      <a:dk1>
        <a:sysClr val="windowText" lastClr="000000"/>
      </a:dk1>
      <a:lt1>
        <a:srgbClr val="FFFFFF"/>
      </a:lt1>
      <a:dk2>
        <a:srgbClr val="716657"/>
      </a:dk2>
      <a:lt2>
        <a:srgbClr val="F5F5F5"/>
      </a:lt2>
      <a:accent1>
        <a:srgbClr val="DB3F3D"/>
      </a:accent1>
      <a:accent2>
        <a:srgbClr val="4EA0B7"/>
      </a:accent2>
      <a:accent3>
        <a:srgbClr val="789A5B"/>
      </a:accent3>
      <a:accent4>
        <a:srgbClr val="CDAB3F"/>
      </a:accent4>
      <a:accent5>
        <a:srgbClr val="705686"/>
      </a:accent5>
      <a:accent6>
        <a:srgbClr val="847268"/>
      </a:accent6>
      <a:hlink>
        <a:srgbClr val="4EA0B7"/>
      </a:hlink>
      <a:folHlink>
        <a:srgbClr val="004C70"/>
      </a:folHlink>
    </a:clrScheme>
    <a:fontScheme name="UiB Maler 201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676D1FAD-FBF7-4F1B-9BBD-E2D4A311B57D}" vid="{F884FE9E-3A83-4DEC-9D4E-E8B92084A30D}"/>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3896666B42B1147B3DB50D66DDF7D65" ma:contentTypeVersion="16" ma:contentTypeDescription="Opprett et nytt dokument." ma:contentTypeScope="" ma:versionID="835ae513e297b120b4b12e13e003d7d6">
  <xsd:schema xmlns:xsd="http://www.w3.org/2001/XMLSchema" xmlns:xs="http://www.w3.org/2001/XMLSchema" xmlns:p="http://schemas.microsoft.com/office/2006/metadata/properties" xmlns:ns2="cd676209-f3a9-41e0-b1a0-012a3b0d2d95" xmlns:ns3="65726231-7898-4467-8170-f22a1143fc75" targetNamespace="http://schemas.microsoft.com/office/2006/metadata/properties" ma:root="true" ma:fieldsID="676a63fcfaff55d00d14258b28f00b84" ns2:_="" ns3:_="">
    <xsd:import namespace="cd676209-f3a9-41e0-b1a0-012a3b0d2d95"/>
    <xsd:import namespace="65726231-7898-4467-8170-f22a1143fc7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3:TaxCatchAll"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76209-f3a9-41e0-b1a0-012a3b0d2d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2efb7d93-9305-4ac7-9273-47b29c019c42"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5726231-7898-4467-8170-f22a1143fc7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e5061c2-2c9d-42c4-bf00-254b25765c9e}" ma:internalName="TaxCatchAll" ma:showField="CatchAllData" ma:web="65726231-7898-4467-8170-f22a1143fc7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EB5EE9-033B-4E9C-AFDB-2847CC97F087}"/>
</file>

<file path=customXml/itemProps2.xml><?xml version="1.0" encoding="utf-8"?>
<ds:datastoreItem xmlns:ds="http://schemas.openxmlformats.org/officeDocument/2006/customXml" ds:itemID="{07262E2A-94A0-44E2-8415-B1FB8A970986}"/>
</file>

<file path=docProps/app.xml><?xml version="1.0" encoding="utf-8"?>
<Properties xmlns="http://schemas.openxmlformats.org/officeDocument/2006/extended-properties" xmlns:vt="http://schemas.openxmlformats.org/officeDocument/2006/docPropsVTypes">
  <TotalTime>1162</TotalTime>
  <Words>4048</Words>
  <Application>Microsoft Office PowerPoint</Application>
  <PresentationFormat>Skjermfremvisning (16:9)</PresentationFormat>
  <Paragraphs>343</Paragraphs>
  <Slides>35</Slides>
  <Notes>17</Notes>
  <HiddenSlides>0</HiddenSlides>
  <MMClips>0</MMClips>
  <ScaleCrop>false</ScaleCrop>
  <HeadingPairs>
    <vt:vector size="4" baseType="variant">
      <vt:variant>
        <vt:lpstr>Tema</vt:lpstr>
      </vt:variant>
      <vt:variant>
        <vt:i4>2</vt:i4>
      </vt:variant>
      <vt:variant>
        <vt:lpstr>Lysbildetitler</vt:lpstr>
      </vt:variant>
      <vt:variant>
        <vt:i4>35</vt:i4>
      </vt:variant>
    </vt:vector>
  </HeadingPairs>
  <TitlesOfParts>
    <vt:vector size="37" baseType="lpstr">
      <vt:lpstr>UiB_norsk_rød-gen</vt:lpstr>
      <vt:lpstr>1_SINTEF Lys</vt:lpstr>
      <vt:lpstr>  Det er vel nok natur?</vt:lpstr>
      <vt:lpstr>PowerPoint-presentasjon</vt:lpstr>
      <vt:lpstr>PowerPoint-presentasjon</vt:lpstr>
      <vt:lpstr>PowerPoint-presentasjon</vt:lpstr>
      <vt:lpstr>PowerPoint-presentasjon</vt:lpstr>
      <vt:lpstr>PowerPoint-presentasjon</vt:lpstr>
      <vt:lpstr>PowerPoint-presentasjon</vt:lpstr>
      <vt:lpstr>Fire in the Anthropocene – ups &amp; downs</vt:lpstr>
      <vt:lpstr>Naturen kan hjelpe oss: gjennom å demme opp for klimarisiko… </vt:lpstr>
      <vt:lpstr>..og gjennom å binde og lagre karbon </vt:lpstr>
      <vt:lpstr>Naturen – en akilleshæl   i Norges miljøarbeid.. </vt:lpstr>
      <vt:lpstr> Voss, Norge, juni 2020: Naturen forsvinner, bit for bit…</vt:lpstr>
      <vt:lpstr>Hvorfor blir det sånn – hvorfor trekker naturen så ofte det korteste strået? </vt:lpstr>
      <vt:lpstr>Vi *planlegger* for en massiv nedbygging av naturen </vt:lpstr>
      <vt:lpstr>Privat plan: stort press, ofte lite kunnskap om naturen</vt:lpstr>
      <vt:lpstr>Dispensasjoner: lite kunnskap om samla belastning  </vt:lpstr>
      <vt:lpstr>Tap-tap situasjoner; kommunekamp om utbyggernes (mulige) gunst…</vt:lpstr>
      <vt:lpstr>‘Perverse  insentiver’</vt:lpstr>
      <vt:lpstr>Natur og miljø som ‘særinteresse’    – ‘makta’ har andre prioriteringer</vt:lpstr>
      <vt:lpstr>Sektorenes (vid)underlige frikobling…</vt:lpstr>
      <vt:lpstr>Men hvor mye natur trenger vi, egentlig?</vt:lpstr>
      <vt:lpstr>PowerPoint-presentasjon</vt:lpstr>
      <vt:lpstr>PowerPoint-presentasjon</vt:lpstr>
      <vt:lpstr>PowerPoint-presentasjon</vt:lpstr>
      <vt:lpstr>Møte &amp; bøte på klimakrisen:   Avkarbonsiere økonomien, redusere, effektivisere forbruk   …og ta bedre vare på naturen!    </vt:lpstr>
      <vt:lpstr>PowerPoint-presentasjon</vt:lpstr>
      <vt:lpstr>PowerPoint-presentasjon</vt:lpstr>
      <vt:lpstr>Kan Naturavtalen hjelpe oss å gi naturen vår mer spillerom?</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Microsoft Office User</dc:creator>
  <cp:lastModifiedBy>Vigdis Vandvik</cp:lastModifiedBy>
  <cp:revision>8</cp:revision>
  <cp:lastPrinted>2024-08-12T12:44:20Z</cp:lastPrinted>
  <dcterms:created xsi:type="dcterms:W3CDTF">2020-08-24T13:39:32Z</dcterms:created>
  <dcterms:modified xsi:type="dcterms:W3CDTF">2024-08-12T12:46:38Z</dcterms:modified>
</cp:coreProperties>
</file>