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notesMasterIdLst>
    <p:notesMasterId r:id="rId15"/>
  </p:notesMasterIdLst>
  <p:sldIdLst>
    <p:sldId id="256" r:id="rId2"/>
    <p:sldId id="2147197956" r:id="rId3"/>
    <p:sldId id="330" r:id="rId4"/>
    <p:sldId id="289" r:id="rId5"/>
    <p:sldId id="288" r:id="rId6"/>
    <p:sldId id="2147197953" r:id="rId7"/>
    <p:sldId id="317" r:id="rId8"/>
    <p:sldId id="296" r:id="rId9"/>
    <p:sldId id="531" r:id="rId10"/>
    <p:sldId id="319" r:id="rId11"/>
    <p:sldId id="298" r:id="rId12"/>
    <p:sldId id="2147197954" r:id="rId13"/>
    <p:sldId id="53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B067B5-4A3B-423A-8442-252C893E93ED}" v="2191" dt="2025-10-13T11:39:12.5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505" autoAdjust="0"/>
  </p:normalViewPr>
  <p:slideViewPr>
    <p:cSldViewPr snapToGrid="0">
      <p:cViewPr varScale="1">
        <p:scale>
          <a:sx n="100" d="100"/>
          <a:sy n="100" d="100"/>
        </p:scale>
        <p:origin x="3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Stensrud Marstein" userId="c5b3deac-420b-44a7-a952-6c46a8b429fa" providerId="ADAL" clId="{98B067B5-4A3B-423A-8442-252C893E93ED}"/>
    <pc:docChg chg="undo custSel addSld delSld modSld sldOrd">
      <pc:chgData name="Erik Stensrud Marstein" userId="c5b3deac-420b-44a7-a952-6c46a8b429fa" providerId="ADAL" clId="{98B067B5-4A3B-423A-8442-252C893E93ED}" dt="2025-10-13T11:40:37.096" v="3008" actId="47"/>
      <pc:docMkLst>
        <pc:docMk/>
      </pc:docMkLst>
      <pc:sldChg chg="modSp mod">
        <pc:chgData name="Erik Stensrud Marstein" userId="c5b3deac-420b-44a7-a952-6c46a8b429fa" providerId="ADAL" clId="{98B067B5-4A3B-423A-8442-252C893E93ED}" dt="2025-10-13T10:08:58.419" v="100" actId="20577"/>
        <pc:sldMkLst>
          <pc:docMk/>
          <pc:sldMk cId="2449173693" sldId="256"/>
        </pc:sldMkLst>
        <pc:spChg chg="mod">
          <ac:chgData name="Erik Stensrud Marstein" userId="c5b3deac-420b-44a7-a952-6c46a8b429fa" providerId="ADAL" clId="{98B067B5-4A3B-423A-8442-252C893E93ED}" dt="2025-10-13T10:08:58.419" v="100" actId="20577"/>
          <ac:spMkLst>
            <pc:docMk/>
            <pc:sldMk cId="2449173693" sldId="256"/>
            <ac:spMk id="3" creationId="{8D5EC95B-415C-B71C-6D52-E987827BFCC5}"/>
          </ac:spMkLst>
        </pc:spChg>
        <pc:picChg chg="mod">
          <ac:chgData name="Erik Stensrud Marstein" userId="c5b3deac-420b-44a7-a952-6c46a8b429fa" providerId="ADAL" clId="{98B067B5-4A3B-423A-8442-252C893E93ED}" dt="2025-10-13T10:08:50.365" v="93" actId="1076"/>
          <ac:picMkLst>
            <pc:docMk/>
            <pc:sldMk cId="2449173693" sldId="256"/>
            <ac:picMk id="2" creationId="{C13AD6B8-A2B1-1A32-7FAB-E42ACC139DAD}"/>
          </ac:picMkLst>
        </pc:picChg>
      </pc:sldChg>
      <pc:sldChg chg="del">
        <pc:chgData name="Erik Stensrud Marstein" userId="c5b3deac-420b-44a7-a952-6c46a8b429fa" providerId="ADAL" clId="{98B067B5-4A3B-423A-8442-252C893E93ED}" dt="2025-10-13T10:13:22.299" v="280" actId="47"/>
        <pc:sldMkLst>
          <pc:docMk/>
          <pc:sldMk cId="707447982" sldId="287"/>
        </pc:sldMkLst>
      </pc:sldChg>
      <pc:sldChg chg="addSp delSp modSp mod addAnim delAnim modAnim">
        <pc:chgData name="Erik Stensrud Marstein" userId="c5b3deac-420b-44a7-a952-6c46a8b429fa" providerId="ADAL" clId="{98B067B5-4A3B-423A-8442-252C893E93ED}" dt="2025-10-13T11:23:46.260" v="1978" actId="21"/>
        <pc:sldMkLst>
          <pc:docMk/>
          <pc:sldMk cId="957052694" sldId="288"/>
        </pc:sldMkLst>
        <pc:spChg chg="mod">
          <ac:chgData name="Erik Stensrud Marstein" userId="c5b3deac-420b-44a7-a952-6c46a8b429fa" providerId="ADAL" clId="{98B067B5-4A3B-423A-8442-252C893E93ED}" dt="2025-10-13T11:23:19.564" v="1973" actId="113"/>
          <ac:spMkLst>
            <pc:docMk/>
            <pc:sldMk cId="957052694" sldId="288"/>
            <ac:spMk id="7" creationId="{F6DC4AEF-D9F8-E015-93C2-89271907CD5F}"/>
          </ac:spMkLst>
        </pc:spChg>
        <pc:picChg chg="add del">
          <ac:chgData name="Erik Stensrud Marstein" userId="c5b3deac-420b-44a7-a952-6c46a8b429fa" providerId="ADAL" clId="{98B067B5-4A3B-423A-8442-252C893E93ED}" dt="2025-10-13T11:23:46.260" v="1978" actId="21"/>
          <ac:picMkLst>
            <pc:docMk/>
            <pc:sldMk cId="957052694" sldId="288"/>
            <ac:picMk id="5" creationId="{8DA266F8-A0F7-8D11-12C3-60A94F964B9D}"/>
          </ac:picMkLst>
        </pc:picChg>
      </pc:sldChg>
      <pc:sldChg chg="modSp">
        <pc:chgData name="Erik Stensrud Marstein" userId="c5b3deac-420b-44a7-a952-6c46a8b429fa" providerId="ADAL" clId="{98B067B5-4A3B-423A-8442-252C893E93ED}" dt="2025-10-13T10:19:46.255" v="581" actId="20577"/>
        <pc:sldMkLst>
          <pc:docMk/>
          <pc:sldMk cId="2772829374" sldId="289"/>
        </pc:sldMkLst>
        <pc:spChg chg="mod">
          <ac:chgData name="Erik Stensrud Marstein" userId="c5b3deac-420b-44a7-a952-6c46a8b429fa" providerId="ADAL" clId="{98B067B5-4A3B-423A-8442-252C893E93ED}" dt="2025-10-13T10:19:46.255" v="581" actId="20577"/>
          <ac:spMkLst>
            <pc:docMk/>
            <pc:sldMk cId="2772829374" sldId="289"/>
            <ac:spMk id="7" creationId="{F6DC4AEF-D9F8-E015-93C2-89271907CD5F}"/>
          </ac:spMkLst>
        </pc:spChg>
      </pc:sldChg>
      <pc:sldChg chg="modSp add mod ord modAnim">
        <pc:chgData name="Erik Stensrud Marstein" userId="c5b3deac-420b-44a7-a952-6c46a8b429fa" providerId="ADAL" clId="{98B067B5-4A3B-423A-8442-252C893E93ED}" dt="2025-10-13T11:27:04.611" v="2021"/>
        <pc:sldMkLst>
          <pc:docMk/>
          <pc:sldMk cId="3359887078" sldId="296"/>
        </pc:sldMkLst>
        <pc:spChg chg="mod">
          <ac:chgData name="Erik Stensrud Marstein" userId="c5b3deac-420b-44a7-a952-6c46a8b429fa" providerId="ADAL" clId="{98B067B5-4A3B-423A-8442-252C893E93ED}" dt="2025-10-13T10:24:26.785" v="992" actId="20577"/>
          <ac:spMkLst>
            <pc:docMk/>
            <pc:sldMk cId="3359887078" sldId="296"/>
            <ac:spMk id="2" creationId="{2D34682E-D806-E8D2-3CA6-50FD2AE911F8}"/>
          </ac:spMkLst>
        </pc:spChg>
        <pc:spChg chg="mod">
          <ac:chgData name="Erik Stensrud Marstein" userId="c5b3deac-420b-44a7-a952-6c46a8b429fa" providerId="ADAL" clId="{98B067B5-4A3B-423A-8442-252C893E93ED}" dt="2025-10-13T10:25:30.945" v="1166" actId="113"/>
          <ac:spMkLst>
            <pc:docMk/>
            <pc:sldMk cId="3359887078" sldId="296"/>
            <ac:spMk id="7" creationId="{F6DC4AEF-D9F8-E015-93C2-89271907CD5F}"/>
          </ac:spMkLst>
        </pc:spChg>
      </pc:sldChg>
      <pc:sldChg chg="modSp add mod modAnim">
        <pc:chgData name="Erik Stensrud Marstein" userId="c5b3deac-420b-44a7-a952-6c46a8b429fa" providerId="ADAL" clId="{98B067B5-4A3B-423A-8442-252C893E93ED}" dt="2025-10-13T11:28:24.637" v="2031"/>
        <pc:sldMkLst>
          <pc:docMk/>
          <pc:sldMk cId="405745282" sldId="298"/>
        </pc:sldMkLst>
        <pc:spChg chg="mod">
          <ac:chgData name="Erik Stensrud Marstein" userId="c5b3deac-420b-44a7-a952-6c46a8b429fa" providerId="ADAL" clId="{98B067B5-4A3B-423A-8442-252C893E93ED}" dt="2025-10-13T10:28:48.471" v="1691" actId="20577"/>
          <ac:spMkLst>
            <pc:docMk/>
            <pc:sldMk cId="405745282" sldId="298"/>
            <ac:spMk id="2" creationId="{2D34682E-D806-E8D2-3CA6-50FD2AE911F8}"/>
          </ac:spMkLst>
        </pc:spChg>
        <pc:spChg chg="mod">
          <ac:chgData name="Erik Stensrud Marstein" userId="c5b3deac-420b-44a7-a952-6c46a8b429fa" providerId="ADAL" clId="{98B067B5-4A3B-423A-8442-252C893E93ED}" dt="2025-10-13T10:29:01.662" v="1716" actId="20577"/>
          <ac:spMkLst>
            <pc:docMk/>
            <pc:sldMk cId="405745282" sldId="298"/>
            <ac:spMk id="7" creationId="{F6DC4AEF-D9F8-E015-93C2-89271907CD5F}"/>
          </ac:spMkLst>
        </pc:spChg>
        <pc:spChg chg="mod">
          <ac:chgData name="Erik Stensrud Marstein" userId="c5b3deac-420b-44a7-a952-6c46a8b429fa" providerId="ADAL" clId="{98B067B5-4A3B-423A-8442-252C893E93ED}" dt="2025-10-13T10:29:05.960" v="1727" actId="20577"/>
          <ac:spMkLst>
            <pc:docMk/>
            <pc:sldMk cId="405745282" sldId="298"/>
            <ac:spMk id="11" creationId="{6C2B70A8-254D-A4A7-FB37-A5650815B613}"/>
          </ac:spMkLst>
        </pc:spChg>
        <pc:spChg chg="mod">
          <ac:chgData name="Erik Stensrud Marstein" userId="c5b3deac-420b-44a7-a952-6c46a8b429fa" providerId="ADAL" clId="{98B067B5-4A3B-423A-8442-252C893E93ED}" dt="2025-10-13T10:29:13.295" v="1734" actId="122"/>
          <ac:spMkLst>
            <pc:docMk/>
            <pc:sldMk cId="405745282" sldId="298"/>
            <ac:spMk id="12" creationId="{309DB864-C013-27B7-9852-9342E7DA3E81}"/>
          </ac:spMkLst>
        </pc:spChg>
        <pc:spChg chg="mod">
          <ac:chgData name="Erik Stensrud Marstein" userId="c5b3deac-420b-44a7-a952-6c46a8b429fa" providerId="ADAL" clId="{98B067B5-4A3B-423A-8442-252C893E93ED}" dt="2025-10-13T10:29:17.767" v="1743" actId="20577"/>
          <ac:spMkLst>
            <pc:docMk/>
            <pc:sldMk cId="405745282" sldId="298"/>
            <ac:spMk id="13" creationId="{6A3011D6-6D64-E6E2-B116-AA3056A2F922}"/>
          </ac:spMkLst>
        </pc:spChg>
      </pc:sldChg>
      <pc:sldChg chg="del">
        <pc:chgData name="Erik Stensrud Marstein" userId="c5b3deac-420b-44a7-a952-6c46a8b429fa" providerId="ADAL" clId="{98B067B5-4A3B-423A-8442-252C893E93ED}" dt="2025-10-13T10:10:12.690" v="165" actId="47"/>
        <pc:sldMkLst>
          <pc:docMk/>
          <pc:sldMk cId="501023660" sldId="301"/>
        </pc:sldMkLst>
      </pc:sldChg>
      <pc:sldChg chg="modSp add mod ord modAnim">
        <pc:chgData name="Erik Stensrud Marstein" userId="c5b3deac-420b-44a7-a952-6c46a8b429fa" providerId="ADAL" clId="{98B067B5-4A3B-423A-8442-252C893E93ED}" dt="2025-10-13T11:26:46.094" v="2020"/>
        <pc:sldMkLst>
          <pc:docMk/>
          <pc:sldMk cId="1545761655" sldId="317"/>
        </pc:sldMkLst>
        <pc:spChg chg="mod">
          <ac:chgData name="Erik Stensrud Marstein" userId="c5b3deac-420b-44a7-a952-6c46a8b429fa" providerId="ADAL" clId="{98B067B5-4A3B-423A-8442-252C893E93ED}" dt="2025-10-13T11:26:36.152" v="2019" actId="20577"/>
          <ac:spMkLst>
            <pc:docMk/>
            <pc:sldMk cId="1545761655" sldId="317"/>
            <ac:spMk id="2" creationId="{2D34682E-D806-E8D2-3CA6-50FD2AE911F8}"/>
          </ac:spMkLst>
        </pc:spChg>
        <pc:spChg chg="mod">
          <ac:chgData name="Erik Stensrud Marstein" userId="c5b3deac-420b-44a7-a952-6c46a8b429fa" providerId="ADAL" clId="{98B067B5-4A3B-423A-8442-252C893E93ED}" dt="2025-10-13T10:25:26.075" v="1165" actId="113"/>
          <ac:spMkLst>
            <pc:docMk/>
            <pc:sldMk cId="1545761655" sldId="317"/>
            <ac:spMk id="7" creationId="{F6DC4AEF-D9F8-E015-93C2-89271907CD5F}"/>
          </ac:spMkLst>
        </pc:spChg>
      </pc:sldChg>
      <pc:sldChg chg="addSp delSp modSp add mod modAnim">
        <pc:chgData name="Erik Stensrud Marstein" userId="c5b3deac-420b-44a7-a952-6c46a8b429fa" providerId="ADAL" clId="{98B067B5-4A3B-423A-8442-252C893E93ED}" dt="2025-10-13T11:28:06.329" v="2030"/>
        <pc:sldMkLst>
          <pc:docMk/>
          <pc:sldMk cId="3698278842" sldId="319"/>
        </pc:sldMkLst>
        <pc:spChg chg="mod">
          <ac:chgData name="Erik Stensrud Marstein" userId="c5b3deac-420b-44a7-a952-6c46a8b429fa" providerId="ADAL" clId="{98B067B5-4A3B-423A-8442-252C893E93ED}" dt="2025-10-13T10:25:42.754" v="1202" actId="20577"/>
          <ac:spMkLst>
            <pc:docMk/>
            <pc:sldMk cId="3698278842" sldId="319"/>
            <ac:spMk id="2" creationId="{2D34682E-D806-E8D2-3CA6-50FD2AE911F8}"/>
          </ac:spMkLst>
        </pc:spChg>
        <pc:spChg chg="mod ord">
          <ac:chgData name="Erik Stensrud Marstein" userId="c5b3deac-420b-44a7-a952-6c46a8b429fa" providerId="ADAL" clId="{98B067B5-4A3B-423A-8442-252C893E93ED}" dt="2025-10-13T10:30:44.965" v="1801" actId="166"/>
          <ac:spMkLst>
            <pc:docMk/>
            <pc:sldMk cId="3698278842" sldId="319"/>
            <ac:spMk id="6" creationId="{064690B4-2B14-1420-F406-D271AE541C5C}"/>
          </ac:spMkLst>
        </pc:spChg>
        <pc:spChg chg="mod">
          <ac:chgData name="Erik Stensrud Marstein" userId="c5b3deac-420b-44a7-a952-6c46a8b429fa" providerId="ADAL" clId="{98B067B5-4A3B-423A-8442-252C893E93ED}" dt="2025-10-13T11:27:18.278" v="2023" actId="113"/>
          <ac:spMkLst>
            <pc:docMk/>
            <pc:sldMk cId="3698278842" sldId="319"/>
            <ac:spMk id="7" creationId="{F6DC4AEF-D9F8-E015-93C2-89271907CD5F}"/>
          </ac:spMkLst>
        </pc:spChg>
        <pc:grpChg chg="add mod">
          <ac:chgData name="Erik Stensrud Marstein" userId="c5b3deac-420b-44a7-a952-6c46a8b429fa" providerId="ADAL" clId="{98B067B5-4A3B-423A-8442-252C893E93ED}" dt="2025-10-13T11:27:29.101" v="2024" actId="164"/>
          <ac:grpSpMkLst>
            <pc:docMk/>
            <pc:sldMk cId="3698278842" sldId="319"/>
            <ac:grpSpMk id="10" creationId="{9BE0108E-2821-4CB2-E5A6-825F3C099210}"/>
          </ac:grpSpMkLst>
        </pc:grpChg>
        <pc:picChg chg="add mod">
          <ac:chgData name="Erik Stensrud Marstein" userId="c5b3deac-420b-44a7-a952-6c46a8b429fa" providerId="ADAL" clId="{98B067B5-4A3B-423A-8442-252C893E93ED}" dt="2025-10-13T11:27:29.101" v="2024" actId="164"/>
          <ac:picMkLst>
            <pc:docMk/>
            <pc:sldMk cId="3698278842" sldId="319"/>
            <ac:picMk id="3" creationId="{7925CB0B-1A74-5106-5F45-7C98FC7240A7}"/>
          </ac:picMkLst>
        </pc:picChg>
        <pc:picChg chg="add mod modCrop">
          <ac:chgData name="Erik Stensrud Marstein" userId="c5b3deac-420b-44a7-a952-6c46a8b429fa" providerId="ADAL" clId="{98B067B5-4A3B-423A-8442-252C893E93ED}" dt="2025-10-13T11:27:29.101" v="2024" actId="164"/>
          <ac:picMkLst>
            <pc:docMk/>
            <pc:sldMk cId="3698278842" sldId="319"/>
            <ac:picMk id="5" creationId="{FD4A1FBF-FC2A-C11E-2CA9-7F7D2D1BDC5C}"/>
          </ac:picMkLst>
        </pc:picChg>
        <pc:picChg chg="del mod">
          <ac:chgData name="Erik Stensrud Marstein" userId="c5b3deac-420b-44a7-a952-6c46a8b429fa" providerId="ADAL" clId="{98B067B5-4A3B-423A-8442-252C893E93ED}" dt="2025-10-13T10:30:13.090" v="1746" actId="478"/>
          <ac:picMkLst>
            <pc:docMk/>
            <pc:sldMk cId="3698278842" sldId="319"/>
            <ac:picMk id="2050" creationId="{ED64D537-FCF1-6CA6-7461-B746BC780F80}"/>
          </ac:picMkLst>
        </pc:picChg>
      </pc:sldChg>
      <pc:sldChg chg="addSp modSp add mod modAnim">
        <pc:chgData name="Erik Stensrud Marstein" userId="c5b3deac-420b-44a7-a952-6c46a8b429fa" providerId="ADAL" clId="{98B067B5-4A3B-423A-8442-252C893E93ED}" dt="2025-10-13T11:22:43.234" v="1971" actId="1076"/>
        <pc:sldMkLst>
          <pc:docMk/>
          <pc:sldMk cId="1530335846" sldId="330"/>
        </pc:sldMkLst>
        <pc:spChg chg="mod">
          <ac:chgData name="Erik Stensrud Marstein" userId="c5b3deac-420b-44a7-a952-6c46a8b429fa" providerId="ADAL" clId="{98B067B5-4A3B-423A-8442-252C893E93ED}" dt="2025-10-13T10:18:14.567" v="460" actId="20577"/>
          <ac:spMkLst>
            <pc:docMk/>
            <pc:sldMk cId="1530335846" sldId="330"/>
            <ac:spMk id="2" creationId="{2D34682E-D806-E8D2-3CA6-50FD2AE911F8}"/>
          </ac:spMkLst>
        </pc:spChg>
        <pc:spChg chg="mod">
          <ac:chgData name="Erik Stensrud Marstein" userId="c5b3deac-420b-44a7-a952-6c46a8b429fa" providerId="ADAL" clId="{98B067B5-4A3B-423A-8442-252C893E93ED}" dt="2025-10-13T10:17:48.118" v="435" actId="20577"/>
          <ac:spMkLst>
            <pc:docMk/>
            <pc:sldMk cId="1530335846" sldId="330"/>
            <ac:spMk id="6" creationId="{064690B4-2B14-1420-F406-D271AE541C5C}"/>
          </ac:spMkLst>
        </pc:spChg>
        <pc:picChg chg="add mod modCrop">
          <ac:chgData name="Erik Stensrud Marstein" userId="c5b3deac-420b-44a7-a952-6c46a8b429fa" providerId="ADAL" clId="{98B067B5-4A3B-423A-8442-252C893E93ED}" dt="2025-10-13T11:22:43.234" v="1971" actId="1076"/>
          <ac:picMkLst>
            <pc:docMk/>
            <pc:sldMk cId="1530335846" sldId="330"/>
            <ac:picMk id="5" creationId="{2C679CBE-E0A0-F758-DFAF-AFED08A74180}"/>
          </ac:picMkLst>
        </pc:picChg>
      </pc:sldChg>
      <pc:sldChg chg="add del">
        <pc:chgData name="Erik Stensrud Marstein" userId="c5b3deac-420b-44a7-a952-6c46a8b429fa" providerId="ADAL" clId="{98B067B5-4A3B-423A-8442-252C893E93ED}" dt="2025-10-13T10:29:26.123" v="1744" actId="47"/>
        <pc:sldMkLst>
          <pc:docMk/>
          <pc:sldMk cId="2401602185" sldId="337"/>
        </pc:sldMkLst>
      </pc:sldChg>
      <pc:sldChg chg="add">
        <pc:chgData name="Erik Stensrud Marstein" userId="c5b3deac-420b-44a7-a952-6c46a8b429fa" providerId="ADAL" clId="{98B067B5-4A3B-423A-8442-252C893E93ED}" dt="2025-10-13T10:11:05.166" v="276"/>
        <pc:sldMkLst>
          <pc:docMk/>
          <pc:sldMk cId="4232708502" sldId="531"/>
        </pc:sldMkLst>
      </pc:sldChg>
      <pc:sldChg chg="delSp modSp mod">
        <pc:chgData name="Erik Stensrud Marstein" userId="c5b3deac-420b-44a7-a952-6c46a8b429fa" providerId="ADAL" clId="{98B067B5-4A3B-423A-8442-252C893E93ED}" dt="2025-10-13T10:14:48.500" v="308" actId="478"/>
        <pc:sldMkLst>
          <pc:docMk/>
          <pc:sldMk cId="598482457" sldId="533"/>
        </pc:sldMkLst>
        <pc:spChg chg="mod">
          <ac:chgData name="Erik Stensrud Marstein" userId="c5b3deac-420b-44a7-a952-6c46a8b429fa" providerId="ADAL" clId="{98B067B5-4A3B-423A-8442-252C893E93ED}" dt="2025-10-13T10:14:39.001" v="307" actId="1035"/>
          <ac:spMkLst>
            <pc:docMk/>
            <pc:sldMk cId="598482457" sldId="533"/>
            <ac:spMk id="3" creationId="{8D5EC95B-415C-B71C-6D52-E987827BFCC5}"/>
          </ac:spMkLst>
        </pc:spChg>
        <pc:spChg chg="del">
          <ac:chgData name="Erik Stensrud Marstein" userId="c5b3deac-420b-44a7-a952-6c46a8b429fa" providerId="ADAL" clId="{98B067B5-4A3B-423A-8442-252C893E93ED}" dt="2025-10-13T10:14:48.500" v="308" actId="478"/>
          <ac:spMkLst>
            <pc:docMk/>
            <pc:sldMk cId="598482457" sldId="533"/>
            <ac:spMk id="6" creationId="{E13E91B4-1D37-2EAA-66F3-E1A20F5F8102}"/>
          </ac:spMkLst>
        </pc:spChg>
        <pc:picChg chg="mod">
          <ac:chgData name="Erik Stensrud Marstein" userId="c5b3deac-420b-44a7-a952-6c46a8b429fa" providerId="ADAL" clId="{98B067B5-4A3B-423A-8442-252C893E93ED}" dt="2025-10-13T10:14:34.143" v="294" actId="1076"/>
          <ac:picMkLst>
            <pc:docMk/>
            <pc:sldMk cId="598482457" sldId="533"/>
            <ac:picMk id="2" creationId="{C13AD6B8-A2B1-1A32-7FAB-E42ACC139DAD}"/>
          </ac:picMkLst>
        </pc:picChg>
      </pc:sldChg>
      <pc:sldChg chg="del">
        <pc:chgData name="Erik Stensrud Marstein" userId="c5b3deac-420b-44a7-a952-6c46a8b429fa" providerId="ADAL" clId="{98B067B5-4A3B-423A-8442-252C893E93ED}" dt="2025-10-13T10:10:14.661" v="167" actId="47"/>
        <pc:sldMkLst>
          <pc:docMk/>
          <pc:sldMk cId="4213044797" sldId="2109380047"/>
        </pc:sldMkLst>
      </pc:sldChg>
      <pc:sldChg chg="addSp delSp modSp mod delAnim modAnim">
        <pc:chgData name="Erik Stensrud Marstein" userId="c5b3deac-420b-44a7-a952-6c46a8b429fa" providerId="ADAL" clId="{98B067B5-4A3B-423A-8442-252C893E93ED}" dt="2025-10-13T11:26:13.221" v="2013" actId="6549"/>
        <pc:sldMkLst>
          <pc:docMk/>
          <pc:sldMk cId="2052162207" sldId="2147197953"/>
        </pc:sldMkLst>
        <pc:spChg chg="mod">
          <ac:chgData name="Erik Stensrud Marstein" userId="c5b3deac-420b-44a7-a952-6c46a8b429fa" providerId="ADAL" clId="{98B067B5-4A3B-423A-8442-252C893E93ED}" dt="2025-10-13T11:26:13.221" v="2013" actId="6549"/>
          <ac:spMkLst>
            <pc:docMk/>
            <pc:sldMk cId="2052162207" sldId="2147197953"/>
            <ac:spMk id="6" creationId="{064690B4-2B14-1420-F406-D271AE541C5C}"/>
          </ac:spMkLst>
        </pc:spChg>
        <pc:picChg chg="add del mod">
          <ac:chgData name="Erik Stensrud Marstein" userId="c5b3deac-420b-44a7-a952-6c46a8b429fa" providerId="ADAL" clId="{98B067B5-4A3B-423A-8442-252C893E93ED}" dt="2025-10-13T11:26:09.161" v="2012" actId="478"/>
          <ac:picMkLst>
            <pc:docMk/>
            <pc:sldMk cId="2052162207" sldId="2147197953"/>
            <ac:picMk id="2" creationId="{8DA266F8-A0F7-8D11-12C3-60A94F964B9D}"/>
          </ac:picMkLst>
        </pc:picChg>
      </pc:sldChg>
      <pc:sldChg chg="addSp delSp modSp add del mod delAnim modAnim">
        <pc:chgData name="Erik Stensrud Marstein" userId="c5b3deac-420b-44a7-a952-6c46a8b429fa" providerId="ADAL" clId="{98B067B5-4A3B-423A-8442-252C893E93ED}" dt="2025-10-13T11:39:37.288" v="3007" actId="20577"/>
        <pc:sldMkLst>
          <pc:docMk/>
          <pc:sldMk cId="2567852535" sldId="2147197954"/>
        </pc:sldMkLst>
        <pc:spChg chg="mod">
          <ac:chgData name="Erik Stensrud Marstein" userId="c5b3deac-420b-44a7-a952-6c46a8b429fa" providerId="ADAL" clId="{98B067B5-4A3B-423A-8442-252C893E93ED}" dt="2025-10-13T11:31:25.363" v="2162" actId="20577"/>
          <ac:spMkLst>
            <pc:docMk/>
            <pc:sldMk cId="2567852535" sldId="2147197954"/>
            <ac:spMk id="2" creationId="{2D34682E-D806-E8D2-3CA6-50FD2AE911F8}"/>
          </ac:spMkLst>
        </pc:spChg>
        <pc:spChg chg="add mod">
          <ac:chgData name="Erik Stensrud Marstein" userId="c5b3deac-420b-44a7-a952-6c46a8b429fa" providerId="ADAL" clId="{98B067B5-4A3B-423A-8442-252C893E93ED}" dt="2025-10-13T11:37:15.301" v="2810" actId="207"/>
          <ac:spMkLst>
            <pc:docMk/>
            <pc:sldMk cId="2567852535" sldId="2147197954"/>
            <ac:spMk id="3" creationId="{30C96501-D676-6FEA-EA0B-50A0B5DE5F76}"/>
          </ac:spMkLst>
        </pc:spChg>
        <pc:spChg chg="add mod">
          <ac:chgData name="Erik Stensrud Marstein" userId="c5b3deac-420b-44a7-a952-6c46a8b429fa" providerId="ADAL" clId="{98B067B5-4A3B-423A-8442-252C893E93ED}" dt="2025-10-13T11:37:15.301" v="2810" actId="207"/>
          <ac:spMkLst>
            <pc:docMk/>
            <pc:sldMk cId="2567852535" sldId="2147197954"/>
            <ac:spMk id="5" creationId="{C83EE469-3F61-044E-7C96-77F82ACBCE1B}"/>
          </ac:spMkLst>
        </pc:spChg>
        <pc:spChg chg="del mod">
          <ac:chgData name="Erik Stensrud Marstein" userId="c5b3deac-420b-44a7-a952-6c46a8b429fa" providerId="ADAL" clId="{98B067B5-4A3B-423A-8442-252C893E93ED}" dt="2025-10-13T11:34:05.621" v="2510" actId="478"/>
          <ac:spMkLst>
            <pc:docMk/>
            <pc:sldMk cId="2567852535" sldId="2147197954"/>
            <ac:spMk id="6" creationId="{064690B4-2B14-1420-F406-D271AE541C5C}"/>
          </ac:spMkLst>
        </pc:spChg>
        <pc:spChg chg="add mod">
          <ac:chgData name="Erik Stensrud Marstein" userId="c5b3deac-420b-44a7-a952-6c46a8b429fa" providerId="ADAL" clId="{98B067B5-4A3B-423A-8442-252C893E93ED}" dt="2025-10-13T11:37:15.301" v="2810" actId="207"/>
          <ac:spMkLst>
            <pc:docMk/>
            <pc:sldMk cId="2567852535" sldId="2147197954"/>
            <ac:spMk id="8" creationId="{0B5A9A45-0F8B-FE13-6FC1-41AB40C2E80C}"/>
          </ac:spMkLst>
        </pc:spChg>
        <pc:spChg chg="mod">
          <ac:chgData name="Erik Stensrud Marstein" userId="c5b3deac-420b-44a7-a952-6c46a8b429fa" providerId="ADAL" clId="{98B067B5-4A3B-423A-8442-252C893E93ED}" dt="2025-10-13T11:37:15.301" v="2810" actId="207"/>
          <ac:spMkLst>
            <pc:docMk/>
            <pc:sldMk cId="2567852535" sldId="2147197954"/>
            <ac:spMk id="11" creationId="{CF3E29D8-2384-C8D8-9D77-5AC5DEFFAC9E}"/>
          </ac:spMkLst>
        </pc:spChg>
        <pc:spChg chg="mod">
          <ac:chgData name="Erik Stensrud Marstein" userId="c5b3deac-420b-44a7-a952-6c46a8b429fa" providerId="ADAL" clId="{98B067B5-4A3B-423A-8442-252C893E93ED}" dt="2025-10-13T11:37:15.301" v="2810" actId="207"/>
          <ac:spMkLst>
            <pc:docMk/>
            <pc:sldMk cId="2567852535" sldId="2147197954"/>
            <ac:spMk id="12" creationId="{815D943C-AE5D-0E33-0F2F-11501912140A}"/>
          </ac:spMkLst>
        </pc:spChg>
        <pc:spChg chg="mod">
          <ac:chgData name="Erik Stensrud Marstein" userId="c5b3deac-420b-44a7-a952-6c46a8b429fa" providerId="ADAL" clId="{98B067B5-4A3B-423A-8442-252C893E93ED}" dt="2025-10-13T11:37:15.301" v="2810" actId="207"/>
          <ac:spMkLst>
            <pc:docMk/>
            <pc:sldMk cId="2567852535" sldId="2147197954"/>
            <ac:spMk id="13" creationId="{A452B6F5-C40B-11F8-D202-2796C31EE695}"/>
          </ac:spMkLst>
        </pc:spChg>
        <pc:spChg chg="add mod">
          <ac:chgData name="Erik Stensrud Marstein" userId="c5b3deac-420b-44a7-a952-6c46a8b429fa" providerId="ADAL" clId="{98B067B5-4A3B-423A-8442-252C893E93ED}" dt="2025-10-13T11:37:15.301" v="2810" actId="207"/>
          <ac:spMkLst>
            <pc:docMk/>
            <pc:sldMk cId="2567852535" sldId="2147197954"/>
            <ac:spMk id="14" creationId="{2827792B-F925-098A-A7CA-D32A95921518}"/>
          </ac:spMkLst>
        </pc:spChg>
        <pc:spChg chg="add mod">
          <ac:chgData name="Erik Stensrud Marstein" userId="c5b3deac-420b-44a7-a952-6c46a8b429fa" providerId="ADAL" clId="{98B067B5-4A3B-423A-8442-252C893E93ED}" dt="2025-10-13T11:39:11.822" v="3000" actId="20577"/>
          <ac:spMkLst>
            <pc:docMk/>
            <pc:sldMk cId="2567852535" sldId="2147197954"/>
            <ac:spMk id="16" creationId="{6E4CC14F-C11E-4F5E-DC5E-809A39DA41F9}"/>
          </ac:spMkLst>
        </pc:spChg>
        <pc:spChg chg="mod">
          <ac:chgData name="Erik Stensrud Marstein" userId="c5b3deac-420b-44a7-a952-6c46a8b429fa" providerId="ADAL" clId="{98B067B5-4A3B-423A-8442-252C893E93ED}" dt="2025-10-13T11:39:37.288" v="3007" actId="20577"/>
          <ac:spMkLst>
            <pc:docMk/>
            <pc:sldMk cId="2567852535" sldId="2147197954"/>
            <ac:spMk id="19" creationId="{CF3E29D8-2384-C8D8-9D77-5AC5DEFFAC9E}"/>
          </ac:spMkLst>
        </pc:spChg>
        <pc:spChg chg="mod">
          <ac:chgData name="Erik Stensrud Marstein" userId="c5b3deac-420b-44a7-a952-6c46a8b429fa" providerId="ADAL" clId="{98B067B5-4A3B-423A-8442-252C893E93ED}" dt="2025-10-13T11:39:12.521" v="3001"/>
          <ac:spMkLst>
            <pc:docMk/>
            <pc:sldMk cId="2567852535" sldId="2147197954"/>
            <ac:spMk id="20" creationId="{815D943C-AE5D-0E33-0F2F-11501912140A}"/>
          </ac:spMkLst>
        </pc:spChg>
        <pc:spChg chg="mod">
          <ac:chgData name="Erik Stensrud Marstein" userId="c5b3deac-420b-44a7-a952-6c46a8b429fa" providerId="ADAL" clId="{98B067B5-4A3B-423A-8442-252C893E93ED}" dt="2025-10-13T11:39:12.521" v="3001"/>
          <ac:spMkLst>
            <pc:docMk/>
            <pc:sldMk cId="2567852535" sldId="2147197954"/>
            <ac:spMk id="21" creationId="{A452B6F5-C40B-11F8-D202-2796C31EE695}"/>
          </ac:spMkLst>
        </pc:spChg>
        <pc:spChg chg="mod">
          <ac:chgData name="Erik Stensrud Marstein" userId="c5b3deac-420b-44a7-a952-6c46a8b429fa" providerId="ADAL" clId="{98B067B5-4A3B-423A-8442-252C893E93ED}" dt="2025-10-13T11:39:12.521" v="3001"/>
          <ac:spMkLst>
            <pc:docMk/>
            <pc:sldMk cId="2567852535" sldId="2147197954"/>
            <ac:spMk id="22" creationId="{30C96501-D676-6FEA-EA0B-50A0B5DE5F76}"/>
          </ac:spMkLst>
        </pc:spChg>
        <pc:spChg chg="mod">
          <ac:chgData name="Erik Stensrud Marstein" userId="c5b3deac-420b-44a7-a952-6c46a8b429fa" providerId="ADAL" clId="{98B067B5-4A3B-423A-8442-252C893E93ED}" dt="2025-10-13T11:39:12.521" v="3001"/>
          <ac:spMkLst>
            <pc:docMk/>
            <pc:sldMk cId="2567852535" sldId="2147197954"/>
            <ac:spMk id="23" creationId="{C83EE469-3F61-044E-7C96-77F82ACBCE1B}"/>
          </ac:spMkLst>
        </pc:spChg>
        <pc:spChg chg="mod">
          <ac:chgData name="Erik Stensrud Marstein" userId="c5b3deac-420b-44a7-a952-6c46a8b429fa" providerId="ADAL" clId="{98B067B5-4A3B-423A-8442-252C893E93ED}" dt="2025-10-13T11:39:12.521" v="3001"/>
          <ac:spMkLst>
            <pc:docMk/>
            <pc:sldMk cId="2567852535" sldId="2147197954"/>
            <ac:spMk id="24" creationId="{0B5A9A45-0F8B-FE13-6FC1-41AB40C2E80C}"/>
          </ac:spMkLst>
        </pc:spChg>
        <pc:spChg chg="mod">
          <ac:chgData name="Erik Stensrud Marstein" userId="c5b3deac-420b-44a7-a952-6c46a8b429fa" providerId="ADAL" clId="{98B067B5-4A3B-423A-8442-252C893E93ED}" dt="2025-10-13T11:39:12.521" v="3001"/>
          <ac:spMkLst>
            <pc:docMk/>
            <pc:sldMk cId="2567852535" sldId="2147197954"/>
            <ac:spMk id="25" creationId="{2827792B-F925-098A-A7CA-D32A95921518}"/>
          </ac:spMkLst>
        </pc:spChg>
        <pc:grpChg chg="add del mod ord">
          <ac:chgData name="Erik Stensrud Marstein" userId="c5b3deac-420b-44a7-a952-6c46a8b429fa" providerId="ADAL" clId="{98B067B5-4A3B-423A-8442-252C893E93ED}" dt="2025-10-13T11:39:09.592" v="2999" actId="21"/>
          <ac:grpSpMkLst>
            <pc:docMk/>
            <pc:sldMk cId="2567852535" sldId="2147197954"/>
            <ac:grpSpMk id="15" creationId="{A7D095AF-7E69-1530-5AA2-E9D06B1B2AD3}"/>
          </ac:grpSpMkLst>
        </pc:grpChg>
        <pc:grpChg chg="add mod">
          <ac:chgData name="Erik Stensrud Marstein" userId="c5b3deac-420b-44a7-a952-6c46a8b429fa" providerId="ADAL" clId="{98B067B5-4A3B-423A-8442-252C893E93ED}" dt="2025-10-13T11:39:22.462" v="3002" actId="14100"/>
          <ac:grpSpMkLst>
            <pc:docMk/>
            <pc:sldMk cId="2567852535" sldId="2147197954"/>
            <ac:grpSpMk id="17" creationId="{A7D095AF-7E69-1530-5AA2-E9D06B1B2AD3}"/>
          </ac:grpSpMkLst>
        </pc:grpChg>
        <pc:picChg chg="mod">
          <ac:chgData name="Erik Stensrud Marstein" userId="c5b3deac-420b-44a7-a952-6c46a8b429fa" providerId="ADAL" clId="{98B067B5-4A3B-423A-8442-252C893E93ED}" dt="2025-10-13T11:37:15.301" v="2810" actId="207"/>
          <ac:picMkLst>
            <pc:docMk/>
            <pc:sldMk cId="2567852535" sldId="2147197954"/>
            <ac:picMk id="10" creationId="{AD5E3EAB-68EE-4A51-46A4-B2E96D075DCC}"/>
          </ac:picMkLst>
        </pc:picChg>
        <pc:picChg chg="mod">
          <ac:chgData name="Erik Stensrud Marstein" userId="c5b3deac-420b-44a7-a952-6c46a8b429fa" providerId="ADAL" clId="{98B067B5-4A3B-423A-8442-252C893E93ED}" dt="2025-10-13T11:39:12.521" v="3001"/>
          <ac:picMkLst>
            <pc:docMk/>
            <pc:sldMk cId="2567852535" sldId="2147197954"/>
            <ac:picMk id="18" creationId="{AD5E3EAB-68EE-4A51-46A4-B2E96D075DCC}"/>
          </ac:picMkLst>
        </pc:picChg>
      </pc:sldChg>
      <pc:sldChg chg="modSp add del mod modAnim">
        <pc:chgData name="Erik Stensrud Marstein" userId="c5b3deac-420b-44a7-a952-6c46a8b429fa" providerId="ADAL" clId="{98B067B5-4A3B-423A-8442-252C893E93ED}" dt="2025-10-13T11:40:37.096" v="3008" actId="47"/>
        <pc:sldMkLst>
          <pc:docMk/>
          <pc:sldMk cId="4020014710" sldId="2147197955"/>
        </pc:sldMkLst>
        <pc:spChg chg="mod">
          <ac:chgData name="Erik Stensrud Marstein" userId="c5b3deac-420b-44a7-a952-6c46a8b429fa" providerId="ADAL" clId="{98B067B5-4A3B-423A-8442-252C893E93ED}" dt="2025-10-13T10:09:48.542" v="115" actId="20577"/>
          <ac:spMkLst>
            <pc:docMk/>
            <pc:sldMk cId="4020014710" sldId="2147197955"/>
            <ac:spMk id="2" creationId="{BE4B65D8-7C62-C0D5-D6C6-BA0E003B10C8}"/>
          </ac:spMkLst>
        </pc:spChg>
        <pc:spChg chg="mod">
          <ac:chgData name="Erik Stensrud Marstein" userId="c5b3deac-420b-44a7-a952-6c46a8b429fa" providerId="ADAL" clId="{98B067B5-4A3B-423A-8442-252C893E93ED}" dt="2025-10-13T10:59:00.267" v="1862" actId="20577"/>
          <ac:spMkLst>
            <pc:docMk/>
            <pc:sldMk cId="4020014710" sldId="2147197955"/>
            <ac:spMk id="7" creationId="{F4470587-DD24-3ED4-5178-DC0DB86CF4E0}"/>
          </ac:spMkLst>
        </pc:spChg>
      </pc:sldChg>
      <pc:sldChg chg="modSp add mod modAnim">
        <pc:chgData name="Erik Stensrud Marstein" userId="c5b3deac-420b-44a7-a952-6c46a8b429fa" providerId="ADAL" clId="{98B067B5-4A3B-423A-8442-252C893E93ED}" dt="2025-10-13T11:21:45.470" v="1967"/>
        <pc:sldMkLst>
          <pc:docMk/>
          <pc:sldMk cId="3650691375" sldId="2147197956"/>
        </pc:sldMkLst>
        <pc:spChg chg="mod">
          <ac:chgData name="Erik Stensrud Marstein" userId="c5b3deac-420b-44a7-a952-6c46a8b429fa" providerId="ADAL" clId="{98B067B5-4A3B-423A-8442-252C893E93ED}" dt="2025-10-13T11:21:34.939" v="1966" actId="20577"/>
          <ac:spMkLst>
            <pc:docMk/>
            <pc:sldMk cId="3650691375" sldId="2147197956"/>
            <ac:spMk id="2" creationId="{2D34682E-D806-E8D2-3CA6-50FD2AE911F8}"/>
          </ac:spMkLst>
        </pc:spChg>
        <pc:picChg chg="mod">
          <ac:chgData name="Erik Stensrud Marstein" userId="c5b3deac-420b-44a7-a952-6c46a8b429fa" providerId="ADAL" clId="{98B067B5-4A3B-423A-8442-252C893E93ED}" dt="2025-10-13T11:21:13.381" v="1926" actId="1076"/>
          <ac:picMkLst>
            <pc:docMk/>
            <pc:sldMk cId="3650691375" sldId="2147197956"/>
            <ac:picMk id="8" creationId="{6220E463-6907-C7FE-E4DE-45C6C713AD5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FB04B-D43D-4A49-B68B-3D3DF746000A}" type="datetimeFigureOut">
              <a:rPr lang="nb-NO" smtClean="0"/>
              <a:t>13.10.2025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A45C1-859E-42E8-B6B3-65012F1DE8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1013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A45C1-859E-42E8-B6B3-65012F1DE89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2400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A45C1-859E-42E8-B6B3-65012F1DE89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9090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A45C1-859E-42E8-B6B3-65012F1DE89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4349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A45C1-859E-42E8-B6B3-65012F1DE89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9974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A45C1-859E-42E8-B6B3-65012F1DE89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46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A45C1-859E-42E8-B6B3-65012F1DE89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198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A45C1-859E-42E8-B6B3-65012F1DE896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3907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A45C1-859E-42E8-B6B3-65012F1DE89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1580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3522-CE49-5FA8-6955-8F4C27973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73F6CA-C085-C8BE-9A60-1C64D8F81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35A0B-703C-E593-B888-70CF897DA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5099-B3AD-44D7-919B-BCB6DC3E7F21}" type="datetime1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9E1F9-4020-6689-5690-8CE67BF59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A0E20-CD0D-ECCA-B104-BE329BD9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09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54B0D-9695-8AC9-6175-732D7A0B8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6C0FA-6CFC-546A-03C3-1483E1BC3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E5EFF-287F-490D-D4B7-C036DF3E0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BF121-2723-4D35-ADA9-215CD054C4BC}" type="datetime1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A7799-07DB-E3A6-6DAD-6E60143BC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F6869-8613-EB94-C355-67479EB66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0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690A8-08E3-DFAE-3510-008FB8D04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7234D1-C9D3-6876-A32E-40A4E74A6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127F8-65B4-B58C-B90D-06754BCE5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F54BA-4BC6-480F-839C-951A49B248A9}" type="datetime1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292AF-4D7C-E9F7-0608-088C98AE6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15353-925C-0ECE-AFB2-A7D3DD4B3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14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38A40-FA6A-25B7-27FB-3415D8842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DC568-2043-7C7A-00A4-01316662B6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87F2E0-2A6F-4F53-888C-91D835E3D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D8BDB-A291-3363-446B-421C14DD8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DD0EA-4726-4440-BF9D-E88296FC3068}" type="datetime1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A08082-984E-AA5E-DFEB-A761D7AB5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84AB3-EB95-A5E8-E5B5-BFC84961D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18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2EF6C-9163-6CB5-F6FB-0D0A7B1F4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D5069-5366-7493-E7F3-6C14B1E8C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E1CA0F-5CC1-1213-CC44-3C87383AC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254310-CBFA-862E-CD1F-520450B7ED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E9DDAE-1BF9-F3FD-CA3B-4340214FD4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2CE2AD-1A5B-3274-2928-349CBB715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AD10D-99D1-46B2-A85A-C16850FCF8CF}" type="datetime1">
              <a:rPr lang="en-US" smtClean="0"/>
              <a:t>10/13/2025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0F68EB-1EE1-08B5-E717-0EC63E110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B2BA6-DE61-7889-721D-857E19290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27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ADB1C-D60D-123F-83D8-9746E3782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2640EC-9EDE-3CF3-3427-2019E56DA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67E51-34D6-4E3D-8F41-CC63EA446EDD}" type="datetime1">
              <a:rPr lang="en-US" smtClean="0"/>
              <a:t>10/13/2025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5D0037-953F-7833-1C01-77E3AF24B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184455-5C61-F3FB-7F1C-B2E0E3520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82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D997A8-390D-53C4-9A01-4E4100DFE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E550-CE3F-497F-B953-7DE0932F91C0}" type="datetime1">
              <a:rPr lang="en-US" smtClean="0"/>
              <a:t>10/13/2025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213EB1-7192-D682-B7D2-E93470890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E5A39-2B12-185F-EBC9-EDBA4DA4C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30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BD797-61DC-7445-9E2D-067BE01A8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0BF58-398F-A3D5-390C-010F71A26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A85E0-9D0D-E7D3-0A42-98FF9CCAC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A3DC4-7BA7-AC5A-067D-79789DB75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BF4-BAA0-4539-95F2-9C4277F97478}" type="datetime1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1AB5F6-4276-1B85-E7F4-30C7BFCEA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A0CE2-CE55-FDBD-9C63-2CEAE7009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64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0B1CB-1C5F-32D4-9CD7-95B0C9E44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431100-4A27-FDA9-9D88-C8AD3F26BD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60B01-9FBC-2072-8271-72A466565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73DD7C-01EB-6A48-58D2-21589C168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884E-D945-496C-84BE-49C61F78F9EC}" type="datetime1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E1D23-9BC8-FC04-905F-80F4EE7B7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CB2B8-EB7B-9726-2F78-2AD380AB5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73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B163A-B908-9F21-D64E-9C15F8DEF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C1883E-A5E1-C66F-0850-299E618B9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A800D-EB0C-B5E3-7BE2-CD7EE5CB4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15DA-6CBC-4AEF-A85F-371C66916CF8}" type="datetime1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12588-88E6-69B1-0C96-D7C94772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058A2-79CB-8617-64A9-CCE13773D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85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2232ED-A125-EDE5-6DBF-DA9AEB313A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1C4E2A-3F7B-936F-7543-A5DCC03D41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57D85-2353-ECAE-2711-5066951D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07E4-95E8-4ABC-B20B-51235318A487}" type="datetime1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2BE78-D45F-EE96-E6A1-26747A71B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BB4BE-98BB-3014-770E-50EA4506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918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595F4A-4EF2-201D-F168-6AB4C245D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A14EF-9536-402B-CBD8-041EE9222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31B85-2120-0B5B-F93F-5D6310334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438618-DEE5-47CF-A8B2-A9E090D503CD}" type="datetime1">
              <a:rPr lang="en-US" smtClean="0"/>
              <a:t>10/13/2025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31EAF-A742-5F4F-1A54-B18F47759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972CF-4FA4-7F70-8D81-CDB2A2AA0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0AF5A0-43BB-4336-8627-9123B9144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694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13AD6B8-A2B1-1A32-7FAB-E42ACC139D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7" r="21000" b="1394"/>
          <a:stretch/>
        </p:blipFill>
        <p:spPr>
          <a:xfrm>
            <a:off x="3523485" y="-1589"/>
            <a:ext cx="866851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5EC95B-415C-B71C-6D52-E987827BFC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029" y="3427406"/>
            <a:ext cx="10418621" cy="2652063"/>
          </a:xfrm>
        </p:spPr>
        <p:txBody>
          <a:bodyPr>
            <a:noAutofit/>
          </a:bodyPr>
          <a:lstStyle/>
          <a:p>
            <a:pPr algn="l"/>
            <a:r>
              <a:rPr lang="en-GB" sz="4000" dirty="0">
                <a:solidFill>
                  <a:schemeClr val="bg1"/>
                </a:solidFill>
              </a:rPr>
              <a:t>En </a:t>
            </a:r>
            <a:r>
              <a:rPr lang="en-GB" sz="4000" dirty="0" err="1">
                <a:solidFill>
                  <a:schemeClr val="bg1"/>
                </a:solidFill>
              </a:rPr>
              <a:t>kort</a:t>
            </a:r>
            <a:r>
              <a:rPr lang="en-GB" sz="4000" dirty="0">
                <a:solidFill>
                  <a:schemeClr val="bg1"/>
                </a:solidFill>
              </a:rPr>
              <a:t> </a:t>
            </a:r>
            <a:r>
              <a:rPr lang="en-GB" sz="4000" dirty="0" err="1">
                <a:solidFill>
                  <a:schemeClr val="bg1"/>
                </a:solidFill>
              </a:rPr>
              <a:t>oppdatering</a:t>
            </a:r>
            <a:r>
              <a:rPr lang="en-GB" sz="4000" dirty="0">
                <a:solidFill>
                  <a:schemeClr val="bg1"/>
                </a:solidFill>
              </a:rPr>
              <a:t> </a:t>
            </a:r>
            <a:r>
              <a:rPr lang="en-GB" sz="4000" dirty="0" err="1">
                <a:solidFill>
                  <a:schemeClr val="bg1"/>
                </a:solidFill>
              </a:rPr>
              <a:t>fra</a:t>
            </a:r>
            <a:r>
              <a:rPr lang="en-GB" sz="4000" dirty="0">
                <a:solidFill>
                  <a:schemeClr val="bg1"/>
                </a:solidFill>
              </a:rPr>
              <a:t> </a:t>
            </a:r>
            <a:r>
              <a:rPr lang="en-GB" sz="4000" dirty="0" err="1">
                <a:solidFill>
                  <a:schemeClr val="bg1"/>
                </a:solidFill>
              </a:rPr>
              <a:t>solindustrien</a:t>
            </a:r>
            <a:endParaRPr lang="nb-NO" sz="1800" dirty="0">
              <a:solidFill>
                <a:schemeClr val="bg1"/>
              </a:solidFill>
            </a:endParaRPr>
          </a:p>
          <a:p>
            <a:pPr algn="l"/>
            <a:r>
              <a:rPr lang="nb-NO" sz="2800" dirty="0">
                <a:solidFill>
                  <a:schemeClr val="bg1"/>
                </a:solidFill>
              </a:rPr>
              <a:t>Erik Stensrud Marstein </a:t>
            </a:r>
          </a:p>
          <a:p>
            <a:pPr algn="l"/>
            <a:r>
              <a:rPr lang="nb-NO" sz="2000" dirty="0">
                <a:solidFill>
                  <a:schemeClr val="bg1"/>
                </a:solidFill>
              </a:rPr>
              <a:t>Sjefsforsker IFE / Direktør Norsk forskningssenter for solkraft – FME SOLAR / </a:t>
            </a:r>
            <a:r>
              <a:rPr lang="nb-NO" sz="2000" dirty="0" err="1">
                <a:solidFill>
                  <a:schemeClr val="bg1"/>
                </a:solidFill>
              </a:rPr>
              <a:t>Prof</a:t>
            </a:r>
            <a:r>
              <a:rPr lang="nb-NO" sz="2000" dirty="0">
                <a:solidFill>
                  <a:schemeClr val="bg1"/>
                </a:solidFill>
              </a:rPr>
              <a:t> II UiO</a:t>
            </a:r>
          </a:p>
          <a:p>
            <a:pPr algn="l"/>
            <a:r>
              <a:rPr lang="nb-NO" sz="2000" dirty="0">
                <a:solidFill>
                  <a:schemeClr val="bg1"/>
                </a:solidFill>
              </a:rPr>
              <a:t>Ti år med Parisavtalen – Universitetet i Oslo (UiO) – 13/10 2025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E91B4-1D37-2EAA-66F3-E1A20F5F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819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30AF5A0-43BB-4336-8627-9123B9144D80}" type="slidenum">
              <a:rPr lang="en-US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1A74A4-A04B-9E7D-9EE6-3FD4C9D52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A28A7E-481D-3C1D-3FAE-6803C19EB8B0}"/>
              </a:ext>
            </a:extLst>
          </p:cNvPr>
          <p:cNvSpPr/>
          <p:nvPr/>
        </p:nvSpPr>
        <p:spPr>
          <a:xfrm>
            <a:off x="347241" y="520861"/>
            <a:ext cx="1122744" cy="3946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519975C8-47D3-8902-8DDE-0FFD3148A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Why solar power (PV) is leading the green transition and how R&amp;D can contribute - An introduction to the research centers FME SUSOLTECH and FME SOLAR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173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682E-D806-E8D2-3CA6-50FD2AE91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222" y="365125"/>
            <a:ext cx="8480578" cy="1325563"/>
          </a:xfrm>
        </p:spPr>
        <p:txBody>
          <a:bodyPr/>
          <a:lstStyle/>
          <a:p>
            <a:r>
              <a:rPr lang="nb-NO" dirty="0"/>
              <a:t>En bransje i RASK vekst!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6EF4D-D31F-A3B8-6C69-480C945E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BF121-2723-4D35-ADA9-215CD054C4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90B4-2B14-1420-F406-D271AE54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43048" y="636270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IEA-PVPS (2025), IAEA (2025) </a:t>
            </a:r>
            <a:fld id="{E30AF5A0-43BB-4336-8627-9123B9144D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FAFCF54-2856-B9A5-9882-A3A913F3EE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6" r="44352"/>
          <a:stretch/>
        </p:blipFill>
        <p:spPr>
          <a:xfrm>
            <a:off x="-1" y="-18036"/>
            <a:ext cx="1756881" cy="68760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FC7225-0EA6-971F-22B2-4BA05A950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B71835-8D35-98B3-4582-D9D28CD07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6880" y="1466282"/>
            <a:ext cx="7623340" cy="38201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D75C45-5B5D-5B2C-928E-7DB1A8B01B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4334509"/>
            <a:ext cx="1835528" cy="25743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73EAA4-748D-1A18-030E-F3E8B9E92C8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5061"/>
          <a:stretch/>
        </p:blipFill>
        <p:spPr>
          <a:xfrm>
            <a:off x="9197340" y="-11686"/>
            <a:ext cx="2869869" cy="6856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20E463-6907-C7FE-E4DE-45C6C713AD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136" y="-18036"/>
            <a:ext cx="6598920" cy="358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9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682E-D806-E8D2-3CA6-50FD2AE91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222" y="365125"/>
            <a:ext cx="8480578" cy="1325563"/>
          </a:xfrm>
        </p:spPr>
        <p:txBody>
          <a:bodyPr/>
          <a:lstStyle/>
          <a:p>
            <a:r>
              <a:rPr lang="nb-NO" dirty="0"/>
              <a:t>Verdens billigste kWh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6EF4D-D31F-A3B8-6C69-480C945E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BF121-2723-4D35-ADA9-215CD054C4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90B4-2B14-1420-F406-D271AE54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0663" y="6356350"/>
            <a:ext cx="424313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Femke et al. NATURE Communications (2023) ITRPV (2024)</a:t>
            </a:r>
          </a:p>
        </p:txBody>
      </p:sp>
      <p:pic>
        <p:nvPicPr>
          <p:cNvPr id="9" name="Picture 8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FAFCF54-2856-B9A5-9882-A3A913F3EE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4" r="44352"/>
          <a:stretch/>
        </p:blipFill>
        <p:spPr>
          <a:xfrm>
            <a:off x="-240965" y="-18036"/>
            <a:ext cx="1997846" cy="68760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7C51DC-7922-98BC-1802-70300F1FA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250C88-6F96-CA5E-20C5-3D8CFA673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8132" y="1557314"/>
            <a:ext cx="7023868" cy="49008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37F030-1453-11FF-7E8D-2DC9EDC619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6142" y="1655963"/>
            <a:ext cx="3291680" cy="46656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679CBE-E0A0-F758-DFAF-AFED08A7418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691" r="1845"/>
          <a:stretch>
            <a:fillRect/>
          </a:stretch>
        </p:blipFill>
        <p:spPr>
          <a:xfrm>
            <a:off x="1808195" y="1607544"/>
            <a:ext cx="10368912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33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682E-D806-E8D2-3CA6-50FD2AE91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222" y="365125"/>
            <a:ext cx="8480578" cy="1325563"/>
          </a:xfrm>
        </p:spPr>
        <p:txBody>
          <a:bodyPr/>
          <a:lstStyle/>
          <a:p>
            <a:r>
              <a:rPr lang="nb-NO" dirty="0"/>
              <a:t>Hva betyr dette?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6EF4D-D31F-A3B8-6C69-480C945E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BF121-2723-4D35-ADA9-215CD054C4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90B4-2B14-1420-F406-D271AE54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99221" y="6356350"/>
            <a:ext cx="555457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Marstein/IFE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(2024) IEA Energy Investments (2024) IRENA (2024)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fld id="{E30AF5A0-43BB-4336-8627-9123B9144D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6DC4AEF-D9F8-E015-93C2-89271907C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222" y="1541125"/>
            <a:ext cx="8480579" cy="4815226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b-NO" sz="2400" dirty="0"/>
              <a:t>~600 </a:t>
            </a:r>
            <a:r>
              <a:rPr lang="nb-NO" sz="2400" dirty="0" err="1"/>
              <a:t>GW</a:t>
            </a:r>
            <a:r>
              <a:rPr lang="nb-NO" sz="2400" baseline="-25000" dirty="0" err="1"/>
              <a:t>p</a:t>
            </a:r>
            <a:endParaRPr lang="nb-NO" sz="2400" baseline="-25000" dirty="0"/>
          </a:p>
          <a:p>
            <a:pPr marL="0" indent="0" algn="ctr">
              <a:buNone/>
            </a:pPr>
            <a:r>
              <a:rPr lang="nb-NO" sz="2400" dirty="0"/>
              <a:t>=</a:t>
            </a:r>
          </a:p>
          <a:p>
            <a:pPr marL="0" indent="0" algn="ctr">
              <a:buNone/>
            </a:pPr>
            <a:r>
              <a:rPr lang="nb-NO" sz="2400" dirty="0"/>
              <a:t>~1 milliard solcellepaneler/år (&gt;100 000 solcellepaneler/t)</a:t>
            </a:r>
          </a:p>
          <a:p>
            <a:pPr marL="0" indent="0" algn="ctr">
              <a:buNone/>
            </a:pPr>
            <a:r>
              <a:rPr lang="nb-NO" sz="2400" dirty="0"/>
              <a:t>=</a:t>
            </a:r>
          </a:p>
          <a:p>
            <a:pPr marL="0" indent="0" algn="ctr">
              <a:buNone/>
            </a:pPr>
            <a:r>
              <a:rPr lang="nb-NO" sz="2400" dirty="0"/>
              <a:t>~5000 milliarder i investeringer globalt</a:t>
            </a:r>
          </a:p>
          <a:p>
            <a:pPr marL="0" indent="0" algn="ctr">
              <a:buNone/>
            </a:pPr>
            <a:r>
              <a:rPr lang="nb-NO" sz="2000" dirty="0"/>
              <a:t>= </a:t>
            </a:r>
          </a:p>
          <a:p>
            <a:pPr marL="0" indent="0" algn="ctr">
              <a:buNone/>
            </a:pPr>
            <a:r>
              <a:rPr lang="nb-NO" sz="2400" dirty="0"/>
              <a:t>&gt;7 millioner ansatte i solbransjen internasjonalt</a:t>
            </a:r>
          </a:p>
        </p:txBody>
      </p:sp>
      <p:pic>
        <p:nvPicPr>
          <p:cNvPr id="9" name="Picture 8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FAFCF54-2856-B9A5-9882-A3A913F3EE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6" r="44352"/>
          <a:stretch/>
        </p:blipFill>
        <p:spPr>
          <a:xfrm>
            <a:off x="-1" y="-18036"/>
            <a:ext cx="1756881" cy="68760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75DA99-9305-7A2E-BEA1-D7DAC8B7E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2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682E-D806-E8D2-3CA6-50FD2AE91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222" y="365125"/>
            <a:ext cx="8480578" cy="1325563"/>
          </a:xfrm>
        </p:spPr>
        <p:txBody>
          <a:bodyPr/>
          <a:lstStyle/>
          <a:p>
            <a:r>
              <a:rPr lang="en-US" dirty="0" err="1"/>
              <a:t>Ferske</a:t>
            </a:r>
            <a:r>
              <a:rPr lang="en-US" dirty="0"/>
              <a:t> </a:t>
            </a:r>
            <a:r>
              <a:rPr lang="en-US" dirty="0" err="1"/>
              <a:t>milepæler</a:t>
            </a:r>
            <a:r>
              <a:rPr lang="en-US" dirty="0"/>
              <a:t> for </a:t>
            </a:r>
            <a:r>
              <a:rPr lang="en-US" dirty="0" err="1"/>
              <a:t>solbransjen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6EF4D-D31F-A3B8-6C69-480C945E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BF121-2723-4D35-ADA9-215CD054C4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90B4-2B14-1420-F406-D271AE54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5827" y="6356350"/>
            <a:ext cx="5817973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IEA Energy Investments (2024) Ember (2025) </a:t>
            </a:r>
            <a:fld id="{E30AF5A0-43BB-4336-8627-9123B9144D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6DC4AEF-D9F8-E015-93C2-89271907C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222" y="1534946"/>
            <a:ext cx="8896589" cy="48214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b-NO" sz="2400" dirty="0"/>
          </a:p>
          <a:p>
            <a:pPr marL="0" indent="0" algn="ctr">
              <a:buNone/>
            </a:pPr>
            <a:r>
              <a:rPr lang="nb-NO" sz="2400" dirty="0"/>
              <a:t>«</a:t>
            </a:r>
            <a:r>
              <a:rPr lang="en-US" sz="2400" dirty="0"/>
              <a:t>Investment in solar PV now surpasses all other generation technologies </a:t>
            </a:r>
            <a:r>
              <a:rPr lang="en-US" sz="2400" b="1" dirty="0"/>
              <a:t>combined</a:t>
            </a:r>
            <a:r>
              <a:rPr lang="nb-NO" sz="2400" dirty="0"/>
              <a:t>» </a:t>
            </a:r>
          </a:p>
          <a:p>
            <a:pPr algn="ctr"/>
            <a:endParaRPr lang="nb-NO" sz="2400" dirty="0"/>
          </a:p>
          <a:p>
            <a:pPr algn="ctr"/>
            <a:endParaRPr lang="nb-NO" sz="2400" dirty="0"/>
          </a:p>
          <a:p>
            <a:pPr marL="0" indent="0" algn="ctr">
              <a:buNone/>
            </a:pPr>
            <a:r>
              <a:rPr lang="nb-NO" sz="2400" dirty="0"/>
              <a:t>«</a:t>
            </a:r>
            <a:r>
              <a:rPr lang="en-GB" sz="2400" dirty="0"/>
              <a:t>Solar power generated 22,1% of EU electricity (45,4 TWh) in June 2025, </a:t>
            </a:r>
            <a:r>
              <a:rPr lang="en-GB" sz="2400" b="1" dirty="0"/>
              <a:t>more than any other power source</a:t>
            </a:r>
            <a:r>
              <a:rPr lang="nb-NO" sz="2400" dirty="0"/>
              <a:t>»</a:t>
            </a:r>
          </a:p>
          <a:p>
            <a:pPr marL="0" indent="0" algn="ctr">
              <a:buNone/>
            </a:pPr>
            <a:endParaRPr lang="nb-NO" sz="2400" dirty="0"/>
          </a:p>
          <a:p>
            <a:pPr marL="0" indent="0" algn="ctr">
              <a:buNone/>
            </a:pPr>
            <a:endParaRPr lang="nb-NO" sz="2400" dirty="0"/>
          </a:p>
          <a:p>
            <a:pPr marL="0" indent="0" algn="ctr">
              <a:buNone/>
            </a:pPr>
            <a:r>
              <a:rPr lang="nb-NO" sz="2400" dirty="0"/>
              <a:t>«Solar and </a:t>
            </a:r>
            <a:r>
              <a:rPr lang="nb-NO" sz="2400" dirty="0" err="1"/>
              <a:t>wind</a:t>
            </a:r>
            <a:r>
              <a:rPr lang="nb-NO" sz="2400" dirty="0"/>
              <a:t> </a:t>
            </a:r>
            <a:r>
              <a:rPr lang="nb-NO" sz="2400" b="1" dirty="0" err="1"/>
              <a:t>outpaced</a:t>
            </a:r>
            <a:r>
              <a:rPr lang="nb-NO" sz="2400" b="1" dirty="0"/>
              <a:t> </a:t>
            </a:r>
            <a:r>
              <a:rPr lang="nb-NO" sz="2400" b="1" dirty="0" err="1"/>
              <a:t>demand</a:t>
            </a:r>
            <a:r>
              <a:rPr lang="nb-NO" sz="2400" b="1" dirty="0"/>
              <a:t> </a:t>
            </a:r>
            <a:r>
              <a:rPr lang="nb-NO" sz="2400" b="1" dirty="0" err="1"/>
              <a:t>growth</a:t>
            </a:r>
            <a:r>
              <a:rPr lang="nb-NO" sz="2400" b="1" dirty="0"/>
              <a:t> </a:t>
            </a:r>
            <a:r>
              <a:rPr lang="nb-NO" sz="2400" dirty="0"/>
              <a:t>as </a:t>
            </a:r>
            <a:r>
              <a:rPr lang="nb-NO" sz="2400" b="1" dirty="0" err="1"/>
              <a:t>renewables</a:t>
            </a:r>
            <a:r>
              <a:rPr lang="nb-NO" sz="2400" b="1" dirty="0"/>
              <a:t> </a:t>
            </a:r>
            <a:r>
              <a:rPr lang="nb-NO" sz="2400" b="1" dirty="0" err="1"/>
              <a:t>overtook</a:t>
            </a:r>
            <a:r>
              <a:rPr lang="nb-NO" sz="2400" b="1" dirty="0"/>
              <a:t> </a:t>
            </a:r>
            <a:r>
              <a:rPr lang="nb-NO" sz="2400" b="1" dirty="0" err="1"/>
              <a:t>coal</a:t>
            </a:r>
            <a:r>
              <a:rPr lang="nb-NO" sz="2400" dirty="0"/>
              <a:t> in first half </a:t>
            </a:r>
            <a:r>
              <a:rPr lang="nb-NO" sz="2400" dirty="0" err="1"/>
              <a:t>of</a:t>
            </a:r>
            <a:r>
              <a:rPr lang="nb-NO" sz="2400" dirty="0"/>
              <a:t> 2025»</a:t>
            </a:r>
          </a:p>
          <a:p>
            <a:pPr algn="ctr"/>
            <a:endParaRPr lang="nb-NO" sz="2400" dirty="0"/>
          </a:p>
          <a:p>
            <a:pPr algn="ctr"/>
            <a:endParaRPr lang="nb-NO" sz="2000" dirty="0"/>
          </a:p>
        </p:txBody>
      </p:sp>
      <p:pic>
        <p:nvPicPr>
          <p:cNvPr id="9" name="Picture 8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FAFCF54-2856-B9A5-9882-A3A913F3EE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6" r="44352"/>
          <a:stretch>
            <a:fillRect/>
          </a:stretch>
        </p:blipFill>
        <p:spPr>
          <a:xfrm>
            <a:off x="-1" y="-18036"/>
            <a:ext cx="1756881" cy="68760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7C51DC-7922-98BC-1802-70300F1FA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5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C80404-5573-76E3-F58B-C97AF486E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172" y="40921"/>
            <a:ext cx="9410948" cy="681708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6EF4D-D31F-A3B8-6C69-480C945E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BF121-2723-4D35-ADA9-215CD054C4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90B4-2B14-1420-F406-D271AE54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0663" y="6356350"/>
            <a:ext cx="424313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Energy-charts.de</a:t>
            </a:r>
          </a:p>
        </p:txBody>
      </p:sp>
      <p:pic>
        <p:nvPicPr>
          <p:cNvPr id="9" name="Picture 8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FAFCF54-2856-B9A5-9882-A3A913F3EE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6" r="44352"/>
          <a:stretch>
            <a:fillRect/>
          </a:stretch>
        </p:blipFill>
        <p:spPr>
          <a:xfrm>
            <a:off x="-1" y="-18036"/>
            <a:ext cx="1756881" cy="68760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7C51DC-7922-98BC-1802-70300F1FA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2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00C427F-0B69-F7AE-AD66-FE8722B5E77A}"/>
              </a:ext>
            </a:extLst>
          </p:cNvPr>
          <p:cNvSpPr/>
          <p:nvPr/>
        </p:nvSpPr>
        <p:spPr>
          <a:xfrm>
            <a:off x="2045367" y="3838074"/>
            <a:ext cx="9757611" cy="257713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34682E-D806-E8D2-3CA6-50FD2AE91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222" y="365125"/>
            <a:ext cx="8480578" cy="1325563"/>
          </a:xfrm>
        </p:spPr>
        <p:txBody>
          <a:bodyPr/>
          <a:lstStyle/>
          <a:p>
            <a:r>
              <a:rPr lang="nb-NO" dirty="0"/>
              <a:t>Dagens utfordringer for solbransjen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6EF4D-D31F-A3B8-6C69-480C945E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BF121-2723-4D35-ADA9-215CD054C4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90B4-2B14-1420-F406-D271AE54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t>OceanSun</a:t>
            </a:r>
            <a:r>
              <a:rPr lang="en-US" dirty="0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t> </a:t>
            </a:r>
            <a:r>
              <a:rPr lang="en-US" dirty="0" err="1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t>FUSen</a:t>
            </a:r>
            <a:r>
              <a:rPr lang="en-US" dirty="0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t> </a:t>
            </a:r>
            <a:fld id="{E30AF5A0-43BB-4336-8627-9123B9144D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6DC4AEF-D9F8-E015-93C2-89271907C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222" y="1541125"/>
            <a:ext cx="8480579" cy="4815226"/>
          </a:xfrm>
        </p:spPr>
        <p:txBody>
          <a:bodyPr>
            <a:normAutofit/>
          </a:bodyPr>
          <a:lstStyle/>
          <a:p>
            <a:r>
              <a:rPr lang="en-US" sz="2400" dirty="0" err="1"/>
              <a:t>Utfordring</a:t>
            </a:r>
            <a:r>
              <a:rPr lang="en-US" sz="2400" dirty="0"/>
              <a:t>: 		</a:t>
            </a:r>
            <a:r>
              <a:rPr lang="en-US" sz="2400" dirty="0" err="1"/>
              <a:t>Tilgang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areal</a:t>
            </a:r>
          </a:p>
          <a:p>
            <a:r>
              <a:rPr lang="en-US" sz="2400" dirty="0" err="1"/>
              <a:t>Løsninger</a:t>
            </a:r>
            <a:r>
              <a:rPr lang="en-US" sz="2400" dirty="0"/>
              <a:t>:		</a:t>
            </a:r>
            <a:r>
              <a:rPr lang="en-US" sz="2400" b="1" dirty="0"/>
              <a:t>Sol </a:t>
            </a:r>
            <a:r>
              <a:rPr lang="en-US" sz="2400" b="1" dirty="0" err="1"/>
              <a:t>i</a:t>
            </a:r>
            <a:r>
              <a:rPr lang="en-US" sz="2400" b="1" dirty="0"/>
              <a:t> </a:t>
            </a:r>
            <a:r>
              <a:rPr lang="en-US" sz="2400" b="1" dirty="0" err="1"/>
              <a:t>bygg</a:t>
            </a:r>
            <a:r>
              <a:rPr lang="en-US" sz="2400" b="1" dirty="0"/>
              <a:t>!</a:t>
            </a:r>
          </a:p>
          <a:p>
            <a:pPr marL="0" indent="0">
              <a:buNone/>
            </a:pPr>
            <a:r>
              <a:rPr lang="en-US" sz="2400" dirty="0"/>
              <a:t>			</a:t>
            </a:r>
            <a:r>
              <a:rPr lang="en-US" sz="2400" dirty="0" err="1"/>
              <a:t>Integrerte</a:t>
            </a:r>
            <a:r>
              <a:rPr lang="en-US" sz="2400" dirty="0"/>
              <a:t> </a:t>
            </a:r>
            <a:r>
              <a:rPr lang="en-US" sz="2400" dirty="0" err="1"/>
              <a:t>løsninger</a:t>
            </a:r>
            <a:r>
              <a:rPr lang="en-US" sz="2400" dirty="0"/>
              <a:t> (Agri-PV, FPV, BIPV…)</a:t>
            </a:r>
          </a:p>
          <a:p>
            <a:pPr marL="0" indent="0">
              <a:buNone/>
            </a:pPr>
            <a:r>
              <a:rPr lang="en-US" sz="2400" dirty="0"/>
              <a:t>			</a:t>
            </a:r>
            <a:r>
              <a:rPr lang="en-US" sz="2400" dirty="0" err="1"/>
              <a:t>Flerbruk</a:t>
            </a:r>
            <a:r>
              <a:rPr lang="en-US" sz="2400" dirty="0"/>
              <a:t> av </a:t>
            </a:r>
            <a:r>
              <a:rPr lang="en-US" sz="2400" dirty="0" err="1"/>
              <a:t>arealer</a:t>
            </a:r>
            <a:r>
              <a:rPr lang="en-US" sz="2400" dirty="0"/>
              <a:t> / </a:t>
            </a:r>
            <a:r>
              <a:rPr lang="en-US" sz="2400" dirty="0" err="1"/>
              <a:t>Grå</a:t>
            </a:r>
            <a:r>
              <a:rPr lang="en-US" sz="2400" dirty="0"/>
              <a:t> </a:t>
            </a:r>
            <a:r>
              <a:rPr lang="en-US" sz="2400" dirty="0" err="1"/>
              <a:t>arealer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pPr lvl="1" algn="just"/>
            <a:endParaRPr lang="nb-NO" sz="2800" dirty="0"/>
          </a:p>
        </p:txBody>
      </p:sp>
      <p:pic>
        <p:nvPicPr>
          <p:cNvPr id="9" name="Picture 8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FAFCF54-2856-B9A5-9882-A3A913F3EE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4" r="44352"/>
          <a:stretch/>
        </p:blipFill>
        <p:spPr>
          <a:xfrm>
            <a:off x="-240965" y="-18036"/>
            <a:ext cx="1997846" cy="6876036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ABDDEE8-F07B-DD10-C8C3-9CF52D74FE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20"/>
          <a:stretch/>
        </p:blipFill>
        <p:spPr bwMode="auto">
          <a:xfrm>
            <a:off x="8782143" y="3948738"/>
            <a:ext cx="2088311" cy="234875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8" name="Picture 2" descr="magat 1">
            <a:extLst>
              <a:ext uri="{FF2B5EF4-FFF2-40B4-BE49-F238E27FC236}">
                <a16:creationId xmlns:a16="http://schemas.microsoft.com/office/drawing/2014/main" id="{8FF2FA7D-FB52-08B6-A09C-E1365D86D1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9" r="28061"/>
          <a:stretch/>
        </p:blipFill>
        <p:spPr bwMode="auto">
          <a:xfrm>
            <a:off x="5879332" y="3948738"/>
            <a:ext cx="2061012" cy="234875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0" name="Picture 2" descr="Scaling up pioneering Agri-PV initiatives ENGIE Laborelec">
            <a:extLst>
              <a:ext uri="{FF2B5EF4-FFF2-40B4-BE49-F238E27FC236}">
                <a16:creationId xmlns:a16="http://schemas.microsoft.com/office/drawing/2014/main" id="{3ABA28A0-919E-89C7-F62B-2C901656BA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6" r="30213"/>
          <a:stretch/>
        </p:blipFill>
        <p:spPr bwMode="auto">
          <a:xfrm>
            <a:off x="2887554" y="3948739"/>
            <a:ext cx="2074663" cy="234875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AA372EE-2085-515C-A840-D0CE8A4D50A0}"/>
              </a:ext>
            </a:extLst>
          </p:cNvPr>
          <p:cNvSpPr txBox="1">
            <a:spLocks/>
          </p:cNvSpPr>
          <p:nvPr/>
        </p:nvSpPr>
        <p:spPr>
          <a:xfrm>
            <a:off x="2887554" y="3948738"/>
            <a:ext cx="2061012" cy="36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2000" dirty="0" err="1">
                <a:solidFill>
                  <a:schemeClr val="bg1"/>
                </a:solidFill>
              </a:rPr>
              <a:t>Agri</a:t>
            </a:r>
            <a:r>
              <a:rPr lang="nb-NO" sz="2000" dirty="0">
                <a:solidFill>
                  <a:schemeClr val="bg1"/>
                </a:solidFill>
              </a:rPr>
              <a:t>-PV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E3C5277-75DA-FFBD-C813-3CB061C0CE0B}"/>
              </a:ext>
            </a:extLst>
          </p:cNvPr>
          <p:cNvSpPr txBox="1">
            <a:spLocks/>
          </p:cNvSpPr>
          <p:nvPr/>
        </p:nvSpPr>
        <p:spPr>
          <a:xfrm>
            <a:off x="5879332" y="3948737"/>
            <a:ext cx="2061012" cy="417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2000" dirty="0">
                <a:solidFill>
                  <a:schemeClr val="bg1"/>
                </a:solidFill>
              </a:rPr>
              <a:t>FPV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6E16E0A-EBE5-03F5-A17C-EF0B810211E2}"/>
              </a:ext>
            </a:extLst>
          </p:cNvPr>
          <p:cNvSpPr txBox="1">
            <a:spLocks/>
          </p:cNvSpPr>
          <p:nvPr/>
        </p:nvSpPr>
        <p:spPr>
          <a:xfrm>
            <a:off x="8822767" y="3948736"/>
            <a:ext cx="2034720" cy="417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2000" dirty="0">
                <a:solidFill>
                  <a:schemeClr val="bg1"/>
                </a:solidFill>
              </a:rPr>
              <a:t>BIPV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0FB8235-8F93-41CD-A09E-FBBA11BB61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6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682E-D806-E8D2-3CA6-50FD2AE91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222" y="365125"/>
            <a:ext cx="8480578" cy="1325563"/>
          </a:xfrm>
        </p:spPr>
        <p:txBody>
          <a:bodyPr/>
          <a:lstStyle/>
          <a:p>
            <a:r>
              <a:rPr lang="nb-NO" dirty="0"/>
              <a:t>Moderne utfordringer for solbransjen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6EF4D-D31F-A3B8-6C69-480C945E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BF121-2723-4D35-ADA9-215CD054C4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90B4-2B14-1420-F406-D271AE54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Scatec,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Pixii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fld id="{E30AF5A0-43BB-4336-8627-9123B9144D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6DC4AEF-D9F8-E015-93C2-89271907C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222" y="1541125"/>
            <a:ext cx="8480579" cy="4815226"/>
          </a:xfrm>
        </p:spPr>
        <p:txBody>
          <a:bodyPr>
            <a:normAutofit/>
          </a:bodyPr>
          <a:lstStyle/>
          <a:p>
            <a:r>
              <a:rPr lang="en-US" sz="2400" dirty="0" err="1"/>
              <a:t>Utfordring</a:t>
            </a:r>
            <a:r>
              <a:rPr lang="en-US" sz="2400" dirty="0"/>
              <a:t>:		</a:t>
            </a:r>
            <a:r>
              <a:rPr lang="en-US" sz="2400" dirty="0" err="1"/>
              <a:t>Tilgang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/>
              <a:t>nett</a:t>
            </a:r>
            <a:endParaRPr lang="en-US" sz="2400" dirty="0"/>
          </a:p>
          <a:p>
            <a:r>
              <a:rPr lang="en-US" sz="2400" dirty="0" err="1"/>
              <a:t>Løsninger</a:t>
            </a:r>
            <a:r>
              <a:rPr lang="en-US" sz="2400" dirty="0"/>
              <a:t>:		</a:t>
            </a:r>
            <a:r>
              <a:rPr lang="en-US" sz="2400" dirty="0" err="1"/>
              <a:t>Nettstøttende</a:t>
            </a:r>
            <a:r>
              <a:rPr lang="en-US" sz="2400" dirty="0"/>
              <a:t> </a:t>
            </a:r>
            <a:r>
              <a:rPr lang="en-US" sz="2400" dirty="0" err="1"/>
              <a:t>solkraftverk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		Hybride </a:t>
            </a:r>
            <a:r>
              <a:rPr lang="en-US" sz="2400" dirty="0" err="1"/>
              <a:t>solkraftverk</a:t>
            </a:r>
            <a:r>
              <a:rPr lang="en-US" sz="2400" dirty="0"/>
              <a:t> / </a:t>
            </a:r>
            <a:r>
              <a:rPr lang="en-US" sz="2400" b="1" dirty="0" err="1"/>
              <a:t>Batterisystemer</a:t>
            </a:r>
            <a:r>
              <a:rPr lang="en-US" sz="2400" b="1" dirty="0"/>
              <a:t>!</a:t>
            </a:r>
            <a:endParaRPr lang="nb-NO" sz="2800" b="1" dirty="0"/>
          </a:p>
        </p:txBody>
      </p:sp>
      <p:pic>
        <p:nvPicPr>
          <p:cNvPr id="9" name="Picture 8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FAFCF54-2856-B9A5-9882-A3A913F3EE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4" r="44352"/>
          <a:stretch/>
        </p:blipFill>
        <p:spPr>
          <a:xfrm>
            <a:off x="-240965" y="-18036"/>
            <a:ext cx="1997846" cy="6876036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9C29B0C5-D110-253E-555F-722B4677E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9" r="355"/>
          <a:stretch/>
        </p:blipFill>
        <p:spPr bwMode="auto">
          <a:xfrm>
            <a:off x="1744850" y="3499218"/>
            <a:ext cx="5216306" cy="294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1E635E-08F2-66B2-9DCD-E2AE22630D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BAE04CD-F54C-F4D6-146F-099A3C280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941" y="3499217"/>
            <a:ext cx="5239059" cy="294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88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6EF4D-D31F-A3B8-6C69-480C945E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BF121-2723-4D35-ADA9-215CD054C4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FAFCF54-2856-B9A5-9882-A3A913F3EE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4" r="44352"/>
          <a:stretch/>
        </p:blipFill>
        <p:spPr>
          <a:xfrm>
            <a:off x="-240965" y="-18036"/>
            <a:ext cx="1997846" cy="6876036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9C29B0C5-D110-253E-555F-722B4677E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5" r="610"/>
          <a:stretch/>
        </p:blipFill>
        <p:spPr bwMode="auto">
          <a:xfrm>
            <a:off x="1756880" y="0"/>
            <a:ext cx="104351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1E635E-08F2-66B2-9DCD-E2AE22630D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  <p:pic>
        <p:nvPicPr>
          <p:cNvPr id="1026" name="Picture 2" descr="Scatec launches new logo and profile and changes ticker to ...">
            <a:extLst>
              <a:ext uri="{FF2B5EF4-FFF2-40B4-BE49-F238E27FC236}">
                <a16:creationId xmlns:a16="http://schemas.microsoft.com/office/drawing/2014/main" id="{3B38901D-386F-DB34-9228-2EB4B61C8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5164" y="730248"/>
            <a:ext cx="1503948" cy="140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708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682E-D806-E8D2-3CA6-50FD2AE91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222" y="365125"/>
            <a:ext cx="8480578" cy="1325563"/>
          </a:xfrm>
        </p:spPr>
        <p:txBody>
          <a:bodyPr/>
          <a:lstStyle/>
          <a:p>
            <a:r>
              <a:rPr lang="nb-NO" dirty="0"/>
              <a:t>Moderne utfordringer for solbransjen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6EF4D-D31F-A3B8-6C69-480C945E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BF121-2723-4D35-ADA9-215CD054C4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6DC4AEF-D9F8-E015-93C2-89271907C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222" y="1541125"/>
            <a:ext cx="8809441" cy="4815226"/>
          </a:xfrm>
        </p:spPr>
        <p:txBody>
          <a:bodyPr>
            <a:normAutofit/>
          </a:bodyPr>
          <a:lstStyle/>
          <a:p>
            <a:r>
              <a:rPr lang="en-US" sz="2400" dirty="0" err="1"/>
              <a:t>Utfording</a:t>
            </a:r>
            <a:r>
              <a:rPr lang="en-US" sz="2400" dirty="0"/>
              <a:t>		</a:t>
            </a:r>
            <a:r>
              <a:rPr lang="en-US" sz="2400" b="1" dirty="0"/>
              <a:t>FART!</a:t>
            </a:r>
            <a:r>
              <a:rPr lang="en-US" sz="2400" dirty="0"/>
              <a:t> (</a:t>
            </a:r>
            <a:r>
              <a:rPr lang="en-US" sz="2400" dirty="0" err="1"/>
              <a:t>Skalerbarhet</a:t>
            </a:r>
            <a:r>
              <a:rPr lang="en-US" sz="2400" dirty="0"/>
              <a:t>)</a:t>
            </a:r>
          </a:p>
          <a:p>
            <a:r>
              <a:rPr lang="en-US" sz="2400" dirty="0"/>
              <a:t>Løsning:		</a:t>
            </a:r>
            <a:r>
              <a:rPr lang="en-US" sz="2400" dirty="0" err="1"/>
              <a:t>Digitalisering</a:t>
            </a:r>
            <a:r>
              <a:rPr lang="en-US" sz="2400" dirty="0"/>
              <a:t>… </a:t>
            </a:r>
          </a:p>
          <a:p>
            <a:pPr marL="0" indent="0">
              <a:buNone/>
            </a:pPr>
            <a:r>
              <a:rPr lang="en-US" sz="2000" dirty="0"/>
              <a:t>			…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produksjon</a:t>
            </a:r>
            <a:r>
              <a:rPr lang="en-US" sz="2000" dirty="0"/>
              <a:t> av </a:t>
            </a:r>
            <a:r>
              <a:rPr lang="en-US" sz="2000" dirty="0" err="1"/>
              <a:t>materialer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komponenter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			…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prosjektutvikling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bygging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			…</a:t>
            </a:r>
            <a:r>
              <a:rPr lang="en-US" sz="2000" dirty="0" err="1"/>
              <a:t>i</a:t>
            </a:r>
            <a:r>
              <a:rPr lang="en-US" sz="2000" dirty="0"/>
              <a:t> drift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vedlikehold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			…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markedsoperasjoner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kontroll</a:t>
            </a:r>
            <a:endParaRPr lang="en-US" sz="2000" dirty="0"/>
          </a:p>
          <a:p>
            <a:pPr lvl="1" algn="just"/>
            <a:endParaRPr lang="nb-NO" sz="2800" dirty="0"/>
          </a:p>
        </p:txBody>
      </p:sp>
      <p:pic>
        <p:nvPicPr>
          <p:cNvPr id="9" name="Picture 8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FAFCF54-2856-B9A5-9882-A3A913F3EE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4" r="44352"/>
          <a:stretch/>
        </p:blipFill>
        <p:spPr>
          <a:xfrm>
            <a:off x="-240965" y="-18036"/>
            <a:ext cx="1997846" cy="68760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A9B2F6-E25D-2040-2180-DC39370FA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BE0108E-2821-4CB2-E5A6-825F3C099210}"/>
              </a:ext>
            </a:extLst>
          </p:cNvPr>
          <p:cNvGrpSpPr/>
          <p:nvPr/>
        </p:nvGrpSpPr>
        <p:grpSpPr>
          <a:xfrm>
            <a:off x="-240966" y="2592925"/>
            <a:ext cx="7640881" cy="4265484"/>
            <a:chOff x="-240966" y="2592925"/>
            <a:chExt cx="7640881" cy="4265484"/>
          </a:xfrm>
        </p:grpSpPr>
        <p:pic>
          <p:nvPicPr>
            <p:cNvPr id="3" name="Content Placeholder 6" descr="A graph of a graph&#10;&#10;Description automatically generated with medium confidence">
              <a:extLst>
                <a:ext uri="{FF2B5EF4-FFF2-40B4-BE49-F238E27FC236}">
                  <a16:creationId xmlns:a16="http://schemas.microsoft.com/office/drawing/2014/main" id="{7925CB0B-1A74-5106-5F45-7C98FC724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92232" y="4019550"/>
              <a:ext cx="2207683" cy="2838450"/>
            </a:xfrm>
            <a:prstGeom prst="rect">
              <a:avLst/>
            </a:prstGeom>
          </p:spPr>
        </p:pic>
        <p:pic>
          <p:nvPicPr>
            <p:cNvPr id="5" name="Picture 4" descr="A screenshot of a computer screen&#10;&#10;Description automatically generated">
              <a:extLst>
                <a:ext uri="{FF2B5EF4-FFF2-40B4-BE49-F238E27FC236}">
                  <a16:creationId xmlns:a16="http://schemas.microsoft.com/office/drawing/2014/main" id="{FD4A1FBF-FC2A-C11E-2CA9-7F7D2D1BD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0765" r="14542"/>
            <a:stretch>
              <a:fillRect/>
            </a:stretch>
          </p:blipFill>
          <p:spPr>
            <a:xfrm>
              <a:off x="-240966" y="2592925"/>
              <a:ext cx="5416215" cy="4265484"/>
            </a:xfrm>
            <a:prstGeom prst="rect">
              <a:avLst/>
            </a:prstGeom>
          </p:spPr>
        </p:pic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90B4-2B14-1420-F406-D271AE54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t>Nygård et al – IFE (2024)  </a:t>
            </a:r>
            <a:fld id="{E30AF5A0-43BB-4336-8627-9123B9144D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27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682E-D806-E8D2-3CA6-50FD2AE91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222" y="365125"/>
            <a:ext cx="8480578" cy="1325563"/>
          </a:xfrm>
        </p:spPr>
        <p:txBody>
          <a:bodyPr/>
          <a:lstStyle/>
          <a:p>
            <a:r>
              <a:rPr lang="nb-NO" dirty="0"/>
              <a:t>Moderne utfordringer for solbransjen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6EF4D-D31F-A3B8-6C69-480C945E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BF121-2723-4D35-ADA9-215CD054C4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90B4-2B14-1420-F406-D271AE54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0AF5A0-43BB-4336-8627-9123B9144D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6DC4AEF-D9F8-E015-93C2-89271907C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222" y="1541125"/>
            <a:ext cx="8480579" cy="4815226"/>
          </a:xfrm>
        </p:spPr>
        <p:txBody>
          <a:bodyPr>
            <a:normAutofit/>
          </a:bodyPr>
          <a:lstStyle/>
          <a:p>
            <a:r>
              <a:rPr lang="en-US" sz="2400" dirty="0" err="1"/>
              <a:t>Utfordring</a:t>
            </a:r>
            <a:r>
              <a:rPr lang="en-US" sz="2400" dirty="0"/>
              <a:t>:		     </a:t>
            </a:r>
            <a:r>
              <a:rPr lang="en-US" sz="2400" b="1" dirty="0" err="1"/>
              <a:t>Aksept</a:t>
            </a:r>
            <a:r>
              <a:rPr lang="en-US" sz="2400" b="1" dirty="0"/>
              <a:t>!</a:t>
            </a:r>
          </a:p>
          <a:p>
            <a:endParaRPr lang="en-US" sz="2400" dirty="0"/>
          </a:p>
          <a:p>
            <a:pPr lvl="1" algn="just"/>
            <a:endParaRPr lang="nb-NO" sz="2800" dirty="0"/>
          </a:p>
        </p:txBody>
      </p:sp>
      <p:pic>
        <p:nvPicPr>
          <p:cNvPr id="9" name="Picture 8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FAFCF54-2856-B9A5-9882-A3A913F3EE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4" r="44352"/>
          <a:stretch/>
        </p:blipFill>
        <p:spPr>
          <a:xfrm>
            <a:off x="-240965" y="-18036"/>
            <a:ext cx="1997846" cy="687603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4EEE809-A8C7-C989-700E-23710E232CCF}"/>
              </a:ext>
            </a:extLst>
          </p:cNvPr>
          <p:cNvGrpSpPr/>
          <p:nvPr/>
        </p:nvGrpSpPr>
        <p:grpSpPr>
          <a:xfrm>
            <a:off x="4064595" y="1997498"/>
            <a:ext cx="5044005" cy="4808375"/>
            <a:chOff x="4064595" y="1997498"/>
            <a:chExt cx="5044005" cy="480837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C2B70A8-254D-A4A7-FB37-A5650815B613}"/>
                </a:ext>
              </a:extLst>
            </p:cNvPr>
            <p:cNvSpPr/>
            <p:nvPr/>
          </p:nvSpPr>
          <p:spPr>
            <a:xfrm rot="18220618">
              <a:off x="4064595" y="1997498"/>
              <a:ext cx="3060948" cy="306094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/>
                <a:t>BÆREKRAFTIG</a:t>
              </a:r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09DB864-C013-27B7-9852-9342E7DA3E81}"/>
                </a:ext>
              </a:extLst>
            </p:cNvPr>
            <p:cNvSpPr/>
            <p:nvPr/>
          </p:nvSpPr>
          <p:spPr>
            <a:xfrm rot="3331713">
              <a:off x="6047652" y="2037707"/>
              <a:ext cx="3060948" cy="306094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/>
                <a:t>BILLIG</a:t>
              </a:r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A3011D6-6D64-E6E2-B116-AA3056A2F922}"/>
                </a:ext>
              </a:extLst>
            </p:cNvPr>
            <p:cNvSpPr/>
            <p:nvPr/>
          </p:nvSpPr>
          <p:spPr>
            <a:xfrm>
              <a:off x="5003514" y="3744925"/>
              <a:ext cx="3060948" cy="306094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/>
                <a:t>SIKKERT</a:t>
              </a:r>
              <a:endParaRPr lang="en-US" dirty="0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7BFEF39-5963-2431-6D99-23BB31FA4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682E-D806-E8D2-3CA6-50FD2AE91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222" y="365125"/>
            <a:ext cx="8480578" cy="1325563"/>
          </a:xfrm>
        </p:spPr>
        <p:txBody>
          <a:bodyPr/>
          <a:lstStyle/>
          <a:p>
            <a:r>
              <a:rPr lang="nb-NO" dirty="0"/>
              <a:t>Veien mot 2030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6EF4D-D31F-A3B8-6C69-480C945E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BF121-2723-4D35-ADA9-215CD054C4B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10/13/2025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FAFCF54-2856-B9A5-9882-A3A913F3EE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6" r="44352"/>
          <a:stretch/>
        </p:blipFill>
        <p:spPr>
          <a:xfrm>
            <a:off x="-1" y="-18036"/>
            <a:ext cx="1756881" cy="68760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840AB9-54E1-1B7F-249B-C1FC3EBE7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E4CC14F-C11E-4F5E-DC5E-809A39DA4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222" y="1541125"/>
            <a:ext cx="9095890" cy="4815226"/>
          </a:xfrm>
        </p:spPr>
        <p:txBody>
          <a:bodyPr>
            <a:normAutofit/>
          </a:bodyPr>
          <a:lstStyle/>
          <a:p>
            <a:r>
              <a:rPr lang="en-GB" sz="2000" dirty="0" err="1">
                <a:solidFill>
                  <a:srgbClr val="000000"/>
                </a:solidFill>
              </a:rPr>
              <a:t>Fortsatt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svært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rask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utbygging</a:t>
            </a:r>
            <a:endParaRPr lang="en-GB" sz="2000" dirty="0">
              <a:solidFill>
                <a:srgbClr val="000000"/>
              </a:solidFill>
            </a:endParaRPr>
          </a:p>
          <a:p>
            <a:pPr lvl="1"/>
            <a:r>
              <a:rPr lang="en-GB" sz="1800" dirty="0" err="1">
                <a:solidFill>
                  <a:srgbClr val="000000"/>
                </a:solidFill>
              </a:rPr>
              <a:t>Prispress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i</a:t>
            </a:r>
            <a:r>
              <a:rPr lang="en-GB" sz="1800" dirty="0">
                <a:solidFill>
                  <a:srgbClr val="000000"/>
                </a:solidFill>
              </a:rPr>
              <a:t> hele </a:t>
            </a:r>
            <a:r>
              <a:rPr lang="en-GB" sz="1800" dirty="0" err="1">
                <a:solidFill>
                  <a:srgbClr val="000000"/>
                </a:solidFill>
              </a:rPr>
              <a:t>verdikjeden</a:t>
            </a:r>
            <a:endParaRPr lang="en-GB" sz="1800" dirty="0">
              <a:solidFill>
                <a:srgbClr val="000000"/>
              </a:solidFill>
            </a:endParaRPr>
          </a:p>
          <a:p>
            <a:pPr lvl="1"/>
            <a:r>
              <a:rPr lang="en-GB" sz="1800" dirty="0">
                <a:solidFill>
                  <a:srgbClr val="000000"/>
                </a:solidFill>
              </a:rPr>
              <a:t>Fra 3 </a:t>
            </a:r>
            <a:r>
              <a:rPr lang="en-GB" sz="1800" dirty="0" err="1">
                <a:solidFill>
                  <a:srgbClr val="000000"/>
                </a:solidFill>
              </a:rPr>
              <a:t>til</a:t>
            </a:r>
            <a:r>
              <a:rPr lang="en-GB" sz="1800" dirty="0">
                <a:solidFill>
                  <a:srgbClr val="000000"/>
                </a:solidFill>
              </a:rPr>
              <a:t> over 5 nye </a:t>
            </a:r>
            <a:r>
              <a:rPr lang="en-GB" sz="1800" dirty="0" err="1">
                <a:solidFill>
                  <a:srgbClr val="000000"/>
                </a:solidFill>
              </a:rPr>
              <a:t>TW</a:t>
            </a:r>
            <a:r>
              <a:rPr lang="en-GB" sz="1800" baseline="-25000" dirty="0" err="1">
                <a:solidFill>
                  <a:srgbClr val="000000"/>
                </a:solidFill>
              </a:rPr>
              <a:t>p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fra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inngangen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til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i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år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og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frem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til</a:t>
            </a:r>
            <a:r>
              <a:rPr lang="en-GB" sz="1800" dirty="0">
                <a:solidFill>
                  <a:srgbClr val="000000"/>
                </a:solidFill>
              </a:rPr>
              <a:t> 2030…</a:t>
            </a:r>
          </a:p>
          <a:p>
            <a:pPr lvl="1"/>
            <a:r>
              <a:rPr lang="en-GB" sz="1800" dirty="0">
                <a:solidFill>
                  <a:srgbClr val="000000"/>
                </a:solidFill>
              </a:rPr>
              <a:t>…</a:t>
            </a:r>
            <a:r>
              <a:rPr lang="en-GB" sz="1800" dirty="0" err="1">
                <a:solidFill>
                  <a:srgbClr val="000000"/>
                </a:solidFill>
              </a:rPr>
              <a:t>som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tilsvarer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investeringer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fra</a:t>
            </a:r>
            <a:r>
              <a:rPr lang="en-GB" sz="1800" dirty="0">
                <a:solidFill>
                  <a:srgbClr val="000000"/>
                </a:solidFill>
              </a:rPr>
              <a:t> 20 000 </a:t>
            </a:r>
            <a:r>
              <a:rPr lang="en-GB" sz="1800" dirty="0" err="1">
                <a:solidFill>
                  <a:srgbClr val="000000"/>
                </a:solidFill>
              </a:rPr>
              <a:t>milliarder</a:t>
            </a:r>
            <a:r>
              <a:rPr lang="en-GB" sz="1800" dirty="0">
                <a:solidFill>
                  <a:srgbClr val="000000"/>
                </a:solidFill>
              </a:rPr>
              <a:t> NOK</a:t>
            </a:r>
          </a:p>
          <a:p>
            <a:pPr lvl="1"/>
            <a:r>
              <a:rPr lang="en-GB" sz="1800" dirty="0">
                <a:solidFill>
                  <a:srgbClr val="000000"/>
                </a:solidFill>
              </a:rPr>
              <a:t>80% </a:t>
            </a:r>
            <a:r>
              <a:rPr lang="en-GB" sz="1800" dirty="0" err="1">
                <a:solidFill>
                  <a:srgbClr val="000000"/>
                </a:solidFill>
              </a:rPr>
              <a:t>av</a:t>
            </a:r>
            <a:r>
              <a:rPr lang="en-GB" sz="1800" dirty="0">
                <a:solidFill>
                  <a:srgbClr val="000000"/>
                </a:solidFill>
              </a:rPr>
              <a:t> all </a:t>
            </a:r>
            <a:r>
              <a:rPr lang="en-GB" sz="1800" dirty="0" err="1">
                <a:solidFill>
                  <a:srgbClr val="000000"/>
                </a:solidFill>
              </a:rPr>
              <a:t>ny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fornybarkapasitet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frem</a:t>
            </a:r>
            <a:r>
              <a:rPr lang="en-GB" sz="1800" dirty="0">
                <a:solidFill>
                  <a:srgbClr val="000000"/>
                </a:solidFill>
              </a:rPr>
              <a:t> mot 2030</a:t>
            </a:r>
          </a:p>
          <a:p>
            <a:endParaRPr lang="en-GB" sz="2000" dirty="0">
              <a:solidFill>
                <a:srgbClr val="000000"/>
              </a:solidFill>
            </a:endParaRPr>
          </a:p>
          <a:p>
            <a:r>
              <a:rPr lang="en-GB" sz="2000" dirty="0" err="1">
                <a:solidFill>
                  <a:srgbClr val="000000"/>
                </a:solidFill>
              </a:rPr>
              <a:t>Batterier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rulles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ut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i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ekstremt</a:t>
            </a:r>
            <a:r>
              <a:rPr lang="en-GB" sz="2000" dirty="0">
                <a:solidFill>
                  <a:srgbClr val="000000"/>
                </a:solidFill>
              </a:rPr>
              <a:t> tempo!</a:t>
            </a:r>
          </a:p>
          <a:p>
            <a:pPr lvl="1"/>
            <a:r>
              <a:rPr lang="en-GB" sz="1800" dirty="0" err="1">
                <a:solidFill>
                  <a:srgbClr val="000000"/>
                </a:solidFill>
              </a:rPr>
              <a:t>Fleksibilitet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og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lønnsomhet</a:t>
            </a:r>
            <a:endParaRPr lang="en-GB" sz="1800" dirty="0">
              <a:solidFill>
                <a:srgbClr val="000000"/>
              </a:solidFill>
            </a:endParaRPr>
          </a:p>
          <a:p>
            <a:pPr lvl="1"/>
            <a:r>
              <a:rPr lang="en-GB" sz="1800" dirty="0">
                <a:solidFill>
                  <a:srgbClr val="000000"/>
                </a:solidFill>
              </a:rPr>
              <a:t>Nett </a:t>
            </a:r>
            <a:r>
              <a:rPr lang="en-GB" sz="1800" dirty="0" err="1">
                <a:solidFill>
                  <a:srgbClr val="000000"/>
                </a:solidFill>
              </a:rPr>
              <a:t>vil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endres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i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sanntid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i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årene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som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  <a:r>
              <a:rPr lang="en-GB" sz="1800" dirty="0" err="1">
                <a:solidFill>
                  <a:srgbClr val="000000"/>
                </a:solidFill>
              </a:rPr>
              <a:t>kommer</a:t>
            </a:r>
            <a:endParaRPr lang="en-GB" sz="1800" dirty="0">
              <a:solidFill>
                <a:srgbClr val="000000"/>
              </a:solidFill>
            </a:endParaRPr>
          </a:p>
          <a:p>
            <a:endParaRPr lang="en-GB" sz="2000" dirty="0">
              <a:solidFill>
                <a:srgbClr val="000000"/>
              </a:solidFill>
            </a:endParaRPr>
          </a:p>
          <a:p>
            <a:r>
              <a:rPr lang="en-GB" sz="2000" dirty="0">
                <a:solidFill>
                  <a:srgbClr val="000000"/>
                </a:solidFill>
              </a:rPr>
              <a:t>Store </a:t>
            </a:r>
            <a:r>
              <a:rPr lang="en-GB" sz="2000" dirty="0" err="1">
                <a:solidFill>
                  <a:srgbClr val="000000"/>
                </a:solidFill>
              </a:rPr>
              <a:t>muligheter</a:t>
            </a:r>
            <a:r>
              <a:rPr lang="en-GB" sz="2000" dirty="0">
                <a:solidFill>
                  <a:srgbClr val="000000"/>
                </a:solidFill>
              </a:rPr>
              <a:t> for </a:t>
            </a:r>
            <a:r>
              <a:rPr lang="en-GB" sz="2000" dirty="0" err="1">
                <a:solidFill>
                  <a:srgbClr val="000000"/>
                </a:solidFill>
              </a:rPr>
              <a:t>internasjonalt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rettet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norsk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næringsliv</a:t>
            </a:r>
            <a:endParaRPr lang="en-GB" sz="2000" dirty="0">
              <a:solidFill>
                <a:srgbClr val="000000"/>
              </a:solidFill>
            </a:endParaRPr>
          </a:p>
          <a:p>
            <a:endParaRPr lang="en-GB" sz="2000" dirty="0">
              <a:solidFill>
                <a:srgbClr val="000000"/>
              </a:solidFill>
            </a:endParaRPr>
          </a:p>
          <a:p>
            <a:r>
              <a:rPr lang="en-GB" sz="2000" dirty="0">
                <a:solidFill>
                  <a:srgbClr val="000000"/>
                </a:solidFill>
              </a:rPr>
              <a:t>8 TWh </a:t>
            </a:r>
            <a:r>
              <a:rPr lang="en-GB" sz="2000" dirty="0" err="1">
                <a:solidFill>
                  <a:srgbClr val="000000"/>
                </a:solidFill>
              </a:rPr>
              <a:t>i</a:t>
            </a:r>
            <a:r>
              <a:rPr lang="en-GB" sz="2000" dirty="0">
                <a:solidFill>
                  <a:srgbClr val="000000"/>
                </a:solidFill>
              </a:rPr>
              <a:t> Norge?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7D095AF-7E69-1530-5AA2-E9D06B1B2AD3}"/>
              </a:ext>
            </a:extLst>
          </p:cNvPr>
          <p:cNvGrpSpPr/>
          <p:nvPr/>
        </p:nvGrpSpPr>
        <p:grpSpPr>
          <a:xfrm>
            <a:off x="4946650" y="2705100"/>
            <a:ext cx="7245350" cy="4230553"/>
            <a:chOff x="5544706" y="2819401"/>
            <a:chExt cx="6532994" cy="3627877"/>
          </a:xfrm>
          <a:solidFill>
            <a:schemeClr val="bg1"/>
          </a:solidFill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D5E3EAB-68EE-4A51-46A4-B2E96D075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44706" y="2819401"/>
              <a:ext cx="6532994" cy="3442958"/>
            </a:xfrm>
            <a:prstGeom prst="rect">
              <a:avLst/>
            </a:prstGeom>
            <a:grpFill/>
          </p:spPr>
        </p:pic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CF3E29D8-2384-C8D8-9D77-5AC5DEFFAC9E}"/>
                </a:ext>
              </a:extLst>
            </p:cNvPr>
            <p:cNvSpPr txBox="1">
              <a:spLocks/>
            </p:cNvSpPr>
            <p:nvPr/>
          </p:nvSpPr>
          <p:spPr>
            <a:xfrm>
              <a:off x="10757528" y="5527394"/>
              <a:ext cx="1067047" cy="369839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nb-NO" sz="1200" dirty="0"/>
                <a:t>~50 </a:t>
              </a:r>
              <a:r>
                <a:rPr lang="nb-NO" sz="1200" dirty="0" err="1"/>
                <a:t>MW</a:t>
              </a:r>
              <a:r>
                <a:rPr lang="nb-NO" sz="1200" baseline="-25000" dirty="0" err="1"/>
                <a:t>p</a:t>
              </a:r>
              <a:endParaRPr lang="nb-NO" sz="1200" baseline="-25000" dirty="0"/>
            </a:p>
            <a:p>
              <a:pPr algn="ctr"/>
              <a:r>
                <a:rPr lang="nb-NO" sz="1200" dirty="0"/>
                <a:t>(så langt…)</a:t>
              </a:r>
              <a:endParaRPr lang="en-US" sz="1200" dirty="0"/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815D943C-AE5D-0E33-0F2F-11501912140A}"/>
                </a:ext>
              </a:extLst>
            </p:cNvPr>
            <p:cNvSpPr txBox="1">
              <a:spLocks/>
            </p:cNvSpPr>
            <p:nvPr/>
          </p:nvSpPr>
          <p:spPr>
            <a:xfrm>
              <a:off x="9207881" y="5527394"/>
              <a:ext cx="1067047" cy="369839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nb-NO" sz="1200" dirty="0"/>
                <a:t>+174 </a:t>
              </a:r>
              <a:r>
                <a:rPr lang="nb-NO" sz="1200" dirty="0" err="1"/>
                <a:t>MW</a:t>
              </a:r>
              <a:r>
                <a:rPr lang="nb-NO" sz="1200" baseline="-25000" dirty="0" err="1"/>
                <a:t>p</a:t>
              </a:r>
              <a:endParaRPr lang="nb-NO" sz="1200" baseline="-25000" dirty="0"/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A452B6F5-C40B-11F8-D202-2796C31EE695}"/>
                </a:ext>
              </a:extLst>
            </p:cNvPr>
            <p:cNvSpPr txBox="1">
              <a:spLocks/>
            </p:cNvSpPr>
            <p:nvPr/>
          </p:nvSpPr>
          <p:spPr>
            <a:xfrm>
              <a:off x="7624995" y="5527394"/>
              <a:ext cx="1067047" cy="369839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nb-NO" sz="1200" dirty="0"/>
                <a:t>+300 </a:t>
              </a:r>
              <a:r>
                <a:rPr lang="nb-NO" sz="1200" dirty="0" err="1"/>
                <a:t>MW</a:t>
              </a:r>
              <a:r>
                <a:rPr lang="nb-NO" sz="1200" baseline="-25000" dirty="0" err="1"/>
                <a:t>p</a:t>
              </a:r>
              <a:endParaRPr lang="nb-NO" sz="1200" baseline="-25000" dirty="0"/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30C96501-D676-6FEA-EA0B-50A0B5DE5F76}"/>
                </a:ext>
              </a:extLst>
            </p:cNvPr>
            <p:cNvSpPr txBox="1">
              <a:spLocks/>
            </p:cNvSpPr>
            <p:nvPr/>
          </p:nvSpPr>
          <p:spPr>
            <a:xfrm>
              <a:off x="6061633" y="6077439"/>
              <a:ext cx="1067047" cy="369839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nb-NO" sz="1200" dirty="0"/>
                <a:t>2022</a:t>
              </a:r>
              <a:endParaRPr lang="nb-NO" sz="1200" baseline="-25000" dirty="0"/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C83EE469-3F61-044E-7C96-77F82ACBCE1B}"/>
                </a:ext>
              </a:extLst>
            </p:cNvPr>
            <p:cNvSpPr txBox="1">
              <a:spLocks/>
            </p:cNvSpPr>
            <p:nvPr/>
          </p:nvSpPr>
          <p:spPr>
            <a:xfrm>
              <a:off x="7645607" y="6077439"/>
              <a:ext cx="1067047" cy="369839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nb-NO" sz="1200" dirty="0"/>
                <a:t>2023</a:t>
              </a:r>
              <a:endParaRPr lang="nb-NO" sz="1200" baseline="-25000" dirty="0"/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0B5A9A45-0F8B-FE13-6FC1-41AB40C2E80C}"/>
                </a:ext>
              </a:extLst>
            </p:cNvPr>
            <p:cNvSpPr txBox="1">
              <a:spLocks/>
            </p:cNvSpPr>
            <p:nvPr/>
          </p:nvSpPr>
          <p:spPr>
            <a:xfrm>
              <a:off x="9207880" y="6077438"/>
              <a:ext cx="1067047" cy="369839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nb-NO" sz="1200" dirty="0"/>
                <a:t>2024</a:t>
              </a:r>
              <a:endParaRPr lang="nb-NO" sz="1200" baseline="-25000" dirty="0"/>
            </a:p>
          </p:txBody>
        </p:sp>
        <p:sp>
          <p:nvSpPr>
            <p:cNvPr id="25" name="Title 1">
              <a:extLst>
                <a:ext uri="{FF2B5EF4-FFF2-40B4-BE49-F238E27FC236}">
                  <a16:creationId xmlns:a16="http://schemas.microsoft.com/office/drawing/2014/main" id="{2827792B-F925-098A-A7CA-D32A95921518}"/>
                </a:ext>
              </a:extLst>
            </p:cNvPr>
            <p:cNvSpPr txBox="1">
              <a:spLocks/>
            </p:cNvSpPr>
            <p:nvPr/>
          </p:nvSpPr>
          <p:spPr>
            <a:xfrm>
              <a:off x="10791854" y="6077438"/>
              <a:ext cx="1067047" cy="369839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nb-NO" sz="1200" dirty="0"/>
                <a:t>2025</a:t>
              </a:r>
              <a:endParaRPr lang="nb-NO" sz="1200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6785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1" descr="A solar panel with clouds reflected in it&#10;&#10;Description automatically generated">
            <a:extLst>
              <a:ext uri="{FF2B5EF4-FFF2-40B4-BE49-F238E27FC236}">
                <a16:creationId xmlns:a16="http://schemas.microsoft.com/office/drawing/2014/main" id="{C13AD6B8-A2B1-1A32-7FAB-E42ACC139D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7" r="21000" b="139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5EC95B-415C-B71C-6D52-E987827BFC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79" y="3975101"/>
            <a:ext cx="11232991" cy="971549"/>
          </a:xfrm>
        </p:spPr>
        <p:txBody>
          <a:bodyPr>
            <a:noAutofit/>
          </a:bodyPr>
          <a:lstStyle/>
          <a:p>
            <a:r>
              <a:rPr lang="nb-NO" sz="4800" dirty="0">
                <a:solidFill>
                  <a:schemeClr val="bg1"/>
                </a:solidFill>
              </a:rPr>
              <a:t>Tusen takk for oppmerksomheten!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1A74A4-A04B-9E7D-9EE6-3FD4C9D52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165" y="91360"/>
            <a:ext cx="1503947" cy="5475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A28A7E-481D-3C1D-3FAE-6803C19EB8B0}"/>
              </a:ext>
            </a:extLst>
          </p:cNvPr>
          <p:cNvSpPr/>
          <p:nvPr/>
        </p:nvSpPr>
        <p:spPr>
          <a:xfrm>
            <a:off x="347241" y="520861"/>
            <a:ext cx="1122744" cy="3946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519975C8-47D3-8902-8DDE-0FFD3148A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Why solar power (PV) is leading the green transition and how R&amp;D can contribute - An introduction to the research centers FME SUSOLTECH and FME SOLAR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482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523</Words>
  <Application>Microsoft Office PowerPoint</Application>
  <PresentationFormat>Widescreen</PresentationFormat>
  <Paragraphs>101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PowerPoint Presentation</vt:lpstr>
      <vt:lpstr>En bransje i RASK vekst!</vt:lpstr>
      <vt:lpstr>Verdens billigste kWh</vt:lpstr>
      <vt:lpstr>Hva betyr dette?</vt:lpstr>
      <vt:lpstr>Ferske milepæler for solbransjen</vt:lpstr>
      <vt:lpstr>PowerPoint Presentation</vt:lpstr>
      <vt:lpstr>Dagens utfordringer for solbransjen</vt:lpstr>
      <vt:lpstr>Moderne utfordringer for solbransjen</vt:lpstr>
      <vt:lpstr>PowerPoint Presentation</vt:lpstr>
      <vt:lpstr>Moderne utfordringer for solbransjen</vt:lpstr>
      <vt:lpstr>Moderne utfordringer for solbransjen</vt:lpstr>
      <vt:lpstr>Veien mot 2030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FME SOLAR</dc:title>
  <dc:creator>Erik Stensrud Marstein</dc:creator>
  <cp:lastModifiedBy>Erik Stensrud Marstein</cp:lastModifiedBy>
  <cp:revision>98</cp:revision>
  <dcterms:created xsi:type="dcterms:W3CDTF">2024-05-16T19:27:04Z</dcterms:created>
  <dcterms:modified xsi:type="dcterms:W3CDTF">2025-10-13T11:40:47Z</dcterms:modified>
</cp:coreProperties>
</file>