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93" d="100"/>
          <a:sy n="93" d="100"/>
        </p:scale>
        <p:origin x="34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09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8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7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25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1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690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5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8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32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64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FFBAA-1906-EE45-96E7-FD06918B7EC8}" type="datetimeFigureOut">
              <a:rPr lang="en-US" smtClean="0"/>
              <a:t>12/30/21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69A62-CDAF-9649-AA19-77F4BFA2F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66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827186-FA06-484B-87C6-FB7E98DE2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0D5B521-61DA-164B-ABB6-8BC09EA2A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4128655"/>
            <a:ext cx="4364182" cy="184265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All Florida Baptist Convention</a:t>
            </a:r>
          </a:p>
          <a:p>
            <a:r>
              <a:rPr lang="en-US" sz="2400" b="1" dirty="0">
                <a:solidFill>
                  <a:srgbClr val="FFFF00"/>
                </a:solidFill>
              </a:rPr>
              <a:t>Association Mission Strategist Can attend as a Free Gift </a:t>
            </a:r>
          </a:p>
          <a:p>
            <a:r>
              <a:rPr lang="en-US" sz="2400" b="1" dirty="0">
                <a:solidFill>
                  <a:srgbClr val="FFFF00"/>
                </a:solidFill>
              </a:rPr>
              <a:t>from </a:t>
            </a:r>
            <a:r>
              <a:rPr lang="en-US" sz="2400" b="1" i="1" dirty="0">
                <a:solidFill>
                  <a:srgbClr val="FFFF00"/>
                </a:solidFill>
              </a:rPr>
              <a:t>The Renovate Group!</a:t>
            </a:r>
          </a:p>
        </p:txBody>
      </p:sp>
    </p:spTree>
    <p:extLst>
      <p:ext uri="{BB962C8B-B14F-4D97-AF65-F5344CB8AC3E}">
        <p14:creationId xmlns:p14="http://schemas.microsoft.com/office/powerpoint/2010/main" val="48931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18</Words>
  <Application>Microsoft Macintosh PowerPoint</Application>
  <PresentationFormat>Letter Paper (8.5x11 in)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Cheyney Cheyney</dc:creator>
  <cp:lastModifiedBy>Tom Cheyney Cheyney</cp:lastModifiedBy>
  <cp:revision>2</cp:revision>
  <dcterms:created xsi:type="dcterms:W3CDTF">2021-12-30T20:47:39Z</dcterms:created>
  <dcterms:modified xsi:type="dcterms:W3CDTF">2021-12-30T20:54:12Z</dcterms:modified>
</cp:coreProperties>
</file>