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65" r:id="rId3"/>
    <p:sldId id="274" r:id="rId4"/>
    <p:sldId id="278" r:id="rId5"/>
    <p:sldId id="266" r:id="rId6"/>
    <p:sldId id="273" r:id="rId7"/>
    <p:sldId id="256" r:id="rId8"/>
    <p:sldId id="267" r:id="rId9"/>
    <p:sldId id="275" r:id="rId10"/>
    <p:sldId id="268" r:id="rId11"/>
    <p:sldId id="276" r:id="rId12"/>
    <p:sldId id="269" r:id="rId13"/>
    <p:sldId id="277" r:id="rId14"/>
    <p:sldId id="270" r:id="rId15"/>
    <p:sldId id="272" r:id="rId16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0000"/>
    <a:srgbClr val="003366"/>
    <a:srgbClr val="FFFF66"/>
    <a:srgbClr val="FFCC00"/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 autoAdjust="0"/>
    <p:restoredTop sz="94698" autoAdjust="0"/>
  </p:normalViewPr>
  <p:slideViewPr>
    <p:cSldViewPr>
      <p:cViewPr varScale="1">
        <p:scale>
          <a:sx n="66" d="100"/>
          <a:sy n="66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848659B1-517D-4338-BC7D-9C041A9CC7A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8D268B16-1388-4718-8E19-BA8F600A9B0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447800"/>
            <a:ext cx="7848600" cy="12954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0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F15883C0-D75B-4AA7-99E9-6145D4E42C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8A3D0-1DC8-412E-AF45-96E6038F3C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85800"/>
            <a:ext cx="20193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59055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9DB28-5441-4E4B-94A7-DB1213A9D2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D5BEB-7E4E-498E-9367-6BF3D0F123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3BC61-A605-4470-B02B-15D9B12AAD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37DEC-CF6C-4014-BFC2-889C20E3A9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2438400"/>
            <a:ext cx="33528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438400"/>
            <a:ext cx="33528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571BF-A574-4B65-A674-7951FF5021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F7F24-9334-4D9C-91DE-0801CEC1FB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FF36C-1814-4114-BEBE-A77D6CB154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16C55-7D11-44C9-81FF-0E7AC89FDF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FA94E-1422-4B12-90AA-74E9E8EFAB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04AC2D-96CB-4A6B-B797-75936E1C88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B675C-D75F-41B9-85AA-1CFAD31E40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06C6E-73C3-4311-97CC-917998C062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295400"/>
            <a:ext cx="19431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295400"/>
            <a:ext cx="5676900" cy="4800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4338E-A68E-4102-9DBA-DA7FB74CF0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8DCA6-7CD6-4A4E-A8A4-442904A457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245AB1-698F-4CE4-AEE9-8843C1EDF0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3281E-A86C-47E3-BA79-2DC1859F8C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6DDD4-DFB4-4A14-8297-EAD983567D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6346B-BB67-4B03-8F64-A976CCD9A9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7197B-8926-4B6F-B0F4-08F486860C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4F558-005F-4ED5-A386-F5264539BA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077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 bullet text</a:t>
            </a:r>
          </a:p>
          <a:p>
            <a:pPr lvl="2"/>
            <a:r>
              <a:rPr lang="en-US" smtClean="0"/>
              <a:t>Third level bullet text</a:t>
            </a:r>
          </a:p>
          <a:p>
            <a:pPr lvl="3"/>
            <a:r>
              <a:rPr lang="en-US" smtClean="0"/>
              <a:t> Fourth level bullet text</a:t>
            </a:r>
          </a:p>
          <a:p>
            <a:pPr lvl="4"/>
            <a:r>
              <a:rPr lang="en-US" smtClean="0"/>
              <a:t>Fifth level bullet text</a:t>
            </a:r>
          </a:p>
          <a:p>
            <a:pPr lvl="1"/>
            <a:endParaRPr lang="en-US" smtClean="0"/>
          </a:p>
          <a:p>
            <a:pPr lvl="2"/>
            <a:endParaRPr lang="en-US" smtClean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07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/>
            </a:lvl1pPr>
          </a:lstStyle>
          <a:p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/>
            </a:lvl1pPr>
          </a:lstStyle>
          <a:p>
            <a:fld id="{131494AB-97AC-49E7-8F37-C638EE98D2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2900" indent="-342900" algn="l" rtl="0" fontAlgn="base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rebuchet MS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rebuchet MS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295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2438400"/>
            <a:ext cx="6858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7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77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77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fld id="{26D765F9-399E-4719-9393-9F1D068C4C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/>
          <p:cNvPicPr>
            <a:picLocks noGrp="1" noChangeAspect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Deacon Body Check-list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077200" cy="4191000"/>
          </a:xfrm>
        </p:spPr>
        <p:txBody>
          <a:bodyPr/>
          <a:lstStyle/>
          <a:p>
            <a:r>
              <a:rPr lang="en-US"/>
              <a:t>Do we truly love each other in the Lord?</a:t>
            </a:r>
          </a:p>
          <a:p>
            <a:r>
              <a:rPr lang="en-US"/>
              <a:t>Do we possess a common vision for our deacon ministry?</a:t>
            </a:r>
          </a:p>
          <a:p>
            <a:r>
              <a:rPr lang="en-US"/>
              <a:t>Are we living out our calling as deacons on a daily basis?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Becoming the Body of Christ</a:t>
            </a:r>
          </a:p>
        </p:txBody>
      </p:sp>
      <p:pic>
        <p:nvPicPr>
          <p:cNvPr id="274436" name="Picture 4" descr="j01494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667000"/>
            <a:ext cx="2657475" cy="2895600"/>
          </a:xfrm>
          <a:prstGeom prst="rect">
            <a:avLst/>
          </a:prstGeom>
          <a:noFill/>
        </p:spPr>
      </p:pic>
      <p:pic>
        <p:nvPicPr>
          <p:cNvPr id="274439" name="Picture 7" descr="MPj038269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667000"/>
            <a:ext cx="3429000" cy="304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077200" cy="1524000"/>
          </a:xfrm>
        </p:spPr>
        <p:txBody>
          <a:bodyPr/>
          <a:lstStyle/>
          <a:p>
            <a:pPr algn="ctr"/>
            <a:r>
              <a:rPr lang="en-US"/>
              <a:t>How will we know we are unified as a church?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077200" cy="3886200"/>
          </a:xfrm>
        </p:spPr>
        <p:txBody>
          <a:bodyPr/>
          <a:lstStyle/>
          <a:p>
            <a:r>
              <a:rPr lang="en-US"/>
              <a:t>What would need to be different to make our unity more evident?</a:t>
            </a:r>
          </a:p>
          <a:p>
            <a:endParaRPr lang="en-US"/>
          </a:p>
          <a:p>
            <a:r>
              <a:rPr lang="en-US"/>
              <a:t>What would make the “world” aware of our unity?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3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3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Making a Kingdom Difference</a:t>
            </a:r>
          </a:p>
        </p:txBody>
      </p:sp>
      <p:pic>
        <p:nvPicPr>
          <p:cNvPr id="275460" name="Picture 4" descr="MPj04244160000[1]"/>
          <p:cNvPicPr>
            <a:picLocks noChangeAspect="1" noChangeArrowheads="1"/>
          </p:cNvPicPr>
          <p:nvPr/>
        </p:nvPicPr>
        <p:blipFill>
          <a:blip r:embed="rId2"/>
          <a:srcRect l="16875" t="23003"/>
          <a:stretch>
            <a:fillRect/>
          </a:stretch>
        </p:blipFill>
        <p:spPr bwMode="auto">
          <a:xfrm>
            <a:off x="838200" y="1676400"/>
            <a:ext cx="7462838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700" y="609600"/>
            <a:ext cx="4483100" cy="4510088"/>
          </a:xfrm>
          <a:prstGeom prst="rect">
            <a:avLst/>
          </a:prstGeom>
          <a:noFill/>
        </p:spPr>
      </p:pic>
      <p:pic>
        <p:nvPicPr>
          <p:cNvPr id="278531" name="Picture 3" descr="tbc_link_logo_l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5389563"/>
            <a:ext cx="2778125" cy="1239837"/>
          </a:xfrm>
          <a:prstGeom prst="rect">
            <a:avLst/>
          </a:prstGeom>
          <a:noFill/>
        </p:spPr>
      </p:pic>
      <p:sp>
        <p:nvSpPr>
          <p:cNvPr id="278532" name="Text Box 4"/>
          <p:cNvSpPr txBox="1">
            <a:spLocks noChangeArrowheads="1"/>
          </p:cNvSpPr>
          <p:nvPr/>
        </p:nvSpPr>
        <p:spPr bwMode="auto">
          <a:xfrm>
            <a:off x="228600" y="5562600"/>
            <a:ext cx="5943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>
                <a:solidFill>
                  <a:srgbClr val="00FFFF"/>
                </a:solidFill>
                <a:latin typeface="Times New Roman" pitchFamily="18" charset="0"/>
              </a:rPr>
              <a:t>Funding for this presentation provided by your faithful contributions to the Cooperative Program.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3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2625" y="609600"/>
            <a:ext cx="8080375" cy="1905000"/>
          </a:xfrm>
        </p:spPr>
        <p:txBody>
          <a:bodyPr/>
          <a:lstStyle/>
          <a:p>
            <a:r>
              <a:rPr lang="en-US" sz="4800"/>
              <a:t>What Does the Bible Say About Deacons?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7825" y="2654300"/>
            <a:ext cx="6886575" cy="374650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/>
              <a:t>Acts 6:1-7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/>
              <a:t>	</a:t>
            </a:r>
            <a:r>
              <a:rPr lang="en-US">
                <a:solidFill>
                  <a:schemeClr val="accent2"/>
                </a:solidFill>
              </a:rPr>
              <a:t>1.  What was the presenting issue that led to the calling of the “Seven”?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>
              <a:solidFill>
                <a:schemeClr val="accent2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>
                <a:solidFill>
                  <a:schemeClr val="accent2"/>
                </a:solidFill>
              </a:rPr>
              <a:t>	2.  What was the real reason for appointing these seven men? </a:t>
            </a:r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9" grpId="0" uiExpand="1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Text Box 2"/>
          <p:cNvSpPr txBox="1">
            <a:spLocks noChangeArrowheads="1"/>
          </p:cNvSpPr>
          <p:nvPr/>
        </p:nvSpPr>
        <p:spPr bwMode="auto">
          <a:xfrm>
            <a:off x="381000" y="685800"/>
            <a:ext cx="8458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4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How to be a “Hur” to your pastors</a:t>
            </a:r>
          </a:p>
        </p:txBody>
      </p:sp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1066800" y="1905000"/>
            <a:ext cx="73152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Verbally support them </a:t>
            </a:r>
          </a:p>
          <a:p>
            <a:pPr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Pray for them and with them regularly</a:t>
            </a:r>
          </a:p>
          <a:p>
            <a:pPr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Encourage your family to support their families</a:t>
            </a:r>
          </a:p>
          <a:p>
            <a:pPr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Mentor or befriend their children</a:t>
            </a:r>
          </a:p>
          <a:p>
            <a:pPr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Lead the church to support them financially</a:t>
            </a:r>
          </a:p>
          <a:p>
            <a:pPr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Be consistently positive </a:t>
            </a:r>
          </a:p>
          <a:p>
            <a:pPr lvl="1" indent="6350"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In your attendance</a:t>
            </a:r>
          </a:p>
          <a:p>
            <a:pPr lvl="1" indent="6350"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In your faithful giving</a:t>
            </a:r>
          </a:p>
          <a:p>
            <a:pPr lvl="1" indent="6350"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In service to the church</a:t>
            </a:r>
          </a:p>
          <a:p>
            <a:pPr lvl="1" indent="6350" algn="l" eaLnBrk="0" hangingPunct="0">
              <a:buFontTx/>
              <a:buChar char="•"/>
            </a:pPr>
            <a:r>
              <a:rPr lang="en-US" sz="2400" b="1">
                <a:solidFill>
                  <a:schemeClr val="accent2"/>
                </a:solidFill>
              </a:rPr>
              <a:t>Seek to be a blessing, not a curse</a:t>
            </a:r>
            <a:endParaRPr lang="en-US" sz="2400" b="1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4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4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4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4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4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4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003366"/>
                </a:solidFill>
              </a:rPr>
              <a:t>What is Good Fellowship?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3886200" cy="1447800"/>
          </a:xfrm>
        </p:spPr>
        <p:txBody>
          <a:bodyPr/>
          <a:lstStyle/>
          <a:p>
            <a:r>
              <a:rPr lang="en-US" b="1" dirty="0">
                <a:latin typeface="Arial" charset="0"/>
              </a:rPr>
              <a:t>Eating a meal together?</a:t>
            </a:r>
          </a:p>
        </p:txBody>
      </p:sp>
      <p:pic>
        <p:nvPicPr>
          <p:cNvPr id="271365" name="Picture 5" descr="MCj0233260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1981200"/>
            <a:ext cx="1663700" cy="1728788"/>
          </a:xfrm>
          <a:prstGeom prst="rect">
            <a:avLst/>
          </a:prstGeom>
          <a:noFill/>
        </p:spPr>
      </p:pic>
      <p:sp>
        <p:nvSpPr>
          <p:cNvPr id="271366" name="Text Box 6"/>
          <p:cNvSpPr txBox="1">
            <a:spLocks noChangeArrowheads="1"/>
          </p:cNvSpPr>
          <p:nvPr/>
        </p:nvSpPr>
        <p:spPr bwMode="auto">
          <a:xfrm>
            <a:off x="609600" y="4876800"/>
            <a:ext cx="3048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3200" b="1">
                <a:solidFill>
                  <a:srgbClr val="003366"/>
                </a:solidFill>
              </a:rPr>
              <a:t>Worshipping</a:t>
            </a:r>
            <a:r>
              <a:rPr lang="en-US" sz="3200">
                <a:solidFill>
                  <a:srgbClr val="003366"/>
                </a:solidFill>
              </a:rPr>
              <a:t>?</a:t>
            </a:r>
          </a:p>
        </p:txBody>
      </p:sp>
      <p:pic>
        <p:nvPicPr>
          <p:cNvPr id="271367" name="Picture 7" descr="MCj039730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343400"/>
            <a:ext cx="1624013" cy="180975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7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4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build="p"/>
      <p:bldP spid="2713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077200" cy="3505200"/>
          </a:xfrm>
        </p:spPr>
        <p:txBody>
          <a:bodyPr/>
          <a:lstStyle/>
          <a:p>
            <a:pPr algn="ctr"/>
            <a:r>
              <a:rPr lang="en-US" sz="5400" b="1">
                <a:latin typeface="StempelGaramond Roman" pitchFamily="18" charset="0"/>
              </a:rPr>
              <a:t>Unity </a:t>
            </a:r>
            <a:br>
              <a:rPr lang="en-US" sz="5400" b="1">
                <a:latin typeface="StempelGaramond Roman" pitchFamily="18" charset="0"/>
              </a:rPr>
            </a:br>
            <a:r>
              <a:rPr lang="en-US" sz="5400" b="1">
                <a:latin typeface="StempelGaramond Roman" pitchFamily="18" charset="0"/>
              </a:rPr>
              <a:t>vs.</a:t>
            </a:r>
            <a:br>
              <a:rPr lang="en-US" sz="5400" b="1">
                <a:latin typeface="StempelGaramond Roman" pitchFamily="18" charset="0"/>
              </a:rPr>
            </a:br>
            <a:r>
              <a:rPr lang="en-US" sz="5400" b="1">
                <a:latin typeface="StempelGaramond Roman" pitchFamily="18" charset="0"/>
              </a:rPr>
              <a:t>Uniformity</a:t>
            </a:r>
          </a:p>
        </p:txBody>
      </p:sp>
      <p:sp>
        <p:nvSpPr>
          <p:cNvPr id="279556" name="Text Box 4"/>
          <p:cNvSpPr txBox="1">
            <a:spLocks noChangeArrowheads="1"/>
          </p:cNvSpPr>
          <p:nvPr/>
        </p:nvSpPr>
        <p:spPr bwMode="auto">
          <a:xfrm>
            <a:off x="2895600" y="4800600"/>
            <a:ext cx="32766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2438400" y="4684713"/>
            <a:ext cx="41910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003366"/>
                </a:solidFill>
                <a:latin typeface="StempelGaramond Roman" pitchFamily="18" charset="0"/>
              </a:rPr>
              <a:t>Or Unanimity</a:t>
            </a:r>
            <a:r>
              <a:rPr lang="en-US" sz="3600" b="1">
                <a:solidFill>
                  <a:srgbClr val="003366"/>
                </a:solidFill>
                <a:latin typeface="StempelGaramond Roman" pitchFamily="18" charset="0"/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848600" cy="1295400"/>
          </a:xfrm>
        </p:spPr>
        <p:txBody>
          <a:bodyPr/>
          <a:lstStyle/>
          <a:p>
            <a:r>
              <a:rPr lang="en-US"/>
              <a:t>Deconstructing the Onion</a:t>
            </a:r>
          </a:p>
        </p:txBody>
      </p:sp>
      <p:pic>
        <p:nvPicPr>
          <p:cNvPr id="4103" name="Picture 7" descr="MCj011278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05000"/>
            <a:ext cx="6824663" cy="3725863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Taking the “inward” Journey</a:t>
            </a:r>
          </a:p>
        </p:txBody>
      </p:sp>
      <p:pic>
        <p:nvPicPr>
          <p:cNvPr id="272399" name="Picture 15" descr="MPj0178883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2362200"/>
            <a:ext cx="2432050" cy="3657600"/>
          </a:xfrm>
          <a:prstGeom prst="rect">
            <a:avLst/>
          </a:prstGeom>
          <a:noFill/>
        </p:spPr>
      </p:pic>
      <p:sp>
        <p:nvSpPr>
          <p:cNvPr id="272400" name="Text Box 16"/>
          <p:cNvSpPr txBox="1">
            <a:spLocks noChangeArrowheads="1"/>
          </p:cNvSpPr>
          <p:nvPr/>
        </p:nvSpPr>
        <p:spPr bwMode="auto">
          <a:xfrm>
            <a:off x="1676400" y="4724400"/>
            <a:ext cx="3962400" cy="121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3200" b="1">
                <a:solidFill>
                  <a:srgbClr val="003366"/>
                </a:solidFill>
              </a:rPr>
              <a:t>Psalm 139:23-24</a:t>
            </a:r>
          </a:p>
          <a:p>
            <a:pPr algn="l"/>
            <a:endParaRPr lang="en-US" sz="1000" b="1">
              <a:solidFill>
                <a:srgbClr val="003366"/>
              </a:solidFill>
            </a:endParaRPr>
          </a:p>
          <a:p>
            <a:pPr algn="l">
              <a:buFontTx/>
              <a:buChar char="•"/>
            </a:pPr>
            <a:r>
              <a:rPr lang="en-US" sz="3200" b="1">
                <a:solidFill>
                  <a:srgbClr val="003366"/>
                </a:solidFill>
              </a:rPr>
              <a:t>John 15:1-8</a:t>
            </a:r>
          </a:p>
        </p:txBody>
      </p:sp>
      <p:pic>
        <p:nvPicPr>
          <p:cNvPr id="272401" name="Picture 17" descr="MCBD06781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438400"/>
            <a:ext cx="2514600" cy="19812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2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2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40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Daily </a:t>
            </a:r>
            <a:r>
              <a:rPr lang="en-US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Check-up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Questions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/>
              <a:t>What is the most important thing I’ve done today? (this week, this month)?</a:t>
            </a:r>
          </a:p>
          <a:p>
            <a:pPr>
              <a:lnSpc>
                <a:spcPct val="115000"/>
              </a:lnSpc>
            </a:pPr>
            <a:r>
              <a:rPr lang="en-US"/>
              <a:t>How have I been an instrument of God’s love toward others?</a:t>
            </a:r>
          </a:p>
          <a:p>
            <a:pPr>
              <a:lnSpc>
                <a:spcPct val="115000"/>
              </a:lnSpc>
            </a:pPr>
            <a:r>
              <a:rPr lang="en-US"/>
              <a:t>Have I hurt anyone today? (week, month)</a:t>
            </a:r>
          </a:p>
          <a:p>
            <a:pPr>
              <a:lnSpc>
                <a:spcPct val="115000"/>
              </a:lnSpc>
            </a:pPr>
            <a:r>
              <a:rPr lang="en-US"/>
              <a:t>Have I treated anyone as a “means” to an end rather than as a person?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/>
              <a:t>Becoming a true Deacon “Body”</a:t>
            </a:r>
          </a:p>
        </p:txBody>
      </p:sp>
      <p:pic>
        <p:nvPicPr>
          <p:cNvPr id="273415" name="Picture 7" descr="MPj0402960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828800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 seminar presentation">
  <a:themeElements>
    <a:clrScheme name="Training seminar presentatio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raining seminar presentatio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raining seminar presentatio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seminar presentati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seminar presentati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seminar presentatio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seminar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seminar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seminar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BC Generic">
  <a:themeElements>
    <a:clrScheme name="TBC Generi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BC Generic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BC Gener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BC Generi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BC Generi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BC Generi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BC Generi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BC Generi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BC Generi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BC Generi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BC Generi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BC Generi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BC Generi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BC Generi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AF31B7E4370B42803D6154E7EC3DED" ma:contentTypeVersion="1" ma:contentTypeDescription="Create a new document." ma:contentTypeScope="" ma:versionID="e70fb7d1ef0a6656895a778add1cc319">
  <xsd:schema xmlns:xsd="http://www.w3.org/2001/XMLSchema" xmlns:xs="http://www.w3.org/2001/XMLSchema" xmlns:p="http://schemas.microsoft.com/office/2006/metadata/properties" xmlns:ns3="5d4a985d-d90d-4d69-a380-fb576f316731" targetNamespace="http://schemas.microsoft.com/office/2006/metadata/properties" ma:root="true" ma:fieldsID="7f20ea23f2ae8749ca1eca49a7f5ba73" ns3:_="">
    <xsd:import namespace="5d4a985d-d90d-4d69-a380-fb576f316731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a985d-d90d-4d69-a380-fb576f31673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FD78E3-F1F2-4E39-9340-2398C781FA5A}"/>
</file>

<file path=customXml/itemProps2.xml><?xml version="1.0" encoding="utf-8"?>
<ds:datastoreItem xmlns:ds="http://schemas.openxmlformats.org/officeDocument/2006/customXml" ds:itemID="{28BE6C77-6B7C-4023-A5C2-4F5EB46EADAA}"/>
</file>

<file path=customXml/itemProps3.xml><?xml version="1.0" encoding="utf-8"?>
<ds:datastoreItem xmlns:ds="http://schemas.openxmlformats.org/officeDocument/2006/customXml" ds:itemID="{271A74A5-DF4D-46DF-8F7D-5BF208B5D774}"/>
</file>

<file path=docProps/app.xml><?xml version="1.0" encoding="utf-8"?>
<Properties xmlns="http://schemas.openxmlformats.org/officeDocument/2006/extended-properties" xmlns:vt="http://schemas.openxmlformats.org/officeDocument/2006/docPropsVTypes">
  <Template>Training seminar presentation</Template>
  <TotalTime>1131</TotalTime>
  <Words>265</Words>
  <Application>Microsoft PowerPoint 7.0</Application>
  <PresentationFormat>On-screen Show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Training seminar presentation</vt:lpstr>
      <vt:lpstr>TBC Generic</vt:lpstr>
      <vt:lpstr>Slide 1</vt:lpstr>
      <vt:lpstr>What Does the Bible Say About Deacons?</vt:lpstr>
      <vt:lpstr>Slide 3</vt:lpstr>
      <vt:lpstr>What is Good Fellowship?</vt:lpstr>
      <vt:lpstr>Unity  vs. Uniformity</vt:lpstr>
      <vt:lpstr>Deconstructing the Onion</vt:lpstr>
      <vt:lpstr>Taking the “inward” Journey</vt:lpstr>
      <vt:lpstr>Daily Check-up Questions</vt:lpstr>
      <vt:lpstr>Becoming a true Deacon “Body”</vt:lpstr>
      <vt:lpstr>Deacon Body Check-list</vt:lpstr>
      <vt:lpstr>Becoming the Body of Christ</vt:lpstr>
      <vt:lpstr>How will we know we are unified as a church?</vt:lpstr>
      <vt:lpstr>Making a Kingdom Difference</vt:lpstr>
      <vt:lpstr>Slide 14</vt:lpstr>
    </vt:vector>
  </TitlesOfParts>
  <Manager/>
  <Company>TBC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Steve Holt</dc:creator>
  <cp:keywords/>
  <dc:description/>
  <cp:lastModifiedBy>sholt</cp:lastModifiedBy>
  <cp:revision>17</cp:revision>
  <cp:lastPrinted>1601-01-01T00:00:00Z</cp:lastPrinted>
  <dcterms:created xsi:type="dcterms:W3CDTF">2007-01-31T19:57:51Z</dcterms:created>
  <dcterms:modified xsi:type="dcterms:W3CDTF">2008-08-06T19:27:47Z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TC062561681033</vt:lpwstr>
  </property>
  <property fmtid="{D5CDD505-2E9C-101B-9397-08002B2CF9AE}" pid="3" name="ContentTypeId">
    <vt:lpwstr>0x010100CEAF31B7E4370B42803D6154E7EC3DED</vt:lpwstr>
  </property>
  <property fmtid="{D5CDD505-2E9C-101B-9397-08002B2CF9AE}" pid="4" name="IsMyDocuments">
    <vt:bool>true</vt:bool>
  </property>
</Properties>
</file>