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70" r:id="rId4"/>
    <p:sldId id="271" r:id="rId5"/>
    <p:sldId id="272" r:id="rId6"/>
    <p:sldId id="269" r:id="rId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96" autoAdjust="0"/>
    <p:restoredTop sz="94660"/>
  </p:normalViewPr>
  <p:slideViewPr>
    <p:cSldViewPr snapToGrid="0">
      <p:cViewPr varScale="1">
        <p:scale>
          <a:sx n="94" d="100"/>
          <a:sy n="94" d="100"/>
        </p:scale>
        <p:origin x="138" y="17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517CD-D1E3-49F6-9CAA-087538E5E729}" type="datetimeFigureOut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1AA1F-8FB2-4930-86A9-FE1BF52CEFD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007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665163"/>
            <a:ext cx="9144000" cy="1519237"/>
          </a:xfrm>
        </p:spPr>
        <p:txBody>
          <a:bodyPr anchor="b"/>
          <a:lstStyle>
            <a:lvl1pPr algn="l">
              <a:defRPr sz="6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2169478"/>
            <a:ext cx="9144000" cy="55340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58318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s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157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1619"/>
            <a:ext cx="10515600" cy="102854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B6ED-B85D-4877-865F-297226819226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7720" y="6204267"/>
            <a:ext cx="1224280" cy="365125"/>
          </a:xfrm>
        </p:spPr>
        <p:txBody>
          <a:bodyPr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Oval 5"/>
          <p:cNvSpPr/>
          <p:nvPr userDrawn="1"/>
        </p:nvSpPr>
        <p:spPr>
          <a:xfrm>
            <a:off x="11345860" y="6152829"/>
            <a:ext cx="468000" cy="468000"/>
          </a:xfrm>
          <a:prstGeom prst="ellipse">
            <a:avLst/>
          </a:prstGeom>
          <a:noFill/>
          <a:ln w="15875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38200" y="1161859"/>
            <a:ext cx="10515600" cy="33991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1727200"/>
            <a:ext cx="12192000" cy="3464560"/>
          </a:xfrm>
        </p:spPr>
        <p:txBody>
          <a:bodyPr/>
          <a:lstStyle/>
          <a:p>
            <a:endParaRPr lang="id-ID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61660" y="1102360"/>
            <a:ext cx="868680" cy="0"/>
          </a:xfrm>
          <a:prstGeom prst="line">
            <a:avLst/>
          </a:prstGeom>
          <a:ln w="19050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17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1619"/>
            <a:ext cx="10515600" cy="102854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B6ED-B85D-4877-865F-297226819226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7720" y="6204267"/>
            <a:ext cx="1224280" cy="365125"/>
          </a:xfrm>
        </p:spPr>
        <p:txBody>
          <a:bodyPr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Oval 5"/>
          <p:cNvSpPr/>
          <p:nvPr userDrawn="1"/>
        </p:nvSpPr>
        <p:spPr>
          <a:xfrm>
            <a:off x="11345860" y="6152829"/>
            <a:ext cx="468000" cy="468000"/>
          </a:xfrm>
          <a:prstGeom prst="ellipse">
            <a:avLst/>
          </a:prstGeom>
          <a:noFill/>
          <a:ln w="15875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38200" y="1161859"/>
            <a:ext cx="10515600" cy="33991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0" y="5200163"/>
            <a:ext cx="12192000" cy="1657837"/>
          </a:xfrm>
          <a:custGeom>
            <a:avLst/>
            <a:gdLst>
              <a:gd name="connsiteX0" fmla="*/ 0 w 12192000"/>
              <a:gd name="connsiteY0" fmla="*/ 0 h 2008208"/>
              <a:gd name="connsiteX1" fmla="*/ 1066288 w 12192000"/>
              <a:gd name="connsiteY1" fmla="*/ 0 h 2008208"/>
              <a:gd name="connsiteX2" fmla="*/ 1348450 w 12192000"/>
              <a:gd name="connsiteY2" fmla="*/ 368694 h 2008208"/>
              <a:gd name="connsiteX3" fmla="*/ 1630613 w 12192000"/>
              <a:gd name="connsiteY3" fmla="*/ 0 h 2008208"/>
              <a:gd name="connsiteX4" fmla="*/ 12192000 w 12192000"/>
              <a:gd name="connsiteY4" fmla="*/ 0 h 2008208"/>
              <a:gd name="connsiteX5" fmla="*/ 12192000 w 12192000"/>
              <a:gd name="connsiteY5" fmla="*/ 2008208 h 2008208"/>
              <a:gd name="connsiteX6" fmla="*/ 0 w 12192000"/>
              <a:gd name="connsiteY6" fmla="*/ 2008208 h 2008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2008208">
                <a:moveTo>
                  <a:pt x="0" y="0"/>
                </a:moveTo>
                <a:lnTo>
                  <a:pt x="1066288" y="0"/>
                </a:lnTo>
                <a:lnTo>
                  <a:pt x="1348450" y="368694"/>
                </a:lnTo>
                <a:lnTo>
                  <a:pt x="1630613" y="0"/>
                </a:lnTo>
                <a:lnTo>
                  <a:pt x="12192000" y="0"/>
                </a:lnTo>
                <a:lnTo>
                  <a:pt x="12192000" y="2008208"/>
                </a:lnTo>
                <a:lnTo>
                  <a:pt x="0" y="200820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61660" y="1102360"/>
            <a:ext cx="868680" cy="0"/>
          </a:xfrm>
          <a:prstGeom prst="line">
            <a:avLst/>
          </a:prstGeom>
          <a:ln w="19050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32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9000" y="251619"/>
            <a:ext cx="6646860" cy="102854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B6ED-B85D-4877-865F-297226819226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7720" y="6204267"/>
            <a:ext cx="1224280" cy="365125"/>
          </a:xfrm>
        </p:spPr>
        <p:txBody>
          <a:bodyPr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Oval 5"/>
          <p:cNvSpPr/>
          <p:nvPr userDrawn="1"/>
        </p:nvSpPr>
        <p:spPr>
          <a:xfrm>
            <a:off x="11345860" y="6152829"/>
            <a:ext cx="468000" cy="468000"/>
          </a:xfrm>
          <a:prstGeom prst="ellipse">
            <a:avLst/>
          </a:prstGeom>
          <a:noFill/>
          <a:ln w="15875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99000" y="1161859"/>
            <a:ext cx="6646860" cy="339916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4358640" cy="6858000"/>
          </a:xfrm>
        </p:spPr>
        <p:txBody>
          <a:bodyPr/>
          <a:lstStyle/>
          <a:p>
            <a:endParaRPr lang="id-ID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699000" y="1102360"/>
            <a:ext cx="868680" cy="0"/>
          </a:xfrm>
          <a:prstGeom prst="line">
            <a:avLst/>
          </a:prstGeom>
          <a:ln w="19050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hart Placeholder 7"/>
          <p:cNvSpPr>
            <a:spLocks noGrp="1"/>
          </p:cNvSpPr>
          <p:nvPr>
            <p:ph type="chart" sz="quarter" idx="15"/>
          </p:nvPr>
        </p:nvSpPr>
        <p:spPr>
          <a:xfrm>
            <a:off x="4699000" y="2926079"/>
            <a:ext cx="6646863" cy="300799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7025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1619"/>
            <a:ext cx="10515600" cy="102854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B6ED-B85D-4877-865F-297226819226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7720" y="6204267"/>
            <a:ext cx="1224280" cy="365125"/>
          </a:xfrm>
        </p:spPr>
        <p:txBody>
          <a:bodyPr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Oval 5"/>
          <p:cNvSpPr/>
          <p:nvPr userDrawn="1"/>
        </p:nvSpPr>
        <p:spPr>
          <a:xfrm>
            <a:off x="11345860" y="6152829"/>
            <a:ext cx="468000" cy="468000"/>
          </a:xfrm>
          <a:prstGeom prst="ellipse">
            <a:avLst/>
          </a:prstGeom>
          <a:noFill/>
          <a:ln w="15875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38200" y="1161859"/>
            <a:ext cx="10515600" cy="33991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61660" y="1102360"/>
            <a:ext cx="868680" cy="0"/>
          </a:xfrm>
          <a:prstGeom prst="line">
            <a:avLst/>
          </a:prstGeom>
          <a:ln w="19050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397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4979"/>
            <a:ext cx="10515600" cy="102854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B6ED-B85D-4877-865F-297226819226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38200" y="1375219"/>
            <a:ext cx="10515600" cy="339916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965522" y="1315720"/>
            <a:ext cx="868680" cy="0"/>
          </a:xfrm>
          <a:prstGeom prst="line">
            <a:avLst/>
          </a:prstGeom>
          <a:ln w="19050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5557520" y="0"/>
            <a:ext cx="663448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64387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1619"/>
            <a:ext cx="10515600" cy="1028542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B6ED-B85D-4877-865F-297226819226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7720" y="6204267"/>
            <a:ext cx="1224280" cy="365125"/>
          </a:xfrm>
        </p:spPr>
        <p:txBody>
          <a:bodyPr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Oval 5"/>
          <p:cNvSpPr/>
          <p:nvPr userDrawn="1"/>
        </p:nvSpPr>
        <p:spPr>
          <a:xfrm>
            <a:off x="11345860" y="6152829"/>
            <a:ext cx="468000" cy="468000"/>
          </a:xfrm>
          <a:prstGeom prst="ellipse">
            <a:avLst/>
          </a:prstGeom>
          <a:noFill/>
          <a:ln w="15875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38200" y="1161859"/>
            <a:ext cx="10515600" cy="33991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298704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835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1619"/>
            <a:ext cx="10515600" cy="102854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1B6ED-B85D-4877-865F-297226819226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7720" y="6204267"/>
            <a:ext cx="1224280" cy="365125"/>
          </a:xfrm>
        </p:spPr>
        <p:txBody>
          <a:bodyPr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Oval 5"/>
          <p:cNvSpPr/>
          <p:nvPr userDrawn="1"/>
        </p:nvSpPr>
        <p:spPr>
          <a:xfrm>
            <a:off x="11345860" y="6152829"/>
            <a:ext cx="468000" cy="468000"/>
          </a:xfrm>
          <a:prstGeom prst="ellipse">
            <a:avLst/>
          </a:prstGeom>
          <a:noFill/>
          <a:ln w="15875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38200" y="1161859"/>
            <a:ext cx="10515600" cy="33991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661660" y="1102360"/>
            <a:ext cx="868680" cy="0"/>
          </a:xfrm>
          <a:prstGeom prst="line">
            <a:avLst/>
          </a:prstGeom>
          <a:ln w="19050"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2500132" y="1817688"/>
            <a:ext cx="8845731" cy="40386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73190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51619"/>
            <a:ext cx="10515600" cy="1028542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6" name="Content Placeholder 9"/>
          <p:cNvSpPr>
            <a:spLocks noGrp="1"/>
          </p:cNvSpPr>
          <p:nvPr>
            <p:ph sz="quarter" idx="14"/>
          </p:nvPr>
        </p:nvSpPr>
        <p:spPr>
          <a:xfrm>
            <a:off x="838200" y="1161859"/>
            <a:ext cx="10515600" cy="33991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67720" y="6204267"/>
            <a:ext cx="1224280" cy="365125"/>
          </a:xfrm>
        </p:spPr>
        <p:txBody>
          <a:bodyPr/>
          <a:lstStyle>
            <a:lvl1pPr algn="ctr">
              <a:defRPr sz="1100">
                <a:solidFill>
                  <a:schemeClr val="bg2"/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Oval 9"/>
          <p:cNvSpPr/>
          <p:nvPr userDrawn="1"/>
        </p:nvSpPr>
        <p:spPr>
          <a:xfrm>
            <a:off x="11345860" y="6152829"/>
            <a:ext cx="468000" cy="468000"/>
          </a:xfrm>
          <a:prstGeom prst="ellips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816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DEA34-1F2D-4EC1-89B2-D17E3B9BC082}" type="datetime1">
              <a:rPr lang="id-ID" smtClean="0"/>
              <a:pPr/>
              <a:t>08/02/2021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D905D-8515-4C8E-AFAB-98EF3722B25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3836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4" r:id="rId4"/>
    <p:sldLayoutId id="2147483652" r:id="rId5"/>
    <p:sldLayoutId id="2147483659" r:id="rId6"/>
    <p:sldLayoutId id="2147483658" r:id="rId7"/>
    <p:sldLayoutId id="2147483657" r:id="rId8"/>
    <p:sldLayoutId id="2147483653" r:id="rId9"/>
    <p:sldLayoutId id="2147483655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Leading from </a:t>
            </a:r>
            <a:br>
              <a:rPr lang="en-US" dirty="0" smtClean="0"/>
            </a:br>
            <a:r>
              <a:rPr lang="en-US" dirty="0" smtClean="0"/>
              <a:t>the Outside In</a:t>
            </a:r>
            <a:endParaRPr lang="id-ID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 smtClean="0"/>
              <a:t>Acts 11:19-30. 13:1-3</a:t>
            </a:r>
            <a:endParaRPr lang="id-ID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721360" y="0"/>
            <a:ext cx="0" cy="252984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453" y="5848515"/>
            <a:ext cx="2682528" cy="353625"/>
          </a:xfrm>
          <a:prstGeom prst="rect">
            <a:avLst/>
          </a:prstGeom>
        </p:spPr>
      </p:pic>
      <p:sp>
        <p:nvSpPr>
          <p:cNvPr id="8" name="Subtitle 4"/>
          <p:cNvSpPr txBox="1">
            <a:spLocks/>
          </p:cNvSpPr>
          <p:nvPr/>
        </p:nvSpPr>
        <p:spPr>
          <a:xfrm>
            <a:off x="837659" y="5369668"/>
            <a:ext cx="9144000" cy="832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Dr. Jeff Iorg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 smtClean="0">
                <a:solidFill>
                  <a:schemeClr val="bg2"/>
                </a:solidFill>
              </a:rPr>
              <a:t>President, Gateway Seminary</a:t>
            </a: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40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6000" dirty="0" smtClean="0"/>
              <a:t>Be a leader who </a:t>
            </a:r>
            <a:r>
              <a:rPr lang="en-US" sz="6000" dirty="0" smtClean="0"/>
              <a:t>innovates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dirty="0"/>
              <a:t>Like the men from Cyprus and Cyrene</a:t>
            </a:r>
            <a:r>
              <a:rPr lang="id-ID" sz="5400" dirty="0"/>
              <a:t/>
            </a:r>
            <a:br>
              <a:rPr lang="id-ID" sz="5400" dirty="0"/>
            </a:br>
            <a:endParaRPr lang="id-ID" sz="54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566887" y="3112008"/>
            <a:ext cx="3324113" cy="455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5474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dirty="0" smtClean="0"/>
              <a:t>Be a leader who </a:t>
            </a:r>
            <a:r>
              <a:rPr lang="en-US" sz="6000" dirty="0" smtClean="0"/>
              <a:t>risks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dirty="0" smtClean="0"/>
              <a:t>Like Barnabas</a:t>
            </a:r>
            <a:r>
              <a:rPr lang="id-ID" sz="5400" dirty="0"/>
              <a:t/>
            </a:r>
            <a:br>
              <a:rPr lang="id-ID" sz="5400" dirty="0"/>
            </a:br>
            <a:endParaRPr lang="id-ID" sz="54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566887" y="3112008"/>
            <a:ext cx="3324113" cy="455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706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dirty="0" smtClean="0"/>
              <a:t>Be a leader who </a:t>
            </a:r>
            <a:r>
              <a:rPr lang="en-US" sz="6000" dirty="0" smtClean="0"/>
              <a:t>challenges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dirty="0" smtClean="0"/>
              <a:t>Like </a:t>
            </a:r>
            <a:r>
              <a:rPr lang="en-US" dirty="0" err="1" smtClean="0"/>
              <a:t>Agabus</a:t>
            </a:r>
            <a:r>
              <a:rPr lang="id-ID" sz="5400" dirty="0"/>
              <a:t/>
            </a:r>
            <a:br>
              <a:rPr lang="id-ID" sz="5400" dirty="0"/>
            </a:br>
            <a:endParaRPr lang="id-ID" sz="54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566887" y="3112008"/>
            <a:ext cx="3324113" cy="455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9702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5000"/>
                </a:schemeClr>
              </a:gs>
              <a:gs pos="100000">
                <a:schemeClr val="accent6">
                  <a:alpha val="8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r>
              <a:rPr lang="en-US" sz="6000" dirty="0" smtClean="0"/>
              <a:t>Be a leader who </a:t>
            </a:r>
            <a:r>
              <a:rPr lang="en-US" sz="6000" dirty="0" smtClean="0"/>
              <a:t>builds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dirty="0" smtClean="0"/>
              <a:t>Like Paul</a:t>
            </a:r>
            <a:r>
              <a:rPr lang="id-ID" sz="5400" dirty="0"/>
              <a:t/>
            </a:r>
            <a:br>
              <a:rPr lang="id-ID" sz="5400" dirty="0"/>
            </a:br>
            <a:endParaRPr lang="id-ID" sz="54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566887" y="3112008"/>
            <a:ext cx="3324113" cy="455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3908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Rectangle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alpha val="80000"/>
                </a:schemeClr>
              </a:gs>
              <a:gs pos="100000">
                <a:schemeClr val="accent1">
                  <a:alpha val="8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313" y="2057400"/>
            <a:ext cx="5667375" cy="2743200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4752925" y="5032057"/>
            <a:ext cx="1342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www.gs.edu</a:t>
            </a: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Oval 139"/>
          <p:cNvSpPr>
            <a:spLocks noChangeArrowheads="1"/>
          </p:cNvSpPr>
          <p:nvPr/>
        </p:nvSpPr>
        <p:spPr bwMode="auto">
          <a:xfrm>
            <a:off x="4461476" y="5061840"/>
            <a:ext cx="327221" cy="327221"/>
          </a:xfrm>
          <a:prstGeom prst="ellipse">
            <a:avLst/>
          </a:prstGeom>
          <a:noFill/>
          <a:ln w="19050">
            <a:solidFill>
              <a:srgbClr val="FFFFFF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1" name="Freeform 140"/>
          <p:cNvSpPr>
            <a:spLocks noEditPoints="1"/>
          </p:cNvSpPr>
          <p:nvPr/>
        </p:nvSpPr>
        <p:spPr bwMode="auto">
          <a:xfrm>
            <a:off x="4566908" y="5124713"/>
            <a:ext cx="131357" cy="205246"/>
          </a:xfrm>
          <a:custGeom>
            <a:avLst/>
            <a:gdLst>
              <a:gd name="T0" fmla="*/ 155 w 155"/>
              <a:gd name="T1" fmla="*/ 76 h 242"/>
              <a:gd name="T2" fmla="*/ 155 w 155"/>
              <a:gd name="T3" fmla="*/ 76 h 242"/>
              <a:gd name="T4" fmla="*/ 78 w 155"/>
              <a:gd name="T5" fmla="*/ 0 h 242"/>
              <a:gd name="T6" fmla="*/ 0 w 155"/>
              <a:gd name="T7" fmla="*/ 76 h 242"/>
              <a:gd name="T8" fmla="*/ 0 w 155"/>
              <a:gd name="T9" fmla="*/ 76 h 242"/>
              <a:gd name="T10" fmla="*/ 0 w 155"/>
              <a:gd name="T11" fmla="*/ 79 h 242"/>
              <a:gd name="T12" fmla="*/ 46 w 155"/>
              <a:gd name="T13" fmla="*/ 156 h 242"/>
              <a:gd name="T14" fmla="*/ 78 w 155"/>
              <a:gd name="T15" fmla="*/ 242 h 242"/>
              <a:gd name="T16" fmla="*/ 109 w 155"/>
              <a:gd name="T17" fmla="*/ 156 h 242"/>
              <a:gd name="T18" fmla="*/ 155 w 155"/>
              <a:gd name="T19" fmla="*/ 79 h 242"/>
              <a:gd name="T20" fmla="*/ 155 w 155"/>
              <a:gd name="T21" fmla="*/ 76 h 242"/>
              <a:gd name="T22" fmla="*/ 78 w 155"/>
              <a:gd name="T23" fmla="*/ 100 h 242"/>
              <a:gd name="T24" fmla="*/ 54 w 155"/>
              <a:gd name="T25" fmla="*/ 76 h 242"/>
              <a:gd name="T26" fmla="*/ 78 w 155"/>
              <a:gd name="T27" fmla="*/ 53 h 242"/>
              <a:gd name="T28" fmla="*/ 101 w 155"/>
              <a:gd name="T29" fmla="*/ 76 h 242"/>
              <a:gd name="T30" fmla="*/ 78 w 155"/>
              <a:gd name="T31" fmla="*/ 100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5" h="242">
                <a:moveTo>
                  <a:pt x="155" y="76"/>
                </a:moveTo>
                <a:cubicBezTo>
                  <a:pt x="155" y="76"/>
                  <a:pt x="155" y="76"/>
                  <a:pt x="155" y="76"/>
                </a:cubicBezTo>
                <a:cubicBezTo>
                  <a:pt x="153" y="34"/>
                  <a:pt x="119" y="1"/>
                  <a:pt x="78" y="0"/>
                </a:cubicBezTo>
                <a:cubicBezTo>
                  <a:pt x="36" y="1"/>
                  <a:pt x="2" y="34"/>
                  <a:pt x="0" y="76"/>
                </a:cubicBezTo>
                <a:cubicBezTo>
                  <a:pt x="0" y="76"/>
                  <a:pt x="0" y="76"/>
                  <a:pt x="0" y="76"/>
                </a:cubicBezTo>
                <a:cubicBezTo>
                  <a:pt x="0" y="77"/>
                  <a:pt x="0" y="78"/>
                  <a:pt x="0" y="79"/>
                </a:cubicBezTo>
                <a:cubicBezTo>
                  <a:pt x="0" y="111"/>
                  <a:pt x="26" y="130"/>
                  <a:pt x="46" y="156"/>
                </a:cubicBezTo>
                <a:cubicBezTo>
                  <a:pt x="70" y="186"/>
                  <a:pt x="78" y="242"/>
                  <a:pt x="78" y="242"/>
                </a:cubicBezTo>
                <a:cubicBezTo>
                  <a:pt x="78" y="242"/>
                  <a:pt x="86" y="186"/>
                  <a:pt x="109" y="156"/>
                </a:cubicBezTo>
                <a:cubicBezTo>
                  <a:pt x="129" y="130"/>
                  <a:pt x="155" y="111"/>
                  <a:pt x="155" y="79"/>
                </a:cubicBezTo>
                <a:cubicBezTo>
                  <a:pt x="155" y="78"/>
                  <a:pt x="155" y="77"/>
                  <a:pt x="155" y="76"/>
                </a:cubicBezTo>
                <a:close/>
                <a:moveTo>
                  <a:pt x="78" y="100"/>
                </a:moveTo>
                <a:cubicBezTo>
                  <a:pt x="65" y="100"/>
                  <a:pt x="54" y="89"/>
                  <a:pt x="54" y="76"/>
                </a:cubicBezTo>
                <a:cubicBezTo>
                  <a:pt x="54" y="63"/>
                  <a:pt x="65" y="53"/>
                  <a:pt x="78" y="53"/>
                </a:cubicBezTo>
                <a:cubicBezTo>
                  <a:pt x="91" y="53"/>
                  <a:pt x="101" y="63"/>
                  <a:pt x="101" y="76"/>
                </a:cubicBezTo>
                <a:cubicBezTo>
                  <a:pt x="101" y="89"/>
                  <a:pt x="91" y="100"/>
                  <a:pt x="78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812080" y="4991594"/>
            <a:ext cx="1235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Jeff_Iorg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Freeform 104"/>
          <p:cNvSpPr>
            <a:spLocks/>
          </p:cNvSpPr>
          <p:nvPr/>
        </p:nvSpPr>
        <p:spPr bwMode="auto">
          <a:xfrm>
            <a:off x="6525485" y="5009863"/>
            <a:ext cx="327221" cy="327221"/>
          </a:xfrm>
          <a:custGeom>
            <a:avLst/>
            <a:gdLst>
              <a:gd name="T0" fmla="*/ 47 w 320"/>
              <a:gd name="T1" fmla="*/ 273 h 320"/>
              <a:gd name="T2" fmla="*/ 160 w 320"/>
              <a:gd name="T3" fmla="*/ 320 h 320"/>
              <a:gd name="T4" fmla="*/ 273 w 320"/>
              <a:gd name="T5" fmla="*/ 273 h 320"/>
              <a:gd name="T6" fmla="*/ 320 w 320"/>
              <a:gd name="T7" fmla="*/ 160 h 320"/>
              <a:gd name="T8" fmla="*/ 273 w 320"/>
              <a:gd name="T9" fmla="*/ 47 h 320"/>
              <a:gd name="T10" fmla="*/ 160 w 320"/>
              <a:gd name="T11" fmla="*/ 0 h 320"/>
              <a:gd name="T12" fmla="*/ 47 w 320"/>
              <a:gd name="T13" fmla="*/ 47 h 320"/>
              <a:gd name="T14" fmla="*/ 0 w 320"/>
              <a:gd name="T15" fmla="*/ 160 h 320"/>
              <a:gd name="T16" fmla="*/ 47 w 320"/>
              <a:gd name="T17" fmla="*/ 273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0" h="320">
                <a:moveTo>
                  <a:pt x="47" y="273"/>
                </a:moveTo>
                <a:cubicBezTo>
                  <a:pt x="77" y="303"/>
                  <a:pt x="117" y="320"/>
                  <a:pt x="160" y="320"/>
                </a:cubicBezTo>
                <a:cubicBezTo>
                  <a:pt x="202" y="320"/>
                  <a:pt x="243" y="303"/>
                  <a:pt x="273" y="273"/>
                </a:cubicBezTo>
                <a:cubicBezTo>
                  <a:pt x="303" y="243"/>
                  <a:pt x="320" y="203"/>
                  <a:pt x="320" y="160"/>
                </a:cubicBezTo>
                <a:cubicBezTo>
                  <a:pt x="320" y="117"/>
                  <a:pt x="303" y="77"/>
                  <a:pt x="273" y="47"/>
                </a:cubicBezTo>
                <a:cubicBezTo>
                  <a:pt x="243" y="17"/>
                  <a:pt x="202" y="0"/>
                  <a:pt x="160" y="0"/>
                </a:cubicBezTo>
                <a:cubicBezTo>
                  <a:pt x="117" y="0"/>
                  <a:pt x="77" y="17"/>
                  <a:pt x="47" y="47"/>
                </a:cubicBezTo>
                <a:cubicBezTo>
                  <a:pt x="16" y="77"/>
                  <a:pt x="0" y="117"/>
                  <a:pt x="0" y="160"/>
                </a:cubicBezTo>
                <a:cubicBezTo>
                  <a:pt x="0" y="203"/>
                  <a:pt x="16" y="243"/>
                  <a:pt x="47" y="273"/>
                </a:cubicBezTo>
              </a:path>
            </a:pathLst>
          </a:custGeom>
          <a:noFill/>
          <a:ln w="19050">
            <a:solidFill>
              <a:srgbClr val="FFFFFF"/>
            </a:solidFill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4" name="Freeform 103"/>
          <p:cNvSpPr>
            <a:spLocks/>
          </p:cNvSpPr>
          <p:nvPr/>
        </p:nvSpPr>
        <p:spPr bwMode="auto">
          <a:xfrm>
            <a:off x="6595260" y="5099968"/>
            <a:ext cx="191062" cy="154976"/>
          </a:xfrm>
          <a:custGeom>
            <a:avLst/>
            <a:gdLst>
              <a:gd name="T0" fmla="*/ 230 w 230"/>
              <a:gd name="T1" fmla="*/ 22 h 187"/>
              <a:gd name="T2" fmla="*/ 203 w 230"/>
              <a:gd name="T3" fmla="*/ 30 h 187"/>
              <a:gd name="T4" fmla="*/ 224 w 230"/>
              <a:gd name="T5" fmla="*/ 4 h 187"/>
              <a:gd name="T6" fmla="*/ 194 w 230"/>
              <a:gd name="T7" fmla="*/ 15 h 187"/>
              <a:gd name="T8" fmla="*/ 159 w 230"/>
              <a:gd name="T9" fmla="*/ 0 h 187"/>
              <a:gd name="T10" fmla="*/ 112 w 230"/>
              <a:gd name="T11" fmla="*/ 48 h 187"/>
              <a:gd name="T12" fmla="*/ 113 w 230"/>
              <a:gd name="T13" fmla="*/ 58 h 187"/>
              <a:gd name="T14" fmla="*/ 16 w 230"/>
              <a:gd name="T15" fmla="*/ 9 h 187"/>
              <a:gd name="T16" fmla="*/ 10 w 230"/>
              <a:gd name="T17" fmla="*/ 33 h 187"/>
              <a:gd name="T18" fmla="*/ 31 w 230"/>
              <a:gd name="T19" fmla="*/ 72 h 187"/>
              <a:gd name="T20" fmla="*/ 9 w 230"/>
              <a:gd name="T21" fmla="*/ 66 h 187"/>
              <a:gd name="T22" fmla="*/ 9 w 230"/>
              <a:gd name="T23" fmla="*/ 67 h 187"/>
              <a:gd name="T24" fmla="*/ 47 w 230"/>
              <a:gd name="T25" fmla="*/ 113 h 187"/>
              <a:gd name="T26" fmla="*/ 35 w 230"/>
              <a:gd name="T27" fmla="*/ 115 h 187"/>
              <a:gd name="T28" fmla="*/ 26 w 230"/>
              <a:gd name="T29" fmla="*/ 114 h 187"/>
              <a:gd name="T30" fmla="*/ 70 w 230"/>
              <a:gd name="T31" fmla="*/ 147 h 187"/>
              <a:gd name="T32" fmla="*/ 11 w 230"/>
              <a:gd name="T33" fmla="*/ 167 h 187"/>
              <a:gd name="T34" fmla="*/ 0 w 230"/>
              <a:gd name="T35" fmla="*/ 166 h 187"/>
              <a:gd name="T36" fmla="*/ 72 w 230"/>
              <a:gd name="T37" fmla="*/ 187 h 187"/>
              <a:gd name="T38" fmla="*/ 207 w 230"/>
              <a:gd name="T39" fmla="*/ 53 h 187"/>
              <a:gd name="T40" fmla="*/ 207 w 230"/>
              <a:gd name="T41" fmla="*/ 47 h 187"/>
              <a:gd name="T42" fmla="*/ 230 w 230"/>
              <a:gd name="T43" fmla="*/ 22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30" h="187">
                <a:moveTo>
                  <a:pt x="230" y="22"/>
                </a:moveTo>
                <a:cubicBezTo>
                  <a:pt x="222" y="26"/>
                  <a:pt x="213" y="29"/>
                  <a:pt x="203" y="30"/>
                </a:cubicBezTo>
                <a:cubicBezTo>
                  <a:pt x="213" y="24"/>
                  <a:pt x="220" y="15"/>
                  <a:pt x="224" y="4"/>
                </a:cubicBezTo>
                <a:cubicBezTo>
                  <a:pt x="215" y="9"/>
                  <a:pt x="205" y="13"/>
                  <a:pt x="194" y="15"/>
                </a:cubicBezTo>
                <a:cubicBezTo>
                  <a:pt x="185" y="6"/>
                  <a:pt x="173" y="0"/>
                  <a:pt x="159" y="0"/>
                </a:cubicBezTo>
                <a:cubicBezTo>
                  <a:pt x="133" y="0"/>
                  <a:pt x="112" y="21"/>
                  <a:pt x="112" y="48"/>
                </a:cubicBezTo>
                <a:cubicBezTo>
                  <a:pt x="112" y="51"/>
                  <a:pt x="113" y="55"/>
                  <a:pt x="113" y="58"/>
                </a:cubicBezTo>
                <a:cubicBezTo>
                  <a:pt x="74" y="56"/>
                  <a:pt x="39" y="38"/>
                  <a:pt x="16" y="9"/>
                </a:cubicBezTo>
                <a:cubicBezTo>
                  <a:pt x="12" y="16"/>
                  <a:pt x="10" y="24"/>
                  <a:pt x="10" y="33"/>
                </a:cubicBezTo>
                <a:cubicBezTo>
                  <a:pt x="10" y="49"/>
                  <a:pt x="18" y="64"/>
                  <a:pt x="31" y="72"/>
                </a:cubicBezTo>
                <a:cubicBezTo>
                  <a:pt x="23" y="72"/>
                  <a:pt x="16" y="70"/>
                  <a:pt x="9" y="66"/>
                </a:cubicBezTo>
                <a:cubicBezTo>
                  <a:pt x="9" y="66"/>
                  <a:pt x="9" y="66"/>
                  <a:pt x="9" y="67"/>
                </a:cubicBezTo>
                <a:cubicBezTo>
                  <a:pt x="9" y="90"/>
                  <a:pt x="26" y="109"/>
                  <a:pt x="47" y="113"/>
                </a:cubicBezTo>
                <a:cubicBezTo>
                  <a:pt x="43" y="114"/>
                  <a:pt x="39" y="115"/>
                  <a:pt x="35" y="115"/>
                </a:cubicBezTo>
                <a:cubicBezTo>
                  <a:pt x="32" y="115"/>
                  <a:pt x="29" y="114"/>
                  <a:pt x="26" y="114"/>
                </a:cubicBezTo>
                <a:cubicBezTo>
                  <a:pt x="32" y="133"/>
                  <a:pt x="49" y="146"/>
                  <a:pt x="70" y="147"/>
                </a:cubicBezTo>
                <a:cubicBezTo>
                  <a:pt x="54" y="159"/>
                  <a:pt x="33" y="167"/>
                  <a:pt x="11" y="167"/>
                </a:cubicBezTo>
                <a:cubicBezTo>
                  <a:pt x="8" y="167"/>
                  <a:pt x="4" y="167"/>
                  <a:pt x="0" y="166"/>
                </a:cubicBezTo>
                <a:cubicBezTo>
                  <a:pt x="21" y="180"/>
                  <a:pt x="46" y="187"/>
                  <a:pt x="72" y="187"/>
                </a:cubicBezTo>
                <a:cubicBezTo>
                  <a:pt x="159" y="187"/>
                  <a:pt x="207" y="115"/>
                  <a:pt x="207" y="53"/>
                </a:cubicBezTo>
                <a:cubicBezTo>
                  <a:pt x="207" y="51"/>
                  <a:pt x="207" y="49"/>
                  <a:pt x="207" y="47"/>
                </a:cubicBezTo>
                <a:cubicBezTo>
                  <a:pt x="216" y="40"/>
                  <a:pt x="224" y="32"/>
                  <a:pt x="230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33812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ateway Light Blue">
      <a:dk1>
        <a:srgbClr val="3F3F3F"/>
      </a:dk1>
      <a:lt1>
        <a:srgbClr val="FFFFFF"/>
      </a:lt1>
      <a:dk2>
        <a:srgbClr val="123D66"/>
      </a:dk2>
      <a:lt2>
        <a:srgbClr val="FFFFFF"/>
      </a:lt2>
      <a:accent1>
        <a:srgbClr val="58A4B7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Gateway 2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62</Words>
  <Application>Microsoft Office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Georgia</vt:lpstr>
      <vt:lpstr>Times New Roman</vt:lpstr>
      <vt:lpstr>Office Theme</vt:lpstr>
      <vt:lpstr>Leading from  the Outside In</vt:lpstr>
      <vt:lpstr>Be a leader who innovates Like the men from Cyprus and Cyrene </vt:lpstr>
      <vt:lpstr>Be a leader who risks Like Barnabas </vt:lpstr>
      <vt:lpstr>Be a leader who challenges Like Agabus </vt:lpstr>
      <vt:lpstr>Be a leader who builds Like Paul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RejekiLancar</dc:creator>
  <cp:lastModifiedBy>Eric Espinoza</cp:lastModifiedBy>
  <cp:revision>43</cp:revision>
  <dcterms:created xsi:type="dcterms:W3CDTF">2016-10-04T04:14:58Z</dcterms:created>
  <dcterms:modified xsi:type="dcterms:W3CDTF">2021-02-08T19:30:25Z</dcterms:modified>
</cp:coreProperties>
</file>