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58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C4281A"/>
    <a:srgbClr val="C4291C"/>
    <a:srgbClr val="2D2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109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7F940-E989-4BB8-B204-08DB6FD38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D1EF59-56D0-4376-8DA5-1EC2CA4A6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3675DB-01BD-47F3-850A-72863F2AE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F205-063C-458D-9A56-5D7E1335E2C2}" type="datetimeFigureOut">
              <a:rPr lang="nl-NL" smtClean="0"/>
              <a:t>24-12-2021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DC1C17-3A0F-4201-92BD-F48CBB29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EB6EA0-0D8B-4C37-BF02-50E10111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5B25-6ADF-4BD2-B1D9-24F58FD9CC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55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616A0-2832-457B-9C06-FA18A4DD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F3A5A96-4A94-4425-A90B-06E8F32C4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60A967-CF62-42A0-B211-9F052D215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F205-063C-458D-9A56-5D7E1335E2C2}" type="datetimeFigureOut">
              <a:rPr lang="nl-NL" smtClean="0"/>
              <a:t>24-12-2021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3FA847-DD3C-49CF-9A9C-51FDBE838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040D39-D45C-4BF1-8BDD-BEB4E149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5B25-6ADF-4BD2-B1D9-24F58FD9CC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75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D21F6BA-EB45-4594-AB46-EDC44E97B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94D9F59-A292-47A0-96B3-615F880F2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B6CFFA-9D0B-4C74-9934-D675A593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F205-063C-458D-9A56-5D7E1335E2C2}" type="datetimeFigureOut">
              <a:rPr lang="nl-NL" smtClean="0"/>
              <a:t>24-12-2021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421366-244B-4B83-A1D1-991B11E9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1C3F49-6C4A-4C7D-BBDB-F44FA6E8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5B25-6ADF-4BD2-B1D9-24F58FD9CC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05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A9731-4A47-4644-93B7-C3DBFE0E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DA2AE9-2E8F-4DAA-91AA-543015368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FAF210-9590-45C9-B77F-0F7EF116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F205-063C-458D-9A56-5D7E1335E2C2}" type="datetimeFigureOut">
              <a:rPr lang="nl-NL" smtClean="0"/>
              <a:t>24-12-2021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6D950E-C625-4918-9003-9095C314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12D511-E40D-4DFC-A11A-F156890B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5B25-6ADF-4BD2-B1D9-24F58FD9CC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30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5CDB6-07A0-4450-BB7B-43D1E2EE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708C0D-254C-40AD-8E60-BB9A76760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884BA2-3E70-4616-BD01-ED0B45726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F205-063C-458D-9A56-5D7E1335E2C2}" type="datetimeFigureOut">
              <a:rPr lang="nl-NL" smtClean="0"/>
              <a:t>24-12-2021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76A285-D027-4944-8A65-E8906BEF7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2AC085-3F68-4784-BEC8-C05BC693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5B25-6ADF-4BD2-B1D9-24F58FD9CC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781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04CE11-53EF-449D-A4D0-ADC0D5FA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890485-4E1D-4FBF-BCF1-1E9F9327F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E08219-F4BE-4CA6-B75B-18DDCF354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D35F3E-7E30-4315-B9AC-316DC090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F205-063C-458D-9A56-5D7E1335E2C2}" type="datetimeFigureOut">
              <a:rPr lang="nl-NL" smtClean="0"/>
              <a:t>24-12-2021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34D4B5D-5A9D-40C4-9E46-E3BF1BABA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156407-17C2-4EA8-907F-D50F5901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5B25-6ADF-4BD2-B1D9-24F58FD9CC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240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B96EA-06A6-4E09-95C8-7E1C3525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01305E-B6A5-4C51-B2AF-2FE2AD93B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9B05005-8BCC-4DB8-BCAF-4F65F3E68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F4EA24F-D126-487D-8354-B2E2CDCE6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5C285A2-5531-4AC0-9428-9D7EEDCA6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DC35DD5-E510-4E7C-A22D-0088FCD49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F205-063C-458D-9A56-5D7E1335E2C2}" type="datetimeFigureOut">
              <a:rPr lang="nl-NL" smtClean="0"/>
              <a:t>24-12-2021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D626F76-B9BA-4ABF-AE76-459A2E59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F259ADF-A250-40F6-94A9-B93D4C29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5B25-6ADF-4BD2-B1D9-24F58FD9CC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80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3A06AC-0ECF-4A6A-ABF0-A32B3F88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7D032D-9CDA-46B3-BD61-897256E3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F205-063C-458D-9A56-5D7E1335E2C2}" type="datetimeFigureOut">
              <a:rPr lang="nl-NL" smtClean="0"/>
              <a:t>24-12-2021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E5B8E2F-9CAD-4BBF-A8F7-237FF9D3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07B9252-FC6A-4AC7-B12E-3C1C9324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5B25-6ADF-4BD2-B1D9-24F58FD9CC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12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116CD0C-8001-4AAD-97D4-18E66B1BB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F205-063C-458D-9A56-5D7E1335E2C2}" type="datetimeFigureOut">
              <a:rPr lang="nl-NL" smtClean="0"/>
              <a:t>24-12-2021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73585DC-3789-4C15-90AB-AAC7FD98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139FE52-E7B8-4873-9C5F-B2EE995E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5B25-6ADF-4BD2-B1D9-24F58FD9CC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55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7DEA8-826F-475B-924F-96250D78E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292761-641F-4BF1-8EB9-054CE8CE6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2C2F94-BB2A-42D3-A02C-D512F732C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8708DCB-4D49-4D6E-AA9F-7EA59E7E0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F205-063C-458D-9A56-5D7E1335E2C2}" type="datetimeFigureOut">
              <a:rPr lang="nl-NL" smtClean="0"/>
              <a:t>24-12-2021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02E70A-2122-4656-8716-BA2BEE73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B0F73D-38F2-4002-81BD-391B00FB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5B25-6ADF-4BD2-B1D9-24F58FD9CC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3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2EF68F-9CA1-40B0-AB75-40A70B70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4D3F59A-46AA-4BD0-9236-9D041E0B8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D946E25-5B36-4777-AED0-8C627D359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34EEDB-A68C-42BE-9B3E-87BD5C98B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F205-063C-458D-9A56-5D7E1335E2C2}" type="datetimeFigureOut">
              <a:rPr lang="nl-NL" smtClean="0"/>
              <a:t>24-12-2021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DA6988-E121-4401-AE5B-6A5D4B11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30C0060-DC2F-4D1E-8A41-3DCB5819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5B25-6ADF-4BD2-B1D9-24F58FD9CC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88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2468464-AA21-490E-8438-7D262B67C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660C5C-571D-4709-B338-9EC406AE5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3BD14B-066D-414A-8999-B0D54A455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EF205-063C-458D-9A56-5D7E1335E2C2}" type="datetimeFigureOut">
              <a:rPr lang="nl-NL" smtClean="0"/>
              <a:t>24-12-2021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BE9BD3-3D94-42F6-B09C-93B81822F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8A9F65-F5E9-4493-AC47-BD8C4C134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15B25-6ADF-4BD2-B1D9-24F58FD9CC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18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E6FD09D7-93F6-426E-8B2E-81828AFFE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949" y="-964967"/>
            <a:ext cx="13053268" cy="870217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36CF85A-1098-4850-BDFA-70401960E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2" y="2101194"/>
            <a:ext cx="10646765" cy="30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1"/>
    </mc:Choice>
    <mc:Fallback xmlns="">
      <p:transition spd="slow" advTm="758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49DB2877-163D-45BF-8A6A-1EA0328ED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t="14864" r="2578" b="10491"/>
          <a:stretch/>
        </p:blipFill>
        <p:spPr>
          <a:xfrm>
            <a:off x="0" y="1214351"/>
            <a:ext cx="12192000" cy="5643650"/>
          </a:xfrm>
          <a:prstGeom prst="rect">
            <a:avLst/>
          </a:prstGeom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80DE4331-518D-41B5-9607-751CB1D25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7" y="1790215"/>
            <a:ext cx="6246261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Futura PT Book" panose="020B0502020204020303" pitchFamily="34" charset="0"/>
              </a:rPr>
              <a:t>(Bijvoorbeeld jubileum, interne mededelingen zoals bijvoorbeeld over kerstpakket, personeelsuitjes, etc.)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F091A0BB-FEDF-4085-9DD7-603DEBC776BF}"/>
              </a:ext>
            </a:extLst>
          </p:cNvPr>
          <p:cNvSpPr/>
          <p:nvPr/>
        </p:nvSpPr>
        <p:spPr>
          <a:xfrm>
            <a:off x="6753138" y="2168422"/>
            <a:ext cx="5012074" cy="340435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1319217-1804-446C-8EB6-AB72F084E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00" y="2219483"/>
            <a:ext cx="4953350" cy="3302233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9C3780B8-C298-431A-B9B0-01C8A4E3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07" y="235375"/>
            <a:ext cx="9213646" cy="631039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Futura PT Heavy" panose="020B0802020204020303" pitchFamily="34" charset="0"/>
              </a:rPr>
              <a:t>ONDERWERP NIEUWS INTERN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8043F877-D008-4DA8-9BD7-72AD518B92AF}"/>
              </a:ext>
            </a:extLst>
          </p:cNvPr>
          <p:cNvSpPr txBox="1">
            <a:spLocks/>
          </p:cNvSpPr>
          <p:nvPr/>
        </p:nvSpPr>
        <p:spPr>
          <a:xfrm>
            <a:off x="255207" y="541210"/>
            <a:ext cx="8708472" cy="631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i="1" dirty="0"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15-12-2021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1B919E21-B044-4D9A-B85C-A7B66D6DB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227" y="143527"/>
            <a:ext cx="3363985" cy="95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5"/>
    </mc:Choice>
    <mc:Fallback xmlns="">
      <p:transition spd="slow" advTm="1130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37E95D1-CB21-4052-BC82-F2B6970E5F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35"/>
          <a:stretch/>
        </p:blipFill>
        <p:spPr>
          <a:xfrm>
            <a:off x="4011" y="1163289"/>
            <a:ext cx="12187989" cy="5694711"/>
          </a:xfrm>
          <a:prstGeom prst="rect">
            <a:avLst/>
          </a:prstGeom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80DE4331-518D-41B5-9607-751CB1D25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7" y="1790215"/>
            <a:ext cx="6246261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Futura PT Book" panose="020B0502020204020303" pitchFamily="34" charset="0"/>
              </a:rPr>
              <a:t>Bijvoorbeeld nieuws over recente projecten, nieuwe ontwikkelingen, nieuwe samenwerkingen, etc.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F091A0BB-FEDF-4085-9DD7-603DEBC776BF}"/>
              </a:ext>
            </a:extLst>
          </p:cNvPr>
          <p:cNvSpPr/>
          <p:nvPr/>
        </p:nvSpPr>
        <p:spPr>
          <a:xfrm>
            <a:off x="6753138" y="2168422"/>
            <a:ext cx="5012074" cy="340435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1319217-1804-446C-8EB6-AB72F084E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00" y="2219483"/>
            <a:ext cx="4953350" cy="3302233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9C3780B8-C298-431A-B9B0-01C8A4E3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07" y="235375"/>
            <a:ext cx="8708472" cy="631039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Futura PT Heavy" panose="020B0802020204020303" pitchFamily="34" charset="0"/>
              </a:rPr>
              <a:t>ONDERWERP NIEUWS EXTERN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8043F877-D008-4DA8-9BD7-72AD518B92AF}"/>
              </a:ext>
            </a:extLst>
          </p:cNvPr>
          <p:cNvSpPr txBox="1">
            <a:spLocks/>
          </p:cNvSpPr>
          <p:nvPr/>
        </p:nvSpPr>
        <p:spPr>
          <a:xfrm>
            <a:off x="255207" y="541210"/>
            <a:ext cx="8708472" cy="631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800" i="1" dirty="0"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15-12-2021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AFF1247-4C75-4EEE-AC7D-1B5487388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227" y="143527"/>
            <a:ext cx="3363985" cy="95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1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9"/>
    </mc:Choice>
    <mc:Fallback xmlns="">
      <p:transition spd="slow" advTm="1124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18D144B-0F48-4251-B6FF-5255B0E20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r="14588" b="16127"/>
          <a:stretch/>
        </p:blipFill>
        <p:spPr>
          <a:xfrm rot="16200000">
            <a:off x="2667003" y="-2667001"/>
            <a:ext cx="6858001" cy="12192001"/>
          </a:xfrm>
          <a:prstGeom prst="rect">
            <a:avLst/>
          </a:prstGeom>
        </p:spPr>
      </p:pic>
      <p:sp>
        <p:nvSpPr>
          <p:cNvPr id="6" name="Rechthoek: afgeronde diagonale hoeken 5">
            <a:extLst>
              <a:ext uri="{FF2B5EF4-FFF2-40B4-BE49-F238E27FC236}">
                <a16:creationId xmlns:a16="http://schemas.microsoft.com/office/drawing/2014/main" id="{871AB327-A285-4900-B2B7-9EAA518BE408}"/>
              </a:ext>
            </a:extLst>
          </p:cNvPr>
          <p:cNvSpPr/>
          <p:nvPr/>
        </p:nvSpPr>
        <p:spPr>
          <a:xfrm>
            <a:off x="854242" y="1768642"/>
            <a:ext cx="5835316" cy="4499810"/>
          </a:xfrm>
          <a:prstGeom prst="round2Diag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6FE81C6-F0DA-4600-8D28-C6590BCFE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42" y="863574"/>
            <a:ext cx="8708472" cy="631039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/>
                </a:solidFill>
                <a:latin typeface="Futura PT Heavy" panose="020B0802020204020303" pitchFamily="34" charset="0"/>
              </a:rPr>
              <a:t>VERJAARDAGEN DECEMBER 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5EF827AD-C05A-496A-ADC8-A0F539C31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537" y="2191143"/>
            <a:ext cx="4922789" cy="3803283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Futura PT Book" panose="020B0502020204020303" pitchFamily="34" charset="0"/>
              </a:rPr>
              <a:t>Datum + Naam</a:t>
            </a:r>
          </a:p>
          <a:p>
            <a:pPr marL="0" indent="0">
              <a:buNone/>
            </a:pPr>
            <a:r>
              <a:rPr lang="nl-NL" dirty="0">
                <a:latin typeface="Futura PT Book" panose="020B0502020204020303" pitchFamily="34" charset="0"/>
              </a:rPr>
              <a:t>Datum + Naam</a:t>
            </a:r>
          </a:p>
          <a:p>
            <a:pPr marL="0" indent="0">
              <a:buNone/>
            </a:pPr>
            <a:r>
              <a:rPr lang="nl-NL" dirty="0">
                <a:latin typeface="Futura PT Book" panose="020B0502020204020303" pitchFamily="34" charset="0"/>
              </a:rPr>
              <a:t>Datum + Naam</a:t>
            </a:r>
          </a:p>
        </p:txBody>
      </p:sp>
    </p:spTree>
    <p:extLst>
      <p:ext uri="{BB962C8B-B14F-4D97-AF65-F5344CB8AC3E}">
        <p14:creationId xmlns:p14="http://schemas.microsoft.com/office/powerpoint/2010/main" val="270569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9"/>
    </mc:Choice>
    <mc:Fallback xmlns="">
      <p:transition spd="slow" advTm="1034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FC302FE3-F041-4E08-BC84-0B577C0CB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9" r="14810" b="151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Stroomdiagram: Handmatige bewerking 9">
            <a:extLst>
              <a:ext uri="{FF2B5EF4-FFF2-40B4-BE49-F238E27FC236}">
                <a16:creationId xmlns:a16="http://schemas.microsoft.com/office/drawing/2014/main" id="{FC3C171F-A4A2-44A6-AF47-F34F02518F0D}"/>
              </a:ext>
            </a:extLst>
          </p:cNvPr>
          <p:cNvSpPr/>
          <p:nvPr/>
        </p:nvSpPr>
        <p:spPr>
          <a:xfrm>
            <a:off x="-2165684" y="-1"/>
            <a:ext cx="9192126" cy="6858001"/>
          </a:xfrm>
          <a:prstGeom prst="flowChartManualOperation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208271E-ACCA-4BB0-A888-FC588794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47" y="634975"/>
            <a:ext cx="8708472" cy="631039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Futura PT Heavy" panose="020B0802020204020303" pitchFamily="34" charset="0"/>
              </a:rPr>
              <a:t>OPENSTAANDE VACATURES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9D86ADD5-E10B-4121-A75E-13B4B064F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58" y="1709880"/>
            <a:ext cx="4922789" cy="3803283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latin typeface="Futura PT Book" panose="020B0502020204020303" pitchFamily="34" charset="0"/>
              </a:rPr>
              <a:t>Functietitel </a:t>
            </a:r>
            <a:r>
              <a:rPr lang="nl-NL" dirty="0">
                <a:latin typeface="Futura PT Book" panose="020B0502020204020303" pitchFamily="34" charset="0"/>
              </a:rPr>
              <a:t>aantal uren</a:t>
            </a:r>
            <a:endParaRPr lang="nl-NL" b="1" dirty="0">
              <a:latin typeface="Futura PT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27"/>
    </mc:Choice>
    <mc:Fallback xmlns="">
      <p:transition spd="slow" advTm="1012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EA63768E-32B5-4025-B1A7-69F0D28A5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485" y="1660848"/>
            <a:ext cx="8708472" cy="631039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/>
                </a:solidFill>
                <a:latin typeface="Futura PT Heavy" panose="020B0802020204020303" pitchFamily="34" charset="0"/>
              </a:rPr>
              <a:t>Nieuws melden? 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ACFACDE-9451-4F89-8CBE-B6E5F23E9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485" y="2592647"/>
            <a:ext cx="7899748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Futura PT Book" panose="020B0502020204020303" pitchFamily="34" charset="0"/>
              </a:rPr>
              <a:t>Heb je een nieuwtje die op dit scherm gedeeld kan worden, mail dit dan naar: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  <a:latin typeface="Futura PT Book" panose="020B0502020204020303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  <a:latin typeface="Futura PT Book" panose="020B0502020204020303" pitchFamily="34" charset="0"/>
              </a:rPr>
              <a:t>…….@harryvankozijnen.nl </a:t>
            </a:r>
          </a:p>
        </p:txBody>
      </p:sp>
      <p:sp>
        <p:nvSpPr>
          <p:cNvPr id="5" name="Rechthoekige driehoek 4">
            <a:extLst>
              <a:ext uri="{FF2B5EF4-FFF2-40B4-BE49-F238E27FC236}">
                <a16:creationId xmlns:a16="http://schemas.microsoft.com/office/drawing/2014/main" id="{40ECF62A-45A3-4222-AB26-F172D7B6D54A}"/>
              </a:ext>
            </a:extLst>
          </p:cNvPr>
          <p:cNvSpPr/>
          <p:nvPr/>
        </p:nvSpPr>
        <p:spPr>
          <a:xfrm flipH="1">
            <a:off x="7675984" y="1660848"/>
            <a:ext cx="4516016" cy="5197151"/>
          </a:xfrm>
          <a:prstGeom prst="rtTriangle">
            <a:avLst/>
          </a:prstGeom>
          <a:solidFill>
            <a:srgbClr val="C428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55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6"/>
    </mc:Choice>
    <mc:Fallback xmlns="">
      <p:transition spd="slow" advTm="12406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77</Words>
  <Application>Microsoft Office PowerPoint</Application>
  <PresentationFormat>Breedbeeld</PresentationFormat>
  <Paragraphs>16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Futura</vt:lpstr>
      <vt:lpstr>Futura PT Book</vt:lpstr>
      <vt:lpstr>Futura PT Heavy</vt:lpstr>
      <vt:lpstr>Kantoorthema</vt:lpstr>
      <vt:lpstr>PowerPoint-presentatie</vt:lpstr>
      <vt:lpstr>ONDERWERP NIEUWS INTERN</vt:lpstr>
      <vt:lpstr>ONDERWERP NIEUWS EXTERN</vt:lpstr>
      <vt:lpstr>VERJAARDAGEN DECEMBER </vt:lpstr>
      <vt:lpstr>OPENSTAANDE VACATURES</vt:lpstr>
      <vt:lpstr>Nieuws melden?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Suzanne Rooijakkers</dc:creator>
  <cp:lastModifiedBy>Suzanne Rooijakkers</cp:lastModifiedBy>
  <cp:revision>17</cp:revision>
  <dcterms:created xsi:type="dcterms:W3CDTF">2021-12-15T12:40:28Z</dcterms:created>
  <dcterms:modified xsi:type="dcterms:W3CDTF">2021-12-24T08:18:55Z</dcterms:modified>
</cp:coreProperties>
</file>