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1" r:id="rId2"/>
    <p:sldId id="256" r:id="rId3"/>
    <p:sldId id="285" r:id="rId4"/>
    <p:sldId id="290" r:id="rId5"/>
    <p:sldId id="307" r:id="rId6"/>
    <p:sldId id="309" r:id="rId7"/>
    <p:sldId id="276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19FE3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45" d="100"/>
          <a:sy n="145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DC0CC-F3AC-402B-B445-A8CBB692A501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38C60-1336-40C5-ADEC-D6644F42E8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43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38C60-1336-40C5-ADEC-D6644F42E8A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00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38C60-1336-40C5-ADEC-D6644F42E8A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24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38C60-1336-40C5-ADEC-D6644F42E8A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84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38C60-1336-40C5-ADEC-D6644F42E8A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0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E4E88-D571-8F4B-8032-ABCDF6B6A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8DFBC6-F3C0-9E43-89FD-44C088518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103F77-D847-0C49-9929-237B7003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B7513B-2993-EE45-ABA7-B52D6BEC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573AC2-3C6B-4C48-B249-6BCB6265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6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975FB-4D3B-FE4B-8C70-A96EBE83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052961-9BBC-9F44-ABCC-FB540C6E2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D5B86-45D9-0545-A87C-508EE439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759C5F-DBEF-2B4E-8E6F-20C7C714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26EDD-D240-4441-8052-2C8EABC4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02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5A71D1E-368D-A047-8240-4BBBF8E89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CC8227-0C46-704F-BD63-91581D337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C6D5B9-C720-DA4F-AC2E-4157794D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C8FB6A-D39D-B74C-AE1F-1516B1E9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866CFE-261D-E346-BF79-D7CA04D0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771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lant_met_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239" y="719136"/>
            <a:ext cx="3276163" cy="1127208"/>
          </a:xfrm>
        </p:spPr>
        <p:txBody>
          <a:bodyPr anchor="ctr" anchorCtr="0">
            <a:normAutofit/>
          </a:bodyPr>
          <a:lstStyle>
            <a:lvl1pPr algn="ctr">
              <a:defRPr sz="2667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357772" y="2138595"/>
            <a:ext cx="2959425" cy="45259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189DEB"/>
              </a:buClr>
              <a:buSzPct val="150000"/>
              <a:defRPr sz="1467" strike="noStrike" kern="1200" cap="none" normalizeH="0" baseline="0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0"/>
          </p:nvPr>
        </p:nvSpPr>
        <p:spPr>
          <a:xfrm>
            <a:off x="7355418" y="0"/>
            <a:ext cx="4836583" cy="3420533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nl-NL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1"/>
          </p:nvPr>
        </p:nvSpPr>
        <p:spPr>
          <a:xfrm>
            <a:off x="3543248" y="0"/>
            <a:ext cx="3812171" cy="3420533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nl-NL"/>
          </a:p>
        </p:txBody>
      </p:sp>
      <p:sp>
        <p:nvSpPr>
          <p:cNvPr id="14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543249" y="3420533"/>
            <a:ext cx="4836583" cy="3437467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nl-NL" dirty="0"/>
          </a:p>
        </p:txBody>
      </p:sp>
      <p:sp>
        <p:nvSpPr>
          <p:cNvPr id="15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8379829" y="3420534"/>
            <a:ext cx="3812171" cy="3437465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7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56D00-3B80-F548-B84D-6A7F1EF7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FF4D89-BD80-414E-9F3E-111ACC555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E29FA6-4BC5-604F-B4A3-F427CC9E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E27AD0-6905-B34C-9587-AF3C53CF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FBD569-F692-CC4C-B0CF-97961F10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29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C9CEF-D3F8-EB4F-B8B0-5732CC3E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B20822-7768-A84E-8E3F-87B70BBD5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61C4FA-2F71-294A-BA47-940B17A3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06EFF3-E922-2A45-ABCB-990F8C54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CCA742-FC3F-CC43-8ED5-2CEE0336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7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17C3B-E902-1F41-B8A0-F6B4B4C0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FA525-5EDA-DF48-BF0A-F6B405F0F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A87224-F380-BE47-AB9D-312AE89DB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A056E3-B039-4048-A52E-F393385A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1705C6-3AE9-8A42-8F40-451D8CD8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21238F-2C45-7E47-99FB-C0BB3113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75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10736-E33C-7744-8010-22379DC8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12DA9D-830F-784C-B479-6DB750759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D00E47-78EE-5348-B1FC-812B6CBEB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882C9FF-2D44-8642-A817-1F02FF15F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5B3E15-9BC9-2A48-B461-9F8D2E7F0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3FF822B-4865-5F4F-8F3E-5B84899F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64540CA-B1B5-5043-9780-532AFCE4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D981D80-C1D0-2848-974B-FA752788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43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58ECC-0E9C-F647-B839-6903508D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363194-53D0-C04A-ADBF-72A2126B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5EB4D1-EEEA-874B-886E-50658A95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90C516-22E3-4C45-A5C3-26AD13F5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88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8D98D0-059F-1C47-80BF-04B66F2F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3EC98F-004C-2A40-97BC-D3605651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2A2A04-C085-D14D-BE93-1C9F8F3B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39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7A63F-909E-AD41-AA69-B297A478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D87671-EE1F-374F-B2EF-B9B6852E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C0EACD-E3EA-0B49-8D65-2CC6FB1E2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614674-0A2D-6E40-AADE-EFB79672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B3C3A5-1D2A-354A-861D-7DEBAD2B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7B1813-7F98-FF4F-A786-615B7A71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714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D482-72A9-9445-A22C-8B313D09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5B8D11A-0B1B-344A-BFFB-11E4D23A2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3B9ACD-9729-8C4B-BC94-86D0F11F0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858EB1-DDA2-4448-8FE1-19C5E4F9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4033D1-06D2-ED40-9A41-A996CFDF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2EBB6A-A4B4-4A40-B42F-31EBC2E4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047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57240E-0A3B-FD43-B600-72838B56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DC0BAD-22CB-9344-ACE9-DA5614B5C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B27A67-1BC2-994C-8565-DD616E18F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0998-55E5-6E49-8DC9-92968B4C7290}" type="datetimeFigureOut">
              <a:rPr lang="nl-NL" smtClean="0"/>
              <a:t>10-1-2023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23DD6D-EAA4-0B4A-9441-C2B0CFAF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627522-9C58-B449-A8C9-DC7530BFF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2A587-912A-0C4A-8D08-921678947E8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422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556F04D-00D9-4533-871D-A6AD797C9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CE0DA-09A7-BC43-A669-9BC4ADB0D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9572" y="817673"/>
            <a:ext cx="5327011" cy="2387600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>
                <a:solidFill>
                  <a:srgbClr val="00AEE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6FA01F-98E3-B747-BF31-1DDC7C163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9572" y="3599618"/>
            <a:ext cx="5327011" cy="1915525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</a:pP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"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Lorem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ipsum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dolor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sit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amet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consectetur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adipiscing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elit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sed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do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eiusmod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tempor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incididunt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ut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labore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et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dolore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magna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aliqua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. Ut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enim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ad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minim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veniam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,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quis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nostrud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exercitation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ullamco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laboris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nisi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ut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aliquip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ex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ea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 commodo </a:t>
            </a:r>
            <a:r>
              <a:rPr lang="nl-NL" sz="1400" dirty="0" err="1">
                <a:latin typeface="Inter" panose="020B0502030000000004" pitchFamily="34" charset="0"/>
                <a:ea typeface="Inter" panose="020B0502030000000004" pitchFamily="34" charset="0"/>
              </a:rPr>
              <a:t>consequat</a:t>
            </a:r>
            <a:r>
              <a:rPr lang="nl-NL" sz="1400" dirty="0">
                <a:latin typeface="Inter" panose="020B0502030000000004" pitchFamily="34" charset="0"/>
                <a:ea typeface="Inter" panose="020B0502030000000004" pitchFamily="34" charset="0"/>
              </a:rPr>
              <a:t>.”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E1770F93-6F03-B147-9317-2CD00E92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14" y="2576540"/>
            <a:ext cx="5102594" cy="135884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19F9F30-3285-2347-AB23-3854FF9D5E89}"/>
              </a:ext>
            </a:extLst>
          </p:cNvPr>
          <p:cNvSpPr/>
          <p:nvPr/>
        </p:nvSpPr>
        <p:spPr>
          <a:xfrm>
            <a:off x="6274675" y="5654565"/>
            <a:ext cx="1639614" cy="22071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AEEF"/>
              </a:solidFill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33EB3699-96E0-46E5-9412-9250768E77FC}"/>
              </a:ext>
            </a:extLst>
          </p:cNvPr>
          <p:cNvSpPr txBox="1">
            <a:spLocks/>
          </p:cNvSpPr>
          <p:nvPr/>
        </p:nvSpPr>
        <p:spPr>
          <a:xfrm>
            <a:off x="6274675" y="5515144"/>
            <a:ext cx="532701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nl-NL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364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7D15C-BCBF-4C88-A563-CD9D698A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Categorie 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FF4C74-B0C3-4D78-9EA7-C6A004FF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11" y="5584896"/>
            <a:ext cx="2673378" cy="7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2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68B9974-7224-8D43-BC0A-9BA46810193B}"/>
              </a:ext>
            </a:extLst>
          </p:cNvPr>
          <p:cNvSpPr txBox="1">
            <a:spLocks/>
          </p:cNvSpPr>
          <p:nvPr/>
        </p:nvSpPr>
        <p:spPr>
          <a:xfrm>
            <a:off x="476632" y="2364161"/>
            <a:ext cx="6115190" cy="3783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sz="1700" dirty="0">
                <a:latin typeface="Inter" panose="020B0502030000000004" pitchFamily="34" charset="0"/>
                <a:ea typeface="Inter" panose="020B0502030000000004" pitchFamily="34" charset="0"/>
              </a:rPr>
              <a:t>Tekst</a:t>
            </a:r>
          </a:p>
          <a:p>
            <a:pPr>
              <a:lnSpc>
                <a:spcPct val="100000"/>
              </a:lnSpc>
            </a:pPr>
            <a:endParaRPr lang="nl-NL" sz="17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15F91B-4ED2-CA41-9902-B5103E53166D}"/>
              </a:ext>
            </a:extLst>
          </p:cNvPr>
          <p:cNvSpPr txBox="1">
            <a:spLocks/>
          </p:cNvSpPr>
          <p:nvPr/>
        </p:nvSpPr>
        <p:spPr>
          <a:xfrm>
            <a:off x="476632" y="658360"/>
            <a:ext cx="1078249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latin typeface="Poppins" panose="00000500000000000000" pitchFamily="2" charset="0"/>
                <a:cs typeface="Poppins" panose="00000500000000000000" pitchFamily="2" charset="0"/>
              </a:rPr>
              <a:t>Titel</a:t>
            </a:r>
          </a:p>
        </p:txBody>
      </p:sp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702F3502-CBF4-B147-B7D1-A476B495B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2" y="5716392"/>
            <a:ext cx="2223185" cy="59204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214CF9D-7B4B-43C7-AF35-140ED559ECA0}"/>
              </a:ext>
            </a:extLst>
          </p:cNvPr>
          <p:cNvSpPr/>
          <p:nvPr/>
        </p:nvSpPr>
        <p:spPr>
          <a:xfrm>
            <a:off x="476632" y="1218487"/>
            <a:ext cx="1207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1400" b="1" dirty="0">
                <a:solidFill>
                  <a:srgbClr val="00AEE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Categorie 1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9A97AA3-D303-4103-AB7C-71A53CD359E4}"/>
              </a:ext>
            </a:extLst>
          </p:cNvPr>
          <p:cNvSpPr txBox="1">
            <a:spLocks/>
          </p:cNvSpPr>
          <p:nvPr/>
        </p:nvSpPr>
        <p:spPr>
          <a:xfrm>
            <a:off x="6376762" y="0"/>
            <a:ext cx="5815238" cy="6858000"/>
          </a:xfrm>
          <a:prstGeom prst="rect">
            <a:avLst/>
          </a:prstGeom>
          <a:solidFill>
            <a:srgbClr val="00AEE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nl-NL" sz="17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sz="17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sz="17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sz="17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sz="17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sz="17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sz="17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sz="17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nl-NL" sz="17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Plaats hier een foto</a:t>
            </a:r>
          </a:p>
        </p:txBody>
      </p:sp>
    </p:spTree>
    <p:extLst>
      <p:ext uri="{BB962C8B-B14F-4D97-AF65-F5344CB8AC3E}">
        <p14:creationId xmlns:p14="http://schemas.microsoft.com/office/powerpoint/2010/main" val="128504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7D15C-BCBF-4C88-A563-CD9D698A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Categorie 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FF4C74-B0C3-4D78-9EA7-C6A004FF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11" y="5584896"/>
            <a:ext cx="2673378" cy="7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1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68B9974-7224-8D43-BC0A-9BA46810193B}"/>
              </a:ext>
            </a:extLst>
          </p:cNvPr>
          <p:cNvSpPr txBox="1">
            <a:spLocks/>
          </p:cNvSpPr>
          <p:nvPr/>
        </p:nvSpPr>
        <p:spPr>
          <a:xfrm>
            <a:off x="476632" y="2364161"/>
            <a:ext cx="6115190" cy="3783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sz="1700" dirty="0">
                <a:latin typeface="Inter" panose="020B0502030000000004" pitchFamily="34" charset="0"/>
                <a:ea typeface="Inter" panose="020B0502030000000004" pitchFamily="34" charset="0"/>
              </a:rPr>
              <a:t>Tekst</a:t>
            </a:r>
          </a:p>
          <a:p>
            <a:pPr>
              <a:lnSpc>
                <a:spcPct val="100000"/>
              </a:lnSpc>
            </a:pPr>
            <a:endParaRPr lang="nl-NL" sz="17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15F91B-4ED2-CA41-9902-B5103E53166D}"/>
              </a:ext>
            </a:extLst>
          </p:cNvPr>
          <p:cNvSpPr txBox="1">
            <a:spLocks/>
          </p:cNvSpPr>
          <p:nvPr/>
        </p:nvSpPr>
        <p:spPr>
          <a:xfrm>
            <a:off x="476632" y="658360"/>
            <a:ext cx="1078249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latin typeface="Poppins" panose="00000500000000000000" pitchFamily="2" charset="0"/>
                <a:cs typeface="Poppins" panose="00000500000000000000" pitchFamily="2" charset="0"/>
              </a:rPr>
              <a:t>Titel</a:t>
            </a:r>
          </a:p>
        </p:txBody>
      </p:sp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702F3502-CBF4-B147-B7D1-A476B495B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2" y="5716392"/>
            <a:ext cx="2223185" cy="59204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214CF9D-7B4B-43C7-AF35-140ED559ECA0}"/>
              </a:ext>
            </a:extLst>
          </p:cNvPr>
          <p:cNvSpPr/>
          <p:nvPr/>
        </p:nvSpPr>
        <p:spPr>
          <a:xfrm>
            <a:off x="476632" y="1218487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1400" b="1" dirty="0">
                <a:solidFill>
                  <a:srgbClr val="00AEE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Categorie 2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ABE5970-9746-4871-ADF4-19DA8A15AFBB}"/>
              </a:ext>
            </a:extLst>
          </p:cNvPr>
          <p:cNvSpPr txBox="1">
            <a:spLocks/>
          </p:cNvSpPr>
          <p:nvPr/>
        </p:nvSpPr>
        <p:spPr>
          <a:xfrm>
            <a:off x="6388357" y="2158528"/>
            <a:ext cx="532701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rgbClr val="00AEE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Quote of uitgelichte tekst</a:t>
            </a:r>
          </a:p>
        </p:txBody>
      </p:sp>
    </p:spTree>
    <p:extLst>
      <p:ext uri="{BB962C8B-B14F-4D97-AF65-F5344CB8AC3E}">
        <p14:creationId xmlns:p14="http://schemas.microsoft.com/office/powerpoint/2010/main" val="413018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B3913CA-88DB-41FA-8430-A55F2505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03178"/>
            <a:ext cx="12189041" cy="91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50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68</Words>
  <Application>Microsoft Office PowerPoint</Application>
  <PresentationFormat>Breedbeeld</PresentationFormat>
  <Paragraphs>25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Inter</vt:lpstr>
      <vt:lpstr>Poppins</vt:lpstr>
      <vt:lpstr>Kantoorthema</vt:lpstr>
      <vt:lpstr>PowerPoint-presentatie</vt:lpstr>
      <vt:lpstr>Titel</vt:lpstr>
      <vt:lpstr>Categorie 1</vt:lpstr>
      <vt:lpstr>PowerPoint-presentatie</vt:lpstr>
      <vt:lpstr>Categorie 2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Handige trucs binnen het seriewerk</dc:title>
  <dc:creator>Elbrich Abma</dc:creator>
  <cp:lastModifiedBy>Suzanne Rooijakkers</cp:lastModifiedBy>
  <cp:revision>54</cp:revision>
  <dcterms:created xsi:type="dcterms:W3CDTF">2021-06-09T06:44:15Z</dcterms:created>
  <dcterms:modified xsi:type="dcterms:W3CDTF">2023-01-10T14:54:06Z</dcterms:modified>
</cp:coreProperties>
</file>