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  <p:sldId id="266" r:id="rId3"/>
    <p:sldId id="268" r:id="rId4"/>
    <p:sldId id="269" r:id="rId5"/>
    <p:sldId id="271" r:id="rId6"/>
    <p:sldId id="273" r:id="rId7"/>
    <p:sldId id="274" r:id="rId8"/>
    <p:sldId id="276" r:id="rId9"/>
    <p:sldId id="277" r:id="rId10"/>
    <p:sldId id="278" r:id="rId11"/>
    <p:sldId id="279" r:id="rId12"/>
    <p:sldId id="275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3"/>
    <p:restoredTop sz="96197"/>
  </p:normalViewPr>
  <p:slideViewPr>
    <p:cSldViewPr snapToGrid="0" snapToObjects="1">
      <p:cViewPr varScale="1">
        <p:scale>
          <a:sx n="132" d="100"/>
          <a:sy n="132" d="100"/>
        </p:scale>
        <p:origin x="464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blå">
    <p:bg>
      <p:bgPr>
        <a:solidFill>
          <a:srgbClr val="87BC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23AB-CB4A-B041-8011-CFD7FBF48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52180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6B3267"/>
                </a:solid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8C4D5-C7AC-E842-BA72-897CCE3D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8452C-2BA3-E346-82EE-2EA0851F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FBB76-B9DC-0343-832E-83DB8243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17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li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23AB-CB4A-B041-8011-CFD7FBF48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52180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chemeClr val="bg2"/>
                </a:solid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8C4D5-C7AC-E842-BA72-897CCE3D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8452C-2BA3-E346-82EE-2EA0851F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FBB76-B9DC-0343-832E-83DB8243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2199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l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23AB-CB4A-B041-8011-CFD7FBF489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52180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6B3267"/>
                </a:solid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8C4D5-C7AC-E842-BA72-897CCE3D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8452C-2BA3-E346-82EE-2EA0851F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FBB76-B9DC-0343-832E-83DB8243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345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 lilla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F490-3E5E-FA4B-A8F6-58595EDE9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093AF-B592-BB43-8FFC-4D74D33A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C327-0280-4E40-BF82-A966D668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4B78-71E4-1747-AF00-D4BAAA63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6382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 blå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F490-3E5E-FA4B-A8F6-58595EDE9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093AF-B592-BB43-8FFC-4D74D33A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C327-0280-4E40-BF82-A966D668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4B78-71E4-1747-AF00-D4BAAA63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9407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1C05-CC4B-A64A-81D8-ADECA664A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2481C-86AA-9D4F-8339-3506AEAC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2ACF10-0B79-6D42-A9E1-BB59A85FA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F8D22-A81D-C048-A86F-4F8F40E7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4865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lide lilla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F490-3E5E-FA4B-A8F6-58595EDE9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539" y="2095545"/>
            <a:ext cx="6685722" cy="248478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093AF-B592-BB43-8FFC-4D74D33A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C327-0280-4E40-BF82-A966D668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4B78-71E4-1747-AF00-D4BAAA63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7402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ne private bilder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8EBC9B-025D-8F41-BCA6-A2F5024111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79F490-3E5E-FA4B-A8F6-58595EDE9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50695" y="2095545"/>
            <a:ext cx="3445565" cy="248478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093AF-B592-BB43-8FFC-4D74D33A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C327-0280-4E40-BF82-A966D668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4B78-71E4-1747-AF00-D4BAAA63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839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lide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F490-3E5E-FA4B-A8F6-58595EDE9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10539" y="2095545"/>
            <a:ext cx="6685722" cy="2484782"/>
          </a:xfrm>
        </p:spPr>
        <p:txBody>
          <a:bodyPr/>
          <a:lstStyle>
            <a:lvl1pPr algn="r">
              <a:defRPr>
                <a:solidFill>
                  <a:srgbClr val="6B32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093AF-B592-BB43-8FFC-4D74D33A8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1C327-0280-4E40-BF82-A966D668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4B78-71E4-1747-AF00-D4BAAA638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611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li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429000"/>
            <a:ext cx="5157787" cy="82391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0295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blå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429000"/>
            <a:ext cx="5157787" cy="82391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3253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7770812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429000"/>
            <a:ext cx="5157787" cy="823912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9876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yrestilt hvit med plass til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0588" y="1280984"/>
            <a:ext cx="4114800" cy="2680623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2768" y="4190999"/>
            <a:ext cx="3849443" cy="1229497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657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øyrestilt hvit med plass til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0588" y="1280984"/>
            <a:ext cx="4114800" cy="2680623"/>
          </a:xfrm>
        </p:spPr>
        <p:txBody>
          <a:bodyPr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2768" y="4190999"/>
            <a:ext cx="3849443" cy="1229497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6326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øyrestilt hvit med plass til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0588" y="1280984"/>
            <a:ext cx="4114800" cy="2680623"/>
          </a:xfrm>
        </p:spPr>
        <p:txBody>
          <a:bodyPr/>
          <a:lstStyle>
            <a:lvl1pPr algn="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2768" y="4190999"/>
            <a:ext cx="3849443" cy="1229497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653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F56D-8A74-6F4A-B148-FB6E5C273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2852737"/>
          </a:xfrm>
        </p:spPr>
        <p:txBody>
          <a:bodyPr anchor="t">
            <a:normAutofit/>
          </a:bodyPr>
          <a:lstStyle>
            <a:lvl1pPr algn="r">
              <a:defRPr sz="4400"/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258FB-474D-7041-8B44-78A3DEAD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F303B-73FE-9D49-9013-A1A99A60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D48A-C9AE-FA40-AE70-BF415705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557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ldekkende bilde med 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F56D-8A74-6F4A-B148-FB6E5C273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2852737"/>
          </a:xfrm>
        </p:spPr>
        <p:txBody>
          <a:bodyPr anchor="t">
            <a:normAutofit/>
          </a:bodyPr>
          <a:lstStyle>
            <a:lvl1pPr algn="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258FB-474D-7041-8B44-78A3DEAD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F303B-73FE-9D49-9013-A1A99A60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D48A-C9AE-FA40-AE70-BF415705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3722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ldekkende bilde med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F56D-8A74-6F4A-B148-FB6E5C273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2852737"/>
          </a:xfrm>
        </p:spPr>
        <p:txBody>
          <a:bodyPr anchor="t">
            <a:normAutofit/>
          </a:bodyPr>
          <a:lstStyle>
            <a:lvl1pPr algn="r">
              <a:defRPr sz="44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258FB-474D-7041-8B44-78A3DEAD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F303B-73FE-9D49-9013-A1A99A60C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D48A-C9AE-FA40-AE70-BF415705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2257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lilla med plass til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4114800" cy="177183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3984198"/>
            <a:ext cx="3626704" cy="1771833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7160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blå med plass til bil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4114800" cy="177183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3984198"/>
            <a:ext cx="3626704" cy="1771833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630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strestilt hvit med plass til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D299-6459-BE4C-959A-7999B29D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74044"/>
            <a:ext cx="4114800" cy="177183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A23A2-0ACF-C142-86F6-0D439431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3984198"/>
            <a:ext cx="3626704" cy="1771833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87BCD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210EFD-96BC-DA4A-81A7-CAF90A5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D6CDA-80EC-0248-B32C-06F83915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45D27-89CC-5844-8881-F6FE6BBD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0538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kstra-blå på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A37F-4DBC-AF4C-AC20-1B07972E8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87BCD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CEE7C-E206-6A4F-88F9-88C7863A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88A85-A90E-CB42-B397-88B5759EE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706C3-8E07-F343-B3F8-C420EC59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02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kstra-rød på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A37F-4DBC-AF4C-AC20-1B07972E8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CEE7C-E206-6A4F-88F9-88C7863A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88A85-A90E-CB42-B397-88B5759EE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706C3-8E07-F343-B3F8-C420EC59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611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Ekstra-orange på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A37F-4DBC-AF4C-AC20-1B07972E8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CEE7C-E206-6A4F-88F9-88C7863A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88A85-A90E-CB42-B397-88B5759EE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706C3-8E07-F343-B3F8-C420EC59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365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Ekstra-gul på li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A37F-4DBC-AF4C-AC20-1B07972E8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CEE7C-E206-6A4F-88F9-88C7863A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88A85-A90E-CB42-B397-88B5759EE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706C3-8E07-F343-B3F8-C420EC59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897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62A39-A396-F94B-A992-D43FF5852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3820C-99D7-A14B-AEED-F7C52D554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12E94-A872-9547-8FA4-AB170B78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3467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DCF7-952C-5F42-8312-DFD5F825E4B0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34CB-113A-424D-B8A9-8B2800B88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4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DCF7-952C-5F42-8312-DFD5F825E4B0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834CB-113A-424D-B8A9-8B2800B88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02490E-1FDF-B545-8A95-D45B83CC6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83"/>
            <a:ext cx="6685722" cy="2484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6C435-6DF8-2244-A9A4-8DFB69A56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6F21-3C40-3C43-93D8-7F2C3BDAC64B}" type="datetimeFigureOut">
              <a:rPr lang="en-NO" smtClean="0"/>
              <a:t>27/08/2024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A989D-E588-1A4E-8347-B2DB3FB43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ECF97-CF4E-2E4A-8089-D198D2253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7CC8-93BB-6F47-8DAF-F879C3B90604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955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>
          <a:solidFill>
            <a:srgbClr val="6B3267"/>
          </a:solidFill>
          <a:latin typeface="Futura" panose="020B0602020204020303" pitchFamily="34" charset="-79"/>
          <a:ea typeface="+mj-ea"/>
          <a:cs typeface="Futura" panose="020B06020202040203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sv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jpeg"/><Relationship Id="rId7" Type="http://schemas.openxmlformats.org/officeDocument/2006/relationships/image" Target="../media/image14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6.jpe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4.jpeg"/><Relationship Id="rId7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png"/><Relationship Id="rId7" Type="http://schemas.openxmlformats.org/officeDocument/2006/relationships/image" Target="../media/image25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10" Type="http://schemas.openxmlformats.org/officeDocument/2006/relationships/image" Target="../media/image37.emf"/><Relationship Id="rId4" Type="http://schemas.openxmlformats.org/officeDocument/2006/relationships/image" Target="../media/image32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sv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6.png"/><Relationship Id="rId10" Type="http://schemas.openxmlformats.org/officeDocument/2006/relationships/image" Target="../media/image40.emf"/><Relationship Id="rId4" Type="http://schemas.openxmlformats.org/officeDocument/2006/relationships/image" Target="../media/image36.jpe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em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7E8150D0-D191-7A5D-85F2-79A3D136ACB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742114"/>
            <a:ext cx="12192000" cy="184053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>
                <a:latin typeface="Futura" pitchFamily="34" charset="0"/>
                <a:cs typeface="Futura" pitchFamily="34" charset="0"/>
              </a:rPr>
              <a:t>WORLD WATCH LIST </a:t>
            </a:r>
            <a:br>
              <a:rPr lang="en-US" altLang="en-US" dirty="0">
                <a:latin typeface="Futura" pitchFamily="34" charset="0"/>
                <a:cs typeface="Futura" pitchFamily="34" charset="0"/>
              </a:rPr>
            </a:br>
            <a:r>
              <a:rPr lang="en-US" altLang="en-US" dirty="0">
                <a:latin typeface="Futura" pitchFamily="34" charset="0"/>
                <a:cs typeface="Futura" pitchFamily="34" charset="0"/>
              </a:rPr>
              <a:t>QUIZ</a:t>
            </a:r>
          </a:p>
        </p:txBody>
      </p:sp>
      <p:pic>
        <p:nvPicPr>
          <p:cNvPr id="31746" name="Picture 4">
            <a:extLst>
              <a:ext uri="{FF2B5EF4-FFF2-40B4-BE49-F238E27FC236}">
                <a16:creationId xmlns:a16="http://schemas.microsoft.com/office/drawing/2014/main" id="{E5921C83-B1EF-3EFB-2EA2-32DB26279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9" y="5780390"/>
            <a:ext cx="1063783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5EDF76-8B05-79B0-AE8F-C8FAD7AEF0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7470" y="2703643"/>
            <a:ext cx="2707433" cy="3025353"/>
          </a:xfrm>
          <a:prstGeom prst="rect">
            <a:avLst/>
          </a:prstGeom>
        </p:spPr>
      </p:pic>
      <p:pic>
        <p:nvPicPr>
          <p:cNvPr id="3" name="Picture 15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09D899C-92CE-D5E7-E32B-D95CCD9C94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0955" y="2561864"/>
            <a:ext cx="3035300" cy="3340100"/>
          </a:xfrm>
          <a:prstGeom prst="rect">
            <a:avLst/>
          </a:prstGeom>
        </p:spPr>
      </p:pic>
      <p:pic>
        <p:nvPicPr>
          <p:cNvPr id="4" name="Picture 17" descr="A picture containing room, drawing&#10;&#10;Description automatically generated">
            <a:extLst>
              <a:ext uri="{FF2B5EF4-FFF2-40B4-BE49-F238E27FC236}">
                <a16:creationId xmlns:a16="http://schemas.microsoft.com/office/drawing/2014/main" id="{A981EEAA-0EA5-2B42-DD2C-44D713EB821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701" y="2424836"/>
            <a:ext cx="3200400" cy="3314700"/>
          </a:xfrm>
          <a:prstGeom prst="rect">
            <a:avLst/>
          </a:prstGeom>
        </p:spPr>
      </p:pic>
      <p:pic>
        <p:nvPicPr>
          <p:cNvPr id="5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F4866C48-49CE-8C03-DCA9-E613B9375D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1580" y="2980370"/>
            <a:ext cx="2222500" cy="2717800"/>
          </a:xfrm>
          <a:prstGeom prst="rect">
            <a:avLst/>
          </a:prstGeom>
        </p:spPr>
      </p:pic>
      <p:pic>
        <p:nvPicPr>
          <p:cNvPr id="6" name="Picture 24" descr="A picture containing laptop, computer&#10;&#10;Description automatically generated">
            <a:extLst>
              <a:ext uri="{FF2B5EF4-FFF2-40B4-BE49-F238E27FC236}">
                <a16:creationId xmlns:a16="http://schemas.microsoft.com/office/drawing/2014/main" id="{EFFC9D5B-65BD-85CB-F4C7-1590E3446AD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098" y="2162738"/>
            <a:ext cx="4281861" cy="3314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FA1B93-78A1-8419-B154-2B7F53692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978" y="24116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1.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B8843072-2761-F40F-139E-B8D435043E46}"/>
              </a:ext>
            </a:extLst>
          </p:cNvPr>
          <p:cNvSpPr txBox="1"/>
          <p:nvPr/>
        </p:nvSpPr>
        <p:spPr>
          <a:xfrm>
            <a:off x="7665486" y="2202736"/>
            <a:ext cx="373462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blir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lederen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og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familien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tilbedt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guder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C5E823F9-A7D6-0B44-3E62-9E24358812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888" y="2197665"/>
            <a:ext cx="3734626" cy="1867313"/>
          </a:xfrm>
          <a:prstGeom prst="rect">
            <a:avLst/>
          </a:prstGeom>
        </p:spPr>
      </p:pic>
      <p:pic>
        <p:nvPicPr>
          <p:cNvPr id="5" name="Picture 12" descr="A young boy standing in front of a building&#10;&#10;Description automatically generated">
            <a:extLst>
              <a:ext uri="{FF2B5EF4-FFF2-40B4-BE49-F238E27FC236}">
                <a16:creationId xmlns:a16="http://schemas.microsoft.com/office/drawing/2014/main" id="{DD7692AE-AD28-F18E-7516-62B0187E04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0263" y="2197665"/>
            <a:ext cx="2871474" cy="3053381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A158EB4D-7458-CFD6-C28C-996D8203A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1661" y="3699948"/>
            <a:ext cx="2177887" cy="3350595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59B7AF54-B200-9122-10B4-BC48D4464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2068" y="4165308"/>
            <a:ext cx="2074446" cy="2304940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2B9BD1FC-1706-E4A5-9073-2F4E7CD3062F}"/>
              </a:ext>
            </a:extLst>
          </p:cNvPr>
          <p:cNvSpPr txBox="1">
            <a:spLocks/>
          </p:cNvSpPr>
          <p:nvPr/>
        </p:nvSpPr>
        <p:spPr>
          <a:xfrm>
            <a:off x="851360" y="-780030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kern="1200">
                <a:solidFill>
                  <a:schemeClr val="bg2"/>
                </a:solidFill>
                <a:latin typeface="Futura" panose="020B0602020204020303" pitchFamily="34" charset="-79"/>
                <a:ea typeface="+mj-ea"/>
                <a:cs typeface="Futura" panose="020B0602020204020303" pitchFamily="34" charset="-79"/>
              </a:defRPr>
            </a:lvl1pPr>
          </a:lstStyle>
          <a:p>
            <a:r>
              <a:rPr lang="nb-NO"/>
              <a:t>2. Hvilket land er dette?</a:t>
            </a:r>
            <a:br>
              <a:rPr lang="nb-NO"/>
            </a:br>
            <a:endParaRPr lang="nb-NO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5D55372-EC25-B7CD-8100-354337C38A8C}"/>
              </a:ext>
            </a:extLst>
          </p:cNvPr>
          <p:cNvSpPr txBox="1"/>
          <p:nvPr/>
        </p:nvSpPr>
        <p:spPr>
          <a:xfrm>
            <a:off x="16346116" y="4050702"/>
            <a:ext cx="412580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grenser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16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land!</a:t>
            </a:r>
          </a:p>
        </p:txBody>
      </p:sp>
      <p:pic>
        <p:nvPicPr>
          <p:cNvPr id="11" name="Picture 11" descr="A close up of a boy&#10;&#10;Description automatically generated">
            <a:extLst>
              <a:ext uri="{FF2B5EF4-FFF2-40B4-BE49-F238E27FC236}">
                <a16:creationId xmlns:a16="http://schemas.microsoft.com/office/drawing/2014/main" id="{972477FD-EF97-CAAC-723A-67697739AA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767" y="12057036"/>
            <a:ext cx="2690719" cy="3924148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EE840A6A-FC28-6B77-7B23-FCA896B75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180832" y="4165308"/>
            <a:ext cx="3989394" cy="27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13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34753" y="-280300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3.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1BC15C0C-F9C8-B304-A70C-4CACEA5F7DC4}"/>
              </a:ext>
            </a:extLst>
          </p:cNvPr>
          <p:cNvSpPr txBox="1"/>
          <p:nvPr/>
        </p:nvSpPr>
        <p:spPr>
          <a:xfrm>
            <a:off x="13842526" y="9370951"/>
            <a:ext cx="359514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har den nest 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største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befolkningeni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verden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.</a:t>
            </a:r>
          </a:p>
        </p:txBody>
      </p:sp>
      <p:pic>
        <p:nvPicPr>
          <p:cNvPr id="19" name="Picture 6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9ADDE21-CAD7-FEB1-3123-8DA5BBFC32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7341" y="7839100"/>
            <a:ext cx="3398684" cy="4633362"/>
          </a:xfrm>
          <a:prstGeom prst="rect">
            <a:avLst/>
          </a:prstGeom>
        </p:spPr>
      </p:pic>
      <p:pic>
        <p:nvPicPr>
          <p:cNvPr id="20" name="Picture 13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4FA8E65D-B073-B237-9559-56445D9B14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48651" y="-6629559"/>
            <a:ext cx="3232949" cy="4310599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7C2B7C44-0E26-01F1-F6EA-58424250C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68985" y="2395785"/>
            <a:ext cx="2173212" cy="3193963"/>
          </a:xfrm>
          <a:prstGeom prst="rect">
            <a:avLst/>
          </a:prstGeom>
        </p:spPr>
      </p:pic>
      <p:pic>
        <p:nvPicPr>
          <p:cNvPr id="16" name="Picture 4" descr="A picture containing object, drawing&#10;&#10;Description automatically generated">
            <a:extLst>
              <a:ext uri="{FF2B5EF4-FFF2-40B4-BE49-F238E27FC236}">
                <a16:creationId xmlns:a16="http://schemas.microsoft.com/office/drawing/2014/main" id="{A393F114-13C1-C713-6220-D8F397123EA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133" y="2601815"/>
            <a:ext cx="3149366" cy="2099577"/>
          </a:xfrm>
          <a:prstGeom prst="rect">
            <a:avLst/>
          </a:prstGeom>
        </p:spPr>
      </p:pic>
      <p:pic>
        <p:nvPicPr>
          <p:cNvPr id="11" name="Picture 11" descr="A close up of a boy&#10;&#10;Description automatically generated">
            <a:extLst>
              <a:ext uri="{FF2B5EF4-FFF2-40B4-BE49-F238E27FC236}">
                <a16:creationId xmlns:a16="http://schemas.microsoft.com/office/drawing/2014/main" id="{972477FD-EF97-CAAC-723A-67697739AA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888" y="2601815"/>
            <a:ext cx="2690719" cy="3924148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EE840A6A-FC28-6B77-7B23-FCA896B758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0881" y="1310879"/>
            <a:ext cx="3989394" cy="2754099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2B9BD1FC-1706-E4A5-9073-2F4E7CD3062F}"/>
              </a:ext>
            </a:extLst>
          </p:cNvPr>
          <p:cNvSpPr txBox="1">
            <a:spLocks/>
          </p:cNvSpPr>
          <p:nvPr/>
        </p:nvSpPr>
        <p:spPr>
          <a:xfrm>
            <a:off x="1072978" y="24116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kern="1200">
                <a:solidFill>
                  <a:schemeClr val="bg2"/>
                </a:solidFill>
                <a:latin typeface="Futura" panose="020B0602020204020303" pitchFamily="34" charset="-79"/>
                <a:ea typeface="+mj-ea"/>
                <a:cs typeface="Futura" panose="020B0602020204020303" pitchFamily="34" charset="-79"/>
              </a:defRPr>
            </a:lvl1pPr>
          </a:lstStyle>
          <a:p>
            <a:r>
              <a:rPr lang="nb-NO" dirty="0"/>
              <a:t>2.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5D55372-EC25-B7CD-8100-354337C38A8C}"/>
              </a:ext>
            </a:extLst>
          </p:cNvPr>
          <p:cNvSpPr txBox="1"/>
          <p:nvPr/>
        </p:nvSpPr>
        <p:spPr>
          <a:xfrm>
            <a:off x="8066194" y="4586256"/>
            <a:ext cx="412580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grenser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16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andre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land!</a:t>
            </a:r>
          </a:p>
        </p:txBody>
      </p:sp>
      <p:pic>
        <p:nvPicPr>
          <p:cNvPr id="15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73920A-F68D-6F04-05EA-2B81E2E1E2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133" y="3429000"/>
            <a:ext cx="3867202" cy="432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96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3.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1BC15C0C-F9C8-B304-A70C-4CACEA5F7DC4}"/>
              </a:ext>
            </a:extLst>
          </p:cNvPr>
          <p:cNvSpPr txBox="1"/>
          <p:nvPr/>
        </p:nvSpPr>
        <p:spPr>
          <a:xfrm>
            <a:off x="4496156" y="2188765"/>
            <a:ext cx="43109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har den nest 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største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befolkningen</a:t>
            </a:r>
            <a:r>
              <a:rPr lang="en-US" sz="2400" b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br>
              <a:rPr lang="en-US" sz="2400" b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en-US" sz="2400" b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verden</a:t>
            </a:r>
            <a:r>
              <a:rPr lang="en-US" sz="2400" b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.</a:t>
            </a:r>
          </a:p>
        </p:txBody>
      </p:sp>
      <p:pic>
        <p:nvPicPr>
          <p:cNvPr id="19" name="Picture 6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9ADDE21-CAD7-FEB1-3123-8DA5BBFC32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7298" y="3603744"/>
            <a:ext cx="3398684" cy="4633362"/>
          </a:xfrm>
          <a:prstGeom prst="rect">
            <a:avLst/>
          </a:prstGeom>
        </p:spPr>
      </p:pic>
      <p:pic>
        <p:nvPicPr>
          <p:cNvPr id="20" name="Picture 13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4FA8E65D-B073-B237-9559-56445D9B14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4307" y="2188765"/>
            <a:ext cx="3232949" cy="4310599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7C2B7C44-0E26-01F1-F6EA-58424250C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3053" y="1932448"/>
            <a:ext cx="2173212" cy="3193963"/>
          </a:xfrm>
          <a:prstGeom prst="rect">
            <a:avLst/>
          </a:prstGeom>
        </p:spPr>
      </p:pic>
      <p:pic>
        <p:nvPicPr>
          <p:cNvPr id="7" name="Picture 11" descr="A picture containing flower, drawing&#10;&#10;Description automatically generated">
            <a:extLst>
              <a:ext uri="{FF2B5EF4-FFF2-40B4-BE49-F238E27FC236}">
                <a16:creationId xmlns:a16="http://schemas.microsoft.com/office/drawing/2014/main" id="{49F68D8B-C679-D942-F26F-110F464294F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6212" y="3999271"/>
            <a:ext cx="3810000" cy="2540000"/>
          </a:xfrm>
          <a:prstGeom prst="rect">
            <a:avLst/>
          </a:prstGeom>
        </p:spPr>
      </p:pic>
      <p:pic>
        <p:nvPicPr>
          <p:cNvPr id="8" name="Picture 3" descr="A picture containing person, building, outdoor, yellow&#10;&#10;Description automatically generated">
            <a:extLst>
              <a:ext uri="{FF2B5EF4-FFF2-40B4-BE49-F238E27FC236}">
                <a16:creationId xmlns:a16="http://schemas.microsoft.com/office/drawing/2014/main" id="{F41645FE-0605-5881-0315-C34A19355A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1297" y="-9153175"/>
            <a:ext cx="3245101" cy="378497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423C7991-3747-488E-E3EE-36342558B23C}"/>
              </a:ext>
            </a:extLst>
          </p:cNvPr>
          <p:cNvSpPr txBox="1"/>
          <p:nvPr/>
        </p:nvSpPr>
        <p:spPr>
          <a:xfrm>
            <a:off x="4235450" y="-2357203"/>
            <a:ext cx="385584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er det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flest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opplever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vold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på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grunn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av sin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22" name="Picture 6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B94314E2-22FC-CC39-A422-ACDCE5EBE73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88458" y="3845639"/>
            <a:ext cx="3245100" cy="4391467"/>
          </a:xfrm>
          <a:prstGeom prst="rect">
            <a:avLst/>
          </a:prstGeom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3A424813-A16F-DBDB-E16F-DF8402E262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836567" y="3603744"/>
            <a:ext cx="2094616" cy="169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32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B5345D-8CF3-C926-278C-89E95DFD00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27405" y="5026653"/>
            <a:ext cx="3289584" cy="2193056"/>
          </a:xfrm>
          <a:prstGeom prst="rect">
            <a:avLst/>
          </a:prstGeom>
        </p:spPr>
      </p:pic>
      <p:pic>
        <p:nvPicPr>
          <p:cNvPr id="10" name="Picture 11" descr="A group of young children standing on a beach&#10;&#10;Description automatically generated">
            <a:extLst>
              <a:ext uri="{FF2B5EF4-FFF2-40B4-BE49-F238E27FC236}">
                <a16:creationId xmlns:a16="http://schemas.microsoft.com/office/drawing/2014/main" id="{26FC228B-F7AA-760E-259C-37A9C17BE8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831559" y="-1483349"/>
            <a:ext cx="4265362" cy="2843575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9C241C04-2E5A-68BD-1FFA-A7E79203C014}"/>
              </a:ext>
            </a:extLst>
          </p:cNvPr>
          <p:cNvSpPr txBox="1"/>
          <p:nvPr/>
        </p:nvSpPr>
        <p:spPr>
          <a:xfrm>
            <a:off x="14049489" y="-2452845"/>
            <a:ext cx="3537625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1,25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millioner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flyktet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årene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 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EF4DEBA-37C1-29F2-A63E-4FEE7D855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792" y="7500178"/>
            <a:ext cx="1714500" cy="20828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F89CA09B-5E6B-3F31-E57F-5FF5E3EC6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9318" y="2769183"/>
            <a:ext cx="1600120" cy="1710473"/>
          </a:xfrm>
          <a:prstGeom prst="rect">
            <a:avLst/>
          </a:prstGeom>
        </p:spPr>
      </p:pic>
      <p:pic>
        <p:nvPicPr>
          <p:cNvPr id="8" name="Picture 3" descr="A picture containing person, building, outdoor, yellow&#10;&#10;Description automatically generated">
            <a:extLst>
              <a:ext uri="{FF2B5EF4-FFF2-40B4-BE49-F238E27FC236}">
                <a16:creationId xmlns:a16="http://schemas.microsoft.com/office/drawing/2014/main" id="{F41645FE-0605-5881-0315-C34A19355A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6915" y="2520132"/>
            <a:ext cx="3245101" cy="3784973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423C7991-3747-488E-E3EE-36342558B23C}"/>
              </a:ext>
            </a:extLst>
          </p:cNvPr>
          <p:cNvSpPr txBox="1"/>
          <p:nvPr/>
        </p:nvSpPr>
        <p:spPr>
          <a:xfrm>
            <a:off x="4129636" y="2520133"/>
            <a:ext cx="385584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er det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flest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opplever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vold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på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grunn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av sin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22" name="Picture 6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B94314E2-22FC-CC39-A422-ACDCE5EBE73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7296" y="3429000"/>
            <a:ext cx="3245100" cy="4391467"/>
          </a:xfrm>
          <a:prstGeom prst="rect">
            <a:avLst/>
          </a:prstGeom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3A424813-A16F-DBDB-E16F-DF8402E262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4877" y="2311954"/>
            <a:ext cx="2094616" cy="1698337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4. Hvilket land er dette?</a:t>
            </a:r>
            <a:br>
              <a:rPr lang="nb-NO" dirty="0"/>
            </a:br>
            <a:endParaRPr lang="nb-NO" dirty="0"/>
          </a:p>
        </p:txBody>
      </p:sp>
      <p:pic>
        <p:nvPicPr>
          <p:cNvPr id="3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BE866989-9BCA-CD8A-E962-9DDFE73E926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636" y="4575721"/>
            <a:ext cx="3823012" cy="191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60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FF448AA-844E-0246-A4E2-632BBF0C09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8126" y="1572089"/>
            <a:ext cx="3713821" cy="1856911"/>
          </a:xfrm>
          <a:prstGeom prst="rect">
            <a:avLst/>
          </a:prstGeom>
        </p:spPr>
      </p:pic>
      <p:pic>
        <p:nvPicPr>
          <p:cNvPr id="25" name="Picture 8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4397A96-4120-8C38-E41F-17DA77E346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67178" y="8468166"/>
            <a:ext cx="4405894" cy="4848327"/>
          </a:xfrm>
          <a:prstGeom prst="rect">
            <a:avLst/>
          </a:pr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C217CF49-4435-9662-B793-B18426D0AC01}"/>
              </a:ext>
            </a:extLst>
          </p:cNvPr>
          <p:cNvSpPr txBox="1"/>
          <p:nvPr/>
        </p:nvSpPr>
        <p:spPr>
          <a:xfrm>
            <a:off x="12878725" y="-2470808"/>
            <a:ext cx="365625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b-NO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 Egypt er dette det afrikanske </a:t>
            </a:r>
          </a:p>
          <a:p>
            <a:r>
              <a:rPr lang="nb-NO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 med  flest arkeologiske funn.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FF218F3-081D-59E5-472B-3B002F56E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194" y="-3778635"/>
            <a:ext cx="2069055" cy="1742362"/>
          </a:xfrm>
          <a:prstGeom prst="rect">
            <a:avLst/>
          </a:prstGeom>
        </p:spPr>
      </p:pic>
      <p:pic>
        <p:nvPicPr>
          <p:cNvPr id="9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B5345D-8CF3-C926-278C-89E95DFD00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357" y="4135677"/>
            <a:ext cx="3289584" cy="2193056"/>
          </a:xfrm>
          <a:prstGeom prst="rect">
            <a:avLst/>
          </a:prstGeom>
        </p:spPr>
      </p:pic>
      <p:pic>
        <p:nvPicPr>
          <p:cNvPr id="10" name="Picture 11" descr="A group of young children standing on a beach&#10;&#10;Description automatically generated">
            <a:extLst>
              <a:ext uri="{FF2B5EF4-FFF2-40B4-BE49-F238E27FC236}">
                <a16:creationId xmlns:a16="http://schemas.microsoft.com/office/drawing/2014/main" id="{26FC228B-F7AA-760E-259C-37A9C17BE8B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713" y="3485158"/>
            <a:ext cx="4265362" cy="2843575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9C241C04-2E5A-68BD-1FFA-A7E79203C014}"/>
              </a:ext>
            </a:extLst>
          </p:cNvPr>
          <p:cNvSpPr txBox="1"/>
          <p:nvPr/>
        </p:nvSpPr>
        <p:spPr>
          <a:xfrm>
            <a:off x="285136" y="4389741"/>
            <a:ext cx="3537625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</a:t>
            </a:r>
            <a:r>
              <a:rPr lang="en-US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1,25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millioner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kristne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flyktet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siste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årene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 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EF4DEBA-37C1-29F2-A63E-4FEE7D855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30" y="2234194"/>
            <a:ext cx="1714500" cy="20828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F89CA09B-5E6B-3F31-E57F-5FF5E3EC61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9737" y="1954826"/>
            <a:ext cx="1600120" cy="1710473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5. Hvilket land er dette?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7280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FF448AA-844E-0246-A4E2-632BBF0C09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918" y="4296627"/>
            <a:ext cx="3713821" cy="1856911"/>
          </a:xfrm>
          <a:prstGeom prst="rect">
            <a:avLst/>
          </a:prstGeom>
        </p:spPr>
      </p:pic>
      <p:pic>
        <p:nvPicPr>
          <p:cNvPr id="25" name="Picture 8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4397A96-4120-8C38-E41F-17DA77E346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6940" y="2764082"/>
            <a:ext cx="4405894" cy="4848327"/>
          </a:xfrm>
          <a:prstGeom prst="rect">
            <a:avLst/>
          </a:pr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C217CF49-4435-9662-B793-B18426D0AC01}"/>
              </a:ext>
            </a:extLst>
          </p:cNvPr>
          <p:cNvSpPr txBox="1"/>
          <p:nvPr/>
        </p:nvSpPr>
        <p:spPr>
          <a:xfrm>
            <a:off x="630464" y="4255587"/>
            <a:ext cx="3656253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nb-NO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b-NO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 Egypt er dette det afrikanske </a:t>
            </a:r>
          </a:p>
          <a:p>
            <a:r>
              <a:rPr lang="nb-NO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 med  flest arkeologiske funn.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FF218F3-081D-59E5-472B-3B002F56E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485" y="2357470"/>
            <a:ext cx="2069055" cy="1742362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6. Hvilket land er dette?</a:t>
            </a:r>
            <a:br>
              <a:rPr lang="nb-NO" dirty="0"/>
            </a:br>
            <a:endParaRPr lang="nb-NO" dirty="0"/>
          </a:p>
        </p:txBody>
      </p:sp>
      <p:pic>
        <p:nvPicPr>
          <p:cNvPr id="6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3575DD9-38E1-3F9E-2F63-E17F4A529C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720" y="9164269"/>
            <a:ext cx="2922216" cy="19457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734269-D163-AFB8-1882-7535542D13A1}"/>
              </a:ext>
            </a:extLst>
          </p:cNvPr>
          <p:cNvSpPr txBox="1"/>
          <p:nvPr/>
        </p:nvSpPr>
        <p:spPr>
          <a:xfrm>
            <a:off x="-8878941" y="4549676"/>
            <a:ext cx="4375634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fått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navnet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kjent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italiensk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oppdagelsesreisende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Futura Medium" panose="020B0602020204020303" pitchFamily="34" charset="-79"/>
              <a:ea typeface="Verdana" panose="020B0604030504040204" pitchFamily="34" charset="0"/>
              <a:cs typeface="Futura Medium" panose="020B0602020204020303" pitchFamily="34" charset="-79"/>
            </a:endParaRPr>
          </a:p>
        </p:txBody>
      </p:sp>
      <p:pic>
        <p:nvPicPr>
          <p:cNvPr id="8" name="Picture 9" descr="A young boy in a blue shirt&#10;&#10;Description automatically generated">
            <a:extLst>
              <a:ext uri="{FF2B5EF4-FFF2-40B4-BE49-F238E27FC236}">
                <a16:creationId xmlns:a16="http://schemas.microsoft.com/office/drawing/2014/main" id="{BEFA2DF5-C25C-D99B-FCBA-9E32399929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12877" y="1926747"/>
            <a:ext cx="3400180" cy="4047134"/>
          </a:xfrm>
          <a:prstGeom prst="rect">
            <a:avLst/>
          </a:prstGeom>
        </p:spPr>
      </p:pic>
      <p:pic>
        <p:nvPicPr>
          <p:cNvPr id="14" name="Picture 11" descr="A picture containing room&#10;&#10;Description automatically generated">
            <a:extLst>
              <a:ext uri="{FF2B5EF4-FFF2-40B4-BE49-F238E27FC236}">
                <a16:creationId xmlns:a16="http://schemas.microsoft.com/office/drawing/2014/main" id="{223C4D8C-79FE-6BAE-4BCE-1C88D9D031B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53601" y="10137143"/>
            <a:ext cx="2780016" cy="2484079"/>
          </a:xfrm>
          <a:prstGeom prst="rect">
            <a:avLst/>
          </a:prstGeom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08860B93-03FA-65FE-1460-3A95BA6AF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77197" y="1926747"/>
            <a:ext cx="1843240" cy="236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5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3575DD9-38E1-3F9E-2F63-E17F4A529C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7377" y="3889896"/>
            <a:ext cx="2922216" cy="19457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734269-D163-AFB8-1882-7535542D13A1}"/>
              </a:ext>
            </a:extLst>
          </p:cNvPr>
          <p:cNvSpPr txBox="1"/>
          <p:nvPr/>
        </p:nvSpPr>
        <p:spPr>
          <a:xfrm>
            <a:off x="7627444" y="4766291"/>
            <a:ext cx="4375634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fått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navnet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kjent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italiensk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oppdagelsesreisende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Futura Medium" panose="020B0602020204020303" pitchFamily="34" charset="-79"/>
              <a:ea typeface="Verdana" panose="020B0604030504040204" pitchFamily="34" charset="0"/>
              <a:cs typeface="Futura Medium" panose="020B0602020204020303" pitchFamily="34" charset="-79"/>
            </a:endParaRPr>
          </a:p>
        </p:txBody>
      </p:sp>
      <p:pic>
        <p:nvPicPr>
          <p:cNvPr id="8" name="Picture 9" descr="A young boy in a blue shirt&#10;&#10;Description automatically generated">
            <a:extLst>
              <a:ext uri="{FF2B5EF4-FFF2-40B4-BE49-F238E27FC236}">
                <a16:creationId xmlns:a16="http://schemas.microsoft.com/office/drawing/2014/main" id="{BEFA2DF5-C25C-D99B-FCBA-9E32399929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644" y="2450686"/>
            <a:ext cx="3400180" cy="4047134"/>
          </a:xfrm>
          <a:prstGeom prst="rect">
            <a:avLst/>
          </a:prstGeom>
        </p:spPr>
      </p:pic>
      <p:pic>
        <p:nvPicPr>
          <p:cNvPr id="14" name="Picture 11" descr="A picture containing room&#10;&#10;Description automatically generated">
            <a:extLst>
              <a:ext uri="{FF2B5EF4-FFF2-40B4-BE49-F238E27FC236}">
                <a16:creationId xmlns:a16="http://schemas.microsoft.com/office/drawing/2014/main" id="{223C4D8C-79FE-6BAE-4BCE-1C88D9D031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997" y="2378691"/>
            <a:ext cx="2780016" cy="2484079"/>
          </a:xfrm>
          <a:prstGeom prst="rect">
            <a:avLst/>
          </a:prstGeom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08860B93-03FA-65FE-1460-3A95BA6AF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1888" y="1716206"/>
            <a:ext cx="1843240" cy="2369880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7.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76A00E7-0AEC-8DC6-7BE0-0D1F2EFBE72C}"/>
              </a:ext>
            </a:extLst>
          </p:cNvPr>
          <p:cNvSpPr txBox="1"/>
          <p:nvPr/>
        </p:nvSpPr>
        <p:spPr>
          <a:xfrm>
            <a:off x="6843156" y="-10707621"/>
            <a:ext cx="364995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er det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største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uten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kystlinje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heller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ikke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grenser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land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kyst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Graphic 2">
            <a:extLst>
              <a:ext uri="{FF2B5EF4-FFF2-40B4-BE49-F238E27FC236}">
                <a16:creationId xmlns:a16="http://schemas.microsoft.com/office/drawing/2014/main" id="{A0B1CFFF-3E30-8F31-C645-8CF622BAB5C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2029" y="12521075"/>
            <a:ext cx="3735030" cy="1867515"/>
          </a:xfrm>
          <a:prstGeom prst="rect">
            <a:avLst/>
          </a:prstGeom>
        </p:spPr>
      </p:pic>
      <p:pic>
        <p:nvPicPr>
          <p:cNvPr id="12" name="Picture 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33FC430-06BA-D6F8-0B47-EF3134E5754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85236" y="4474253"/>
            <a:ext cx="2375955" cy="3579587"/>
          </a:xfrm>
          <a:prstGeom prst="rect">
            <a:avLst/>
          </a:prstGeom>
        </p:spPr>
      </p:pic>
      <p:pic>
        <p:nvPicPr>
          <p:cNvPr id="13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3D26E20-AA4A-45FA-7536-EB9CA9EB5C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5857613" y="3508814"/>
            <a:ext cx="3388668" cy="4141878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FD44AA05-27D9-1681-B587-96FFCB13A3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0549520" y="3805043"/>
            <a:ext cx="3649955" cy="192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03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8. Hvilket land er dette?</a:t>
            </a:r>
            <a:br>
              <a:rPr lang="nb-NO" dirty="0"/>
            </a:br>
            <a:endParaRPr lang="nb-NO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76A00E7-0AEC-8DC6-7BE0-0D1F2EFBE72C}"/>
              </a:ext>
            </a:extLst>
          </p:cNvPr>
          <p:cNvSpPr txBox="1"/>
          <p:nvPr/>
        </p:nvSpPr>
        <p:spPr>
          <a:xfrm>
            <a:off x="7079031" y="2487052"/>
            <a:ext cx="364995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 er det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største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uten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kystlinje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heller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ikke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grenser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til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land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kyst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Graphic 2">
            <a:extLst>
              <a:ext uri="{FF2B5EF4-FFF2-40B4-BE49-F238E27FC236}">
                <a16:creationId xmlns:a16="http://schemas.microsoft.com/office/drawing/2014/main" id="{A0B1CFFF-3E30-8F31-C645-8CF622BAB5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097" y="4171410"/>
            <a:ext cx="3735030" cy="1867515"/>
          </a:xfrm>
          <a:prstGeom prst="rect">
            <a:avLst/>
          </a:prstGeom>
        </p:spPr>
      </p:pic>
      <p:pic>
        <p:nvPicPr>
          <p:cNvPr id="12" name="Picture 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33FC430-06BA-D6F8-0B47-EF3134E575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088" y="2502415"/>
            <a:ext cx="2375955" cy="3579587"/>
          </a:xfrm>
          <a:prstGeom prst="rect">
            <a:avLst/>
          </a:prstGeom>
        </p:spPr>
      </p:pic>
      <p:pic>
        <p:nvPicPr>
          <p:cNvPr id="13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3D26E20-AA4A-45FA-7536-EB9CA9EB5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968" y="2978237"/>
            <a:ext cx="3388668" cy="4141878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FD44AA05-27D9-1681-B587-96FFCB13A3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16" y="2132090"/>
            <a:ext cx="3649955" cy="1922495"/>
          </a:xfrm>
          <a:prstGeom prst="rect">
            <a:avLst/>
          </a:prstGeom>
        </p:spPr>
      </p:pic>
      <p:pic>
        <p:nvPicPr>
          <p:cNvPr id="18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D941A3-E846-5C0A-AC13-10840006F1B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8070" y="4596176"/>
            <a:ext cx="3187993" cy="1822470"/>
          </a:xfrm>
          <a:prstGeom prst="rect">
            <a:avLst/>
          </a:prstGeom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2ACE91F0-7FAA-F29E-1EAA-757A9D213044}"/>
              </a:ext>
            </a:extLst>
          </p:cNvPr>
          <p:cNvSpPr txBox="1"/>
          <p:nvPr/>
        </p:nvSpPr>
        <p:spPr>
          <a:xfrm>
            <a:off x="14257398" y="3225716"/>
            <a:ext cx="380174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tidligere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Persia.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20" name="Picture 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5E361E1F-205E-DE38-87BC-8C2A0FECEFB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712" y="10052413"/>
            <a:ext cx="2790025" cy="4187135"/>
          </a:xfrm>
          <a:prstGeom prst="rect">
            <a:avLst/>
          </a:prstGeom>
        </p:spPr>
      </p:pic>
      <p:pic>
        <p:nvPicPr>
          <p:cNvPr id="21" name="Picture 9" descr="A picture containing room, drawing&#10;&#10;Description automatically generated">
            <a:extLst>
              <a:ext uri="{FF2B5EF4-FFF2-40B4-BE49-F238E27FC236}">
                <a16:creationId xmlns:a16="http://schemas.microsoft.com/office/drawing/2014/main" id="{D567E0DA-298B-8368-A8FA-B9E288CF111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3027" y="10229543"/>
            <a:ext cx="3871728" cy="4010005"/>
          </a:xfrm>
          <a:prstGeom prst="rect">
            <a:avLst/>
          </a:prstGeom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8F32874A-7386-90E5-2050-40DCDD3AD0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80340" y="912010"/>
            <a:ext cx="2254066" cy="206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59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>
            <a:extLst>
              <a:ext uri="{FF2B5EF4-FFF2-40B4-BE49-F238E27FC236}">
                <a16:creationId xmlns:a16="http://schemas.microsoft.com/office/drawing/2014/main" id="{08098786-795A-FDB3-0E9A-DED2031F6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891" y="25841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b-NO" dirty="0"/>
              <a:t>9. Hvilket land er dette?</a:t>
            </a:r>
            <a:br>
              <a:rPr lang="nb-NO" dirty="0"/>
            </a:br>
            <a:endParaRPr lang="nb-NO" dirty="0"/>
          </a:p>
        </p:txBody>
      </p:sp>
      <p:pic>
        <p:nvPicPr>
          <p:cNvPr id="18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D941A3-E846-5C0A-AC13-10840006F1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253" y="4296811"/>
            <a:ext cx="3187993" cy="1822470"/>
          </a:xfrm>
          <a:prstGeom prst="rect">
            <a:avLst/>
          </a:prstGeom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2ACE91F0-7FAA-F29E-1EAA-757A9D213044}"/>
              </a:ext>
            </a:extLst>
          </p:cNvPr>
          <p:cNvSpPr txBox="1"/>
          <p:nvPr/>
        </p:nvSpPr>
        <p:spPr>
          <a:xfrm>
            <a:off x="8390254" y="2696373"/>
            <a:ext cx="380174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SPENNENDE FAKTA</a:t>
            </a:r>
            <a:endParaRPr lang="en-US" sz="24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Dette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landet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tidligere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r>
              <a:rPr lang="en-US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Persia.</a:t>
            </a:r>
            <a:endParaRPr lang="en-US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20" name="Picture 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5E361E1F-205E-DE38-87BC-8C2A0FECEF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780" y="2172465"/>
            <a:ext cx="2790025" cy="4187135"/>
          </a:xfrm>
          <a:prstGeom prst="rect">
            <a:avLst/>
          </a:prstGeom>
        </p:spPr>
      </p:pic>
      <p:pic>
        <p:nvPicPr>
          <p:cNvPr id="21" name="Picture 9" descr="A picture containing room, drawing&#10;&#10;Description automatically generated">
            <a:extLst>
              <a:ext uri="{FF2B5EF4-FFF2-40B4-BE49-F238E27FC236}">
                <a16:creationId xmlns:a16="http://schemas.microsoft.com/office/drawing/2014/main" id="{D567E0DA-298B-8368-A8FA-B9E288CF11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525" y="3293402"/>
            <a:ext cx="3871728" cy="4010005"/>
          </a:xfrm>
          <a:prstGeom prst="rect">
            <a:avLst/>
          </a:prstGeom>
        </p:spPr>
      </p:pic>
      <p:pic>
        <p:nvPicPr>
          <p:cNvPr id="22" name="Picture 1">
            <a:extLst>
              <a:ext uri="{FF2B5EF4-FFF2-40B4-BE49-F238E27FC236}">
                <a16:creationId xmlns:a16="http://schemas.microsoft.com/office/drawing/2014/main" id="{8F32874A-7386-90E5-2050-40DCDD3AD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580" y="2042856"/>
            <a:ext cx="2254066" cy="206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EF20-6BD9-5D8F-EA15-B920A4991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52180"/>
            <a:ext cx="9144000" cy="1098651"/>
          </a:xfrm>
        </p:spPr>
        <p:txBody>
          <a:bodyPr/>
          <a:lstStyle/>
          <a:p>
            <a:r>
              <a:rPr lang="en-NO" dirty="0"/>
              <a:t>FASIT: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0E64F8-AC5F-E4A8-DF21-62165B4D6740}"/>
              </a:ext>
            </a:extLst>
          </p:cNvPr>
          <p:cNvSpPr txBox="1"/>
          <p:nvPr/>
        </p:nvSpPr>
        <p:spPr>
          <a:xfrm>
            <a:off x="838200" y="2331217"/>
            <a:ext cx="10548486" cy="28623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NORD-KOREA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KINA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INDIA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NIGERIA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IRAK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ERITREA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COLOMBIA</a:t>
            </a:r>
          </a:p>
          <a:p>
            <a:pPr marL="342900" indent="-342900">
              <a:buFont typeface="+mj-lt"/>
              <a:buAutoNum type="arabicPeriod"/>
            </a:pPr>
            <a:r>
              <a:rPr lang="en-NO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K</a:t>
            </a:r>
            <a:r>
              <a:rPr lang="en-GB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ASAKHSTAN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600" dirty="0">
                <a:solidFill>
                  <a:schemeClr val="bg1"/>
                </a:solidFill>
                <a:latin typeface="Futura PT Medium" panose="020B0502020204020303" pitchFamily="34" charset="77"/>
              </a:rPr>
              <a:t> IRAN</a:t>
            </a:r>
          </a:p>
          <a:p>
            <a:pPr marL="342900" indent="-342900">
              <a:buFont typeface="+mj-lt"/>
              <a:buAutoNum type="arabicPeriod"/>
            </a:pPr>
            <a:endParaRPr lang="en-NO" sz="3600" dirty="0">
              <a:solidFill>
                <a:schemeClr val="bg1"/>
              </a:solidFill>
              <a:latin typeface="Futura PT Medium" panose="020B05020202040203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4385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tel 27">
            <a:extLst>
              <a:ext uri="{FF2B5EF4-FFF2-40B4-BE49-F238E27FC236}">
                <a16:creationId xmlns:a16="http://schemas.microsoft.com/office/drawing/2014/main" id="{FC127E98-8B9E-F81B-5EE0-AD710B6E7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4390"/>
            <a:ext cx="12192000" cy="2387600"/>
          </a:xfrm>
        </p:spPr>
        <p:txBody>
          <a:bodyPr/>
          <a:lstStyle/>
          <a:p>
            <a:pPr algn="ctr"/>
            <a:r>
              <a:rPr lang="nb-NO" dirty="0"/>
              <a:t>OPENDOORS.NO</a:t>
            </a:r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8F621F65-C9E2-41F4-81B1-47B49EA50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9" y="5780390"/>
            <a:ext cx="1063783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982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D Theme">
  <a:themeElements>
    <a:clrScheme name="Åpne Dører 2">
      <a:dk1>
        <a:srgbClr val="3B4037"/>
      </a:dk1>
      <a:lt1>
        <a:srgbClr val="FFFFFF"/>
      </a:lt1>
      <a:dk2>
        <a:srgbClr val="6B3267"/>
      </a:dk2>
      <a:lt2>
        <a:srgbClr val="87BCD2"/>
      </a:lt2>
      <a:accent1>
        <a:srgbClr val="C01F1C"/>
      </a:accent1>
      <a:accent2>
        <a:srgbClr val="E05C16"/>
      </a:accent2>
      <a:accent3>
        <a:srgbClr val="EBA500"/>
      </a:accent3>
      <a:accent4>
        <a:srgbClr val="3B4037"/>
      </a:accent4>
      <a:accent5>
        <a:srgbClr val="D1D7DA"/>
      </a:accent5>
      <a:accent6>
        <a:srgbClr val="87BCD2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9E7A91C6-6E4E-AC40-9920-EC47AD87D5A7}" vid="{723E0CB7-7BC5-DB43-BEBD-C2A8780492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OD Theme</Template>
  <TotalTime>258</TotalTime>
  <Words>356</Words>
  <Application>Microsoft Macintosh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Futura</vt:lpstr>
      <vt:lpstr>Futura Medium</vt:lpstr>
      <vt:lpstr>Futura PT Medium</vt:lpstr>
      <vt:lpstr>Tw Cen MT</vt:lpstr>
      <vt:lpstr>Verdana</vt:lpstr>
      <vt:lpstr>OD Theme</vt:lpstr>
      <vt:lpstr>WORLD WATCH LIST  QUIZ</vt:lpstr>
      <vt:lpstr>1. Hvilket land er dette? </vt:lpstr>
      <vt:lpstr>3. Hvilket land er dette? </vt:lpstr>
      <vt:lpstr>3. Hvilket land er dette? </vt:lpstr>
      <vt:lpstr>4. Hvilket land er dette? </vt:lpstr>
      <vt:lpstr>5. Hvilket land er dette? </vt:lpstr>
      <vt:lpstr>6. Hvilket land er dette? </vt:lpstr>
      <vt:lpstr>7. Hvilket land er dette? </vt:lpstr>
      <vt:lpstr>8. Hvilket land er dette? </vt:lpstr>
      <vt:lpstr>9. Hvilket land er dette? </vt:lpstr>
      <vt:lpstr>FASIT:</vt:lpstr>
      <vt:lpstr>OPENDOORS.NO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WATCH LIST  QUIZ</dc:title>
  <dc:creator>Ole Petter Livden</dc:creator>
  <cp:lastModifiedBy>Christine Eidsheim</cp:lastModifiedBy>
  <cp:revision>4</cp:revision>
  <dcterms:created xsi:type="dcterms:W3CDTF">2023-03-13T08:58:52Z</dcterms:created>
  <dcterms:modified xsi:type="dcterms:W3CDTF">2024-08-27T07:47:42Z</dcterms:modified>
</cp:coreProperties>
</file>