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nl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1C9285-188A-4FB0-9DE4-4DA33A8A041F}" v="7" dt="2025-04-14T05:30:35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line Steingueldoir" userId="fc60fd46-1804-4f82-9313-119bea31d5e5" providerId="ADAL" clId="{281C9285-188A-4FB0-9DE4-4DA33A8A041F}"/>
    <pc:docChg chg="delSld modSld">
      <pc:chgData name="Coraline Steingueldoir" userId="fc60fd46-1804-4f82-9313-119bea31d5e5" providerId="ADAL" clId="{281C9285-188A-4FB0-9DE4-4DA33A8A041F}" dt="2025-04-14T05:31:45.524" v="19" actId="47"/>
      <pc:docMkLst>
        <pc:docMk/>
      </pc:docMkLst>
      <pc:sldChg chg="addSp delSp modSp mod">
        <pc:chgData name="Coraline Steingueldoir" userId="fc60fd46-1804-4f82-9313-119bea31d5e5" providerId="ADAL" clId="{281C9285-188A-4FB0-9DE4-4DA33A8A041F}" dt="2025-04-14T05:30:35.325" v="6" actId="1076"/>
        <pc:sldMkLst>
          <pc:docMk/>
          <pc:sldMk cId="0" sldId="256"/>
        </pc:sldMkLst>
        <pc:spChg chg="del">
          <ac:chgData name="Coraline Steingueldoir" userId="fc60fd46-1804-4f82-9313-119bea31d5e5" providerId="ADAL" clId="{281C9285-188A-4FB0-9DE4-4DA33A8A041F}" dt="2025-04-14T05:30:10.527" v="0" actId="478"/>
          <ac:spMkLst>
            <pc:docMk/>
            <pc:sldMk cId="0" sldId="256"/>
            <ac:spMk id="2" creationId="{5C319CF9-CCE8-094C-C2E4-7E4E713FB46E}"/>
          </ac:spMkLst>
        </pc:spChg>
        <pc:spChg chg="add mod">
          <ac:chgData name="Coraline Steingueldoir" userId="fc60fd46-1804-4f82-9313-119bea31d5e5" providerId="ADAL" clId="{281C9285-188A-4FB0-9DE4-4DA33A8A041F}" dt="2025-04-14T05:30:30.148" v="4" actId="207"/>
          <ac:spMkLst>
            <pc:docMk/>
            <pc:sldMk cId="0" sldId="256"/>
            <ac:spMk id="3" creationId="{62629FB0-DC6E-0517-77DE-25467B566188}"/>
          </ac:spMkLst>
        </pc:spChg>
        <pc:spChg chg="mod">
          <ac:chgData name="Coraline Steingueldoir" userId="fc60fd46-1804-4f82-9313-119bea31d5e5" providerId="ADAL" clId="{281C9285-188A-4FB0-9DE4-4DA33A8A041F}" dt="2025-04-14T05:30:32.837" v="5" actId="1076"/>
          <ac:spMkLst>
            <pc:docMk/>
            <pc:sldMk cId="0" sldId="256"/>
            <ac:spMk id="5122" creationId="{F9619852-B5E8-471F-B4EC-60B01D4E986C}"/>
          </ac:spMkLst>
        </pc:spChg>
        <pc:spChg chg="mod">
          <ac:chgData name="Coraline Steingueldoir" userId="fc60fd46-1804-4f82-9313-119bea31d5e5" providerId="ADAL" clId="{281C9285-188A-4FB0-9DE4-4DA33A8A041F}" dt="2025-04-14T05:30:35.325" v="6" actId="1076"/>
          <ac:spMkLst>
            <pc:docMk/>
            <pc:sldMk cId="0" sldId="256"/>
            <ac:spMk id="5123" creationId="{993E992D-5739-BDCE-4FD9-C495A6E62651}"/>
          </ac:spMkLst>
        </pc:spChg>
      </pc:sldChg>
      <pc:sldChg chg="del">
        <pc:chgData name="Coraline Steingueldoir" userId="fc60fd46-1804-4f82-9313-119bea31d5e5" providerId="ADAL" clId="{281C9285-188A-4FB0-9DE4-4DA33A8A041F}" dt="2025-04-14T05:31:45.524" v="19" actId="47"/>
        <pc:sldMkLst>
          <pc:docMk/>
          <pc:sldMk cId="2336311831" sldId="274"/>
        </pc:sldMkLst>
      </pc:sldChg>
      <pc:sldChg chg="del">
        <pc:chgData name="Coraline Steingueldoir" userId="fc60fd46-1804-4f82-9313-119bea31d5e5" providerId="ADAL" clId="{281C9285-188A-4FB0-9DE4-4DA33A8A041F}" dt="2025-04-14T05:31:42.860" v="8" actId="47"/>
        <pc:sldMkLst>
          <pc:docMk/>
          <pc:sldMk cId="3523608686" sldId="275"/>
        </pc:sldMkLst>
      </pc:sldChg>
      <pc:sldChg chg="del">
        <pc:chgData name="Coraline Steingueldoir" userId="fc60fd46-1804-4f82-9313-119bea31d5e5" providerId="ADAL" clId="{281C9285-188A-4FB0-9DE4-4DA33A8A041F}" dt="2025-04-14T05:31:44.108" v="11" actId="47"/>
        <pc:sldMkLst>
          <pc:docMk/>
          <pc:sldMk cId="3011280629" sldId="276"/>
        </pc:sldMkLst>
      </pc:sldChg>
      <pc:sldChg chg="del">
        <pc:chgData name="Coraline Steingueldoir" userId="fc60fd46-1804-4f82-9313-119bea31d5e5" providerId="ADAL" clId="{281C9285-188A-4FB0-9DE4-4DA33A8A041F}" dt="2025-04-14T05:31:45.340" v="18" actId="47"/>
        <pc:sldMkLst>
          <pc:docMk/>
          <pc:sldMk cId="3724089964" sldId="285"/>
        </pc:sldMkLst>
      </pc:sldChg>
      <pc:sldChg chg="modSp del">
        <pc:chgData name="Coraline Steingueldoir" userId="fc60fd46-1804-4f82-9313-119bea31d5e5" providerId="ADAL" clId="{281C9285-188A-4FB0-9DE4-4DA33A8A041F}" dt="2025-04-14T05:31:42.111" v="7" actId="47"/>
        <pc:sldMkLst>
          <pc:docMk/>
          <pc:sldMk cId="3599388390" sldId="288"/>
        </pc:sldMkLst>
        <pc:spChg chg="mod">
          <ac:chgData name="Coraline Steingueldoir" userId="fc60fd46-1804-4f82-9313-119bea31d5e5" providerId="ADAL" clId="{281C9285-188A-4FB0-9DE4-4DA33A8A041F}" dt="2025-04-14T05:30:18.657" v="1" actId="14100"/>
          <ac:spMkLst>
            <pc:docMk/>
            <pc:sldMk cId="3599388390" sldId="288"/>
            <ac:spMk id="5122" creationId="{F242CD77-4E48-2A58-7BBC-1D5A3B35E42E}"/>
          </ac:spMkLst>
        </pc:spChg>
      </pc:sldChg>
      <pc:sldChg chg="del">
        <pc:chgData name="Coraline Steingueldoir" userId="fc60fd46-1804-4f82-9313-119bea31d5e5" providerId="ADAL" clId="{281C9285-188A-4FB0-9DE4-4DA33A8A041F}" dt="2025-04-14T05:31:44.308" v="12" actId="47"/>
        <pc:sldMkLst>
          <pc:docMk/>
          <pc:sldMk cId="1429827515" sldId="289"/>
        </pc:sldMkLst>
      </pc:sldChg>
      <pc:sldChg chg="del">
        <pc:chgData name="Coraline Steingueldoir" userId="fc60fd46-1804-4f82-9313-119bea31d5e5" providerId="ADAL" clId="{281C9285-188A-4FB0-9DE4-4DA33A8A041F}" dt="2025-04-14T05:31:43.468" v="9" actId="47"/>
        <pc:sldMkLst>
          <pc:docMk/>
          <pc:sldMk cId="1122418451" sldId="290"/>
        </pc:sldMkLst>
      </pc:sldChg>
      <pc:sldChg chg="del">
        <pc:chgData name="Coraline Steingueldoir" userId="fc60fd46-1804-4f82-9313-119bea31d5e5" providerId="ADAL" clId="{281C9285-188A-4FB0-9DE4-4DA33A8A041F}" dt="2025-04-14T05:31:43.849" v="10" actId="47"/>
        <pc:sldMkLst>
          <pc:docMk/>
          <pc:sldMk cId="2816002671" sldId="291"/>
        </pc:sldMkLst>
      </pc:sldChg>
      <pc:sldChg chg="del">
        <pc:chgData name="Coraline Steingueldoir" userId="fc60fd46-1804-4f82-9313-119bea31d5e5" providerId="ADAL" clId="{281C9285-188A-4FB0-9DE4-4DA33A8A041F}" dt="2025-04-14T05:31:44.649" v="14" actId="47"/>
        <pc:sldMkLst>
          <pc:docMk/>
          <pc:sldMk cId="1870256100" sldId="302"/>
        </pc:sldMkLst>
      </pc:sldChg>
      <pc:sldChg chg="del">
        <pc:chgData name="Coraline Steingueldoir" userId="fc60fd46-1804-4f82-9313-119bea31d5e5" providerId="ADAL" clId="{281C9285-188A-4FB0-9DE4-4DA33A8A041F}" dt="2025-04-14T05:31:44.474" v="13" actId="47"/>
        <pc:sldMkLst>
          <pc:docMk/>
          <pc:sldMk cId="1789840656" sldId="353"/>
        </pc:sldMkLst>
      </pc:sldChg>
      <pc:sldChg chg="del">
        <pc:chgData name="Coraline Steingueldoir" userId="fc60fd46-1804-4f82-9313-119bea31d5e5" providerId="ADAL" clId="{281C9285-188A-4FB0-9DE4-4DA33A8A041F}" dt="2025-04-14T05:31:44.812" v="15" actId="47"/>
        <pc:sldMkLst>
          <pc:docMk/>
          <pc:sldMk cId="1972835177" sldId="355"/>
        </pc:sldMkLst>
      </pc:sldChg>
      <pc:sldChg chg="del">
        <pc:chgData name="Coraline Steingueldoir" userId="fc60fd46-1804-4f82-9313-119bea31d5e5" providerId="ADAL" clId="{281C9285-188A-4FB0-9DE4-4DA33A8A041F}" dt="2025-04-14T05:31:44.980" v="16" actId="47"/>
        <pc:sldMkLst>
          <pc:docMk/>
          <pc:sldMk cId="4213751871" sldId="356"/>
        </pc:sldMkLst>
      </pc:sldChg>
      <pc:sldChg chg="del">
        <pc:chgData name="Coraline Steingueldoir" userId="fc60fd46-1804-4f82-9313-119bea31d5e5" providerId="ADAL" clId="{281C9285-188A-4FB0-9DE4-4DA33A8A041F}" dt="2025-04-14T05:31:45.164" v="17" actId="47"/>
        <pc:sldMkLst>
          <pc:docMk/>
          <pc:sldMk cId="2975276033" sldId="35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35A192-161E-30A4-5213-9B5B1A4EE2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9E46E-8949-AD4F-8B54-F200B7E44B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261589-65B2-4569-8808-886E242D68D9}" type="datetimeFigureOut">
              <a:rPr lang="nl-BE"/>
              <a:pPr>
                <a:defRPr/>
              </a:pPr>
              <a:t>14/04/2025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4C376-4468-DDE3-5023-B935778514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890D2-7E73-5F91-C7BB-EED43B4F2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E0AB43-2EDC-4DA7-9EAF-A7CAA54713C2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5B49A9-BC4A-7D10-ECFD-FDFB312D36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1FBA1-468A-463E-78A2-395FC86C7C8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C1CDA7-06F3-43D2-A77D-20129A8397BB}" type="datetimeFigureOut">
              <a:rPr lang="nl-BE"/>
              <a:pPr>
                <a:defRPr/>
              </a:pPr>
              <a:t>14/04/2025</a:t>
            </a:fld>
            <a:endParaRPr lang="nl-B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A5220DA-DC8D-D209-1AAE-505C561A4E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732684-555D-E5CF-B956-0A5813CA2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nl-B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400BA-1F9B-926D-CD8D-ADC4A18B25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198CD-72FB-20B3-FD38-892727D1A6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A5662D-37B0-42F0-9131-1CEEABEBD8E0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A7437-7785-215E-078C-879AC2B6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75E99-DE47-6E64-3ACA-8129E8DA1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BE"/>
              <a:t>www.podologie.be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071F1-00DE-A4FE-D8C2-D1CF596B6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BA7A-3AEE-410B-941B-4585E90F1757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4661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556-56A2-2F39-EC05-3423984B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CB347-3B9A-E185-1523-A6CB190D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E2383-5E03-AFB6-C5D6-0DD48B6D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BF0B-3416-40AF-9DF5-FA75B7D3E6BA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6882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4C034-0DB2-19EB-405F-EE2918BB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C1D8F-CAA1-DC75-F2BB-FD9EB40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AD37C-F203-E629-AC34-47F0A6C9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5C026-BF69-4450-A652-ED8B4E186138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1807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18F717-6B71-B883-18C0-53FB0641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D5336F-0532-FF0B-411C-B7C4AC0A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FA2D34-7BC5-AD1F-D500-65AFA0A4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273CE-6FC3-4FBC-88F9-8BE5A48416C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248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536B53-7C91-E577-83DB-B9ECAC7E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3FD8CA-5498-BCF8-B69A-0EDE4A11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03E6A14-E6D1-3781-4DE9-9439EBE0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2DC3-5403-46EC-BF33-4843F3E0C1CC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5705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03FE51-A55B-74F5-F20F-6C479929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BEAE6C-C72E-386E-789E-1A35CDCC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8A2090-CA9B-A971-3B56-4D81046C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5140-F6CE-48D4-9F95-92F7A8347B09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7846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0A60643-BAF9-31CC-5E24-F36428FE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2BCF32F-2380-1A79-839D-86920A299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AA17F9-E9A5-B68E-4B51-474A0CD0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F554A-76AE-452B-9F67-3E5BF880ECD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6808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758919-33BF-2AA1-2053-92C5DDAC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19407B-3E11-1970-A958-BD75B744C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81439F-5D2D-9231-7A48-6F9F2056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BB8B2-775B-4F4F-9F55-7881C09FB963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7763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843B1B-3A47-9345-A1CE-55CC6AC0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2B6B2B-D0AD-8065-8EA6-10703D3E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E18B95-2F2A-A609-7160-5C35B793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8356E-B3A6-4169-B562-89495B10DF26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1027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8E37388-AA2F-AA17-3721-DDB533FB0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/>
              <a:t>Click to edit Master title style</a:t>
            </a:r>
            <a:endParaRPr lang="nl-BE" altLang="nl-B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C759F39-A717-7971-1246-4D9F77D87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/>
              <a:t>Click to edit Master text styles</a:t>
            </a:r>
          </a:p>
          <a:p>
            <a:pPr lvl="1"/>
            <a:r>
              <a:rPr lang="en-US" altLang="nl-BE"/>
              <a:t>Second level</a:t>
            </a:r>
          </a:p>
          <a:p>
            <a:pPr lvl="2"/>
            <a:r>
              <a:rPr lang="en-US" altLang="nl-BE"/>
              <a:t>Third level</a:t>
            </a:r>
          </a:p>
          <a:p>
            <a:pPr lvl="3"/>
            <a:r>
              <a:rPr lang="en-US" altLang="nl-BE"/>
              <a:t>Fourth level</a:t>
            </a:r>
          </a:p>
          <a:p>
            <a:pPr lvl="4"/>
            <a:r>
              <a:rPr lang="en-US" altLang="nl-BE"/>
              <a:t>Fifth level</a:t>
            </a:r>
            <a:endParaRPr lang="nl-BE" alt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3CDF2-6BA2-CBD3-0FE6-C0E1C2A33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E59A-BBBE-D911-F74F-FBC6BDE283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790A6-C465-A871-33F3-53D3D37FF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BAB4AF-C49A-4BAC-A565-9F06A52ED0D4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  <p:pic>
        <p:nvPicPr>
          <p:cNvPr id="1031" name="Picture 6" descr="A black text on a white background&#10;&#10;Description automatically generated">
            <a:extLst>
              <a:ext uri="{FF2B5EF4-FFF2-40B4-BE49-F238E27FC236}">
                <a16:creationId xmlns:a16="http://schemas.microsoft.com/office/drawing/2014/main" id="{4F612661-394F-0369-3EB7-7A4905DB8C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69" b="10146"/>
          <a:stretch>
            <a:fillRect/>
          </a:stretch>
        </p:blipFill>
        <p:spPr bwMode="auto">
          <a:xfrm>
            <a:off x="9023350" y="63500"/>
            <a:ext cx="2981325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entarteveldehsbe-my.sharepoint.com/personal/evade_arteveldehs_be/_layouts/15/stream.aspx?id=%2Fpersonal%2Fevade%5Farteveldehs%5Fbe%2FDocuments%2FRecordings%2FBijpraatmoment%202%2D20250404%5F123122%2DOpname%20van%20vergadering%2Emp4&amp;nav=eyJyZWZlcnJhbEluZm8iOnsicmVmZXJyYWxBcHAiOiJPbmVEcml2ZUZvckJ1c2luZXNzIiwicmVmZXJyYWxBcHBQbGF0Zm9ybSI6IldlYiIsInJlZmVycmFsTW9kZSI6InZpZXciLCJyZWZlcnJhbFZpZXciOiJNeUZpbGVzTGlua0NvcHkifX0&amp;referrer=StreamWebApp%2EWeb&amp;referrerScenario=AddressBarCopied%2Eview%2Ee526acae%2D081b%2D4e41%2D96bf%2Db49040254941&amp;ct=1744608045114&amp;or=Outlook%2DBody&amp;cid=9AE4A834%2D8702%2D49C8%2DA3D2%2DD9489B6C2FFE&amp;ga=1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9619852-B5E8-471F-B4EC-60B01D4E9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868362"/>
            <a:ext cx="9144000" cy="2387600"/>
          </a:xfrm>
        </p:spPr>
        <p:txBody>
          <a:bodyPr/>
          <a:lstStyle/>
          <a:p>
            <a:r>
              <a:rPr lang="nl-BE" altLang="nl-BE" dirty="0">
                <a:solidFill>
                  <a:srgbClr val="005880"/>
                </a:solidFill>
              </a:rPr>
              <a:t>Bijpraatmoment</a:t>
            </a:r>
            <a:br>
              <a:rPr lang="nl-BE" altLang="nl-BE" dirty="0">
                <a:solidFill>
                  <a:srgbClr val="005880"/>
                </a:solidFill>
              </a:rPr>
            </a:br>
            <a:r>
              <a:rPr lang="nl-BE" altLang="nl-BE" dirty="0">
                <a:solidFill>
                  <a:srgbClr val="005880"/>
                </a:solidFill>
              </a:rPr>
              <a:t>Vlaamse tak RBPA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993E992D-5739-BDCE-4FD9-C495A6E626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251839"/>
            <a:ext cx="9144000" cy="1655762"/>
          </a:xfrm>
        </p:spPr>
        <p:txBody>
          <a:bodyPr/>
          <a:lstStyle/>
          <a:p>
            <a:r>
              <a:rPr lang="nl-BE" altLang="nl-BE" sz="3600" dirty="0">
                <a:solidFill>
                  <a:srgbClr val="005880"/>
                </a:solidFill>
              </a:rPr>
              <a:t>4/04/2025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C56F9-99F6-649B-3946-0E96E7718A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51A54-DBE0-CC68-584D-A45AEBF0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0EFC7-2916-397E-7CF4-4ED8E496F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B833E-62B5-4F50-9742-4C6038D47FA4}" type="slidenum">
              <a:rPr lang="nl-BE"/>
              <a:pPr>
                <a:defRPr/>
              </a:pPr>
              <a:t>1</a:t>
            </a:fld>
            <a:endParaRPr lang="nl-B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2629FB0-DC6E-0517-77DE-25467B566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08513"/>
            <a:ext cx="9144000" cy="92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ptos Display" panose="020B0004020202020204" pitchFamily="34" charset="0"/>
              </a:defRPr>
            </a:lvl9pPr>
          </a:lstStyle>
          <a:p>
            <a:pPr eaLnBrk="1" hangingPunct="1"/>
            <a:r>
              <a:rPr lang="nl-BE" altLang="nl-BE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naar de opname</a:t>
            </a:r>
            <a:endParaRPr lang="nl-BE" altLang="nl-BE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020789-bc72-4853-bff8-3cc8960297b2">
      <Terms xmlns="http://schemas.microsoft.com/office/infopath/2007/PartnerControls"/>
    </lcf76f155ced4ddcb4097134ff3c332f>
    <TaxCatchAll xmlns="be1435da-da34-437e-bf97-e47a3facc2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05D87F29EF7F49B96E05F39620AF2E" ma:contentTypeVersion="13" ma:contentTypeDescription="Create a new document." ma:contentTypeScope="" ma:versionID="bb92b6f34b3b85e0f518bc4b835518fb">
  <xsd:schema xmlns:xsd="http://www.w3.org/2001/XMLSchema" xmlns:xs="http://www.w3.org/2001/XMLSchema" xmlns:p="http://schemas.microsoft.com/office/2006/metadata/properties" xmlns:ns2="b5020789-bc72-4853-bff8-3cc8960297b2" xmlns:ns3="be1435da-da34-437e-bf97-e47a3facc235" targetNamespace="http://schemas.microsoft.com/office/2006/metadata/properties" ma:root="true" ma:fieldsID="87d3f03072739e4141169cf42bccf199" ns2:_="" ns3:_="">
    <xsd:import namespace="b5020789-bc72-4853-bff8-3cc8960297b2"/>
    <xsd:import namespace="be1435da-da34-437e-bf97-e47a3facc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20789-bc72-4853-bff8-3cc896029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311c831-3f07-47ec-941c-f6bedd7c84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435da-da34-437e-bf97-e47a3facc2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725275-5684-4495-bdee-eb2691c891f1}" ma:internalName="TaxCatchAll" ma:showField="CatchAllData" ma:web="be1435da-da34-437e-bf97-e47a3facc2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CE3A57-51AF-4467-A792-9380A59F59FE}">
  <ds:schemaRefs>
    <ds:schemaRef ds:uri="be1435da-da34-437e-bf97-e47a3facc235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b5020789-bc72-4853-bff8-3cc8960297b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18EAC97-4ABA-427E-A582-3281B2208A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1F5961-8987-4EA3-8E99-D317BA4B32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020789-bc72-4853-bff8-3cc8960297b2"/>
    <ds:schemaRef ds:uri="be1435da-da34-437e-bf97-e47a3facc2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Bijpraatmoment Vlaamse tak RBPA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Coraline Steingueldoir</dc:creator>
  <cp:lastModifiedBy>Coraline Steingueldoir</cp:lastModifiedBy>
  <cp:revision>85</cp:revision>
  <dcterms:created xsi:type="dcterms:W3CDTF">2024-11-14T12:23:36Z</dcterms:created>
  <dcterms:modified xsi:type="dcterms:W3CDTF">2025-04-14T05:31:48Z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0x0101001B05D87F29EF7F49B96E05F39620AF2E</vt:lpwstr>
  </property>
  <property fmtid="{D5CDD505-2E9C-101B-9397-08002B2CF9AE}" pid="3" name="MediaServiceImageTags">
    <vt:lpwstr/>
  </property>
</Properties>
</file>