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F677B0BC-1A80-4842-A3C2-80C4BB7244DE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3200" spc="-1" strike="noStrike">
                <a:latin typeface="Arial"/>
              </a:rPr>
              <a:t>test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2024-06-06T11:17:43Z</dcterms:created>
  <dc:creator/>
  <dc:description/>
  <dc:language>en-US</dc:language>
  <cp:lastModifiedBy/>
  <dcterms:modified xsi:type="dcterms:W3CDTF">2024-06-06T11:18:06Z</dcterms:modified>
  <cp:revision>1</cp:revision>
  <dc:subject/>
  <dc:title/>
</cp:coreProperties>
</file>