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80" r:id="rId11"/>
    <p:sldId id="265" r:id="rId12"/>
    <p:sldId id="266" r:id="rId13"/>
    <p:sldId id="267" r:id="rId14"/>
    <p:sldId id="268" r:id="rId15"/>
    <p:sldId id="269" r:id="rId16"/>
    <p:sldId id="270" r:id="rId17"/>
    <p:sldId id="271" r:id="rId18"/>
    <p:sldId id="281" r:id="rId19"/>
    <p:sldId id="272" r:id="rId20"/>
    <p:sldId id="273" r:id="rId21"/>
    <p:sldId id="282" r:id="rId22"/>
    <p:sldId id="274" r:id="rId23"/>
    <p:sldId id="283" r:id="rId24"/>
    <p:sldId id="275" r:id="rId25"/>
    <p:sldId id="284" r:id="rId26"/>
    <p:sldId id="276" r:id="rId27"/>
    <p:sldId id="285" r:id="rId28"/>
    <p:sldId id="277" r:id="rId29"/>
    <p:sldId id="287" r:id="rId30"/>
    <p:sldId id="286" r:id="rId31"/>
    <p:sldId id="279" r:id="rId32"/>
    <p:sldId id="278"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EFD194-0060-44A9-8EE4-BB833C4465DB}" v="81" dt="2025-09-08T13:16:29.8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4660"/>
  </p:normalViewPr>
  <p:slideViewPr>
    <p:cSldViewPr snapToGrid="0">
      <p:cViewPr varScale="1">
        <p:scale>
          <a:sx n="105" d="100"/>
          <a:sy n="105" d="100"/>
        </p:scale>
        <p:origin x="150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Banfield" userId="bb0d7baa-4d03-4b10-9138-ee08136b27fb" providerId="ADAL" clId="{934AB514-CE94-443F-970E-0DC7433BB471}"/>
    <pc:docChg chg="undo custSel addSld modSld sldOrd">
      <pc:chgData name="Lindsay Banfield" userId="bb0d7baa-4d03-4b10-9138-ee08136b27fb" providerId="ADAL" clId="{934AB514-CE94-443F-970E-0DC7433BB471}" dt="2025-09-08T13:18:44.346" v="3311" actId="20577"/>
      <pc:docMkLst>
        <pc:docMk/>
      </pc:docMkLst>
      <pc:sldChg chg="modNotesTx">
        <pc:chgData name="Lindsay Banfield" userId="bb0d7baa-4d03-4b10-9138-ee08136b27fb" providerId="ADAL" clId="{934AB514-CE94-443F-970E-0DC7433BB471}" dt="2025-09-08T12:28:33.690" v="760" actId="20577"/>
        <pc:sldMkLst>
          <pc:docMk/>
          <pc:sldMk cId="3919836298" sldId="257"/>
        </pc:sldMkLst>
      </pc:sldChg>
      <pc:sldChg chg="modNotesTx">
        <pc:chgData name="Lindsay Banfield" userId="bb0d7baa-4d03-4b10-9138-ee08136b27fb" providerId="ADAL" clId="{934AB514-CE94-443F-970E-0DC7433BB471}" dt="2025-09-08T12:29:49.262" v="937" actId="20577"/>
        <pc:sldMkLst>
          <pc:docMk/>
          <pc:sldMk cId="1902726968" sldId="263"/>
        </pc:sldMkLst>
      </pc:sldChg>
      <pc:sldChg chg="modNotesTx">
        <pc:chgData name="Lindsay Banfield" userId="bb0d7baa-4d03-4b10-9138-ee08136b27fb" providerId="ADAL" clId="{934AB514-CE94-443F-970E-0DC7433BB471}" dt="2025-09-08T10:51:04.138" v="5" actId="20577"/>
        <pc:sldMkLst>
          <pc:docMk/>
          <pc:sldMk cId="1847055090" sldId="264"/>
        </pc:sldMkLst>
      </pc:sldChg>
      <pc:sldChg chg="modNotesTx">
        <pc:chgData name="Lindsay Banfield" userId="bb0d7baa-4d03-4b10-9138-ee08136b27fb" providerId="ADAL" clId="{934AB514-CE94-443F-970E-0DC7433BB471}" dt="2025-09-08T10:51:31.118" v="15" actId="6549"/>
        <pc:sldMkLst>
          <pc:docMk/>
          <pc:sldMk cId="2433625591" sldId="265"/>
        </pc:sldMkLst>
      </pc:sldChg>
      <pc:sldChg chg="modNotesTx">
        <pc:chgData name="Lindsay Banfield" userId="bb0d7baa-4d03-4b10-9138-ee08136b27fb" providerId="ADAL" clId="{934AB514-CE94-443F-970E-0DC7433BB471}" dt="2025-09-08T10:51:37.036" v="19" actId="20577"/>
        <pc:sldMkLst>
          <pc:docMk/>
          <pc:sldMk cId="3870251790" sldId="266"/>
        </pc:sldMkLst>
      </pc:sldChg>
      <pc:sldChg chg="addSp delSp modSp mod addAnim setClrOvrMap modNotesTx">
        <pc:chgData name="Lindsay Banfield" userId="bb0d7baa-4d03-4b10-9138-ee08136b27fb" providerId="ADAL" clId="{934AB514-CE94-443F-970E-0DC7433BB471}" dt="2025-09-08T11:55:12.331" v="401" actId="1076"/>
        <pc:sldMkLst>
          <pc:docMk/>
          <pc:sldMk cId="3426915076" sldId="267"/>
        </pc:sldMkLst>
        <pc:spChg chg="mod">
          <ac:chgData name="Lindsay Banfield" userId="bb0d7baa-4d03-4b10-9138-ee08136b27fb" providerId="ADAL" clId="{934AB514-CE94-443F-970E-0DC7433BB471}" dt="2025-09-08T11:55:12.331" v="401" actId="1076"/>
          <ac:spMkLst>
            <pc:docMk/>
            <pc:sldMk cId="3426915076" sldId="267"/>
            <ac:spMk id="2" creationId="{CAFDF369-A0C1-F68A-3E81-1E6DCCF09AF6}"/>
          </ac:spMkLst>
        </pc:spChg>
        <pc:spChg chg="del mod">
          <ac:chgData name="Lindsay Banfield" userId="bb0d7baa-4d03-4b10-9138-ee08136b27fb" providerId="ADAL" clId="{934AB514-CE94-443F-970E-0DC7433BB471}" dt="2025-09-08T11:54:41.477" v="395" actId="478"/>
          <ac:spMkLst>
            <pc:docMk/>
            <pc:sldMk cId="3426915076" sldId="267"/>
            <ac:spMk id="3" creationId="{65FA271C-5214-7A07-673F-DF6E153F2184}"/>
          </ac:spMkLst>
        </pc:spChg>
        <pc:spChg chg="add del">
          <ac:chgData name="Lindsay Banfield" userId="bb0d7baa-4d03-4b10-9138-ee08136b27fb" providerId="ADAL" clId="{934AB514-CE94-443F-970E-0DC7433BB471}" dt="2025-09-08T11:54:56.172" v="398" actId="26606"/>
          <ac:spMkLst>
            <pc:docMk/>
            <pc:sldMk cId="3426915076" sldId="267"/>
            <ac:spMk id="3106" creationId="{D82A9BC7-EEAF-49AD-B91B-FB498202B885}"/>
          </ac:spMkLst>
        </pc:spChg>
        <pc:spChg chg="add del">
          <ac:chgData name="Lindsay Banfield" userId="bb0d7baa-4d03-4b10-9138-ee08136b27fb" providerId="ADAL" clId="{934AB514-CE94-443F-970E-0DC7433BB471}" dt="2025-09-08T11:54:56.172" v="398" actId="26606"/>
          <ac:spMkLst>
            <pc:docMk/>
            <pc:sldMk cId="3426915076" sldId="267"/>
            <ac:spMk id="3108" creationId="{B4D7A11D-7A08-4A91-B386-CCE5F20E3430}"/>
          </ac:spMkLst>
        </pc:spChg>
        <pc:spChg chg="add">
          <ac:chgData name="Lindsay Banfield" userId="bb0d7baa-4d03-4b10-9138-ee08136b27fb" providerId="ADAL" clId="{934AB514-CE94-443F-970E-0DC7433BB471}" dt="2025-09-08T11:54:56.172" v="398" actId="26606"/>
          <ac:spMkLst>
            <pc:docMk/>
            <pc:sldMk cId="3426915076" sldId="267"/>
            <ac:spMk id="3125" creationId="{015E3E78-BF51-4607-86CE-A0299B88FE8C}"/>
          </ac:spMkLst>
        </pc:spChg>
        <pc:spChg chg="add">
          <ac:chgData name="Lindsay Banfield" userId="bb0d7baa-4d03-4b10-9138-ee08136b27fb" providerId="ADAL" clId="{934AB514-CE94-443F-970E-0DC7433BB471}" dt="2025-09-08T11:54:56.172" v="398" actId="26606"/>
          <ac:spMkLst>
            <pc:docMk/>
            <pc:sldMk cId="3426915076" sldId="267"/>
            <ac:spMk id="3127" creationId="{AFCFD6D8-B11A-4FF8-AA6D-F63F472A21F4}"/>
          </ac:spMkLst>
        </pc:spChg>
        <pc:spChg chg="add">
          <ac:chgData name="Lindsay Banfield" userId="bb0d7baa-4d03-4b10-9138-ee08136b27fb" providerId="ADAL" clId="{934AB514-CE94-443F-970E-0DC7433BB471}" dt="2025-09-08T11:54:56.172" v="398" actId="26606"/>
          <ac:spMkLst>
            <pc:docMk/>
            <pc:sldMk cId="3426915076" sldId="267"/>
            <ac:spMk id="3129" creationId="{99CDFA5B-0593-4946-8B2B-61B888895B3E}"/>
          </ac:spMkLst>
        </pc:spChg>
        <pc:spChg chg="add">
          <ac:chgData name="Lindsay Banfield" userId="bb0d7baa-4d03-4b10-9138-ee08136b27fb" providerId="ADAL" clId="{934AB514-CE94-443F-970E-0DC7433BB471}" dt="2025-09-08T11:54:56.172" v="398" actId="26606"/>
          <ac:spMkLst>
            <pc:docMk/>
            <pc:sldMk cId="3426915076" sldId="267"/>
            <ac:spMk id="3131" creationId="{5BC01963-BAEA-42F8-A0A1-D5323FDF5C59}"/>
          </ac:spMkLst>
        </pc:spChg>
        <pc:spChg chg="add">
          <ac:chgData name="Lindsay Banfield" userId="bb0d7baa-4d03-4b10-9138-ee08136b27fb" providerId="ADAL" clId="{934AB514-CE94-443F-970E-0DC7433BB471}" dt="2025-09-08T11:54:56.172" v="398" actId="26606"/>
          <ac:spMkLst>
            <pc:docMk/>
            <pc:sldMk cId="3426915076" sldId="267"/>
            <ac:spMk id="3137" creationId="{9A55474B-4D9C-4A4D-AC41-524963CDBADC}"/>
          </ac:spMkLst>
        </pc:spChg>
        <pc:grpChg chg="del">
          <ac:chgData name="Lindsay Banfield" userId="bb0d7baa-4d03-4b10-9138-ee08136b27fb" providerId="ADAL" clId="{934AB514-CE94-443F-970E-0DC7433BB471}" dt="2025-09-08T11:54:13.125" v="391" actId="26606"/>
          <ac:grpSpMkLst>
            <pc:docMk/>
            <pc:sldMk cId="3426915076" sldId="267"/>
            <ac:grpSpMk id="3079" creationId="{88C9B83F-64CD-41C1-925F-A08801FFD0BD}"/>
          </ac:grpSpMkLst>
        </pc:grpChg>
        <pc:grpChg chg="add">
          <ac:chgData name="Lindsay Banfield" userId="bb0d7baa-4d03-4b10-9138-ee08136b27fb" providerId="ADAL" clId="{934AB514-CE94-443F-970E-0DC7433BB471}" dt="2025-09-08T11:54:13.125" v="391" actId="26606"/>
          <ac:grpSpMkLst>
            <pc:docMk/>
            <pc:sldMk cId="3426915076" sldId="267"/>
            <ac:grpSpMk id="3094" creationId="{1EA3DE74-31A6-48AD-8C0A-E33A679BAF05}"/>
          </ac:grpSpMkLst>
        </pc:grpChg>
        <pc:picChg chg="add mod ord">
          <ac:chgData name="Lindsay Banfield" userId="bb0d7baa-4d03-4b10-9138-ee08136b27fb" providerId="ADAL" clId="{934AB514-CE94-443F-970E-0DC7433BB471}" dt="2025-09-08T11:54:13.125" v="391" actId="26606"/>
          <ac:picMkLst>
            <pc:docMk/>
            <pc:sldMk cId="3426915076" sldId="267"/>
            <ac:picMk id="4" creationId="{CAC78F48-707D-B22E-3994-33AF640FE44A}"/>
          </ac:picMkLst>
        </pc:picChg>
        <pc:picChg chg="add mod ord">
          <ac:chgData name="Lindsay Banfield" userId="bb0d7baa-4d03-4b10-9138-ee08136b27fb" providerId="ADAL" clId="{934AB514-CE94-443F-970E-0DC7433BB471}" dt="2025-09-08T11:55:06.805" v="400" actId="1076"/>
          <ac:picMkLst>
            <pc:docMk/>
            <pc:sldMk cId="3426915076" sldId="267"/>
            <ac:picMk id="5" creationId="{3C994C54-7711-8F73-188D-4F0900F457FB}"/>
          </ac:picMkLst>
        </pc:picChg>
        <pc:picChg chg="add mod">
          <ac:chgData name="Lindsay Banfield" userId="bb0d7baa-4d03-4b10-9138-ee08136b27fb" providerId="ADAL" clId="{934AB514-CE94-443F-970E-0DC7433BB471}" dt="2025-09-08T11:54:37.237" v="394" actId="1076"/>
          <ac:picMkLst>
            <pc:docMk/>
            <pc:sldMk cId="3426915076" sldId="267"/>
            <ac:picMk id="6" creationId="{ED525371-C094-DFBB-C513-5DAAAAFABE4B}"/>
          </ac:picMkLst>
        </pc:picChg>
        <pc:picChg chg="mod ord">
          <ac:chgData name="Lindsay Banfield" userId="bb0d7baa-4d03-4b10-9138-ee08136b27fb" providerId="ADAL" clId="{934AB514-CE94-443F-970E-0DC7433BB471}" dt="2025-09-08T11:54:56.172" v="398" actId="26606"/>
          <ac:picMkLst>
            <pc:docMk/>
            <pc:sldMk cId="3426915076" sldId="267"/>
            <ac:picMk id="3074" creationId="{53CA3D02-3EFD-54CF-EEE6-B2EFC8C0B648}"/>
          </ac:picMkLst>
        </pc:picChg>
      </pc:sldChg>
      <pc:sldChg chg="modNotesTx">
        <pc:chgData name="Lindsay Banfield" userId="bb0d7baa-4d03-4b10-9138-ee08136b27fb" providerId="ADAL" clId="{934AB514-CE94-443F-970E-0DC7433BB471}" dt="2025-09-08T10:52:06.888" v="33" actId="20577"/>
        <pc:sldMkLst>
          <pc:docMk/>
          <pc:sldMk cId="4156431040" sldId="268"/>
        </pc:sldMkLst>
      </pc:sldChg>
      <pc:sldChg chg="modNotesTx">
        <pc:chgData name="Lindsay Banfield" userId="bb0d7baa-4d03-4b10-9138-ee08136b27fb" providerId="ADAL" clId="{934AB514-CE94-443F-970E-0DC7433BB471}" dt="2025-09-08T10:53:32.824" v="319" actId="20577"/>
        <pc:sldMkLst>
          <pc:docMk/>
          <pc:sldMk cId="2861640200" sldId="269"/>
        </pc:sldMkLst>
      </pc:sldChg>
      <pc:sldChg chg="modNotesTx">
        <pc:chgData name="Lindsay Banfield" userId="bb0d7baa-4d03-4b10-9138-ee08136b27fb" providerId="ADAL" clId="{934AB514-CE94-443F-970E-0DC7433BB471}" dt="2025-09-08T10:53:41.273" v="323" actId="20577"/>
        <pc:sldMkLst>
          <pc:docMk/>
          <pc:sldMk cId="2937041069" sldId="270"/>
        </pc:sldMkLst>
      </pc:sldChg>
      <pc:sldChg chg="modNotesTx">
        <pc:chgData name="Lindsay Banfield" userId="bb0d7baa-4d03-4b10-9138-ee08136b27fb" providerId="ADAL" clId="{934AB514-CE94-443F-970E-0DC7433BB471}" dt="2025-09-08T10:54:06.080" v="333" actId="20577"/>
        <pc:sldMkLst>
          <pc:docMk/>
          <pc:sldMk cId="1716897629" sldId="271"/>
        </pc:sldMkLst>
      </pc:sldChg>
      <pc:sldChg chg="modNotesTx">
        <pc:chgData name="Lindsay Banfield" userId="bb0d7baa-4d03-4b10-9138-ee08136b27fb" providerId="ADAL" clId="{934AB514-CE94-443F-970E-0DC7433BB471}" dt="2025-09-08T10:54:10.655" v="335" actId="20577"/>
        <pc:sldMkLst>
          <pc:docMk/>
          <pc:sldMk cId="142162028" sldId="272"/>
        </pc:sldMkLst>
      </pc:sldChg>
      <pc:sldChg chg="addSp delSp modSp mod addAnim modNotesTx">
        <pc:chgData name="Lindsay Banfield" userId="bb0d7baa-4d03-4b10-9138-ee08136b27fb" providerId="ADAL" clId="{934AB514-CE94-443F-970E-0DC7433BB471}" dt="2025-09-08T11:58:38.089" v="451" actId="478"/>
        <pc:sldMkLst>
          <pc:docMk/>
          <pc:sldMk cId="2880738321" sldId="273"/>
        </pc:sldMkLst>
        <pc:spChg chg="mod">
          <ac:chgData name="Lindsay Banfield" userId="bb0d7baa-4d03-4b10-9138-ee08136b27fb" providerId="ADAL" clId="{934AB514-CE94-443F-970E-0DC7433BB471}" dt="2025-09-08T11:58:32.318" v="449" actId="26606"/>
          <ac:spMkLst>
            <pc:docMk/>
            <pc:sldMk cId="2880738321" sldId="273"/>
            <ac:spMk id="2" creationId="{F66879A6-58C3-14A8-DA49-D62C1906E6F5}"/>
          </ac:spMkLst>
        </pc:spChg>
        <pc:spChg chg="del mod">
          <ac:chgData name="Lindsay Banfield" userId="bb0d7baa-4d03-4b10-9138-ee08136b27fb" providerId="ADAL" clId="{934AB514-CE94-443F-970E-0DC7433BB471}" dt="2025-09-08T11:58:38.089" v="451" actId="478"/>
          <ac:spMkLst>
            <pc:docMk/>
            <pc:sldMk cId="2880738321" sldId="273"/>
            <ac:spMk id="4" creationId="{6226EC65-F3BF-64BB-443B-25E231BC616F}"/>
          </ac:spMkLst>
        </pc:spChg>
        <pc:spChg chg="del">
          <ac:chgData name="Lindsay Banfield" userId="bb0d7baa-4d03-4b10-9138-ee08136b27fb" providerId="ADAL" clId="{934AB514-CE94-443F-970E-0DC7433BB471}" dt="2025-09-08T11:58:32.318" v="449" actId="26606"/>
          <ac:spMkLst>
            <pc:docMk/>
            <pc:sldMk cId="2880738321" sldId="273"/>
            <ac:spMk id="6165" creationId="{4F71A406-3CB7-4E4D-B434-24E6AA4F3997}"/>
          </ac:spMkLst>
        </pc:spChg>
        <pc:spChg chg="add">
          <ac:chgData name="Lindsay Banfield" userId="bb0d7baa-4d03-4b10-9138-ee08136b27fb" providerId="ADAL" clId="{934AB514-CE94-443F-970E-0DC7433BB471}" dt="2025-09-08T11:58:32.318" v="449" actId="26606"/>
          <ac:spMkLst>
            <pc:docMk/>
            <pc:sldMk cId="2880738321" sldId="273"/>
            <ac:spMk id="6182" creationId="{4F71A406-3CB7-4E4D-B434-24E6AA4F3997}"/>
          </ac:spMkLst>
        </pc:spChg>
        <pc:grpChg chg="del">
          <ac:chgData name="Lindsay Banfield" userId="bb0d7baa-4d03-4b10-9138-ee08136b27fb" providerId="ADAL" clId="{934AB514-CE94-443F-970E-0DC7433BB471}" dt="2025-09-08T11:58:32.318" v="449" actId="26606"/>
          <ac:grpSpMkLst>
            <pc:docMk/>
            <pc:sldMk cId="2880738321" sldId="273"/>
            <ac:grpSpMk id="6153" creationId="{5EA39187-0197-4C1D-BE4A-06B353C7B215}"/>
          </ac:grpSpMkLst>
        </pc:grpChg>
        <pc:grpChg chg="add">
          <ac:chgData name="Lindsay Banfield" userId="bb0d7baa-4d03-4b10-9138-ee08136b27fb" providerId="ADAL" clId="{934AB514-CE94-443F-970E-0DC7433BB471}" dt="2025-09-08T11:58:32.318" v="449" actId="26606"/>
          <ac:grpSpMkLst>
            <pc:docMk/>
            <pc:sldMk cId="2880738321" sldId="273"/>
            <ac:grpSpMk id="6170" creationId="{5EA39187-0197-4C1D-BE4A-06B353C7B215}"/>
          </ac:grpSpMkLst>
        </pc:grpChg>
        <pc:picChg chg="add mod">
          <ac:chgData name="Lindsay Banfield" userId="bb0d7baa-4d03-4b10-9138-ee08136b27fb" providerId="ADAL" clId="{934AB514-CE94-443F-970E-0DC7433BB471}" dt="2025-09-08T11:58:32.318" v="449" actId="26606"/>
          <ac:picMkLst>
            <pc:docMk/>
            <pc:sldMk cId="2880738321" sldId="273"/>
            <ac:picMk id="3" creationId="{86A4E935-DE7E-E09B-0F69-B0F5BDA397D6}"/>
          </ac:picMkLst>
        </pc:picChg>
        <pc:picChg chg="mod ord">
          <ac:chgData name="Lindsay Banfield" userId="bb0d7baa-4d03-4b10-9138-ee08136b27fb" providerId="ADAL" clId="{934AB514-CE94-443F-970E-0DC7433BB471}" dt="2025-09-08T11:58:32.318" v="449" actId="26606"/>
          <ac:picMkLst>
            <pc:docMk/>
            <pc:sldMk cId="2880738321" sldId="273"/>
            <ac:picMk id="6146" creationId="{F790FFAB-3AAF-6832-7A25-9CBBE6BB963F}"/>
          </ac:picMkLst>
        </pc:picChg>
      </pc:sldChg>
      <pc:sldChg chg="modNotesTx">
        <pc:chgData name="Lindsay Banfield" userId="bb0d7baa-4d03-4b10-9138-ee08136b27fb" providerId="ADAL" clId="{934AB514-CE94-443F-970E-0DC7433BB471}" dt="2025-09-08T11:49:22.999" v="351" actId="20577"/>
        <pc:sldMkLst>
          <pc:docMk/>
          <pc:sldMk cId="3437165054" sldId="274"/>
        </pc:sldMkLst>
      </pc:sldChg>
      <pc:sldChg chg="ord modNotesTx">
        <pc:chgData name="Lindsay Banfield" userId="bb0d7baa-4d03-4b10-9138-ee08136b27fb" providerId="ADAL" clId="{934AB514-CE94-443F-970E-0DC7433BB471}" dt="2025-09-08T11:50:36.306" v="370"/>
        <pc:sldMkLst>
          <pc:docMk/>
          <pc:sldMk cId="476768127" sldId="275"/>
        </pc:sldMkLst>
      </pc:sldChg>
      <pc:sldChg chg="modNotesTx">
        <pc:chgData name="Lindsay Banfield" userId="bb0d7baa-4d03-4b10-9138-ee08136b27fb" providerId="ADAL" clId="{934AB514-CE94-443F-970E-0DC7433BB471}" dt="2025-09-08T13:09:03.879" v="2138" actId="20577"/>
        <pc:sldMkLst>
          <pc:docMk/>
          <pc:sldMk cId="67111976" sldId="276"/>
        </pc:sldMkLst>
      </pc:sldChg>
      <pc:sldChg chg="modNotesTx">
        <pc:chgData name="Lindsay Banfield" userId="bb0d7baa-4d03-4b10-9138-ee08136b27fb" providerId="ADAL" clId="{934AB514-CE94-443F-970E-0DC7433BB471}" dt="2025-09-08T11:51:16.540" v="384" actId="20577"/>
        <pc:sldMkLst>
          <pc:docMk/>
          <pc:sldMk cId="1484616919" sldId="277"/>
        </pc:sldMkLst>
      </pc:sldChg>
      <pc:sldChg chg="addSp delSp modSp new mod setBg modNotesTx">
        <pc:chgData name="Lindsay Banfield" userId="bb0d7baa-4d03-4b10-9138-ee08136b27fb" providerId="ADAL" clId="{934AB514-CE94-443F-970E-0DC7433BB471}" dt="2025-09-08T13:00:03.944" v="1128" actId="20577"/>
        <pc:sldMkLst>
          <pc:docMk/>
          <pc:sldMk cId="1428591389" sldId="280"/>
        </pc:sldMkLst>
        <pc:spChg chg="add del mod">
          <ac:chgData name="Lindsay Banfield" userId="bb0d7baa-4d03-4b10-9138-ee08136b27fb" providerId="ADAL" clId="{934AB514-CE94-443F-970E-0DC7433BB471}" dt="2025-09-08T12:47:33.229" v="941"/>
          <ac:spMkLst>
            <pc:docMk/>
            <pc:sldMk cId="1428591389" sldId="280"/>
            <ac:spMk id="5" creationId="{DE3C9CA7-49C6-241F-7B1F-96FAA4B35F31}"/>
          </ac:spMkLst>
        </pc:spChg>
        <pc:spChg chg="add del mod">
          <ac:chgData name="Lindsay Banfield" userId="bb0d7baa-4d03-4b10-9138-ee08136b27fb" providerId="ADAL" clId="{934AB514-CE94-443F-970E-0DC7433BB471}" dt="2025-09-08T12:47:33.230" v="943"/>
          <ac:spMkLst>
            <pc:docMk/>
            <pc:sldMk cId="1428591389" sldId="280"/>
            <ac:spMk id="6" creationId="{80CCDC0B-46D1-EA37-C62F-880267C6DD46}"/>
          </ac:spMkLst>
        </pc:spChg>
        <pc:spChg chg="add mod">
          <ac:chgData name="Lindsay Banfield" userId="bb0d7baa-4d03-4b10-9138-ee08136b27fb" providerId="ADAL" clId="{934AB514-CE94-443F-970E-0DC7433BB471}" dt="2025-09-08T12:51:10.544" v="1078" actId="21"/>
          <ac:spMkLst>
            <pc:docMk/>
            <pc:sldMk cId="1428591389" sldId="280"/>
            <ac:spMk id="7" creationId="{10A2C529-A366-F732-A6CE-863FFC0D0A35}"/>
          </ac:spMkLst>
        </pc:spChg>
        <pc:spChg chg="add">
          <ac:chgData name="Lindsay Banfield" userId="bb0d7baa-4d03-4b10-9138-ee08136b27fb" providerId="ADAL" clId="{934AB514-CE94-443F-970E-0DC7433BB471}" dt="2025-09-08T11:53:25.606" v="387" actId="26606"/>
          <ac:spMkLst>
            <pc:docMk/>
            <pc:sldMk cId="1428591389" sldId="280"/>
            <ac:spMk id="9" creationId="{FABB624F-BF77-4AE1-B71D-2D681D4731B8}"/>
          </ac:spMkLst>
        </pc:spChg>
        <pc:picChg chg="add mod ord">
          <ac:chgData name="Lindsay Banfield" userId="bb0d7baa-4d03-4b10-9138-ee08136b27fb" providerId="ADAL" clId="{934AB514-CE94-443F-970E-0DC7433BB471}" dt="2025-09-08T11:53:25.606" v="387" actId="26606"/>
          <ac:picMkLst>
            <pc:docMk/>
            <pc:sldMk cId="1428591389" sldId="280"/>
            <ac:picMk id="2" creationId="{6E97D71B-F79A-EC25-F09A-D6041C887D87}"/>
          </ac:picMkLst>
        </pc:picChg>
        <pc:picChg chg="add mod">
          <ac:chgData name="Lindsay Banfield" userId="bb0d7baa-4d03-4b10-9138-ee08136b27fb" providerId="ADAL" clId="{934AB514-CE94-443F-970E-0DC7433BB471}" dt="2025-09-08T12:50:53.502" v="1077"/>
          <ac:picMkLst>
            <pc:docMk/>
            <pc:sldMk cId="1428591389" sldId="280"/>
            <ac:picMk id="3" creationId="{B8B8A81B-8717-B8F5-5678-82B22E68F00D}"/>
          </ac:picMkLst>
        </pc:picChg>
        <pc:picChg chg="add mod">
          <ac:chgData name="Lindsay Banfield" userId="bb0d7baa-4d03-4b10-9138-ee08136b27fb" providerId="ADAL" clId="{934AB514-CE94-443F-970E-0DC7433BB471}" dt="2025-09-08T11:53:25.606" v="387" actId="26606"/>
          <ac:picMkLst>
            <pc:docMk/>
            <pc:sldMk cId="1428591389" sldId="280"/>
            <ac:picMk id="4" creationId="{65BF7CEF-5FDC-7A8E-F3F8-A3A68FFCCA66}"/>
          </ac:picMkLst>
        </pc:picChg>
      </pc:sldChg>
      <pc:sldChg chg="addSp modSp new mod setBg modNotesTx">
        <pc:chgData name="Lindsay Banfield" userId="bb0d7baa-4d03-4b10-9138-ee08136b27fb" providerId="ADAL" clId="{934AB514-CE94-443F-970E-0DC7433BB471}" dt="2025-09-08T13:03:53.112" v="1298" actId="20577"/>
        <pc:sldMkLst>
          <pc:docMk/>
          <pc:sldMk cId="2026477869" sldId="281"/>
        </pc:sldMkLst>
        <pc:spChg chg="add mod">
          <ac:chgData name="Lindsay Banfield" userId="bb0d7baa-4d03-4b10-9138-ee08136b27fb" providerId="ADAL" clId="{934AB514-CE94-443F-970E-0DC7433BB471}" dt="2025-09-08T11:58:09.173" v="447" actId="1076"/>
          <ac:spMkLst>
            <pc:docMk/>
            <pc:sldMk cId="2026477869" sldId="281"/>
            <ac:spMk id="3" creationId="{F827FCE6-BBD3-9D64-C067-14C5DE30E721}"/>
          </ac:spMkLst>
        </pc:spChg>
        <pc:spChg chg="add">
          <ac:chgData name="Lindsay Banfield" userId="bb0d7baa-4d03-4b10-9138-ee08136b27fb" providerId="ADAL" clId="{934AB514-CE94-443F-970E-0DC7433BB471}" dt="2025-09-08T11:57:35.011" v="443" actId="26606"/>
          <ac:spMkLst>
            <pc:docMk/>
            <pc:sldMk cId="2026477869" sldId="281"/>
            <ac:spMk id="24" creationId="{66D61E08-70C3-48D8-BEA0-787111DC30DA}"/>
          </ac:spMkLst>
        </pc:spChg>
        <pc:spChg chg="add">
          <ac:chgData name="Lindsay Banfield" userId="bb0d7baa-4d03-4b10-9138-ee08136b27fb" providerId="ADAL" clId="{934AB514-CE94-443F-970E-0DC7433BB471}" dt="2025-09-08T11:57:35.011" v="443" actId="26606"/>
          <ac:spMkLst>
            <pc:docMk/>
            <pc:sldMk cId="2026477869" sldId="281"/>
            <ac:spMk id="26" creationId="{FC55298F-0AE5-478E-AD2B-03C2614C5833}"/>
          </ac:spMkLst>
        </pc:spChg>
        <pc:spChg chg="add">
          <ac:chgData name="Lindsay Banfield" userId="bb0d7baa-4d03-4b10-9138-ee08136b27fb" providerId="ADAL" clId="{934AB514-CE94-443F-970E-0DC7433BB471}" dt="2025-09-08T11:57:35.011" v="443" actId="26606"/>
          <ac:spMkLst>
            <pc:docMk/>
            <pc:sldMk cId="2026477869" sldId="281"/>
            <ac:spMk id="28" creationId="{C180E4EA-0B63-4779-A895-7E90E71088F3}"/>
          </ac:spMkLst>
        </pc:spChg>
        <pc:spChg chg="add">
          <ac:chgData name="Lindsay Banfield" userId="bb0d7baa-4d03-4b10-9138-ee08136b27fb" providerId="ADAL" clId="{934AB514-CE94-443F-970E-0DC7433BB471}" dt="2025-09-08T11:57:35.011" v="443" actId="26606"/>
          <ac:spMkLst>
            <pc:docMk/>
            <pc:sldMk cId="2026477869" sldId="281"/>
            <ac:spMk id="30" creationId="{CEE01D9D-3DE8-4EED-B0D3-8F3C79CC7673}"/>
          </ac:spMkLst>
        </pc:spChg>
        <pc:spChg chg="add">
          <ac:chgData name="Lindsay Banfield" userId="bb0d7baa-4d03-4b10-9138-ee08136b27fb" providerId="ADAL" clId="{934AB514-CE94-443F-970E-0DC7433BB471}" dt="2025-09-08T11:57:35.011" v="443" actId="26606"/>
          <ac:spMkLst>
            <pc:docMk/>
            <pc:sldMk cId="2026477869" sldId="281"/>
            <ac:spMk id="32" creationId="{89AF5CE9-607F-43F4-8983-DCD6DA4051FD}"/>
          </ac:spMkLst>
        </pc:spChg>
        <pc:spChg chg="add">
          <ac:chgData name="Lindsay Banfield" userId="bb0d7baa-4d03-4b10-9138-ee08136b27fb" providerId="ADAL" clId="{934AB514-CE94-443F-970E-0DC7433BB471}" dt="2025-09-08T11:57:35.011" v="443" actId="26606"/>
          <ac:spMkLst>
            <pc:docMk/>
            <pc:sldMk cId="2026477869" sldId="281"/>
            <ac:spMk id="34" creationId="{6EEA2DBD-9E1E-4521-8C01-F32AD18A89E3}"/>
          </ac:spMkLst>
        </pc:spChg>
        <pc:spChg chg="add">
          <ac:chgData name="Lindsay Banfield" userId="bb0d7baa-4d03-4b10-9138-ee08136b27fb" providerId="ADAL" clId="{934AB514-CE94-443F-970E-0DC7433BB471}" dt="2025-09-08T11:57:35.011" v="443" actId="26606"/>
          <ac:spMkLst>
            <pc:docMk/>
            <pc:sldMk cId="2026477869" sldId="281"/>
            <ac:spMk id="36" creationId="{15BBD2C1-BA9B-46A9-A27A-33498B169272}"/>
          </ac:spMkLst>
        </pc:spChg>
        <pc:grpChg chg="add">
          <ac:chgData name="Lindsay Banfield" userId="bb0d7baa-4d03-4b10-9138-ee08136b27fb" providerId="ADAL" clId="{934AB514-CE94-443F-970E-0DC7433BB471}" dt="2025-09-08T11:57:35.011" v="443" actId="26606"/>
          <ac:grpSpMkLst>
            <pc:docMk/>
            <pc:sldMk cId="2026477869" sldId="281"/>
            <ac:grpSpMk id="8" creationId="{88C9B83F-64CD-41C1-925F-A08801FFD0BD}"/>
          </ac:grpSpMkLst>
        </pc:grpChg>
        <pc:picChg chg="add mod">
          <ac:chgData name="Lindsay Banfield" userId="bb0d7baa-4d03-4b10-9138-ee08136b27fb" providerId="ADAL" clId="{934AB514-CE94-443F-970E-0DC7433BB471}" dt="2025-09-08T11:58:03.558" v="446" actId="1076"/>
          <ac:picMkLst>
            <pc:docMk/>
            <pc:sldMk cId="2026477869" sldId="281"/>
            <ac:picMk id="2" creationId="{C44E3CFB-59A3-DB44-F130-D61546BBF354}"/>
          </ac:picMkLst>
        </pc:picChg>
      </pc:sldChg>
      <pc:sldChg chg="addSp delSp modSp new mod setBg modNotesTx">
        <pc:chgData name="Lindsay Banfield" userId="bb0d7baa-4d03-4b10-9138-ee08136b27fb" providerId="ADAL" clId="{934AB514-CE94-443F-970E-0DC7433BB471}" dt="2025-09-08T13:05:31.438" v="1645" actId="20577"/>
        <pc:sldMkLst>
          <pc:docMk/>
          <pc:sldMk cId="1245721969" sldId="282"/>
        </pc:sldMkLst>
        <pc:spChg chg="mod ord">
          <ac:chgData name="Lindsay Banfield" userId="bb0d7baa-4d03-4b10-9138-ee08136b27fb" providerId="ADAL" clId="{934AB514-CE94-443F-970E-0DC7433BB471}" dt="2025-09-08T11:59:30.596" v="487" actId="26606"/>
          <ac:spMkLst>
            <pc:docMk/>
            <pc:sldMk cId="1245721969" sldId="282"/>
            <ac:spMk id="2" creationId="{5F6DFC0F-B3B1-C0BF-C290-BF85561A743C}"/>
          </ac:spMkLst>
        </pc:spChg>
        <pc:grpChg chg="add del">
          <ac:chgData name="Lindsay Banfield" userId="bb0d7baa-4d03-4b10-9138-ee08136b27fb" providerId="ADAL" clId="{934AB514-CE94-443F-970E-0DC7433BB471}" dt="2025-09-08T11:59:28.132" v="484" actId="26606"/>
          <ac:grpSpMkLst>
            <pc:docMk/>
            <pc:sldMk cId="1245721969" sldId="282"/>
            <ac:grpSpMk id="8" creationId="{88C9B83F-64CD-41C1-925F-A08801FFD0BD}"/>
          </ac:grpSpMkLst>
        </pc:grpChg>
        <pc:grpChg chg="add del">
          <ac:chgData name="Lindsay Banfield" userId="bb0d7baa-4d03-4b10-9138-ee08136b27fb" providerId="ADAL" clId="{934AB514-CE94-443F-970E-0DC7433BB471}" dt="2025-09-08T11:59:30.590" v="486" actId="26606"/>
          <ac:grpSpMkLst>
            <pc:docMk/>
            <pc:sldMk cId="1245721969" sldId="282"/>
            <ac:grpSpMk id="20" creationId="{88C9B83F-64CD-41C1-925F-A08801FFD0BD}"/>
          </ac:grpSpMkLst>
        </pc:grpChg>
        <pc:grpChg chg="add">
          <ac:chgData name="Lindsay Banfield" userId="bb0d7baa-4d03-4b10-9138-ee08136b27fb" providerId="ADAL" clId="{934AB514-CE94-443F-970E-0DC7433BB471}" dt="2025-09-08T11:59:30.596" v="487" actId="26606"/>
          <ac:grpSpMkLst>
            <pc:docMk/>
            <pc:sldMk cId="1245721969" sldId="282"/>
            <ac:grpSpMk id="30" creationId="{88C9B83F-64CD-41C1-925F-A08801FFD0BD}"/>
          </ac:grpSpMkLst>
        </pc:grpChg>
        <pc:picChg chg="add mod">
          <ac:chgData name="Lindsay Banfield" userId="bb0d7baa-4d03-4b10-9138-ee08136b27fb" providerId="ADAL" clId="{934AB514-CE94-443F-970E-0DC7433BB471}" dt="2025-09-08T11:59:30.596" v="487" actId="26606"/>
          <ac:picMkLst>
            <pc:docMk/>
            <pc:sldMk cId="1245721969" sldId="282"/>
            <ac:picMk id="3" creationId="{88640E12-0275-C275-16B1-188E93978811}"/>
          </ac:picMkLst>
        </pc:picChg>
      </pc:sldChg>
      <pc:sldChg chg="addSp modSp new mod setBg modNotesTx">
        <pc:chgData name="Lindsay Banfield" userId="bb0d7baa-4d03-4b10-9138-ee08136b27fb" providerId="ADAL" clId="{934AB514-CE94-443F-970E-0DC7433BB471}" dt="2025-09-08T13:06:41.033" v="1659" actId="6549"/>
        <pc:sldMkLst>
          <pc:docMk/>
          <pc:sldMk cId="747780763" sldId="283"/>
        </pc:sldMkLst>
        <pc:spChg chg="mod">
          <ac:chgData name="Lindsay Banfield" userId="bb0d7baa-4d03-4b10-9138-ee08136b27fb" providerId="ADAL" clId="{934AB514-CE94-443F-970E-0DC7433BB471}" dt="2025-09-08T12:00:44.355" v="528" actId="26606"/>
          <ac:spMkLst>
            <pc:docMk/>
            <pc:sldMk cId="747780763" sldId="283"/>
            <ac:spMk id="2" creationId="{898E18B8-833C-19F4-3EB3-4C707B3CA7EC}"/>
          </ac:spMkLst>
        </pc:spChg>
        <pc:grpChg chg="add">
          <ac:chgData name="Lindsay Banfield" userId="bb0d7baa-4d03-4b10-9138-ee08136b27fb" providerId="ADAL" clId="{934AB514-CE94-443F-970E-0DC7433BB471}" dt="2025-09-08T12:00:44.355" v="528" actId="26606"/>
          <ac:grpSpMkLst>
            <pc:docMk/>
            <pc:sldMk cId="747780763" sldId="283"/>
            <ac:grpSpMk id="8" creationId="{88C9B83F-64CD-41C1-925F-A08801FFD0BD}"/>
          </ac:grpSpMkLst>
        </pc:grpChg>
        <pc:picChg chg="add mod">
          <ac:chgData name="Lindsay Banfield" userId="bb0d7baa-4d03-4b10-9138-ee08136b27fb" providerId="ADAL" clId="{934AB514-CE94-443F-970E-0DC7433BB471}" dt="2025-09-08T12:00:44.355" v="528" actId="26606"/>
          <ac:picMkLst>
            <pc:docMk/>
            <pc:sldMk cId="747780763" sldId="283"/>
            <ac:picMk id="3" creationId="{7392B19E-E681-323F-450D-CF35DC5CFC5D}"/>
          </ac:picMkLst>
        </pc:picChg>
      </pc:sldChg>
      <pc:sldChg chg="addSp modSp new mod setBg modNotesTx">
        <pc:chgData name="Lindsay Banfield" userId="bb0d7baa-4d03-4b10-9138-ee08136b27fb" providerId="ADAL" clId="{934AB514-CE94-443F-970E-0DC7433BB471}" dt="2025-09-08T13:10:27.837" v="2364" actId="20577"/>
        <pc:sldMkLst>
          <pc:docMk/>
          <pc:sldMk cId="2977043143" sldId="284"/>
        </pc:sldMkLst>
        <pc:spChg chg="mod">
          <ac:chgData name="Lindsay Banfield" userId="bb0d7baa-4d03-4b10-9138-ee08136b27fb" providerId="ADAL" clId="{934AB514-CE94-443F-970E-0DC7433BB471}" dt="2025-09-08T12:01:31.871" v="574" actId="26606"/>
          <ac:spMkLst>
            <pc:docMk/>
            <pc:sldMk cId="2977043143" sldId="284"/>
            <ac:spMk id="2" creationId="{C20275C5-AADB-1ADE-B9CE-9FE75AEEE3E3}"/>
          </ac:spMkLst>
        </pc:spChg>
        <pc:grpChg chg="add">
          <ac:chgData name="Lindsay Banfield" userId="bb0d7baa-4d03-4b10-9138-ee08136b27fb" providerId="ADAL" clId="{934AB514-CE94-443F-970E-0DC7433BB471}" dt="2025-09-08T12:01:31.871" v="574" actId="26606"/>
          <ac:grpSpMkLst>
            <pc:docMk/>
            <pc:sldMk cId="2977043143" sldId="284"/>
            <ac:grpSpMk id="8" creationId="{88C9B83F-64CD-41C1-925F-A08801FFD0BD}"/>
          </ac:grpSpMkLst>
        </pc:grpChg>
        <pc:picChg chg="add mod">
          <ac:chgData name="Lindsay Banfield" userId="bb0d7baa-4d03-4b10-9138-ee08136b27fb" providerId="ADAL" clId="{934AB514-CE94-443F-970E-0DC7433BB471}" dt="2025-09-08T12:01:31.871" v="574" actId="26606"/>
          <ac:picMkLst>
            <pc:docMk/>
            <pc:sldMk cId="2977043143" sldId="284"/>
            <ac:picMk id="3" creationId="{8B97E6F5-7225-0C53-1692-BF7515AB6201}"/>
          </ac:picMkLst>
        </pc:picChg>
      </pc:sldChg>
      <pc:sldChg chg="addSp modSp new mod setBg modNotesTx">
        <pc:chgData name="Lindsay Banfield" userId="bb0d7baa-4d03-4b10-9138-ee08136b27fb" providerId="ADAL" clId="{934AB514-CE94-443F-970E-0DC7433BB471}" dt="2025-09-08T13:12:54.310" v="2779" actId="20577"/>
        <pc:sldMkLst>
          <pc:docMk/>
          <pc:sldMk cId="3463020786" sldId="285"/>
        </pc:sldMkLst>
        <pc:spChg chg="mod ord">
          <ac:chgData name="Lindsay Banfield" userId="bb0d7baa-4d03-4b10-9138-ee08136b27fb" providerId="ADAL" clId="{934AB514-CE94-443F-970E-0DC7433BB471}" dt="2025-09-08T12:02:18.138" v="623" actId="26606"/>
          <ac:spMkLst>
            <pc:docMk/>
            <pc:sldMk cId="3463020786" sldId="285"/>
            <ac:spMk id="2" creationId="{0574846F-D777-0B3B-8BD4-8F83993280EA}"/>
          </ac:spMkLst>
        </pc:spChg>
        <pc:spChg chg="add">
          <ac:chgData name="Lindsay Banfield" userId="bb0d7baa-4d03-4b10-9138-ee08136b27fb" providerId="ADAL" clId="{934AB514-CE94-443F-970E-0DC7433BB471}" dt="2025-09-08T12:02:18.138" v="623" actId="26606"/>
          <ac:spMkLst>
            <pc:docMk/>
            <pc:sldMk cId="3463020786" sldId="285"/>
            <ac:spMk id="20" creationId="{3559A5F2-8BE0-4998-A1E4-1B145465A981}"/>
          </ac:spMkLst>
        </pc:spChg>
        <pc:spChg chg="add">
          <ac:chgData name="Lindsay Banfield" userId="bb0d7baa-4d03-4b10-9138-ee08136b27fb" providerId="ADAL" clId="{934AB514-CE94-443F-970E-0DC7433BB471}" dt="2025-09-08T12:02:18.138" v="623" actId="26606"/>
          <ac:spMkLst>
            <pc:docMk/>
            <pc:sldMk cId="3463020786" sldId="285"/>
            <ac:spMk id="22" creationId="{3A6596D4-D53C-424F-9F16-CC8686C079E0}"/>
          </ac:spMkLst>
        </pc:spChg>
        <pc:spChg chg="add">
          <ac:chgData name="Lindsay Banfield" userId="bb0d7baa-4d03-4b10-9138-ee08136b27fb" providerId="ADAL" clId="{934AB514-CE94-443F-970E-0DC7433BB471}" dt="2025-09-08T12:02:18.138" v="623" actId="26606"/>
          <ac:spMkLst>
            <pc:docMk/>
            <pc:sldMk cId="3463020786" sldId="285"/>
            <ac:spMk id="28" creationId="{9772CABD-4211-42AA-B349-D4002E52F1EF}"/>
          </ac:spMkLst>
        </pc:spChg>
        <pc:spChg chg="add">
          <ac:chgData name="Lindsay Banfield" userId="bb0d7baa-4d03-4b10-9138-ee08136b27fb" providerId="ADAL" clId="{934AB514-CE94-443F-970E-0DC7433BB471}" dt="2025-09-08T12:02:18.138" v="623" actId="26606"/>
          <ac:spMkLst>
            <pc:docMk/>
            <pc:sldMk cId="3463020786" sldId="285"/>
            <ac:spMk id="30" creationId="{BBD91630-4DBA-4294-8016-FEB5C3B0CED1}"/>
          </ac:spMkLst>
        </pc:spChg>
        <pc:spChg chg="add">
          <ac:chgData name="Lindsay Banfield" userId="bb0d7baa-4d03-4b10-9138-ee08136b27fb" providerId="ADAL" clId="{934AB514-CE94-443F-970E-0DC7433BB471}" dt="2025-09-08T12:02:18.138" v="623" actId="26606"/>
          <ac:spMkLst>
            <pc:docMk/>
            <pc:sldMk cId="3463020786" sldId="285"/>
            <ac:spMk id="32" creationId="{E67D1587-504D-41BC-9D48-B61257BFBCF0}"/>
          </ac:spMkLst>
        </pc:spChg>
        <pc:spChg chg="add">
          <ac:chgData name="Lindsay Banfield" userId="bb0d7baa-4d03-4b10-9138-ee08136b27fb" providerId="ADAL" clId="{934AB514-CE94-443F-970E-0DC7433BB471}" dt="2025-09-08T12:02:18.138" v="623" actId="26606"/>
          <ac:spMkLst>
            <pc:docMk/>
            <pc:sldMk cId="3463020786" sldId="285"/>
            <ac:spMk id="34" creationId="{8765DD1A-F044-4DE7-8A9B-7C30DC85A4AF}"/>
          </ac:spMkLst>
        </pc:spChg>
        <pc:spChg chg="add">
          <ac:chgData name="Lindsay Banfield" userId="bb0d7baa-4d03-4b10-9138-ee08136b27fb" providerId="ADAL" clId="{934AB514-CE94-443F-970E-0DC7433BB471}" dt="2025-09-08T12:02:18.138" v="623" actId="26606"/>
          <ac:spMkLst>
            <pc:docMk/>
            <pc:sldMk cId="3463020786" sldId="285"/>
            <ac:spMk id="36" creationId="{2FE2170D-72D6-48A8-8E9A-BFF3BF03D032}"/>
          </ac:spMkLst>
        </pc:spChg>
        <pc:spChg chg="add">
          <ac:chgData name="Lindsay Banfield" userId="bb0d7baa-4d03-4b10-9138-ee08136b27fb" providerId="ADAL" clId="{934AB514-CE94-443F-970E-0DC7433BB471}" dt="2025-09-08T12:02:18.138" v="623" actId="26606"/>
          <ac:spMkLst>
            <pc:docMk/>
            <pc:sldMk cId="3463020786" sldId="285"/>
            <ac:spMk id="38" creationId="{01D19436-094D-463D-AFEA-870FDBD03797}"/>
          </ac:spMkLst>
        </pc:spChg>
        <pc:spChg chg="add">
          <ac:chgData name="Lindsay Banfield" userId="bb0d7baa-4d03-4b10-9138-ee08136b27fb" providerId="ADAL" clId="{934AB514-CE94-443F-970E-0DC7433BB471}" dt="2025-09-08T12:02:18.138" v="623" actId="26606"/>
          <ac:spMkLst>
            <pc:docMk/>
            <pc:sldMk cId="3463020786" sldId="285"/>
            <ac:spMk id="40" creationId="{9A2DE6E0-967C-4C58-8558-EC08F1138BD1}"/>
          </ac:spMkLst>
        </pc:spChg>
        <pc:picChg chg="add mod">
          <ac:chgData name="Lindsay Banfield" userId="bb0d7baa-4d03-4b10-9138-ee08136b27fb" providerId="ADAL" clId="{934AB514-CE94-443F-970E-0DC7433BB471}" dt="2025-09-08T12:02:14.461" v="622"/>
          <ac:picMkLst>
            <pc:docMk/>
            <pc:sldMk cId="3463020786" sldId="285"/>
            <ac:picMk id="3" creationId="{F3EEF264-10AD-DBDA-BB38-2AE5FB5D6501}"/>
          </ac:picMkLst>
        </pc:picChg>
      </pc:sldChg>
      <pc:sldChg chg="addSp delSp modSp new mod ord setBg addAnim delAnim modAnim setClrOvrMap modNotesTx">
        <pc:chgData name="Lindsay Banfield" userId="bb0d7baa-4d03-4b10-9138-ee08136b27fb" providerId="ADAL" clId="{934AB514-CE94-443F-970E-0DC7433BB471}" dt="2025-09-08T13:18:44.346" v="3311" actId="20577"/>
        <pc:sldMkLst>
          <pc:docMk/>
          <pc:sldMk cId="1472421170" sldId="286"/>
        </pc:sldMkLst>
        <pc:spChg chg="mod ord">
          <ac:chgData name="Lindsay Banfield" userId="bb0d7baa-4d03-4b10-9138-ee08136b27fb" providerId="ADAL" clId="{934AB514-CE94-443F-970E-0DC7433BB471}" dt="2025-09-08T13:17:30.091" v="3120" actId="26606"/>
          <ac:spMkLst>
            <pc:docMk/>
            <pc:sldMk cId="1472421170" sldId="286"/>
            <ac:spMk id="2" creationId="{DFE94D9C-7BA5-94AC-207D-D422C548F478}"/>
          </ac:spMkLst>
        </pc:spChg>
        <pc:spChg chg="add del">
          <ac:chgData name="Lindsay Banfield" userId="bb0d7baa-4d03-4b10-9138-ee08136b27fb" providerId="ADAL" clId="{934AB514-CE94-443F-970E-0DC7433BB471}" dt="2025-09-08T13:17:24.132" v="3118" actId="26606"/>
          <ac:spMkLst>
            <pc:docMk/>
            <pc:sldMk cId="1472421170" sldId="286"/>
            <ac:spMk id="40" creationId="{B9002EAF-B6A2-4CEB-B7C3-046A663700F0}"/>
          </ac:spMkLst>
        </pc:spChg>
        <pc:spChg chg="add del">
          <ac:chgData name="Lindsay Banfield" userId="bb0d7baa-4d03-4b10-9138-ee08136b27fb" providerId="ADAL" clId="{934AB514-CE94-443F-970E-0DC7433BB471}" dt="2025-09-08T13:17:24.132" v="3118" actId="26606"/>
          <ac:spMkLst>
            <pc:docMk/>
            <pc:sldMk cId="1472421170" sldId="286"/>
            <ac:spMk id="42" creationId="{8D43764A-2473-4067-8426-76E5351EE3D4}"/>
          </ac:spMkLst>
        </pc:spChg>
        <pc:spChg chg="add del">
          <ac:chgData name="Lindsay Banfield" userId="bb0d7baa-4d03-4b10-9138-ee08136b27fb" providerId="ADAL" clId="{934AB514-CE94-443F-970E-0DC7433BB471}" dt="2025-09-08T13:17:24.132" v="3118" actId="26606"/>
          <ac:spMkLst>
            <pc:docMk/>
            <pc:sldMk cId="1472421170" sldId="286"/>
            <ac:spMk id="48" creationId="{A76BF92E-BE3D-4DE9-A0B1-5FD574D3CA10}"/>
          </ac:spMkLst>
        </pc:spChg>
        <pc:spChg chg="add del">
          <ac:chgData name="Lindsay Banfield" userId="bb0d7baa-4d03-4b10-9138-ee08136b27fb" providerId="ADAL" clId="{934AB514-CE94-443F-970E-0DC7433BB471}" dt="2025-09-08T13:17:24.132" v="3118" actId="26606"/>
          <ac:spMkLst>
            <pc:docMk/>
            <pc:sldMk cId="1472421170" sldId="286"/>
            <ac:spMk id="50" creationId="{AF01EA00-AAF8-475F-92F5-DF36D6885C43}"/>
          </ac:spMkLst>
        </pc:spChg>
        <pc:spChg chg="add del">
          <ac:chgData name="Lindsay Banfield" userId="bb0d7baa-4d03-4b10-9138-ee08136b27fb" providerId="ADAL" clId="{934AB514-CE94-443F-970E-0DC7433BB471}" dt="2025-09-08T13:17:24.132" v="3118" actId="26606"/>
          <ac:spMkLst>
            <pc:docMk/>
            <pc:sldMk cId="1472421170" sldId="286"/>
            <ac:spMk id="52" creationId="{FB72B760-8AEC-48D0-BC53-C4194CA9CE91}"/>
          </ac:spMkLst>
        </pc:spChg>
        <pc:spChg chg="add del">
          <ac:chgData name="Lindsay Banfield" userId="bb0d7baa-4d03-4b10-9138-ee08136b27fb" providerId="ADAL" clId="{934AB514-CE94-443F-970E-0DC7433BB471}" dt="2025-09-08T13:17:24.132" v="3118" actId="26606"/>
          <ac:spMkLst>
            <pc:docMk/>
            <pc:sldMk cId="1472421170" sldId="286"/>
            <ac:spMk id="54" creationId="{DC83F42D-85C4-479E-90CC-2030AAC99E8F}"/>
          </ac:spMkLst>
        </pc:spChg>
        <pc:spChg chg="add del">
          <ac:chgData name="Lindsay Banfield" userId="bb0d7baa-4d03-4b10-9138-ee08136b27fb" providerId="ADAL" clId="{934AB514-CE94-443F-970E-0DC7433BB471}" dt="2025-09-08T13:17:24.132" v="3118" actId="26606"/>
          <ac:spMkLst>
            <pc:docMk/>
            <pc:sldMk cId="1472421170" sldId="286"/>
            <ac:spMk id="56" creationId="{3855FC48-B29E-4D80-8DA3-497A52536F34}"/>
          </ac:spMkLst>
        </pc:spChg>
        <pc:spChg chg="add del">
          <ac:chgData name="Lindsay Banfield" userId="bb0d7baa-4d03-4b10-9138-ee08136b27fb" providerId="ADAL" clId="{934AB514-CE94-443F-970E-0DC7433BB471}" dt="2025-09-08T13:17:24.132" v="3118" actId="26606"/>
          <ac:spMkLst>
            <pc:docMk/>
            <pc:sldMk cId="1472421170" sldId="286"/>
            <ac:spMk id="58" creationId="{3A46435C-1731-46DE-8250-D7EFF7CD1E03}"/>
          </ac:spMkLst>
        </pc:spChg>
        <pc:spChg chg="add del">
          <ac:chgData name="Lindsay Banfield" userId="bb0d7baa-4d03-4b10-9138-ee08136b27fb" providerId="ADAL" clId="{934AB514-CE94-443F-970E-0DC7433BB471}" dt="2025-09-08T13:17:24.132" v="3118" actId="26606"/>
          <ac:spMkLst>
            <pc:docMk/>
            <pc:sldMk cId="1472421170" sldId="286"/>
            <ac:spMk id="60" creationId="{B42AA8BF-4B06-4E7A-A0E5-90DF943882CA}"/>
          </ac:spMkLst>
        </pc:spChg>
        <pc:spChg chg="add del">
          <ac:chgData name="Lindsay Banfield" userId="bb0d7baa-4d03-4b10-9138-ee08136b27fb" providerId="ADAL" clId="{934AB514-CE94-443F-970E-0DC7433BB471}" dt="2025-09-08T13:17:30.091" v="3120" actId="26606"/>
          <ac:spMkLst>
            <pc:docMk/>
            <pc:sldMk cId="1472421170" sldId="286"/>
            <ac:spMk id="71" creationId="{D82A9BC7-EEAF-49AD-B91B-FB498202B885}"/>
          </ac:spMkLst>
        </pc:spChg>
        <pc:spChg chg="add del">
          <ac:chgData name="Lindsay Banfield" userId="bb0d7baa-4d03-4b10-9138-ee08136b27fb" providerId="ADAL" clId="{934AB514-CE94-443F-970E-0DC7433BB471}" dt="2025-09-08T13:17:30.091" v="3120" actId="26606"/>
          <ac:spMkLst>
            <pc:docMk/>
            <pc:sldMk cId="1472421170" sldId="286"/>
            <ac:spMk id="72" creationId="{B4D7A11D-7A08-4A91-B386-CCE5F20E3430}"/>
          </ac:spMkLst>
        </pc:spChg>
        <pc:grpChg chg="add del">
          <ac:chgData name="Lindsay Banfield" userId="bb0d7baa-4d03-4b10-9138-ee08136b27fb" providerId="ADAL" clId="{934AB514-CE94-443F-970E-0DC7433BB471}" dt="2025-09-08T13:17:30.094" v="3121" actId="26606"/>
          <ac:grpSpMkLst>
            <pc:docMk/>
            <pc:sldMk cId="1472421170" sldId="286"/>
            <ac:grpSpMk id="13" creationId="{4098A4C6-4FFB-4EF4-8317-8110224DBB67}"/>
          </ac:grpSpMkLst>
        </pc:grpChg>
        <pc:grpChg chg="add del">
          <ac:chgData name="Lindsay Banfield" userId="bb0d7baa-4d03-4b10-9138-ee08136b27fb" providerId="ADAL" clId="{934AB514-CE94-443F-970E-0DC7433BB471}" dt="2025-09-08T13:17:30.091" v="3120" actId="26606"/>
          <ac:grpSpMkLst>
            <pc:docMk/>
            <pc:sldMk cId="1472421170" sldId="286"/>
            <ac:grpSpMk id="62" creationId="{4098A4C6-4FFB-4EF4-8317-8110224DBB67}"/>
          </ac:grpSpMkLst>
        </pc:grpChg>
        <pc:grpChg chg="add">
          <ac:chgData name="Lindsay Banfield" userId="bb0d7baa-4d03-4b10-9138-ee08136b27fb" providerId="ADAL" clId="{934AB514-CE94-443F-970E-0DC7433BB471}" dt="2025-09-08T13:17:30.094" v="3121" actId="26606"/>
          <ac:grpSpMkLst>
            <pc:docMk/>
            <pc:sldMk cId="1472421170" sldId="286"/>
            <ac:grpSpMk id="74" creationId="{4098A4C6-4FFB-4EF4-8317-8110224DBB67}"/>
          </ac:grpSpMkLst>
        </pc:grpChg>
        <pc:picChg chg="add mod ord">
          <ac:chgData name="Lindsay Banfield" userId="bb0d7baa-4d03-4b10-9138-ee08136b27fb" providerId="ADAL" clId="{934AB514-CE94-443F-970E-0DC7433BB471}" dt="2025-09-08T13:17:30.091" v="3120" actId="26606"/>
          <ac:picMkLst>
            <pc:docMk/>
            <pc:sldMk cId="1472421170" sldId="286"/>
            <ac:picMk id="4" creationId="{7B771DFD-A3CA-97CA-A87F-CE4FECD9A1F9}"/>
          </ac:picMkLst>
        </pc:picChg>
        <pc:picChg chg="add mod">
          <ac:chgData name="Lindsay Banfield" userId="bb0d7baa-4d03-4b10-9138-ee08136b27fb" providerId="ADAL" clId="{934AB514-CE94-443F-970E-0DC7433BB471}" dt="2025-09-08T13:17:30.094" v="3121" actId="26606"/>
          <ac:picMkLst>
            <pc:docMk/>
            <pc:sldMk cId="1472421170" sldId="286"/>
            <ac:picMk id="6" creationId="{7B48AA63-E76D-CF69-F1EA-5002F3CD223C}"/>
          </ac:picMkLst>
        </pc:picChg>
        <pc:picChg chg="add mod ord">
          <ac:chgData name="Lindsay Banfield" userId="bb0d7baa-4d03-4b10-9138-ee08136b27fb" providerId="ADAL" clId="{934AB514-CE94-443F-970E-0DC7433BB471}" dt="2025-09-08T13:17:30.091" v="3120" actId="26606"/>
          <ac:picMkLst>
            <pc:docMk/>
            <pc:sldMk cId="1472421170" sldId="286"/>
            <ac:picMk id="8" creationId="{1596AB99-B95A-7C1A-0099-408465CF9359}"/>
          </ac:picMkLst>
        </pc:picChg>
      </pc:sldChg>
      <pc:sldChg chg="addSp modSp new mod setBg modNotesTx">
        <pc:chgData name="Lindsay Banfield" userId="bb0d7baa-4d03-4b10-9138-ee08136b27fb" providerId="ADAL" clId="{934AB514-CE94-443F-970E-0DC7433BB471}" dt="2025-09-08T13:16:34.026" v="3025" actId="26606"/>
        <pc:sldMkLst>
          <pc:docMk/>
          <pc:sldMk cId="268747094" sldId="287"/>
        </pc:sldMkLst>
        <pc:spChg chg="mod">
          <ac:chgData name="Lindsay Banfield" userId="bb0d7baa-4d03-4b10-9138-ee08136b27fb" providerId="ADAL" clId="{934AB514-CE94-443F-970E-0DC7433BB471}" dt="2025-09-08T13:16:34.026" v="3025" actId="26606"/>
          <ac:spMkLst>
            <pc:docMk/>
            <pc:sldMk cId="268747094" sldId="287"/>
            <ac:spMk id="2" creationId="{4B97B5C4-27A5-BD7C-552A-EC658D986AE3}"/>
          </ac:spMkLst>
        </pc:spChg>
        <pc:spChg chg="add">
          <ac:chgData name="Lindsay Banfield" userId="bb0d7baa-4d03-4b10-9138-ee08136b27fb" providerId="ADAL" clId="{934AB514-CE94-443F-970E-0DC7433BB471}" dt="2025-09-08T13:16:34.026" v="3025" actId="26606"/>
          <ac:spMkLst>
            <pc:docMk/>
            <pc:sldMk cId="268747094" sldId="287"/>
            <ac:spMk id="1047" creationId="{BD11ECC6-8551-4768-8DFD-CD41AF420A37}"/>
          </ac:spMkLst>
        </pc:spChg>
        <pc:spChg chg="add">
          <ac:chgData name="Lindsay Banfield" userId="bb0d7baa-4d03-4b10-9138-ee08136b27fb" providerId="ADAL" clId="{934AB514-CE94-443F-970E-0DC7433BB471}" dt="2025-09-08T13:16:34.026" v="3025" actId="26606"/>
          <ac:spMkLst>
            <pc:docMk/>
            <pc:sldMk cId="268747094" sldId="287"/>
            <ac:spMk id="1060" creationId="{8E2EB503-A017-4457-A105-53638C97DEB8}"/>
          </ac:spMkLst>
        </pc:spChg>
        <pc:grpChg chg="add">
          <ac:chgData name="Lindsay Banfield" userId="bb0d7baa-4d03-4b10-9138-ee08136b27fb" providerId="ADAL" clId="{934AB514-CE94-443F-970E-0DC7433BB471}" dt="2025-09-08T13:16:34.026" v="3025" actId="26606"/>
          <ac:grpSpMkLst>
            <pc:docMk/>
            <pc:sldMk cId="268747094" sldId="287"/>
            <ac:grpSpMk id="1035" creationId="{EBE86EA4-C4F1-4465-B306-7A2BC2285926}"/>
          </ac:grpSpMkLst>
        </pc:grpChg>
        <pc:grpChg chg="add">
          <ac:chgData name="Lindsay Banfield" userId="bb0d7baa-4d03-4b10-9138-ee08136b27fb" providerId="ADAL" clId="{934AB514-CE94-443F-970E-0DC7433BB471}" dt="2025-09-08T13:16:34.026" v="3025" actId="26606"/>
          <ac:grpSpMkLst>
            <pc:docMk/>
            <pc:sldMk cId="268747094" sldId="287"/>
            <ac:grpSpMk id="1049" creationId="{93657592-CA60-4F45-B1A0-88AA77242087}"/>
          </ac:grpSpMkLst>
        </pc:grpChg>
        <pc:picChg chg="add mod">
          <ac:chgData name="Lindsay Banfield" userId="bb0d7baa-4d03-4b10-9138-ee08136b27fb" providerId="ADAL" clId="{934AB514-CE94-443F-970E-0DC7433BB471}" dt="2025-09-08T13:16:34.026" v="3025" actId="26606"/>
          <ac:picMkLst>
            <pc:docMk/>
            <pc:sldMk cId="268747094" sldId="287"/>
            <ac:picMk id="1026" creationId="{08D50D18-9F75-5B87-EB45-39F13B9FD8E6}"/>
          </ac:picMkLst>
        </pc:picChg>
        <pc:picChg chg="add mod ord">
          <ac:chgData name="Lindsay Banfield" userId="bb0d7baa-4d03-4b10-9138-ee08136b27fb" providerId="ADAL" clId="{934AB514-CE94-443F-970E-0DC7433BB471}" dt="2025-09-08T13:16:34.026" v="3025" actId="26606"/>
          <ac:picMkLst>
            <pc:docMk/>
            <pc:sldMk cId="268747094" sldId="287"/>
            <ac:picMk id="1028" creationId="{3D11BBA2-6033-9258-1D41-66EE06F97217}"/>
          </ac:picMkLst>
        </pc:picChg>
        <pc:picChg chg="add mod">
          <ac:chgData name="Lindsay Banfield" userId="bb0d7baa-4d03-4b10-9138-ee08136b27fb" providerId="ADAL" clId="{934AB514-CE94-443F-970E-0DC7433BB471}" dt="2025-09-08T13:16:34.026" v="3025" actId="26606"/>
          <ac:picMkLst>
            <pc:docMk/>
            <pc:sldMk cId="268747094" sldId="287"/>
            <ac:picMk id="1030" creationId="{847A7724-0406-770D-58F1-8DCEF7521E8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A797BA-5392-4DC4-9CD5-2EAD560159D9}" type="datetimeFigureOut">
              <a:rPr lang="en-GB" smtClean="0"/>
              <a:t>08/09/2025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392A1C-2AD7-4EE2-90F6-933F9D960D50}" type="slidenum">
              <a:rPr lang="en-GB" smtClean="0"/>
              <a:t>‹#›</a:t>
            </a:fld>
            <a:endParaRPr lang="en-GB"/>
          </a:p>
        </p:txBody>
      </p:sp>
    </p:spTree>
    <p:extLst>
      <p:ext uri="{BB962C8B-B14F-4D97-AF65-F5344CB8AC3E}">
        <p14:creationId xmlns:p14="http://schemas.microsoft.com/office/powerpoint/2010/main" val="1547871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photo of Samuel </a:t>
            </a:r>
            <a:r>
              <a:rPr lang="en-GB" dirty="0" err="1"/>
              <a:t>Winbolt</a:t>
            </a:r>
            <a:r>
              <a:rPr lang="en-GB" dirty="0"/>
              <a:t>, his daughter Rosalind and their team. </a:t>
            </a:r>
          </a:p>
          <a:p>
            <a:r>
              <a:rPr lang="en-GB" dirty="0"/>
              <a:t>They discovered the Roman villa at East Wear Bay in 1924.</a:t>
            </a:r>
          </a:p>
        </p:txBody>
      </p:sp>
      <p:sp>
        <p:nvSpPr>
          <p:cNvPr id="4" name="Slide Number Placeholder 3"/>
          <p:cNvSpPr>
            <a:spLocks noGrp="1"/>
          </p:cNvSpPr>
          <p:nvPr>
            <p:ph type="sldNum" sz="quarter" idx="5"/>
          </p:nvPr>
        </p:nvSpPr>
        <p:spPr/>
        <p:txBody>
          <a:bodyPr/>
          <a:lstStyle/>
          <a:p>
            <a:fld id="{C2392A1C-2AD7-4EE2-90F6-933F9D960D50}" type="slidenum">
              <a:rPr lang="en-GB" smtClean="0"/>
              <a:t>1</a:t>
            </a:fld>
            <a:endParaRPr lang="en-GB"/>
          </a:p>
        </p:txBody>
      </p:sp>
    </p:spTree>
    <p:extLst>
      <p:ext uri="{BB962C8B-B14F-4D97-AF65-F5344CB8AC3E}">
        <p14:creationId xmlns:p14="http://schemas.microsoft.com/office/powerpoint/2010/main" val="1431467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chemeClr val="bg2"/>
                </a:solidFill>
              </a:rPr>
              <a:t>Folkestone Victoria Pier is opened in 1988 and is an important visitor attraction into the 20</a:t>
            </a:r>
            <a:r>
              <a:rPr lang="en-GB" sz="1200" baseline="30000" dirty="0">
                <a:solidFill>
                  <a:schemeClr val="bg2"/>
                </a:solidFill>
              </a:rPr>
              <a:t>th</a:t>
            </a:r>
            <a:r>
              <a:rPr lang="en-GB" sz="1200" dirty="0">
                <a:solidFill>
                  <a:schemeClr val="bg2"/>
                </a:solidFill>
              </a:rPr>
              <a:t> Century. </a:t>
            </a:r>
            <a:r>
              <a:rPr lang="en-GB" sz="1200" b="0" i="0" kern="1200" dirty="0">
                <a:solidFill>
                  <a:schemeClr val="tx1"/>
                </a:solidFill>
                <a:effectLst/>
                <a:latin typeface="+mn-lt"/>
                <a:ea typeface="+mn-ea"/>
                <a:cs typeface="+mn-cs"/>
              </a:rPr>
              <a:t>In 1910, the ‘Olympia’ roller-skating rink was added on the shore to the west of the pier.</a:t>
            </a:r>
            <a:endParaRPr lang="en-GB" sz="1200" dirty="0">
              <a:solidFill>
                <a:schemeClr val="bg2"/>
              </a:solidFill>
            </a:endParaRP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10</a:t>
            </a:fld>
            <a:endParaRPr lang="en-GB"/>
          </a:p>
        </p:txBody>
      </p:sp>
    </p:spTree>
    <p:extLst>
      <p:ext uri="{BB962C8B-B14F-4D97-AF65-F5344CB8AC3E}">
        <p14:creationId xmlns:p14="http://schemas.microsoft.com/office/powerpoint/2010/main" val="3803294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Victoria became Queen when she was just 18 in 1837 until she died in 1901, so 63 years in total. Her reign is known as the Victorian era, which was a period of industrial, political and social change. Victoria married Prince Albert, and they had nine children. When Albert died, Victoria went into deep mourning for 40 years.  She wore black and avoided public appearances.  Victoria was succeeded by her son Edward VII.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11</a:t>
            </a:fld>
            <a:endParaRPr lang="en-GB"/>
          </a:p>
        </p:txBody>
      </p:sp>
    </p:spTree>
    <p:extLst>
      <p:ext uri="{BB962C8B-B14F-4D97-AF65-F5344CB8AC3E}">
        <p14:creationId xmlns:p14="http://schemas.microsoft.com/office/powerpoint/2010/main" val="3010107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Edward VII was King from 1901 until his death in 1910. He was nicknamed ‘Bertie’ by his family. He was a very popular and hard-working 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12</a:t>
            </a:fld>
            <a:endParaRPr lang="en-GB"/>
          </a:p>
        </p:txBody>
      </p:sp>
    </p:spTree>
    <p:extLst>
      <p:ext uri="{BB962C8B-B14F-4D97-AF65-F5344CB8AC3E}">
        <p14:creationId xmlns:p14="http://schemas.microsoft.com/office/powerpoint/2010/main" val="942807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First World War was a global conflict that took place between 1914 and 1918. Around nine million soldiers died. A lot of local Folkestone residents would have had to sign up as soldiers and nurses as well as other jobs. The picture shows troops marching along the cliff top either coming back from fighting or on their way.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Folkestone played an important part in the First World War with lots of troops, nurses and supplies from all over the world passing through the harbour. Large buildings in the town would have been set up as hospitals. The people of Folkestone supported their British troops by sending them gifts such as warm, dry socks, homemade food and cigarettes especially at Christmas time.  </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13</a:t>
            </a:fld>
            <a:endParaRPr lang="en-GB"/>
          </a:p>
        </p:txBody>
      </p:sp>
    </p:spTree>
    <p:extLst>
      <p:ext uri="{BB962C8B-B14F-4D97-AF65-F5344CB8AC3E}">
        <p14:creationId xmlns:p14="http://schemas.microsoft.com/office/powerpoint/2010/main" val="1135878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1918 after the First World War had ended, Woman were now able to vote for the first time. The Suffragettes were a brave group of women who fought for this to happen. Before this, some people thought women should just stay at home, cook, clean and look after their husbands and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After the First World War people realised women were more than capable of doing everything men did.</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14</a:t>
            </a:fld>
            <a:endParaRPr lang="en-GB"/>
          </a:p>
        </p:txBody>
      </p:sp>
    </p:spTree>
    <p:extLst>
      <p:ext uri="{BB962C8B-B14F-4D97-AF65-F5344CB8AC3E}">
        <p14:creationId xmlns:p14="http://schemas.microsoft.com/office/powerpoint/2010/main" val="2413149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Roman villa at East Wear Bay was discovered in 1924 by archaeologists Samuel </a:t>
            </a:r>
            <a:r>
              <a:rPr lang="en-GB" dirty="0" err="1"/>
              <a:t>Winbolt</a:t>
            </a:r>
            <a:r>
              <a:rPr lang="en-GB" dirty="0"/>
              <a:t> and his daughter Rosalind. The fact that Rosalind was allowed to be involved in the excavation shows us that people’s ideas about what women could and couldn’t do were changing. In this photo, Samule is the man holding the Roman tile fragment and his daughter, Rosalind, is stood next to him.</a:t>
            </a:r>
          </a:p>
        </p:txBody>
      </p:sp>
      <p:sp>
        <p:nvSpPr>
          <p:cNvPr id="4" name="Slide Number Placeholder 3"/>
          <p:cNvSpPr>
            <a:spLocks noGrp="1"/>
          </p:cNvSpPr>
          <p:nvPr>
            <p:ph type="sldNum" sz="quarter" idx="5"/>
          </p:nvPr>
        </p:nvSpPr>
        <p:spPr/>
        <p:txBody>
          <a:bodyPr/>
          <a:lstStyle/>
          <a:p>
            <a:fld id="{C2392A1C-2AD7-4EE2-90F6-933F9D960D50}" type="slidenum">
              <a:rPr lang="en-GB" smtClean="0"/>
              <a:t>15</a:t>
            </a:fld>
            <a:endParaRPr lang="en-GB"/>
          </a:p>
        </p:txBody>
      </p:sp>
    </p:spTree>
    <p:extLst>
      <p:ext uri="{BB962C8B-B14F-4D97-AF65-F5344CB8AC3E}">
        <p14:creationId xmlns:p14="http://schemas.microsoft.com/office/powerpoint/2010/main" val="917759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Rosalind </a:t>
            </a:r>
            <a:r>
              <a:rPr lang="en-GB" sz="1200" kern="1200" dirty="0" err="1">
                <a:solidFill>
                  <a:schemeClr val="tx1"/>
                </a:solidFill>
                <a:effectLst/>
                <a:latin typeface="+mn-lt"/>
                <a:ea typeface="+mn-ea"/>
                <a:cs typeface="+mn-cs"/>
              </a:rPr>
              <a:t>Winbolt</a:t>
            </a:r>
            <a:r>
              <a:rPr lang="en-GB" sz="1200" kern="1200" dirty="0">
                <a:solidFill>
                  <a:schemeClr val="tx1"/>
                </a:solidFill>
                <a:effectLst/>
                <a:latin typeface="+mn-lt"/>
                <a:ea typeface="+mn-ea"/>
                <a:cs typeface="+mn-cs"/>
              </a:rPr>
              <a:t> showed everyone that women could also be archaeologists. The dig was well photographed, showing Rosalind hard at work, digging and looking at the finds. The Roman villa at East Wear Bay became one of the biggest archaeological attractions in the country.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16</a:t>
            </a:fld>
            <a:endParaRPr lang="en-GB"/>
          </a:p>
        </p:txBody>
      </p:sp>
    </p:spTree>
    <p:extLst>
      <p:ext uri="{BB962C8B-B14F-4D97-AF65-F5344CB8AC3E}">
        <p14:creationId xmlns:p14="http://schemas.microsoft.com/office/powerpoint/2010/main" val="1876422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World War II was another terrible global conflict like the first World War.  It started in 1939 and finished in 1945. It was fought on the land, sea and in the air. Like the First World War, many of the local people in Folkestone signed up to help the war effort. The picture shows troops walking along the cliffs at Folkestone.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Folkestone was badly bombed during the war and many houses and businesses down by the harbour were destroyed. In 1940 the Villa at East Wear Bay was occupied by the army who dug trenches and weapon pits across the site, causing some damage to the archaeology. </a:t>
            </a:r>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17</a:t>
            </a:fld>
            <a:endParaRPr lang="en-GB"/>
          </a:p>
        </p:txBody>
      </p:sp>
    </p:spTree>
    <p:extLst>
      <p:ext uri="{BB962C8B-B14F-4D97-AF65-F5344CB8AC3E}">
        <p14:creationId xmlns:p14="http://schemas.microsoft.com/office/powerpoint/2010/main" val="3250409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The pier was taken over in 1940 by the Ministry of defence and separated from the land to make sure enemy ships could not dock there. A temporary bridge was installed in 1943, when a pump was housed in the pavilion to enable seawater to be used in the fighting of fires caused by enemy action. Sadly, a fire wrecked the pavilion and badly damaged the seaward end of the pier in 1945. </a:t>
            </a:r>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18</a:t>
            </a:fld>
            <a:endParaRPr lang="en-GB"/>
          </a:p>
        </p:txBody>
      </p:sp>
    </p:spTree>
    <p:extLst>
      <p:ext uri="{BB962C8B-B14F-4D97-AF65-F5344CB8AC3E}">
        <p14:creationId xmlns:p14="http://schemas.microsoft.com/office/powerpoint/2010/main" val="3591104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During World War II, nearly 20,000 soldiers who were trapped on the beaches of Dunkirk in France, were evacuated in 1940. Thousands of boats were landed at Folkestone during the Dunkirk evacuations, in fact every boat in Folkestone took part.</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19</a:t>
            </a:fld>
            <a:endParaRPr lang="en-GB"/>
          </a:p>
        </p:txBody>
      </p:sp>
    </p:spTree>
    <p:extLst>
      <p:ext uri="{BB962C8B-B14F-4D97-AF65-F5344CB8AC3E}">
        <p14:creationId xmlns:p14="http://schemas.microsoft.com/office/powerpoint/2010/main" val="4293638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East Wear Bay is an Iron Age and Roman period site on top of the cliffs in Folkestone. This photo shows the remains of the walls of the Roman villa being excavated. In the distance you can see one of the Martello Towers built in the 1800’s.</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a:t>
            </a:fld>
            <a:endParaRPr lang="en-GB"/>
          </a:p>
        </p:txBody>
      </p:sp>
    </p:spTree>
    <p:extLst>
      <p:ext uri="{BB962C8B-B14F-4D97-AF65-F5344CB8AC3E}">
        <p14:creationId xmlns:p14="http://schemas.microsoft.com/office/powerpoint/2010/main" val="1104585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Copt Point was a WWII emergency battery protecting Folkestone Harbour.  Fitted with large guns, barbed wire and trenches. This area is also the site of a Martello Tower, part of a defence system from the Napoleonic era. 27 towers were built across Kent between 1805 and 1812.  Some have been worn away by the sea, some have been destroyed.  Folkestone is home to seven of them. The cliffs of Folkestone and Dover have served a defence/lookout function for many, many centuries due to the layout of the ground. The origin of the name Copt Point is not clear, but it is thought residents of the nearby Roman villa would have owned slaves, many of whom would have been Copts, a group of people from Northeast Africa.  The point may have been where the Copts lived.</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20</a:t>
            </a:fld>
            <a:endParaRPr lang="en-GB"/>
          </a:p>
        </p:txBody>
      </p:sp>
    </p:spTree>
    <p:extLst>
      <p:ext uri="{BB962C8B-B14F-4D97-AF65-F5344CB8AC3E}">
        <p14:creationId xmlns:p14="http://schemas.microsoft.com/office/powerpoint/2010/main" val="613174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Throughout World War II, women helped in any way they could and started to take on jobs that would normally have been done by men. This included working as mechanics, in factories and as emergency workers. Do you recognise this famous women in the photo, which shows what she did during the war.</a:t>
            </a:r>
          </a:p>
        </p:txBody>
      </p:sp>
      <p:sp>
        <p:nvSpPr>
          <p:cNvPr id="4" name="Slide Number Placeholder 3"/>
          <p:cNvSpPr>
            <a:spLocks noGrp="1"/>
          </p:cNvSpPr>
          <p:nvPr>
            <p:ph type="sldNum" sz="quarter" idx="5"/>
          </p:nvPr>
        </p:nvSpPr>
        <p:spPr/>
        <p:txBody>
          <a:bodyPr/>
          <a:lstStyle/>
          <a:p>
            <a:fld id="{C2392A1C-2AD7-4EE2-90F6-933F9D960D50}" type="slidenum">
              <a:rPr lang="en-GB" smtClean="0"/>
              <a:t>21</a:t>
            </a:fld>
            <a:endParaRPr lang="en-GB"/>
          </a:p>
        </p:txBody>
      </p:sp>
    </p:spTree>
    <p:extLst>
      <p:ext uri="{BB962C8B-B14F-4D97-AF65-F5344CB8AC3E}">
        <p14:creationId xmlns:p14="http://schemas.microsoft.com/office/powerpoint/2010/main" val="2145877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1946, cross channel travel was able to resume after the war. Cars and passengers could travel across the channel from Folkestone to Boulogne, mainly just in the summer months.</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22</a:t>
            </a:fld>
            <a:endParaRPr lang="en-GB"/>
          </a:p>
        </p:txBody>
      </p:sp>
    </p:spTree>
    <p:extLst>
      <p:ext uri="{BB962C8B-B14F-4D97-AF65-F5344CB8AC3E}">
        <p14:creationId xmlns:p14="http://schemas.microsoft.com/office/powerpoint/2010/main" val="4145655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A local landowner, the Earl of Radnor and his estate, began demolition of the pier in 1952. The last section of the old pier was finally blown up in November 1954. Today, only the abutment to the pier and a small section of iron supporting column survive to show where it once stood.</a:t>
            </a:r>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23</a:t>
            </a:fld>
            <a:endParaRPr lang="en-GB"/>
          </a:p>
        </p:txBody>
      </p:sp>
    </p:spTree>
    <p:extLst>
      <p:ext uri="{BB962C8B-B14F-4D97-AF65-F5344CB8AC3E}">
        <p14:creationId xmlns:p14="http://schemas.microsoft.com/office/powerpoint/2010/main" val="2469834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Elizabeth II was Queen of England between 1957 and 2022. She was only 25 when she became Queen. Before she was Queen and during World War II, she joined the Auxiliary Territorial Service where she was trained as a driver and a mechanic.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She visited Folkestone several times and went to the Battle of Britain Memorial at Capel to meet some of the men who fought in the war. She reigned for over 70 years, making her the longest reigning British monarch, even longer than Queen Victoria. After she died, 250,000 people queued to walk past her coffin in London and pay their respects.</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24</a:t>
            </a:fld>
            <a:endParaRPr lang="en-GB"/>
          </a:p>
        </p:txBody>
      </p:sp>
    </p:spTree>
    <p:extLst>
      <p:ext uri="{BB962C8B-B14F-4D97-AF65-F5344CB8AC3E}">
        <p14:creationId xmlns:p14="http://schemas.microsoft.com/office/powerpoint/2010/main" val="2758134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the war a lot of the seaside holiday attractions were demolished or were in a bad state of repair. People were choosing to go abroad for their holidays and were only coming to Folkestone to get on the ferry to travel to other places in Europe. Folkestone no longer had as many visitors and tourists. Because of this, there were very few visitors to the excavation site at East Wear Bay, which had also been damaged during the war. The local council could no longer afford to keep it open to the public and so it was closed and backfilled in 1957.</a:t>
            </a:r>
          </a:p>
        </p:txBody>
      </p:sp>
      <p:sp>
        <p:nvSpPr>
          <p:cNvPr id="4" name="Slide Number Placeholder 3"/>
          <p:cNvSpPr>
            <a:spLocks noGrp="1"/>
          </p:cNvSpPr>
          <p:nvPr>
            <p:ph type="sldNum" sz="quarter" idx="5"/>
          </p:nvPr>
        </p:nvSpPr>
        <p:spPr/>
        <p:txBody>
          <a:bodyPr/>
          <a:lstStyle/>
          <a:p>
            <a:fld id="{C2392A1C-2AD7-4EE2-90F6-933F9D960D50}" type="slidenum">
              <a:rPr lang="en-GB" smtClean="0"/>
              <a:t>25</a:t>
            </a:fld>
            <a:endParaRPr lang="en-GB"/>
          </a:p>
        </p:txBody>
      </p:sp>
    </p:spTree>
    <p:extLst>
      <p:ext uri="{BB962C8B-B14F-4D97-AF65-F5344CB8AC3E}">
        <p14:creationId xmlns:p14="http://schemas.microsoft.com/office/powerpoint/2010/main" val="3530022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Margaret Thatcher was Britain’s first female Prime Minister in 1979. She was Prime Minister for 12 years. During World War II and before she became Prime Minister, she studied chemistry at Oxford University and then worked as a scientist. She was also known as the ‘Iron Lady’ as she was very strong-willed.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Like Queen Elizabeth II, Margaret Thatcher visited Folkestone and was even at the opening of the Channel Tunnel in 1994. She wasn’t very popular with some people, but it does show that as well as being able to vote, women could be Prime Minister or Queen, or even an archaeologist like Rosalind </a:t>
            </a:r>
            <a:r>
              <a:rPr lang="en-GB" sz="1200" kern="1200" dirty="0" err="1">
                <a:solidFill>
                  <a:schemeClr val="tx1"/>
                </a:solidFill>
                <a:effectLst/>
                <a:latin typeface="+mn-lt"/>
                <a:ea typeface="+mn-ea"/>
                <a:cs typeface="+mn-cs"/>
              </a:rPr>
              <a:t>Winbolt</a:t>
            </a:r>
            <a:r>
              <a:rPr lang="en-GB" sz="1200" kern="1200" dirty="0">
                <a:solidFill>
                  <a:schemeClr val="tx1"/>
                </a:solidFill>
                <a:effectLst/>
                <a:latin typeface="+mn-lt"/>
                <a:ea typeface="+mn-ea"/>
                <a:cs typeface="+mn-cs"/>
              </a:rPr>
              <a:t>.</a:t>
            </a: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26</a:t>
            </a:fld>
            <a:endParaRPr lang="en-GB"/>
          </a:p>
        </p:txBody>
      </p:sp>
    </p:spTree>
    <p:extLst>
      <p:ext uri="{BB962C8B-B14F-4D97-AF65-F5344CB8AC3E}">
        <p14:creationId xmlns:p14="http://schemas.microsoft.com/office/powerpoint/2010/main" val="9145935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early 80’s the UK was struggling through a recession and this meant that there were a lot of people unemployed. People could not afford expensive holidays and so this led to the closure of Folkestone Harbour for ferry travel. Ferries were moved to Dover, which became the main place to get on a boat and travel to France, and this also moved all the business and jobs away from Folkestone.</a:t>
            </a:r>
          </a:p>
        </p:txBody>
      </p:sp>
      <p:sp>
        <p:nvSpPr>
          <p:cNvPr id="4" name="Slide Number Placeholder 3"/>
          <p:cNvSpPr>
            <a:spLocks noGrp="1"/>
          </p:cNvSpPr>
          <p:nvPr>
            <p:ph type="sldNum" sz="quarter" idx="5"/>
          </p:nvPr>
        </p:nvSpPr>
        <p:spPr/>
        <p:txBody>
          <a:bodyPr/>
          <a:lstStyle/>
          <a:p>
            <a:fld id="{C2392A1C-2AD7-4EE2-90F6-933F9D960D50}" type="slidenum">
              <a:rPr lang="en-GB" smtClean="0"/>
              <a:t>27</a:t>
            </a:fld>
            <a:endParaRPr lang="en-GB"/>
          </a:p>
        </p:txBody>
      </p:sp>
    </p:spTree>
    <p:extLst>
      <p:ext uri="{BB962C8B-B14F-4D97-AF65-F5344CB8AC3E}">
        <p14:creationId xmlns:p14="http://schemas.microsoft.com/office/powerpoint/2010/main" val="17604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villa had not been forgotten about and in 1989 the Kent Archaeological Rescue Unit excavated part of it. They found that a lot of it had eroded away since Rosalind </a:t>
            </a:r>
            <a:r>
              <a:rPr lang="en-GB" sz="1200" kern="1200" dirty="0" err="1">
                <a:solidFill>
                  <a:schemeClr val="tx1"/>
                </a:solidFill>
                <a:effectLst/>
                <a:latin typeface="+mn-lt"/>
                <a:ea typeface="+mn-ea"/>
                <a:cs typeface="+mn-cs"/>
              </a:rPr>
              <a:t>Winbolt</a:t>
            </a:r>
            <a:r>
              <a:rPr lang="en-GB" sz="1200" kern="1200" dirty="0">
                <a:solidFill>
                  <a:schemeClr val="tx1"/>
                </a:solidFill>
                <a:effectLst/>
                <a:latin typeface="+mn-lt"/>
                <a:ea typeface="+mn-ea"/>
                <a:cs typeface="+mn-cs"/>
              </a:rPr>
              <a:t> and her father had excavated it in 1924. Today, this part of the villa is too close to the edge of the cliff to safely excavate. But there is plenty more to discover… </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28</a:t>
            </a:fld>
            <a:endParaRPr lang="en-GB"/>
          </a:p>
        </p:txBody>
      </p:sp>
    </p:spTree>
    <p:extLst>
      <p:ext uri="{BB962C8B-B14F-4D97-AF65-F5344CB8AC3E}">
        <p14:creationId xmlns:p14="http://schemas.microsoft.com/office/powerpoint/2010/main" val="1173762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2014, a large investment in the harbour arm has transformed it into a place for people to eat, drink and socialise. This has greatly improved the number of tourists and visitors to Folkestone.</a:t>
            </a:r>
          </a:p>
        </p:txBody>
      </p:sp>
      <p:sp>
        <p:nvSpPr>
          <p:cNvPr id="4" name="Slide Number Placeholder 3"/>
          <p:cNvSpPr>
            <a:spLocks noGrp="1"/>
          </p:cNvSpPr>
          <p:nvPr>
            <p:ph type="sldNum" sz="quarter" idx="5"/>
          </p:nvPr>
        </p:nvSpPr>
        <p:spPr/>
        <p:txBody>
          <a:bodyPr/>
          <a:lstStyle/>
          <a:p>
            <a:fld id="{C2392A1C-2AD7-4EE2-90F6-933F9D960D50}" type="slidenum">
              <a:rPr lang="en-GB" smtClean="0"/>
              <a:t>29</a:t>
            </a:fld>
            <a:endParaRPr lang="en-GB"/>
          </a:p>
        </p:txBody>
      </p:sp>
    </p:spTree>
    <p:extLst>
      <p:ext uri="{BB962C8B-B14F-4D97-AF65-F5344CB8AC3E}">
        <p14:creationId xmlns:p14="http://schemas.microsoft.com/office/powerpoint/2010/main" val="894874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sits right on the edge of the cliff. Over the 3,000 years since the Iron Age people were here, the cliff has eroded away by the sea, wind and rain. It would have been a lot further out than it is now. </a:t>
            </a:r>
          </a:p>
          <a:p>
            <a:r>
              <a:rPr lang="en-US" dirty="0"/>
              <a:t>The site was discovered in 1924 and since then the cliffs have eroded away by 30m, so can you imagine how much has disappeared in 3,000 years!</a:t>
            </a:r>
          </a:p>
          <a:p>
            <a:r>
              <a:rPr lang="en-US" dirty="0"/>
              <a:t>It’s a race against time to find out as much as we can before it is lost to the sea forever.</a:t>
            </a:r>
          </a:p>
          <a:p>
            <a:r>
              <a:rPr lang="en-US" dirty="0"/>
              <a:t>Does anyone </a:t>
            </a:r>
            <a:r>
              <a:rPr lang="en-US" dirty="0" err="1"/>
              <a:t>recognise</a:t>
            </a:r>
            <a:r>
              <a:rPr lang="en-US" dirty="0"/>
              <a:t> where the site is and have you visited before?</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3</a:t>
            </a:fld>
            <a:endParaRPr lang="en-GB"/>
          </a:p>
        </p:txBody>
      </p:sp>
    </p:spTree>
    <p:extLst>
      <p:ext uri="{BB962C8B-B14F-4D97-AF65-F5344CB8AC3E}">
        <p14:creationId xmlns:p14="http://schemas.microsoft.com/office/powerpoint/2010/main" val="4621217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Work at East Wear Bay has continued over the last 10 years and we continue to explore the history of the site. The excavation brings students from around the world, local volunteers and community groups together to work on and celebrate this important site.</a:t>
            </a:r>
          </a:p>
        </p:txBody>
      </p:sp>
      <p:sp>
        <p:nvSpPr>
          <p:cNvPr id="4" name="Slide Number Placeholder 3"/>
          <p:cNvSpPr>
            <a:spLocks noGrp="1"/>
          </p:cNvSpPr>
          <p:nvPr>
            <p:ph type="sldNum" sz="quarter" idx="5"/>
          </p:nvPr>
        </p:nvSpPr>
        <p:spPr/>
        <p:txBody>
          <a:bodyPr/>
          <a:lstStyle/>
          <a:p>
            <a:fld id="{C2392A1C-2AD7-4EE2-90F6-933F9D960D50}" type="slidenum">
              <a:rPr lang="en-GB" smtClean="0"/>
              <a:t>30</a:t>
            </a:fld>
            <a:endParaRPr lang="en-GB"/>
          </a:p>
        </p:txBody>
      </p:sp>
    </p:spTree>
    <p:extLst>
      <p:ext uri="{BB962C8B-B14F-4D97-AF65-F5344CB8AC3E}">
        <p14:creationId xmlns:p14="http://schemas.microsoft.com/office/powerpoint/2010/main" val="3243720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people settled at East Wear Bay 3,000 years ago. </a:t>
            </a:r>
          </a:p>
          <a:p>
            <a:r>
              <a:rPr lang="en-US" dirty="0"/>
              <a:t>They lived in roundhouses with pointed thatched roofs and walls made from wattle and daub (a mixture of mud, animal dung and twigs).</a:t>
            </a:r>
          </a:p>
          <a:p>
            <a:r>
              <a:rPr lang="en-US" dirty="0"/>
              <a:t>In the </a:t>
            </a:r>
            <a:r>
              <a:rPr lang="en-US" dirty="0" err="1"/>
              <a:t>centre</a:t>
            </a:r>
            <a:r>
              <a:rPr lang="en-US" dirty="0"/>
              <a:t> of the roundhouse was a fire where food would be cooked.</a:t>
            </a:r>
          </a:p>
          <a:p>
            <a:r>
              <a:rPr lang="en-US" dirty="0"/>
              <a:t>By the end of the Iron Age, the roundhouses would have been safely enclosed within a ‘hillfort’, surrounded by walls and ditches, which defended the people against enemy attack.</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4</a:t>
            </a:fld>
            <a:endParaRPr lang="en-GB"/>
          </a:p>
        </p:txBody>
      </p:sp>
    </p:spTree>
    <p:extLst>
      <p:ext uri="{BB962C8B-B14F-4D97-AF65-F5344CB8AC3E}">
        <p14:creationId xmlns:p14="http://schemas.microsoft.com/office/powerpoint/2010/main" val="2940452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modern-day artist’s impression of what the Iron Age settlement may have looked like at East Wear Bay.</a:t>
            </a:r>
          </a:p>
          <a:p>
            <a:r>
              <a:rPr lang="en-US" dirty="0"/>
              <a:t>Remember the Martello Tower that we saw earlier won’t be here because it was built much later.</a:t>
            </a:r>
          </a:p>
          <a:p>
            <a:r>
              <a:rPr lang="en-US" dirty="0"/>
              <a:t>Iron Age farmers grew crops and vegetables. They kept geese, goats and pigs and had large herds of cows and flocks of sheep.</a:t>
            </a:r>
          </a:p>
          <a:p>
            <a:r>
              <a:rPr lang="en-US" dirty="0"/>
              <a:t>They would do activities like weaving, making pottery and thatching the roofs.</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5</a:t>
            </a:fld>
            <a:endParaRPr lang="en-GB"/>
          </a:p>
        </p:txBody>
      </p:sp>
    </p:spTree>
    <p:extLst>
      <p:ext uri="{BB962C8B-B14F-4D97-AF65-F5344CB8AC3E}">
        <p14:creationId xmlns:p14="http://schemas.microsoft.com/office/powerpoint/2010/main" val="75048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2,000 years ago, the Romans settled at East Wear Bay bringing lots of new ideas and ways of living with them. </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6</a:t>
            </a:fld>
            <a:endParaRPr lang="en-GB"/>
          </a:p>
        </p:txBody>
      </p:sp>
    </p:spTree>
    <p:extLst>
      <p:ext uri="{BB962C8B-B14F-4D97-AF65-F5344CB8AC3E}">
        <p14:creationId xmlns:p14="http://schemas.microsoft.com/office/powerpoint/2010/main" val="2187695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houses the Romans lived in were very different to the Iron Age roundhouses.</a:t>
            </a:r>
          </a:p>
          <a:p>
            <a:r>
              <a:rPr lang="en-US" dirty="0"/>
              <a:t>The Romans lived in villas and this is an artist’s impression of what the villa at East Wear Bay may have looked like.</a:t>
            </a:r>
          </a:p>
          <a:p>
            <a:r>
              <a:rPr lang="en-US" dirty="0"/>
              <a:t>The edge of the cliff is a lot further out than it is today.</a:t>
            </a:r>
          </a:p>
          <a:p>
            <a:r>
              <a:rPr lang="en-US" dirty="0"/>
              <a:t>There was a bathhouse at this villa and a room with a beautiful mosaic floor.</a:t>
            </a:r>
          </a:p>
          <a:p>
            <a:r>
              <a:rPr lang="en-US" dirty="0"/>
              <a:t>It probably had gardens where fruit, vegetables and herbs were grown.</a:t>
            </a:r>
          </a:p>
          <a:p>
            <a:r>
              <a:rPr lang="en-US" dirty="0"/>
              <a:t>Most of the villa has now disappeared into the sea.</a:t>
            </a:r>
            <a:endParaRPr lang="en-GB" dirty="0"/>
          </a:p>
          <a:p>
            <a:endParaRPr lang="en-GB" dirty="0"/>
          </a:p>
        </p:txBody>
      </p:sp>
      <p:sp>
        <p:nvSpPr>
          <p:cNvPr id="4" name="Slide Number Placeholder 3"/>
          <p:cNvSpPr>
            <a:spLocks noGrp="1"/>
          </p:cNvSpPr>
          <p:nvPr>
            <p:ph type="sldNum" sz="quarter" idx="5"/>
          </p:nvPr>
        </p:nvSpPr>
        <p:spPr/>
        <p:txBody>
          <a:bodyPr/>
          <a:lstStyle/>
          <a:p>
            <a:fld id="{C2392A1C-2AD7-4EE2-90F6-933F9D960D50}" type="slidenum">
              <a:rPr lang="en-GB" smtClean="0"/>
              <a:t>7</a:t>
            </a:fld>
            <a:endParaRPr lang="en-GB"/>
          </a:p>
        </p:txBody>
      </p:sp>
    </p:spTree>
    <p:extLst>
      <p:ext uri="{BB962C8B-B14F-4D97-AF65-F5344CB8AC3E}">
        <p14:creationId xmlns:p14="http://schemas.microsoft.com/office/powerpoint/2010/main" val="2517697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has East Wear Bay been important to the local history of Folkestone, but also how does it tie in with national and international events during the 20</a:t>
            </a:r>
            <a:r>
              <a:rPr lang="en-GB" baseline="30000" dirty="0"/>
              <a:t>th</a:t>
            </a:r>
            <a:r>
              <a:rPr lang="en-GB" dirty="0"/>
              <a:t> century?</a:t>
            </a:r>
          </a:p>
        </p:txBody>
      </p:sp>
      <p:sp>
        <p:nvSpPr>
          <p:cNvPr id="4" name="Slide Number Placeholder 3"/>
          <p:cNvSpPr>
            <a:spLocks noGrp="1"/>
          </p:cNvSpPr>
          <p:nvPr>
            <p:ph type="sldNum" sz="quarter" idx="5"/>
          </p:nvPr>
        </p:nvSpPr>
        <p:spPr/>
        <p:txBody>
          <a:bodyPr/>
          <a:lstStyle/>
          <a:p>
            <a:fld id="{C2392A1C-2AD7-4EE2-90F6-933F9D960D50}" type="slidenum">
              <a:rPr lang="en-GB" smtClean="0"/>
              <a:t>8</a:t>
            </a:fld>
            <a:endParaRPr lang="en-GB"/>
          </a:p>
        </p:txBody>
      </p:sp>
    </p:spTree>
    <p:extLst>
      <p:ext uri="{BB962C8B-B14F-4D97-AF65-F5344CB8AC3E}">
        <p14:creationId xmlns:p14="http://schemas.microsoft.com/office/powerpoint/2010/main" val="3406627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Victorians loved a day out at the seaside. Lots of people came from big cities like London on the train to Folkestone and Dover. People could swim in the sea, watch theatrical performances and row boats on the water. The Roman villa at East Wear Bay which is on top of the cliffs, is slowly eroding away into the sea below. The wind and rain have worn away the cliffs over the 2,000 years since it was built.</a:t>
            </a:r>
          </a:p>
        </p:txBody>
      </p:sp>
      <p:sp>
        <p:nvSpPr>
          <p:cNvPr id="4" name="Slide Number Placeholder 3"/>
          <p:cNvSpPr>
            <a:spLocks noGrp="1"/>
          </p:cNvSpPr>
          <p:nvPr>
            <p:ph type="sldNum" sz="quarter" idx="5"/>
          </p:nvPr>
        </p:nvSpPr>
        <p:spPr/>
        <p:txBody>
          <a:bodyPr/>
          <a:lstStyle/>
          <a:p>
            <a:fld id="{C2392A1C-2AD7-4EE2-90F6-933F9D960D50}" type="slidenum">
              <a:rPr lang="en-GB" smtClean="0"/>
              <a:t>9</a:t>
            </a:fld>
            <a:endParaRPr lang="en-GB"/>
          </a:p>
        </p:txBody>
      </p:sp>
    </p:spTree>
    <p:extLst>
      <p:ext uri="{BB962C8B-B14F-4D97-AF65-F5344CB8AC3E}">
        <p14:creationId xmlns:p14="http://schemas.microsoft.com/office/powerpoint/2010/main" val="380698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2342285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2229523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53321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1111587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974970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3903137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37635305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2663184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2691037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36FFBE-09C5-4416-B05B-E48CDF5D9DA3}" type="datetimeFigureOut">
              <a:rPr lang="en-GB" smtClean="0"/>
              <a:t>08/09/2025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1049711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436FFBE-09C5-4416-B05B-E48CDF5D9DA3}"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195721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436FFBE-09C5-4416-B05B-E48CDF5D9DA3}" type="datetimeFigureOut">
              <a:rPr lang="en-GB" smtClean="0"/>
              <a:t>08/09/2025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2961397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436FFBE-09C5-4416-B05B-E48CDF5D9DA3}" type="datetimeFigureOut">
              <a:rPr lang="en-GB" smtClean="0"/>
              <a:t>08/09/2025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3618355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36FFBE-09C5-4416-B05B-E48CDF5D9DA3}" type="datetimeFigureOut">
              <a:rPr lang="en-GB" smtClean="0"/>
              <a:t>08/09/2025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3042942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436FFBE-09C5-4416-B05B-E48CDF5D9DA3}"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1628642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36FFBE-09C5-4416-B05B-E48CDF5D9DA3}" type="datetimeFigureOut">
              <a:rPr lang="en-GB" smtClean="0"/>
              <a:t>08/09/2025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C7F3A6A-4A5B-4246-9A9A-F94E2E68F1F2}" type="slidenum">
              <a:rPr lang="en-GB" smtClean="0"/>
              <a:t>‹#›</a:t>
            </a:fld>
            <a:endParaRPr lang="en-GB"/>
          </a:p>
        </p:txBody>
      </p:sp>
    </p:spTree>
    <p:extLst>
      <p:ext uri="{BB962C8B-B14F-4D97-AF65-F5344CB8AC3E}">
        <p14:creationId xmlns:p14="http://schemas.microsoft.com/office/powerpoint/2010/main" val="3819019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436FFBE-09C5-4416-B05B-E48CDF5D9DA3}" type="datetimeFigureOut">
              <a:rPr lang="en-GB" smtClean="0"/>
              <a:t>08/09/2025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8C7F3A6A-4A5B-4246-9A9A-F94E2E68F1F2}" type="slidenum">
              <a:rPr lang="en-GB" smtClean="0"/>
              <a:t>‹#›</a:t>
            </a:fld>
            <a:endParaRPr lang="en-GB"/>
          </a:p>
        </p:txBody>
      </p:sp>
    </p:spTree>
    <p:extLst>
      <p:ext uri="{BB962C8B-B14F-4D97-AF65-F5344CB8AC3E}">
        <p14:creationId xmlns:p14="http://schemas.microsoft.com/office/powerpoint/2010/main" val="142963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fif"/><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50.jpeg"/><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53.jpeg"/><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https://folkestonejack.wordpress.com/tag/folkestone-triennial/" TargetMode="External"/><Relationship Id="rId18" Type="http://schemas.openxmlformats.org/officeDocument/2006/relationships/hyperlink" Target="https://eleanorscottarchaeology.com/els-archaeology-blog/2018/2/12/what-is-a-roman-villa" TargetMode="External"/><Relationship Id="rId26" Type="http://schemas.openxmlformats.org/officeDocument/2006/relationships/hyperlink" Target="https://boardgamegeek.com/image/6540207/political-womens-suffrage" TargetMode="External"/><Relationship Id="rId3" Type="http://schemas.openxmlformats.org/officeDocument/2006/relationships/image" Target="../media/image3.jpg"/><Relationship Id="rId21" Type="http://schemas.openxmlformats.org/officeDocument/2006/relationships/hyperlink" Target="https://www.canterburytrust.co.uk/events/cba-festival-of-archaeology-site-open-day" TargetMode="External"/><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hyperlink" Target="https://www.twinkl.co.uk/homework-help/history-homework-help/the-iron-age-facts-for-kids/what-were-homes-like-during-the-iron-age" TargetMode="External"/><Relationship Id="rId25" Type="http://schemas.openxmlformats.org/officeDocument/2006/relationships/hyperlink" Target="https://folke.life/folkestone/live/people-and-stories/folkestone-ww1/" TargetMode="External"/><Relationship Id="rId2" Type="http://schemas.openxmlformats.org/officeDocument/2006/relationships/image" Target="../media/image2.jpg"/><Relationship Id="rId16" Type="http://schemas.openxmlformats.org/officeDocument/2006/relationships/hyperlink" Target="https://www.heritagegateway.org.uk/Gateway/Results_Single.aspx?uid=N5669&amp;resourceID=110" TargetMode="External"/><Relationship Id="rId20" Type="http://schemas.openxmlformats.org/officeDocument/2006/relationships/hyperlink" Target="https://numismatics.org/ocre/id/ric.4.ss.389?lang=en" TargetMode="External"/><Relationship Id="rId29" Type="http://schemas.openxmlformats.org/officeDocument/2006/relationships/hyperlink" Target="https://martellotowers.co.uk/kent" TargetMode="External"/><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hyperlink" Target="https://www.britannica.com/biography/Edward-VII" TargetMode="External"/><Relationship Id="rId32" Type="http://schemas.openxmlformats.org/officeDocument/2006/relationships/hyperlink" Target="https://www.onthisday.com/people/margaret-thatcher" TargetMode="External"/><Relationship Id="rId5" Type="http://schemas.openxmlformats.org/officeDocument/2006/relationships/image" Target="../media/image5.png"/><Relationship Id="rId15" Type="http://schemas.openxmlformats.org/officeDocument/2006/relationships/hyperlink" Target="https://www.kentonline.co.uk/folkestone/news/drone-pictures-show-site-of-roman-villa-mosaic-274128/" TargetMode="External"/><Relationship Id="rId23" Type="http://schemas.openxmlformats.org/officeDocument/2006/relationships/hyperlink" Target="https://simple.m.wikipedia.org/wiki/File:Queen_Victoria_by_Bassano.jpg" TargetMode="External"/><Relationship Id="rId28" Type="http://schemas.openxmlformats.org/officeDocument/2006/relationships/hyperlink" Target="https://www.kentonline.co.uk/thanet/news/the-kent-town-which-helped-save-thousands-of-soldiers-227753/" TargetMode="External"/><Relationship Id="rId10" Type="http://schemas.openxmlformats.org/officeDocument/2006/relationships/image" Target="../media/image10.png"/><Relationship Id="rId19" Type="http://schemas.openxmlformats.org/officeDocument/2006/relationships/hyperlink" Target="https://rdhct.org.uk/projects/a-town-unearthed/" TargetMode="External"/><Relationship Id="rId31" Type="http://schemas.openxmlformats.org/officeDocument/2006/relationships/hyperlink" Target="https://en.wikipedia.org/wiki/Coronation_gown_of_Elizabeth_II" TargetMode="External"/><Relationship Id="rId4" Type="http://schemas.openxmlformats.org/officeDocument/2006/relationships/image" Target="../media/image4.png"/><Relationship Id="rId9" Type="http://schemas.openxmlformats.org/officeDocument/2006/relationships/image" Target="../media/image9.jfif"/><Relationship Id="rId14" Type="http://schemas.openxmlformats.org/officeDocument/2006/relationships/hyperlink" Target="http://www.disused-stations.org.uk/f/folkestone_warren/index.shtml" TargetMode="External"/><Relationship Id="rId22" Type="http://schemas.openxmlformats.org/officeDocument/2006/relationships/hyperlink" Target="https://www.alamy.com/stock-photo/british-beach-postcard.html?sortBy=relevant" TargetMode="External"/><Relationship Id="rId27" Type="http://schemas.openxmlformats.org/officeDocument/2006/relationships/hyperlink" Target="https://itoldya420.getarchive.net/amp/media/the-british-army-in-the-united-kingdom-1939-1945-h8111-461f21" TargetMode="External"/><Relationship Id="rId30" Type="http://schemas.openxmlformats.org/officeDocument/2006/relationships/hyperlink" Target="https://www.naturepl.com/stock-photo-white-cliffs-of-dover-viewed-from-cross-channel-ferry-kent-uk-2009-nature-image01418807.html?srsltid=AfmBOoq_2lkm3FG_IqSslnP5cZ3ot8Ius_8MHKrxts8oT0iFfZ3leM4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9C3B1-FAE8-D4E5-E4FD-6A76654112F7}"/>
              </a:ext>
            </a:extLst>
          </p:cNvPr>
          <p:cNvSpPr>
            <a:spLocks noGrp="1"/>
          </p:cNvSpPr>
          <p:nvPr>
            <p:ph type="ctrTitle"/>
          </p:nvPr>
        </p:nvSpPr>
        <p:spPr>
          <a:xfrm>
            <a:off x="1545608" y="4367283"/>
            <a:ext cx="7673801" cy="1087656"/>
          </a:xfrm>
        </p:spPr>
        <p:txBody>
          <a:bodyPr>
            <a:normAutofit/>
          </a:bodyPr>
          <a:lstStyle/>
          <a:p>
            <a:pPr algn="l"/>
            <a:r>
              <a:rPr lang="en-GB" sz="4800" dirty="0"/>
              <a:t>Change In The 20</a:t>
            </a:r>
            <a:r>
              <a:rPr lang="en-GB" sz="4800" baseline="30000" dirty="0"/>
              <a:t>th</a:t>
            </a:r>
            <a:r>
              <a:rPr lang="en-GB" sz="4800" dirty="0"/>
              <a:t> Century</a:t>
            </a:r>
          </a:p>
        </p:txBody>
      </p:sp>
      <p:pic>
        <p:nvPicPr>
          <p:cNvPr id="5" name="Picture 4" descr="A group of men in a field&#10;&#10;Description automatically generated">
            <a:extLst>
              <a:ext uri="{FF2B5EF4-FFF2-40B4-BE49-F238E27FC236}">
                <a16:creationId xmlns:a16="http://schemas.microsoft.com/office/drawing/2014/main" id="{46002EEF-3796-7475-EB36-33442A8F6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1" y="609600"/>
            <a:ext cx="5981130" cy="3932593"/>
          </a:xfrm>
          <a:prstGeom prst="rect">
            <a:avLst/>
          </a:prstGeom>
        </p:spPr>
      </p:pic>
      <p:pic>
        <p:nvPicPr>
          <p:cNvPr id="6" name="Picture 5" descr="A logo with red letters&#10;&#10;Description automatically generated">
            <a:extLst>
              <a:ext uri="{FF2B5EF4-FFF2-40B4-BE49-F238E27FC236}">
                <a16:creationId xmlns:a16="http://schemas.microsoft.com/office/drawing/2014/main" id="{B8D866F1-5758-99C4-D88F-85DA6B87EF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7" name="Picture 6" descr="A colorful text on a white background&#10;&#10;Description automatically generated">
            <a:extLst>
              <a:ext uri="{FF2B5EF4-FFF2-40B4-BE49-F238E27FC236}">
                <a16:creationId xmlns:a16="http://schemas.microsoft.com/office/drawing/2014/main" id="{CD567848-334B-CC1E-41A1-9F24D8A96A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8" name="Picture 7" descr="A white sign with red text&#10;&#10;Description automatically generated">
            <a:extLst>
              <a:ext uri="{FF2B5EF4-FFF2-40B4-BE49-F238E27FC236}">
                <a16:creationId xmlns:a16="http://schemas.microsoft.com/office/drawing/2014/main" id="{A16667C1-A4EB-D45D-0E58-303BA2C415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9" name="Picture 8" descr="A black and white logo&#10;&#10;Description automatically generated">
            <a:extLst>
              <a:ext uri="{FF2B5EF4-FFF2-40B4-BE49-F238E27FC236}">
                <a16:creationId xmlns:a16="http://schemas.microsoft.com/office/drawing/2014/main" id="{73F24A19-2474-B12E-03AE-B5755B95BA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11" name="Picture 10" descr="A logo with blue and green triangles&#10;&#10;Description automatically generated">
            <a:extLst>
              <a:ext uri="{FF2B5EF4-FFF2-40B4-BE49-F238E27FC236}">
                <a16:creationId xmlns:a16="http://schemas.microsoft.com/office/drawing/2014/main" id="{70EB5FEF-0305-0AE3-F32E-B25920719E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13" name="Picture 12" descr="A blue and white logo&#10;&#10;Description automatically generated">
            <a:extLst>
              <a:ext uri="{FF2B5EF4-FFF2-40B4-BE49-F238E27FC236}">
                <a16:creationId xmlns:a16="http://schemas.microsoft.com/office/drawing/2014/main" id="{3385A013-D503-A518-AEC6-CF1933649C9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15" name="Picture 14" descr="A logo for a company&#10;&#10;Description automatically generated with medium confidence">
            <a:extLst>
              <a:ext uri="{FF2B5EF4-FFF2-40B4-BE49-F238E27FC236}">
                <a16:creationId xmlns:a16="http://schemas.microsoft.com/office/drawing/2014/main" id="{B9EA7711-6274-9EBD-23C8-97E9ECD173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7" name="Picture 16" descr="A logo for a charity&#10;&#10;Description automatically generated">
            <a:extLst>
              <a:ext uri="{FF2B5EF4-FFF2-40B4-BE49-F238E27FC236}">
                <a16:creationId xmlns:a16="http://schemas.microsoft.com/office/drawing/2014/main" id="{E6AB4B7D-21D6-F4E5-5E83-8A1811577FC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9" name="Picture 18" descr="A white hand with a face and eyes&#10;&#10;Description automatically generated">
            <a:extLst>
              <a:ext uri="{FF2B5EF4-FFF2-40B4-BE49-F238E27FC236}">
                <a16:creationId xmlns:a16="http://schemas.microsoft.com/office/drawing/2014/main" id="{7419CF3F-8F75-C20E-E53E-1BAC1B40899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21" name="Picture 20" descr="A black background with white text&#10;&#10;Description automatically generated">
            <a:extLst>
              <a:ext uri="{FF2B5EF4-FFF2-40B4-BE49-F238E27FC236}">
                <a16:creationId xmlns:a16="http://schemas.microsoft.com/office/drawing/2014/main" id="{698F58B0-F89F-BF16-59EA-8B531FC7A63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23" name="Picture 22" descr="A black background with blue text&#10;&#10;Description automatically generated">
            <a:extLst>
              <a:ext uri="{FF2B5EF4-FFF2-40B4-BE49-F238E27FC236}">
                <a16:creationId xmlns:a16="http://schemas.microsoft.com/office/drawing/2014/main" id="{2871D65B-6655-AF0D-DFFC-C26F6148BEB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3" name="TextBox 2">
            <a:extLst>
              <a:ext uri="{FF2B5EF4-FFF2-40B4-BE49-F238E27FC236}">
                <a16:creationId xmlns:a16="http://schemas.microsoft.com/office/drawing/2014/main" id="{922F659A-5DF4-7D71-2FE4-B95BFB332328}"/>
              </a:ext>
            </a:extLst>
          </p:cNvPr>
          <p:cNvSpPr txBox="1"/>
          <p:nvPr/>
        </p:nvSpPr>
        <p:spPr>
          <a:xfrm>
            <a:off x="1395508" y="4367283"/>
            <a:ext cx="755373" cy="215444"/>
          </a:xfrm>
          <a:prstGeom prst="rect">
            <a:avLst/>
          </a:prstGeom>
          <a:noFill/>
        </p:spPr>
        <p:txBody>
          <a:bodyPr wrap="square" rtlCol="0">
            <a:spAutoFit/>
          </a:bodyPr>
          <a:lstStyle/>
          <a:p>
            <a:r>
              <a:rPr lang="en-GB" sz="800" dirty="0">
                <a:latin typeface="+mj-lt"/>
              </a:rPr>
              <a:t>1</a:t>
            </a:r>
          </a:p>
        </p:txBody>
      </p:sp>
    </p:spTree>
    <p:extLst>
      <p:ext uri="{BB962C8B-B14F-4D97-AF65-F5344CB8AC3E}">
        <p14:creationId xmlns:p14="http://schemas.microsoft.com/office/powerpoint/2010/main" val="3852239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ABB624F-BF77-4AE1-B71D-2D681D473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6">
            <a:extLst>
              <a:ext uri="{FF2B5EF4-FFF2-40B4-BE49-F238E27FC236}">
                <a16:creationId xmlns:a16="http://schemas.microsoft.com/office/drawing/2014/main" id="{B8B8A81B-8717-B8F5-5678-82B22E68F00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r="12953" b="2"/>
          <a:stretch>
            <a:fillRect/>
          </a:stretch>
        </p:blipFill>
        <p:spPr bwMode="auto">
          <a:xfrm>
            <a:off x="0" y="-1"/>
            <a:ext cx="7370057" cy="685799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olkestone Victoria Pier">
            <a:extLst>
              <a:ext uri="{FF2B5EF4-FFF2-40B4-BE49-F238E27FC236}">
                <a16:creationId xmlns:a16="http://schemas.microsoft.com/office/drawing/2014/main" id="{6E97D71B-F79A-EC25-F09A-D6041C887D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4823" r="-3" b="-3"/>
          <a:stretch>
            <a:fillRect/>
          </a:stretch>
        </p:blipFill>
        <p:spPr bwMode="auto">
          <a:xfrm>
            <a:off x="7534656" y="1"/>
            <a:ext cx="4657344" cy="334670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65BF7CEF-5FDC-7A8E-F3F8-A3A68FFCCA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7460" b="3"/>
          <a:stretch>
            <a:fillRect/>
          </a:stretch>
        </p:blipFill>
        <p:spPr bwMode="auto">
          <a:xfrm>
            <a:off x="7534654" y="3511296"/>
            <a:ext cx="4657346" cy="334670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A2C529-A366-F732-A6CE-863FFC0D0A35}"/>
              </a:ext>
            </a:extLst>
          </p:cNvPr>
          <p:cNvSpPr txBox="1"/>
          <p:nvPr/>
        </p:nvSpPr>
        <p:spPr>
          <a:xfrm>
            <a:off x="273890" y="182880"/>
            <a:ext cx="6822273" cy="1200329"/>
          </a:xfrm>
          <a:prstGeom prst="rect">
            <a:avLst/>
          </a:prstGeom>
          <a:noFill/>
        </p:spPr>
        <p:txBody>
          <a:bodyPr wrap="square" rtlCol="0">
            <a:spAutoFit/>
          </a:bodyPr>
          <a:lstStyle/>
          <a:p>
            <a:r>
              <a:rPr lang="en-GB" sz="3600" dirty="0">
                <a:solidFill>
                  <a:schemeClr val="bg2"/>
                </a:solidFill>
              </a:rPr>
              <a:t>Folkestone Victoria Pier is opened in 1988</a:t>
            </a:r>
          </a:p>
        </p:txBody>
      </p:sp>
    </p:spTree>
    <p:extLst>
      <p:ext uri="{BB962C8B-B14F-4D97-AF65-F5344CB8AC3E}">
        <p14:creationId xmlns:p14="http://schemas.microsoft.com/office/powerpoint/2010/main" val="1428591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61" name="Group 1060">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32" name="Straight Connector 1031">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33" name="Straight Connector 1032">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62"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3"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4" name="Isosceles Triangle 1063">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5"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6"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7"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8" name="Isosceles Triangle 1067">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69" name="Isosceles Triangle 1068">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1026" name="Picture 2" descr="Queen Victoria - Wikipedia">
            <a:extLst>
              <a:ext uri="{FF2B5EF4-FFF2-40B4-BE49-F238E27FC236}">
                <a16:creationId xmlns:a16="http://schemas.microsoft.com/office/drawing/2014/main" id="{8DAD17F0-429A-E373-BB40-249A5974C1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90" r="9092" b="14150"/>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4721E7E-5E9A-8F00-42A5-9322079EA554}"/>
              </a:ext>
            </a:extLst>
          </p:cNvPr>
          <p:cNvSpPr>
            <a:spLocks noGrp="1"/>
          </p:cNvSpPr>
          <p:nvPr>
            <p:ph type="title"/>
          </p:nvPr>
        </p:nvSpPr>
        <p:spPr>
          <a:xfrm>
            <a:off x="5380563" y="1678665"/>
            <a:ext cx="3887839" cy="2372168"/>
          </a:xfrm>
        </p:spPr>
        <p:txBody>
          <a:bodyPr vert="horz" lIns="91440" tIns="45720" rIns="91440" bIns="45720" rtlCol="0" anchor="b">
            <a:normAutofit/>
          </a:bodyPr>
          <a:lstStyle/>
          <a:p>
            <a:pPr algn="r"/>
            <a:r>
              <a:rPr lang="en-US" sz="5400" dirty="0"/>
              <a:t>Queen Victoria</a:t>
            </a:r>
          </a:p>
        </p:txBody>
      </p:sp>
      <p:sp>
        <p:nvSpPr>
          <p:cNvPr id="3" name="TextBox 2">
            <a:extLst>
              <a:ext uri="{FF2B5EF4-FFF2-40B4-BE49-F238E27FC236}">
                <a16:creationId xmlns:a16="http://schemas.microsoft.com/office/drawing/2014/main" id="{8E4F4AC7-4BDE-F74C-16F9-C632BC08690B}"/>
              </a:ext>
            </a:extLst>
          </p:cNvPr>
          <p:cNvSpPr txBox="1"/>
          <p:nvPr/>
        </p:nvSpPr>
        <p:spPr>
          <a:xfrm>
            <a:off x="595480" y="0"/>
            <a:ext cx="1262270" cy="215444"/>
          </a:xfrm>
          <a:prstGeom prst="rect">
            <a:avLst/>
          </a:prstGeom>
          <a:noFill/>
        </p:spPr>
        <p:txBody>
          <a:bodyPr wrap="square" rtlCol="0">
            <a:spAutoFit/>
          </a:bodyPr>
          <a:lstStyle/>
          <a:p>
            <a:r>
              <a:rPr lang="en-GB" sz="800" dirty="0">
                <a:latin typeface="+mj-lt"/>
              </a:rPr>
              <a:t>12</a:t>
            </a:r>
          </a:p>
        </p:txBody>
      </p:sp>
    </p:spTree>
    <p:extLst>
      <p:ext uri="{BB962C8B-B14F-4D97-AF65-F5344CB8AC3E}">
        <p14:creationId xmlns:p14="http://schemas.microsoft.com/office/powerpoint/2010/main" val="2433625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5" name="Group 2054">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056" name="Straight Connector 2055">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57" name="Straight Connector 2056">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058"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59"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0" name="Isosceles Triangle 2059">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1"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2"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3"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4" name="Isosceles Triangle 2063">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65" name="Isosceles Triangle 2064">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2050" name="Picture 2" descr="Edward VII | Parents, Children, Successor, &amp; Facts | Britannica">
            <a:extLst>
              <a:ext uri="{FF2B5EF4-FFF2-40B4-BE49-F238E27FC236}">
                <a16:creationId xmlns:a16="http://schemas.microsoft.com/office/drawing/2014/main" id="{ED5DD534-F210-2727-77E7-67D8449D87C5}"/>
              </a:ext>
            </a:extLst>
          </p:cNvPr>
          <p:cNvPicPr>
            <a:picLocks noChangeAspect="1" noChangeArrowheads="1"/>
          </p:cNvPicPr>
          <p:nvPr/>
        </p:nvPicPr>
        <p:blipFill rotWithShape="1">
          <a:blip r:embed="rId3">
            <a:duotone>
              <a:prstClr val="black"/>
              <a:prstClr val="white"/>
            </a:duotone>
            <a:extLst>
              <a:ext uri="{28A0092B-C50C-407E-A947-70E740481C1C}">
                <a14:useLocalDpi xmlns:a14="http://schemas.microsoft.com/office/drawing/2010/main" val="0"/>
              </a:ext>
            </a:extLst>
          </a:blip>
          <a:srcRect l="2239" r="6853" b="31172"/>
          <a:stretch/>
        </p:blipFill>
        <p:spPr bwMode="auto">
          <a:xfrm>
            <a:off x="5123543" y="-1"/>
            <a:ext cx="7065281" cy="6858001"/>
          </a:xfrm>
          <a:custGeom>
            <a:avLst/>
            <a:gdLst/>
            <a:ahLst/>
            <a:cxnLst/>
            <a:rect l="l" t="t" r="r" b="b"/>
            <a:pathLst>
              <a:path w="7065281" h="6858001">
                <a:moveTo>
                  <a:pt x="379987" y="0"/>
                </a:moveTo>
                <a:lnTo>
                  <a:pt x="7065281" y="0"/>
                </a:lnTo>
                <a:lnTo>
                  <a:pt x="7065281"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E95C424-9C6C-3789-95B2-2E79F2DAB28C}"/>
              </a:ext>
            </a:extLst>
          </p:cNvPr>
          <p:cNvSpPr>
            <a:spLocks noGrp="1"/>
          </p:cNvSpPr>
          <p:nvPr>
            <p:ph type="title"/>
          </p:nvPr>
        </p:nvSpPr>
        <p:spPr>
          <a:xfrm>
            <a:off x="668866" y="1678666"/>
            <a:ext cx="5123515" cy="2369093"/>
          </a:xfrm>
        </p:spPr>
        <p:txBody>
          <a:bodyPr vert="horz" lIns="91440" tIns="45720" rIns="91440" bIns="45720" rtlCol="0" anchor="b">
            <a:normAutofit/>
          </a:bodyPr>
          <a:lstStyle/>
          <a:p>
            <a:pPr algn="r"/>
            <a:r>
              <a:rPr lang="en-US" sz="4800"/>
              <a:t>King Edward VII</a:t>
            </a:r>
          </a:p>
        </p:txBody>
      </p:sp>
      <p:cxnSp>
        <p:nvCxnSpPr>
          <p:cNvPr id="2067" name="Straight Connector 2066">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69" name="Straight Connector 2068">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071"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73"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75"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77"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79"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81"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83"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 name="TextBox 2">
            <a:extLst>
              <a:ext uri="{FF2B5EF4-FFF2-40B4-BE49-F238E27FC236}">
                <a16:creationId xmlns:a16="http://schemas.microsoft.com/office/drawing/2014/main" id="{D38BDB3D-5A86-84FA-BC11-AF96FA988FC8}"/>
              </a:ext>
            </a:extLst>
          </p:cNvPr>
          <p:cNvSpPr txBox="1"/>
          <p:nvPr/>
        </p:nvSpPr>
        <p:spPr>
          <a:xfrm>
            <a:off x="4899344" y="6642556"/>
            <a:ext cx="993913" cy="215444"/>
          </a:xfrm>
          <a:prstGeom prst="rect">
            <a:avLst/>
          </a:prstGeom>
          <a:noFill/>
        </p:spPr>
        <p:txBody>
          <a:bodyPr wrap="square" rtlCol="0">
            <a:spAutoFit/>
          </a:bodyPr>
          <a:lstStyle/>
          <a:p>
            <a:r>
              <a:rPr lang="en-GB" sz="800" dirty="0">
                <a:latin typeface="+mj-lt"/>
              </a:rPr>
              <a:t>13</a:t>
            </a:r>
          </a:p>
        </p:txBody>
      </p:sp>
    </p:spTree>
    <p:extLst>
      <p:ext uri="{BB962C8B-B14F-4D97-AF65-F5344CB8AC3E}">
        <p14:creationId xmlns:p14="http://schemas.microsoft.com/office/powerpoint/2010/main" val="3870251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13" name="Group 3112">
            <a:extLst>
              <a:ext uri="{FF2B5EF4-FFF2-40B4-BE49-F238E27FC236}">
                <a16:creationId xmlns:a16="http://schemas.microsoft.com/office/drawing/2014/main" id="{1EA3DE74-31A6-48AD-8C0A-E33A679BAF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114" name="Straight Connector 3113">
              <a:extLst>
                <a:ext uri="{FF2B5EF4-FFF2-40B4-BE49-F238E27FC236}">
                  <a16:creationId xmlns:a16="http://schemas.microsoft.com/office/drawing/2014/main" id="{AFFDDEBC-790E-43B4-8282-92702E0A891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15" name="Straight Connector 3114">
              <a:extLst>
                <a:ext uri="{FF2B5EF4-FFF2-40B4-BE49-F238E27FC236}">
                  <a16:creationId xmlns:a16="http://schemas.microsoft.com/office/drawing/2014/main" id="{53F624CC-585A-4177-8E95-77462EA619E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116" name="Rectangle 23">
              <a:extLst>
                <a:ext uri="{FF2B5EF4-FFF2-40B4-BE49-F238E27FC236}">
                  <a16:creationId xmlns:a16="http://schemas.microsoft.com/office/drawing/2014/main" id="{B18999F3-4745-477E-B6DA-E5B0BCD53F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17" name="Rectangle 25">
              <a:extLst>
                <a:ext uri="{FF2B5EF4-FFF2-40B4-BE49-F238E27FC236}">
                  <a16:creationId xmlns:a16="http://schemas.microsoft.com/office/drawing/2014/main" id="{B780C728-EC47-4108-8DC4-B5ACDAD0B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18" name="Isosceles Triangle 3117">
              <a:extLst>
                <a:ext uri="{FF2B5EF4-FFF2-40B4-BE49-F238E27FC236}">
                  <a16:creationId xmlns:a16="http://schemas.microsoft.com/office/drawing/2014/main" id="{E5535F23-07A0-49FD-BF88-208C0FBEE0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19" name="Rectangle 27">
              <a:extLst>
                <a:ext uri="{FF2B5EF4-FFF2-40B4-BE49-F238E27FC236}">
                  <a16:creationId xmlns:a16="http://schemas.microsoft.com/office/drawing/2014/main" id="{944D95CD-2ADB-4E41-AFD2-5ED06FD6D5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20" name="Rectangle 28">
              <a:extLst>
                <a:ext uri="{FF2B5EF4-FFF2-40B4-BE49-F238E27FC236}">
                  <a16:creationId xmlns:a16="http://schemas.microsoft.com/office/drawing/2014/main" id="{36509339-BF07-4ED1-B1DA-74D2D956F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21" name="Rectangle 29">
              <a:extLst>
                <a:ext uri="{FF2B5EF4-FFF2-40B4-BE49-F238E27FC236}">
                  <a16:creationId xmlns:a16="http://schemas.microsoft.com/office/drawing/2014/main" id="{6317DACF-CCA7-442B-B867-2CF567E4BF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22" name="Isosceles Triangle 3121">
              <a:extLst>
                <a:ext uri="{FF2B5EF4-FFF2-40B4-BE49-F238E27FC236}">
                  <a16:creationId xmlns:a16="http://schemas.microsoft.com/office/drawing/2014/main" id="{7E917ACA-0CB0-4A07-9594-33E63B91B7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23" name="Isosceles Triangle 3122">
              <a:extLst>
                <a:ext uri="{FF2B5EF4-FFF2-40B4-BE49-F238E27FC236}">
                  <a16:creationId xmlns:a16="http://schemas.microsoft.com/office/drawing/2014/main" id="{21DF86A2-1E2E-48FD-8EF7-F9D6744FA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useBgFill="1">
        <p:nvSpPr>
          <p:cNvPr id="3125" name="Rectangle 3124">
            <a:extLst>
              <a:ext uri="{FF2B5EF4-FFF2-40B4-BE49-F238E27FC236}">
                <a16:creationId xmlns:a16="http://schemas.microsoft.com/office/drawing/2014/main" id="{015E3E78-BF51-4607-86CE-A0299B88FE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1918 folkestone rest camp supplies">
            <a:extLst>
              <a:ext uri="{FF2B5EF4-FFF2-40B4-BE49-F238E27FC236}">
                <a16:creationId xmlns:a16="http://schemas.microsoft.com/office/drawing/2014/main" id="{3C994C54-7711-8F73-188D-4F0900F457FB}"/>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l="19812" r="16390" b="2"/>
          <a:stretch>
            <a:fillRect/>
          </a:stretch>
        </p:blipFill>
        <p:spPr bwMode="auto">
          <a:xfrm>
            <a:off x="20" y="10"/>
            <a:ext cx="7259971" cy="6856105"/>
          </a:xfrm>
          <a:custGeom>
            <a:avLst/>
            <a:gdLst/>
            <a:ahLst/>
            <a:cxnLst/>
            <a:rect l="l" t="t" r="r" b="b"/>
            <a:pathLst>
              <a:path w="7259991" h="6856115">
                <a:moveTo>
                  <a:pt x="0" y="0"/>
                </a:moveTo>
                <a:lnTo>
                  <a:pt x="5841644" y="0"/>
                </a:lnTo>
                <a:lnTo>
                  <a:pt x="7253976" y="4479990"/>
                </a:lnTo>
                <a:lnTo>
                  <a:pt x="7259991" y="4484422"/>
                </a:lnTo>
                <a:lnTo>
                  <a:pt x="5514446" y="6852824"/>
                </a:lnTo>
                <a:lnTo>
                  <a:pt x="6776547" y="6852824"/>
                </a:lnTo>
                <a:lnTo>
                  <a:pt x="6776547" y="6856115"/>
                </a:lnTo>
                <a:lnTo>
                  <a:pt x="0" y="6856115"/>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AFDF369-A0C1-F68A-3E81-1E6DCCF09AF6}"/>
              </a:ext>
            </a:extLst>
          </p:cNvPr>
          <p:cNvSpPr>
            <a:spLocks noGrp="1"/>
          </p:cNvSpPr>
          <p:nvPr>
            <p:ph type="title"/>
          </p:nvPr>
        </p:nvSpPr>
        <p:spPr>
          <a:xfrm>
            <a:off x="98384" y="639698"/>
            <a:ext cx="5669280" cy="1646302"/>
          </a:xfrm>
        </p:spPr>
        <p:txBody>
          <a:bodyPr vert="horz" lIns="91440" tIns="45720" rIns="91440" bIns="45720" rtlCol="0" anchor="b">
            <a:normAutofit/>
          </a:bodyPr>
          <a:lstStyle/>
          <a:p>
            <a:pPr algn="r">
              <a:lnSpc>
                <a:spcPct val="90000"/>
              </a:lnSpc>
            </a:pPr>
            <a:r>
              <a:rPr lang="en-US" sz="5400" dirty="0">
                <a:solidFill>
                  <a:srgbClr val="FFFFFF"/>
                </a:solidFill>
              </a:rPr>
              <a:t>The First World War</a:t>
            </a:r>
          </a:p>
        </p:txBody>
      </p:sp>
      <p:pic>
        <p:nvPicPr>
          <p:cNvPr id="4" name="Picture 4" descr="76FLK - Folkestone Harbour">
            <a:extLst>
              <a:ext uri="{FF2B5EF4-FFF2-40B4-BE49-F238E27FC236}">
                <a16:creationId xmlns:a16="http://schemas.microsoft.com/office/drawing/2014/main" id="{CAC78F48-707D-B22E-3994-33AF640FE4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525" r="-2" b="14119"/>
          <a:stretch>
            <a:fillRect/>
          </a:stretch>
        </p:blipFill>
        <p:spPr bwMode="auto">
          <a:xfrm>
            <a:off x="5883879" y="10"/>
            <a:ext cx="6304947" cy="2285990"/>
          </a:xfrm>
          <a:custGeom>
            <a:avLst/>
            <a:gdLst/>
            <a:ahLst/>
            <a:cxnLst/>
            <a:rect l="l" t="t" r="r" b="b"/>
            <a:pathLst>
              <a:path w="6304947" h="2286000">
                <a:moveTo>
                  <a:pt x="0" y="0"/>
                </a:moveTo>
                <a:lnTo>
                  <a:pt x="6304947" y="0"/>
                </a:lnTo>
                <a:lnTo>
                  <a:pt x="6304947" y="2286000"/>
                </a:lnTo>
                <a:lnTo>
                  <a:pt x="720670" y="2286000"/>
                </a:lnTo>
                <a:close/>
              </a:path>
            </a:pathLst>
          </a:custGeom>
          <a:noFill/>
          <a:extLst>
            <a:ext uri="{909E8E84-426E-40DD-AFC4-6F175D3DCCD1}">
              <a14:hiddenFill xmlns:a14="http://schemas.microsoft.com/office/drawing/2010/main">
                <a:solidFill>
                  <a:srgbClr val="FFFFFF"/>
                </a:solidFill>
              </a14:hiddenFill>
            </a:ext>
          </a:extLst>
        </p:spPr>
      </p:pic>
      <p:sp>
        <p:nvSpPr>
          <p:cNvPr id="3127" name="Isosceles Triangle 3126">
            <a:extLst>
              <a:ext uri="{FF2B5EF4-FFF2-40B4-BE49-F238E27FC236}">
                <a16:creationId xmlns:a16="http://schemas.microsoft.com/office/drawing/2014/main" id="{AFCFD6D8-B11A-4FF8-AA6D-F63F472A2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pic>
        <p:nvPicPr>
          <p:cNvPr id="6" name="Picture 4" descr="76FLK - Folkestone Harbour">
            <a:extLst>
              <a:ext uri="{FF2B5EF4-FFF2-40B4-BE49-F238E27FC236}">
                <a16:creationId xmlns:a16="http://schemas.microsoft.com/office/drawing/2014/main" id="{ED525371-C094-DFBB-C513-5DAAAAFABE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6952" r="2" b="10551"/>
          <a:stretch>
            <a:fillRect/>
          </a:stretch>
        </p:blipFill>
        <p:spPr bwMode="auto">
          <a:xfrm>
            <a:off x="6604548" y="2286000"/>
            <a:ext cx="5584275" cy="2286000"/>
          </a:xfrm>
          <a:custGeom>
            <a:avLst/>
            <a:gdLst/>
            <a:ahLst/>
            <a:cxnLst/>
            <a:rect l="l" t="t" r="r" b="b"/>
            <a:pathLst>
              <a:path w="5584275" h="2286000">
                <a:moveTo>
                  <a:pt x="0" y="0"/>
                </a:moveTo>
                <a:lnTo>
                  <a:pt x="5584275" y="0"/>
                </a:lnTo>
                <a:lnTo>
                  <a:pt x="5584275" y="2286000"/>
                </a:lnTo>
                <a:lnTo>
                  <a:pt x="626046" y="2286000"/>
                </a:lnTo>
                <a:lnTo>
                  <a:pt x="692258" y="2195876"/>
                </a:lnTo>
                <a:close/>
              </a:path>
            </a:pathLst>
          </a:custGeom>
          <a:noFill/>
          <a:extLst>
            <a:ext uri="{909E8E84-426E-40DD-AFC4-6F175D3DCCD1}">
              <a14:hiddenFill xmlns:a14="http://schemas.microsoft.com/office/drawing/2010/main">
                <a:solidFill>
                  <a:srgbClr val="FFFFFF"/>
                </a:solidFill>
              </a14:hiddenFill>
            </a:ext>
          </a:extLst>
        </p:spPr>
      </p:pic>
      <p:pic>
        <p:nvPicPr>
          <p:cNvPr id="3074" name="Picture 2" descr="The Great War - Folkestone During World War 1 | Folkelife">
            <a:extLst>
              <a:ext uri="{FF2B5EF4-FFF2-40B4-BE49-F238E27FC236}">
                <a16:creationId xmlns:a16="http://schemas.microsoft.com/office/drawing/2014/main" id="{53CA3D02-3EFD-54CF-EEE6-B2EFC8C0B64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8305" r="-1" b="13550"/>
          <a:stretch>
            <a:fillRect/>
          </a:stretch>
        </p:blipFill>
        <p:spPr bwMode="auto">
          <a:xfrm>
            <a:off x="5551112" y="4572000"/>
            <a:ext cx="6640888" cy="2286000"/>
          </a:xfrm>
          <a:custGeom>
            <a:avLst/>
            <a:gdLst/>
            <a:ahLst/>
            <a:cxnLst/>
            <a:rect l="l" t="t" r="r" b="b"/>
            <a:pathLst>
              <a:path w="6640888" h="2286000">
                <a:moveTo>
                  <a:pt x="1679482" y="0"/>
                </a:moveTo>
                <a:lnTo>
                  <a:pt x="6640888" y="0"/>
                </a:lnTo>
                <a:lnTo>
                  <a:pt x="6640888" y="2286000"/>
                </a:lnTo>
                <a:lnTo>
                  <a:pt x="0" y="2286000"/>
                </a:lnTo>
                <a:close/>
              </a:path>
            </a:pathLst>
          </a:custGeom>
          <a:noFill/>
          <a:extLst>
            <a:ext uri="{909E8E84-426E-40DD-AFC4-6F175D3DCCD1}">
              <a14:hiddenFill xmlns:a14="http://schemas.microsoft.com/office/drawing/2010/main">
                <a:solidFill>
                  <a:srgbClr val="FFFFFF"/>
                </a:solidFill>
              </a14:hiddenFill>
            </a:ext>
          </a:extLst>
        </p:spPr>
      </p:pic>
      <p:sp>
        <p:nvSpPr>
          <p:cNvPr id="3129" name="Rectangle 29">
            <a:extLst>
              <a:ext uri="{FF2B5EF4-FFF2-40B4-BE49-F238E27FC236}">
                <a16:creationId xmlns:a16="http://schemas.microsoft.com/office/drawing/2014/main" id="{99CDFA5B-0593-4946-8B2B-61B888895B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31" name="Isosceles Triangle 3130">
            <a:extLst>
              <a:ext uri="{FF2B5EF4-FFF2-40B4-BE49-F238E27FC236}">
                <a16:creationId xmlns:a16="http://schemas.microsoft.com/office/drawing/2014/main" id="{5BC01963-BAEA-42F8-A0A1-D5323FDF5C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cxnSp>
        <p:nvCxnSpPr>
          <p:cNvPr id="3133" name="Straight Connector 3132">
            <a:extLst>
              <a:ext uri="{FF2B5EF4-FFF2-40B4-BE49-F238E27FC236}">
                <a16:creationId xmlns:a16="http://schemas.microsoft.com/office/drawing/2014/main" id="{EB60E152-277A-4689-827B-214A55B3D55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35" name="Straight Connector 3134">
            <a:extLst>
              <a:ext uri="{FF2B5EF4-FFF2-40B4-BE49-F238E27FC236}">
                <a16:creationId xmlns:a16="http://schemas.microsoft.com/office/drawing/2014/main" id="{1993689F-A4B8-43C0-ADED-5E8C083DCA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sp>
        <p:nvSpPr>
          <p:cNvPr id="3137" name="Rectangle 23">
            <a:extLst>
              <a:ext uri="{FF2B5EF4-FFF2-40B4-BE49-F238E27FC236}">
                <a16:creationId xmlns:a16="http://schemas.microsoft.com/office/drawing/2014/main" id="{9A55474B-4D9C-4A4D-AC41-524963CDB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342691507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B0AA3885-A178-CE6F-EDB3-E3FD710871C6}"/>
              </a:ext>
            </a:extLst>
          </p:cNvPr>
          <p:cNvSpPr>
            <a:spLocks noGrp="1"/>
          </p:cNvSpPr>
          <p:nvPr>
            <p:ph type="title"/>
          </p:nvPr>
        </p:nvSpPr>
        <p:spPr>
          <a:xfrm>
            <a:off x="1600199" y="4571999"/>
            <a:ext cx="7673801" cy="1087656"/>
          </a:xfrm>
        </p:spPr>
        <p:txBody>
          <a:bodyPr vert="horz" lIns="91440" tIns="45720" rIns="91440" bIns="45720" rtlCol="0" anchor="b">
            <a:normAutofit/>
          </a:bodyPr>
          <a:lstStyle/>
          <a:p>
            <a:r>
              <a:rPr lang="en-US" sz="4800" kern="1200">
                <a:solidFill>
                  <a:schemeClr val="accent1"/>
                </a:solidFill>
                <a:latin typeface="+mj-lt"/>
                <a:ea typeface="+mj-ea"/>
                <a:cs typeface="+mj-cs"/>
              </a:rPr>
              <a:t>The Vote for Women</a:t>
            </a:r>
          </a:p>
        </p:txBody>
      </p:sp>
      <p:pic>
        <p:nvPicPr>
          <p:cNvPr id="4" name="Picture 3">
            <a:extLst>
              <a:ext uri="{FF2B5EF4-FFF2-40B4-BE49-F238E27FC236}">
                <a16:creationId xmlns:a16="http://schemas.microsoft.com/office/drawing/2014/main" id="{90BEE0A0-6A86-7DBC-4F3B-97A63654A955}"/>
              </a:ext>
            </a:extLst>
          </p:cNvPr>
          <p:cNvPicPr>
            <a:picLocks noChangeAspect="1"/>
          </p:cNvPicPr>
          <p:nvPr/>
        </p:nvPicPr>
        <p:blipFill>
          <a:blip r:embed="rId3"/>
          <a:stretch>
            <a:fillRect/>
          </a:stretch>
        </p:blipFill>
        <p:spPr>
          <a:xfrm>
            <a:off x="1600201" y="609600"/>
            <a:ext cx="7141876" cy="3642357"/>
          </a:xfrm>
          <a:prstGeom prst="rect">
            <a:avLst/>
          </a:prstGeom>
        </p:spPr>
      </p:pic>
      <p:sp>
        <p:nvSpPr>
          <p:cNvPr id="3" name="TextBox 2">
            <a:extLst>
              <a:ext uri="{FF2B5EF4-FFF2-40B4-BE49-F238E27FC236}">
                <a16:creationId xmlns:a16="http://schemas.microsoft.com/office/drawing/2014/main" id="{F76BE4AB-5263-B4FF-A7E7-226BFE0CFCBD}"/>
              </a:ext>
            </a:extLst>
          </p:cNvPr>
          <p:cNvSpPr txBox="1"/>
          <p:nvPr/>
        </p:nvSpPr>
        <p:spPr>
          <a:xfrm>
            <a:off x="1291683" y="4088812"/>
            <a:ext cx="933122" cy="215444"/>
          </a:xfrm>
          <a:prstGeom prst="rect">
            <a:avLst/>
          </a:prstGeom>
          <a:noFill/>
        </p:spPr>
        <p:txBody>
          <a:bodyPr wrap="square" rtlCol="0">
            <a:spAutoFit/>
          </a:bodyPr>
          <a:lstStyle/>
          <a:p>
            <a:r>
              <a:rPr lang="en-GB" sz="800" dirty="0">
                <a:latin typeface="+mj-lt"/>
              </a:rPr>
              <a:t>15</a:t>
            </a:r>
          </a:p>
        </p:txBody>
      </p:sp>
    </p:spTree>
    <p:extLst>
      <p:ext uri="{BB962C8B-B14F-4D97-AF65-F5344CB8AC3E}">
        <p14:creationId xmlns:p14="http://schemas.microsoft.com/office/powerpoint/2010/main" val="4156431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Isosceles Triangle 13">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6B1A0991-98A9-7995-BBF0-4369B776A301}"/>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lnSpc>
                <a:spcPct val="90000"/>
              </a:lnSpc>
            </a:pPr>
            <a:r>
              <a:rPr lang="en-US" sz="3800" dirty="0"/>
              <a:t>The East Wear Bay Roman Villa Is Discovered</a:t>
            </a:r>
          </a:p>
        </p:txBody>
      </p:sp>
      <p:pic>
        <p:nvPicPr>
          <p:cNvPr id="4" name="Picture 3" descr="A group of people standing outside&#10;&#10;Description automatically generated">
            <a:extLst>
              <a:ext uri="{FF2B5EF4-FFF2-40B4-BE49-F238E27FC236}">
                <a16:creationId xmlns:a16="http://schemas.microsoft.com/office/drawing/2014/main" id="{F2A57B4C-0867-F84B-44DF-95B2840FD54E}"/>
              </a:ext>
            </a:extLst>
          </p:cNvPr>
          <p:cNvPicPr>
            <a:picLocks noChangeAspect="1"/>
          </p:cNvPicPr>
          <p:nvPr/>
        </p:nvPicPr>
        <p:blipFill rotWithShape="1">
          <a:blip r:embed="rId3">
            <a:extLst>
              <a:ext uri="{28A0092B-C50C-407E-A947-70E740481C1C}">
                <a14:useLocalDpi xmlns:a14="http://schemas.microsoft.com/office/drawing/2010/main" val="0"/>
              </a:ext>
            </a:extLst>
          </a:blip>
          <a:srcRect l="6165" r="4646"/>
          <a:stretch/>
        </p:blipFill>
        <p:spPr>
          <a:xfrm>
            <a:off x="841503" y="1339735"/>
            <a:ext cx="5162401" cy="4500263"/>
          </a:xfrm>
          <a:prstGeom prst="rect">
            <a:avLst/>
          </a:prstGeom>
        </p:spPr>
      </p:pic>
      <p:sp>
        <p:nvSpPr>
          <p:cNvPr id="3" name="TextBox 2">
            <a:extLst>
              <a:ext uri="{FF2B5EF4-FFF2-40B4-BE49-F238E27FC236}">
                <a16:creationId xmlns:a16="http://schemas.microsoft.com/office/drawing/2014/main" id="{C2587C18-3D81-D1EE-ABBD-0123DB0EF8E7}"/>
              </a:ext>
            </a:extLst>
          </p:cNvPr>
          <p:cNvSpPr txBox="1"/>
          <p:nvPr/>
        </p:nvSpPr>
        <p:spPr>
          <a:xfrm>
            <a:off x="532985" y="5666154"/>
            <a:ext cx="842598" cy="215444"/>
          </a:xfrm>
          <a:prstGeom prst="rect">
            <a:avLst/>
          </a:prstGeom>
          <a:noFill/>
        </p:spPr>
        <p:txBody>
          <a:bodyPr wrap="square" rtlCol="0">
            <a:spAutoFit/>
          </a:bodyPr>
          <a:lstStyle/>
          <a:p>
            <a:r>
              <a:rPr lang="en-GB" sz="800" dirty="0">
                <a:latin typeface="+mj-lt"/>
              </a:rPr>
              <a:t>16</a:t>
            </a:r>
          </a:p>
        </p:txBody>
      </p:sp>
    </p:spTree>
    <p:extLst>
      <p:ext uri="{BB962C8B-B14F-4D97-AF65-F5344CB8AC3E}">
        <p14:creationId xmlns:p14="http://schemas.microsoft.com/office/powerpoint/2010/main" val="2861640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Isosceles Triangle 14">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Isosceles Triangle 18">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Isosceles Triangle 19">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5" name="Picture 4" descr="A person pushing a wheelbarrow with a person in a hat&#10;&#10;Description automatically generated">
            <a:extLst>
              <a:ext uri="{FF2B5EF4-FFF2-40B4-BE49-F238E27FC236}">
                <a16:creationId xmlns:a16="http://schemas.microsoft.com/office/drawing/2014/main" id="{DC8BC2E2-31A9-79EE-9497-C1DD8E21B2EA}"/>
              </a:ext>
            </a:extLst>
          </p:cNvPr>
          <p:cNvPicPr>
            <a:picLocks noChangeAspect="1"/>
          </p:cNvPicPr>
          <p:nvPr/>
        </p:nvPicPr>
        <p:blipFill rotWithShape="1">
          <a:blip r:embed="rId3">
            <a:extLst>
              <a:ext uri="{28A0092B-C50C-407E-A947-70E740481C1C}">
                <a14:useLocalDpi xmlns:a14="http://schemas.microsoft.com/office/drawing/2010/main" val="0"/>
              </a:ext>
            </a:extLst>
          </a:blip>
          <a:srcRect l="7819" t="4601" r="12632" b="4489"/>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35FAFED8-CAAD-BA11-4563-E254AE07F701}"/>
              </a:ext>
            </a:extLst>
          </p:cNvPr>
          <p:cNvSpPr>
            <a:spLocks noGrp="1"/>
          </p:cNvSpPr>
          <p:nvPr>
            <p:ph type="title"/>
          </p:nvPr>
        </p:nvSpPr>
        <p:spPr>
          <a:xfrm>
            <a:off x="668867" y="1678666"/>
            <a:ext cx="4088190" cy="2369093"/>
          </a:xfrm>
        </p:spPr>
        <p:txBody>
          <a:bodyPr vert="horz" lIns="91440" tIns="45720" rIns="91440" bIns="45720" rtlCol="0" anchor="b">
            <a:normAutofit/>
          </a:bodyPr>
          <a:lstStyle/>
          <a:p>
            <a:pPr algn="r"/>
            <a:r>
              <a:rPr lang="en-US" sz="4800"/>
              <a:t>Rosalind Winbolt</a:t>
            </a:r>
          </a:p>
        </p:txBody>
      </p:sp>
      <p:cxnSp>
        <p:nvCxnSpPr>
          <p:cNvPr id="22" name="Straight Connector 21">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6"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8"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 name="TextBox 2">
            <a:extLst>
              <a:ext uri="{FF2B5EF4-FFF2-40B4-BE49-F238E27FC236}">
                <a16:creationId xmlns:a16="http://schemas.microsoft.com/office/drawing/2014/main" id="{44979F36-69F8-6A39-FE49-8BB2BF22A2AF}"/>
              </a:ext>
            </a:extLst>
          </p:cNvPr>
          <p:cNvSpPr txBox="1"/>
          <p:nvPr/>
        </p:nvSpPr>
        <p:spPr>
          <a:xfrm>
            <a:off x="4062257" y="6642556"/>
            <a:ext cx="949779" cy="215444"/>
          </a:xfrm>
          <a:prstGeom prst="rect">
            <a:avLst/>
          </a:prstGeom>
          <a:noFill/>
        </p:spPr>
        <p:txBody>
          <a:bodyPr wrap="square" rtlCol="0">
            <a:spAutoFit/>
          </a:bodyPr>
          <a:lstStyle/>
          <a:p>
            <a:r>
              <a:rPr lang="en-GB" sz="800" dirty="0">
                <a:latin typeface="+mj-lt"/>
              </a:rPr>
              <a:t>17</a:t>
            </a:r>
          </a:p>
        </p:txBody>
      </p:sp>
    </p:spTree>
    <p:extLst>
      <p:ext uri="{BB962C8B-B14F-4D97-AF65-F5344CB8AC3E}">
        <p14:creationId xmlns:p14="http://schemas.microsoft.com/office/powerpoint/2010/main" val="293704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03" name="Group 4102">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104" name="Straight Connector 4103">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105" name="Straight Connector 4104">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106"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07"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08" name="Isosceles Triangle 4107">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09"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10"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11"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12" name="Isosceles Triangle 4111">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113" name="Isosceles Triangle 4112">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4098" name="Picture 2" descr="A Home Guard detachment patrolling along cliff paths near Dover or  Folkestone, 1941. | Home guard, Army infantry, British history">
            <a:extLst>
              <a:ext uri="{FF2B5EF4-FFF2-40B4-BE49-F238E27FC236}">
                <a16:creationId xmlns:a16="http://schemas.microsoft.com/office/drawing/2014/main" id="{F8A8858D-C6A8-6713-8BAE-F5C3597068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597" t="9091" r="19068" b="1"/>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48FC455-39BC-C3D8-491C-07BE3D0ADE15}"/>
              </a:ext>
            </a:extLst>
          </p:cNvPr>
          <p:cNvSpPr>
            <a:spLocks noGrp="1"/>
          </p:cNvSpPr>
          <p:nvPr>
            <p:ph type="title"/>
          </p:nvPr>
        </p:nvSpPr>
        <p:spPr>
          <a:xfrm>
            <a:off x="5380563" y="1678665"/>
            <a:ext cx="3887839" cy="2372168"/>
          </a:xfrm>
        </p:spPr>
        <p:txBody>
          <a:bodyPr vert="horz" lIns="91440" tIns="45720" rIns="91440" bIns="45720" rtlCol="0" anchor="b">
            <a:normAutofit/>
          </a:bodyPr>
          <a:lstStyle/>
          <a:p>
            <a:pPr algn="r"/>
            <a:r>
              <a:rPr lang="en-US" sz="5400" dirty="0"/>
              <a:t>The Second World War</a:t>
            </a:r>
          </a:p>
        </p:txBody>
      </p:sp>
      <p:sp>
        <p:nvSpPr>
          <p:cNvPr id="3" name="TextBox 2">
            <a:extLst>
              <a:ext uri="{FF2B5EF4-FFF2-40B4-BE49-F238E27FC236}">
                <a16:creationId xmlns:a16="http://schemas.microsoft.com/office/drawing/2014/main" id="{25A9B482-0D21-6EBC-77C6-60E44CEC8BCA}"/>
              </a:ext>
            </a:extLst>
          </p:cNvPr>
          <p:cNvSpPr txBox="1"/>
          <p:nvPr/>
        </p:nvSpPr>
        <p:spPr>
          <a:xfrm>
            <a:off x="544680" y="0"/>
            <a:ext cx="875380" cy="215444"/>
          </a:xfrm>
          <a:prstGeom prst="rect">
            <a:avLst/>
          </a:prstGeom>
          <a:noFill/>
        </p:spPr>
        <p:txBody>
          <a:bodyPr wrap="square" rtlCol="0">
            <a:spAutoFit/>
          </a:bodyPr>
          <a:lstStyle/>
          <a:p>
            <a:r>
              <a:rPr lang="en-GB" sz="800" dirty="0">
                <a:latin typeface="+mj-lt"/>
              </a:rPr>
              <a:t>18</a:t>
            </a:r>
          </a:p>
        </p:txBody>
      </p:sp>
    </p:spTree>
    <p:extLst>
      <p:ext uri="{BB962C8B-B14F-4D97-AF65-F5344CB8AC3E}">
        <p14:creationId xmlns:p14="http://schemas.microsoft.com/office/powerpoint/2010/main" val="1716897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Isosceles Triangle 12">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2" name="Picture 2" descr="Image">
            <a:extLst>
              <a:ext uri="{FF2B5EF4-FFF2-40B4-BE49-F238E27FC236}">
                <a16:creationId xmlns:a16="http://schemas.microsoft.com/office/drawing/2014/main" id="{C44E3CFB-59A3-DB44-F130-D61546BBF3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422" t="9091" r="5655" b="1"/>
          <a:stretch>
            <a:fillRect/>
          </a:stretch>
        </p:blipFill>
        <p:spPr bwMode="auto">
          <a:xfrm>
            <a:off x="2315049" y="0"/>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827FCE6-BBD3-9D64-C067-14C5DE30E721}"/>
              </a:ext>
            </a:extLst>
          </p:cNvPr>
          <p:cNvSpPr txBox="1"/>
          <p:nvPr/>
        </p:nvSpPr>
        <p:spPr>
          <a:xfrm>
            <a:off x="-508594" y="2309602"/>
            <a:ext cx="4088190" cy="2369093"/>
          </a:xfrm>
          <a:prstGeom prst="rect">
            <a:avLst/>
          </a:prstGeom>
        </p:spPr>
        <p:txBody>
          <a:bodyPr vert="horz" lIns="91440" tIns="45720" rIns="91440" bIns="45720" rtlCol="0" anchor="b">
            <a:normAutofit/>
          </a:bodyPr>
          <a:lstStyle/>
          <a:p>
            <a:pPr algn="r">
              <a:spcBef>
                <a:spcPct val="0"/>
              </a:spcBef>
              <a:spcAft>
                <a:spcPts val="600"/>
              </a:spcAft>
            </a:pPr>
            <a:r>
              <a:rPr lang="en-US" sz="4800" dirty="0">
                <a:solidFill>
                  <a:schemeClr val="accent1"/>
                </a:solidFill>
                <a:latin typeface="+mj-lt"/>
                <a:ea typeface="+mj-ea"/>
                <a:cs typeface="+mj-cs"/>
              </a:rPr>
              <a:t>Folkestone Pier Closed Down 1940</a:t>
            </a:r>
          </a:p>
        </p:txBody>
      </p:sp>
      <p:cxnSp>
        <p:nvCxnSpPr>
          <p:cNvPr id="20" name="Straight Connector 19">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6"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6"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2026477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7" name="Group 5126">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128" name="Straight Connector 5127">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29" name="Straight Connector 5128">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130"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1"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2" name="Isosceles Triangle 5131">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3"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4"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5"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6" name="Isosceles Triangle 5135">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5137" name="Isosceles Triangle 5136">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68BEC4C6-98CC-F0A4-2DA9-5D36CE3B4724}"/>
              </a:ext>
            </a:extLst>
          </p:cNvPr>
          <p:cNvSpPr>
            <a:spLocks noGrp="1"/>
          </p:cNvSpPr>
          <p:nvPr>
            <p:ph type="title"/>
          </p:nvPr>
        </p:nvSpPr>
        <p:spPr>
          <a:xfrm>
            <a:off x="1600199" y="4571999"/>
            <a:ext cx="7673801" cy="1087656"/>
          </a:xfrm>
        </p:spPr>
        <p:txBody>
          <a:bodyPr vert="horz" lIns="91440" tIns="45720" rIns="91440" bIns="45720" rtlCol="0" anchor="b">
            <a:normAutofit/>
          </a:bodyPr>
          <a:lstStyle/>
          <a:p>
            <a:r>
              <a:rPr lang="en-US" sz="4800" kern="1200" dirty="0">
                <a:solidFill>
                  <a:schemeClr val="accent1"/>
                </a:solidFill>
                <a:latin typeface="+mj-lt"/>
                <a:ea typeface="+mj-ea"/>
                <a:cs typeface="+mj-cs"/>
              </a:rPr>
              <a:t>The Dunkirk Evacuations</a:t>
            </a:r>
          </a:p>
        </p:txBody>
      </p:sp>
      <p:pic>
        <p:nvPicPr>
          <p:cNvPr id="5122" name="Picture 2" descr="How Ramsgate played a crucial role in Operation Dynamo rescuing thousands  of soldiers from Dunkirk in 1940">
            <a:extLst>
              <a:ext uri="{FF2B5EF4-FFF2-40B4-BE49-F238E27FC236}">
                <a16:creationId xmlns:a16="http://schemas.microsoft.com/office/drawing/2014/main" id="{5D215496-59B8-3774-C833-D91BEB2FAB0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60723" y="366142"/>
            <a:ext cx="6204341" cy="42654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D0943D3-FB49-9B7C-1454-9B51FA9E970C}"/>
              </a:ext>
            </a:extLst>
          </p:cNvPr>
          <p:cNvSpPr txBox="1"/>
          <p:nvPr/>
        </p:nvSpPr>
        <p:spPr>
          <a:xfrm>
            <a:off x="1352205" y="4464277"/>
            <a:ext cx="883716" cy="215444"/>
          </a:xfrm>
          <a:prstGeom prst="rect">
            <a:avLst/>
          </a:prstGeom>
          <a:noFill/>
        </p:spPr>
        <p:txBody>
          <a:bodyPr wrap="square" rtlCol="0">
            <a:spAutoFit/>
          </a:bodyPr>
          <a:lstStyle/>
          <a:p>
            <a:r>
              <a:rPr lang="en-GB" sz="800" dirty="0">
                <a:latin typeface="+mj-lt"/>
              </a:rPr>
              <a:t>19</a:t>
            </a:r>
          </a:p>
        </p:txBody>
      </p:sp>
    </p:spTree>
    <p:extLst>
      <p:ext uri="{BB962C8B-B14F-4D97-AF65-F5344CB8AC3E}">
        <p14:creationId xmlns:p14="http://schemas.microsoft.com/office/powerpoint/2010/main" val="142162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6E1F3-BC94-8037-3B92-A4C82ADD625D}"/>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400"/>
              <a:t>Introduction to East Wear Bay</a:t>
            </a:r>
          </a:p>
        </p:txBody>
      </p:sp>
      <p:pic>
        <p:nvPicPr>
          <p:cNvPr id="4" name="Picture 3" descr="Folkestone Harbour | FolkestoneJack's Tracks | Page 2">
            <a:extLst>
              <a:ext uri="{FF2B5EF4-FFF2-40B4-BE49-F238E27FC236}">
                <a16:creationId xmlns:a16="http://schemas.microsoft.com/office/drawing/2014/main" id="{A084A10C-5BDF-E83E-FF3C-BB43A9555351}"/>
              </a:ext>
            </a:extLst>
          </p:cNvPr>
          <p:cNvPicPr>
            <a:picLocks noChangeAspect="1"/>
          </p:cNvPicPr>
          <p:nvPr/>
        </p:nvPicPr>
        <p:blipFill rotWithShape="1">
          <a:blip r:embed="rId3"/>
          <a:srcRect t="19880" r="2" b="14309"/>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a:noFill/>
        </p:spPr>
      </p:pic>
      <p:sp>
        <p:nvSpPr>
          <p:cNvPr id="3" name="TextBox 2">
            <a:extLst>
              <a:ext uri="{FF2B5EF4-FFF2-40B4-BE49-F238E27FC236}">
                <a16:creationId xmlns:a16="http://schemas.microsoft.com/office/drawing/2014/main" id="{C8F9BA40-B7AB-4C5E-1747-E50D65C7091D}"/>
              </a:ext>
            </a:extLst>
          </p:cNvPr>
          <p:cNvSpPr txBox="1"/>
          <p:nvPr/>
        </p:nvSpPr>
        <p:spPr>
          <a:xfrm>
            <a:off x="493459" y="3908080"/>
            <a:ext cx="626165" cy="215444"/>
          </a:xfrm>
          <a:prstGeom prst="rect">
            <a:avLst/>
          </a:prstGeom>
          <a:noFill/>
        </p:spPr>
        <p:txBody>
          <a:bodyPr wrap="square" rtlCol="0">
            <a:spAutoFit/>
          </a:bodyPr>
          <a:lstStyle/>
          <a:p>
            <a:r>
              <a:rPr lang="en-GB" sz="800" dirty="0">
                <a:latin typeface="+mj-lt"/>
              </a:rPr>
              <a:t>2</a:t>
            </a:r>
          </a:p>
        </p:txBody>
      </p:sp>
    </p:spTree>
    <p:extLst>
      <p:ext uri="{BB962C8B-B14F-4D97-AF65-F5344CB8AC3E}">
        <p14:creationId xmlns:p14="http://schemas.microsoft.com/office/powerpoint/2010/main" val="3919836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170" name="Group 6169">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6171" name="Straight Connector 6170">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172" name="Straight Connector 6171">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173"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4"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5" name="Isosceles Triangle 6174">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6"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7"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8"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79" name="Isosceles Triangle 6178">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6180" name="Isosceles Triangle 6179">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F66879A6-58C3-14A8-DA49-D62C1906E6F5}"/>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Copt Point Coastal </a:t>
            </a:r>
            <a:r>
              <a:rPr lang="en-US" sz="5400"/>
              <a:t>Defences</a:t>
            </a:r>
            <a:endParaRPr lang="en-US" sz="5400" dirty="0"/>
          </a:p>
        </p:txBody>
      </p:sp>
      <p:sp>
        <p:nvSpPr>
          <p:cNvPr id="6182" name="Rectangle 6181">
            <a:extLst>
              <a:ext uri="{FF2B5EF4-FFF2-40B4-BE49-F238E27FC236}">
                <a16:creationId xmlns:a16="http://schemas.microsoft.com/office/drawing/2014/main" id="{4F71A406-3CB7-4E4D-B434-24E6AA4F3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177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3" name="Picture 2" descr="World War 2 Pillboxes and Anti-Invasion Defences at Folkestone, Kent,  United Kingdom.">
            <a:extLst>
              <a:ext uri="{FF2B5EF4-FFF2-40B4-BE49-F238E27FC236}">
                <a16:creationId xmlns:a16="http://schemas.microsoft.com/office/drawing/2014/main" id="{86A4E935-DE7E-E09B-0F69-B0F5BDA397D6}"/>
              </a:ext>
            </a:extLst>
          </p:cNvPr>
          <p:cNvPicPr>
            <a:picLocks noChangeAspect="1"/>
          </p:cNvPicPr>
          <p:nvPr/>
        </p:nvPicPr>
        <p:blipFill>
          <a:blip r:embed="rId3"/>
          <a:srcRect t="9829" r="2" b="2"/>
          <a:stretch>
            <a:fillRect/>
          </a:stretch>
        </p:blipFill>
        <p:spPr>
          <a:xfrm>
            <a:off x="20" y="3"/>
            <a:ext cx="6050260" cy="4091667"/>
          </a:xfrm>
          <a:prstGeom prst="rect">
            <a:avLst/>
          </a:prstGeom>
          <a:noFill/>
        </p:spPr>
      </p:pic>
      <p:pic>
        <p:nvPicPr>
          <p:cNvPr id="6146" name="Picture 2" descr="Martello Towers in Kent - Martello Towers">
            <a:extLst>
              <a:ext uri="{FF2B5EF4-FFF2-40B4-BE49-F238E27FC236}">
                <a16:creationId xmlns:a16="http://schemas.microsoft.com/office/drawing/2014/main" id="{F790FFAB-3AAF-6832-7A25-9CBBE6BB96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583" r="2" b="13884"/>
          <a:stretch>
            <a:fillRect/>
          </a:stretch>
        </p:blipFill>
        <p:spPr bwMode="auto">
          <a:xfrm>
            <a:off x="6141719" y="-683"/>
            <a:ext cx="6050280" cy="4092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73832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Isosceles Triangle 12">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3" name="Picture 2" descr="A Princess At War: Queen Elizabeth II During World War II | The National  WWII Museum | New Orleans">
            <a:extLst>
              <a:ext uri="{FF2B5EF4-FFF2-40B4-BE49-F238E27FC236}">
                <a16:creationId xmlns:a16="http://schemas.microsoft.com/office/drawing/2014/main" id="{88640E12-0275-C275-16B1-188E93978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598" r="21766" b="9091"/>
          <a:stretch>
            <a:fillRect/>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6DFC0F-B3B1-C0BF-C290-BF85561A743C}"/>
              </a:ext>
            </a:extLst>
          </p:cNvPr>
          <p:cNvSpPr>
            <a:spLocks noGrp="1"/>
          </p:cNvSpPr>
          <p:nvPr>
            <p:ph type="title"/>
          </p:nvPr>
        </p:nvSpPr>
        <p:spPr>
          <a:xfrm>
            <a:off x="5380563" y="1678665"/>
            <a:ext cx="3887839" cy="2372168"/>
          </a:xfrm>
        </p:spPr>
        <p:txBody>
          <a:bodyPr vert="horz" lIns="91440" tIns="45720" rIns="91440" bIns="45720" rtlCol="0" anchor="b">
            <a:normAutofit/>
          </a:bodyPr>
          <a:lstStyle/>
          <a:p>
            <a:pPr algn="r">
              <a:lnSpc>
                <a:spcPct val="90000"/>
              </a:lnSpc>
            </a:pPr>
            <a:r>
              <a:rPr lang="en-US" sz="5400"/>
              <a:t>Women in World War II</a:t>
            </a:r>
          </a:p>
        </p:txBody>
      </p:sp>
    </p:spTree>
    <p:extLst>
      <p:ext uri="{BB962C8B-B14F-4D97-AF65-F5344CB8AC3E}">
        <p14:creationId xmlns:p14="http://schemas.microsoft.com/office/powerpoint/2010/main" val="1245721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54BAA-4350-EA10-D4D7-1AD1144B8BBA}"/>
              </a:ext>
            </a:extLst>
          </p:cNvPr>
          <p:cNvSpPr>
            <a:spLocks noGrp="1"/>
          </p:cNvSpPr>
          <p:nvPr>
            <p:ph type="title"/>
          </p:nvPr>
        </p:nvSpPr>
        <p:spPr/>
        <p:txBody>
          <a:bodyPr/>
          <a:lstStyle/>
          <a:p>
            <a:r>
              <a:rPr lang="en-GB"/>
              <a:t>Cross Channel Travel</a:t>
            </a:r>
            <a:endParaRPr lang="en-GB" dirty="0"/>
          </a:p>
        </p:txBody>
      </p:sp>
      <p:sp>
        <p:nvSpPr>
          <p:cNvPr id="3" name="TextBox 2">
            <a:extLst>
              <a:ext uri="{FF2B5EF4-FFF2-40B4-BE49-F238E27FC236}">
                <a16:creationId xmlns:a16="http://schemas.microsoft.com/office/drawing/2014/main" id="{70D79EE7-8356-1903-C874-90AB874FF099}"/>
              </a:ext>
            </a:extLst>
          </p:cNvPr>
          <p:cNvSpPr txBox="1"/>
          <p:nvPr/>
        </p:nvSpPr>
        <p:spPr>
          <a:xfrm>
            <a:off x="477078" y="6191694"/>
            <a:ext cx="993913" cy="215444"/>
          </a:xfrm>
          <a:prstGeom prst="rect">
            <a:avLst/>
          </a:prstGeom>
          <a:noFill/>
        </p:spPr>
        <p:txBody>
          <a:bodyPr wrap="square" rtlCol="0">
            <a:spAutoFit/>
          </a:bodyPr>
          <a:lstStyle/>
          <a:p>
            <a:r>
              <a:rPr lang="en-GB" sz="800" dirty="0">
                <a:latin typeface="+mj-lt"/>
              </a:rPr>
              <a:t>21</a:t>
            </a:r>
          </a:p>
        </p:txBody>
      </p:sp>
      <p:pic>
        <p:nvPicPr>
          <p:cNvPr id="6" name="Picture 5" descr="A boat in the water&#10;&#10;AI-generated content may be incorrect.">
            <a:extLst>
              <a:ext uri="{FF2B5EF4-FFF2-40B4-BE49-F238E27FC236}">
                <a16:creationId xmlns:a16="http://schemas.microsoft.com/office/drawing/2014/main" id="{F9FB0714-3E67-C2AA-04B9-D23ACAEF46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676" y="1808538"/>
            <a:ext cx="8596668" cy="4598600"/>
          </a:xfrm>
          <a:prstGeom prst="rect">
            <a:avLst/>
          </a:prstGeom>
        </p:spPr>
      </p:pic>
    </p:spTree>
    <p:extLst>
      <p:ext uri="{BB962C8B-B14F-4D97-AF65-F5344CB8AC3E}">
        <p14:creationId xmlns:p14="http://schemas.microsoft.com/office/powerpoint/2010/main" val="3437165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Isosceles Triangle 12">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898E18B8-833C-19F4-3EB3-4C707B3CA7EC}"/>
              </a:ext>
            </a:extLst>
          </p:cNvPr>
          <p:cNvSpPr>
            <a:spLocks noGrp="1"/>
          </p:cNvSpPr>
          <p:nvPr>
            <p:ph type="title"/>
          </p:nvPr>
        </p:nvSpPr>
        <p:spPr>
          <a:xfrm>
            <a:off x="985969" y="4473227"/>
            <a:ext cx="8288032" cy="1096648"/>
          </a:xfrm>
        </p:spPr>
        <p:txBody>
          <a:bodyPr vert="horz" lIns="91440" tIns="45720" rIns="91440" bIns="45720" rtlCol="0" anchor="b">
            <a:normAutofit/>
          </a:bodyPr>
          <a:lstStyle/>
          <a:p>
            <a:r>
              <a:rPr lang="en-US" sz="4400"/>
              <a:t>Demolition of Victoria Pier 1952</a:t>
            </a:r>
          </a:p>
        </p:txBody>
      </p:sp>
      <p:pic>
        <p:nvPicPr>
          <p:cNvPr id="3" name="Picture 2">
            <a:extLst>
              <a:ext uri="{FF2B5EF4-FFF2-40B4-BE49-F238E27FC236}">
                <a16:creationId xmlns:a16="http://schemas.microsoft.com/office/drawing/2014/main" id="{7392B19E-E681-323F-450D-CF35DC5CFC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9950" b="11179"/>
          <a:stretch>
            <a:fillRect/>
          </a:stretch>
        </p:blipFill>
        <p:spPr bwMode="auto">
          <a:xfrm>
            <a:off x="985968" y="609600"/>
            <a:ext cx="8288033" cy="3635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780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232" name="Group 8231">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233" name="Straight Connector 8232">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8234" name="Straight Connector 8233">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8235"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36"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37" name="Isosceles Triangle 8236">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38"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39"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40"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41" name="Isosceles Triangle 8240">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42" name="Isosceles Triangle 8241">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1026" name="Picture 2" descr="undefined">
            <a:extLst>
              <a:ext uri="{FF2B5EF4-FFF2-40B4-BE49-F238E27FC236}">
                <a16:creationId xmlns:a16="http://schemas.microsoft.com/office/drawing/2014/main" id="{F6171BC8-C0AF-B160-5FD4-A9A97E987B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091" t="1413" r="-1" b="35628"/>
          <a:stretch>
            <a:fillRect/>
          </a:stretch>
        </p:blipFill>
        <p:spPr bwMode="auto">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15B58CA-3B35-C3F8-2C57-699C8189FA0C}"/>
              </a:ext>
            </a:extLst>
          </p:cNvPr>
          <p:cNvSpPr>
            <a:spLocks noGrp="1"/>
          </p:cNvSpPr>
          <p:nvPr>
            <p:ph type="title"/>
          </p:nvPr>
        </p:nvSpPr>
        <p:spPr>
          <a:xfrm>
            <a:off x="668867" y="1678666"/>
            <a:ext cx="4088190" cy="2369093"/>
          </a:xfrm>
        </p:spPr>
        <p:txBody>
          <a:bodyPr vert="horz" lIns="91440" tIns="45720" rIns="91440" bIns="45720" rtlCol="0" anchor="b">
            <a:normAutofit/>
          </a:bodyPr>
          <a:lstStyle/>
          <a:p>
            <a:pPr algn="r"/>
            <a:r>
              <a:rPr lang="en-US" sz="4800"/>
              <a:t>Queen Elizabeth II</a:t>
            </a:r>
          </a:p>
        </p:txBody>
      </p:sp>
      <p:sp>
        <p:nvSpPr>
          <p:cNvPr id="3" name="TextBox 2">
            <a:extLst>
              <a:ext uri="{FF2B5EF4-FFF2-40B4-BE49-F238E27FC236}">
                <a16:creationId xmlns:a16="http://schemas.microsoft.com/office/drawing/2014/main" id="{3478AD1F-D05D-92E9-502F-599B074120FA}"/>
              </a:ext>
            </a:extLst>
          </p:cNvPr>
          <p:cNvSpPr txBox="1"/>
          <p:nvPr/>
        </p:nvSpPr>
        <p:spPr>
          <a:xfrm>
            <a:off x="284143" y="6642168"/>
            <a:ext cx="4079721" cy="1096901"/>
          </a:xfrm>
          <a:prstGeom prst="rect">
            <a:avLst/>
          </a:prstGeom>
        </p:spPr>
        <p:txBody>
          <a:bodyPr vert="horz" lIns="91440" tIns="45720" rIns="91440" bIns="45720" rtlCol="0" anchor="t">
            <a:normAutofit/>
          </a:bodyPr>
          <a:lstStyle/>
          <a:p>
            <a:pPr algn="r">
              <a:spcBef>
                <a:spcPts val="1000"/>
              </a:spcBef>
              <a:buClr>
                <a:schemeClr val="accent1"/>
              </a:buClr>
              <a:buSzPct val="80000"/>
            </a:pPr>
            <a:r>
              <a:rPr lang="en-US" sz="800" dirty="0">
                <a:latin typeface="+mj-lt"/>
              </a:rPr>
              <a:t>22</a:t>
            </a:r>
          </a:p>
        </p:txBody>
      </p:sp>
      <p:cxnSp>
        <p:nvCxnSpPr>
          <p:cNvPr id="8244" name="Straight Connector 8243">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8246" name="Straight Connector 8245">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8248"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50"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52"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54"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24"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57"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8259"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47676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Isosceles Triangle 12">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C20275C5-AADB-1ADE-B9CE-9FE75AEEE3E3}"/>
              </a:ext>
            </a:extLst>
          </p:cNvPr>
          <p:cNvSpPr>
            <a:spLocks noGrp="1"/>
          </p:cNvSpPr>
          <p:nvPr>
            <p:ph type="title"/>
          </p:nvPr>
        </p:nvSpPr>
        <p:spPr>
          <a:xfrm>
            <a:off x="6094856" y="1261331"/>
            <a:ext cx="3179146" cy="2786430"/>
          </a:xfrm>
        </p:spPr>
        <p:txBody>
          <a:bodyPr vert="horz" lIns="91440" tIns="45720" rIns="91440" bIns="45720" rtlCol="0" anchor="b">
            <a:normAutofit/>
          </a:bodyPr>
          <a:lstStyle/>
          <a:p>
            <a:pPr algn="r">
              <a:lnSpc>
                <a:spcPct val="90000"/>
              </a:lnSpc>
            </a:pPr>
            <a:r>
              <a:rPr lang="en-US" sz="3800"/>
              <a:t>Excavation Site Closed and Backfilled 1957</a:t>
            </a:r>
          </a:p>
        </p:txBody>
      </p:sp>
      <p:pic>
        <p:nvPicPr>
          <p:cNvPr id="3" name="Picture 2" descr="East Wear Bay | canterburytrust">
            <a:extLst>
              <a:ext uri="{FF2B5EF4-FFF2-40B4-BE49-F238E27FC236}">
                <a16:creationId xmlns:a16="http://schemas.microsoft.com/office/drawing/2014/main" id="{8B97E6F5-7225-0C53-1692-BF7515AB62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073" r="2857" b="-2"/>
          <a:stretch>
            <a:fillRect/>
          </a:stretch>
        </p:blipFill>
        <p:spPr bwMode="auto">
          <a:xfrm>
            <a:off x="888603" y="1261330"/>
            <a:ext cx="4973212" cy="4335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043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23" name="Group 9222">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224" name="Straight Connector 9223">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225" name="Straight Connector 9224">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9226"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27"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28" name="Isosceles Triangle 9227">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29"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30"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31"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32" name="Isosceles Triangle 9231">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9233" name="Isosceles Triangle 9232">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9218" name="Picture 2" descr="Margaret Thatcher - Quotes, Death &amp; Life">
            <a:extLst>
              <a:ext uri="{FF2B5EF4-FFF2-40B4-BE49-F238E27FC236}">
                <a16:creationId xmlns:a16="http://schemas.microsoft.com/office/drawing/2014/main" id="{8964D8AC-211C-B1C6-176B-8DCC5303112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45" r="10442" b="9093"/>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3500F7-0936-7972-D5E2-A910165A8A6F}"/>
              </a:ext>
            </a:extLst>
          </p:cNvPr>
          <p:cNvSpPr>
            <a:spLocks noGrp="1"/>
          </p:cNvSpPr>
          <p:nvPr>
            <p:ph type="title"/>
          </p:nvPr>
        </p:nvSpPr>
        <p:spPr>
          <a:xfrm>
            <a:off x="5380563" y="1678665"/>
            <a:ext cx="3887839" cy="2372168"/>
          </a:xfrm>
        </p:spPr>
        <p:txBody>
          <a:bodyPr vert="horz" lIns="91440" tIns="45720" rIns="91440" bIns="45720" rtlCol="0" anchor="b">
            <a:normAutofit/>
          </a:bodyPr>
          <a:lstStyle/>
          <a:p>
            <a:pPr algn="r"/>
            <a:r>
              <a:rPr lang="en-US" sz="5400" dirty="0"/>
              <a:t>Margeret Thatcher</a:t>
            </a:r>
          </a:p>
        </p:txBody>
      </p:sp>
      <p:sp>
        <p:nvSpPr>
          <p:cNvPr id="3" name="TextBox 2">
            <a:extLst>
              <a:ext uri="{FF2B5EF4-FFF2-40B4-BE49-F238E27FC236}">
                <a16:creationId xmlns:a16="http://schemas.microsoft.com/office/drawing/2014/main" id="{37A31E50-A288-B5D4-7E3B-515A02CD21FF}"/>
              </a:ext>
            </a:extLst>
          </p:cNvPr>
          <p:cNvSpPr txBox="1"/>
          <p:nvPr/>
        </p:nvSpPr>
        <p:spPr>
          <a:xfrm>
            <a:off x="588010" y="19878"/>
            <a:ext cx="974034" cy="215444"/>
          </a:xfrm>
          <a:prstGeom prst="rect">
            <a:avLst/>
          </a:prstGeom>
          <a:noFill/>
        </p:spPr>
        <p:txBody>
          <a:bodyPr wrap="square" rtlCol="0">
            <a:spAutoFit/>
          </a:bodyPr>
          <a:lstStyle/>
          <a:p>
            <a:r>
              <a:rPr lang="en-GB" sz="800" dirty="0">
                <a:latin typeface="+mj-lt"/>
              </a:rPr>
              <a:t>23</a:t>
            </a:r>
          </a:p>
        </p:txBody>
      </p:sp>
    </p:spTree>
    <p:extLst>
      <p:ext uri="{BB962C8B-B14F-4D97-AF65-F5344CB8AC3E}">
        <p14:creationId xmlns:p14="http://schemas.microsoft.com/office/powerpoint/2010/main" val="671119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Isosceles Triangle 12">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Isosceles Triangle 17">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3" name="Picture 2" descr="11th hour for Folkestone Harbour line | Behind The Water Tower">
            <a:extLst>
              <a:ext uri="{FF2B5EF4-FFF2-40B4-BE49-F238E27FC236}">
                <a16:creationId xmlns:a16="http://schemas.microsoft.com/office/drawing/2014/main" id="{F3EEF264-10AD-DBDA-BB38-2AE5FB5D65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5770" b="8726"/>
          <a:stretch>
            <a:fillRect/>
          </a:stretch>
        </p:blipFill>
        <p:spPr bwMode="auto">
          <a:xfrm>
            <a:off x="1"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0" name="Isosceles Triangle 19">
            <a:extLst>
              <a:ext uri="{FF2B5EF4-FFF2-40B4-BE49-F238E27FC236}">
                <a16:creationId xmlns:a16="http://schemas.microsoft.com/office/drawing/2014/main" id="{3559A5F2-8BE0-4998-A1E4-1B145465A9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2" name="Parallelogram 21">
            <a:extLst>
              <a:ext uri="{FF2B5EF4-FFF2-40B4-BE49-F238E27FC236}">
                <a16:creationId xmlns:a16="http://schemas.microsoft.com/office/drawing/2014/main" id="{3A6596D4-D53C-424F-9F16-CC8686C079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4541" y="0"/>
            <a:ext cx="7315200" cy="6858000"/>
          </a:xfrm>
          <a:prstGeom prst="parallelogram">
            <a:avLst>
              <a:gd name="adj" fmla="val 14937"/>
            </a:avLst>
          </a:prstGeom>
          <a:solidFill>
            <a:schemeClr val="tx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81BB890B-70D4-42FE-A599-6AEF1A42D9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3842D646-B58C-43C8-8152-01BC782B72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9772CABD-4211-42AA-B349-D4002E52F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Rectangle 25">
            <a:extLst>
              <a:ext uri="{FF2B5EF4-FFF2-40B4-BE49-F238E27FC236}">
                <a16:creationId xmlns:a16="http://schemas.microsoft.com/office/drawing/2014/main" id="{BBD91630-4DBA-4294-8016-FEB5C3B0C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Isosceles Triangle 31">
            <a:extLst>
              <a:ext uri="{FF2B5EF4-FFF2-40B4-BE49-F238E27FC236}">
                <a16:creationId xmlns:a16="http://schemas.microsoft.com/office/drawing/2014/main" id="{E67D1587-504D-41BC-9D48-B61257BFBC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0574846F-D777-0B3B-8BD4-8F83993280EA}"/>
              </a:ext>
            </a:extLst>
          </p:cNvPr>
          <p:cNvSpPr>
            <a:spLocks noGrp="1"/>
          </p:cNvSpPr>
          <p:nvPr>
            <p:ph type="title"/>
          </p:nvPr>
        </p:nvSpPr>
        <p:spPr>
          <a:xfrm>
            <a:off x="4704200" y="1678665"/>
            <a:ext cx="4569803" cy="2369131"/>
          </a:xfrm>
        </p:spPr>
        <p:txBody>
          <a:bodyPr vert="horz" lIns="91440" tIns="45720" rIns="91440" bIns="45720" rtlCol="0" anchor="b">
            <a:normAutofit/>
          </a:bodyPr>
          <a:lstStyle/>
          <a:p>
            <a:pPr algn="r">
              <a:lnSpc>
                <a:spcPct val="90000"/>
              </a:lnSpc>
            </a:pPr>
            <a:r>
              <a:rPr lang="en-US" sz="3800"/>
              <a:t>Folkestone Harbour and Ferry Company Sold 1980</a:t>
            </a:r>
          </a:p>
        </p:txBody>
      </p:sp>
      <p:sp>
        <p:nvSpPr>
          <p:cNvPr id="34" name="Rectangle 27">
            <a:extLst>
              <a:ext uri="{FF2B5EF4-FFF2-40B4-BE49-F238E27FC236}">
                <a16:creationId xmlns:a16="http://schemas.microsoft.com/office/drawing/2014/main" id="{8765DD1A-F044-4DE7-8A9B-7C30DC85A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6" name="Rectangle 28">
            <a:extLst>
              <a:ext uri="{FF2B5EF4-FFF2-40B4-BE49-F238E27FC236}">
                <a16:creationId xmlns:a16="http://schemas.microsoft.com/office/drawing/2014/main" id="{2FE2170D-72D6-48A8-8E9A-BFF3BF03D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8" name="Rectangle 29">
            <a:extLst>
              <a:ext uri="{FF2B5EF4-FFF2-40B4-BE49-F238E27FC236}">
                <a16:creationId xmlns:a16="http://schemas.microsoft.com/office/drawing/2014/main" id="{01D19436-094D-463D-AFEA-870FDBD03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0" name="Isosceles Triangle 39">
            <a:extLst>
              <a:ext uri="{FF2B5EF4-FFF2-40B4-BE49-F238E27FC236}">
                <a16:creationId xmlns:a16="http://schemas.microsoft.com/office/drawing/2014/main" id="{9A2DE6E0-967C-4C58-8558-EC08F1138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3463020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 name="Isosceles Triangle 20">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2" name="Isosceles Triangle 21">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36DA4BE8-FFBB-6FAE-E281-1286BEFF1708}"/>
              </a:ext>
            </a:extLst>
          </p:cNvPr>
          <p:cNvSpPr>
            <a:spLocks noGrp="1"/>
          </p:cNvSpPr>
          <p:nvPr>
            <p:ph type="title"/>
          </p:nvPr>
        </p:nvSpPr>
        <p:spPr>
          <a:xfrm>
            <a:off x="5380563" y="2404534"/>
            <a:ext cx="3893439" cy="1646302"/>
          </a:xfrm>
        </p:spPr>
        <p:txBody>
          <a:bodyPr vert="horz" lIns="91440" tIns="45720" rIns="91440" bIns="45720" rtlCol="0" anchor="b">
            <a:normAutofit/>
          </a:bodyPr>
          <a:lstStyle/>
          <a:p>
            <a:pPr algn="r">
              <a:lnSpc>
                <a:spcPct val="90000"/>
              </a:lnSpc>
            </a:pPr>
            <a:r>
              <a:rPr lang="en-US" sz="3400" dirty="0"/>
              <a:t>East Wear Bay Villa Re-Excavated</a:t>
            </a:r>
          </a:p>
        </p:txBody>
      </p:sp>
      <p:pic>
        <p:nvPicPr>
          <p:cNvPr id="7" name="Picture 6" descr="A group of people working on a construction site&#10;&#10;Description automatically generated">
            <a:extLst>
              <a:ext uri="{FF2B5EF4-FFF2-40B4-BE49-F238E27FC236}">
                <a16:creationId xmlns:a16="http://schemas.microsoft.com/office/drawing/2014/main" id="{6D81D489-B8A1-45BE-79C8-4A8C9FED677D}"/>
              </a:ext>
            </a:extLst>
          </p:cNvPr>
          <p:cNvPicPr>
            <a:picLocks noChangeAspect="1"/>
          </p:cNvPicPr>
          <p:nvPr/>
        </p:nvPicPr>
        <p:blipFill rotWithShape="1">
          <a:blip r:embed="rId3">
            <a:extLst>
              <a:ext uri="{28A0092B-C50C-407E-A947-70E740481C1C}">
                <a14:useLocalDpi xmlns:a14="http://schemas.microsoft.com/office/drawing/2010/main" val="0"/>
              </a:ext>
            </a:extLst>
          </a:blip>
          <a:srcRect t="6473" r="2" b="3214"/>
          <a:stretch/>
        </p:blipFill>
        <p:spPr>
          <a:xfrm>
            <a:off x="332680" y="-1"/>
            <a:ext cx="5062280" cy="3429000"/>
          </a:xfrm>
          <a:custGeom>
            <a:avLst/>
            <a:gdLst/>
            <a:ahLst/>
            <a:cxnLst/>
            <a:rect l="l" t="t" r="r" b="b"/>
            <a:pathLst>
              <a:path w="5062280" h="3429000">
                <a:moveTo>
                  <a:pt x="509916" y="0"/>
                </a:moveTo>
                <a:lnTo>
                  <a:pt x="5062280" y="0"/>
                </a:lnTo>
                <a:lnTo>
                  <a:pt x="5062280" y="21851"/>
                </a:lnTo>
                <a:lnTo>
                  <a:pt x="4549416" y="3429000"/>
                </a:lnTo>
                <a:lnTo>
                  <a:pt x="0" y="3429000"/>
                </a:lnTo>
                <a:close/>
              </a:path>
            </a:pathLst>
          </a:custGeom>
        </p:spPr>
      </p:pic>
      <p:pic>
        <p:nvPicPr>
          <p:cNvPr id="5" name="Picture 4" descr="A person working in a stone pit&#10;&#10;Description automatically generated">
            <a:extLst>
              <a:ext uri="{FF2B5EF4-FFF2-40B4-BE49-F238E27FC236}">
                <a16:creationId xmlns:a16="http://schemas.microsoft.com/office/drawing/2014/main" id="{9D0DDC7A-56CD-28B7-F7CC-60BBC825B66D}"/>
              </a:ext>
            </a:extLst>
          </p:cNvPr>
          <p:cNvPicPr>
            <a:picLocks noChangeAspect="1"/>
          </p:cNvPicPr>
          <p:nvPr/>
        </p:nvPicPr>
        <p:blipFill rotWithShape="1">
          <a:blip r:embed="rId4">
            <a:extLst>
              <a:ext uri="{28A0092B-C50C-407E-A947-70E740481C1C}">
                <a14:useLocalDpi xmlns:a14="http://schemas.microsoft.com/office/drawing/2010/main" val="0"/>
              </a:ext>
            </a:extLst>
          </a:blip>
          <a:srcRect t="28120" b="23943"/>
          <a:stretch/>
        </p:blipFill>
        <p:spPr>
          <a:xfrm>
            <a:off x="20" y="3428999"/>
            <a:ext cx="4882076" cy="3429001"/>
          </a:xfrm>
          <a:custGeom>
            <a:avLst/>
            <a:gdLst/>
            <a:ahLst/>
            <a:cxnLst/>
            <a:rect l="l" t="t" r="r" b="b"/>
            <a:pathLst>
              <a:path w="4882096" h="3429001">
                <a:moveTo>
                  <a:pt x="332680" y="0"/>
                </a:moveTo>
                <a:lnTo>
                  <a:pt x="4882096" y="0"/>
                </a:lnTo>
                <a:lnTo>
                  <a:pt x="4365943" y="3429001"/>
                </a:lnTo>
                <a:lnTo>
                  <a:pt x="0" y="3429001"/>
                </a:lnTo>
                <a:lnTo>
                  <a:pt x="0" y="2237155"/>
                </a:lnTo>
                <a:close/>
              </a:path>
            </a:pathLst>
          </a:custGeom>
        </p:spPr>
      </p:pic>
      <p:cxnSp>
        <p:nvCxnSpPr>
          <p:cNvPr id="24" name="Straight Connector 23">
            <a:extLst>
              <a:ext uri="{FF2B5EF4-FFF2-40B4-BE49-F238E27FC236}">
                <a16:creationId xmlns:a16="http://schemas.microsoft.com/office/drawing/2014/main" id="{2EC607CC-319E-425D-8A0C-EC6E84F6C3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2012" y="3433493"/>
            <a:ext cx="45494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4DD4893-DAD8-F003-E279-2C87F18914AD}"/>
              </a:ext>
            </a:extLst>
          </p:cNvPr>
          <p:cNvSpPr txBox="1"/>
          <p:nvPr/>
        </p:nvSpPr>
        <p:spPr>
          <a:xfrm>
            <a:off x="545008" y="8987"/>
            <a:ext cx="566531" cy="215444"/>
          </a:xfrm>
          <a:prstGeom prst="rect">
            <a:avLst/>
          </a:prstGeom>
          <a:noFill/>
        </p:spPr>
        <p:txBody>
          <a:bodyPr wrap="square" rtlCol="0">
            <a:spAutoFit/>
          </a:bodyPr>
          <a:lstStyle/>
          <a:p>
            <a:r>
              <a:rPr lang="en-GB" sz="800" dirty="0">
                <a:latin typeface="+mj-lt"/>
              </a:rPr>
              <a:t>24</a:t>
            </a:r>
          </a:p>
        </p:txBody>
      </p:sp>
      <p:sp>
        <p:nvSpPr>
          <p:cNvPr id="4" name="TextBox 3">
            <a:extLst>
              <a:ext uri="{FF2B5EF4-FFF2-40B4-BE49-F238E27FC236}">
                <a16:creationId xmlns:a16="http://schemas.microsoft.com/office/drawing/2014/main" id="{48FF8E5A-059A-BA71-8BB6-3FEE168434FB}"/>
              </a:ext>
            </a:extLst>
          </p:cNvPr>
          <p:cNvSpPr txBox="1"/>
          <p:nvPr/>
        </p:nvSpPr>
        <p:spPr>
          <a:xfrm>
            <a:off x="38342" y="3465969"/>
            <a:ext cx="293670" cy="215444"/>
          </a:xfrm>
          <a:prstGeom prst="rect">
            <a:avLst/>
          </a:prstGeom>
          <a:noFill/>
        </p:spPr>
        <p:txBody>
          <a:bodyPr wrap="none" rtlCol="0">
            <a:spAutoFit/>
          </a:bodyPr>
          <a:lstStyle/>
          <a:p>
            <a:r>
              <a:rPr lang="en-GB" sz="800" dirty="0">
                <a:latin typeface="+mj-lt"/>
              </a:rPr>
              <a:t>25</a:t>
            </a:r>
          </a:p>
        </p:txBody>
      </p:sp>
    </p:spTree>
    <p:extLst>
      <p:ext uri="{BB962C8B-B14F-4D97-AF65-F5344CB8AC3E}">
        <p14:creationId xmlns:p14="http://schemas.microsoft.com/office/powerpoint/2010/main" val="1484616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35" name="Group 1034">
            <a:extLst>
              <a:ext uri="{FF2B5EF4-FFF2-40B4-BE49-F238E27FC236}">
                <a16:creationId xmlns:a16="http://schemas.microsoft.com/office/drawing/2014/main" id="{EBE86EA4-C4F1-4465-B306-7A2BC228592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36" name="Straight Connector 1035">
              <a:extLst>
                <a:ext uri="{FF2B5EF4-FFF2-40B4-BE49-F238E27FC236}">
                  <a16:creationId xmlns:a16="http://schemas.microsoft.com/office/drawing/2014/main" id="{A8279268-DB29-43BE-B57C-14977EACFDA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37" name="Straight Connector 1036">
              <a:extLst>
                <a:ext uri="{FF2B5EF4-FFF2-40B4-BE49-F238E27FC236}">
                  <a16:creationId xmlns:a16="http://schemas.microsoft.com/office/drawing/2014/main" id="{C8FA53C0-C1EF-4611-BAB3-65EEB16AA30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38" name="Rectangle 23">
              <a:extLst>
                <a:ext uri="{FF2B5EF4-FFF2-40B4-BE49-F238E27FC236}">
                  <a16:creationId xmlns:a16="http://schemas.microsoft.com/office/drawing/2014/main" id="{81CDACFC-DD8A-4CC0-B7FC-6030FC3536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39" name="Rectangle 25">
              <a:extLst>
                <a:ext uri="{FF2B5EF4-FFF2-40B4-BE49-F238E27FC236}">
                  <a16:creationId xmlns:a16="http://schemas.microsoft.com/office/drawing/2014/main" id="{0269F267-73D4-4CC3-BEC7-73335654DE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0" name="Isosceles Triangle 1039">
              <a:extLst>
                <a:ext uri="{FF2B5EF4-FFF2-40B4-BE49-F238E27FC236}">
                  <a16:creationId xmlns:a16="http://schemas.microsoft.com/office/drawing/2014/main" id="{DC48F13D-B2D7-4EB8-9CA7-59243637C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1" name="Rectangle 27">
              <a:extLst>
                <a:ext uri="{FF2B5EF4-FFF2-40B4-BE49-F238E27FC236}">
                  <a16:creationId xmlns:a16="http://schemas.microsoft.com/office/drawing/2014/main" id="{A82405B3-5A67-4DA2-8EDA-7AB65A8B4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2" name="Rectangle 28">
              <a:extLst>
                <a:ext uri="{FF2B5EF4-FFF2-40B4-BE49-F238E27FC236}">
                  <a16:creationId xmlns:a16="http://schemas.microsoft.com/office/drawing/2014/main" id="{7508BC7B-3BD2-4D96-A46E-82988222AC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3" name="Rectangle 29">
              <a:extLst>
                <a:ext uri="{FF2B5EF4-FFF2-40B4-BE49-F238E27FC236}">
                  <a16:creationId xmlns:a16="http://schemas.microsoft.com/office/drawing/2014/main" id="{4298D07C-2287-4B93-9041-935144DE1B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4" name="Isosceles Triangle 1043">
              <a:extLst>
                <a:ext uri="{FF2B5EF4-FFF2-40B4-BE49-F238E27FC236}">
                  <a16:creationId xmlns:a16="http://schemas.microsoft.com/office/drawing/2014/main" id="{0F6BC886-C125-4903-8C2A-6FB687400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45" name="Isosceles Triangle 1044">
              <a:extLst>
                <a:ext uri="{FF2B5EF4-FFF2-40B4-BE49-F238E27FC236}">
                  <a16:creationId xmlns:a16="http://schemas.microsoft.com/office/drawing/2014/main" id="{C9D0B38F-2E02-4E85-99EE-73595E7C89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1047" name="Rectangle 1046">
            <a:extLst>
              <a:ext uri="{FF2B5EF4-FFF2-40B4-BE49-F238E27FC236}">
                <a16:creationId xmlns:a16="http://schemas.microsoft.com/office/drawing/2014/main" id="{BD11ECC6-8551-4768-8DFD-CD41AF420A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001"/>
            <a:ext cx="12192000" cy="228599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049" name="Group 1048">
            <a:extLst>
              <a:ext uri="{FF2B5EF4-FFF2-40B4-BE49-F238E27FC236}">
                <a16:creationId xmlns:a16="http://schemas.microsoft.com/office/drawing/2014/main" id="{93657592-CA60-4F45-B1A0-88AA7724208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25267" y="-8467"/>
            <a:ext cx="4766733" cy="6866467"/>
            <a:chOff x="7425267" y="-8467"/>
            <a:chExt cx="4766733" cy="6866467"/>
          </a:xfrm>
        </p:grpSpPr>
        <p:cxnSp>
          <p:nvCxnSpPr>
            <p:cNvPr id="1050" name="Straight Connector 1049">
              <a:extLst>
                <a:ext uri="{FF2B5EF4-FFF2-40B4-BE49-F238E27FC236}">
                  <a16:creationId xmlns:a16="http://schemas.microsoft.com/office/drawing/2014/main" id="{6F47E2B4-7DA9-4312-A1F0-C48388B236A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0196547" y="4572001"/>
              <a:ext cx="393665" cy="2285999"/>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051" name="Straight Connector 1050">
              <a:extLst>
                <a:ext uri="{FF2B5EF4-FFF2-40B4-BE49-F238E27FC236}">
                  <a16:creationId xmlns:a16="http://schemas.microsoft.com/office/drawing/2014/main" id="{35B274F7-039F-4BFC-AA98-B51B1D6CB69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7425267" y="4572001"/>
              <a:ext cx="3383073" cy="2285999"/>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052" name="Rectangle 23">
              <a:extLst>
                <a:ext uri="{FF2B5EF4-FFF2-40B4-BE49-F238E27FC236}">
                  <a16:creationId xmlns:a16="http://schemas.microsoft.com/office/drawing/2014/main" id="{11A31103-C703-46C9-9D26-497A1ACD5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3" name="Rectangle 25">
              <a:extLst>
                <a:ext uri="{FF2B5EF4-FFF2-40B4-BE49-F238E27FC236}">
                  <a16:creationId xmlns:a16="http://schemas.microsoft.com/office/drawing/2014/main" id="{382F955F-FC22-44B8-BDCF-B77580323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4" name="Isosceles Triangle 1053">
              <a:extLst>
                <a:ext uri="{FF2B5EF4-FFF2-40B4-BE49-F238E27FC236}">
                  <a16:creationId xmlns:a16="http://schemas.microsoft.com/office/drawing/2014/main" id="{1F567692-F087-479A-8931-BD2869C3E4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5" name="Rectangle 27">
              <a:extLst>
                <a:ext uri="{FF2B5EF4-FFF2-40B4-BE49-F238E27FC236}">
                  <a16:creationId xmlns:a16="http://schemas.microsoft.com/office/drawing/2014/main" id="{49B3E4CD-0738-4B9D-A14F-1E8694DDF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6" name="Rectangle 28">
              <a:extLst>
                <a:ext uri="{FF2B5EF4-FFF2-40B4-BE49-F238E27FC236}">
                  <a16:creationId xmlns:a16="http://schemas.microsoft.com/office/drawing/2014/main" id="{4753B851-AD90-4CCD-85D0-65AA6567DF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7" name="Rectangle 29">
              <a:extLst>
                <a:ext uri="{FF2B5EF4-FFF2-40B4-BE49-F238E27FC236}">
                  <a16:creationId xmlns:a16="http://schemas.microsoft.com/office/drawing/2014/main" id="{EBF14868-A190-4E21-9522-8977C474C9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058" name="Isosceles Triangle 1057">
              <a:extLst>
                <a:ext uri="{FF2B5EF4-FFF2-40B4-BE49-F238E27FC236}">
                  <a16:creationId xmlns:a16="http://schemas.microsoft.com/office/drawing/2014/main" id="{BCBB4922-76EE-442B-A649-09873DCE79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4B97B5C4-27A5-BD7C-552A-EC658D986AE3}"/>
              </a:ext>
            </a:extLst>
          </p:cNvPr>
          <p:cNvSpPr>
            <a:spLocks noGrp="1"/>
          </p:cNvSpPr>
          <p:nvPr>
            <p:ph type="title"/>
          </p:nvPr>
        </p:nvSpPr>
        <p:spPr>
          <a:xfrm>
            <a:off x="765110" y="4758611"/>
            <a:ext cx="8508893" cy="1024415"/>
          </a:xfrm>
        </p:spPr>
        <p:txBody>
          <a:bodyPr vert="horz" lIns="91440" tIns="45720" rIns="91440" bIns="45720" rtlCol="0" anchor="b">
            <a:normAutofit/>
          </a:bodyPr>
          <a:lstStyle/>
          <a:p>
            <a:pPr algn="r">
              <a:lnSpc>
                <a:spcPct val="90000"/>
              </a:lnSpc>
            </a:pPr>
            <a:r>
              <a:rPr lang="en-US" sz="4200"/>
              <a:t>Folkestone Harbour Arm is revived</a:t>
            </a:r>
          </a:p>
        </p:txBody>
      </p:sp>
      <p:sp>
        <p:nvSpPr>
          <p:cNvPr id="1060" name="Rectangle 1059">
            <a:extLst>
              <a:ext uri="{FF2B5EF4-FFF2-40B4-BE49-F238E27FC236}">
                <a16:creationId xmlns:a16="http://schemas.microsoft.com/office/drawing/2014/main" id="{8E2EB503-A017-4457-A105-53638C97D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Folkestone Harbour ...">
            <a:extLst>
              <a:ext uri="{FF2B5EF4-FFF2-40B4-BE49-F238E27FC236}">
                <a16:creationId xmlns:a16="http://schemas.microsoft.com/office/drawing/2014/main" id="{08D50D18-9F75-5B87-EB45-39F13B9FD8E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6510" y="761905"/>
            <a:ext cx="3260615" cy="32173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me | Folkestone Harbour Arm">
            <a:extLst>
              <a:ext uri="{FF2B5EF4-FFF2-40B4-BE49-F238E27FC236}">
                <a16:creationId xmlns:a16="http://schemas.microsoft.com/office/drawing/2014/main" id="{847A7724-0406-770D-58F1-8DCEF7521E8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76480" y="1226909"/>
            <a:ext cx="3426704" cy="22873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bout - Folkestone Harbour and Seafront">
            <a:extLst>
              <a:ext uri="{FF2B5EF4-FFF2-40B4-BE49-F238E27FC236}">
                <a16:creationId xmlns:a16="http://schemas.microsoft.com/office/drawing/2014/main" id="{3D11BBA2-6033-9258-1D41-66EE06F97217}"/>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17073" y="1443676"/>
            <a:ext cx="3426704" cy="1853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47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B6D7C-E05D-A2C3-389E-EFA9A30DB79E}"/>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400" dirty="0"/>
              <a:t>Location of East Wear Bay</a:t>
            </a:r>
          </a:p>
        </p:txBody>
      </p:sp>
      <p:pic>
        <p:nvPicPr>
          <p:cNvPr id="5" name="Picture 4" descr="Canterbury Archaeological Trust documents Folkestone Roman villa mosaic at  risk from coastal erosion">
            <a:extLst>
              <a:ext uri="{FF2B5EF4-FFF2-40B4-BE49-F238E27FC236}">
                <a16:creationId xmlns:a16="http://schemas.microsoft.com/office/drawing/2014/main" id="{7763D7D0-49A6-C20B-BE00-D2B40E6836B8}"/>
              </a:ext>
            </a:extLst>
          </p:cNvPr>
          <p:cNvPicPr>
            <a:picLocks noChangeAspect="1"/>
          </p:cNvPicPr>
          <p:nvPr/>
        </p:nvPicPr>
        <p:blipFill rotWithShape="1">
          <a:blip r:embed="rId3"/>
          <a:srcRect t="4108" r="2" b="528"/>
          <a:stretch/>
        </p:blipFill>
        <p:spPr>
          <a:xfrm>
            <a:off x="6590989" y="181036"/>
            <a:ext cx="5333999" cy="3815164"/>
          </a:xfrm>
          <a:prstGeom prst="rect">
            <a:avLst/>
          </a:prstGeom>
          <a:noFill/>
        </p:spPr>
      </p:pic>
      <p:pic>
        <p:nvPicPr>
          <p:cNvPr id="3" name="Picture 2" descr="Disused Stations: Folkestone Warren Halt">
            <a:extLst>
              <a:ext uri="{FF2B5EF4-FFF2-40B4-BE49-F238E27FC236}">
                <a16:creationId xmlns:a16="http://schemas.microsoft.com/office/drawing/2014/main" id="{392B27BE-325F-2EA7-A0B5-8B35586D4F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868" y="181036"/>
            <a:ext cx="5265132" cy="38151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10EA480-B6AC-228C-3CF3-E31EDB0C6B1B}"/>
              </a:ext>
            </a:extLst>
          </p:cNvPr>
          <p:cNvSpPr txBox="1"/>
          <p:nvPr/>
        </p:nvSpPr>
        <p:spPr>
          <a:xfrm>
            <a:off x="609601" y="3780756"/>
            <a:ext cx="602268" cy="215444"/>
          </a:xfrm>
          <a:prstGeom prst="rect">
            <a:avLst/>
          </a:prstGeom>
          <a:noFill/>
        </p:spPr>
        <p:txBody>
          <a:bodyPr wrap="square" rtlCol="0">
            <a:spAutoFit/>
          </a:bodyPr>
          <a:lstStyle/>
          <a:p>
            <a:r>
              <a:rPr lang="en-GB" sz="800" dirty="0">
                <a:latin typeface="+mj-lt"/>
              </a:rPr>
              <a:t>3</a:t>
            </a:r>
          </a:p>
        </p:txBody>
      </p:sp>
      <p:sp>
        <p:nvSpPr>
          <p:cNvPr id="8" name="TextBox 7">
            <a:extLst>
              <a:ext uri="{FF2B5EF4-FFF2-40B4-BE49-F238E27FC236}">
                <a16:creationId xmlns:a16="http://schemas.microsoft.com/office/drawing/2014/main" id="{E7CFBA2D-1EA1-AB2E-2B3A-DBE61BEEB229}"/>
              </a:ext>
            </a:extLst>
          </p:cNvPr>
          <p:cNvSpPr txBox="1"/>
          <p:nvPr/>
        </p:nvSpPr>
        <p:spPr>
          <a:xfrm>
            <a:off x="6390861" y="3770817"/>
            <a:ext cx="602268" cy="215444"/>
          </a:xfrm>
          <a:prstGeom prst="rect">
            <a:avLst/>
          </a:prstGeom>
          <a:noFill/>
        </p:spPr>
        <p:txBody>
          <a:bodyPr wrap="square" rtlCol="0">
            <a:spAutoFit/>
          </a:bodyPr>
          <a:lstStyle/>
          <a:p>
            <a:r>
              <a:rPr lang="en-GB" sz="800" dirty="0">
                <a:latin typeface="+mj-lt"/>
              </a:rPr>
              <a:t>4</a:t>
            </a:r>
          </a:p>
        </p:txBody>
      </p:sp>
    </p:spTree>
    <p:extLst>
      <p:ext uri="{BB962C8B-B14F-4D97-AF65-F5344CB8AC3E}">
        <p14:creationId xmlns:p14="http://schemas.microsoft.com/office/powerpoint/2010/main" val="523944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4098A4C6-4FFB-4EF4-8317-8110224DBB6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9" name="Straight Connector 28">
              <a:extLst>
                <a:ext uri="{FF2B5EF4-FFF2-40B4-BE49-F238E27FC236}">
                  <a16:creationId xmlns:a16="http://schemas.microsoft.com/office/drawing/2014/main" id="{4A415072-93F3-4FDA-96B8-7DFD2874C5D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D8C2D828-7FBF-4467-B527-793E0E978C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1" name="Rectangle 23">
              <a:extLst>
                <a:ext uri="{FF2B5EF4-FFF2-40B4-BE49-F238E27FC236}">
                  <a16:creationId xmlns:a16="http://schemas.microsoft.com/office/drawing/2014/main" id="{B9D10F1D-AB99-42AD-8720-CDF349959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Rectangle 25">
              <a:extLst>
                <a:ext uri="{FF2B5EF4-FFF2-40B4-BE49-F238E27FC236}">
                  <a16:creationId xmlns:a16="http://schemas.microsoft.com/office/drawing/2014/main" id="{5BF01F05-8464-452A-A278-4A40757B65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3" name="Isosceles Triangle 32">
              <a:extLst>
                <a:ext uri="{FF2B5EF4-FFF2-40B4-BE49-F238E27FC236}">
                  <a16:creationId xmlns:a16="http://schemas.microsoft.com/office/drawing/2014/main" id="{FBCC0363-6CA5-4B64-A66F-4787325575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Rectangle 27">
              <a:extLst>
                <a:ext uri="{FF2B5EF4-FFF2-40B4-BE49-F238E27FC236}">
                  <a16:creationId xmlns:a16="http://schemas.microsoft.com/office/drawing/2014/main" id="{CBACBAB2-7577-4339-B610-7245E449D3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5" name="Rectangle 28">
              <a:extLst>
                <a:ext uri="{FF2B5EF4-FFF2-40B4-BE49-F238E27FC236}">
                  <a16:creationId xmlns:a16="http://schemas.microsoft.com/office/drawing/2014/main" id="{DFCB19D4-D4D4-4AFD-9ECC-A6D0E4AE2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6" name="Rectangle 29">
              <a:extLst>
                <a:ext uri="{FF2B5EF4-FFF2-40B4-BE49-F238E27FC236}">
                  <a16:creationId xmlns:a16="http://schemas.microsoft.com/office/drawing/2014/main" id="{3B32E423-85B7-4B28-B5C3-AB63224A4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7" name="Isosceles Triangle 36">
              <a:extLst>
                <a:ext uri="{FF2B5EF4-FFF2-40B4-BE49-F238E27FC236}">
                  <a16:creationId xmlns:a16="http://schemas.microsoft.com/office/drawing/2014/main" id="{3DC38A14-94ED-496F-851A-CA6A988988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8" name="Isosceles Triangle 37">
              <a:extLst>
                <a:ext uri="{FF2B5EF4-FFF2-40B4-BE49-F238E27FC236}">
                  <a16:creationId xmlns:a16="http://schemas.microsoft.com/office/drawing/2014/main" id="{14E862E4-F307-4A50-A3A9-0A79FD36D0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DFE94D9C-7BA5-94AC-207D-D422C548F478}"/>
              </a:ext>
            </a:extLst>
          </p:cNvPr>
          <p:cNvSpPr>
            <a:spLocks noGrp="1"/>
          </p:cNvSpPr>
          <p:nvPr>
            <p:ph type="title"/>
          </p:nvPr>
        </p:nvSpPr>
        <p:spPr>
          <a:xfrm>
            <a:off x="985968" y="4473226"/>
            <a:ext cx="8288035" cy="1096650"/>
          </a:xfrm>
        </p:spPr>
        <p:txBody>
          <a:bodyPr vert="horz" lIns="91440" tIns="45720" rIns="91440" bIns="45720" rtlCol="0" anchor="b">
            <a:normAutofit/>
          </a:bodyPr>
          <a:lstStyle/>
          <a:p>
            <a:pPr>
              <a:lnSpc>
                <a:spcPct val="90000"/>
              </a:lnSpc>
            </a:pPr>
            <a:r>
              <a:rPr lang="en-US" sz="3400" dirty="0"/>
              <a:t>Archaeological Investigations Continue:</a:t>
            </a:r>
            <a:br>
              <a:rPr lang="en-US" sz="3400" dirty="0"/>
            </a:br>
            <a:r>
              <a:rPr lang="en-US" sz="3400" dirty="0"/>
              <a:t>What will we find next?</a:t>
            </a:r>
          </a:p>
        </p:txBody>
      </p:sp>
      <p:pic>
        <p:nvPicPr>
          <p:cNvPr id="6" name="Picture 5" descr="A group of people standing in a field&#10;&#10;AI-generated content may be incorrect.">
            <a:extLst>
              <a:ext uri="{FF2B5EF4-FFF2-40B4-BE49-F238E27FC236}">
                <a16:creationId xmlns:a16="http://schemas.microsoft.com/office/drawing/2014/main" id="{7B48AA63-E76D-CF69-F1EA-5002F3CD223C}"/>
              </a:ext>
            </a:extLst>
          </p:cNvPr>
          <p:cNvPicPr>
            <a:picLocks noChangeAspect="1"/>
          </p:cNvPicPr>
          <p:nvPr/>
        </p:nvPicPr>
        <p:blipFill>
          <a:blip r:embed="rId3">
            <a:extLst>
              <a:ext uri="{28A0092B-C50C-407E-A947-70E740481C1C}">
                <a14:useLocalDpi xmlns:a14="http://schemas.microsoft.com/office/drawing/2010/main" val="0"/>
              </a:ext>
            </a:extLst>
          </a:blip>
          <a:srcRect l="15715" r="28393" b="2"/>
          <a:stretch>
            <a:fillRect/>
          </a:stretch>
        </p:blipFill>
        <p:spPr>
          <a:xfrm>
            <a:off x="985968" y="609600"/>
            <a:ext cx="2708953" cy="3635025"/>
          </a:xfrm>
          <a:custGeom>
            <a:avLst/>
            <a:gdLst/>
            <a:ahLst/>
            <a:cxnLst/>
            <a:rect l="l" t="t" r="r" b="b"/>
            <a:pathLst>
              <a:path w="2606040" h="3635025">
                <a:moveTo>
                  <a:pt x="219895" y="0"/>
                </a:moveTo>
                <a:lnTo>
                  <a:pt x="2606040" y="0"/>
                </a:lnTo>
                <a:lnTo>
                  <a:pt x="2606040" y="3635025"/>
                </a:lnTo>
                <a:lnTo>
                  <a:pt x="0" y="3635025"/>
                </a:lnTo>
                <a:lnTo>
                  <a:pt x="0" y="1510758"/>
                </a:lnTo>
                <a:close/>
              </a:path>
            </a:pathLst>
          </a:custGeom>
        </p:spPr>
      </p:pic>
      <p:pic>
        <p:nvPicPr>
          <p:cNvPr id="8" name="Picture 7" descr="A group of people outside working&#10;&#10;AI-generated content may be incorrect.">
            <a:extLst>
              <a:ext uri="{FF2B5EF4-FFF2-40B4-BE49-F238E27FC236}">
                <a16:creationId xmlns:a16="http://schemas.microsoft.com/office/drawing/2014/main" id="{1596AB99-B95A-7C1A-0099-408465CF9359}"/>
              </a:ext>
            </a:extLst>
          </p:cNvPr>
          <p:cNvPicPr>
            <a:picLocks noChangeAspect="1"/>
          </p:cNvPicPr>
          <p:nvPr/>
        </p:nvPicPr>
        <p:blipFill>
          <a:blip r:embed="rId4">
            <a:extLst>
              <a:ext uri="{28A0092B-C50C-407E-A947-70E740481C1C}">
                <a14:useLocalDpi xmlns:a14="http://schemas.microsoft.com/office/drawing/2010/main" val="0"/>
              </a:ext>
            </a:extLst>
          </a:blip>
          <a:srcRect l="18878" r="25279" b="2"/>
          <a:stretch>
            <a:fillRect/>
          </a:stretch>
        </p:blipFill>
        <p:spPr>
          <a:xfrm>
            <a:off x="3809470" y="608009"/>
            <a:ext cx="2706624" cy="3635025"/>
          </a:xfrm>
          <a:prstGeom prst="rect">
            <a:avLst/>
          </a:prstGeom>
        </p:spPr>
      </p:pic>
      <p:pic>
        <p:nvPicPr>
          <p:cNvPr id="4" name="Picture 3" descr="A group of people working on a construction site&#10;&#10;AI-generated content may be incorrect.">
            <a:extLst>
              <a:ext uri="{FF2B5EF4-FFF2-40B4-BE49-F238E27FC236}">
                <a16:creationId xmlns:a16="http://schemas.microsoft.com/office/drawing/2014/main" id="{7B771DFD-A3CA-97CA-A87F-CE4FECD9A1F9}"/>
              </a:ext>
            </a:extLst>
          </p:cNvPr>
          <p:cNvPicPr>
            <a:picLocks noChangeAspect="1"/>
          </p:cNvPicPr>
          <p:nvPr/>
        </p:nvPicPr>
        <p:blipFill>
          <a:blip r:embed="rId5">
            <a:extLst>
              <a:ext uri="{28A0092B-C50C-407E-A947-70E740481C1C}">
                <a14:useLocalDpi xmlns:a14="http://schemas.microsoft.com/office/drawing/2010/main" val="0"/>
              </a:ext>
            </a:extLst>
          </a:blip>
          <a:srcRect l="27958" r="16198" b="2"/>
          <a:stretch>
            <a:fillRect/>
          </a:stretch>
        </p:blipFill>
        <p:spPr>
          <a:xfrm>
            <a:off x="6630642" y="608009"/>
            <a:ext cx="2706624" cy="3635025"/>
          </a:xfrm>
          <a:prstGeom prst="rect">
            <a:avLst/>
          </a:prstGeom>
        </p:spPr>
      </p:pic>
    </p:spTree>
    <p:extLst>
      <p:ext uri="{BB962C8B-B14F-4D97-AF65-F5344CB8AC3E}">
        <p14:creationId xmlns:p14="http://schemas.microsoft.com/office/powerpoint/2010/main" val="14724211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768EED-A61D-2741-242D-35FA964768FF}"/>
              </a:ext>
            </a:extLst>
          </p:cNvPr>
          <p:cNvSpPr txBox="1"/>
          <p:nvPr/>
        </p:nvSpPr>
        <p:spPr>
          <a:xfrm>
            <a:off x="357809" y="2413337"/>
            <a:ext cx="10167730" cy="1015663"/>
          </a:xfrm>
          <a:prstGeom prst="rect">
            <a:avLst/>
          </a:prstGeom>
          <a:noFill/>
        </p:spPr>
        <p:txBody>
          <a:bodyPr wrap="square">
            <a:spAutoFit/>
          </a:bodyPr>
          <a:lstStyle/>
          <a:p>
            <a:r>
              <a:rPr lang="en-GB" sz="6000" dirty="0">
                <a:solidFill>
                  <a:schemeClr val="accent1"/>
                </a:solidFill>
              </a:rPr>
              <a:t>Thank You All For Listening!</a:t>
            </a:r>
          </a:p>
        </p:txBody>
      </p:sp>
    </p:spTree>
    <p:extLst>
      <p:ext uri="{BB962C8B-B14F-4D97-AF65-F5344CB8AC3E}">
        <p14:creationId xmlns:p14="http://schemas.microsoft.com/office/powerpoint/2010/main" val="282742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ogo with red letters&#10;&#10;Description automatically generated">
            <a:extLst>
              <a:ext uri="{FF2B5EF4-FFF2-40B4-BE49-F238E27FC236}">
                <a16:creationId xmlns:a16="http://schemas.microsoft.com/office/drawing/2014/main" id="{28827DE6-FD7F-2C31-03BE-E034185E3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663" y="6260138"/>
            <a:ext cx="587034" cy="563553"/>
          </a:xfrm>
          <a:prstGeom prst="rect">
            <a:avLst/>
          </a:prstGeom>
        </p:spPr>
      </p:pic>
      <p:pic>
        <p:nvPicPr>
          <p:cNvPr id="4" name="Picture 3" descr="A colorful text on a white background&#10;&#10;Description automatically generated">
            <a:extLst>
              <a:ext uri="{FF2B5EF4-FFF2-40B4-BE49-F238E27FC236}">
                <a16:creationId xmlns:a16="http://schemas.microsoft.com/office/drawing/2014/main" id="{5828F06E-4A03-3CAE-3205-CEB763436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107" y="6344851"/>
            <a:ext cx="911619" cy="478840"/>
          </a:xfrm>
          <a:prstGeom prst="rect">
            <a:avLst/>
          </a:prstGeom>
        </p:spPr>
      </p:pic>
      <p:pic>
        <p:nvPicPr>
          <p:cNvPr id="5" name="Picture 4" descr="A white sign with red text&#10;&#10;Description automatically generated">
            <a:extLst>
              <a:ext uri="{FF2B5EF4-FFF2-40B4-BE49-F238E27FC236}">
                <a16:creationId xmlns:a16="http://schemas.microsoft.com/office/drawing/2014/main" id="{0FAA3838-7BC8-0E34-8C58-BE4574C33B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455" y="6340228"/>
            <a:ext cx="911619" cy="462229"/>
          </a:xfrm>
          <a:prstGeom prst="rect">
            <a:avLst/>
          </a:prstGeom>
        </p:spPr>
      </p:pic>
      <p:pic>
        <p:nvPicPr>
          <p:cNvPr id="6" name="Picture 5" descr="A black and white logo&#10;&#10;Description automatically generated">
            <a:extLst>
              <a:ext uri="{FF2B5EF4-FFF2-40B4-BE49-F238E27FC236}">
                <a16:creationId xmlns:a16="http://schemas.microsoft.com/office/drawing/2014/main" id="{F6ED9F91-9B84-B5E7-4108-5067B1095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4907" y="6309181"/>
            <a:ext cx="749250" cy="475994"/>
          </a:xfrm>
          <a:prstGeom prst="rect">
            <a:avLst/>
          </a:prstGeom>
        </p:spPr>
      </p:pic>
      <p:pic>
        <p:nvPicPr>
          <p:cNvPr id="7" name="Picture 6" descr="A logo with blue and green triangles&#10;&#10;Description automatically generated">
            <a:extLst>
              <a:ext uri="{FF2B5EF4-FFF2-40B4-BE49-F238E27FC236}">
                <a16:creationId xmlns:a16="http://schemas.microsoft.com/office/drawing/2014/main" id="{6EBB30AA-D1D6-0C77-2C06-53403EC68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8342" y="6260138"/>
            <a:ext cx="371312" cy="530190"/>
          </a:xfrm>
          <a:prstGeom prst="rect">
            <a:avLst/>
          </a:prstGeom>
        </p:spPr>
      </p:pic>
      <p:pic>
        <p:nvPicPr>
          <p:cNvPr id="8" name="Picture 7" descr="A blue and white logo&#10;&#10;Description automatically generated">
            <a:extLst>
              <a:ext uri="{FF2B5EF4-FFF2-40B4-BE49-F238E27FC236}">
                <a16:creationId xmlns:a16="http://schemas.microsoft.com/office/drawing/2014/main" id="{067D2811-A784-0848-77CD-06B78C7C6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8585" y="6432526"/>
            <a:ext cx="1174242" cy="365125"/>
          </a:xfrm>
          <a:prstGeom prst="rect">
            <a:avLst/>
          </a:prstGeom>
        </p:spPr>
      </p:pic>
      <p:pic>
        <p:nvPicPr>
          <p:cNvPr id="9" name="Picture 8" descr="A logo for a company&#10;&#10;Description automatically generated with medium confidence">
            <a:extLst>
              <a:ext uri="{FF2B5EF4-FFF2-40B4-BE49-F238E27FC236}">
                <a16:creationId xmlns:a16="http://schemas.microsoft.com/office/drawing/2014/main" id="{95952EC2-9084-1863-2594-F7C995FF11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35585" y="6254991"/>
            <a:ext cx="553862" cy="553862"/>
          </a:xfrm>
          <a:prstGeom prst="rect">
            <a:avLst/>
          </a:prstGeom>
        </p:spPr>
      </p:pic>
      <p:pic>
        <p:nvPicPr>
          <p:cNvPr id="10" name="Picture 9" descr="A logo for a charity&#10;&#10;Description automatically generated">
            <a:extLst>
              <a:ext uri="{FF2B5EF4-FFF2-40B4-BE49-F238E27FC236}">
                <a16:creationId xmlns:a16="http://schemas.microsoft.com/office/drawing/2014/main" id="{055C216D-BEE7-41B4-551E-7244B5E96F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08743" y="6223924"/>
            <a:ext cx="677031" cy="677031"/>
          </a:xfrm>
          <a:prstGeom prst="rect">
            <a:avLst/>
          </a:prstGeom>
        </p:spPr>
      </p:pic>
      <p:pic>
        <p:nvPicPr>
          <p:cNvPr id="11" name="Picture 10" descr="A white hand with a face and eyes&#10;&#10;Description automatically generated">
            <a:extLst>
              <a:ext uri="{FF2B5EF4-FFF2-40B4-BE49-F238E27FC236}">
                <a16:creationId xmlns:a16="http://schemas.microsoft.com/office/drawing/2014/main" id="{9EB487E9-2C62-0082-FF7E-300896C5D6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2694" y="5805010"/>
            <a:ext cx="1024139" cy="1024754"/>
          </a:xfrm>
          <a:prstGeom prst="rect">
            <a:avLst/>
          </a:prstGeom>
        </p:spPr>
      </p:pic>
      <p:pic>
        <p:nvPicPr>
          <p:cNvPr id="12" name="Picture 11" descr="A black background with white text&#10;&#10;Description automatically generated">
            <a:extLst>
              <a:ext uri="{FF2B5EF4-FFF2-40B4-BE49-F238E27FC236}">
                <a16:creationId xmlns:a16="http://schemas.microsoft.com/office/drawing/2014/main" id="{E0E94994-0B66-70A2-EC34-B4BA2F5CF80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00960" y="6107445"/>
            <a:ext cx="1520552" cy="598084"/>
          </a:xfrm>
          <a:prstGeom prst="rect">
            <a:avLst/>
          </a:prstGeom>
        </p:spPr>
      </p:pic>
      <p:pic>
        <p:nvPicPr>
          <p:cNvPr id="13" name="Picture 12" descr="A black background with blue text&#10;&#10;Description automatically generated">
            <a:extLst>
              <a:ext uri="{FF2B5EF4-FFF2-40B4-BE49-F238E27FC236}">
                <a16:creationId xmlns:a16="http://schemas.microsoft.com/office/drawing/2014/main" id="{56874C72-4291-2015-D87A-9AFFE99FE1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6104" y="6406487"/>
            <a:ext cx="986529" cy="417204"/>
          </a:xfrm>
          <a:prstGeom prst="rect">
            <a:avLst/>
          </a:prstGeom>
        </p:spPr>
      </p:pic>
      <p:sp>
        <p:nvSpPr>
          <p:cNvPr id="15" name="Title 14">
            <a:extLst>
              <a:ext uri="{FF2B5EF4-FFF2-40B4-BE49-F238E27FC236}">
                <a16:creationId xmlns:a16="http://schemas.microsoft.com/office/drawing/2014/main" id="{5D244235-E395-A1F4-AB85-65C3961A2FC8}"/>
              </a:ext>
            </a:extLst>
          </p:cNvPr>
          <p:cNvSpPr>
            <a:spLocks noGrp="1"/>
          </p:cNvSpPr>
          <p:nvPr>
            <p:ph type="title"/>
          </p:nvPr>
        </p:nvSpPr>
        <p:spPr>
          <a:xfrm>
            <a:off x="1102633" y="-142640"/>
            <a:ext cx="8596668" cy="1320800"/>
          </a:xfrm>
        </p:spPr>
        <p:txBody>
          <a:bodyPr>
            <a:normAutofit/>
          </a:bodyPr>
          <a:lstStyle/>
          <a:p>
            <a:pPr algn="ctr"/>
            <a:r>
              <a:rPr lang="en-US" sz="6000" dirty="0"/>
              <a:t>Image Citations</a:t>
            </a:r>
            <a:endParaRPr lang="en-GB" sz="6000" dirty="0"/>
          </a:p>
        </p:txBody>
      </p:sp>
      <p:sp>
        <p:nvSpPr>
          <p:cNvPr id="18" name="TextBox 17">
            <a:extLst>
              <a:ext uri="{FF2B5EF4-FFF2-40B4-BE49-F238E27FC236}">
                <a16:creationId xmlns:a16="http://schemas.microsoft.com/office/drawing/2014/main" id="{26885C2B-DE7E-B426-C168-3330FDDA7CA8}"/>
              </a:ext>
            </a:extLst>
          </p:cNvPr>
          <p:cNvSpPr txBox="1"/>
          <p:nvPr/>
        </p:nvSpPr>
        <p:spPr>
          <a:xfrm>
            <a:off x="295311" y="815058"/>
            <a:ext cx="9403990" cy="8402300"/>
          </a:xfrm>
          <a:prstGeom prst="rect">
            <a:avLst/>
          </a:prstGeom>
          <a:noFill/>
        </p:spPr>
        <p:txBody>
          <a:bodyPr wrap="square" rtlCol="0">
            <a:spAutoFit/>
          </a:bodyPr>
          <a:lstStyle/>
          <a:p>
            <a:pPr marL="228600" indent="-228600">
              <a:buAutoNum type="arabicPeriod"/>
            </a:pPr>
            <a:r>
              <a:rPr lang="en-US" sz="1200" dirty="0"/>
              <a:t>Photo copyrighted to Folkestone County Library: The </a:t>
            </a:r>
            <a:r>
              <a:rPr lang="en-US" sz="1200" dirty="0" err="1"/>
              <a:t>Winbolt</a:t>
            </a:r>
            <a:r>
              <a:rPr lang="en-US" sz="1200" dirty="0"/>
              <a:t> Collection [accessed 20/08/25]</a:t>
            </a:r>
          </a:p>
          <a:p>
            <a:pPr marL="228600" indent="-228600">
              <a:buAutoNum type="arabicPeriod"/>
            </a:pPr>
            <a:r>
              <a:rPr lang="en-US" sz="1200" dirty="0">
                <a:hlinkClick r:id="rId13"/>
              </a:rPr>
              <a:t>https://folkestonejack.wordpress.com/tag/folkestone-triennial/</a:t>
            </a:r>
            <a:r>
              <a:rPr lang="en-US" sz="1200" dirty="0"/>
              <a:t> [accessed on 20/08/25]</a:t>
            </a:r>
          </a:p>
          <a:p>
            <a:pPr marL="228600" indent="-228600">
              <a:buAutoNum type="arabicPeriod"/>
            </a:pPr>
            <a:r>
              <a:rPr lang="en-US" sz="1200" dirty="0">
                <a:hlinkClick r:id="rId14"/>
              </a:rPr>
              <a:t>http://www.disused-stations.org.uk/f/folkestone_warren/index.shtml</a:t>
            </a:r>
            <a:r>
              <a:rPr lang="en-US" sz="1200" dirty="0"/>
              <a:t> [accessed on 20/08/25]</a:t>
            </a:r>
          </a:p>
          <a:p>
            <a:pPr marL="228600" indent="-228600">
              <a:buAutoNum type="arabicPeriod"/>
            </a:pPr>
            <a:r>
              <a:rPr lang="en-US" sz="1200" dirty="0">
                <a:hlinkClick r:id="rId15"/>
              </a:rPr>
              <a:t>https://www.kentonline.co.uk/folkestone/news/drone-pictures-show-site-of-roman-villa-mosaic-274128/</a:t>
            </a:r>
            <a:r>
              <a:rPr lang="en-US" sz="1200" dirty="0"/>
              <a:t> [accessed on 20/08/25]</a:t>
            </a:r>
          </a:p>
          <a:p>
            <a:pPr marL="228600" indent="-228600">
              <a:buAutoNum type="arabicPeriod"/>
            </a:pPr>
            <a:r>
              <a:rPr lang="en-US" sz="1200" dirty="0">
                <a:hlinkClick r:id="rId16"/>
              </a:rPr>
              <a:t>https://www.heritagegateway.org.uk/Gateway/Results_Single.aspx?uid=N5669&amp;resourceID=110</a:t>
            </a:r>
            <a:r>
              <a:rPr lang="en-US" sz="1200" dirty="0"/>
              <a:t> [accessed 20/08/25]</a:t>
            </a:r>
          </a:p>
          <a:p>
            <a:pPr marL="228600" indent="-228600">
              <a:buAutoNum type="arabicPeriod"/>
            </a:pPr>
            <a:r>
              <a:rPr lang="en-US" sz="1200" dirty="0">
                <a:hlinkClick r:id="rId17"/>
              </a:rPr>
              <a:t>https://www.twinkl.co.uk/homework-help/history-homework-help/the-iron-age-facts-for-kids/what-were-homes-like-during-the-iron-age</a:t>
            </a:r>
            <a:r>
              <a:rPr lang="en-US" sz="1200" dirty="0"/>
              <a:t> [accessed on 20/08/25]</a:t>
            </a:r>
          </a:p>
          <a:p>
            <a:pPr marL="228600" indent="-228600">
              <a:buAutoNum type="arabicPeriod"/>
            </a:pPr>
            <a:r>
              <a:rPr lang="en-US" sz="1200" dirty="0">
                <a:hlinkClick r:id="rId18"/>
              </a:rPr>
              <a:t>https://eleanorscottarchaeology.com/els-archaeology-blog/2018/2/12/what-is-a-roman-villa</a:t>
            </a:r>
            <a:r>
              <a:rPr lang="en-US" sz="1200" dirty="0"/>
              <a:t> [accessed 20/08/25]</a:t>
            </a:r>
          </a:p>
          <a:p>
            <a:pPr marL="228600" indent="-228600">
              <a:buAutoNum type="arabicPeriod"/>
            </a:pPr>
            <a:r>
              <a:rPr lang="en-US" sz="1200" dirty="0">
                <a:hlinkClick r:id="rId19"/>
              </a:rPr>
              <a:t>https://rdhct.org.uk/projects/a-town-unearthed/</a:t>
            </a:r>
            <a:r>
              <a:rPr lang="en-US" sz="1200" dirty="0"/>
              <a:t> [accessed on 20/08/25]</a:t>
            </a:r>
          </a:p>
          <a:p>
            <a:pPr marL="228600" indent="-228600">
              <a:buAutoNum type="arabicPeriod"/>
            </a:pPr>
            <a:r>
              <a:rPr lang="en-US" sz="1200" dirty="0">
                <a:hlinkClick r:id="rId20"/>
              </a:rPr>
              <a:t>https://numismatics.org/ocre/id/ric.4.ss.389?lang=en</a:t>
            </a:r>
            <a:r>
              <a:rPr lang="en-US" sz="1200" dirty="0"/>
              <a:t> [accessed 20/08/25]</a:t>
            </a:r>
          </a:p>
          <a:p>
            <a:pPr marL="228600" indent="-228600">
              <a:buAutoNum type="arabicPeriod"/>
            </a:pPr>
            <a:r>
              <a:rPr lang="en-US" sz="1200" dirty="0">
                <a:hlinkClick r:id="rId21"/>
              </a:rPr>
              <a:t>https://www.canterburytrust.co.uk/events/cba-festival-of-archaeology-site-open-day</a:t>
            </a:r>
            <a:r>
              <a:rPr lang="en-US" sz="1200" dirty="0"/>
              <a:t> [accessed 20/08/25]</a:t>
            </a:r>
          </a:p>
          <a:p>
            <a:pPr marL="228600" indent="-228600">
              <a:buAutoNum type="arabicPeriod"/>
            </a:pPr>
            <a:r>
              <a:rPr lang="en-US" sz="1200" dirty="0">
                <a:hlinkClick r:id="rId22"/>
              </a:rPr>
              <a:t>https://www.alamy.com/stock-photo/british-beach-postcard.html?sortBy=relevant</a:t>
            </a:r>
            <a:r>
              <a:rPr lang="en-US" sz="1200" dirty="0"/>
              <a:t> [accessed on 20/08/25]</a:t>
            </a:r>
          </a:p>
          <a:p>
            <a:pPr marL="228600" indent="-228600">
              <a:buAutoNum type="arabicPeriod"/>
            </a:pPr>
            <a:r>
              <a:rPr lang="en-US" sz="1200" dirty="0">
                <a:hlinkClick r:id="rId23"/>
              </a:rPr>
              <a:t>https://simple.m.wikipedia.org/wiki/File:Queen_Victoria_by_Bassano.jpg</a:t>
            </a:r>
            <a:r>
              <a:rPr lang="en-US" sz="1200" dirty="0"/>
              <a:t> [accessed on 20/08/25]</a:t>
            </a:r>
          </a:p>
          <a:p>
            <a:pPr marL="228600" indent="-228600">
              <a:buAutoNum type="arabicPeriod"/>
            </a:pPr>
            <a:r>
              <a:rPr lang="en-US" sz="1200" dirty="0">
                <a:hlinkClick r:id="rId24"/>
              </a:rPr>
              <a:t>https://www.britannica.com/biography/Edward-VII</a:t>
            </a:r>
            <a:r>
              <a:rPr lang="en-US" sz="1200" dirty="0"/>
              <a:t> [accessed on 20/08/25]</a:t>
            </a:r>
          </a:p>
          <a:p>
            <a:pPr marL="228600" indent="-228600">
              <a:buAutoNum type="arabicPeriod"/>
            </a:pPr>
            <a:r>
              <a:rPr lang="en-US" sz="1200" dirty="0">
                <a:hlinkClick r:id="rId25"/>
              </a:rPr>
              <a:t>https://folke.life/folkestone/live/people-and-stories/folkestone-ww1/</a:t>
            </a:r>
            <a:r>
              <a:rPr lang="en-US" sz="1200" dirty="0"/>
              <a:t> [accessed on 20/08/25]</a:t>
            </a:r>
          </a:p>
          <a:p>
            <a:pPr marL="228600" indent="-228600">
              <a:buAutoNum type="arabicPeriod"/>
            </a:pPr>
            <a:r>
              <a:rPr lang="en-US" sz="1200" dirty="0">
                <a:hlinkClick r:id="rId26"/>
              </a:rPr>
              <a:t>https://boardgamegeek.com/image/6540207/political-womens-suffrage</a:t>
            </a:r>
            <a:r>
              <a:rPr lang="en-US" sz="1200" dirty="0"/>
              <a:t> [accessed on 20/08/25]</a:t>
            </a:r>
          </a:p>
          <a:p>
            <a:pPr marL="228600" indent="-228600">
              <a:buFontTx/>
              <a:buAutoNum type="arabicPeriod"/>
            </a:pPr>
            <a:r>
              <a:rPr lang="en-US" sz="1200" dirty="0"/>
              <a:t>Photo copyrighted to Folkestone County Library: The </a:t>
            </a:r>
            <a:r>
              <a:rPr lang="en-US" sz="1200" dirty="0" err="1"/>
              <a:t>Winbolt</a:t>
            </a:r>
            <a:r>
              <a:rPr lang="en-US" sz="1200" dirty="0"/>
              <a:t> Collection [accessed 20/08/25]</a:t>
            </a:r>
          </a:p>
          <a:p>
            <a:pPr marL="228600" indent="-228600">
              <a:buFontTx/>
              <a:buAutoNum type="arabicPeriod"/>
            </a:pPr>
            <a:r>
              <a:rPr lang="en-US" sz="1200" dirty="0"/>
              <a:t>Photo copyrighted to Folkestone County Library: The </a:t>
            </a:r>
            <a:r>
              <a:rPr lang="en-US" sz="1200" dirty="0" err="1"/>
              <a:t>Winbolt</a:t>
            </a:r>
            <a:r>
              <a:rPr lang="en-US" sz="1200" dirty="0"/>
              <a:t> Collection [accessed 20/08/25]</a:t>
            </a:r>
          </a:p>
          <a:p>
            <a:pPr marL="228600" indent="-228600">
              <a:buFontTx/>
              <a:buAutoNum type="arabicPeriod"/>
            </a:pPr>
            <a:r>
              <a:rPr lang="en-US" sz="1200" dirty="0">
                <a:hlinkClick r:id="rId27"/>
              </a:rPr>
              <a:t>https://itoldya420.getarchive.net/amp/media/the-british-army-in-the-united-kingdom-1939-1945-h8111-461f21</a:t>
            </a:r>
            <a:r>
              <a:rPr lang="en-US" sz="1200" dirty="0"/>
              <a:t> [accessed on 20/08/25]</a:t>
            </a:r>
          </a:p>
          <a:p>
            <a:pPr marL="228600" indent="-228600">
              <a:buFontTx/>
              <a:buAutoNum type="arabicPeriod"/>
            </a:pPr>
            <a:r>
              <a:rPr lang="en-US" sz="1200" dirty="0">
                <a:hlinkClick r:id="rId28"/>
              </a:rPr>
              <a:t>https://www.kentonline.co.uk/thanet/news/the-kent-town-which-helped-save-thousands-of-soldiers-227753/</a:t>
            </a:r>
            <a:r>
              <a:rPr lang="en-US" sz="1200" dirty="0"/>
              <a:t> [accessed on 20/08/25]</a:t>
            </a:r>
          </a:p>
          <a:p>
            <a:pPr marL="228600" indent="-228600">
              <a:buFontTx/>
              <a:buAutoNum type="arabicPeriod"/>
            </a:pPr>
            <a:r>
              <a:rPr lang="en-US" sz="1200" dirty="0">
                <a:hlinkClick r:id="rId29"/>
              </a:rPr>
              <a:t>https://martellotowers.co.uk/kent</a:t>
            </a:r>
            <a:r>
              <a:rPr lang="en-US" sz="1200" dirty="0"/>
              <a:t> [accessed on 20/08/25]</a:t>
            </a:r>
          </a:p>
          <a:p>
            <a:pPr marL="228600" indent="-228600">
              <a:buFontTx/>
              <a:buAutoNum type="arabicPeriod"/>
            </a:pPr>
            <a:r>
              <a:rPr lang="en-US" sz="1200" dirty="0">
                <a:hlinkClick r:id="rId30"/>
              </a:rPr>
              <a:t>https://www.naturepl.com/stock-photo-white-cliffs-of-dover-viewed-from-cross-channel-ferry-kent-uk-2009-nature-image01418807.html?srsltid=AfmBOoq_2lkm3FG_IqSslnP5cZ3ot8Ius_8MHKrxts8oT0iFfZ3leM4p</a:t>
            </a:r>
            <a:r>
              <a:rPr lang="en-US" sz="1200" dirty="0"/>
              <a:t> [accessed on 20/08/25]</a:t>
            </a:r>
          </a:p>
          <a:p>
            <a:pPr marL="228600" indent="-228600">
              <a:buFontTx/>
              <a:buAutoNum type="arabicPeriod"/>
            </a:pPr>
            <a:r>
              <a:rPr lang="en-US" sz="1200" dirty="0">
                <a:hlinkClick r:id="rId31"/>
              </a:rPr>
              <a:t>https://en.wikipedia.org/wiki/Coronation_gown_of_Elizabeth_II</a:t>
            </a:r>
            <a:r>
              <a:rPr lang="en-US" sz="1200" dirty="0"/>
              <a:t> [accessed on 20/08/25]</a:t>
            </a:r>
          </a:p>
          <a:p>
            <a:pPr marL="228600" indent="-228600">
              <a:buFontTx/>
              <a:buAutoNum type="arabicPeriod"/>
            </a:pPr>
            <a:r>
              <a:rPr lang="en-US" sz="1200" dirty="0">
                <a:hlinkClick r:id="rId32"/>
              </a:rPr>
              <a:t>https://www.onthisday.com/people/margaret-thatcher</a:t>
            </a:r>
            <a:r>
              <a:rPr lang="en-US" sz="1200" dirty="0"/>
              <a:t> [accessed on 20/08/25]</a:t>
            </a:r>
          </a:p>
          <a:p>
            <a:pPr marL="228600" indent="-228600">
              <a:buFontTx/>
              <a:buAutoNum type="arabicPeriod"/>
            </a:pPr>
            <a:r>
              <a:rPr lang="en-US" sz="1200" dirty="0"/>
              <a:t>CAT own image</a:t>
            </a:r>
          </a:p>
          <a:p>
            <a:pPr marL="228600" indent="-228600">
              <a:buFontTx/>
              <a:buAutoNum type="arabicPeriod"/>
            </a:pPr>
            <a:r>
              <a:rPr lang="en-US" sz="1200" dirty="0"/>
              <a:t>Photo copyrighted to the Kent Archaeological Rescue Unit</a:t>
            </a:r>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FontTx/>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p:txBody>
      </p:sp>
    </p:spTree>
    <p:extLst>
      <p:ext uri="{BB962C8B-B14F-4D97-AF65-F5344CB8AC3E}">
        <p14:creationId xmlns:p14="http://schemas.microsoft.com/office/powerpoint/2010/main" val="954988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AED895-B535-1A24-6451-66C70BB0155D}"/>
              </a:ext>
            </a:extLst>
          </p:cNvPr>
          <p:cNvPicPr>
            <a:picLocks noChangeAspect="1"/>
          </p:cNvPicPr>
          <p:nvPr/>
        </p:nvPicPr>
        <p:blipFill>
          <a:blip r:embed="rId3"/>
          <a:stretch>
            <a:fillRect/>
          </a:stretch>
        </p:blipFill>
        <p:spPr>
          <a:xfrm>
            <a:off x="1312013" y="559127"/>
            <a:ext cx="3985935" cy="2869873"/>
          </a:xfrm>
          <a:prstGeom prst="rect">
            <a:avLst/>
          </a:prstGeom>
          <a:noFill/>
        </p:spPr>
      </p:pic>
      <p:pic>
        <p:nvPicPr>
          <p:cNvPr id="4" name="Picture 3" descr="What Were Homes Like During the Iron Age? - Twinkl Homework Help">
            <a:extLst>
              <a:ext uri="{FF2B5EF4-FFF2-40B4-BE49-F238E27FC236}">
                <a16:creationId xmlns:a16="http://schemas.microsoft.com/office/drawing/2014/main" id="{432602BA-9FEF-76FA-1394-07F09E94749B}"/>
              </a:ext>
            </a:extLst>
          </p:cNvPr>
          <p:cNvPicPr>
            <a:picLocks noChangeAspect="1"/>
          </p:cNvPicPr>
          <p:nvPr/>
        </p:nvPicPr>
        <p:blipFill>
          <a:blip r:embed="rId4"/>
          <a:stretch>
            <a:fillRect/>
          </a:stretch>
        </p:blipFill>
        <p:spPr>
          <a:xfrm>
            <a:off x="712457" y="3778141"/>
            <a:ext cx="4977562" cy="2090576"/>
          </a:xfrm>
          <a:prstGeom prst="rect">
            <a:avLst/>
          </a:prstGeom>
          <a:noFill/>
        </p:spPr>
      </p:pic>
      <p:sp>
        <p:nvSpPr>
          <p:cNvPr id="2" name="Title 1">
            <a:extLst>
              <a:ext uri="{FF2B5EF4-FFF2-40B4-BE49-F238E27FC236}">
                <a16:creationId xmlns:a16="http://schemas.microsoft.com/office/drawing/2014/main" id="{9B0DD4B5-A4BA-0F3F-D454-DBF57C61A4B1}"/>
              </a:ext>
            </a:extLst>
          </p:cNvPr>
          <p:cNvSpPr>
            <a:spLocks noGrp="1"/>
          </p:cNvSpPr>
          <p:nvPr>
            <p:ph type="title"/>
          </p:nvPr>
        </p:nvSpPr>
        <p:spPr>
          <a:xfrm>
            <a:off x="5297948" y="2440792"/>
            <a:ext cx="4457783" cy="1967948"/>
          </a:xfrm>
        </p:spPr>
        <p:txBody>
          <a:bodyPr vert="horz" lIns="91440" tIns="45720" rIns="91440" bIns="45720" rtlCol="0" anchor="b">
            <a:normAutofit/>
          </a:bodyPr>
          <a:lstStyle/>
          <a:p>
            <a:pPr algn="r">
              <a:lnSpc>
                <a:spcPct val="90000"/>
              </a:lnSpc>
            </a:pPr>
            <a:r>
              <a:rPr lang="en-US" sz="3800" dirty="0"/>
              <a:t>Iron Age People Settle at East Wear Bay 3000 Years Ago</a:t>
            </a:r>
          </a:p>
        </p:txBody>
      </p:sp>
      <p:sp>
        <p:nvSpPr>
          <p:cNvPr id="3" name="TextBox 2">
            <a:extLst>
              <a:ext uri="{FF2B5EF4-FFF2-40B4-BE49-F238E27FC236}">
                <a16:creationId xmlns:a16="http://schemas.microsoft.com/office/drawing/2014/main" id="{4B496076-AA80-76B7-A1F7-B16A5AA22FCF}"/>
              </a:ext>
            </a:extLst>
          </p:cNvPr>
          <p:cNvSpPr txBox="1"/>
          <p:nvPr/>
        </p:nvSpPr>
        <p:spPr>
          <a:xfrm>
            <a:off x="1113183" y="3209322"/>
            <a:ext cx="954157" cy="215444"/>
          </a:xfrm>
          <a:prstGeom prst="rect">
            <a:avLst/>
          </a:prstGeom>
          <a:noFill/>
        </p:spPr>
        <p:txBody>
          <a:bodyPr wrap="square" rtlCol="0">
            <a:spAutoFit/>
          </a:bodyPr>
          <a:lstStyle/>
          <a:p>
            <a:r>
              <a:rPr lang="en-GB" sz="800" dirty="0">
                <a:latin typeface="+mj-lt"/>
              </a:rPr>
              <a:t>5</a:t>
            </a:r>
          </a:p>
        </p:txBody>
      </p:sp>
      <p:sp>
        <p:nvSpPr>
          <p:cNvPr id="6" name="TextBox 5">
            <a:extLst>
              <a:ext uri="{FF2B5EF4-FFF2-40B4-BE49-F238E27FC236}">
                <a16:creationId xmlns:a16="http://schemas.microsoft.com/office/drawing/2014/main" id="{74DB2710-8B1C-EAB0-C7B5-874385F3F72C}"/>
              </a:ext>
            </a:extLst>
          </p:cNvPr>
          <p:cNvSpPr txBox="1"/>
          <p:nvPr/>
        </p:nvSpPr>
        <p:spPr>
          <a:xfrm>
            <a:off x="581439" y="5653273"/>
            <a:ext cx="1063487" cy="215444"/>
          </a:xfrm>
          <a:prstGeom prst="rect">
            <a:avLst/>
          </a:prstGeom>
          <a:noFill/>
        </p:spPr>
        <p:txBody>
          <a:bodyPr wrap="square" rtlCol="0">
            <a:spAutoFit/>
          </a:bodyPr>
          <a:lstStyle/>
          <a:p>
            <a:r>
              <a:rPr lang="en-GB" sz="800" dirty="0">
                <a:latin typeface="+mj-lt"/>
              </a:rPr>
              <a:t>6</a:t>
            </a:r>
          </a:p>
        </p:txBody>
      </p:sp>
    </p:spTree>
    <p:extLst>
      <p:ext uri="{BB962C8B-B14F-4D97-AF65-F5344CB8AC3E}">
        <p14:creationId xmlns:p14="http://schemas.microsoft.com/office/powerpoint/2010/main" val="37650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houses on a grassy hill&#10;&#10;Description automatically generated">
            <a:extLst>
              <a:ext uri="{FF2B5EF4-FFF2-40B4-BE49-F238E27FC236}">
                <a16:creationId xmlns:a16="http://schemas.microsoft.com/office/drawing/2014/main" id="{14E66DB2-E9B7-6479-1226-B336F4B8E4DB}"/>
              </a:ext>
            </a:extLst>
          </p:cNvPr>
          <p:cNvPicPr>
            <a:picLocks noChangeAspect="1"/>
          </p:cNvPicPr>
          <p:nvPr/>
        </p:nvPicPr>
        <p:blipFill rotWithShape="1">
          <a:blip r:embed="rId3">
            <a:extLst>
              <a:ext uri="{28A0092B-C50C-407E-A947-70E740481C1C}">
                <a14:useLocalDpi xmlns:a14="http://schemas.microsoft.com/office/drawing/2010/main" val="0"/>
              </a:ext>
            </a:extLst>
          </a:blip>
          <a:srcRect t="23985" b="-6616"/>
          <a:stretch/>
        </p:blipFill>
        <p:spPr>
          <a:xfrm>
            <a:off x="0" y="0"/>
            <a:ext cx="12245009" cy="7454965"/>
          </a:xfrm>
          <a:prstGeom prst="rect">
            <a:avLst/>
          </a:prstGeom>
        </p:spPr>
      </p:pic>
      <p:sp>
        <p:nvSpPr>
          <p:cNvPr id="2" name="TextBox 1">
            <a:extLst>
              <a:ext uri="{FF2B5EF4-FFF2-40B4-BE49-F238E27FC236}">
                <a16:creationId xmlns:a16="http://schemas.microsoft.com/office/drawing/2014/main" id="{50158271-8F5E-FAF7-ECC7-2A99B294ACD1}"/>
              </a:ext>
            </a:extLst>
          </p:cNvPr>
          <p:cNvSpPr txBox="1"/>
          <p:nvPr/>
        </p:nvSpPr>
        <p:spPr>
          <a:xfrm>
            <a:off x="0" y="0"/>
            <a:ext cx="675861" cy="215444"/>
          </a:xfrm>
          <a:prstGeom prst="rect">
            <a:avLst/>
          </a:prstGeom>
          <a:noFill/>
        </p:spPr>
        <p:txBody>
          <a:bodyPr wrap="square" rtlCol="0">
            <a:spAutoFit/>
          </a:bodyPr>
          <a:lstStyle/>
          <a:p>
            <a:r>
              <a:rPr lang="en-GB" sz="800" dirty="0">
                <a:latin typeface="+mj-lt"/>
              </a:rPr>
              <a:t>7</a:t>
            </a:r>
          </a:p>
        </p:txBody>
      </p:sp>
    </p:spTree>
    <p:extLst>
      <p:ext uri="{BB962C8B-B14F-4D97-AF65-F5344CB8AC3E}">
        <p14:creationId xmlns:p14="http://schemas.microsoft.com/office/powerpoint/2010/main" val="241272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C233A-D4F1-0E50-AD3B-14F43B4C489B}"/>
              </a:ext>
            </a:extLst>
          </p:cNvPr>
          <p:cNvSpPr>
            <a:spLocks noGrp="1"/>
          </p:cNvSpPr>
          <p:nvPr>
            <p:ph type="title"/>
          </p:nvPr>
        </p:nvSpPr>
        <p:spPr>
          <a:xfrm>
            <a:off x="5380563" y="2404534"/>
            <a:ext cx="3893439" cy="1646302"/>
          </a:xfrm>
        </p:spPr>
        <p:txBody>
          <a:bodyPr vert="horz" lIns="91440" tIns="45720" rIns="91440" bIns="45720" rtlCol="0" anchor="b">
            <a:normAutofit/>
          </a:bodyPr>
          <a:lstStyle/>
          <a:p>
            <a:pPr algn="r">
              <a:lnSpc>
                <a:spcPct val="90000"/>
              </a:lnSpc>
            </a:pPr>
            <a:r>
              <a:rPr lang="en-US" sz="4200"/>
              <a:t>The Romans Invade in 43AD</a:t>
            </a:r>
          </a:p>
        </p:txBody>
      </p:sp>
      <p:pic>
        <p:nvPicPr>
          <p:cNvPr id="3" name="Picture 2">
            <a:extLst>
              <a:ext uri="{FF2B5EF4-FFF2-40B4-BE49-F238E27FC236}">
                <a16:creationId xmlns:a16="http://schemas.microsoft.com/office/drawing/2014/main" id="{FB9144A5-01FA-43A3-9DD3-B2265A32A0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393" y="231149"/>
            <a:ext cx="4560656" cy="33651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2E07D011-747E-5868-D0FC-081714117D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2191" y="3797791"/>
            <a:ext cx="2829060" cy="28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B775C29-5094-05D9-3DD9-97118A08BABD}"/>
              </a:ext>
            </a:extLst>
          </p:cNvPr>
          <p:cNvSpPr txBox="1"/>
          <p:nvPr/>
        </p:nvSpPr>
        <p:spPr>
          <a:xfrm>
            <a:off x="392879" y="3400780"/>
            <a:ext cx="884583" cy="215444"/>
          </a:xfrm>
          <a:prstGeom prst="rect">
            <a:avLst/>
          </a:prstGeom>
          <a:noFill/>
        </p:spPr>
        <p:txBody>
          <a:bodyPr wrap="square" rtlCol="0">
            <a:spAutoFit/>
          </a:bodyPr>
          <a:lstStyle/>
          <a:p>
            <a:r>
              <a:rPr lang="en-GB" sz="800" dirty="0">
                <a:latin typeface="+mj-lt"/>
              </a:rPr>
              <a:t>8</a:t>
            </a:r>
          </a:p>
        </p:txBody>
      </p:sp>
      <p:sp>
        <p:nvSpPr>
          <p:cNvPr id="8" name="TextBox 7">
            <a:extLst>
              <a:ext uri="{FF2B5EF4-FFF2-40B4-BE49-F238E27FC236}">
                <a16:creationId xmlns:a16="http://schemas.microsoft.com/office/drawing/2014/main" id="{2E9B6F88-0E36-F902-4EDB-5278DD6AA530}"/>
              </a:ext>
            </a:extLst>
          </p:cNvPr>
          <p:cNvSpPr txBox="1"/>
          <p:nvPr/>
        </p:nvSpPr>
        <p:spPr>
          <a:xfrm>
            <a:off x="1472191" y="6411407"/>
            <a:ext cx="884583" cy="215444"/>
          </a:xfrm>
          <a:prstGeom prst="rect">
            <a:avLst/>
          </a:prstGeom>
          <a:noFill/>
        </p:spPr>
        <p:txBody>
          <a:bodyPr wrap="square" rtlCol="0">
            <a:spAutoFit/>
          </a:bodyPr>
          <a:lstStyle/>
          <a:p>
            <a:r>
              <a:rPr lang="en-GB" sz="800" dirty="0">
                <a:latin typeface="+mj-lt"/>
              </a:rPr>
              <a:t>9</a:t>
            </a:r>
          </a:p>
        </p:txBody>
      </p:sp>
    </p:spTree>
    <p:extLst>
      <p:ext uri="{BB962C8B-B14F-4D97-AF65-F5344CB8AC3E}">
        <p14:creationId xmlns:p14="http://schemas.microsoft.com/office/powerpoint/2010/main" val="365073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building with a large courtyard&#10;&#10;Description automatically generated with medium confidence">
            <a:extLst>
              <a:ext uri="{FF2B5EF4-FFF2-40B4-BE49-F238E27FC236}">
                <a16:creationId xmlns:a16="http://schemas.microsoft.com/office/drawing/2014/main" id="{CB3E387B-1E88-D3E5-EAFD-5712D25AC0B1}"/>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9194"/>
          <a:stretch/>
        </p:blipFill>
        <p:spPr>
          <a:xfrm>
            <a:off x="-3156" y="-8468"/>
            <a:ext cx="12248944" cy="6890033"/>
          </a:xfrm>
          <a:prstGeom prst="rect">
            <a:avLst/>
          </a:prstGeom>
        </p:spPr>
      </p:pic>
      <p:sp>
        <p:nvSpPr>
          <p:cNvPr id="2" name="TextBox 1">
            <a:extLst>
              <a:ext uri="{FF2B5EF4-FFF2-40B4-BE49-F238E27FC236}">
                <a16:creationId xmlns:a16="http://schemas.microsoft.com/office/drawing/2014/main" id="{53875F3C-20E9-E6E9-6F77-C13021FD03DF}"/>
              </a:ext>
            </a:extLst>
          </p:cNvPr>
          <p:cNvSpPr txBox="1"/>
          <p:nvPr/>
        </p:nvSpPr>
        <p:spPr>
          <a:xfrm>
            <a:off x="-3156" y="-8468"/>
            <a:ext cx="815008" cy="215444"/>
          </a:xfrm>
          <a:prstGeom prst="rect">
            <a:avLst/>
          </a:prstGeom>
          <a:noFill/>
        </p:spPr>
        <p:txBody>
          <a:bodyPr wrap="square" rtlCol="0">
            <a:spAutoFit/>
          </a:bodyPr>
          <a:lstStyle/>
          <a:p>
            <a:r>
              <a:rPr lang="en-GB" sz="800" dirty="0">
                <a:latin typeface="+mj-lt"/>
              </a:rPr>
              <a:t>10</a:t>
            </a:r>
          </a:p>
        </p:txBody>
      </p:sp>
    </p:spTree>
    <p:extLst>
      <p:ext uri="{BB962C8B-B14F-4D97-AF65-F5344CB8AC3E}">
        <p14:creationId xmlns:p14="http://schemas.microsoft.com/office/powerpoint/2010/main" val="37685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 name="Straight Connector 7">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1"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2" name="Isosceles Triangle 11">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3"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4"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5"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Isosceles Triangle 15">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useBgFill="1">
        <p:nvSpPr>
          <p:cNvPr id="19" name="Rectangle 18">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2" name="Straight Connector 21">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5"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6" name="Isosceles Triangle 25">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7"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Isosceles Triangle 28">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Isosceles Triangle 29">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26056819-78BA-4471-F787-004DC36C1616}"/>
              </a:ext>
            </a:extLst>
          </p:cNvPr>
          <p:cNvSpPr>
            <a:spLocks noGrp="1"/>
          </p:cNvSpPr>
          <p:nvPr>
            <p:ph type="title"/>
          </p:nvPr>
        </p:nvSpPr>
        <p:spPr>
          <a:xfrm>
            <a:off x="1507067" y="2404534"/>
            <a:ext cx="7766936" cy="1646302"/>
          </a:xfrm>
        </p:spPr>
        <p:txBody>
          <a:bodyPr vert="horz" lIns="91440" tIns="45720" rIns="91440" bIns="45720" rtlCol="0" anchor="b">
            <a:normAutofit/>
          </a:bodyPr>
          <a:lstStyle/>
          <a:p>
            <a:pPr algn="r"/>
            <a:r>
              <a:rPr lang="en-US" sz="5400"/>
              <a:t>The 20</a:t>
            </a:r>
            <a:r>
              <a:rPr lang="en-US" sz="5400" baseline="30000"/>
              <a:t>th</a:t>
            </a:r>
            <a:r>
              <a:rPr lang="en-US" sz="5400"/>
              <a:t> Century</a:t>
            </a:r>
          </a:p>
        </p:txBody>
      </p:sp>
    </p:spTree>
    <p:extLst>
      <p:ext uri="{BB962C8B-B14F-4D97-AF65-F5344CB8AC3E}">
        <p14:creationId xmlns:p14="http://schemas.microsoft.com/office/powerpoint/2010/main" val="190272696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7EAFA-0600-0F24-C77F-5A08F7CB2D75}"/>
              </a:ext>
            </a:extLst>
          </p:cNvPr>
          <p:cNvSpPr>
            <a:spLocks noGrp="1"/>
          </p:cNvSpPr>
          <p:nvPr>
            <p:ph type="title"/>
          </p:nvPr>
        </p:nvSpPr>
        <p:spPr/>
        <p:txBody>
          <a:bodyPr/>
          <a:lstStyle/>
          <a:p>
            <a:r>
              <a:rPr lang="en-GB" dirty="0"/>
              <a:t>Victorian Seaside at Folkestone</a:t>
            </a:r>
          </a:p>
        </p:txBody>
      </p:sp>
      <p:pic>
        <p:nvPicPr>
          <p:cNvPr id="4" name="Picture 3" descr="FolkestoneWestBeaches">
            <a:extLst>
              <a:ext uri="{FF2B5EF4-FFF2-40B4-BE49-F238E27FC236}">
                <a16:creationId xmlns:a16="http://schemas.microsoft.com/office/drawing/2014/main" id="{289997A5-FBA0-036E-666E-CEF883E38E8B}"/>
              </a:ext>
            </a:extLst>
          </p:cNvPr>
          <p:cNvPicPr>
            <a:picLocks noChangeAspect="1"/>
          </p:cNvPicPr>
          <p:nvPr/>
        </p:nvPicPr>
        <p:blipFill>
          <a:blip r:embed="rId3"/>
          <a:srcRect b="6706"/>
          <a:stretch>
            <a:fillRect/>
          </a:stretch>
        </p:blipFill>
        <p:spPr>
          <a:xfrm>
            <a:off x="825301" y="1321185"/>
            <a:ext cx="7676626" cy="4567823"/>
          </a:xfrm>
          <a:prstGeom prst="rect">
            <a:avLst/>
          </a:prstGeom>
          <a:noFill/>
          <a:ln cap="flat">
            <a:noFill/>
          </a:ln>
        </p:spPr>
      </p:pic>
      <p:sp>
        <p:nvSpPr>
          <p:cNvPr id="3" name="TextBox 2">
            <a:extLst>
              <a:ext uri="{FF2B5EF4-FFF2-40B4-BE49-F238E27FC236}">
                <a16:creationId xmlns:a16="http://schemas.microsoft.com/office/drawing/2014/main" id="{E20E05C1-6DF5-A77C-F240-0F858582B0D4}"/>
              </a:ext>
            </a:extLst>
          </p:cNvPr>
          <p:cNvSpPr txBox="1"/>
          <p:nvPr/>
        </p:nvSpPr>
        <p:spPr>
          <a:xfrm>
            <a:off x="566530" y="5673564"/>
            <a:ext cx="775252" cy="215444"/>
          </a:xfrm>
          <a:prstGeom prst="rect">
            <a:avLst/>
          </a:prstGeom>
          <a:noFill/>
        </p:spPr>
        <p:txBody>
          <a:bodyPr wrap="square" rtlCol="0">
            <a:spAutoFit/>
          </a:bodyPr>
          <a:lstStyle/>
          <a:p>
            <a:r>
              <a:rPr lang="en-GB" sz="800" dirty="0">
                <a:latin typeface="+mj-lt"/>
              </a:rPr>
              <a:t>11</a:t>
            </a:r>
          </a:p>
        </p:txBody>
      </p:sp>
    </p:spTree>
    <p:extLst>
      <p:ext uri="{BB962C8B-B14F-4D97-AF65-F5344CB8AC3E}">
        <p14:creationId xmlns:p14="http://schemas.microsoft.com/office/powerpoint/2010/main" val="1847055090"/>
      </p:ext>
    </p:extLst>
  </p:cSld>
  <p:clrMapOvr>
    <a:masterClrMapping/>
  </p:clrMapOvr>
</p:sld>
</file>

<file path=ppt/theme/theme1.xml><?xml version="1.0" encoding="utf-8"?>
<a:theme xmlns:a="http://schemas.openxmlformats.org/drawingml/2006/main" name="Facet">
  <a:themeElements>
    <a:clrScheme name="East Wear Bay Colours">
      <a:dk1>
        <a:srgbClr val="000000"/>
      </a:dk1>
      <a:lt1>
        <a:sysClr val="window" lastClr="FFFFFF"/>
      </a:lt1>
      <a:dk2>
        <a:srgbClr val="2C3C43"/>
      </a:dk2>
      <a:lt2>
        <a:srgbClr val="EBEBEB"/>
      </a:lt2>
      <a:accent1>
        <a:srgbClr val="F2622D"/>
      </a:accent1>
      <a:accent2>
        <a:srgbClr val="74CEE2"/>
      </a:accent2>
      <a:accent3>
        <a:srgbClr val="F2622D"/>
      </a:accent3>
      <a:accent4>
        <a:srgbClr val="74CEE2"/>
      </a:accent4>
      <a:accent5>
        <a:srgbClr val="74CEE2"/>
      </a:accent5>
      <a:accent6>
        <a:srgbClr val="00008F"/>
      </a:accent6>
      <a:hlink>
        <a:srgbClr val="00008F"/>
      </a:hlink>
      <a:folHlink>
        <a:srgbClr val="4B4B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1578</TotalTime>
  <Words>2853</Words>
  <Application>Microsoft Office PowerPoint</Application>
  <PresentationFormat>Widescreen</PresentationFormat>
  <Paragraphs>176</Paragraphs>
  <Slides>32</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Arial</vt:lpstr>
      <vt:lpstr>Trebuchet MS</vt:lpstr>
      <vt:lpstr>Wingdings 3</vt:lpstr>
      <vt:lpstr>Facet</vt:lpstr>
      <vt:lpstr>Change In The 20th Century</vt:lpstr>
      <vt:lpstr>Introduction to East Wear Bay</vt:lpstr>
      <vt:lpstr>Location of East Wear Bay</vt:lpstr>
      <vt:lpstr>Iron Age People Settle at East Wear Bay 3000 Years Ago</vt:lpstr>
      <vt:lpstr>PowerPoint Presentation</vt:lpstr>
      <vt:lpstr>The Romans Invade in 43AD</vt:lpstr>
      <vt:lpstr>PowerPoint Presentation</vt:lpstr>
      <vt:lpstr>The 20th Century</vt:lpstr>
      <vt:lpstr>Victorian Seaside at Folkestone</vt:lpstr>
      <vt:lpstr>PowerPoint Presentation</vt:lpstr>
      <vt:lpstr>Queen Victoria</vt:lpstr>
      <vt:lpstr>King Edward VII</vt:lpstr>
      <vt:lpstr>The First World War</vt:lpstr>
      <vt:lpstr>The Vote for Women</vt:lpstr>
      <vt:lpstr>The East Wear Bay Roman Villa Is Discovered</vt:lpstr>
      <vt:lpstr>Rosalind Winbolt</vt:lpstr>
      <vt:lpstr>The Second World War</vt:lpstr>
      <vt:lpstr>PowerPoint Presentation</vt:lpstr>
      <vt:lpstr>The Dunkirk Evacuations</vt:lpstr>
      <vt:lpstr>Copt Point Coastal Defences</vt:lpstr>
      <vt:lpstr>Women in World War II</vt:lpstr>
      <vt:lpstr>Cross Channel Travel</vt:lpstr>
      <vt:lpstr>Demolition of Victoria Pier 1952</vt:lpstr>
      <vt:lpstr>Queen Elizabeth II</vt:lpstr>
      <vt:lpstr>Excavation Site Closed and Backfilled 1957</vt:lpstr>
      <vt:lpstr>Margeret Thatcher</vt:lpstr>
      <vt:lpstr>Folkestone Harbour and Ferry Company Sold 1980</vt:lpstr>
      <vt:lpstr>East Wear Bay Villa Re-Excavated</vt:lpstr>
      <vt:lpstr>Folkestone Harbour Arm is revived</vt:lpstr>
      <vt:lpstr>Archaeological Investigations Continue: What will we find next?</vt:lpstr>
      <vt:lpstr>PowerPoint Presentation</vt:lpstr>
      <vt:lpstr>Image Citations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 In The 20th Century</dc:title>
  <dc:creator>Blake Galloway</dc:creator>
  <cp:lastModifiedBy>Lindsay Banfield</cp:lastModifiedBy>
  <cp:revision>9</cp:revision>
  <dcterms:created xsi:type="dcterms:W3CDTF">2024-03-18T11:14:23Z</dcterms:created>
  <dcterms:modified xsi:type="dcterms:W3CDTF">2025-09-08T13:18:49Z</dcterms:modified>
</cp:coreProperties>
</file>