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  <p:sldMasterId id="2147483675" r:id="rId5"/>
    <p:sldMasterId id="2147483701" r:id="rId6"/>
    <p:sldMasterId id="2147483682" r:id="rId7"/>
    <p:sldMasterId id="2147483673" r:id="rId8"/>
    <p:sldMasterId id="2147483819" r:id="rId9"/>
  </p:sldMasterIdLst>
  <p:notesMasterIdLst>
    <p:notesMasterId r:id="rId22"/>
  </p:notesMasterIdLst>
  <p:handoutMasterIdLst>
    <p:handoutMasterId r:id="rId23"/>
  </p:handoutMasterIdLst>
  <p:sldIdLst>
    <p:sldId id="349" r:id="rId10"/>
    <p:sldId id="322" r:id="rId11"/>
    <p:sldId id="350" r:id="rId12"/>
    <p:sldId id="353" r:id="rId13"/>
    <p:sldId id="351" r:id="rId14"/>
    <p:sldId id="370" r:id="rId15"/>
    <p:sldId id="352" r:id="rId16"/>
    <p:sldId id="371" r:id="rId17"/>
    <p:sldId id="355" r:id="rId18"/>
    <p:sldId id="372" r:id="rId19"/>
    <p:sldId id="356" r:id="rId20"/>
    <p:sldId id="373" r:id="rId21"/>
  </p:sldIdLst>
  <p:sldSz cx="12192000" cy="6858000"/>
  <p:notesSz cx="6858000" cy="9144000"/>
  <p:embeddedFontLst>
    <p:embeddedFont>
      <p:font typeface="Circular Std Bold Italic" panose="020B0604020101020102" pitchFamily="34" charset="77"/>
      <p:bold r:id="rId24"/>
    </p:embeddedFont>
    <p:embeddedFont>
      <p:font typeface="Circular Std Book Italic" panose="020B0604020101020102" pitchFamily="34" charset="77"/>
      <p:regular r:id="rId25"/>
    </p:embeddedFont>
    <p:embeddedFont>
      <p:font typeface="CircularXX TT" panose="020B0504010101010104" pitchFamily="34" charset="77"/>
      <p:regular r:id="rId26"/>
      <p:bold r:id="rId27"/>
      <p:italic r:id="rId28"/>
      <p:boldItalic r:id="rId29"/>
    </p:embeddedFont>
    <p:embeddedFont>
      <p:font typeface="CircularXX TT Book" panose="020B0504010101010104" pitchFamily="34" charset="77"/>
      <p:regular r:id="rId30"/>
      <p:italic r:id="rId3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ECC"/>
    <a:srgbClr val="0AFBBA"/>
    <a:srgbClr val="5A1EEC"/>
    <a:srgbClr val="8000EC"/>
    <a:srgbClr val="2DD8FE"/>
    <a:srgbClr val="FAC541"/>
    <a:srgbClr val="8489F6"/>
    <a:srgbClr val="1E1E1E"/>
    <a:srgbClr val="949494"/>
    <a:srgbClr val="370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10"/>
    <p:restoredTop sz="94558"/>
  </p:normalViewPr>
  <p:slideViewPr>
    <p:cSldViewPr snapToGrid="0" snapToObjects="1">
      <p:cViewPr varScale="1">
        <p:scale>
          <a:sx n="104" d="100"/>
          <a:sy n="104" d="100"/>
        </p:scale>
        <p:origin x="2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440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739A81-8999-F644-ADFD-0FAAB75733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08B17-F72B-2D44-8F54-0DA36BBFCE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ADF9A-CEDB-F64D-81CC-F8D71B0C677D}" type="datetimeFigureOut">
              <a:rPr lang="en-NL" smtClean="0"/>
              <a:t>4/15/24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50633-B2C6-FC49-AD63-9BECC4EC93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E534D-AF81-5E43-B132-521D8E490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1C3B6-E477-9F45-AF7C-0219B4718D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18678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DAD9D-3B02-8443-826A-97FDC5E90FBD}" type="datetimeFigureOut">
              <a:rPr lang="nl-NL" smtClean="0"/>
              <a:t>15-04-2024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05A37-6682-EC4B-B23E-14536E2D69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20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www.goodhabitz.com/" TargetMode="Externa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4">
            <a:extLst>
              <a:ext uri="{FF2B5EF4-FFF2-40B4-BE49-F238E27FC236}">
                <a16:creationId xmlns:a16="http://schemas.microsoft.com/office/drawing/2014/main" id="{8451385E-6F78-5C40-9F11-684272610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247" y="0"/>
            <a:ext cx="1225424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11D11B-6A9A-964B-967B-25BBB35EA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000" y="1696357"/>
            <a:ext cx="7929856" cy="1833922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styling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B46FA7-1496-1945-B0B9-8994DD16B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0" y="5855575"/>
            <a:ext cx="9516000" cy="396635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Ring 12">
            <a:extLst>
              <a:ext uri="{FF2B5EF4-FFF2-40B4-BE49-F238E27FC236}">
                <a16:creationId xmlns:a16="http://schemas.microsoft.com/office/drawing/2014/main" id="{88CDA13F-AC57-BF40-8246-EEF80792BCC1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Ring 14">
            <a:extLst>
              <a:ext uri="{FF2B5EF4-FFF2-40B4-BE49-F238E27FC236}">
                <a16:creationId xmlns:a16="http://schemas.microsoft.com/office/drawing/2014/main" id="{6A37EABB-F493-EE49-B592-DBD33C60919E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ECC741-438B-A94A-894F-DC024FA3D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2001" y="605790"/>
            <a:ext cx="155769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800" b="0" i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94383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100996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9404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438492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7AD05D9E-9533-1C4F-95F0-85CB564D9E46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B1F03498-8606-1548-B5D7-1F1214E25B4D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744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6" name="Ring 12">
            <a:extLst>
              <a:ext uri="{FF2B5EF4-FFF2-40B4-BE49-F238E27FC236}">
                <a16:creationId xmlns:a16="http://schemas.microsoft.com/office/drawing/2014/main" id="{10E71888-FC47-D04D-B36E-56059BE081E0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ing 14">
            <a:extLst>
              <a:ext uri="{FF2B5EF4-FFF2-40B4-BE49-F238E27FC236}">
                <a16:creationId xmlns:a16="http://schemas.microsoft.com/office/drawing/2014/main" id="{8A72909D-E417-4243-8C78-2ACD719E6737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143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66977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682855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94293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156216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489863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914551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30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u="none">
                <a:solidFill>
                  <a:srgbClr val="1E1E1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Today’s subjects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b="1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rgbClr val="1E1E1E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rgbClr val="1E1E1E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rgbClr val="1E1E1E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197983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303650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401454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title only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5164688"/>
          </a:xfrm>
        </p:spPr>
        <p:txBody>
          <a:bodyPr anchor="ctr"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037621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043055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E78696-824F-0D4A-954E-2F097FA2D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187489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228493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6C90C-D27A-1443-8DB1-6018515E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07239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141040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65470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18998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9484936A-4F18-4E41-9373-329DA55C43E1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22">
            <a:extLst>
              <a:ext uri="{FF2B5EF4-FFF2-40B4-BE49-F238E27FC236}">
                <a16:creationId xmlns:a16="http://schemas.microsoft.com/office/drawing/2014/main" id="{CA38ABD9-3315-2643-B9B1-B644508E847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9947286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487305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8604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4967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933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FA0EC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89915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9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rgbClr val="5A1EE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9152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>
                <a:solidFill>
                  <a:srgbClr val="1E1E1E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5A1EEC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929320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rgbClr val="9494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/>
            </a:lvl1pPr>
          </a:lstStyle>
          <a:p>
            <a:r>
              <a:rPr lang="en-GB" dirty="0"/>
              <a:t>Today’s subjects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u="sng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949494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949494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949494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  <p:sp>
        <p:nvSpPr>
          <p:cNvPr id="16" name="Ring 12">
            <a:extLst>
              <a:ext uri="{FF2B5EF4-FFF2-40B4-BE49-F238E27FC236}">
                <a16:creationId xmlns:a16="http://schemas.microsoft.com/office/drawing/2014/main" id="{1AB08837-28E4-CA43-A459-D1DCE68D7B05}"/>
              </a:ext>
            </a:extLst>
          </p:cNvPr>
          <p:cNvSpPr/>
          <p:nvPr userDrawn="1"/>
        </p:nvSpPr>
        <p:spPr>
          <a:xfrm>
            <a:off x="9800558" y="-1606818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7" name="Ring 19">
            <a:extLst>
              <a:ext uri="{FF2B5EF4-FFF2-40B4-BE49-F238E27FC236}">
                <a16:creationId xmlns:a16="http://schemas.microsoft.com/office/drawing/2014/main" id="{CEBE0E11-73BA-CE45-9923-757CA4136B53}"/>
              </a:ext>
            </a:extLst>
          </p:cNvPr>
          <p:cNvSpPr/>
          <p:nvPr userDrawn="1"/>
        </p:nvSpPr>
        <p:spPr>
          <a:xfrm>
            <a:off x="8714762" y="423695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572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ng 12">
            <a:extLst>
              <a:ext uri="{FF2B5EF4-FFF2-40B4-BE49-F238E27FC236}">
                <a16:creationId xmlns:a16="http://schemas.microsoft.com/office/drawing/2014/main" id="{8B40FBB8-F574-B642-A941-EE69E10EEFDD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3" name="Ring 22">
            <a:extLst>
              <a:ext uri="{FF2B5EF4-FFF2-40B4-BE49-F238E27FC236}">
                <a16:creationId xmlns:a16="http://schemas.microsoft.com/office/drawing/2014/main" id="{19BACE1F-A407-F64D-A320-DD7A6540692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9AB3F42-685E-B64B-A4E2-94A8B49ED3D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E1D43B6-771D-4345-8BD5-2161CAF01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A06153-9ED9-5846-8EDA-E9394BFCC5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2C597EE-75C5-DC4B-BC14-9EEB40391E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0883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3604331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323085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544414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053990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B573D-7BBF-B046-AC10-33BD22D26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1360" y="4534903"/>
            <a:ext cx="2880640" cy="23230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1541D1-923E-2E46-91C6-85D8471A3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9843" y="2138062"/>
            <a:ext cx="10188575" cy="2601206"/>
          </a:xfrm>
        </p:spPr>
        <p:txBody>
          <a:bodyPr>
            <a:noAutofit/>
          </a:bodyPr>
          <a:lstStyle>
            <a:lvl1pPr marL="0" indent="0">
              <a:buNone/>
              <a:defRPr sz="6000"/>
            </a:lvl1pPr>
          </a:lstStyle>
          <a:p>
            <a:pPr lvl="0"/>
            <a:r>
              <a:rPr lang="en-GB" dirty="0"/>
              <a:t>“Type your quote here, ideally over three lines </a:t>
            </a:r>
            <a:br>
              <a:rPr lang="en-GB" dirty="0"/>
            </a:br>
            <a:r>
              <a:rPr lang="en-GB" dirty="0"/>
              <a:t>of text.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28434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49E2D01-F4D8-CD42-B280-95F69B5D71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6349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25137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53648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 here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100996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9404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26828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1CB7E0-CF18-5F45-ADA4-066E7B9F2118}"/>
              </a:ext>
            </a:extLst>
          </p:cNvPr>
          <p:cNvSpPr/>
          <p:nvPr userDrawn="1"/>
        </p:nvSpPr>
        <p:spPr>
          <a:xfrm>
            <a:off x="4075551" y="0"/>
            <a:ext cx="4064399" cy="6858000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83EEC-BEF7-6348-9771-D16DF2FB30F4}"/>
              </a:ext>
            </a:extLst>
          </p:cNvPr>
          <p:cNvSpPr/>
          <p:nvPr userDrawn="1"/>
        </p:nvSpPr>
        <p:spPr>
          <a:xfrm>
            <a:off x="8133795" y="0"/>
            <a:ext cx="4064399" cy="6858000"/>
          </a:xfrm>
          <a:prstGeom prst="rec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375" y="2183246"/>
            <a:ext cx="2156263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100%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374" y="3429000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9A12BA4-68D7-5044-A6CE-F81A81141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618" y="3429000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C496D32-2738-EF4E-862A-0FF864F0C2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7863" y="3429000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0F73FB0-58CF-6F4C-8FA6-8FE714F453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1639" y="2183246"/>
            <a:ext cx="3267307" cy="10795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100%</a:t>
            </a:r>
            <a:endParaRPr lang="en-N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401968A-E0F9-C043-862A-0E013B348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4799" y="2183246"/>
            <a:ext cx="3267307" cy="10795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100%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928368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6" name="Ring 12">
            <a:extLst>
              <a:ext uri="{FF2B5EF4-FFF2-40B4-BE49-F238E27FC236}">
                <a16:creationId xmlns:a16="http://schemas.microsoft.com/office/drawing/2014/main" id="{2F54B039-19B1-9D40-A278-5EF436921190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ing 14">
            <a:extLst>
              <a:ext uri="{FF2B5EF4-FFF2-40B4-BE49-F238E27FC236}">
                <a16:creationId xmlns:a16="http://schemas.microsoft.com/office/drawing/2014/main" id="{B56BA862-3868-0145-97D6-A9B00162EC83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8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36727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Ring 12">
            <a:extLst>
              <a:ext uri="{FF2B5EF4-FFF2-40B4-BE49-F238E27FC236}">
                <a16:creationId xmlns:a16="http://schemas.microsoft.com/office/drawing/2014/main" id="{6B34425A-5F10-4D42-82A1-C1233E02E108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Ring 14">
            <a:extLst>
              <a:ext uri="{FF2B5EF4-FFF2-40B4-BE49-F238E27FC236}">
                <a16:creationId xmlns:a16="http://schemas.microsoft.com/office/drawing/2014/main" id="{CE289702-F962-234E-9D90-D70DBBA54175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596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365001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52432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535299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939249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398439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3959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594265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357909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3140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4782666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title only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5164688"/>
          </a:xfrm>
        </p:spPr>
        <p:txBody>
          <a:bodyPr anchor="ctr"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59926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804268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E78696-824F-0D4A-954E-2F097FA2D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97597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1930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6C90C-D27A-1443-8DB1-6018515E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64652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145571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086747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589482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278317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598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2138062"/>
            <a:ext cx="10188268" cy="2601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b="1" i="0" smtClean="0">
                <a:solidFill>
                  <a:srgbClr val="0AFBBA"/>
                </a:solidFill>
                <a:effectLst/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“Type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your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quote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here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,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ideally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over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three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lines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b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</a:b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of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text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.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A76D7-AB53-2A4A-B614-91D03678E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1359" y="4534902"/>
            <a:ext cx="2880641" cy="23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83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65803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933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5A1EE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36689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756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666069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996520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37513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099894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795367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50560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9186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title only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5164688"/>
          </a:xfrm>
        </p:spPr>
        <p:txBody>
          <a:bodyPr anchor="ctr"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729466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98709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E78696-824F-0D4A-954E-2F097FA2D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173303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420656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6C90C-D27A-1443-8DB1-6018515E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240770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122744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497532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376411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4A47CC-5D37-4140-B82E-A8C592FB1C6A}"/>
              </a:ext>
            </a:extLst>
          </p:cNvPr>
          <p:cNvSpPr txBox="1">
            <a:spLocks/>
          </p:cNvSpPr>
          <p:nvPr userDrawn="1"/>
        </p:nvSpPr>
        <p:spPr>
          <a:xfrm>
            <a:off x="1201797" y="845999"/>
            <a:ext cx="3708780" cy="16706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1E1E1E"/>
                </a:solidFill>
                <a:latin typeface="Circular Std Bold Italic" panose="020B0604020101020102" pitchFamily="34" charset="77"/>
                <a:ea typeface="+mj-ea"/>
                <a:cs typeface="Circular Std Bold Italic" panose="020B0604020101020102" pitchFamily="34" charset="77"/>
              </a:defRPr>
            </a:lvl1pPr>
          </a:lstStyle>
          <a:p>
            <a:r>
              <a:rPr lang="en-GB" b="1" i="0" dirty="0">
                <a:latin typeface="CircularXX TT" panose="020B0504010101010104" pitchFamily="34" charset="77"/>
                <a:cs typeface="CircularXX TT" panose="020B0504010101010104" pitchFamily="34" charset="77"/>
              </a:rPr>
              <a:t>Click to edit title</a:t>
            </a:r>
            <a:endParaRPr lang="en-NL" b="1" i="0" dirty="0">
              <a:latin typeface="CircularXX TT" panose="020B0504010101010104" pitchFamily="34" charset="77"/>
              <a:cs typeface="CircularXX TT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935064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316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-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04907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12218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5593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01087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7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6460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rgbClr val="FAC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1D11B-6A9A-964B-967B-25BBB35EA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000" y="1696357"/>
            <a:ext cx="7929856" cy="1833922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styling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B46FA7-1496-1945-B0B9-8994DD16B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0" y="5855575"/>
            <a:ext cx="9516000" cy="396635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Ring 12">
            <a:extLst>
              <a:ext uri="{FF2B5EF4-FFF2-40B4-BE49-F238E27FC236}">
                <a16:creationId xmlns:a16="http://schemas.microsoft.com/office/drawing/2014/main" id="{88CDA13F-AC57-BF40-8246-EEF80792BCC1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Ring 14">
            <a:extLst>
              <a:ext uri="{FF2B5EF4-FFF2-40B4-BE49-F238E27FC236}">
                <a16:creationId xmlns:a16="http://schemas.microsoft.com/office/drawing/2014/main" id="{6A37EABB-F493-EE49-B592-DBD33C60919E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584E26-A43C-0F40-92D4-4C7BE1931C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000" y="605790"/>
            <a:ext cx="155769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22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724463" cy="2530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724463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A27CD20F-13C7-9940-AD57-56FBF48C9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4717" y="1485706"/>
            <a:ext cx="3067029" cy="7837714"/>
          </a:xfrm>
        </p:spPr>
        <p:txBody>
          <a:bodyPr anchor="b">
            <a:noAutofit/>
          </a:bodyPr>
          <a:lstStyle>
            <a:lvl1pPr marL="0" indent="0" algn="r">
              <a:buNone/>
              <a:defRPr sz="60000" b="1" i="0">
                <a:solidFill>
                  <a:srgbClr val="8489F6">
                    <a:alpha val="20000"/>
                  </a:srgbClr>
                </a:solidFill>
                <a:latin typeface="CircularXX TT" panose="020B0504010101010104" pitchFamily="34" charset="77"/>
                <a:ea typeface="CircularXX TT" panose="020B0504010101010104" pitchFamily="34" charset="77"/>
                <a:cs typeface="CircularXX TT" panose="020B0504010101010104" pitchFamily="34" charset="77"/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800">
                <a:solidFill>
                  <a:schemeClr val="bg2"/>
                </a:solidFill>
              </a:defRPr>
            </a:lvl4pPr>
            <a:lvl5pP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8281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3854493"/>
            <a:ext cx="3214800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F5899120-8CCC-C649-9092-62C3585044C6}"/>
              </a:ext>
            </a:extLst>
          </p:cNvPr>
          <p:cNvSpPr/>
          <p:nvPr userDrawn="1"/>
        </p:nvSpPr>
        <p:spPr>
          <a:xfrm>
            <a:off x="4685053" y="3854492"/>
            <a:ext cx="3214799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8BDEF802-64F9-2C4E-B7AD-9D81E7D23A59}"/>
              </a:ext>
            </a:extLst>
          </p:cNvPr>
          <p:cNvSpPr/>
          <p:nvPr userDrawn="1"/>
        </p:nvSpPr>
        <p:spPr>
          <a:xfrm>
            <a:off x="8171787" y="3854491"/>
            <a:ext cx="3216735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8319" y="2282210"/>
            <a:ext cx="3216735" cy="157228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5053" y="2282209"/>
            <a:ext cx="3216735" cy="157228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1787" y="2282208"/>
            <a:ext cx="3216735" cy="157228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Upcoming events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38224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4728C8B9-C0CB-7D40-BBFF-AC93E36E1A29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92069732-E96B-7445-A9CD-3A5B52F97384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76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4728C8B9-C0CB-7D40-BBFF-AC93E36E1A29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92069732-E96B-7445-A9CD-3A5B52F97384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63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79915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6918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46024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examples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4572002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8319" y="2282210"/>
            <a:ext cx="3216735" cy="2289791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5053" y="2282209"/>
            <a:ext cx="3216735" cy="2289791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1787" y="2282208"/>
            <a:ext cx="3216735" cy="2289791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Case examples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DE654-107F-AF4C-8A27-5546D6C820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65461" y="4829308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18" name="Rechthoek 3">
            <a:extLst>
              <a:ext uri="{FF2B5EF4-FFF2-40B4-BE49-F238E27FC236}">
                <a16:creationId xmlns:a16="http://schemas.microsoft.com/office/drawing/2014/main" id="{B4A02EBA-4474-5A49-99AC-B8B32C6B9A02}"/>
              </a:ext>
            </a:extLst>
          </p:cNvPr>
          <p:cNvSpPr/>
          <p:nvPr userDrawn="1"/>
        </p:nvSpPr>
        <p:spPr>
          <a:xfrm>
            <a:off x="4686020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1F37011-DEA4-E14A-8C09-CC00434E4F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1227" y="4829306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4214FC2C-474E-FD42-9328-3701244E281F}"/>
              </a:ext>
            </a:extLst>
          </p:cNvPr>
          <p:cNvSpPr/>
          <p:nvPr userDrawn="1"/>
        </p:nvSpPr>
        <p:spPr>
          <a:xfrm>
            <a:off x="8170819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1130688-54AD-FA40-B0DC-AE2D948314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6026" y="4829306"/>
            <a:ext cx="2084387" cy="903287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6658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57737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551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blue">
    <p:bg>
      <p:bgPr>
        <a:solidFill>
          <a:srgbClr val="2DD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1D11B-6A9A-964B-967B-25BBB35EA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000" y="1696357"/>
            <a:ext cx="7929856" cy="1833922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styling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B46FA7-1496-1945-B0B9-8994DD16B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0" y="5855575"/>
            <a:ext cx="9516000" cy="396635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Ring 12">
            <a:extLst>
              <a:ext uri="{FF2B5EF4-FFF2-40B4-BE49-F238E27FC236}">
                <a16:creationId xmlns:a16="http://schemas.microsoft.com/office/drawing/2014/main" id="{88CDA13F-AC57-BF40-8246-EEF80792BCC1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Ring 14">
            <a:extLst>
              <a:ext uri="{FF2B5EF4-FFF2-40B4-BE49-F238E27FC236}">
                <a16:creationId xmlns:a16="http://schemas.microsoft.com/office/drawing/2014/main" id="{6A37EABB-F493-EE49-B592-DBD33C60919E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3441E0-D85D-3140-9B1A-383BA1740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000" y="604800"/>
            <a:ext cx="1558800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94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27723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46128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442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08076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50215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AD451-9593-6742-8534-8509E43C8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96451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 title - 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73448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46EDE3E-7016-9840-8A40-038088E2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269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04257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27430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B893CD-3FDF-7544-88CC-F606E88D0A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778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95863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17402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089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6301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306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91A668-5DFE-4945-8872-A5FF8A7929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32038" y="2029954"/>
            <a:ext cx="10069512" cy="4970921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341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6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 /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7">
            <a:extLst>
              <a:ext uri="{FF2B5EF4-FFF2-40B4-BE49-F238E27FC236}">
                <a16:creationId xmlns:a16="http://schemas.microsoft.com/office/drawing/2014/main" id="{9BAEA265-9AB0-2D48-8DCD-0932840C889C}"/>
              </a:ext>
            </a:extLst>
          </p:cNvPr>
          <p:cNvSpPr/>
          <p:nvPr userDrawn="1"/>
        </p:nvSpPr>
        <p:spPr>
          <a:xfrm>
            <a:off x="762000" y="140775"/>
            <a:ext cx="2584831" cy="6599994"/>
          </a:xfrm>
          <a:prstGeom prst="roundRect">
            <a:avLst>
              <a:gd name="adj" fmla="val 351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22">
            <a:extLst>
              <a:ext uri="{FF2B5EF4-FFF2-40B4-BE49-F238E27FC236}">
                <a16:creationId xmlns:a16="http://schemas.microsoft.com/office/drawing/2014/main" id="{9E9ED33A-E06B-E04E-A1A8-B8F5C377BE7C}"/>
              </a:ext>
            </a:extLst>
          </p:cNvPr>
          <p:cNvSpPr/>
          <p:nvPr userDrawn="1"/>
        </p:nvSpPr>
        <p:spPr>
          <a:xfrm>
            <a:off x="4491467" y="683320"/>
            <a:ext cx="3727938" cy="26610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23">
            <a:extLst>
              <a:ext uri="{FF2B5EF4-FFF2-40B4-BE49-F238E27FC236}">
                <a16:creationId xmlns:a16="http://schemas.microsoft.com/office/drawing/2014/main" id="{F23258BE-8054-8246-B12A-D39AB8737863}"/>
              </a:ext>
            </a:extLst>
          </p:cNvPr>
          <p:cNvSpPr/>
          <p:nvPr userDrawn="1"/>
        </p:nvSpPr>
        <p:spPr>
          <a:xfrm>
            <a:off x="8250310" y="683320"/>
            <a:ext cx="3727938" cy="26610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24">
            <a:extLst>
              <a:ext uri="{FF2B5EF4-FFF2-40B4-BE49-F238E27FC236}">
                <a16:creationId xmlns:a16="http://schemas.microsoft.com/office/drawing/2014/main" id="{27F5F77A-CFBC-1F41-AA4A-285D2D1EDF1A}"/>
              </a:ext>
            </a:extLst>
          </p:cNvPr>
          <p:cNvSpPr/>
          <p:nvPr userDrawn="1"/>
        </p:nvSpPr>
        <p:spPr>
          <a:xfrm>
            <a:off x="4491467" y="3370385"/>
            <a:ext cx="3727938" cy="26610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25">
            <a:extLst>
              <a:ext uri="{FF2B5EF4-FFF2-40B4-BE49-F238E27FC236}">
                <a16:creationId xmlns:a16="http://schemas.microsoft.com/office/drawing/2014/main" id="{F70CE33E-CFA2-1B40-94F9-59C11DB03DD7}"/>
              </a:ext>
            </a:extLst>
          </p:cNvPr>
          <p:cNvSpPr/>
          <p:nvPr userDrawn="1"/>
        </p:nvSpPr>
        <p:spPr>
          <a:xfrm>
            <a:off x="8250310" y="3370385"/>
            <a:ext cx="3727938" cy="26610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Tekstvak 15">
            <a:extLst>
              <a:ext uri="{FF2B5EF4-FFF2-40B4-BE49-F238E27FC236}">
                <a16:creationId xmlns:a16="http://schemas.microsoft.com/office/drawing/2014/main" id="{DCDC3BB5-12BD-734F-AA3E-82790F94B16D}"/>
              </a:ext>
            </a:extLst>
          </p:cNvPr>
          <p:cNvSpPr txBox="1"/>
          <p:nvPr userDrawn="1"/>
        </p:nvSpPr>
        <p:spPr>
          <a:xfrm>
            <a:off x="4998123" y="6082712"/>
            <a:ext cx="27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Low</a:t>
            </a:r>
          </a:p>
        </p:txBody>
      </p:sp>
      <p:sp>
        <p:nvSpPr>
          <p:cNvPr id="19" name="Tekstvak 16">
            <a:extLst>
              <a:ext uri="{FF2B5EF4-FFF2-40B4-BE49-F238E27FC236}">
                <a16:creationId xmlns:a16="http://schemas.microsoft.com/office/drawing/2014/main" id="{F4271E50-753E-154F-95CB-A5C76B4EF1E2}"/>
              </a:ext>
            </a:extLst>
          </p:cNvPr>
          <p:cNvSpPr txBox="1"/>
          <p:nvPr userDrawn="1"/>
        </p:nvSpPr>
        <p:spPr>
          <a:xfrm>
            <a:off x="8726061" y="6082712"/>
            <a:ext cx="27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High</a:t>
            </a:r>
          </a:p>
        </p:txBody>
      </p:sp>
      <p:sp>
        <p:nvSpPr>
          <p:cNvPr id="20" name="Tekstvak 17">
            <a:extLst>
              <a:ext uri="{FF2B5EF4-FFF2-40B4-BE49-F238E27FC236}">
                <a16:creationId xmlns:a16="http://schemas.microsoft.com/office/drawing/2014/main" id="{B70DF676-0F7F-3D4E-991C-525EFFAB7F63}"/>
              </a:ext>
            </a:extLst>
          </p:cNvPr>
          <p:cNvSpPr txBox="1"/>
          <p:nvPr userDrawn="1"/>
        </p:nvSpPr>
        <p:spPr>
          <a:xfrm>
            <a:off x="6862092" y="6251890"/>
            <a:ext cx="2714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i="0" dirty="0" err="1">
                <a:solidFill>
                  <a:srgbClr val="0AFBBA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Urgency</a:t>
            </a:r>
            <a:endParaRPr lang="nl-NL" sz="1600" b="0" i="0" dirty="0">
              <a:solidFill>
                <a:srgbClr val="0AFBBA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sp>
        <p:nvSpPr>
          <p:cNvPr id="21" name="Tekstvak 18">
            <a:extLst>
              <a:ext uri="{FF2B5EF4-FFF2-40B4-BE49-F238E27FC236}">
                <a16:creationId xmlns:a16="http://schemas.microsoft.com/office/drawing/2014/main" id="{06B52147-B70D-5D4D-A5FE-69A16B519F58}"/>
              </a:ext>
            </a:extLst>
          </p:cNvPr>
          <p:cNvSpPr txBox="1"/>
          <p:nvPr userDrawn="1"/>
        </p:nvSpPr>
        <p:spPr>
          <a:xfrm rot="16200000">
            <a:off x="2988600" y="4544303"/>
            <a:ext cx="27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Low</a:t>
            </a:r>
          </a:p>
        </p:txBody>
      </p:sp>
      <p:sp>
        <p:nvSpPr>
          <p:cNvPr id="22" name="Tekstvak 19">
            <a:extLst>
              <a:ext uri="{FF2B5EF4-FFF2-40B4-BE49-F238E27FC236}">
                <a16:creationId xmlns:a16="http://schemas.microsoft.com/office/drawing/2014/main" id="{851904F5-6643-2D42-B576-1BC6324CF9AC}"/>
              </a:ext>
            </a:extLst>
          </p:cNvPr>
          <p:cNvSpPr txBox="1"/>
          <p:nvPr userDrawn="1"/>
        </p:nvSpPr>
        <p:spPr>
          <a:xfrm rot="16200000">
            <a:off x="2988601" y="1875355"/>
            <a:ext cx="27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High</a:t>
            </a:r>
          </a:p>
        </p:txBody>
      </p:sp>
      <p:sp>
        <p:nvSpPr>
          <p:cNvPr id="23" name="Tekstvak 20">
            <a:extLst>
              <a:ext uri="{FF2B5EF4-FFF2-40B4-BE49-F238E27FC236}">
                <a16:creationId xmlns:a16="http://schemas.microsoft.com/office/drawing/2014/main" id="{332025D5-F291-7944-90F6-CB9F4E260A11}"/>
              </a:ext>
            </a:extLst>
          </p:cNvPr>
          <p:cNvSpPr txBox="1"/>
          <p:nvPr userDrawn="1"/>
        </p:nvSpPr>
        <p:spPr>
          <a:xfrm rot="16200000">
            <a:off x="2594496" y="3182990"/>
            <a:ext cx="2714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i="0" dirty="0" err="1">
                <a:solidFill>
                  <a:srgbClr val="0AFBBA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Importance</a:t>
            </a:r>
            <a:endParaRPr lang="nl-NL" sz="1600" b="0" i="0" dirty="0">
              <a:solidFill>
                <a:srgbClr val="0AFBBA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1730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5A1EE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10448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715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xed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B893CD-3FDF-7544-88CC-F606E88D0A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7931" y="268357"/>
            <a:ext cx="11516138" cy="6321287"/>
          </a:xfr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29040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88679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b="1" u="sng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  <p:sp>
        <p:nvSpPr>
          <p:cNvPr id="16" name="Ring 12">
            <a:extLst>
              <a:ext uri="{FF2B5EF4-FFF2-40B4-BE49-F238E27FC236}">
                <a16:creationId xmlns:a16="http://schemas.microsoft.com/office/drawing/2014/main" id="{84D2113E-67DC-614B-9A12-9A7DC45CD985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7" name="Ring 19">
            <a:extLst>
              <a:ext uri="{FF2B5EF4-FFF2-40B4-BE49-F238E27FC236}">
                <a16:creationId xmlns:a16="http://schemas.microsoft.com/office/drawing/2014/main" id="{90AAFA0F-DBD1-0F4A-8F3D-FD458831D181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3C4307E-1F60-924D-B78D-F07021B23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Today’s subjects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28999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9484936A-4F18-4E41-9373-329DA55C43E1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22">
            <a:extLst>
              <a:ext uri="{FF2B5EF4-FFF2-40B4-BE49-F238E27FC236}">
                <a16:creationId xmlns:a16="http://schemas.microsoft.com/office/drawing/2014/main" id="{CA38ABD9-3315-2643-B9B1-B644508E847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268470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972714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000EC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000EC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500029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93223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2138062"/>
            <a:ext cx="10188268" cy="2601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 i="0">
                <a:solidFill>
                  <a:srgbClr val="8000EC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“Type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your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quote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here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,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ideally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over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three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lines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b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</a:b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of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text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.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B573D-7BBF-B046-AC10-33BD22D26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1360" y="4534903"/>
            <a:ext cx="2880640" cy="23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5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C5897-A409-C94C-8A79-A79139EA711F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AFFB128-0CBA-D54B-BF03-695B163BD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785510"/>
            <a:ext cx="4085424" cy="2403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8DD2F94-8A21-E04E-9113-5AB7EFD171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1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8BD176-AEB5-E849-A82F-23229E33B7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0688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6595079-D988-5A48-A480-6759AF6D37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7175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6A36494-CE25-BD4F-A102-91349E3499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67712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8B7EC1-1451-2445-B9F7-4BDC3D273D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688" y="785813"/>
            <a:ext cx="4117975" cy="2403475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16383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19910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-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412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048325-D3B8-5146-966E-7739576A152F}"/>
              </a:ext>
            </a:extLst>
          </p:cNvPr>
          <p:cNvSpPr/>
          <p:nvPr userDrawn="1"/>
        </p:nvSpPr>
        <p:spPr>
          <a:xfrm>
            <a:off x="9099837" y="-426"/>
            <a:ext cx="3096959" cy="1714713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BBAF30-F8C5-E44D-A732-1E77FC59A6E6}"/>
              </a:ext>
            </a:extLst>
          </p:cNvPr>
          <p:cNvSpPr/>
          <p:nvPr userDrawn="1"/>
        </p:nvSpPr>
        <p:spPr>
          <a:xfrm>
            <a:off x="9104635" y="3413616"/>
            <a:ext cx="3087365" cy="1710000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DF273C-5793-0C44-9B37-5E693EAE723D}"/>
              </a:ext>
            </a:extLst>
          </p:cNvPr>
          <p:cNvSpPr/>
          <p:nvPr userDrawn="1"/>
        </p:nvSpPr>
        <p:spPr>
          <a:xfrm>
            <a:off x="-2400" y="1714287"/>
            <a:ext cx="6096000" cy="3444384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521F94-84F6-3C48-9FA8-29F282D8BE35}"/>
              </a:ext>
            </a:extLst>
          </p:cNvPr>
          <p:cNvSpPr/>
          <p:nvPr userDrawn="1"/>
        </p:nvSpPr>
        <p:spPr>
          <a:xfrm>
            <a:off x="-9599" y="0"/>
            <a:ext cx="3092164" cy="1714713"/>
          </a:xfrm>
          <a:prstGeom prst="rect">
            <a:avLst/>
          </a:prstGeom>
          <a:blipFill>
            <a:blip r:embed="rId2"/>
            <a:stretch>
              <a:fillRect l="2" t="-30451" r="-12153" b="-1134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89A9D7-61F5-CE4D-8222-BCB7855BBD5B}"/>
              </a:ext>
            </a:extLst>
          </p:cNvPr>
          <p:cNvSpPr/>
          <p:nvPr userDrawn="1"/>
        </p:nvSpPr>
        <p:spPr>
          <a:xfrm>
            <a:off x="3050314" y="-426"/>
            <a:ext cx="3045600" cy="1714713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0B725-4338-1B48-A6B1-98BE6480779B}"/>
              </a:ext>
            </a:extLst>
          </p:cNvPr>
          <p:cNvSpPr/>
          <p:nvPr userDrawn="1"/>
        </p:nvSpPr>
        <p:spPr>
          <a:xfrm>
            <a:off x="6093600" y="0"/>
            <a:ext cx="3045600" cy="1710000"/>
          </a:xfrm>
          <a:prstGeom prst="rect">
            <a:avLst/>
          </a:prstGeom>
          <a:blipFill dpi="0" rotWithShape="1">
            <a:blip r:embed="rId3"/>
            <a:srcRect/>
            <a:stretch>
              <a:fillRect t="-10000" b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B8B70-5F20-E241-99DB-E08FE8DCCAD6}"/>
              </a:ext>
            </a:extLst>
          </p:cNvPr>
          <p:cNvSpPr/>
          <p:nvPr userDrawn="1"/>
        </p:nvSpPr>
        <p:spPr>
          <a:xfrm>
            <a:off x="6093599" y="1706808"/>
            <a:ext cx="3092163" cy="1710000"/>
          </a:xfrm>
          <a:prstGeom prst="rect">
            <a:avLst/>
          </a:prstGeom>
          <a:solidFill>
            <a:srgbClr val="FA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569F22-B519-AC46-A2B1-B40450BE3295}"/>
              </a:ext>
            </a:extLst>
          </p:cNvPr>
          <p:cNvSpPr/>
          <p:nvPr userDrawn="1"/>
        </p:nvSpPr>
        <p:spPr>
          <a:xfrm>
            <a:off x="9146400" y="1706808"/>
            <a:ext cx="3045600" cy="1710000"/>
          </a:xfrm>
          <a:prstGeom prst="rect">
            <a:avLst/>
          </a:prstGeom>
          <a:blipFill>
            <a:blip r:embed="rId4"/>
            <a:srcRect/>
            <a:stretch>
              <a:fillRect t="-9354" b="-93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695165-4803-B34C-B995-DC9D2277FE2A}"/>
              </a:ext>
            </a:extLst>
          </p:cNvPr>
          <p:cNvSpPr/>
          <p:nvPr userDrawn="1"/>
        </p:nvSpPr>
        <p:spPr>
          <a:xfrm>
            <a:off x="6093600" y="3413616"/>
            <a:ext cx="3045600" cy="1710000"/>
          </a:xfrm>
          <a:prstGeom prst="rect">
            <a:avLst/>
          </a:prstGeom>
          <a:blipFill>
            <a:blip r:embed="rId5"/>
            <a:stretch>
              <a:fillRect t="-17095" b="-1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FD11A5-1080-3540-9A6F-005DE6FCE5E9}"/>
              </a:ext>
            </a:extLst>
          </p:cNvPr>
          <p:cNvSpPr/>
          <p:nvPr userDrawn="1"/>
        </p:nvSpPr>
        <p:spPr>
          <a:xfrm>
            <a:off x="-2401" y="5114616"/>
            <a:ext cx="3084965" cy="1743384"/>
          </a:xfrm>
          <a:prstGeom prst="rect">
            <a:avLst/>
          </a:prstGeom>
          <a:solidFill>
            <a:srgbClr val="FA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0141EF-2988-DC4B-8F3F-29B3718FE975}"/>
              </a:ext>
            </a:extLst>
          </p:cNvPr>
          <p:cNvSpPr/>
          <p:nvPr userDrawn="1"/>
        </p:nvSpPr>
        <p:spPr>
          <a:xfrm>
            <a:off x="3048000" y="5114616"/>
            <a:ext cx="3045600" cy="1743384"/>
          </a:xfrm>
          <a:prstGeom prst="rect">
            <a:avLst/>
          </a:prstGeom>
          <a:blipFill>
            <a:blip r:embed="rId6"/>
            <a:srcRect/>
            <a:stretch>
              <a:fillRect l="-1418" t="-1926" r="-238" b="-164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19F794-AC83-1146-8539-1CB3F36A5E6F}"/>
              </a:ext>
            </a:extLst>
          </p:cNvPr>
          <p:cNvSpPr/>
          <p:nvPr userDrawn="1"/>
        </p:nvSpPr>
        <p:spPr>
          <a:xfrm>
            <a:off x="6093600" y="5114616"/>
            <a:ext cx="6098400" cy="1743384"/>
          </a:xfrm>
          <a:prstGeom prst="rect">
            <a:avLst/>
          </a:prstGeom>
          <a:blipFill>
            <a:blip r:embed="rId7"/>
            <a:srcRect/>
            <a:stretch>
              <a:fillRect t="-311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50430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61586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3854493"/>
            <a:ext cx="3214800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F5899120-8CCC-C649-9092-62C3585044C6}"/>
              </a:ext>
            </a:extLst>
          </p:cNvPr>
          <p:cNvSpPr/>
          <p:nvPr userDrawn="1"/>
        </p:nvSpPr>
        <p:spPr>
          <a:xfrm>
            <a:off x="4685053" y="3854492"/>
            <a:ext cx="3214799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8BDEF802-64F9-2C4E-B7AD-9D81E7D23A59}"/>
              </a:ext>
            </a:extLst>
          </p:cNvPr>
          <p:cNvSpPr/>
          <p:nvPr userDrawn="1"/>
        </p:nvSpPr>
        <p:spPr>
          <a:xfrm>
            <a:off x="8171787" y="3854491"/>
            <a:ext cx="3216735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8319" y="2282210"/>
            <a:ext cx="3216735" cy="1572283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5053" y="2282209"/>
            <a:ext cx="3216735" cy="1572283"/>
          </a:xfrm>
        </p:spPr>
        <p:txBody>
          <a:bodyPr/>
          <a:lstStyle/>
          <a:p>
            <a:endParaRPr lang="en-NL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1787" y="2282208"/>
            <a:ext cx="3216735" cy="1572283"/>
          </a:xfrm>
        </p:spPr>
        <p:txBody>
          <a:bodyPr/>
          <a:lstStyle/>
          <a:p>
            <a:endParaRPr lang="en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Upcoming events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46892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4572002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8319" y="2282210"/>
            <a:ext cx="3216735" cy="2289791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5053" y="2282209"/>
            <a:ext cx="3216735" cy="2289791"/>
          </a:xfrm>
        </p:spPr>
        <p:txBody>
          <a:bodyPr/>
          <a:lstStyle/>
          <a:p>
            <a:endParaRPr lang="en-NL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1787" y="2282208"/>
            <a:ext cx="3216735" cy="2289791"/>
          </a:xfrm>
        </p:spPr>
        <p:txBody>
          <a:bodyPr/>
          <a:lstStyle/>
          <a:p>
            <a:endParaRPr lang="en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Case examples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DE654-107F-AF4C-8A27-5546D6C820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65461" y="4829308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18" name="Rechthoek 3">
            <a:extLst>
              <a:ext uri="{FF2B5EF4-FFF2-40B4-BE49-F238E27FC236}">
                <a16:creationId xmlns:a16="http://schemas.microsoft.com/office/drawing/2014/main" id="{B4A02EBA-4474-5A49-99AC-B8B32C6B9A02}"/>
              </a:ext>
            </a:extLst>
          </p:cNvPr>
          <p:cNvSpPr/>
          <p:nvPr userDrawn="1"/>
        </p:nvSpPr>
        <p:spPr>
          <a:xfrm>
            <a:off x="4686020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1F37011-DEA4-E14A-8C09-CC00434E4F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1227" y="4829306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4214FC2C-474E-FD42-9328-3701244E281F}"/>
              </a:ext>
            </a:extLst>
          </p:cNvPr>
          <p:cNvSpPr/>
          <p:nvPr userDrawn="1"/>
        </p:nvSpPr>
        <p:spPr>
          <a:xfrm>
            <a:off x="8170819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1130688-54AD-FA40-B0DC-AE2D948314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6026" y="4829306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15" name="Ring 12">
            <a:extLst>
              <a:ext uri="{FF2B5EF4-FFF2-40B4-BE49-F238E27FC236}">
                <a16:creationId xmlns:a16="http://schemas.microsoft.com/office/drawing/2014/main" id="{8B0A7238-8CB8-374F-855A-CD5F04ED3F97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337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1A1216ED-B3F8-7B40-B607-ED1A62D9B5AA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84B0DA45-1893-DB44-8788-04823677953C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477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6" name="Ring 12">
            <a:extLst>
              <a:ext uri="{FF2B5EF4-FFF2-40B4-BE49-F238E27FC236}">
                <a16:creationId xmlns:a16="http://schemas.microsoft.com/office/drawing/2014/main" id="{10E71888-FC47-D04D-B36E-56059BE081E0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ing 14">
            <a:extLst>
              <a:ext uri="{FF2B5EF4-FFF2-40B4-BE49-F238E27FC236}">
                <a16:creationId xmlns:a16="http://schemas.microsoft.com/office/drawing/2014/main" id="{8A72909D-E417-4243-8C78-2ACD719E6737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80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27053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93064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280905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041559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3812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048325-D3B8-5146-966E-7739576A152F}"/>
              </a:ext>
            </a:extLst>
          </p:cNvPr>
          <p:cNvSpPr/>
          <p:nvPr userDrawn="1"/>
        </p:nvSpPr>
        <p:spPr>
          <a:xfrm>
            <a:off x="9099837" y="-426"/>
            <a:ext cx="3096959" cy="1714713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BBAF30-F8C5-E44D-A732-1E77FC59A6E6}"/>
              </a:ext>
            </a:extLst>
          </p:cNvPr>
          <p:cNvSpPr/>
          <p:nvPr userDrawn="1"/>
        </p:nvSpPr>
        <p:spPr>
          <a:xfrm>
            <a:off x="9146400" y="3380232"/>
            <a:ext cx="3045600" cy="1743384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DF273C-5793-0C44-9B37-5E693EAE723D}"/>
              </a:ext>
            </a:extLst>
          </p:cNvPr>
          <p:cNvSpPr/>
          <p:nvPr userDrawn="1"/>
        </p:nvSpPr>
        <p:spPr>
          <a:xfrm>
            <a:off x="-2400" y="1714287"/>
            <a:ext cx="6096000" cy="3444384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89A9D7-61F5-CE4D-8222-BCB7855BBD5B}"/>
              </a:ext>
            </a:extLst>
          </p:cNvPr>
          <p:cNvSpPr/>
          <p:nvPr userDrawn="1"/>
        </p:nvSpPr>
        <p:spPr>
          <a:xfrm>
            <a:off x="3050314" y="-426"/>
            <a:ext cx="3045600" cy="1714713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B8B70-5F20-E241-99DB-E08FE8DCCAD6}"/>
              </a:ext>
            </a:extLst>
          </p:cNvPr>
          <p:cNvSpPr/>
          <p:nvPr userDrawn="1"/>
        </p:nvSpPr>
        <p:spPr>
          <a:xfrm>
            <a:off x="6093600" y="1706807"/>
            <a:ext cx="3059912" cy="1722193"/>
          </a:xfrm>
          <a:prstGeom prst="rect">
            <a:avLst/>
          </a:prstGeom>
          <a:solidFill>
            <a:srgbClr val="FA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FD11A5-1080-3540-9A6F-005DE6FCE5E9}"/>
              </a:ext>
            </a:extLst>
          </p:cNvPr>
          <p:cNvSpPr/>
          <p:nvPr userDrawn="1"/>
        </p:nvSpPr>
        <p:spPr>
          <a:xfrm>
            <a:off x="3025102" y="5114616"/>
            <a:ext cx="3070812" cy="1743384"/>
          </a:xfrm>
          <a:prstGeom prst="rec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5B3B8E1-7EB2-914E-B719-462EB4C5C9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7283" y="-5139"/>
            <a:ext cx="3084965" cy="1719425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B04C408-8195-244D-9247-9F246CCED2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8803" y="-5139"/>
            <a:ext cx="3052801" cy="171942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75B83DE-AB42-3947-B085-F305273A54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799" y="1703615"/>
            <a:ext cx="3052801" cy="1722193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FD345ED-6306-0F49-BB32-E81CBBF60C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8803" y="3429000"/>
            <a:ext cx="3059912" cy="1682424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EEDCA7A-08CE-724D-9E64-01F71A555F4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88803" y="5111424"/>
            <a:ext cx="6103197" cy="174657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CED1E67-8E5C-C843-80DA-A753ADC544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5114616"/>
            <a:ext cx="3045600" cy="1758768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2369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708052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742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F3643E-D6F5-5741-85CE-EDD577FC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781327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646713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31950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12F529-15A3-364B-8731-488FC64B9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306136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70986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693693-5DDD-D94F-A8A0-5BFEFD2F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330257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712C0E-12DA-F249-9188-1F32ABB4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672436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0384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5A1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09F8EBC1-2E97-024B-B50A-B3FA10AF1B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9113" y="3056516"/>
            <a:ext cx="3193773" cy="7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603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066082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191920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6582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0883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8956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30437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63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069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FA0ECC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910341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Today’s subjects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u="sng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79799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312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9484936A-4F18-4E41-9373-329DA55C43E1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22">
            <a:extLst>
              <a:ext uri="{FF2B5EF4-FFF2-40B4-BE49-F238E27FC236}">
                <a16:creationId xmlns:a16="http://schemas.microsoft.com/office/drawing/2014/main" id="{CA38ABD9-3315-2643-B9B1-B644508E847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9203534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830051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491200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862434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2138062"/>
            <a:ext cx="10188268" cy="2601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 i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“Type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your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quote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here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,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ideally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over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three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lines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b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</a:b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of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text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.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BD929-A7D9-2D4E-85F4-AC778C442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2720" y="4534903"/>
            <a:ext cx="287928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28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C5897-A409-C94C-8A79-A79139EA711F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AFFB128-0CBA-D54B-BF03-695B163BD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785510"/>
            <a:ext cx="4085424" cy="2403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8DD2F94-8A21-E04E-9113-5AB7EFD171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1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8BD176-AEB5-E849-A82F-23229E33B7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0688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6595079-D988-5A48-A480-6759AF6D37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7175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6A36494-CE25-BD4F-A102-91349E3499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67712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8B7EC1-1451-2445-B9F7-4BDC3D273D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688" y="785813"/>
            <a:ext cx="4117975" cy="2403475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877234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1CB7E0-CF18-5F45-ADA4-066E7B9F2118}"/>
              </a:ext>
            </a:extLst>
          </p:cNvPr>
          <p:cNvSpPr/>
          <p:nvPr userDrawn="1"/>
        </p:nvSpPr>
        <p:spPr>
          <a:xfrm>
            <a:off x="4072036" y="0"/>
            <a:ext cx="4064399" cy="6858000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83EEC-BEF7-6348-9771-D16DF2FB30F4}"/>
              </a:ext>
            </a:extLst>
          </p:cNvPr>
          <p:cNvSpPr/>
          <p:nvPr userDrawn="1"/>
        </p:nvSpPr>
        <p:spPr>
          <a:xfrm>
            <a:off x="8133795" y="0"/>
            <a:ext cx="4064399" cy="6858000"/>
          </a:xfrm>
          <a:prstGeom prst="rec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375" y="3054103"/>
            <a:ext cx="2156263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100%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374" y="4299857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9A12BA4-68D7-5044-A6CE-F81A81141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618" y="4299857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C496D32-2738-EF4E-862A-0FF864F0C2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7863" y="4299857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0F73FB0-58CF-6F4C-8FA6-8FE714F453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1639" y="3054103"/>
            <a:ext cx="3267307" cy="10795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100%</a:t>
            </a:r>
            <a:endParaRPr lang="en-N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401968A-E0F9-C043-862A-0E013B348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4799" y="3054103"/>
            <a:ext cx="3267307" cy="10795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100%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C4FD94-C2AD-074D-9225-8B34C5ADFF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75113" cy="2613025"/>
          </a:xfrm>
          <a:solidFill>
            <a:srgbClr val="FAC541"/>
          </a:solidFill>
        </p:spPr>
        <p:txBody>
          <a:bodyPr/>
          <a:lstStyle/>
          <a:p>
            <a:endParaRPr lang="en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E1B1733-8100-9645-9356-60A3BEE20D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2036" y="-15875"/>
            <a:ext cx="4064399" cy="2613025"/>
          </a:xfrm>
          <a:solidFill>
            <a:srgbClr val="2DD8FE"/>
          </a:solidFill>
        </p:spPr>
        <p:txBody>
          <a:bodyPr/>
          <a:lstStyle/>
          <a:p>
            <a:endParaRPr lang="en-NL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8878F69-7979-9448-BDB2-DA4610C870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43634" y="0"/>
            <a:ext cx="4064399" cy="2613025"/>
          </a:xfrm>
          <a:solidFill>
            <a:srgbClr val="8000EC"/>
          </a:solidFill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66624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97962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6" name="Ring 12">
            <a:extLst>
              <a:ext uri="{FF2B5EF4-FFF2-40B4-BE49-F238E27FC236}">
                <a16:creationId xmlns:a16="http://schemas.microsoft.com/office/drawing/2014/main" id="{1983C900-B183-3F49-B7D9-DA85F5BA95D6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ing 14">
            <a:extLst>
              <a:ext uri="{FF2B5EF4-FFF2-40B4-BE49-F238E27FC236}">
                <a16:creationId xmlns:a16="http://schemas.microsoft.com/office/drawing/2014/main" id="{50031440-5AE8-8A46-8DA0-9FFDA148BC42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16A24F7-431F-A845-A579-161138C1A3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133639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541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B1A0FFA-3AE0-1948-B933-8A55F88B57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776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image" Target="../media/image12.png"/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image" Target="../media/image14.emf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9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41" Type="http://schemas.openxmlformats.org/officeDocument/2006/relationships/image" Target="../media/image16.emf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37" Type="http://schemas.openxmlformats.org/officeDocument/2006/relationships/slideLayout" Target="../slideLayouts/slideLayout123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36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35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38" Type="http://schemas.openxmlformats.org/officeDocument/2006/relationships/slideLayout" Target="../slideLayouts/slideLayout12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image" Target="../media/image18.png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image" Target="../media/image1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itel 1">
            <a:extLst>
              <a:ext uri="{FF2B5EF4-FFF2-40B4-BE49-F238E27FC236}">
                <a16:creationId xmlns:a16="http://schemas.microsoft.com/office/drawing/2014/main" id="{478455F1-2C4D-F846-B533-C9CF7A62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365125"/>
            <a:ext cx="988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D38C9EF2-DE7A-E948-99DA-A507F520F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2000" y="1825625"/>
            <a:ext cx="988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9568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2" r:id="rId3"/>
    <p:sldLayoutId id="2147483716" r:id="rId4"/>
    <p:sldLayoutId id="2147483730" r:id="rId5"/>
    <p:sldLayoutId id="2147483759" r:id="rId6"/>
    <p:sldLayoutId id="2147483894" r:id="rId7"/>
    <p:sldLayoutId id="214748371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1E1E1E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4">
            <a:extLst>
              <a:ext uri="{FF2B5EF4-FFF2-40B4-BE49-F238E27FC236}">
                <a16:creationId xmlns:a16="http://schemas.microsoft.com/office/drawing/2014/main" id="{12D09911-1469-4E43-BB8F-6E78CFC0A559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0" y="0"/>
            <a:ext cx="12293600" cy="69151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6" name="Afbeelding 10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08075D37-B3A2-CD42-BFF9-F8AFD5A956E1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91780" y="6286159"/>
            <a:ext cx="465868" cy="475556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PowerPoint template 2021</a:t>
            </a:r>
          </a:p>
        </p:txBody>
      </p:sp>
    </p:spTree>
    <p:extLst>
      <p:ext uri="{BB962C8B-B14F-4D97-AF65-F5344CB8AC3E}">
        <p14:creationId xmlns:p14="http://schemas.microsoft.com/office/powerpoint/2010/main" val="287152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888" r:id="rId2"/>
    <p:sldLayoutId id="2147483792" r:id="rId3"/>
    <p:sldLayoutId id="2147483677" r:id="rId4"/>
    <p:sldLayoutId id="2147483679" r:id="rId5"/>
    <p:sldLayoutId id="2147483678" r:id="rId6"/>
    <p:sldLayoutId id="2147483691" r:id="rId7"/>
    <p:sldLayoutId id="2147483790" r:id="rId8"/>
    <p:sldLayoutId id="2147483688" r:id="rId9"/>
    <p:sldLayoutId id="2147483698" r:id="rId10"/>
    <p:sldLayoutId id="2147483694" r:id="rId11"/>
    <p:sldLayoutId id="2147483893" r:id="rId12"/>
    <p:sldLayoutId id="2147483699" r:id="rId13"/>
    <p:sldLayoutId id="2147483721" r:id="rId14"/>
    <p:sldLayoutId id="2147483866" r:id="rId15"/>
    <p:sldLayoutId id="2147483723" r:id="rId16"/>
    <p:sldLayoutId id="2147483722" r:id="rId17"/>
    <p:sldLayoutId id="2147483724" r:id="rId18"/>
    <p:sldLayoutId id="2147483700" r:id="rId19"/>
    <p:sldLayoutId id="2147483714" r:id="rId20"/>
    <p:sldLayoutId id="2147483715" r:id="rId21"/>
    <p:sldLayoutId id="2147483872" r:id="rId22"/>
    <p:sldLayoutId id="2147483873" r:id="rId23"/>
    <p:sldLayoutId id="2147483874" r:id="rId24"/>
    <p:sldLayoutId id="2147483875" r:id="rId25"/>
    <p:sldLayoutId id="2147483726" r:id="rId26"/>
    <p:sldLayoutId id="2147483727" r:id="rId27"/>
    <p:sldLayoutId id="2147483763" r:id="rId28"/>
    <p:sldLayoutId id="2147483725" r:id="rId29"/>
    <p:sldLayoutId id="2147483720" r:id="rId30"/>
    <p:sldLayoutId id="2147483854" r:id="rId31"/>
    <p:sldLayoutId id="2147483864" r:id="rId32"/>
    <p:sldLayoutId id="2147483865" r:id="rId33"/>
    <p:sldLayoutId id="2147483728" r:id="rId34"/>
    <p:sldLayoutId id="2147483774" r:id="rId35"/>
    <p:sldLayoutId id="2147483775" r:id="rId36"/>
    <p:sldLayoutId id="2147483788" r:id="rId37"/>
    <p:sldLayoutId id="2147483787" r:id="rId38"/>
    <p:sldLayoutId id="2147483892" r:id="rId39"/>
    <p:sldLayoutId id="2147483786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0AFBBA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DD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PowerPoint template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A1337-B96F-8843-B6DA-04453FB09DC2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98000" y="6331460"/>
            <a:ext cx="260000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6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89" r:id="rId2"/>
    <p:sldLayoutId id="2147483793" r:id="rId3"/>
    <p:sldLayoutId id="2147483703" r:id="rId4"/>
    <p:sldLayoutId id="2147483704" r:id="rId5"/>
    <p:sldLayoutId id="2147483705" r:id="rId6"/>
    <p:sldLayoutId id="2147483706" r:id="rId7"/>
    <p:sldLayoutId id="2147483789" r:id="rId8"/>
    <p:sldLayoutId id="2147483895" r:id="rId9"/>
    <p:sldLayoutId id="2147483783" r:id="rId10"/>
    <p:sldLayoutId id="2147483708" r:id="rId11"/>
    <p:sldLayoutId id="2147483709" r:id="rId12"/>
    <p:sldLayoutId id="2147483710" r:id="rId13"/>
    <p:sldLayoutId id="2147483711" r:id="rId14"/>
    <p:sldLayoutId id="2147483731" r:id="rId15"/>
    <p:sldLayoutId id="2147483867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876" r:id="rId22"/>
    <p:sldLayoutId id="2147483877" r:id="rId23"/>
    <p:sldLayoutId id="2147483738" r:id="rId24"/>
    <p:sldLayoutId id="2147483879" r:id="rId25"/>
    <p:sldLayoutId id="2147483739" r:id="rId26"/>
    <p:sldLayoutId id="2147483740" r:id="rId27"/>
    <p:sldLayoutId id="2147483762" r:id="rId28"/>
    <p:sldLayoutId id="2147483741" r:id="rId29"/>
    <p:sldLayoutId id="2147483742" r:id="rId30"/>
    <p:sldLayoutId id="2147483855" r:id="rId31"/>
    <p:sldLayoutId id="2147483862" r:id="rId32"/>
    <p:sldLayoutId id="2147483863" r:id="rId33"/>
    <p:sldLayoutId id="2147483743" r:id="rId34"/>
    <p:sldLayoutId id="2147483776" r:id="rId35"/>
    <p:sldLayoutId id="2147483777" r:id="rId36"/>
    <p:sldLayoutId id="2147483850" r:id="rId37"/>
    <p:sldLayoutId id="2147483896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8000EC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C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PowerPoint template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19C99-80C6-3544-AEB1-1D0127020062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198365" y="6331990"/>
            <a:ext cx="260000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6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890" r:id="rId2"/>
    <p:sldLayoutId id="2147483794" r:id="rId3"/>
    <p:sldLayoutId id="2147483684" r:id="rId4"/>
    <p:sldLayoutId id="2147483685" r:id="rId5"/>
    <p:sldLayoutId id="2147483686" r:id="rId6"/>
    <p:sldLayoutId id="2147483796" r:id="rId7"/>
    <p:sldLayoutId id="2147483695" r:id="rId8"/>
    <p:sldLayoutId id="2147483696" r:id="rId9"/>
    <p:sldLayoutId id="2147483782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68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80" r:id="rId22"/>
    <p:sldLayoutId id="2147483881" r:id="rId23"/>
    <p:sldLayoutId id="2147483882" r:id="rId24"/>
    <p:sldLayoutId id="2147483883" r:id="rId25"/>
    <p:sldLayoutId id="2147483809" r:id="rId26"/>
    <p:sldLayoutId id="2147483810" r:id="rId27"/>
    <p:sldLayoutId id="2147483811" r:id="rId28"/>
    <p:sldLayoutId id="2147483812" r:id="rId29"/>
    <p:sldLayoutId id="2147483813" r:id="rId30"/>
    <p:sldLayoutId id="2147483814" r:id="rId31"/>
    <p:sldLayoutId id="2147483856" r:id="rId32"/>
    <p:sldLayoutId id="2147483815" r:id="rId33"/>
    <p:sldLayoutId id="2147483861" r:id="rId34"/>
    <p:sldLayoutId id="2147483816" r:id="rId35"/>
    <p:sldLayoutId id="2147483817" r:id="rId36"/>
    <p:sldLayoutId id="2147483818" r:id="rId37"/>
    <p:sldLayoutId id="2147483851" r:id="rId38"/>
    <p:sldLayoutId id="214748389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FA0ECC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PowerPoint template 2021</a:t>
            </a:r>
          </a:p>
        </p:txBody>
      </p:sp>
      <p:pic>
        <p:nvPicPr>
          <p:cNvPr id="9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6E9CC77C-9937-F94B-BDA9-2688231B801C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91780" y="6286159"/>
            <a:ext cx="465868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9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891" r:id="rId2"/>
    <p:sldLayoutId id="2147483795" r:id="rId3"/>
    <p:sldLayoutId id="2147483661" r:id="rId4"/>
    <p:sldLayoutId id="2147483680" r:id="rId5"/>
    <p:sldLayoutId id="2147483681" r:id="rId6"/>
    <p:sldLayoutId id="2147483690" r:id="rId7"/>
    <p:sldLayoutId id="2147483791" r:id="rId8"/>
    <p:sldLayoutId id="2147483784" r:id="rId9"/>
    <p:sldLayoutId id="2147483687" r:id="rId10"/>
    <p:sldLayoutId id="2147483697" r:id="rId11"/>
    <p:sldLayoutId id="2147483693" r:id="rId12"/>
    <p:sldLayoutId id="2147483692" r:id="rId13"/>
    <p:sldLayoutId id="2147483744" r:id="rId14"/>
    <p:sldLayoutId id="2147483869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870" r:id="rId22"/>
    <p:sldLayoutId id="2147483751" r:id="rId23"/>
    <p:sldLayoutId id="2147483871" r:id="rId24"/>
    <p:sldLayoutId id="2147483760" r:id="rId25"/>
    <p:sldLayoutId id="2147483752" r:id="rId26"/>
    <p:sldLayoutId id="2147483753" r:id="rId27"/>
    <p:sldLayoutId id="2147483761" r:id="rId28"/>
    <p:sldLayoutId id="2147483754" r:id="rId29"/>
    <p:sldLayoutId id="2147483755" r:id="rId30"/>
    <p:sldLayoutId id="2147483857" r:id="rId31"/>
    <p:sldLayoutId id="2147483785" r:id="rId32"/>
    <p:sldLayoutId id="2147483860" r:id="rId33"/>
    <p:sldLayoutId id="2147483756" r:id="rId34"/>
    <p:sldLayoutId id="2147483780" r:id="rId35"/>
    <p:sldLayoutId id="2147483781" r:id="rId36"/>
    <p:sldLayoutId id="2147483852" r:id="rId37"/>
    <p:sldLayoutId id="214748389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1E1E1E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rgbClr val="FA0EC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PowerPoint template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C5B28-9D00-7D4E-9C93-8509EAABBBA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98365" y="6331990"/>
            <a:ext cx="260000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7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84" r:id="rId3"/>
    <p:sldLayoutId id="2147483885" r:id="rId4"/>
    <p:sldLayoutId id="2147483886" r:id="rId5"/>
    <p:sldLayoutId id="2147483887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58" r:id="rId13"/>
    <p:sldLayoutId id="2147483846" r:id="rId14"/>
    <p:sldLayoutId id="2147483859" r:id="rId15"/>
    <p:sldLayoutId id="2147483847" r:id="rId16"/>
    <p:sldLayoutId id="2147483848" r:id="rId17"/>
    <p:sldLayoutId id="2147483849" r:id="rId18"/>
    <p:sldLayoutId id="2147483853" r:id="rId19"/>
    <p:sldLayoutId id="214748389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1E1E1E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65DF-51C5-8091-5625-219C189EB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89" y="1980562"/>
            <a:ext cx="8146984" cy="1833922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Hoy es un </a:t>
            </a:r>
            <a:br>
              <a:rPr lang="es-ES_tradnl" dirty="0"/>
            </a:br>
            <a:r>
              <a:rPr lang="es-ES_tradnl" dirty="0"/>
              <a:t>buen día </a:t>
            </a:r>
            <a:br>
              <a:rPr lang="es-ES_tradnl" dirty="0"/>
            </a:br>
            <a:r>
              <a:rPr lang="es-ES_tradnl" dirty="0">
                <a:solidFill>
                  <a:srgbClr val="FA0ECC"/>
                </a:solidFill>
              </a:rPr>
              <a:t>para</a:t>
            </a:r>
            <a:r>
              <a:rPr lang="es-ES_tradnl" dirty="0"/>
              <a:t> </a:t>
            </a:r>
            <a:r>
              <a:rPr lang="es-ES_tradnl" dirty="0">
                <a:solidFill>
                  <a:srgbClr val="FA0ECC"/>
                </a:solidFill>
              </a:rPr>
              <a:t>parar.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6E1BA8A-0277-1675-CCED-19868AA0C184}"/>
              </a:ext>
            </a:extLst>
          </p:cNvPr>
          <p:cNvSpPr txBox="1">
            <a:spLocks/>
          </p:cNvSpPr>
          <p:nvPr/>
        </p:nvSpPr>
        <p:spPr>
          <a:xfrm>
            <a:off x="689989" y="5420713"/>
            <a:ext cx="9516000" cy="396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CircularXX TT" panose="020B0504010101010104" pitchFamily="34" charset="77"/>
                <a:ea typeface="+mn-ea"/>
                <a:cs typeface="CircularXX TT" panose="020B05040101010101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1E1E1E"/>
                </a:solidFill>
                <a:latin typeface="CircularXX TT" panose="020B0504010101010104" pitchFamily="34" charset="77"/>
                <a:ea typeface="+mn-ea"/>
                <a:cs typeface="CircularXX TT" panose="020B0504010101010104" pitchFamily="34" charset="77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E1E1E"/>
                </a:solidFill>
                <a:latin typeface="CircularXX TT Book" panose="020B0504010101010104" pitchFamily="34" charset="77"/>
                <a:ea typeface="+mn-ea"/>
                <a:cs typeface="CircularXX TT Book" panose="020B0504010101010104" pitchFamily="34" charset="77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1E1E1E"/>
                </a:solidFill>
                <a:latin typeface="CircularXX TT Book" panose="020B0504010101010104" pitchFamily="34" charset="77"/>
                <a:ea typeface="+mn-ea"/>
                <a:cs typeface="CircularXX TT Book" panose="020B0504010101010104" pitchFamily="34" charset="77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1E1E1E"/>
                </a:solidFill>
                <a:latin typeface="CircularXX TT Book" panose="020B0504010101010104" pitchFamily="34" charset="77"/>
                <a:ea typeface="+mn-ea"/>
                <a:cs typeface="CircularXX TT Book" panose="020B0504010101010104" pitchFamily="34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72Kilos &amp; la </a:t>
            </a:r>
            <a:r>
              <a:rPr lang="nl-NL" dirty="0" err="1">
                <a:latin typeface="CircularXX TT Book" panose="020B0504010101010104" pitchFamily="34" charset="77"/>
                <a:cs typeface="CircularXX TT Book" panose="020B0504010101010104" pitchFamily="34" charset="77"/>
              </a:rPr>
              <a:t>evaluación</a:t>
            </a:r>
            <a:r>
              <a:rPr lang="nl-NL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 del </a:t>
            </a:r>
            <a:r>
              <a:rPr lang="nl-NL" dirty="0" err="1">
                <a:latin typeface="CircularXX TT Book" panose="020B0504010101010104" pitchFamily="34" charset="77"/>
                <a:cs typeface="CircularXX TT Book" panose="020B0504010101010104" pitchFamily="34" charset="77"/>
              </a:rPr>
              <a:t>desempeño</a:t>
            </a:r>
            <a:r>
              <a:rPr lang="nl-NL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.</a:t>
            </a:r>
            <a:endParaRPr lang="en-NL" dirty="0"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98578-BC2B-394D-F75B-B4B11663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7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ECB0F-350A-BD47-B6F2-788A08EB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931" y="1433858"/>
            <a:ext cx="9900137" cy="822587"/>
          </a:xfrm>
        </p:spPr>
        <p:txBody>
          <a:bodyPr/>
          <a:lstStyle/>
          <a:p>
            <a:r>
              <a:rPr lang="nl-NL" sz="24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Te </a:t>
            </a:r>
            <a:r>
              <a:rPr lang="nl-NL" sz="2400" dirty="0" err="1">
                <a:latin typeface="CircularXX TT Book" panose="020B0504010101010104" pitchFamily="34" charset="77"/>
                <a:cs typeface="CircularXX TT Book" panose="020B0504010101010104" pitchFamily="34" charset="77"/>
              </a:rPr>
              <a:t>recomendamos</a:t>
            </a:r>
            <a:r>
              <a:rPr lang="nl-NL" sz="24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 el assessment:</a:t>
            </a:r>
            <a:br>
              <a:rPr lang="nl-NL" dirty="0">
                <a:latin typeface="CircularXX TT Book" panose="020B0504010101010104" pitchFamily="34" charset="77"/>
                <a:cs typeface="CircularXX TT Book" panose="020B0504010101010104" pitchFamily="34" charset="77"/>
              </a:rPr>
            </a:br>
            <a:r>
              <a:rPr lang="nl-NL" sz="5400" dirty="0" err="1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Liderazgo</a:t>
            </a:r>
            <a:endParaRPr lang="en-NL" dirty="0">
              <a:solidFill>
                <a:srgbClr val="5A1EEC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4" name="Picture 3" descr="A gold steering wheel on a blue and black background&#10;&#10;Description automatically generated">
            <a:extLst>
              <a:ext uri="{FF2B5EF4-FFF2-40B4-BE49-F238E27FC236}">
                <a16:creationId xmlns:a16="http://schemas.microsoft.com/office/drawing/2014/main" id="{C79A43A7-874B-E709-B485-C31DA0FA5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09" y="2334998"/>
            <a:ext cx="5889959" cy="3786402"/>
          </a:xfrm>
          <a:prstGeom prst="rect">
            <a:avLst/>
          </a:prstGeom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6A882F2-098B-F74D-5DE6-3EA2E284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848" y="3625812"/>
            <a:ext cx="5085689" cy="20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8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5C539B-92EE-228D-1225-EE0289D8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Éxito </a:t>
            </a:r>
            <a:br>
              <a:rPr lang="es-ES_tradnl" dirty="0"/>
            </a:b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2AF34-7978-195C-E2C9-4BC7C31B3D0A}"/>
              </a:ext>
            </a:extLst>
          </p:cNvPr>
          <p:cNvSpPr txBox="1">
            <a:spLocks/>
          </p:cNvSpPr>
          <p:nvPr/>
        </p:nvSpPr>
        <p:spPr>
          <a:xfrm>
            <a:off x="1200254" y="2145229"/>
            <a:ext cx="6027426" cy="5412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_tradnl" sz="2400" dirty="0">
                <a:solidFill>
                  <a:srgbClr val="FA0ECC"/>
                </a:solidFill>
              </a:rPr>
              <a:t>Dirige tu carrera</a:t>
            </a:r>
          </a:p>
          <a:p>
            <a:r>
              <a:rPr lang="es-ES_tradnl" sz="2000" b="0" dirty="0"/>
              <a:t>Unidad 3: test de orientación profesional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FA0ECC"/>
                </a:solidFill>
              </a:rPr>
              <a:t>La importancia de fracasar</a:t>
            </a:r>
          </a:p>
          <a:p>
            <a:r>
              <a:rPr lang="es-ES_tradnl" sz="2000" b="0" dirty="0"/>
              <a:t>Unidad 2: caso práctico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FA0ECC"/>
                </a:solidFill>
              </a:rPr>
              <a:t>Gestiona las expectativas</a:t>
            </a:r>
          </a:p>
          <a:p>
            <a:r>
              <a:rPr lang="es-ES_tradnl" sz="2000" b="0" dirty="0"/>
              <a:t>Unidad 1: ¡a practicar!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FA0ECC"/>
                </a:solidFill>
              </a:rPr>
              <a:t>Cumple tus propósitos</a:t>
            </a:r>
          </a:p>
          <a:p>
            <a:r>
              <a:rPr lang="es-ES_tradnl" sz="2000" b="0" dirty="0"/>
              <a:t>Unidad 1: momentos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6BD38-8331-F505-9ED6-0978EACAE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916" y="1413708"/>
            <a:ext cx="4712771" cy="47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8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ECB0F-350A-BD47-B6F2-788A08EB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1523008"/>
            <a:ext cx="9900137" cy="822587"/>
          </a:xfrm>
        </p:spPr>
        <p:txBody>
          <a:bodyPr/>
          <a:lstStyle/>
          <a:p>
            <a:r>
              <a:rPr lang="nl-NL" sz="28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Te </a:t>
            </a:r>
            <a:r>
              <a:rPr lang="nl-NL" sz="2800" dirty="0" err="1">
                <a:latin typeface="CircularXX TT Book" panose="020B0504010101010104" pitchFamily="34" charset="77"/>
                <a:cs typeface="CircularXX TT Book" panose="020B0504010101010104" pitchFamily="34" charset="77"/>
              </a:rPr>
              <a:t>recomendamos</a:t>
            </a:r>
            <a:r>
              <a:rPr lang="nl-NL" sz="28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 el assessment:</a:t>
            </a:r>
            <a:br>
              <a:rPr lang="nl-NL" dirty="0">
                <a:latin typeface="CircularXX TT Book" panose="020B0504010101010104" pitchFamily="34" charset="77"/>
                <a:cs typeface="CircularXX TT Book" panose="020B0504010101010104" pitchFamily="34" charset="77"/>
              </a:rPr>
            </a:br>
            <a:r>
              <a:rPr lang="nl-NL" dirty="0" err="1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Éxito</a:t>
            </a:r>
            <a:endParaRPr lang="en-NL" dirty="0">
              <a:solidFill>
                <a:srgbClr val="5A1EEC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B0F7C-AF2B-9783-D859-2CC01B90E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54" y="3109605"/>
            <a:ext cx="5225260" cy="2939209"/>
          </a:xfrm>
          <a:prstGeom prst="rect">
            <a:avLst/>
          </a:prstGeom>
        </p:spPr>
      </p:pic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9A10CA-15CE-3721-303D-0FE2A0AD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885" y="3429000"/>
            <a:ext cx="4718926" cy="20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E433C2-2D51-10E1-2DF9-55CC6265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6" y="3173359"/>
            <a:ext cx="1744934" cy="1744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EF26B-9FFD-6F1F-6739-FC648FC93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827" y="3173358"/>
            <a:ext cx="1744935" cy="1744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8A438-419F-7728-FB4F-52DF391C9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559" y="3173358"/>
            <a:ext cx="1744936" cy="1744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D2EF0-8A28-A3B8-B82B-6A3804B0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622" y="3173358"/>
            <a:ext cx="1744936" cy="1744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C3C359-438E-408B-8105-7A033C385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189" y="3173357"/>
            <a:ext cx="1744936" cy="1744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A4EDDA-3722-44AD-34F8-8EAA06978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9771" y="3173357"/>
            <a:ext cx="1744936" cy="1744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F0314-D706-3BDC-E2F1-DC3798304AB9}"/>
              </a:ext>
            </a:extLst>
          </p:cNvPr>
          <p:cNvSpPr txBox="1"/>
          <p:nvPr/>
        </p:nvSpPr>
        <p:spPr>
          <a:xfrm>
            <a:off x="509570" y="2865580"/>
            <a:ext cx="15599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rPr>
              <a:t>Felicidad laboral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BC531-A2C2-BB03-613C-77A1321551DF}"/>
              </a:ext>
            </a:extLst>
          </p:cNvPr>
          <p:cNvSpPr txBox="1"/>
          <p:nvPr/>
        </p:nvSpPr>
        <p:spPr>
          <a:xfrm>
            <a:off x="2600255" y="2865580"/>
            <a:ext cx="1225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>
              <a:defRPr sz="1400" b="1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pPr algn="ctr"/>
            <a:r>
              <a:rPr lang="es-ES_tradnl" dirty="0"/>
              <a:t>Motivación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0BA85-0536-9B2B-26AE-AA2D186393A7}"/>
              </a:ext>
            </a:extLst>
          </p:cNvPr>
          <p:cNvSpPr txBox="1"/>
          <p:nvPr/>
        </p:nvSpPr>
        <p:spPr>
          <a:xfrm>
            <a:off x="4359306" y="2860731"/>
            <a:ext cx="17394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algn="ctr">
              <a:defRPr sz="1400" b="1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es-ES_tradnl" dirty="0"/>
              <a:t>Trabajo en equipo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0C403B-F961-A68A-DE6D-685A1D9DEE3F}"/>
              </a:ext>
            </a:extLst>
          </p:cNvPr>
          <p:cNvSpPr txBox="1"/>
          <p:nvPr/>
        </p:nvSpPr>
        <p:spPr>
          <a:xfrm>
            <a:off x="6527851" y="2860731"/>
            <a:ext cx="1246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algn="ctr">
              <a:defRPr sz="1400" b="1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es-ES_tradnl" dirty="0"/>
              <a:t>Liderazgo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172031-6DF6-0206-3724-28FB29C1393A}"/>
              </a:ext>
            </a:extLst>
          </p:cNvPr>
          <p:cNvSpPr txBox="1"/>
          <p:nvPr/>
        </p:nvSpPr>
        <p:spPr>
          <a:xfrm>
            <a:off x="8499418" y="2860730"/>
            <a:ext cx="1246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algn="ctr">
              <a:defRPr sz="1400" b="1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es-ES_tradnl" dirty="0"/>
              <a:t>Éxito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BF934B-7A0B-5FDA-B8EF-F6DC33ABD9ED}"/>
              </a:ext>
            </a:extLst>
          </p:cNvPr>
          <p:cNvSpPr txBox="1">
            <a:spLocks/>
          </p:cNvSpPr>
          <p:nvPr/>
        </p:nvSpPr>
        <p:spPr>
          <a:xfrm>
            <a:off x="813556" y="522465"/>
            <a:ext cx="10295168" cy="18339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AFBBA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_tradnl" dirty="0"/>
              <a:t>Gente que para</a:t>
            </a:r>
            <a:br>
              <a:rPr lang="es-ES_tradnl" dirty="0"/>
            </a:br>
            <a:r>
              <a:rPr lang="es-ES_tradnl" dirty="0">
                <a:solidFill>
                  <a:schemeClr val="bg1"/>
                </a:solidFill>
              </a:rPr>
              <a:t>para evaluar su camino.</a:t>
            </a:r>
          </a:p>
        </p:txBody>
      </p:sp>
    </p:spTree>
    <p:extLst>
      <p:ext uri="{BB962C8B-B14F-4D97-AF65-F5344CB8AC3E}">
        <p14:creationId xmlns:p14="http://schemas.microsoft.com/office/powerpoint/2010/main" val="1540140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7E0A-C34A-7D5C-C877-3B27656AE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975" y="1273344"/>
            <a:ext cx="6027426" cy="1833922"/>
          </a:xfrm>
        </p:spPr>
        <p:txBody>
          <a:bodyPr>
            <a:noAutofit/>
          </a:bodyPr>
          <a:lstStyle/>
          <a:p>
            <a:r>
              <a:rPr lang="es-ES_tradnl" sz="5400" dirty="0">
                <a:solidFill>
                  <a:srgbClr val="8000EC"/>
                </a:solidFill>
              </a:rPr>
              <a:t>Felicidad laboral</a:t>
            </a:r>
            <a:br>
              <a:rPr lang="es-ES_tradnl" sz="5400" dirty="0">
                <a:solidFill>
                  <a:srgbClr val="8000EC"/>
                </a:solidFill>
              </a:rPr>
            </a:br>
            <a:endParaRPr lang="es-ES_tradnl" sz="5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3750DA-069D-5605-5E8F-515E681F7BEC}"/>
              </a:ext>
            </a:extLst>
          </p:cNvPr>
          <p:cNvSpPr txBox="1">
            <a:spLocks/>
          </p:cNvSpPr>
          <p:nvPr/>
        </p:nvSpPr>
        <p:spPr>
          <a:xfrm>
            <a:off x="982975" y="2190305"/>
            <a:ext cx="6027426" cy="5412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_tradnl" sz="2400" dirty="0">
                <a:solidFill>
                  <a:srgbClr val="8000EC"/>
                </a:solidFill>
              </a:rPr>
              <a:t>La ciencia de la felicidad:</a:t>
            </a:r>
          </a:p>
          <a:p>
            <a:r>
              <a:rPr lang="es-ES_tradnl" sz="2000" b="0" dirty="0"/>
              <a:t>Unidad 2: el test del bienestar 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8000EC"/>
                </a:solidFill>
              </a:rPr>
              <a:t>Cómo combatir el burnout:</a:t>
            </a:r>
          </a:p>
          <a:p>
            <a:r>
              <a:rPr lang="es-ES_tradnl" sz="2000" b="0" dirty="0"/>
              <a:t>Unidad 2: el test de riesgo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8000EC"/>
                </a:solidFill>
              </a:rPr>
              <a:t>Gestión del tiempo:</a:t>
            </a:r>
          </a:p>
          <a:p>
            <a:r>
              <a:rPr lang="es-ES_tradnl" sz="2000" b="0" dirty="0"/>
              <a:t>Unidad 2: a practicar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8000EC"/>
                </a:solidFill>
              </a:rPr>
              <a:t>La felicidad está en tus manos:</a:t>
            </a:r>
            <a:endParaRPr lang="es-ES_tradnl" sz="2400" dirty="0"/>
          </a:p>
          <a:p>
            <a:r>
              <a:rPr lang="es-ES_tradnl" sz="2000" b="0" dirty="0"/>
              <a:t>Unidad 1: momentos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23E1E6-95AD-4589-1E8E-BA6B7852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1" y="1619693"/>
            <a:ext cx="4809067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8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ECB0F-350A-BD47-B6F2-788A08EB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931" y="1510651"/>
            <a:ext cx="9900137" cy="822587"/>
          </a:xfrm>
        </p:spPr>
        <p:txBody>
          <a:bodyPr/>
          <a:lstStyle/>
          <a:p>
            <a:r>
              <a:rPr lang="nl-NL" sz="28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Te </a:t>
            </a:r>
            <a:r>
              <a:rPr lang="nl-NL" sz="2800" dirty="0" err="1">
                <a:latin typeface="CircularXX TT Book" panose="020B0504010101010104" pitchFamily="34" charset="77"/>
                <a:cs typeface="CircularXX TT Book" panose="020B0504010101010104" pitchFamily="34" charset="77"/>
              </a:rPr>
              <a:t>recomendamos</a:t>
            </a:r>
            <a:r>
              <a:rPr lang="nl-NL" sz="28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 el assessment:</a:t>
            </a:r>
            <a:br>
              <a:rPr lang="nl-NL" dirty="0">
                <a:latin typeface="CircularXX TT Book" panose="020B0504010101010104" pitchFamily="34" charset="77"/>
                <a:cs typeface="CircularXX TT Book" panose="020B0504010101010104" pitchFamily="34" charset="77"/>
              </a:rPr>
            </a:br>
            <a:r>
              <a:rPr lang="nl-NL" dirty="0" err="1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Felicidad</a:t>
            </a:r>
            <a:r>
              <a:rPr lang="nl-NL" dirty="0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 </a:t>
            </a:r>
            <a:r>
              <a:rPr lang="nl-NL" dirty="0" err="1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Laboral</a:t>
            </a:r>
            <a:endParaRPr lang="en-NL" dirty="0">
              <a:solidFill>
                <a:srgbClr val="5A1EEC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5" name="Picture 4" descr="A yellow toolbox with pink hearts&#10;&#10;Description automatically generated">
            <a:extLst>
              <a:ext uri="{FF2B5EF4-FFF2-40B4-BE49-F238E27FC236}">
                <a16:creationId xmlns:a16="http://schemas.microsoft.com/office/drawing/2014/main" id="{FDFCA99F-ED73-5F8A-5D9D-DE4816C99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54" y="2783155"/>
            <a:ext cx="5700878" cy="3206744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60A6582-4970-1B27-1261-E5FE43A0A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163" y="3536698"/>
            <a:ext cx="4810847" cy="20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2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5C539B-92EE-228D-1225-EE0289D8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75" y="1057881"/>
            <a:ext cx="10188269" cy="822587"/>
          </a:xfrm>
        </p:spPr>
        <p:txBody>
          <a:bodyPr/>
          <a:lstStyle/>
          <a:p>
            <a:r>
              <a:rPr lang="es-ES_tradnl" dirty="0"/>
              <a:t>Motivación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703C1-A287-EC58-60AD-C4580B499F2C}"/>
              </a:ext>
            </a:extLst>
          </p:cNvPr>
          <p:cNvSpPr txBox="1">
            <a:spLocks/>
          </p:cNvSpPr>
          <p:nvPr/>
        </p:nvSpPr>
        <p:spPr>
          <a:xfrm>
            <a:off x="982975" y="2190305"/>
            <a:ext cx="6027426" cy="5412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_tradnl" sz="2400" dirty="0">
                <a:solidFill>
                  <a:srgbClr val="FA0ECC"/>
                </a:solidFill>
              </a:rPr>
              <a:t>Dirige tu carrera</a:t>
            </a:r>
          </a:p>
          <a:p>
            <a:r>
              <a:rPr lang="es-ES_tradnl" sz="2000" b="0" dirty="0"/>
              <a:t>Unidad 2: Test de anclas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FA0ECC"/>
                </a:solidFill>
              </a:rPr>
              <a:t>Descubre quién eres</a:t>
            </a:r>
          </a:p>
          <a:p>
            <a:r>
              <a:rPr lang="es-ES_tradnl" sz="2000" b="0" dirty="0"/>
              <a:t>Unidad 2: Análisis rápido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FA0ECC"/>
                </a:solidFill>
              </a:rPr>
              <a:t>Aduéñate de tu trabajo</a:t>
            </a:r>
          </a:p>
          <a:p>
            <a:r>
              <a:rPr lang="es-ES_tradnl" sz="2000" b="0" dirty="0"/>
              <a:t>Unidad 2: Dale al Play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FA0ECC"/>
                </a:solidFill>
              </a:rPr>
              <a:t>Cumple tus propósitos</a:t>
            </a:r>
          </a:p>
          <a:p>
            <a:r>
              <a:rPr lang="es-ES_tradnl" sz="2000" b="0" dirty="0"/>
              <a:t>Unidad 1: Cara a cara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EE062-8CA5-3C2F-DAE2-7247BE053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108" y="1057880"/>
            <a:ext cx="5412761" cy="54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8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ECB0F-350A-BD47-B6F2-788A08EB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931" y="1339324"/>
            <a:ext cx="9900137" cy="822587"/>
          </a:xfrm>
        </p:spPr>
        <p:txBody>
          <a:bodyPr/>
          <a:lstStyle/>
          <a:p>
            <a:r>
              <a:rPr lang="nl-NL" sz="28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Te </a:t>
            </a:r>
            <a:r>
              <a:rPr lang="nl-NL" sz="2800" dirty="0" err="1">
                <a:latin typeface="CircularXX TT Book" panose="020B0504010101010104" pitchFamily="34" charset="77"/>
                <a:cs typeface="CircularXX TT Book" panose="020B0504010101010104" pitchFamily="34" charset="77"/>
              </a:rPr>
              <a:t>recomendamos</a:t>
            </a:r>
            <a:r>
              <a:rPr lang="nl-NL" sz="28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 el assessment:</a:t>
            </a:r>
            <a:br>
              <a:rPr lang="nl-NL" dirty="0">
                <a:latin typeface="CircularXX TT Book" panose="020B0504010101010104" pitchFamily="34" charset="77"/>
                <a:cs typeface="CircularXX TT Book" panose="020B0504010101010104" pitchFamily="34" charset="77"/>
              </a:rPr>
            </a:br>
            <a:r>
              <a:rPr lang="nl-NL" sz="4800" dirty="0" err="1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Motivación</a:t>
            </a:r>
            <a:endParaRPr lang="en-NL" dirty="0">
              <a:solidFill>
                <a:srgbClr val="5A1EEC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4" name="Picture 3" descr="A metal spring with a yellow circle&#10;&#10;Description automatically generated">
            <a:extLst>
              <a:ext uri="{FF2B5EF4-FFF2-40B4-BE49-F238E27FC236}">
                <a16:creationId xmlns:a16="http://schemas.microsoft.com/office/drawing/2014/main" id="{383A58B9-C1CD-606C-161A-84AF02A3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36" y="2608623"/>
            <a:ext cx="5259764" cy="3381277"/>
          </a:xfrm>
          <a:prstGeom prst="rect">
            <a:avLst/>
          </a:prstGeom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03CACFF-A02B-C9A8-6B64-53E154EF2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827" y="3429000"/>
            <a:ext cx="5425522" cy="24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C21DF7-7FC6-9644-B024-3B284E3A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74" y="1061963"/>
            <a:ext cx="9259559" cy="1679487"/>
          </a:xfrm>
        </p:spPr>
        <p:txBody>
          <a:bodyPr/>
          <a:lstStyle/>
          <a:p>
            <a:r>
              <a:rPr lang="es-ES" sz="5400" dirty="0"/>
              <a:t>Trabajo en equipo:</a:t>
            </a:r>
            <a:endParaRPr lang="en-NL" sz="5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8B4EF-F92C-2EB6-720A-A115902515D8}"/>
              </a:ext>
            </a:extLst>
          </p:cNvPr>
          <p:cNvSpPr txBox="1">
            <a:spLocks/>
          </p:cNvSpPr>
          <p:nvPr/>
        </p:nvSpPr>
        <p:spPr>
          <a:xfrm>
            <a:off x="982974" y="2205279"/>
            <a:ext cx="6798051" cy="5412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_tradnl" sz="2400" dirty="0">
                <a:solidFill>
                  <a:srgbClr val="0AFBBA"/>
                </a:solidFill>
              </a:rPr>
              <a:t>Cómo manejar los conflictos</a:t>
            </a:r>
          </a:p>
          <a:p>
            <a:r>
              <a:rPr lang="es-ES_tradnl" sz="2000" b="0" dirty="0"/>
              <a:t>Unidad 2: Test de estilos de conflicto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0AFBBA"/>
                </a:solidFill>
              </a:rPr>
              <a:t>Inteligencia social</a:t>
            </a:r>
          </a:p>
          <a:p>
            <a:r>
              <a:rPr lang="es-ES_tradnl" sz="2000" b="0" dirty="0"/>
              <a:t>Unidad 4: Caso práctico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0AFBBA"/>
                </a:solidFill>
              </a:rPr>
              <a:t>Trabajo en equipo</a:t>
            </a:r>
          </a:p>
          <a:p>
            <a:r>
              <a:rPr lang="es-ES_tradnl" sz="2000" b="0" dirty="0"/>
              <a:t>Unidad 1: Momentos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0AFBBA"/>
                </a:solidFill>
              </a:rPr>
              <a:t>¡Todos a bordo!</a:t>
            </a:r>
          </a:p>
          <a:p>
            <a:r>
              <a:rPr lang="es-ES_tradnl" sz="2000" b="0" dirty="0"/>
              <a:t>Unidad 3: Cara a cara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7D324-D772-5B19-C982-5155BC58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317" y="2205279"/>
            <a:ext cx="4254471" cy="425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1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ECB0F-350A-BD47-B6F2-788A08EB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931" y="1448868"/>
            <a:ext cx="9900137" cy="822587"/>
          </a:xfrm>
        </p:spPr>
        <p:txBody>
          <a:bodyPr/>
          <a:lstStyle/>
          <a:p>
            <a:r>
              <a:rPr lang="nl-NL" sz="28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Te </a:t>
            </a:r>
            <a:r>
              <a:rPr lang="nl-NL" sz="2800" dirty="0" err="1">
                <a:latin typeface="CircularXX TT Book" panose="020B0504010101010104" pitchFamily="34" charset="77"/>
                <a:cs typeface="CircularXX TT Book" panose="020B0504010101010104" pitchFamily="34" charset="77"/>
              </a:rPr>
              <a:t>recomendamos</a:t>
            </a:r>
            <a:r>
              <a:rPr lang="nl-NL" sz="2800" dirty="0">
                <a:latin typeface="CircularXX TT Book" panose="020B0504010101010104" pitchFamily="34" charset="77"/>
                <a:cs typeface="CircularXX TT Book" panose="020B0504010101010104" pitchFamily="34" charset="77"/>
              </a:rPr>
              <a:t> el assessment:</a:t>
            </a:r>
            <a:br>
              <a:rPr lang="nl-NL" dirty="0">
                <a:latin typeface="CircularXX TT Book" panose="020B0504010101010104" pitchFamily="34" charset="77"/>
                <a:cs typeface="CircularXX TT Book" panose="020B0504010101010104" pitchFamily="34" charset="77"/>
              </a:rPr>
            </a:br>
            <a:r>
              <a:rPr lang="nl-NL" sz="4800" dirty="0" err="1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Roles</a:t>
            </a:r>
            <a:r>
              <a:rPr lang="nl-NL" sz="4800" dirty="0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 de </a:t>
            </a:r>
            <a:r>
              <a:rPr lang="nl-NL" sz="4800" dirty="0" err="1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equipo</a:t>
            </a:r>
            <a:endParaRPr lang="en-NL" dirty="0">
              <a:solidFill>
                <a:srgbClr val="5A1EEC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5" name="Picture 4" descr="A pink balance with balls on it&#10;&#10;Description automatically generated">
            <a:extLst>
              <a:ext uri="{FF2B5EF4-FFF2-40B4-BE49-F238E27FC236}">
                <a16:creationId xmlns:a16="http://schemas.microsoft.com/office/drawing/2014/main" id="{C78B6007-93DF-2D39-8F84-1A7FEA126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09" y="2428623"/>
            <a:ext cx="5964099" cy="3834064"/>
          </a:xfrm>
          <a:prstGeom prst="rect">
            <a:avLst/>
          </a:prstGeom>
        </p:spPr>
      </p:pic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67257F7-0BB9-4CCE-F1FA-4E0B3A6C3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708" y="3557952"/>
            <a:ext cx="4797222" cy="20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7E0A-C34A-7D5C-C877-3B27656AE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145" y="1441124"/>
            <a:ext cx="7929856" cy="1833922"/>
          </a:xfrm>
        </p:spPr>
        <p:txBody>
          <a:bodyPr>
            <a:normAutofit/>
          </a:bodyPr>
          <a:lstStyle/>
          <a:p>
            <a:r>
              <a:rPr lang="es-ES_tradnl" dirty="0"/>
              <a:t>Liderazgo</a:t>
            </a:r>
            <a:endParaRPr lang="es-ES_tradnl" dirty="0">
              <a:solidFill>
                <a:srgbClr val="8000EC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D68105-739D-DB70-5A31-ADDA6B557E12}"/>
              </a:ext>
            </a:extLst>
          </p:cNvPr>
          <p:cNvSpPr txBox="1">
            <a:spLocks/>
          </p:cNvSpPr>
          <p:nvPr/>
        </p:nvSpPr>
        <p:spPr>
          <a:xfrm>
            <a:off x="944145" y="2710495"/>
            <a:ext cx="6027426" cy="5412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_tradnl" sz="2400" dirty="0">
                <a:solidFill>
                  <a:srgbClr val="8000EC"/>
                </a:solidFill>
              </a:rPr>
              <a:t>La ciencia de la felicidad:</a:t>
            </a:r>
          </a:p>
          <a:p>
            <a:r>
              <a:rPr lang="es-ES_tradnl" sz="2000" b="0" dirty="0"/>
              <a:t>Unidad 2: el test del bienestar 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8000EC"/>
                </a:solidFill>
              </a:rPr>
              <a:t>Cómo combatir el burnout:</a:t>
            </a:r>
          </a:p>
          <a:p>
            <a:r>
              <a:rPr lang="es-ES_tradnl" sz="2000" b="0" dirty="0"/>
              <a:t>Unidad 2: el test de riesgo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8000EC"/>
                </a:solidFill>
              </a:rPr>
              <a:t>Gestión del tiempo:</a:t>
            </a:r>
          </a:p>
          <a:p>
            <a:r>
              <a:rPr lang="es-ES_tradnl" sz="2000" b="0" dirty="0"/>
              <a:t>Unidad 2: a practicar</a:t>
            </a:r>
          </a:p>
          <a:p>
            <a:endParaRPr lang="es-ES_tradnl" sz="2400" dirty="0">
              <a:solidFill>
                <a:srgbClr val="8000EC"/>
              </a:solidFill>
            </a:endParaRPr>
          </a:p>
          <a:p>
            <a:r>
              <a:rPr lang="es-ES_tradnl" sz="2400" dirty="0">
                <a:solidFill>
                  <a:srgbClr val="8000EC"/>
                </a:solidFill>
              </a:rPr>
              <a:t>La felicidad está en tus manos:</a:t>
            </a:r>
            <a:endParaRPr lang="es-ES_tradnl" sz="2400" dirty="0"/>
          </a:p>
          <a:p>
            <a:r>
              <a:rPr lang="es-ES_tradnl" sz="2000" b="0" dirty="0"/>
              <a:t>Unidad 1: momentos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C017E-0206-8AB3-C8EE-92F2777FF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82" y="1103087"/>
            <a:ext cx="5265638" cy="52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78502"/>
      </p:ext>
    </p:extLst>
  </p:cSld>
  <p:clrMapOvr>
    <a:masterClrMapping/>
  </p:clrMapOvr>
</p:sld>
</file>

<file path=ppt/theme/theme1.xml><?xml version="1.0" encoding="utf-8"?>
<a:theme xmlns:a="http://schemas.openxmlformats.org/drawingml/2006/main" name="A. Title slides + gene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oodHabitz 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oodHabitz ligh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oodHabitz 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oodHabitz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oodHabitz white pi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53EBDBD5BB88478C0C4A211FBAF3E4" ma:contentTypeVersion="20" ma:contentTypeDescription="Create a new document." ma:contentTypeScope="" ma:versionID="c68300928ada50c0cd38454a968397e6">
  <xsd:schema xmlns:xsd="http://www.w3.org/2001/XMLSchema" xmlns:xs="http://www.w3.org/2001/XMLSchema" xmlns:p="http://schemas.microsoft.com/office/2006/metadata/properties" xmlns:ns2="b71d1b9d-ddba-4c24-b154-1fb3d18ae430" xmlns:ns3="c524b9d8-e025-45a4-82c7-fca02fb1c907" targetNamespace="http://schemas.microsoft.com/office/2006/metadata/properties" ma:root="true" ma:fieldsID="de10b6abb875f02a94ccf0da65de5623" ns2:_="" ns3:_="">
    <xsd:import namespace="b71d1b9d-ddba-4c24-b154-1fb3d18ae430"/>
    <xsd:import namespace="c524b9d8-e025-45a4-82c7-fca02fb1c9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a8235656883483fb343263c4b49866c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d1b9d-ddba-4c24-b154-1fb3d18ae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b56eb2-cdea-4d31-a2dc-3951d0a07f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a8235656883483fb343263c4b49866c" ma:index="25" nillable="true" ma:taxonomy="true" ma:internalName="aa8235656883483fb343263c4b49866c" ma:taxonomyFieldName="Metadata" ma:displayName="Metadata" ma:default="" ma:fieldId="{aa823565-6883-483f-b343-263c4b49866c}" ma:sspId="c4b56eb2-cdea-4d31-a2dc-3951d0a07f94" ma:termSetId="b49f64b3-4722-4336-9a5c-56c326b344d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24b9d8-e025-45a4-82c7-fca02fb1c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6986005-59f0-4655-b545-aff050089ac4}" ma:internalName="TaxCatchAll" ma:showField="CatchAllData" ma:web="c524b9d8-e025-45a4-82c7-fca02fb1c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24b9d8-e025-45a4-82c7-fca02fb1c907" xsi:nil="true"/>
    <lcf76f155ced4ddcb4097134ff3c332f xmlns="b71d1b9d-ddba-4c24-b154-1fb3d18ae430">
      <Terms xmlns="http://schemas.microsoft.com/office/infopath/2007/PartnerControls"/>
    </lcf76f155ced4ddcb4097134ff3c332f>
    <aa8235656883483fb343263c4b49866c xmlns="b71d1b9d-ddba-4c24-b154-1fb3d18ae430">
      <Terms xmlns="http://schemas.microsoft.com/office/infopath/2007/PartnerControls"/>
    </aa8235656883483fb343263c4b49866c>
  </documentManagement>
</p:properties>
</file>

<file path=customXml/itemProps1.xml><?xml version="1.0" encoding="utf-8"?>
<ds:datastoreItem xmlns:ds="http://schemas.openxmlformats.org/officeDocument/2006/customXml" ds:itemID="{6B971FF4-BDD0-4AA5-B5C4-EFDC0CCF4E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1d1b9d-ddba-4c24-b154-1fb3d18ae430"/>
    <ds:schemaRef ds:uri="c524b9d8-e025-45a4-82c7-fca02fb1c9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2D7EDE-DBB9-466C-9751-CFCFC5ECA9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16E0F7-2DEE-40A3-9D6B-CEB3884FFA63}">
  <ds:schemaRefs>
    <ds:schemaRef ds:uri="b71d1b9d-ddba-4c24-b154-1fb3d18ae430"/>
    <ds:schemaRef ds:uri="http://schemas.microsoft.com/office/infopath/2007/PartnerControls"/>
    <ds:schemaRef ds:uri="http://schemas.microsoft.com/office/2006/documentManagement/types"/>
    <ds:schemaRef ds:uri="c524b9d8-e025-45a4-82c7-fca02fb1c907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20786</TotalTime>
  <Words>282</Words>
  <Application>Microsoft Macintosh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Calibri</vt:lpstr>
      <vt:lpstr>CircularXX TT</vt:lpstr>
      <vt:lpstr>Arial</vt:lpstr>
      <vt:lpstr>CircularXX TT Book</vt:lpstr>
      <vt:lpstr>Circular Std Book Italic</vt:lpstr>
      <vt:lpstr>Circular Std Bold Italic</vt:lpstr>
      <vt:lpstr>A. Title slides + generic</vt:lpstr>
      <vt:lpstr>GoodHabitz purple</vt:lpstr>
      <vt:lpstr>GoodHabitz light blue</vt:lpstr>
      <vt:lpstr>GoodHabitz yellow</vt:lpstr>
      <vt:lpstr>GoodHabitz white</vt:lpstr>
      <vt:lpstr>GoodHabitz white pink</vt:lpstr>
      <vt:lpstr>Hoy es un  buen día  para parar.</vt:lpstr>
      <vt:lpstr>PowerPoint Presentation</vt:lpstr>
      <vt:lpstr>Felicidad laboral </vt:lpstr>
      <vt:lpstr>Te recomendamos el assessment: Felicidad Laboral</vt:lpstr>
      <vt:lpstr>Motivación</vt:lpstr>
      <vt:lpstr>Te recomendamos el assessment: Motivación</vt:lpstr>
      <vt:lpstr>Trabajo en equipo:</vt:lpstr>
      <vt:lpstr>Te recomendamos el assessment: Roles de equipo</vt:lpstr>
      <vt:lpstr>Liderazgo</vt:lpstr>
      <vt:lpstr>Te recomendamos el assessment: Liderazgo</vt:lpstr>
      <vt:lpstr>Éxito  </vt:lpstr>
      <vt:lpstr>Te recomendamos el assessment: Éxito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 is a good day to upgrade  yourself.</dc:title>
  <dc:creator>Guido Faro</dc:creator>
  <cp:lastModifiedBy>Cristina Gutierrez</cp:lastModifiedBy>
  <cp:revision>239</cp:revision>
  <dcterms:created xsi:type="dcterms:W3CDTF">2020-07-10T11:17:41Z</dcterms:created>
  <dcterms:modified xsi:type="dcterms:W3CDTF">2024-04-16T10:26:36Z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0x0101005D53EBDBD5BB88478C0C4A211FBAF3E4</vt:lpwstr>
  </property>
  <property fmtid="{D5CDD505-2E9C-101B-9397-08002B2CF9AE}" pid="3" name="Metadata">
    <vt:lpwstr/>
  </property>
  <property fmtid="{D5CDD505-2E9C-101B-9397-08002B2CF9AE}" pid="4" name="MediaServiceImageTags">
    <vt:lpwstr/>
  </property>
</Properties>
</file>